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2"/>
  </p:notesMasterIdLst>
  <p:handoutMasterIdLst>
    <p:handoutMasterId r:id="rId53"/>
  </p:handoutMasterIdLst>
  <p:sldIdLst>
    <p:sldId id="256" r:id="rId2"/>
    <p:sldId id="257" r:id="rId3"/>
    <p:sldId id="298" r:id="rId4"/>
    <p:sldId id="302" r:id="rId5"/>
    <p:sldId id="258" r:id="rId6"/>
    <p:sldId id="259" r:id="rId7"/>
    <p:sldId id="260" r:id="rId8"/>
    <p:sldId id="261" r:id="rId9"/>
    <p:sldId id="262" r:id="rId10"/>
    <p:sldId id="263" r:id="rId11"/>
    <p:sldId id="265" r:id="rId12"/>
    <p:sldId id="304" r:id="rId13"/>
    <p:sldId id="266" r:id="rId14"/>
    <p:sldId id="267" r:id="rId15"/>
    <p:sldId id="269" r:id="rId16"/>
    <p:sldId id="270" r:id="rId17"/>
    <p:sldId id="301" r:id="rId18"/>
    <p:sldId id="273" r:id="rId19"/>
    <p:sldId id="275" r:id="rId20"/>
    <p:sldId id="297" r:id="rId21"/>
    <p:sldId id="274" r:id="rId22"/>
    <p:sldId id="276" r:id="rId23"/>
    <p:sldId id="277" r:id="rId24"/>
    <p:sldId id="278" r:id="rId25"/>
    <p:sldId id="279" r:id="rId26"/>
    <p:sldId id="294" r:id="rId27"/>
    <p:sldId id="282" r:id="rId28"/>
    <p:sldId id="300" r:id="rId29"/>
    <p:sldId id="283" r:id="rId30"/>
    <p:sldId id="285" r:id="rId31"/>
    <p:sldId id="284" r:id="rId32"/>
    <p:sldId id="286" r:id="rId33"/>
    <p:sldId id="287" r:id="rId34"/>
    <p:sldId id="288" r:id="rId35"/>
    <p:sldId id="289" r:id="rId36"/>
    <p:sldId id="290" r:id="rId37"/>
    <p:sldId id="291" r:id="rId38"/>
    <p:sldId id="292" r:id="rId39"/>
    <p:sldId id="293" r:id="rId40"/>
    <p:sldId id="296" r:id="rId41"/>
    <p:sldId id="295" r:id="rId42"/>
    <p:sldId id="305" r:id="rId43"/>
    <p:sldId id="306" r:id="rId44"/>
    <p:sldId id="314" r:id="rId45"/>
    <p:sldId id="307" r:id="rId46"/>
    <p:sldId id="308" r:id="rId47"/>
    <p:sldId id="309" r:id="rId48"/>
    <p:sldId id="312" r:id="rId49"/>
    <p:sldId id="311" r:id="rId50"/>
    <p:sldId id="315" r:id="rId51"/>
  </p:sldIdLst>
  <p:sldSz cx="9145588"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guide id="11" pos="321">
          <p15:clr>
            <a:srgbClr val="A4A3A4"/>
          </p15:clr>
        </p15:guide>
        <p15:guide id="12" pos="5419">
          <p15:clr>
            <a:srgbClr val="A4A3A4"/>
          </p15:clr>
        </p15:guide>
        <p15:guide id="13" pos="682">
          <p15:clr>
            <a:srgbClr val="A4A3A4"/>
          </p15:clr>
        </p15:guide>
        <p15:guide id="14" pos="2766">
          <p15:clr>
            <a:srgbClr val="A4A3A4"/>
          </p15:clr>
        </p15:guide>
        <p15:guide id="15" pos="297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34E6B-DFD0-43AC-B04A-BFC8EEE27F9E}" v="6" dt="2024-03-26T09:04:04.82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127" d="100"/>
          <a:sy n="127" d="100"/>
        </p:scale>
        <p:origin x="1266" y="114"/>
      </p:cViewPr>
      <p:guideLst>
        <p:guide orient="horz" pos="1120"/>
        <p:guide orient="horz" pos="1272"/>
        <p:guide orient="horz" pos="715"/>
        <p:guide orient="horz" pos="3861"/>
        <p:guide orient="horz" pos="3944"/>
        <p:guide pos="428"/>
        <p:guide pos="7224"/>
        <p:guide pos="909"/>
        <p:guide pos="3688"/>
        <p:guide pos="3968"/>
        <p:guide pos="321"/>
        <p:guide pos="5419"/>
        <p:guide pos="682"/>
        <p:guide pos="2766"/>
        <p:guide pos="2977"/>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káš Potěšil" userId="55e8e81d-a3dd-4a27-8785-501dd2148269" providerId="ADAL" clId="{08E34E6B-DFD0-43AC-B04A-BFC8EEE27F9E}"/>
    <pc:docChg chg="undo custSel addSld delSld modSld">
      <pc:chgData name="Lukáš Potěšil" userId="55e8e81d-a3dd-4a27-8785-501dd2148269" providerId="ADAL" clId="{08E34E6B-DFD0-43AC-B04A-BFC8EEE27F9E}" dt="2024-03-26T12:18:16.345" v="3011" actId="478"/>
      <pc:docMkLst>
        <pc:docMk/>
      </pc:docMkLst>
      <pc:sldChg chg="delSp modSp mod delAnim">
        <pc:chgData name="Lukáš Potěšil" userId="55e8e81d-a3dd-4a27-8785-501dd2148269" providerId="ADAL" clId="{08E34E6B-DFD0-43AC-B04A-BFC8EEE27F9E}" dt="2024-03-26T12:14:28.571" v="2973" actId="20577"/>
        <pc:sldMkLst>
          <pc:docMk/>
          <pc:sldMk cId="3358711652" sldId="256"/>
        </pc:sldMkLst>
        <pc:spChg chg="mod">
          <ac:chgData name="Lukáš Potěšil" userId="55e8e81d-a3dd-4a27-8785-501dd2148269" providerId="ADAL" clId="{08E34E6B-DFD0-43AC-B04A-BFC8EEE27F9E}" dt="2024-03-26T12:14:28.571" v="2973" actId="20577"/>
          <ac:spMkLst>
            <pc:docMk/>
            <pc:sldMk cId="3358711652" sldId="256"/>
            <ac:spMk id="4" creationId="{00000000-0000-0000-0000-000000000000}"/>
          </ac:spMkLst>
        </pc:spChg>
        <pc:spChg chg="mod">
          <ac:chgData name="Lukáš Potěšil" userId="55e8e81d-a3dd-4a27-8785-501dd2148269" providerId="ADAL" clId="{08E34E6B-DFD0-43AC-B04A-BFC8EEE27F9E}" dt="2024-03-25T12:04:34.455" v="13" actId="20577"/>
          <ac:spMkLst>
            <pc:docMk/>
            <pc:sldMk cId="3358711652" sldId="256"/>
            <ac:spMk id="5" creationId="{00000000-0000-0000-0000-000000000000}"/>
          </ac:spMkLst>
        </pc:spChg>
        <pc:picChg chg="del">
          <ac:chgData name="Lukáš Potěšil" userId="55e8e81d-a3dd-4a27-8785-501dd2148269" providerId="ADAL" clId="{08E34E6B-DFD0-43AC-B04A-BFC8EEE27F9E}" dt="2024-03-25T12:04:36.847" v="14" actId="478"/>
          <ac:picMkLst>
            <pc:docMk/>
            <pc:sldMk cId="3358711652" sldId="256"/>
            <ac:picMk id="9" creationId="{F0F30F18-71DC-494C-B2E3-481FF839FFC8}"/>
          </ac:picMkLst>
        </pc:picChg>
      </pc:sldChg>
      <pc:sldChg chg="delSp modSp mod delAnim">
        <pc:chgData name="Lukáš Potěšil" userId="55e8e81d-a3dd-4a27-8785-501dd2148269" providerId="ADAL" clId="{08E34E6B-DFD0-43AC-B04A-BFC8EEE27F9E}" dt="2024-03-26T08:46:10.269" v="354" actId="14100"/>
        <pc:sldMkLst>
          <pc:docMk/>
          <pc:sldMk cId="147877245" sldId="257"/>
        </pc:sldMkLst>
        <pc:spChg chg="mod">
          <ac:chgData name="Lukáš Potěšil" userId="55e8e81d-a3dd-4a27-8785-501dd2148269" providerId="ADAL" clId="{08E34E6B-DFD0-43AC-B04A-BFC8EEE27F9E}" dt="2024-03-25T12:09:37.334" v="82" actId="1076"/>
          <ac:spMkLst>
            <pc:docMk/>
            <pc:sldMk cId="147877245" sldId="257"/>
            <ac:spMk id="4" creationId="{00000000-0000-0000-0000-000000000000}"/>
          </ac:spMkLst>
        </pc:spChg>
        <pc:spChg chg="mod">
          <ac:chgData name="Lukáš Potěšil" userId="55e8e81d-a3dd-4a27-8785-501dd2148269" providerId="ADAL" clId="{08E34E6B-DFD0-43AC-B04A-BFC8EEE27F9E}" dt="2024-03-26T08:46:10.269" v="354" actId="14100"/>
          <ac:spMkLst>
            <pc:docMk/>
            <pc:sldMk cId="147877245" sldId="257"/>
            <ac:spMk id="5" creationId="{00000000-0000-0000-0000-000000000000}"/>
          </ac:spMkLst>
        </pc:spChg>
        <pc:picChg chg="del">
          <ac:chgData name="Lukáš Potěšil" userId="55e8e81d-a3dd-4a27-8785-501dd2148269" providerId="ADAL" clId="{08E34E6B-DFD0-43AC-B04A-BFC8EEE27F9E}" dt="2024-03-25T12:04:42.265" v="15" actId="478"/>
          <ac:picMkLst>
            <pc:docMk/>
            <pc:sldMk cId="147877245" sldId="257"/>
            <ac:picMk id="6" creationId="{00000000-0000-0000-0000-000000000000}"/>
          </ac:picMkLst>
        </pc:picChg>
      </pc:sldChg>
      <pc:sldChg chg="delSp modSp mod delAnim">
        <pc:chgData name="Lukáš Potěšil" userId="55e8e81d-a3dd-4a27-8785-501dd2148269" providerId="ADAL" clId="{08E34E6B-DFD0-43AC-B04A-BFC8EEE27F9E}" dt="2024-03-26T08:45:53.036" v="352" actId="1076"/>
        <pc:sldMkLst>
          <pc:docMk/>
          <pc:sldMk cId="425954041" sldId="258"/>
        </pc:sldMkLst>
        <pc:spChg chg="mod">
          <ac:chgData name="Lukáš Potěšil" userId="55e8e81d-a3dd-4a27-8785-501dd2148269" providerId="ADAL" clId="{08E34E6B-DFD0-43AC-B04A-BFC8EEE27F9E}" dt="2024-03-26T08:45:53.036" v="352" actId="1076"/>
          <ac:spMkLst>
            <pc:docMk/>
            <pc:sldMk cId="425954041" sldId="258"/>
            <ac:spMk id="4" creationId="{00000000-0000-0000-0000-000000000000}"/>
          </ac:spMkLst>
        </pc:spChg>
        <pc:spChg chg="mod">
          <ac:chgData name="Lukáš Potěšil" userId="55e8e81d-a3dd-4a27-8785-501dd2148269" providerId="ADAL" clId="{08E34E6B-DFD0-43AC-B04A-BFC8EEE27F9E}" dt="2024-03-26T08:45:49.068" v="351" actId="6549"/>
          <ac:spMkLst>
            <pc:docMk/>
            <pc:sldMk cId="425954041" sldId="258"/>
            <ac:spMk id="5" creationId="{00000000-0000-0000-0000-000000000000}"/>
          </ac:spMkLst>
        </pc:spChg>
        <pc:picChg chg="del">
          <ac:chgData name="Lukáš Potěšil" userId="55e8e81d-a3dd-4a27-8785-501dd2148269" providerId="ADAL" clId="{08E34E6B-DFD0-43AC-B04A-BFC8EEE27F9E}" dt="2024-03-25T12:10:37.447" v="113" actId="478"/>
          <ac:picMkLst>
            <pc:docMk/>
            <pc:sldMk cId="425954041" sldId="258"/>
            <ac:picMk id="6" creationId="{00000000-0000-0000-0000-000000000000}"/>
          </ac:picMkLst>
        </pc:picChg>
        <pc:picChg chg="del">
          <ac:chgData name="Lukáš Potěšil" userId="55e8e81d-a3dd-4a27-8785-501dd2148269" providerId="ADAL" clId="{08E34E6B-DFD0-43AC-B04A-BFC8EEE27F9E}" dt="2024-03-25T12:04:52.973" v="18" actId="478"/>
          <ac:picMkLst>
            <pc:docMk/>
            <pc:sldMk cId="425954041" sldId="258"/>
            <ac:picMk id="7" creationId="{E5E0AE00-DDA4-4ACC-B781-CC03033F48B7}"/>
          </ac:picMkLst>
        </pc:picChg>
      </pc:sldChg>
      <pc:sldChg chg="delSp mod delAnim">
        <pc:chgData name="Lukáš Potěšil" userId="55e8e81d-a3dd-4a27-8785-501dd2148269" providerId="ADAL" clId="{08E34E6B-DFD0-43AC-B04A-BFC8EEE27F9E}" dt="2024-03-25T12:04:56.031" v="19" actId="478"/>
        <pc:sldMkLst>
          <pc:docMk/>
          <pc:sldMk cId="3227623055" sldId="259"/>
        </pc:sldMkLst>
        <pc:picChg chg="del">
          <ac:chgData name="Lukáš Potěšil" userId="55e8e81d-a3dd-4a27-8785-501dd2148269" providerId="ADAL" clId="{08E34E6B-DFD0-43AC-B04A-BFC8EEE27F9E}" dt="2024-03-25T12:04:56.031" v="19" actId="478"/>
          <ac:picMkLst>
            <pc:docMk/>
            <pc:sldMk cId="3227623055" sldId="259"/>
            <ac:picMk id="6" creationId="{00000000-0000-0000-0000-000000000000}"/>
          </ac:picMkLst>
        </pc:picChg>
      </pc:sldChg>
      <pc:sldChg chg="delSp modSp mod delAnim">
        <pc:chgData name="Lukáš Potěšil" userId="55e8e81d-a3dd-4a27-8785-501dd2148269" providerId="ADAL" clId="{08E34E6B-DFD0-43AC-B04A-BFC8EEE27F9E}" dt="2024-03-26T08:49:35.785" v="385" actId="6549"/>
        <pc:sldMkLst>
          <pc:docMk/>
          <pc:sldMk cId="2127864192" sldId="260"/>
        </pc:sldMkLst>
        <pc:spChg chg="mod">
          <ac:chgData name="Lukáš Potěšil" userId="55e8e81d-a3dd-4a27-8785-501dd2148269" providerId="ADAL" clId="{08E34E6B-DFD0-43AC-B04A-BFC8EEE27F9E}" dt="2024-03-26T08:49:07.223" v="365" actId="1076"/>
          <ac:spMkLst>
            <pc:docMk/>
            <pc:sldMk cId="2127864192" sldId="260"/>
            <ac:spMk id="4" creationId="{00000000-0000-0000-0000-000000000000}"/>
          </ac:spMkLst>
        </pc:spChg>
        <pc:spChg chg="mod">
          <ac:chgData name="Lukáš Potěšil" userId="55e8e81d-a3dd-4a27-8785-501dd2148269" providerId="ADAL" clId="{08E34E6B-DFD0-43AC-B04A-BFC8EEE27F9E}" dt="2024-03-26T08:49:35.785" v="385" actId="6549"/>
          <ac:spMkLst>
            <pc:docMk/>
            <pc:sldMk cId="2127864192" sldId="260"/>
            <ac:spMk id="5" creationId="{00000000-0000-0000-0000-000000000000}"/>
          </ac:spMkLst>
        </pc:spChg>
        <pc:picChg chg="del">
          <ac:chgData name="Lukáš Potěšil" userId="55e8e81d-a3dd-4a27-8785-501dd2148269" providerId="ADAL" clId="{08E34E6B-DFD0-43AC-B04A-BFC8EEE27F9E}" dt="2024-03-25T12:05:00.158" v="20" actId="478"/>
          <ac:picMkLst>
            <pc:docMk/>
            <pc:sldMk cId="2127864192" sldId="260"/>
            <ac:picMk id="7" creationId="{8DEC9487-671F-412F-9858-F98526126616}"/>
          </ac:picMkLst>
        </pc:picChg>
      </pc:sldChg>
      <pc:sldChg chg="delSp mod delAnim">
        <pc:chgData name="Lukáš Potěšil" userId="55e8e81d-a3dd-4a27-8785-501dd2148269" providerId="ADAL" clId="{08E34E6B-DFD0-43AC-B04A-BFC8EEE27F9E}" dt="2024-03-25T12:05:02.504" v="21" actId="478"/>
        <pc:sldMkLst>
          <pc:docMk/>
          <pc:sldMk cId="3935804462" sldId="261"/>
        </pc:sldMkLst>
        <pc:picChg chg="del">
          <ac:chgData name="Lukáš Potěšil" userId="55e8e81d-a3dd-4a27-8785-501dd2148269" providerId="ADAL" clId="{08E34E6B-DFD0-43AC-B04A-BFC8EEE27F9E}" dt="2024-03-25T12:05:02.504" v="21" actId="478"/>
          <ac:picMkLst>
            <pc:docMk/>
            <pc:sldMk cId="3935804462" sldId="261"/>
            <ac:picMk id="7" creationId="{876BCD64-7E53-4858-86ED-1B43D25BAFE9}"/>
          </ac:picMkLst>
        </pc:picChg>
      </pc:sldChg>
      <pc:sldChg chg="delSp mod delAnim">
        <pc:chgData name="Lukáš Potěšil" userId="55e8e81d-a3dd-4a27-8785-501dd2148269" providerId="ADAL" clId="{08E34E6B-DFD0-43AC-B04A-BFC8EEE27F9E}" dt="2024-03-26T12:18:16.345" v="3011" actId="478"/>
        <pc:sldMkLst>
          <pc:docMk/>
          <pc:sldMk cId="549981331" sldId="262"/>
        </pc:sldMkLst>
        <pc:picChg chg="del">
          <ac:chgData name="Lukáš Potěšil" userId="55e8e81d-a3dd-4a27-8785-501dd2148269" providerId="ADAL" clId="{08E34E6B-DFD0-43AC-B04A-BFC8EEE27F9E}" dt="2024-03-26T12:18:16.345" v="3011" actId="478"/>
          <ac:picMkLst>
            <pc:docMk/>
            <pc:sldMk cId="549981331" sldId="262"/>
            <ac:picMk id="6" creationId="{00000000-0000-0000-0000-000000000000}"/>
          </ac:picMkLst>
        </pc:picChg>
        <pc:picChg chg="del">
          <ac:chgData name="Lukáš Potěšil" userId="55e8e81d-a3dd-4a27-8785-501dd2148269" providerId="ADAL" clId="{08E34E6B-DFD0-43AC-B04A-BFC8EEE27F9E}" dt="2024-03-25T12:05:05.893" v="22" actId="478"/>
          <ac:picMkLst>
            <pc:docMk/>
            <pc:sldMk cId="549981331" sldId="262"/>
            <ac:picMk id="7" creationId="{306CA787-D889-4AE6-B3CD-E49105F64004}"/>
          </ac:picMkLst>
        </pc:picChg>
      </pc:sldChg>
      <pc:sldChg chg="delSp mod delAnim">
        <pc:chgData name="Lukáš Potěšil" userId="55e8e81d-a3dd-4a27-8785-501dd2148269" providerId="ADAL" clId="{08E34E6B-DFD0-43AC-B04A-BFC8EEE27F9E}" dt="2024-03-25T12:05:08.586" v="23" actId="478"/>
        <pc:sldMkLst>
          <pc:docMk/>
          <pc:sldMk cId="3691396518" sldId="263"/>
        </pc:sldMkLst>
        <pc:picChg chg="del">
          <ac:chgData name="Lukáš Potěšil" userId="55e8e81d-a3dd-4a27-8785-501dd2148269" providerId="ADAL" clId="{08E34E6B-DFD0-43AC-B04A-BFC8EEE27F9E}" dt="2024-03-25T12:05:08.586" v="23" actId="478"/>
          <ac:picMkLst>
            <pc:docMk/>
            <pc:sldMk cId="3691396518" sldId="263"/>
            <ac:picMk id="6" creationId="{00000000-0000-0000-0000-000000000000}"/>
          </ac:picMkLst>
        </pc:picChg>
      </pc:sldChg>
      <pc:sldChg chg="delSp mod delAnim">
        <pc:chgData name="Lukáš Potěšil" userId="55e8e81d-a3dd-4a27-8785-501dd2148269" providerId="ADAL" clId="{08E34E6B-DFD0-43AC-B04A-BFC8EEE27F9E}" dt="2024-03-25T12:06:27.984" v="24" actId="478"/>
        <pc:sldMkLst>
          <pc:docMk/>
          <pc:sldMk cId="3744408636" sldId="265"/>
        </pc:sldMkLst>
        <pc:picChg chg="del">
          <ac:chgData name="Lukáš Potěšil" userId="55e8e81d-a3dd-4a27-8785-501dd2148269" providerId="ADAL" clId="{08E34E6B-DFD0-43AC-B04A-BFC8EEE27F9E}" dt="2024-03-25T12:06:27.984" v="24" actId="478"/>
          <ac:picMkLst>
            <pc:docMk/>
            <pc:sldMk cId="3744408636" sldId="265"/>
            <ac:picMk id="6" creationId="{00000000-0000-0000-0000-000000000000}"/>
          </ac:picMkLst>
        </pc:picChg>
      </pc:sldChg>
      <pc:sldChg chg="delSp modSp mod delAnim">
        <pc:chgData name="Lukáš Potěšil" userId="55e8e81d-a3dd-4a27-8785-501dd2148269" providerId="ADAL" clId="{08E34E6B-DFD0-43AC-B04A-BFC8EEE27F9E}" dt="2024-03-26T09:05:26.739" v="1213" actId="20577"/>
        <pc:sldMkLst>
          <pc:docMk/>
          <pc:sldMk cId="1164218909" sldId="266"/>
        </pc:sldMkLst>
        <pc:spChg chg="mod">
          <ac:chgData name="Lukáš Potěšil" userId="55e8e81d-a3dd-4a27-8785-501dd2148269" providerId="ADAL" clId="{08E34E6B-DFD0-43AC-B04A-BFC8EEE27F9E}" dt="2024-03-26T09:05:26.739" v="1213" actId="20577"/>
          <ac:spMkLst>
            <pc:docMk/>
            <pc:sldMk cId="1164218909" sldId="266"/>
            <ac:spMk id="5" creationId="{00000000-0000-0000-0000-000000000000}"/>
          </ac:spMkLst>
        </pc:spChg>
        <pc:picChg chg="del">
          <ac:chgData name="Lukáš Potěšil" userId="55e8e81d-a3dd-4a27-8785-501dd2148269" providerId="ADAL" clId="{08E34E6B-DFD0-43AC-B04A-BFC8EEE27F9E}" dt="2024-03-25T12:06:31.744" v="25" actId="478"/>
          <ac:picMkLst>
            <pc:docMk/>
            <pc:sldMk cId="1164218909" sldId="266"/>
            <ac:picMk id="6" creationId="{00000000-0000-0000-0000-000000000000}"/>
          </ac:picMkLst>
        </pc:picChg>
      </pc:sldChg>
      <pc:sldChg chg="delSp modSp mod delAnim">
        <pc:chgData name="Lukáš Potěšil" userId="55e8e81d-a3dd-4a27-8785-501dd2148269" providerId="ADAL" clId="{08E34E6B-DFD0-43AC-B04A-BFC8EEE27F9E}" dt="2024-03-26T09:00:18.496" v="1088" actId="113"/>
        <pc:sldMkLst>
          <pc:docMk/>
          <pc:sldMk cId="3438573326" sldId="267"/>
        </pc:sldMkLst>
        <pc:spChg chg="mod">
          <ac:chgData name="Lukáš Potěšil" userId="55e8e81d-a3dd-4a27-8785-501dd2148269" providerId="ADAL" clId="{08E34E6B-DFD0-43AC-B04A-BFC8EEE27F9E}" dt="2024-03-26T09:00:18.496" v="1088" actId="113"/>
          <ac:spMkLst>
            <pc:docMk/>
            <pc:sldMk cId="3438573326" sldId="267"/>
            <ac:spMk id="5" creationId="{00000000-0000-0000-0000-000000000000}"/>
          </ac:spMkLst>
        </pc:spChg>
        <pc:picChg chg="del">
          <ac:chgData name="Lukáš Potěšil" userId="55e8e81d-a3dd-4a27-8785-501dd2148269" providerId="ADAL" clId="{08E34E6B-DFD0-43AC-B04A-BFC8EEE27F9E}" dt="2024-03-25T12:06:35.485" v="26" actId="478"/>
          <ac:picMkLst>
            <pc:docMk/>
            <pc:sldMk cId="3438573326" sldId="267"/>
            <ac:picMk id="7" creationId="{D5B4B62D-C98B-42E2-9F04-0DEF142FFE61}"/>
          </ac:picMkLst>
        </pc:picChg>
      </pc:sldChg>
      <pc:sldChg chg="delSp del mod delAnim">
        <pc:chgData name="Lukáš Potěšil" userId="55e8e81d-a3dd-4a27-8785-501dd2148269" providerId="ADAL" clId="{08E34E6B-DFD0-43AC-B04A-BFC8EEE27F9E}" dt="2024-03-26T09:11:59.182" v="1706" actId="47"/>
        <pc:sldMkLst>
          <pc:docMk/>
          <pc:sldMk cId="3530105081" sldId="268"/>
        </pc:sldMkLst>
        <pc:picChg chg="del">
          <ac:chgData name="Lukáš Potěšil" userId="55e8e81d-a3dd-4a27-8785-501dd2148269" providerId="ADAL" clId="{08E34E6B-DFD0-43AC-B04A-BFC8EEE27F9E}" dt="2024-03-25T12:06:54.916" v="29" actId="478"/>
          <ac:picMkLst>
            <pc:docMk/>
            <pc:sldMk cId="3530105081" sldId="268"/>
            <ac:picMk id="6" creationId="{00000000-0000-0000-0000-000000000000}"/>
          </ac:picMkLst>
        </pc:picChg>
        <pc:picChg chg="del">
          <ac:chgData name="Lukáš Potěšil" userId="55e8e81d-a3dd-4a27-8785-501dd2148269" providerId="ADAL" clId="{08E34E6B-DFD0-43AC-B04A-BFC8EEE27F9E}" dt="2024-03-25T12:07:01.203" v="31" actId="478"/>
          <ac:picMkLst>
            <pc:docMk/>
            <pc:sldMk cId="3530105081" sldId="268"/>
            <ac:picMk id="7" creationId="{C49F98C5-DBA3-4868-A41C-C4B1DADD3EB6}"/>
          </ac:picMkLst>
        </pc:picChg>
        <pc:picChg chg="del">
          <ac:chgData name="Lukáš Potěšil" userId="55e8e81d-a3dd-4a27-8785-501dd2148269" providerId="ADAL" clId="{08E34E6B-DFD0-43AC-B04A-BFC8EEE27F9E}" dt="2024-03-25T12:06:59.395" v="30" actId="478"/>
          <ac:picMkLst>
            <pc:docMk/>
            <pc:sldMk cId="3530105081" sldId="268"/>
            <ac:picMk id="8" creationId="{D5B95235-EEAF-41FF-9A75-1AB5DFE48599}"/>
          </ac:picMkLst>
        </pc:picChg>
        <pc:picChg chg="del">
          <ac:chgData name="Lukáš Potěšil" userId="55e8e81d-a3dd-4a27-8785-501dd2148269" providerId="ADAL" clId="{08E34E6B-DFD0-43AC-B04A-BFC8EEE27F9E}" dt="2024-03-25T12:07:03.678" v="32" actId="478"/>
          <ac:picMkLst>
            <pc:docMk/>
            <pc:sldMk cId="3530105081" sldId="268"/>
            <ac:picMk id="9" creationId="{D6C3F68A-01E6-4C11-82AD-44F04F59CD1C}"/>
          </ac:picMkLst>
        </pc:picChg>
        <pc:picChg chg="del">
          <ac:chgData name="Lukáš Potěšil" userId="55e8e81d-a3dd-4a27-8785-501dd2148269" providerId="ADAL" clId="{08E34E6B-DFD0-43AC-B04A-BFC8EEE27F9E}" dt="2024-03-25T12:07:04.402" v="33" actId="478"/>
          <ac:picMkLst>
            <pc:docMk/>
            <pc:sldMk cId="3530105081" sldId="268"/>
            <ac:picMk id="10" creationId="{AC4993C6-A5A0-40EE-8907-DA124A37F5E2}"/>
          </ac:picMkLst>
        </pc:picChg>
        <pc:picChg chg="del">
          <ac:chgData name="Lukáš Potěšil" userId="55e8e81d-a3dd-4a27-8785-501dd2148269" providerId="ADAL" clId="{08E34E6B-DFD0-43AC-B04A-BFC8EEE27F9E}" dt="2024-03-25T12:07:05.402" v="34" actId="478"/>
          <ac:picMkLst>
            <pc:docMk/>
            <pc:sldMk cId="3530105081" sldId="268"/>
            <ac:picMk id="11" creationId="{7AB38786-D6B4-45ED-A0B2-99DBFC7F66F3}"/>
          </ac:picMkLst>
        </pc:picChg>
        <pc:picChg chg="del">
          <ac:chgData name="Lukáš Potěšil" userId="55e8e81d-a3dd-4a27-8785-501dd2148269" providerId="ADAL" clId="{08E34E6B-DFD0-43AC-B04A-BFC8EEE27F9E}" dt="2024-03-25T12:07:06.137" v="35" actId="478"/>
          <ac:picMkLst>
            <pc:docMk/>
            <pc:sldMk cId="3530105081" sldId="268"/>
            <ac:picMk id="12" creationId="{A7F3E2E8-40EC-47EA-9194-92C01DB92868}"/>
          </ac:picMkLst>
        </pc:picChg>
        <pc:picChg chg="del">
          <ac:chgData name="Lukáš Potěšil" userId="55e8e81d-a3dd-4a27-8785-501dd2148269" providerId="ADAL" clId="{08E34E6B-DFD0-43AC-B04A-BFC8EEE27F9E}" dt="2024-03-25T12:07:06.958" v="36" actId="478"/>
          <ac:picMkLst>
            <pc:docMk/>
            <pc:sldMk cId="3530105081" sldId="268"/>
            <ac:picMk id="13" creationId="{C02810EA-F8C3-4F09-BF08-6CB5EF914057}"/>
          </ac:picMkLst>
        </pc:picChg>
        <pc:picChg chg="del">
          <ac:chgData name="Lukáš Potěšil" userId="55e8e81d-a3dd-4a27-8785-501dd2148269" providerId="ADAL" clId="{08E34E6B-DFD0-43AC-B04A-BFC8EEE27F9E}" dt="2024-03-25T12:07:07.668" v="37" actId="478"/>
          <ac:picMkLst>
            <pc:docMk/>
            <pc:sldMk cId="3530105081" sldId="268"/>
            <ac:picMk id="14" creationId="{F7BCB949-AAF3-4C17-935B-AB98ADA44D8F}"/>
          </ac:picMkLst>
        </pc:picChg>
        <pc:picChg chg="del">
          <ac:chgData name="Lukáš Potěšil" userId="55e8e81d-a3dd-4a27-8785-501dd2148269" providerId="ADAL" clId="{08E34E6B-DFD0-43AC-B04A-BFC8EEE27F9E}" dt="2024-03-25T12:07:08.376" v="38" actId="478"/>
          <ac:picMkLst>
            <pc:docMk/>
            <pc:sldMk cId="3530105081" sldId="268"/>
            <ac:picMk id="15" creationId="{0EA59183-D263-4D61-8366-A27DB5B2ACD5}"/>
          </ac:picMkLst>
        </pc:picChg>
        <pc:picChg chg="del">
          <ac:chgData name="Lukáš Potěšil" userId="55e8e81d-a3dd-4a27-8785-501dd2148269" providerId="ADAL" clId="{08E34E6B-DFD0-43AC-B04A-BFC8EEE27F9E}" dt="2024-03-25T12:07:09.700" v="39" actId="478"/>
          <ac:picMkLst>
            <pc:docMk/>
            <pc:sldMk cId="3530105081" sldId="268"/>
            <ac:picMk id="16" creationId="{BC19D5B8-3206-4509-B281-77D5ACEE7B42}"/>
          </ac:picMkLst>
        </pc:picChg>
        <pc:picChg chg="del">
          <ac:chgData name="Lukáš Potěšil" userId="55e8e81d-a3dd-4a27-8785-501dd2148269" providerId="ADAL" clId="{08E34E6B-DFD0-43AC-B04A-BFC8EEE27F9E}" dt="2024-03-25T12:07:10.659" v="40" actId="478"/>
          <ac:picMkLst>
            <pc:docMk/>
            <pc:sldMk cId="3530105081" sldId="268"/>
            <ac:picMk id="17" creationId="{E5D2D370-C500-4227-9071-2C83388C6F8F}"/>
          </ac:picMkLst>
        </pc:picChg>
      </pc:sldChg>
      <pc:sldChg chg="delSp modSp mod delAnim">
        <pc:chgData name="Lukáš Potěšil" userId="55e8e81d-a3dd-4a27-8785-501dd2148269" providerId="ADAL" clId="{08E34E6B-DFD0-43AC-B04A-BFC8EEE27F9E}" dt="2024-03-26T09:01:18.018" v="1092" actId="6549"/>
        <pc:sldMkLst>
          <pc:docMk/>
          <pc:sldMk cId="4242627379" sldId="269"/>
        </pc:sldMkLst>
        <pc:spChg chg="mod">
          <ac:chgData name="Lukáš Potěšil" userId="55e8e81d-a3dd-4a27-8785-501dd2148269" providerId="ADAL" clId="{08E34E6B-DFD0-43AC-B04A-BFC8EEE27F9E}" dt="2024-03-26T09:01:18.018" v="1092" actId="6549"/>
          <ac:spMkLst>
            <pc:docMk/>
            <pc:sldMk cId="4242627379" sldId="269"/>
            <ac:spMk id="5" creationId="{00000000-0000-0000-0000-000000000000}"/>
          </ac:spMkLst>
        </pc:spChg>
        <pc:picChg chg="del">
          <ac:chgData name="Lukáš Potěšil" userId="55e8e81d-a3dd-4a27-8785-501dd2148269" providerId="ADAL" clId="{08E34E6B-DFD0-43AC-B04A-BFC8EEE27F9E}" dt="2024-03-25T12:06:38.957" v="27" actId="478"/>
          <ac:picMkLst>
            <pc:docMk/>
            <pc:sldMk cId="4242627379" sldId="269"/>
            <ac:picMk id="6" creationId="{00000000-0000-0000-0000-000000000000}"/>
          </ac:picMkLst>
        </pc:picChg>
      </pc:sldChg>
      <pc:sldChg chg="delSp modSp mod delAnim">
        <pc:chgData name="Lukáš Potěšil" userId="55e8e81d-a3dd-4a27-8785-501dd2148269" providerId="ADAL" clId="{08E34E6B-DFD0-43AC-B04A-BFC8EEE27F9E}" dt="2024-03-26T09:11:14.029" v="1705" actId="20577"/>
        <pc:sldMkLst>
          <pc:docMk/>
          <pc:sldMk cId="1254956401" sldId="270"/>
        </pc:sldMkLst>
        <pc:spChg chg="mod">
          <ac:chgData name="Lukáš Potěšil" userId="55e8e81d-a3dd-4a27-8785-501dd2148269" providerId="ADAL" clId="{08E34E6B-DFD0-43AC-B04A-BFC8EEE27F9E}" dt="2024-03-26T09:08:04.796" v="1444" actId="1076"/>
          <ac:spMkLst>
            <pc:docMk/>
            <pc:sldMk cId="1254956401" sldId="270"/>
            <ac:spMk id="4" creationId="{00000000-0000-0000-0000-000000000000}"/>
          </ac:spMkLst>
        </pc:spChg>
        <pc:spChg chg="mod">
          <ac:chgData name="Lukáš Potěšil" userId="55e8e81d-a3dd-4a27-8785-501dd2148269" providerId="ADAL" clId="{08E34E6B-DFD0-43AC-B04A-BFC8EEE27F9E}" dt="2024-03-26T09:11:14.029" v="1705" actId="20577"/>
          <ac:spMkLst>
            <pc:docMk/>
            <pc:sldMk cId="1254956401" sldId="270"/>
            <ac:spMk id="5" creationId="{00000000-0000-0000-0000-000000000000}"/>
          </ac:spMkLst>
        </pc:spChg>
        <pc:picChg chg="del">
          <ac:chgData name="Lukáš Potěšil" userId="55e8e81d-a3dd-4a27-8785-501dd2148269" providerId="ADAL" clId="{08E34E6B-DFD0-43AC-B04A-BFC8EEE27F9E}" dt="2024-03-25T12:06:47.637" v="28" actId="478"/>
          <ac:picMkLst>
            <pc:docMk/>
            <pc:sldMk cId="1254956401" sldId="270"/>
            <ac:picMk id="6" creationId="{00000000-0000-0000-0000-000000000000}"/>
          </ac:picMkLst>
        </pc:picChg>
      </pc:sldChg>
      <pc:sldChg chg="delSp del mod delAnim">
        <pc:chgData name="Lukáš Potěšil" userId="55e8e81d-a3dd-4a27-8785-501dd2148269" providerId="ADAL" clId="{08E34E6B-DFD0-43AC-B04A-BFC8EEE27F9E}" dt="2024-03-26T09:12:04.686" v="1708" actId="47"/>
        <pc:sldMkLst>
          <pc:docMk/>
          <pc:sldMk cId="3123987135" sldId="271"/>
        </pc:sldMkLst>
        <pc:picChg chg="del">
          <ac:chgData name="Lukáš Potěšil" userId="55e8e81d-a3dd-4a27-8785-501dd2148269" providerId="ADAL" clId="{08E34E6B-DFD0-43AC-B04A-BFC8EEE27F9E}" dt="2024-03-25T12:07:27.056" v="49" actId="478"/>
          <ac:picMkLst>
            <pc:docMk/>
            <pc:sldMk cId="3123987135" sldId="271"/>
            <ac:picMk id="7" creationId="{AD504EC1-8BA9-4523-90BE-AF9A0A869865}"/>
          </ac:picMkLst>
        </pc:picChg>
      </pc:sldChg>
      <pc:sldChg chg="delSp del mod delAnim">
        <pc:chgData name="Lukáš Potěšil" userId="55e8e81d-a3dd-4a27-8785-501dd2148269" providerId="ADAL" clId="{08E34E6B-DFD0-43AC-B04A-BFC8EEE27F9E}" dt="2024-03-26T09:12:07.047" v="1709" actId="47"/>
        <pc:sldMkLst>
          <pc:docMk/>
          <pc:sldMk cId="4073008252" sldId="272"/>
        </pc:sldMkLst>
        <pc:picChg chg="del">
          <ac:chgData name="Lukáš Potěšil" userId="55e8e81d-a3dd-4a27-8785-501dd2148269" providerId="ADAL" clId="{08E34E6B-DFD0-43AC-B04A-BFC8EEE27F9E}" dt="2024-03-25T12:07:33.356" v="50" actId="478"/>
          <ac:picMkLst>
            <pc:docMk/>
            <pc:sldMk cId="4073008252" sldId="272"/>
            <ac:picMk id="7" creationId="{A1107084-529C-48B0-84A3-1F4E6DE7D331}"/>
          </ac:picMkLst>
        </pc:picChg>
      </pc:sldChg>
      <pc:sldChg chg="delSp mod delAnim">
        <pc:chgData name="Lukáš Potěšil" userId="55e8e81d-a3dd-4a27-8785-501dd2148269" providerId="ADAL" clId="{08E34E6B-DFD0-43AC-B04A-BFC8EEE27F9E}" dt="2024-03-25T12:07:35.820" v="51" actId="478"/>
        <pc:sldMkLst>
          <pc:docMk/>
          <pc:sldMk cId="1044774272" sldId="273"/>
        </pc:sldMkLst>
        <pc:picChg chg="del">
          <ac:chgData name="Lukáš Potěšil" userId="55e8e81d-a3dd-4a27-8785-501dd2148269" providerId="ADAL" clId="{08E34E6B-DFD0-43AC-B04A-BFC8EEE27F9E}" dt="2024-03-25T12:07:35.820" v="51" actId="478"/>
          <ac:picMkLst>
            <pc:docMk/>
            <pc:sldMk cId="1044774272" sldId="273"/>
            <ac:picMk id="7" creationId="{3B3533CA-7762-40CF-B5D6-867C85AAD5C0}"/>
          </ac:picMkLst>
        </pc:picChg>
      </pc:sldChg>
      <pc:sldChg chg="delSp mod delAnim">
        <pc:chgData name="Lukáš Potěšil" userId="55e8e81d-a3dd-4a27-8785-501dd2148269" providerId="ADAL" clId="{08E34E6B-DFD0-43AC-B04A-BFC8EEE27F9E}" dt="2024-03-25T12:07:44.017" v="55" actId="478"/>
        <pc:sldMkLst>
          <pc:docMk/>
          <pc:sldMk cId="3325412849" sldId="274"/>
        </pc:sldMkLst>
        <pc:picChg chg="del">
          <ac:chgData name="Lukáš Potěšil" userId="55e8e81d-a3dd-4a27-8785-501dd2148269" providerId="ADAL" clId="{08E34E6B-DFD0-43AC-B04A-BFC8EEE27F9E}" dt="2024-03-25T12:07:44.017" v="55" actId="478"/>
          <ac:picMkLst>
            <pc:docMk/>
            <pc:sldMk cId="3325412849" sldId="274"/>
            <ac:picMk id="7" creationId="{63A4802E-7E13-4066-9774-1CE65A47C359}"/>
          </ac:picMkLst>
        </pc:picChg>
        <pc:picChg chg="del">
          <ac:chgData name="Lukáš Potěšil" userId="55e8e81d-a3dd-4a27-8785-501dd2148269" providerId="ADAL" clId="{08E34E6B-DFD0-43AC-B04A-BFC8EEE27F9E}" dt="2024-03-25T12:07:43.008" v="54" actId="478"/>
          <ac:picMkLst>
            <pc:docMk/>
            <pc:sldMk cId="3325412849" sldId="274"/>
            <ac:picMk id="8" creationId="{6C398ECE-ED96-4B5A-95DD-857F7412DD24}"/>
          </ac:picMkLst>
        </pc:picChg>
      </pc:sldChg>
      <pc:sldChg chg="delSp mod delAnim">
        <pc:chgData name="Lukáš Potěšil" userId="55e8e81d-a3dd-4a27-8785-501dd2148269" providerId="ADAL" clId="{08E34E6B-DFD0-43AC-B04A-BFC8EEE27F9E}" dt="2024-03-26T09:12:12.903" v="1710" actId="478"/>
        <pc:sldMkLst>
          <pc:docMk/>
          <pc:sldMk cId="1521640636" sldId="275"/>
        </pc:sldMkLst>
        <pc:picChg chg="del">
          <ac:chgData name="Lukáš Potěšil" userId="55e8e81d-a3dd-4a27-8785-501dd2148269" providerId="ADAL" clId="{08E34E6B-DFD0-43AC-B04A-BFC8EEE27F9E}" dt="2024-03-26T09:12:12.903" v="1710" actId="478"/>
          <ac:picMkLst>
            <pc:docMk/>
            <pc:sldMk cId="1521640636" sldId="275"/>
            <ac:picMk id="6" creationId="{00000000-0000-0000-0000-000000000000}"/>
          </ac:picMkLst>
        </pc:picChg>
        <pc:picChg chg="del">
          <ac:chgData name="Lukáš Potěšil" userId="55e8e81d-a3dd-4a27-8785-501dd2148269" providerId="ADAL" clId="{08E34E6B-DFD0-43AC-B04A-BFC8EEE27F9E}" dt="2024-03-25T12:07:38.077" v="52" actId="478"/>
          <ac:picMkLst>
            <pc:docMk/>
            <pc:sldMk cId="1521640636" sldId="275"/>
            <ac:picMk id="7" creationId="{2AFF2DF8-E176-4D8A-8E0F-67B8B08D9D2B}"/>
          </ac:picMkLst>
        </pc:picChg>
      </pc:sldChg>
      <pc:sldChg chg="delSp mod delAnim">
        <pc:chgData name="Lukáš Potěšil" userId="55e8e81d-a3dd-4a27-8785-501dd2148269" providerId="ADAL" clId="{08E34E6B-DFD0-43AC-B04A-BFC8EEE27F9E}" dt="2024-03-25T12:07:46.535" v="56" actId="478"/>
        <pc:sldMkLst>
          <pc:docMk/>
          <pc:sldMk cId="782604714" sldId="276"/>
        </pc:sldMkLst>
        <pc:picChg chg="del">
          <ac:chgData name="Lukáš Potěšil" userId="55e8e81d-a3dd-4a27-8785-501dd2148269" providerId="ADAL" clId="{08E34E6B-DFD0-43AC-B04A-BFC8EEE27F9E}" dt="2024-03-25T12:07:46.535" v="56" actId="478"/>
          <ac:picMkLst>
            <pc:docMk/>
            <pc:sldMk cId="782604714" sldId="276"/>
            <ac:picMk id="6" creationId="{00000000-0000-0000-0000-000000000000}"/>
          </ac:picMkLst>
        </pc:picChg>
      </pc:sldChg>
      <pc:sldChg chg="delSp mod delAnim">
        <pc:chgData name="Lukáš Potěšil" userId="55e8e81d-a3dd-4a27-8785-501dd2148269" providerId="ADAL" clId="{08E34E6B-DFD0-43AC-B04A-BFC8EEE27F9E}" dt="2024-03-25T12:07:51.117" v="57" actId="478"/>
        <pc:sldMkLst>
          <pc:docMk/>
          <pc:sldMk cId="661809516" sldId="277"/>
        </pc:sldMkLst>
        <pc:picChg chg="del">
          <ac:chgData name="Lukáš Potěšil" userId="55e8e81d-a3dd-4a27-8785-501dd2148269" providerId="ADAL" clId="{08E34E6B-DFD0-43AC-B04A-BFC8EEE27F9E}" dt="2024-03-25T12:07:51.117" v="57" actId="478"/>
          <ac:picMkLst>
            <pc:docMk/>
            <pc:sldMk cId="661809516" sldId="277"/>
            <ac:picMk id="7" creationId="{71CAC7AE-515B-4960-82F6-8B06A5B95914}"/>
          </ac:picMkLst>
        </pc:picChg>
      </pc:sldChg>
      <pc:sldChg chg="delSp mod delAnim">
        <pc:chgData name="Lukáš Potěšil" userId="55e8e81d-a3dd-4a27-8785-501dd2148269" providerId="ADAL" clId="{08E34E6B-DFD0-43AC-B04A-BFC8EEE27F9E}" dt="2024-03-25T12:07:53.318" v="58" actId="478"/>
        <pc:sldMkLst>
          <pc:docMk/>
          <pc:sldMk cId="2585799380" sldId="278"/>
        </pc:sldMkLst>
        <pc:picChg chg="del">
          <ac:chgData name="Lukáš Potěšil" userId="55e8e81d-a3dd-4a27-8785-501dd2148269" providerId="ADAL" clId="{08E34E6B-DFD0-43AC-B04A-BFC8EEE27F9E}" dt="2024-03-25T12:07:53.318" v="58" actId="478"/>
          <ac:picMkLst>
            <pc:docMk/>
            <pc:sldMk cId="2585799380" sldId="278"/>
            <ac:picMk id="7" creationId="{9C722188-D5FA-4AEA-8AD2-CB5654C133F7}"/>
          </ac:picMkLst>
        </pc:picChg>
      </pc:sldChg>
      <pc:sldChg chg="delSp mod delAnim">
        <pc:chgData name="Lukáš Potěšil" userId="55e8e81d-a3dd-4a27-8785-501dd2148269" providerId="ADAL" clId="{08E34E6B-DFD0-43AC-B04A-BFC8EEE27F9E}" dt="2024-03-25T12:08:01.036" v="60" actId="478"/>
        <pc:sldMkLst>
          <pc:docMk/>
          <pc:sldMk cId="3884138293" sldId="282"/>
        </pc:sldMkLst>
        <pc:picChg chg="del">
          <ac:chgData name="Lukáš Potěšil" userId="55e8e81d-a3dd-4a27-8785-501dd2148269" providerId="ADAL" clId="{08E34E6B-DFD0-43AC-B04A-BFC8EEE27F9E}" dt="2024-03-25T12:08:01.036" v="60" actId="478"/>
          <ac:picMkLst>
            <pc:docMk/>
            <pc:sldMk cId="3884138293" sldId="282"/>
            <ac:picMk id="6" creationId="{00000000-0000-0000-0000-000000000000}"/>
          </ac:picMkLst>
        </pc:picChg>
      </pc:sldChg>
      <pc:sldChg chg="delSp mod delAnim">
        <pc:chgData name="Lukáš Potěšil" userId="55e8e81d-a3dd-4a27-8785-501dd2148269" providerId="ADAL" clId="{08E34E6B-DFD0-43AC-B04A-BFC8EEE27F9E}" dt="2024-03-25T12:08:05.497" v="62" actId="478"/>
        <pc:sldMkLst>
          <pc:docMk/>
          <pc:sldMk cId="2706368377" sldId="283"/>
        </pc:sldMkLst>
        <pc:picChg chg="del">
          <ac:chgData name="Lukáš Potěšil" userId="55e8e81d-a3dd-4a27-8785-501dd2148269" providerId="ADAL" clId="{08E34E6B-DFD0-43AC-B04A-BFC8EEE27F9E}" dt="2024-03-25T12:08:05.497" v="62" actId="478"/>
          <ac:picMkLst>
            <pc:docMk/>
            <pc:sldMk cId="2706368377" sldId="283"/>
            <ac:picMk id="7" creationId="{76D03377-2E01-4B22-A137-6329E1418646}"/>
          </ac:picMkLst>
        </pc:picChg>
      </pc:sldChg>
      <pc:sldChg chg="delSp mod delAnim">
        <pc:chgData name="Lukáš Potěšil" userId="55e8e81d-a3dd-4a27-8785-501dd2148269" providerId="ADAL" clId="{08E34E6B-DFD0-43AC-B04A-BFC8EEE27F9E}" dt="2024-03-26T09:12:52.668" v="1711" actId="478"/>
        <pc:sldMkLst>
          <pc:docMk/>
          <pc:sldMk cId="2764489995" sldId="284"/>
        </pc:sldMkLst>
        <pc:picChg chg="del">
          <ac:chgData name="Lukáš Potěšil" userId="55e8e81d-a3dd-4a27-8785-501dd2148269" providerId="ADAL" clId="{08E34E6B-DFD0-43AC-B04A-BFC8EEE27F9E}" dt="2024-03-26T09:12:52.668" v="1711" actId="478"/>
          <ac:picMkLst>
            <pc:docMk/>
            <pc:sldMk cId="2764489995" sldId="284"/>
            <ac:picMk id="6" creationId="{00000000-0000-0000-0000-000000000000}"/>
          </ac:picMkLst>
        </pc:picChg>
        <pc:picChg chg="del">
          <ac:chgData name="Lukáš Potěšil" userId="55e8e81d-a3dd-4a27-8785-501dd2148269" providerId="ADAL" clId="{08E34E6B-DFD0-43AC-B04A-BFC8EEE27F9E}" dt="2024-03-25T12:08:11.183" v="64" actId="478"/>
          <ac:picMkLst>
            <pc:docMk/>
            <pc:sldMk cId="2764489995" sldId="284"/>
            <ac:picMk id="7" creationId="{30A707B6-92FC-4784-A38B-965C296E98D3}"/>
          </ac:picMkLst>
        </pc:picChg>
      </pc:sldChg>
      <pc:sldChg chg="delSp mod delAnim">
        <pc:chgData name="Lukáš Potěšil" userId="55e8e81d-a3dd-4a27-8785-501dd2148269" providerId="ADAL" clId="{08E34E6B-DFD0-43AC-B04A-BFC8EEE27F9E}" dt="2024-03-25T12:08:08.932" v="63" actId="478"/>
        <pc:sldMkLst>
          <pc:docMk/>
          <pc:sldMk cId="597004865" sldId="285"/>
        </pc:sldMkLst>
        <pc:picChg chg="del">
          <ac:chgData name="Lukáš Potěšil" userId="55e8e81d-a3dd-4a27-8785-501dd2148269" providerId="ADAL" clId="{08E34E6B-DFD0-43AC-B04A-BFC8EEE27F9E}" dt="2024-03-25T12:08:08.932" v="63" actId="478"/>
          <ac:picMkLst>
            <pc:docMk/>
            <pc:sldMk cId="597004865" sldId="285"/>
            <ac:picMk id="7" creationId="{3CC811B3-07CC-4776-ABA8-141B529025A1}"/>
          </ac:picMkLst>
        </pc:picChg>
      </pc:sldChg>
      <pc:sldChg chg="delSp mod delAnim">
        <pc:chgData name="Lukáš Potěšil" userId="55e8e81d-a3dd-4a27-8785-501dd2148269" providerId="ADAL" clId="{08E34E6B-DFD0-43AC-B04A-BFC8EEE27F9E}" dt="2024-03-25T12:08:13.976" v="65" actId="478"/>
        <pc:sldMkLst>
          <pc:docMk/>
          <pc:sldMk cId="324124252" sldId="286"/>
        </pc:sldMkLst>
        <pc:picChg chg="del">
          <ac:chgData name="Lukáš Potěšil" userId="55e8e81d-a3dd-4a27-8785-501dd2148269" providerId="ADAL" clId="{08E34E6B-DFD0-43AC-B04A-BFC8EEE27F9E}" dt="2024-03-25T12:08:13.976" v="65" actId="478"/>
          <ac:picMkLst>
            <pc:docMk/>
            <pc:sldMk cId="324124252" sldId="286"/>
            <ac:picMk id="6" creationId="{00000000-0000-0000-0000-000000000000}"/>
          </ac:picMkLst>
        </pc:picChg>
      </pc:sldChg>
      <pc:sldChg chg="delSp mod delAnim">
        <pc:chgData name="Lukáš Potěšil" userId="55e8e81d-a3dd-4a27-8785-501dd2148269" providerId="ADAL" clId="{08E34E6B-DFD0-43AC-B04A-BFC8EEE27F9E}" dt="2024-03-25T12:08:16.356" v="66" actId="478"/>
        <pc:sldMkLst>
          <pc:docMk/>
          <pc:sldMk cId="4222394685" sldId="287"/>
        </pc:sldMkLst>
        <pc:picChg chg="del">
          <ac:chgData name="Lukáš Potěšil" userId="55e8e81d-a3dd-4a27-8785-501dd2148269" providerId="ADAL" clId="{08E34E6B-DFD0-43AC-B04A-BFC8EEE27F9E}" dt="2024-03-25T12:08:16.356" v="66" actId="478"/>
          <ac:picMkLst>
            <pc:docMk/>
            <pc:sldMk cId="4222394685" sldId="287"/>
            <ac:picMk id="6" creationId="{00000000-0000-0000-0000-000000000000}"/>
          </ac:picMkLst>
        </pc:picChg>
      </pc:sldChg>
      <pc:sldChg chg="delSp mod delAnim">
        <pc:chgData name="Lukáš Potěšil" userId="55e8e81d-a3dd-4a27-8785-501dd2148269" providerId="ADAL" clId="{08E34E6B-DFD0-43AC-B04A-BFC8EEE27F9E}" dt="2024-03-25T12:08:20.721" v="67" actId="478"/>
        <pc:sldMkLst>
          <pc:docMk/>
          <pc:sldMk cId="857101726" sldId="288"/>
        </pc:sldMkLst>
        <pc:picChg chg="del">
          <ac:chgData name="Lukáš Potěšil" userId="55e8e81d-a3dd-4a27-8785-501dd2148269" providerId="ADAL" clId="{08E34E6B-DFD0-43AC-B04A-BFC8EEE27F9E}" dt="2024-03-25T12:08:20.721" v="67" actId="478"/>
          <ac:picMkLst>
            <pc:docMk/>
            <pc:sldMk cId="857101726" sldId="288"/>
            <ac:picMk id="6" creationId="{00000000-0000-0000-0000-000000000000}"/>
          </ac:picMkLst>
        </pc:picChg>
      </pc:sldChg>
      <pc:sldChg chg="delSp mod delAnim">
        <pc:chgData name="Lukáš Potěšil" userId="55e8e81d-a3dd-4a27-8785-501dd2148269" providerId="ADAL" clId="{08E34E6B-DFD0-43AC-B04A-BFC8EEE27F9E}" dt="2024-03-25T12:08:23.163" v="68" actId="478"/>
        <pc:sldMkLst>
          <pc:docMk/>
          <pc:sldMk cId="2583783789" sldId="289"/>
        </pc:sldMkLst>
        <pc:picChg chg="del">
          <ac:chgData name="Lukáš Potěšil" userId="55e8e81d-a3dd-4a27-8785-501dd2148269" providerId="ADAL" clId="{08E34E6B-DFD0-43AC-B04A-BFC8EEE27F9E}" dt="2024-03-25T12:08:23.163" v="68" actId="478"/>
          <ac:picMkLst>
            <pc:docMk/>
            <pc:sldMk cId="2583783789" sldId="289"/>
            <ac:picMk id="6" creationId="{00000000-0000-0000-0000-000000000000}"/>
          </ac:picMkLst>
        </pc:picChg>
      </pc:sldChg>
      <pc:sldChg chg="delSp mod delAnim">
        <pc:chgData name="Lukáš Potěšil" userId="55e8e81d-a3dd-4a27-8785-501dd2148269" providerId="ADAL" clId="{08E34E6B-DFD0-43AC-B04A-BFC8EEE27F9E}" dt="2024-03-25T12:08:25.666" v="69" actId="478"/>
        <pc:sldMkLst>
          <pc:docMk/>
          <pc:sldMk cId="183753004" sldId="290"/>
        </pc:sldMkLst>
        <pc:picChg chg="del">
          <ac:chgData name="Lukáš Potěšil" userId="55e8e81d-a3dd-4a27-8785-501dd2148269" providerId="ADAL" clId="{08E34E6B-DFD0-43AC-B04A-BFC8EEE27F9E}" dt="2024-03-25T12:08:25.666" v="69" actId="478"/>
          <ac:picMkLst>
            <pc:docMk/>
            <pc:sldMk cId="183753004" sldId="290"/>
            <ac:picMk id="6" creationId="{00000000-0000-0000-0000-000000000000}"/>
          </ac:picMkLst>
        </pc:picChg>
      </pc:sldChg>
      <pc:sldChg chg="delSp mod delAnim">
        <pc:chgData name="Lukáš Potěšil" userId="55e8e81d-a3dd-4a27-8785-501dd2148269" providerId="ADAL" clId="{08E34E6B-DFD0-43AC-B04A-BFC8EEE27F9E}" dt="2024-03-25T12:08:27.806" v="70" actId="478"/>
        <pc:sldMkLst>
          <pc:docMk/>
          <pc:sldMk cId="1449912359" sldId="291"/>
        </pc:sldMkLst>
        <pc:picChg chg="del">
          <ac:chgData name="Lukáš Potěšil" userId="55e8e81d-a3dd-4a27-8785-501dd2148269" providerId="ADAL" clId="{08E34E6B-DFD0-43AC-B04A-BFC8EEE27F9E}" dt="2024-03-25T12:08:27.806" v="70" actId="478"/>
          <ac:picMkLst>
            <pc:docMk/>
            <pc:sldMk cId="1449912359" sldId="291"/>
            <ac:picMk id="6" creationId="{00000000-0000-0000-0000-000000000000}"/>
          </ac:picMkLst>
        </pc:picChg>
      </pc:sldChg>
      <pc:sldChg chg="delSp mod delAnim">
        <pc:chgData name="Lukáš Potěšil" userId="55e8e81d-a3dd-4a27-8785-501dd2148269" providerId="ADAL" clId="{08E34E6B-DFD0-43AC-B04A-BFC8EEE27F9E}" dt="2024-03-25T12:08:31.746" v="71" actId="478"/>
        <pc:sldMkLst>
          <pc:docMk/>
          <pc:sldMk cId="1967873271" sldId="292"/>
        </pc:sldMkLst>
        <pc:picChg chg="del">
          <ac:chgData name="Lukáš Potěšil" userId="55e8e81d-a3dd-4a27-8785-501dd2148269" providerId="ADAL" clId="{08E34E6B-DFD0-43AC-B04A-BFC8EEE27F9E}" dt="2024-03-25T12:08:31.746" v="71" actId="478"/>
          <ac:picMkLst>
            <pc:docMk/>
            <pc:sldMk cId="1967873271" sldId="292"/>
            <ac:picMk id="6" creationId="{00000000-0000-0000-0000-000000000000}"/>
          </ac:picMkLst>
        </pc:picChg>
      </pc:sldChg>
      <pc:sldChg chg="delSp mod delAnim">
        <pc:chgData name="Lukáš Potěšil" userId="55e8e81d-a3dd-4a27-8785-501dd2148269" providerId="ADAL" clId="{08E34E6B-DFD0-43AC-B04A-BFC8EEE27F9E}" dt="2024-03-25T12:08:34.454" v="72" actId="478"/>
        <pc:sldMkLst>
          <pc:docMk/>
          <pc:sldMk cId="3936526351" sldId="293"/>
        </pc:sldMkLst>
        <pc:picChg chg="del">
          <ac:chgData name="Lukáš Potěšil" userId="55e8e81d-a3dd-4a27-8785-501dd2148269" providerId="ADAL" clId="{08E34E6B-DFD0-43AC-B04A-BFC8EEE27F9E}" dt="2024-03-25T12:08:34.454" v="72" actId="478"/>
          <ac:picMkLst>
            <pc:docMk/>
            <pc:sldMk cId="3936526351" sldId="293"/>
            <ac:picMk id="6" creationId="{00000000-0000-0000-0000-000000000000}"/>
          </ac:picMkLst>
        </pc:picChg>
      </pc:sldChg>
      <pc:sldChg chg="delSp mod delAnim">
        <pc:chgData name="Lukáš Potěšil" userId="55e8e81d-a3dd-4a27-8785-501dd2148269" providerId="ADAL" clId="{08E34E6B-DFD0-43AC-B04A-BFC8EEE27F9E}" dt="2024-03-25T12:07:55.839" v="59" actId="478"/>
        <pc:sldMkLst>
          <pc:docMk/>
          <pc:sldMk cId="3913825663" sldId="294"/>
        </pc:sldMkLst>
        <pc:picChg chg="del">
          <ac:chgData name="Lukáš Potěšil" userId="55e8e81d-a3dd-4a27-8785-501dd2148269" providerId="ADAL" clId="{08E34E6B-DFD0-43AC-B04A-BFC8EEE27F9E}" dt="2024-03-25T12:07:55.839" v="59" actId="478"/>
          <ac:picMkLst>
            <pc:docMk/>
            <pc:sldMk cId="3913825663" sldId="294"/>
            <ac:picMk id="7" creationId="{91F9506D-695A-4DEF-9DE9-31E672A237D0}"/>
          </ac:picMkLst>
        </pc:picChg>
      </pc:sldChg>
      <pc:sldChg chg="delSp mod delAnim">
        <pc:chgData name="Lukáš Potěšil" userId="55e8e81d-a3dd-4a27-8785-501dd2148269" providerId="ADAL" clId="{08E34E6B-DFD0-43AC-B04A-BFC8EEE27F9E}" dt="2024-03-25T12:08:40.163" v="74" actId="478"/>
        <pc:sldMkLst>
          <pc:docMk/>
          <pc:sldMk cId="3102745203" sldId="295"/>
        </pc:sldMkLst>
        <pc:picChg chg="del">
          <ac:chgData name="Lukáš Potěšil" userId="55e8e81d-a3dd-4a27-8785-501dd2148269" providerId="ADAL" clId="{08E34E6B-DFD0-43AC-B04A-BFC8EEE27F9E}" dt="2024-03-25T12:08:40.163" v="74" actId="478"/>
          <ac:picMkLst>
            <pc:docMk/>
            <pc:sldMk cId="3102745203" sldId="295"/>
            <ac:picMk id="6" creationId="{00000000-0000-0000-0000-000000000000}"/>
          </ac:picMkLst>
        </pc:picChg>
      </pc:sldChg>
      <pc:sldChg chg="delSp mod delAnim">
        <pc:chgData name="Lukáš Potěšil" userId="55e8e81d-a3dd-4a27-8785-501dd2148269" providerId="ADAL" clId="{08E34E6B-DFD0-43AC-B04A-BFC8EEE27F9E}" dt="2024-03-25T12:08:36.868" v="73" actId="478"/>
        <pc:sldMkLst>
          <pc:docMk/>
          <pc:sldMk cId="1627969968" sldId="296"/>
        </pc:sldMkLst>
        <pc:picChg chg="del">
          <ac:chgData name="Lukáš Potěšil" userId="55e8e81d-a3dd-4a27-8785-501dd2148269" providerId="ADAL" clId="{08E34E6B-DFD0-43AC-B04A-BFC8EEE27F9E}" dt="2024-03-25T12:08:36.868" v="73" actId="478"/>
          <ac:picMkLst>
            <pc:docMk/>
            <pc:sldMk cId="1627969968" sldId="296"/>
            <ac:picMk id="6" creationId="{00000000-0000-0000-0000-000000000000}"/>
          </ac:picMkLst>
        </pc:picChg>
      </pc:sldChg>
      <pc:sldChg chg="delSp mod delAnim">
        <pc:chgData name="Lukáš Potěšil" userId="55e8e81d-a3dd-4a27-8785-501dd2148269" providerId="ADAL" clId="{08E34E6B-DFD0-43AC-B04A-BFC8EEE27F9E}" dt="2024-03-25T12:07:40.190" v="53" actId="478"/>
        <pc:sldMkLst>
          <pc:docMk/>
          <pc:sldMk cId="1960607842" sldId="297"/>
        </pc:sldMkLst>
        <pc:picChg chg="del">
          <ac:chgData name="Lukáš Potěšil" userId="55e8e81d-a3dd-4a27-8785-501dd2148269" providerId="ADAL" clId="{08E34E6B-DFD0-43AC-B04A-BFC8EEE27F9E}" dt="2024-03-25T12:07:40.190" v="53" actId="478"/>
          <ac:picMkLst>
            <pc:docMk/>
            <pc:sldMk cId="1960607842" sldId="297"/>
            <ac:picMk id="7" creationId="{A4674FE8-2B7B-4F71-BAB6-FCFC064233D2}"/>
          </ac:picMkLst>
        </pc:picChg>
      </pc:sldChg>
      <pc:sldChg chg="delSp modSp mod delAnim">
        <pc:chgData name="Lukáš Potěšil" userId="55e8e81d-a3dd-4a27-8785-501dd2148269" providerId="ADAL" clId="{08E34E6B-DFD0-43AC-B04A-BFC8EEE27F9E}" dt="2024-03-26T08:38:51.334" v="178" actId="20577"/>
        <pc:sldMkLst>
          <pc:docMk/>
          <pc:sldMk cId="1178127049" sldId="298"/>
        </pc:sldMkLst>
        <pc:spChg chg="mod">
          <ac:chgData name="Lukáš Potěšil" userId="55e8e81d-a3dd-4a27-8785-501dd2148269" providerId="ADAL" clId="{08E34E6B-DFD0-43AC-B04A-BFC8EEE27F9E}" dt="2024-03-26T08:38:51.334" v="178" actId="20577"/>
          <ac:spMkLst>
            <pc:docMk/>
            <pc:sldMk cId="1178127049" sldId="298"/>
            <ac:spMk id="5" creationId="{00000000-0000-0000-0000-000000000000}"/>
          </ac:spMkLst>
        </pc:spChg>
        <pc:picChg chg="del">
          <ac:chgData name="Lukáš Potěšil" userId="55e8e81d-a3dd-4a27-8785-501dd2148269" providerId="ADAL" clId="{08E34E6B-DFD0-43AC-B04A-BFC8EEE27F9E}" dt="2024-03-25T12:04:45.935" v="16" actId="478"/>
          <ac:picMkLst>
            <pc:docMk/>
            <pc:sldMk cId="1178127049" sldId="298"/>
            <ac:picMk id="6" creationId="{00000000-0000-0000-0000-000000000000}"/>
          </ac:picMkLst>
        </pc:picChg>
      </pc:sldChg>
      <pc:sldChg chg="delSp mod delAnim">
        <pc:chgData name="Lukáš Potěšil" userId="55e8e81d-a3dd-4a27-8785-501dd2148269" providerId="ADAL" clId="{08E34E6B-DFD0-43AC-B04A-BFC8EEE27F9E}" dt="2024-03-25T12:08:03.337" v="61" actId="478"/>
        <pc:sldMkLst>
          <pc:docMk/>
          <pc:sldMk cId="1877620076" sldId="300"/>
        </pc:sldMkLst>
        <pc:picChg chg="del">
          <ac:chgData name="Lukáš Potěšil" userId="55e8e81d-a3dd-4a27-8785-501dd2148269" providerId="ADAL" clId="{08E34E6B-DFD0-43AC-B04A-BFC8EEE27F9E}" dt="2024-03-25T12:08:03.337" v="61" actId="478"/>
          <ac:picMkLst>
            <pc:docMk/>
            <pc:sldMk cId="1877620076" sldId="300"/>
            <ac:picMk id="7" creationId="{79EBFE21-7D9B-4B04-8801-F9CAFE8600E4}"/>
          </ac:picMkLst>
        </pc:picChg>
      </pc:sldChg>
      <pc:sldChg chg="delSp modSp mod delAnim">
        <pc:chgData name="Lukáš Potěšil" userId="55e8e81d-a3dd-4a27-8785-501dd2148269" providerId="ADAL" clId="{08E34E6B-DFD0-43AC-B04A-BFC8EEE27F9E}" dt="2024-03-26T08:46:16.744" v="355" actId="14100"/>
        <pc:sldMkLst>
          <pc:docMk/>
          <pc:sldMk cId="1909990866" sldId="302"/>
        </pc:sldMkLst>
        <pc:spChg chg="mod">
          <ac:chgData name="Lukáš Potěšil" userId="55e8e81d-a3dd-4a27-8785-501dd2148269" providerId="ADAL" clId="{08E34E6B-DFD0-43AC-B04A-BFC8EEE27F9E}" dt="2024-03-26T08:46:16.744" v="355" actId="14100"/>
          <ac:spMkLst>
            <pc:docMk/>
            <pc:sldMk cId="1909990866" sldId="302"/>
            <ac:spMk id="5" creationId="{DCE3B21E-44A2-4F98-8C36-908C06EB706F}"/>
          </ac:spMkLst>
        </pc:spChg>
        <pc:picChg chg="del">
          <ac:chgData name="Lukáš Potěšil" userId="55e8e81d-a3dd-4a27-8785-501dd2148269" providerId="ADAL" clId="{08E34E6B-DFD0-43AC-B04A-BFC8EEE27F9E}" dt="2024-03-25T12:04:49.066" v="17" actId="478"/>
          <ac:picMkLst>
            <pc:docMk/>
            <pc:sldMk cId="1909990866" sldId="302"/>
            <ac:picMk id="6" creationId="{C89210EB-7DAE-41B6-8A43-9D203128B2F1}"/>
          </ac:picMkLst>
        </pc:picChg>
      </pc:sldChg>
      <pc:sldChg chg="delSp del mod delAnim">
        <pc:chgData name="Lukáš Potěšil" userId="55e8e81d-a3dd-4a27-8785-501dd2148269" providerId="ADAL" clId="{08E34E6B-DFD0-43AC-B04A-BFC8EEE27F9E}" dt="2024-03-26T09:12:00.107" v="1707" actId="47"/>
        <pc:sldMkLst>
          <pc:docMk/>
          <pc:sldMk cId="3354141758" sldId="303"/>
        </pc:sldMkLst>
        <pc:picChg chg="del">
          <ac:chgData name="Lukáš Potěšil" userId="55e8e81d-a3dd-4a27-8785-501dd2148269" providerId="ADAL" clId="{08E34E6B-DFD0-43AC-B04A-BFC8EEE27F9E}" dt="2024-03-25T12:07:12.943" v="41" actId="478"/>
          <ac:picMkLst>
            <pc:docMk/>
            <pc:sldMk cId="3354141758" sldId="303"/>
            <ac:picMk id="9" creationId="{337C1E1B-8ACC-426E-9712-9011D362BA57}"/>
          </ac:picMkLst>
        </pc:picChg>
        <pc:picChg chg="del">
          <ac:chgData name="Lukáš Potěšil" userId="55e8e81d-a3dd-4a27-8785-501dd2148269" providerId="ADAL" clId="{08E34E6B-DFD0-43AC-B04A-BFC8EEE27F9E}" dt="2024-03-25T12:07:13.685" v="42" actId="478"/>
          <ac:picMkLst>
            <pc:docMk/>
            <pc:sldMk cId="3354141758" sldId="303"/>
            <ac:picMk id="10" creationId="{F4048228-D1AC-414A-87B3-956337EF1817}"/>
          </ac:picMkLst>
        </pc:picChg>
        <pc:picChg chg="del">
          <ac:chgData name="Lukáš Potěšil" userId="55e8e81d-a3dd-4a27-8785-501dd2148269" providerId="ADAL" clId="{08E34E6B-DFD0-43AC-B04A-BFC8EEE27F9E}" dt="2024-03-25T12:07:14.283" v="43" actId="478"/>
          <ac:picMkLst>
            <pc:docMk/>
            <pc:sldMk cId="3354141758" sldId="303"/>
            <ac:picMk id="11" creationId="{88ECA99E-327A-44C1-96B9-3B4ED46AEF51}"/>
          </ac:picMkLst>
        </pc:picChg>
        <pc:picChg chg="del">
          <ac:chgData name="Lukáš Potěšil" userId="55e8e81d-a3dd-4a27-8785-501dd2148269" providerId="ADAL" clId="{08E34E6B-DFD0-43AC-B04A-BFC8EEE27F9E}" dt="2024-03-25T12:07:15.357" v="44" actId="478"/>
          <ac:picMkLst>
            <pc:docMk/>
            <pc:sldMk cId="3354141758" sldId="303"/>
            <ac:picMk id="12" creationId="{A1BE2DE6-BC14-4912-8D23-87F6935B818F}"/>
          </ac:picMkLst>
        </pc:picChg>
        <pc:picChg chg="del">
          <ac:chgData name="Lukáš Potěšil" userId="55e8e81d-a3dd-4a27-8785-501dd2148269" providerId="ADAL" clId="{08E34E6B-DFD0-43AC-B04A-BFC8EEE27F9E}" dt="2024-03-25T12:07:16.756" v="45" actId="478"/>
          <ac:picMkLst>
            <pc:docMk/>
            <pc:sldMk cId="3354141758" sldId="303"/>
            <ac:picMk id="13" creationId="{4758A65A-677F-4EFA-B547-BB83211B251F}"/>
          </ac:picMkLst>
        </pc:picChg>
        <pc:picChg chg="del">
          <ac:chgData name="Lukáš Potěšil" userId="55e8e81d-a3dd-4a27-8785-501dd2148269" providerId="ADAL" clId="{08E34E6B-DFD0-43AC-B04A-BFC8EEE27F9E}" dt="2024-03-25T12:07:17.754" v="46" actId="478"/>
          <ac:picMkLst>
            <pc:docMk/>
            <pc:sldMk cId="3354141758" sldId="303"/>
            <ac:picMk id="14" creationId="{380A17FB-95E7-4C78-9B4C-81D4392CE527}"/>
          </ac:picMkLst>
        </pc:picChg>
        <pc:picChg chg="del">
          <ac:chgData name="Lukáš Potěšil" userId="55e8e81d-a3dd-4a27-8785-501dd2148269" providerId="ADAL" clId="{08E34E6B-DFD0-43AC-B04A-BFC8EEE27F9E}" dt="2024-03-25T12:07:18.526" v="47" actId="478"/>
          <ac:picMkLst>
            <pc:docMk/>
            <pc:sldMk cId="3354141758" sldId="303"/>
            <ac:picMk id="15" creationId="{67CEA588-58C7-4866-992F-5BD17E7CA107}"/>
          </ac:picMkLst>
        </pc:picChg>
        <pc:picChg chg="del">
          <ac:chgData name="Lukáš Potěšil" userId="55e8e81d-a3dd-4a27-8785-501dd2148269" providerId="ADAL" clId="{08E34E6B-DFD0-43AC-B04A-BFC8EEE27F9E}" dt="2024-03-25T12:07:19.596" v="48" actId="478"/>
          <ac:picMkLst>
            <pc:docMk/>
            <pc:sldMk cId="3354141758" sldId="303"/>
            <ac:picMk id="16" creationId="{B594DF02-49FA-4521-9601-F47028433E0A}"/>
          </ac:picMkLst>
        </pc:picChg>
      </pc:sldChg>
      <pc:sldChg chg="modSp new mod">
        <pc:chgData name="Lukáš Potěšil" userId="55e8e81d-a3dd-4a27-8785-501dd2148269" providerId="ADAL" clId="{08E34E6B-DFD0-43AC-B04A-BFC8EEE27F9E}" dt="2024-03-26T08:53:36.293" v="817" actId="113"/>
        <pc:sldMkLst>
          <pc:docMk/>
          <pc:sldMk cId="60138920" sldId="304"/>
        </pc:sldMkLst>
        <pc:spChg chg="mod">
          <ac:chgData name="Lukáš Potěšil" userId="55e8e81d-a3dd-4a27-8785-501dd2148269" providerId="ADAL" clId="{08E34E6B-DFD0-43AC-B04A-BFC8EEE27F9E}" dt="2024-03-26T08:50:27.257" v="402" actId="20577"/>
          <ac:spMkLst>
            <pc:docMk/>
            <pc:sldMk cId="60138920" sldId="304"/>
            <ac:spMk id="4" creationId="{A724E1CF-3EC9-0835-41E2-A8E627A99B4A}"/>
          </ac:spMkLst>
        </pc:spChg>
        <pc:spChg chg="mod">
          <ac:chgData name="Lukáš Potěšil" userId="55e8e81d-a3dd-4a27-8785-501dd2148269" providerId="ADAL" clId="{08E34E6B-DFD0-43AC-B04A-BFC8EEE27F9E}" dt="2024-03-26T08:53:36.293" v="817" actId="113"/>
          <ac:spMkLst>
            <pc:docMk/>
            <pc:sldMk cId="60138920" sldId="304"/>
            <ac:spMk id="5" creationId="{73858935-F078-E53D-EDB1-BB0E65555D15}"/>
          </ac:spMkLst>
        </pc:spChg>
      </pc:sldChg>
      <pc:sldChg chg="modSp new mod">
        <pc:chgData name="Lukáš Potěšil" userId="55e8e81d-a3dd-4a27-8785-501dd2148269" providerId="ADAL" clId="{08E34E6B-DFD0-43AC-B04A-BFC8EEE27F9E}" dt="2024-03-26T09:18:33.417" v="2045" actId="113"/>
        <pc:sldMkLst>
          <pc:docMk/>
          <pc:sldMk cId="2834691520" sldId="305"/>
        </pc:sldMkLst>
        <pc:spChg chg="mod">
          <ac:chgData name="Lukáš Potěšil" userId="55e8e81d-a3dd-4a27-8785-501dd2148269" providerId="ADAL" clId="{08E34E6B-DFD0-43AC-B04A-BFC8EEE27F9E}" dt="2024-03-26T09:13:42.679" v="1734" actId="20577"/>
          <ac:spMkLst>
            <pc:docMk/>
            <pc:sldMk cId="2834691520" sldId="305"/>
            <ac:spMk id="4" creationId="{C281B12D-6749-3F00-33B3-B81F2677C3F9}"/>
          </ac:spMkLst>
        </pc:spChg>
        <pc:spChg chg="mod">
          <ac:chgData name="Lukáš Potěšil" userId="55e8e81d-a3dd-4a27-8785-501dd2148269" providerId="ADAL" clId="{08E34E6B-DFD0-43AC-B04A-BFC8EEE27F9E}" dt="2024-03-26T09:18:33.417" v="2045" actId="113"/>
          <ac:spMkLst>
            <pc:docMk/>
            <pc:sldMk cId="2834691520" sldId="305"/>
            <ac:spMk id="5" creationId="{7B38F2AF-C8FD-92DD-06BE-8E5E7C56CBA1}"/>
          </ac:spMkLst>
        </pc:spChg>
      </pc:sldChg>
      <pc:sldChg chg="modSp add mod">
        <pc:chgData name="Lukáš Potěšil" userId="55e8e81d-a3dd-4a27-8785-501dd2148269" providerId="ADAL" clId="{08E34E6B-DFD0-43AC-B04A-BFC8EEE27F9E}" dt="2024-03-26T09:25:04.896" v="2424" actId="113"/>
        <pc:sldMkLst>
          <pc:docMk/>
          <pc:sldMk cId="562588968" sldId="306"/>
        </pc:sldMkLst>
        <pc:spChg chg="mod">
          <ac:chgData name="Lukáš Potěšil" userId="55e8e81d-a3dd-4a27-8785-501dd2148269" providerId="ADAL" clId="{08E34E6B-DFD0-43AC-B04A-BFC8EEE27F9E}" dt="2024-03-26T09:25:04.896" v="2424" actId="113"/>
          <ac:spMkLst>
            <pc:docMk/>
            <pc:sldMk cId="562588968" sldId="306"/>
            <ac:spMk id="5" creationId="{7B38F2AF-C8FD-92DD-06BE-8E5E7C56CBA1}"/>
          </ac:spMkLst>
        </pc:spChg>
      </pc:sldChg>
      <pc:sldChg chg="modSp add mod">
        <pc:chgData name="Lukáš Potěšil" userId="55e8e81d-a3dd-4a27-8785-501dd2148269" providerId="ADAL" clId="{08E34E6B-DFD0-43AC-B04A-BFC8EEE27F9E}" dt="2024-03-26T09:28:01.878" v="2515" actId="255"/>
        <pc:sldMkLst>
          <pc:docMk/>
          <pc:sldMk cId="274057671" sldId="307"/>
        </pc:sldMkLst>
        <pc:spChg chg="mod">
          <ac:chgData name="Lukáš Potěšil" userId="55e8e81d-a3dd-4a27-8785-501dd2148269" providerId="ADAL" clId="{08E34E6B-DFD0-43AC-B04A-BFC8EEE27F9E}" dt="2024-03-26T09:28:01.878" v="2515" actId="255"/>
          <ac:spMkLst>
            <pc:docMk/>
            <pc:sldMk cId="274057671" sldId="307"/>
            <ac:spMk id="5" creationId="{7B38F2AF-C8FD-92DD-06BE-8E5E7C56CBA1}"/>
          </ac:spMkLst>
        </pc:spChg>
      </pc:sldChg>
      <pc:sldChg chg="modSp add mod">
        <pc:chgData name="Lukáš Potěšil" userId="55e8e81d-a3dd-4a27-8785-501dd2148269" providerId="ADAL" clId="{08E34E6B-DFD0-43AC-B04A-BFC8EEE27F9E}" dt="2024-03-26T09:31:32.888" v="2700" actId="20577"/>
        <pc:sldMkLst>
          <pc:docMk/>
          <pc:sldMk cId="2576909374" sldId="308"/>
        </pc:sldMkLst>
        <pc:spChg chg="mod">
          <ac:chgData name="Lukáš Potěšil" userId="55e8e81d-a3dd-4a27-8785-501dd2148269" providerId="ADAL" clId="{08E34E6B-DFD0-43AC-B04A-BFC8EEE27F9E}" dt="2024-03-26T09:31:32.888" v="2700" actId="20577"/>
          <ac:spMkLst>
            <pc:docMk/>
            <pc:sldMk cId="2576909374" sldId="308"/>
            <ac:spMk id="5" creationId="{7B38F2AF-C8FD-92DD-06BE-8E5E7C56CBA1}"/>
          </ac:spMkLst>
        </pc:spChg>
      </pc:sldChg>
      <pc:sldChg chg="modSp add mod">
        <pc:chgData name="Lukáš Potěšil" userId="55e8e81d-a3dd-4a27-8785-501dd2148269" providerId="ADAL" clId="{08E34E6B-DFD0-43AC-B04A-BFC8EEE27F9E}" dt="2024-03-26T09:34:24.325" v="2765" actId="113"/>
        <pc:sldMkLst>
          <pc:docMk/>
          <pc:sldMk cId="3431804958" sldId="309"/>
        </pc:sldMkLst>
        <pc:spChg chg="mod">
          <ac:chgData name="Lukáš Potěšil" userId="55e8e81d-a3dd-4a27-8785-501dd2148269" providerId="ADAL" clId="{08E34E6B-DFD0-43AC-B04A-BFC8EEE27F9E}" dt="2024-03-26T09:32:25.287" v="2727" actId="20577"/>
          <ac:spMkLst>
            <pc:docMk/>
            <pc:sldMk cId="3431804958" sldId="309"/>
            <ac:spMk id="4" creationId="{C281B12D-6749-3F00-33B3-B81F2677C3F9}"/>
          </ac:spMkLst>
        </pc:spChg>
        <pc:spChg chg="mod">
          <ac:chgData name="Lukáš Potěšil" userId="55e8e81d-a3dd-4a27-8785-501dd2148269" providerId="ADAL" clId="{08E34E6B-DFD0-43AC-B04A-BFC8EEE27F9E}" dt="2024-03-26T09:34:24.325" v="2765" actId="113"/>
          <ac:spMkLst>
            <pc:docMk/>
            <pc:sldMk cId="3431804958" sldId="309"/>
            <ac:spMk id="5" creationId="{7B38F2AF-C8FD-92DD-06BE-8E5E7C56CBA1}"/>
          </ac:spMkLst>
        </pc:spChg>
      </pc:sldChg>
      <pc:sldChg chg="add del">
        <pc:chgData name="Lukáš Potěšil" userId="55e8e81d-a3dd-4a27-8785-501dd2148269" providerId="ADAL" clId="{08E34E6B-DFD0-43AC-B04A-BFC8EEE27F9E}" dt="2024-03-26T12:13:20.530" v="2947" actId="47"/>
        <pc:sldMkLst>
          <pc:docMk/>
          <pc:sldMk cId="2590312919" sldId="310"/>
        </pc:sldMkLst>
      </pc:sldChg>
      <pc:sldChg chg="modSp add mod">
        <pc:chgData name="Lukáš Potěšil" userId="55e8e81d-a3dd-4a27-8785-501dd2148269" providerId="ADAL" clId="{08E34E6B-DFD0-43AC-B04A-BFC8EEE27F9E}" dt="2024-03-26T09:43:03.536" v="2881" actId="113"/>
        <pc:sldMkLst>
          <pc:docMk/>
          <pc:sldMk cId="1940573079" sldId="311"/>
        </pc:sldMkLst>
        <pc:spChg chg="mod">
          <ac:chgData name="Lukáš Potěšil" userId="55e8e81d-a3dd-4a27-8785-501dd2148269" providerId="ADAL" clId="{08E34E6B-DFD0-43AC-B04A-BFC8EEE27F9E}" dt="2024-03-26T09:42:26.819" v="2876" actId="1076"/>
          <ac:spMkLst>
            <pc:docMk/>
            <pc:sldMk cId="1940573079" sldId="311"/>
            <ac:spMk id="4" creationId="{C281B12D-6749-3F00-33B3-B81F2677C3F9}"/>
          </ac:spMkLst>
        </pc:spChg>
        <pc:spChg chg="mod">
          <ac:chgData name="Lukáš Potěšil" userId="55e8e81d-a3dd-4a27-8785-501dd2148269" providerId="ADAL" clId="{08E34E6B-DFD0-43AC-B04A-BFC8EEE27F9E}" dt="2024-03-26T09:43:03.536" v="2881" actId="113"/>
          <ac:spMkLst>
            <pc:docMk/>
            <pc:sldMk cId="1940573079" sldId="311"/>
            <ac:spMk id="5" creationId="{7B38F2AF-C8FD-92DD-06BE-8E5E7C56CBA1}"/>
          </ac:spMkLst>
        </pc:spChg>
      </pc:sldChg>
      <pc:sldChg chg="modSp add mod">
        <pc:chgData name="Lukáš Potěšil" userId="55e8e81d-a3dd-4a27-8785-501dd2148269" providerId="ADAL" clId="{08E34E6B-DFD0-43AC-B04A-BFC8EEE27F9E}" dt="2024-03-26T09:36:54.500" v="2818" actId="113"/>
        <pc:sldMkLst>
          <pc:docMk/>
          <pc:sldMk cId="759048474" sldId="312"/>
        </pc:sldMkLst>
        <pc:spChg chg="mod">
          <ac:chgData name="Lukáš Potěšil" userId="55e8e81d-a3dd-4a27-8785-501dd2148269" providerId="ADAL" clId="{08E34E6B-DFD0-43AC-B04A-BFC8EEE27F9E}" dt="2024-03-26T09:36:07.542" v="2813" actId="1076"/>
          <ac:spMkLst>
            <pc:docMk/>
            <pc:sldMk cId="759048474" sldId="312"/>
            <ac:spMk id="4" creationId="{C281B12D-6749-3F00-33B3-B81F2677C3F9}"/>
          </ac:spMkLst>
        </pc:spChg>
        <pc:spChg chg="mod">
          <ac:chgData name="Lukáš Potěšil" userId="55e8e81d-a3dd-4a27-8785-501dd2148269" providerId="ADAL" clId="{08E34E6B-DFD0-43AC-B04A-BFC8EEE27F9E}" dt="2024-03-26T09:36:54.500" v="2818" actId="113"/>
          <ac:spMkLst>
            <pc:docMk/>
            <pc:sldMk cId="759048474" sldId="312"/>
            <ac:spMk id="5" creationId="{7B38F2AF-C8FD-92DD-06BE-8E5E7C56CBA1}"/>
          </ac:spMkLst>
        </pc:spChg>
      </pc:sldChg>
      <pc:sldChg chg="add del">
        <pc:chgData name="Lukáš Potěšil" userId="55e8e81d-a3dd-4a27-8785-501dd2148269" providerId="ADAL" clId="{08E34E6B-DFD0-43AC-B04A-BFC8EEE27F9E}" dt="2024-03-26T12:13:21.380" v="2948" actId="47"/>
        <pc:sldMkLst>
          <pc:docMk/>
          <pc:sldMk cId="2700821671" sldId="313"/>
        </pc:sldMkLst>
      </pc:sldChg>
      <pc:sldChg chg="modSp new mod">
        <pc:chgData name="Lukáš Potěšil" userId="55e8e81d-a3dd-4a27-8785-501dd2148269" providerId="ADAL" clId="{08E34E6B-DFD0-43AC-B04A-BFC8EEE27F9E}" dt="2024-03-26T09:45:12.412" v="2946" actId="6549"/>
        <pc:sldMkLst>
          <pc:docMk/>
          <pc:sldMk cId="231884324" sldId="314"/>
        </pc:sldMkLst>
        <pc:spChg chg="mod">
          <ac:chgData name="Lukáš Potěšil" userId="55e8e81d-a3dd-4a27-8785-501dd2148269" providerId="ADAL" clId="{08E34E6B-DFD0-43AC-B04A-BFC8EEE27F9E}" dt="2024-03-26T09:44:41.187" v="2922" actId="20577"/>
          <ac:spMkLst>
            <pc:docMk/>
            <pc:sldMk cId="231884324" sldId="314"/>
            <ac:spMk id="4" creationId="{7787B158-722B-283B-5602-A22CF2D31FDA}"/>
          </ac:spMkLst>
        </pc:spChg>
        <pc:spChg chg="mod">
          <ac:chgData name="Lukáš Potěšil" userId="55e8e81d-a3dd-4a27-8785-501dd2148269" providerId="ADAL" clId="{08E34E6B-DFD0-43AC-B04A-BFC8EEE27F9E}" dt="2024-03-26T09:45:12.412" v="2946" actId="6549"/>
          <ac:spMkLst>
            <pc:docMk/>
            <pc:sldMk cId="231884324" sldId="314"/>
            <ac:spMk id="5" creationId="{15966FEA-3809-A3CF-79EF-9CA2777B5F56}"/>
          </ac:spMkLst>
        </pc:spChg>
      </pc:sldChg>
      <pc:sldChg chg="modSp new mod">
        <pc:chgData name="Lukáš Potěšil" userId="55e8e81d-a3dd-4a27-8785-501dd2148269" providerId="ADAL" clId="{08E34E6B-DFD0-43AC-B04A-BFC8EEE27F9E}" dt="2024-03-26T12:15:25.434" v="3010" actId="20577"/>
        <pc:sldMkLst>
          <pc:docMk/>
          <pc:sldMk cId="1281728681" sldId="315"/>
        </pc:sldMkLst>
        <pc:spChg chg="mod">
          <ac:chgData name="Lukáš Potěšil" userId="55e8e81d-a3dd-4a27-8785-501dd2148269" providerId="ADAL" clId="{08E34E6B-DFD0-43AC-B04A-BFC8EEE27F9E}" dt="2024-03-26T12:14:42.783" v="2984" actId="20577"/>
          <ac:spMkLst>
            <pc:docMk/>
            <pc:sldMk cId="1281728681" sldId="315"/>
            <ac:spMk id="4" creationId="{EFFEC9A0-A5D3-BD2C-E646-2D148724956D}"/>
          </ac:spMkLst>
        </pc:spChg>
        <pc:spChg chg="mod">
          <ac:chgData name="Lukáš Potěšil" userId="55e8e81d-a3dd-4a27-8785-501dd2148269" providerId="ADAL" clId="{08E34E6B-DFD0-43AC-B04A-BFC8EEE27F9E}" dt="2024-03-26T12:15:25.434" v="3010" actId="20577"/>
          <ac:spMkLst>
            <pc:docMk/>
            <pc:sldMk cId="1281728681" sldId="315"/>
            <ac:spMk id="5" creationId="{A2EBF7B3-EC1A-08CF-8B7D-681346060F6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cs-CZ" dirty="0"/>
          </a:p>
        </p:txBody>
      </p:sp>
      <p:pic>
        <p:nvPicPr>
          <p:cNvPr id="11" name="Obrázek 10">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754"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540092" y="718713"/>
            <a:ext cx="3915681" cy="320400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54009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540637" y="4068000"/>
            <a:ext cx="3915680" cy="360000"/>
          </a:xfrm>
        </p:spPr>
        <p:txBody>
          <a:bodyPr/>
          <a:lstStyle>
            <a:lvl1pPr>
              <a:lnSpc>
                <a:spcPts val="1100"/>
              </a:lnSpc>
              <a:defRPr sz="900" b="1"/>
            </a:lvl1pPr>
          </a:lstStyle>
          <a:p>
            <a:pPr lvl="0"/>
            <a:r>
              <a:rPr lang="cs-CZ"/>
              <a:t>Kliknutím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468927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4689817" y="4068000"/>
            <a:ext cx="3915680" cy="360000"/>
          </a:xfrm>
        </p:spPr>
        <p:txBody>
          <a:bodyPr/>
          <a:lstStyle>
            <a:lvl1pPr>
              <a:lnSpc>
                <a:spcPts val="1100"/>
              </a:lnSpc>
              <a:defRPr sz="900" b="1"/>
            </a:lvl1pPr>
          </a:lstStyle>
          <a:p>
            <a:pPr lvl="0"/>
            <a:r>
              <a:rPr lang="cs-CZ"/>
              <a:t>Kliknutím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4689273" y="718713"/>
            <a:ext cx="3915681" cy="3204001"/>
          </a:xfrm>
        </p:spPr>
        <p:txBody>
          <a:bodyPr/>
          <a:lstStyle/>
          <a:p>
            <a:pPr lvl="0"/>
            <a:r>
              <a:rPr lang="cs-CZ"/>
              <a:t>Kliknutím lze upravit styly předlohy textu.</a:t>
            </a:r>
          </a:p>
        </p:txBody>
      </p:sp>
      <p:pic>
        <p:nvPicPr>
          <p:cNvPr id="16" name="Obrázek 15">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94" y="6228000"/>
            <a:ext cx="5941032"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310554" y="6228000"/>
            <a:ext cx="189033"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9145588"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6133"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sp>
        <p:nvSpPr>
          <p:cNvPr id="3" name="Zástupný symbol pro zápatí 1"/>
          <p:cNvSpPr>
            <a:spLocks noGrp="1"/>
          </p:cNvSpPr>
          <p:nvPr>
            <p:ph type="ftr" sz="quarter" idx="10"/>
          </p:nvPr>
        </p:nvSpPr>
        <p:spPr>
          <a:xfrm>
            <a:off x="540094" y="6228000"/>
            <a:ext cx="5941032"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310554" y="6228000"/>
            <a:ext cx="189033"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pic>
        <p:nvPicPr>
          <p:cNvPr id="5" name="Obrázek 4">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8877" y="2019299"/>
            <a:ext cx="4106255" cy="2833317"/>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540094" y="6228000"/>
            <a:ext cx="5941032"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310554" y="6228000"/>
            <a:ext cx="189033"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pic>
        <p:nvPicPr>
          <p:cNvPr id="6" name="Obráze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7994" y="2434289"/>
            <a:ext cx="7187994" cy="186355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94" y="6228000"/>
            <a:ext cx="5941032"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cs-CZ" dirty="0"/>
          </a:p>
        </p:txBody>
      </p:sp>
      <p:pic>
        <p:nvPicPr>
          <p:cNvPr id="10" name="Obrázek 9">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101"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540638" y="1296001"/>
            <a:ext cx="3915680"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4689273" y="1290515"/>
            <a:ext cx="3915680"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22" name="Zástupný symbol pro obsah 2"/>
          <p:cNvSpPr>
            <a:spLocks noGrp="1"/>
          </p:cNvSpPr>
          <p:nvPr>
            <p:ph idx="1"/>
          </p:nvPr>
        </p:nvSpPr>
        <p:spPr>
          <a:xfrm>
            <a:off x="540094" y="169200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4689274" y="169027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1695075"/>
            <a:ext cx="3914489" cy="389671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Kliknutím lze upravit styly předlohy textu.</a:t>
            </a:r>
          </a:p>
        </p:txBody>
      </p:sp>
      <p:sp>
        <p:nvSpPr>
          <p:cNvPr id="12" name="Zástupný symbol pro obsah 2"/>
          <p:cNvSpPr>
            <a:spLocks noGrp="1"/>
          </p:cNvSpPr>
          <p:nvPr>
            <p:ph idx="28"/>
          </p:nvPr>
        </p:nvSpPr>
        <p:spPr>
          <a:xfrm>
            <a:off x="4689274" y="1667024"/>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3330579" y="1692003"/>
            <a:ext cx="2484075" cy="223071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540093"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3330579"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6121963" y="4414270"/>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540638" y="4025136"/>
            <a:ext cx="2484075" cy="216000"/>
          </a:xfrm>
        </p:spPr>
        <p:txBody>
          <a:bodyPr anchor="ctr"/>
          <a:lstStyle>
            <a:lvl1pPr>
              <a:lnSpc>
                <a:spcPts val="1100"/>
              </a:lnSpc>
              <a:defRPr sz="1000" b="0"/>
            </a:lvl1pPr>
          </a:lstStyle>
          <a:p>
            <a:pPr lvl="0"/>
            <a:r>
              <a:rPr lang="cs-CZ"/>
              <a:t>Kliknutím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3330935" y="4025136"/>
            <a:ext cx="2484075" cy="216000"/>
          </a:xfrm>
        </p:spPr>
        <p:txBody>
          <a:bodyPr anchor="ctr"/>
          <a:lstStyle>
            <a:lvl1pPr>
              <a:lnSpc>
                <a:spcPts val="1100"/>
              </a:lnSpc>
              <a:defRPr sz="1000" b="0"/>
            </a:lvl1pPr>
          </a:lstStyle>
          <a:p>
            <a:pPr lvl="0"/>
            <a:r>
              <a:rPr lang="cs-CZ"/>
              <a:t>Kliknutím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6122140" y="4025136"/>
            <a:ext cx="2484075" cy="216000"/>
          </a:xfrm>
        </p:spPr>
        <p:txBody>
          <a:bodyPr anchor="ctr"/>
          <a:lstStyle>
            <a:lvl1pPr>
              <a:lnSpc>
                <a:spcPts val="1100"/>
              </a:lnSpc>
              <a:defRPr sz="1000" b="0"/>
            </a:lvl1pPr>
          </a:lstStyle>
          <a:p>
            <a:pPr lvl="0"/>
            <a:r>
              <a:rPr lang="cs-CZ"/>
              <a:t>Kliknutím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540093" y="1692003"/>
            <a:ext cx="2484075" cy="2230711"/>
          </a:xfrm>
        </p:spPr>
        <p:txBody>
          <a:bodyPr/>
          <a:lstStyle/>
          <a:p>
            <a:pPr lvl="0"/>
            <a:r>
              <a:rPr lang="cs-CZ"/>
              <a:t>Kliknutím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6121064" y="1692003"/>
            <a:ext cx="2484075" cy="2230711"/>
          </a:xfrm>
        </p:spPr>
        <p:txBody>
          <a:bodyPr/>
          <a:lstStyle/>
          <a:p>
            <a:pPr lvl="0"/>
            <a:r>
              <a:rPr lang="cs-CZ"/>
              <a:t>Kliknutím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pic>
        <p:nvPicPr>
          <p:cNvPr id="22" name="Obrázek 21">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4704976" y="692150"/>
            <a:ext cx="3901418"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692151"/>
            <a:ext cx="3914489" cy="4899635"/>
          </a:xfrm>
        </p:spPr>
        <p:txBody>
          <a:bodyPr/>
          <a:lstStyle/>
          <a:p>
            <a:pPr lvl="0"/>
            <a:r>
              <a:rPr lang="cs-CZ"/>
              <a:t>Kliknutím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Kliknutím lze upravit styly předlohy textu.</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540094" y="692150"/>
            <a:ext cx="8066301"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94" y="6228000"/>
            <a:ext cx="5941032"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310554" y="6228000"/>
            <a:ext cx="189033"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94" y="720000"/>
            <a:ext cx="8066301"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93" y="1872000"/>
            <a:ext cx="8066301"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215801" y="2155807"/>
            <a:ext cx="8522680" cy="1494236"/>
          </a:xfrm>
        </p:spPr>
        <p:txBody>
          <a:bodyPr/>
          <a:lstStyle/>
          <a:p>
            <a:pPr algn="ctr"/>
            <a:r>
              <a:rPr lang="cs-CZ" dirty="0"/>
              <a:t>MP811Zk Správní právo III</a:t>
            </a:r>
            <a:br>
              <a:rPr lang="cs-CZ" dirty="0"/>
            </a:br>
            <a:br>
              <a:rPr lang="cs-CZ" dirty="0"/>
            </a:br>
            <a:r>
              <a:rPr lang="cs-CZ" dirty="0"/>
              <a:t>Správa školství</a:t>
            </a:r>
            <a:br>
              <a:rPr lang="cs-CZ" dirty="0"/>
            </a:br>
            <a:endParaRPr lang="cs-CZ" dirty="0"/>
          </a:p>
        </p:txBody>
      </p:sp>
      <p:sp>
        <p:nvSpPr>
          <p:cNvPr id="5" name="Podnadpis 4"/>
          <p:cNvSpPr>
            <a:spLocks noGrp="1"/>
          </p:cNvSpPr>
          <p:nvPr>
            <p:ph type="subTitle" idx="1"/>
          </p:nvPr>
        </p:nvSpPr>
        <p:spPr/>
        <p:txBody>
          <a:bodyPr/>
          <a:lstStyle/>
          <a:p>
            <a:pPr algn="ctr"/>
            <a:r>
              <a:rPr lang="cs-CZ" dirty="0"/>
              <a:t>5. přednáška</a:t>
            </a:r>
          </a:p>
          <a:p>
            <a:pPr algn="ctr"/>
            <a:r>
              <a:rPr lang="cs-CZ" dirty="0"/>
              <a:t>Doc. JUDr. Lukáš Potěšil, Ph.D. </a:t>
            </a:r>
          </a:p>
          <a:p>
            <a:pPr algn="ctr"/>
            <a:r>
              <a:rPr lang="cs-CZ" dirty="0"/>
              <a:t>26. 3. 2024</a:t>
            </a:r>
          </a:p>
        </p:txBody>
      </p:sp>
    </p:spTree>
    <p:extLst>
      <p:ext uri="{BB962C8B-B14F-4D97-AF65-F5344CB8AC3E}">
        <p14:creationId xmlns:p14="http://schemas.microsoft.com/office/powerpoint/2010/main" val="3358711652"/>
      </p:ext>
    </p:extLst>
  </p:cSld>
  <p:clrMapOvr>
    <a:masterClrMapping/>
  </p:clrMapOvr>
  <mc:AlternateContent xmlns:mc="http://schemas.openxmlformats.org/markup-compatibility/2006" xmlns:p14="http://schemas.microsoft.com/office/powerpoint/2010/main">
    <mc:Choice Requires="p14">
      <p:transition spd="slow" p14:dur="2000" advTm="4686"/>
    </mc:Choice>
    <mc:Fallback xmlns="">
      <p:transition spd="slow" advTm="468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altLang="cs-CZ" dirty="0"/>
              <a:t>Právní úprava - výběr</a:t>
            </a:r>
            <a:endParaRPr lang="cs-CZ" dirty="0"/>
          </a:p>
        </p:txBody>
      </p:sp>
      <p:sp>
        <p:nvSpPr>
          <p:cNvPr id="5" name="Zástupný symbol pro obsah 4"/>
          <p:cNvSpPr>
            <a:spLocks noGrp="1"/>
          </p:cNvSpPr>
          <p:nvPr>
            <p:ph idx="1"/>
          </p:nvPr>
        </p:nvSpPr>
        <p:spPr>
          <a:xfrm>
            <a:off x="540094" y="1291771"/>
            <a:ext cx="8066301" cy="4540229"/>
          </a:xfrm>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14/2005 Sb., o předškolním vzdělávání</a:t>
            </a:r>
          </a:p>
          <a:p>
            <a:pPr marL="342900" lvl="0" indent="-342900" algn="just">
              <a:lnSpc>
                <a:spcPct val="100000"/>
              </a:lnSpc>
              <a:spcBef>
                <a:spcPct val="20000"/>
              </a:spcBef>
              <a:buClr>
                <a:srgbClr val="00287D"/>
              </a:buClr>
              <a:buFont typeface="Wingdings" pitchFamily="2" charset="2"/>
              <a:buChar char="§"/>
            </a:pPr>
            <a:r>
              <a:rPr lang="pl-PL" sz="1800" b="1" dirty="0">
                <a:solidFill>
                  <a:srgbClr val="000000"/>
                </a:solidFill>
              </a:rPr>
              <a:t>Vyhláška č. 16/2005 Sb., o organizaci školního roku</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47/2005 Sb., o ukončování vzdělávání ve středních školách závěrečnou zkouškou a o ukončování vzdělávání v konzervatoři absolutoriem</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48/2005 Sb., o základním vzdělávání a některých náležitostech plnění povinné školní docházky</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Vyhláška č. 107/2005 Sb., o školním stravování</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Vyhláška č. 177/2009 Sb., o bližších podmínkách ukončování vzdělávání ve středních školách maturitní zkouškou</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Vyhláška č. 3/2015 Sb., o některých dokladech o vzdělání</a:t>
            </a:r>
          </a:p>
          <a:p>
            <a:pPr marL="34290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282/2016 Sb. o požadavcích na potraviny, pro které je přípustná reklama a které lze nabízet k prodeji a prodávat ve školách a školských zařízeních („</a:t>
            </a:r>
            <a:r>
              <a:rPr lang="cs-CZ" sz="1800" dirty="0" err="1">
                <a:solidFill>
                  <a:srgbClr val="000000"/>
                </a:solidFill>
              </a:rPr>
              <a:t>pamlsková</a:t>
            </a:r>
            <a:r>
              <a:rPr lang="cs-CZ" sz="1800" dirty="0">
                <a:solidFill>
                  <a:srgbClr val="000000"/>
                </a:solidFill>
              </a:rPr>
              <a:t> vyhláška“)</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Vyhláška č. 27/2016 Sb., o vzdělávání žáků se speciálními vzdělávacími potřebami a žáků nadaných („inkluze“)</a:t>
            </a:r>
          </a:p>
        </p:txBody>
      </p:sp>
    </p:spTree>
    <p:extLst>
      <p:ext uri="{BB962C8B-B14F-4D97-AF65-F5344CB8AC3E}">
        <p14:creationId xmlns:p14="http://schemas.microsoft.com/office/powerpoint/2010/main" val="3691396518"/>
      </p:ext>
    </p:extLst>
  </p:cSld>
  <p:clrMapOvr>
    <a:masterClrMapping/>
  </p:clrMapOvr>
  <mc:AlternateContent xmlns:mc="http://schemas.openxmlformats.org/markup-compatibility/2006" xmlns:p14="http://schemas.microsoft.com/office/powerpoint/2010/main">
    <mc:Choice Requires="p14">
      <p:transition spd="slow" p14:dur="2000" advTm="27410"/>
    </mc:Choice>
    <mc:Fallback xmlns="">
      <p:transition spd="slow" advTm="2741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a:xfrm>
            <a:off x="540094" y="719999"/>
            <a:ext cx="8066301" cy="990813"/>
          </a:xfrm>
        </p:spPr>
        <p:txBody>
          <a:bodyPr/>
          <a:lstStyle/>
          <a:p>
            <a:r>
              <a:rPr lang="cs-CZ" sz="2400" dirty="0"/>
              <a:t>Judikatura; NSS, </a:t>
            </a:r>
            <a:r>
              <a:rPr lang="cs-CZ" sz="2400" dirty="0" err="1"/>
              <a:t>sp</a:t>
            </a:r>
            <a:r>
              <a:rPr lang="cs-CZ" sz="2400" dirty="0"/>
              <a:t>. zn. 1 As 160/2012, č. 2812/2013 Sb. NSS</a:t>
            </a:r>
            <a:br>
              <a:rPr lang="cs-CZ" sz="2400" dirty="0"/>
            </a:br>
            <a:endParaRPr lang="cs-CZ" sz="2400" dirty="0"/>
          </a:p>
        </p:txBody>
      </p:sp>
      <p:sp>
        <p:nvSpPr>
          <p:cNvPr id="5" name="Zástupný symbol pro obsah 4"/>
          <p:cNvSpPr>
            <a:spLocks noGrp="1"/>
          </p:cNvSpPr>
          <p:nvPr>
            <p:ph idx="1"/>
          </p:nvPr>
        </p:nvSpPr>
        <p:spPr>
          <a:xfrm>
            <a:off x="540094" y="2057400"/>
            <a:ext cx="8066301" cy="3774600"/>
          </a:xfrm>
        </p:spPr>
        <p:txBody>
          <a:bodyPr/>
          <a:lstStyle/>
          <a:p>
            <a:pPr marL="0" lvl="0" indent="0" algn="just">
              <a:lnSpc>
                <a:spcPct val="100000"/>
              </a:lnSpc>
              <a:spcBef>
                <a:spcPct val="20000"/>
              </a:spcBef>
              <a:buClr>
                <a:srgbClr val="00287D"/>
              </a:buClr>
              <a:buNone/>
            </a:pPr>
            <a:r>
              <a:rPr lang="cs-CZ" sz="2400" dirty="0">
                <a:solidFill>
                  <a:srgbClr val="000000"/>
                </a:solidFill>
              </a:rPr>
              <a:t>NSS hodnotil „</a:t>
            </a:r>
            <a:r>
              <a:rPr lang="cs-CZ" sz="2400" i="1" dirty="0">
                <a:solidFill>
                  <a:srgbClr val="000000"/>
                </a:solidFill>
              </a:rPr>
              <a:t>problematickou právní úpravu obsaženou ve školském zákoně, v níž se těžko orientují nejen děti, žáci, studenti a jejich rodiče, ale též školy a školská zařízení</a:t>
            </a:r>
            <a:r>
              <a:rPr lang="cs-CZ" sz="2400" dirty="0">
                <a:solidFill>
                  <a:srgbClr val="000000"/>
                </a:solidFill>
              </a:rPr>
              <a:t>“.</a:t>
            </a:r>
          </a:p>
          <a:p>
            <a:endParaRPr lang="cs-CZ" dirty="0"/>
          </a:p>
        </p:txBody>
      </p:sp>
    </p:spTree>
    <p:extLst>
      <p:ext uri="{BB962C8B-B14F-4D97-AF65-F5344CB8AC3E}">
        <p14:creationId xmlns:p14="http://schemas.microsoft.com/office/powerpoint/2010/main" val="3744408636"/>
      </p:ext>
    </p:extLst>
  </p:cSld>
  <p:clrMapOvr>
    <a:masterClrMapping/>
  </p:clrMapOvr>
  <mc:AlternateContent xmlns:mc="http://schemas.openxmlformats.org/markup-compatibility/2006" xmlns:p14="http://schemas.microsoft.com/office/powerpoint/2010/main">
    <mc:Choice Requires="p14">
      <p:transition spd="slow" p14:dur="2000" advTm="41755"/>
    </mc:Choice>
    <mc:Fallback xmlns="">
      <p:transition spd="slow" advTm="41755"/>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E81956C-B8AA-56A4-D219-F49D21DF2AF8}"/>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B9A19A09-48F8-D301-9E71-6678CF36F025}"/>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A724E1CF-3EC9-0835-41E2-A8E627A99B4A}"/>
              </a:ext>
            </a:extLst>
          </p:cNvPr>
          <p:cNvSpPr>
            <a:spLocks noGrp="1"/>
          </p:cNvSpPr>
          <p:nvPr>
            <p:ph type="title"/>
          </p:nvPr>
        </p:nvSpPr>
        <p:spPr/>
        <p:txBody>
          <a:bodyPr/>
          <a:lstStyle/>
          <a:p>
            <a:r>
              <a:rPr lang="cs-CZ" dirty="0"/>
              <a:t>Právní úprava VŠ</a:t>
            </a:r>
          </a:p>
        </p:txBody>
      </p:sp>
      <p:sp>
        <p:nvSpPr>
          <p:cNvPr id="5" name="Zástupný obsah 4">
            <a:extLst>
              <a:ext uri="{FF2B5EF4-FFF2-40B4-BE49-F238E27FC236}">
                <a16:creationId xmlns:a16="http://schemas.microsoft.com/office/drawing/2014/main" id="{73858935-F078-E53D-EDB1-BB0E65555D15}"/>
              </a:ext>
            </a:extLst>
          </p:cNvPr>
          <p:cNvSpPr>
            <a:spLocks noGrp="1"/>
          </p:cNvSpPr>
          <p:nvPr>
            <p:ph idx="1"/>
          </p:nvPr>
        </p:nvSpPr>
        <p:spPr/>
        <p:txBody>
          <a:bodyPr/>
          <a:lstStyle/>
          <a:p>
            <a:pPr algn="just">
              <a:lnSpc>
                <a:spcPct val="100000"/>
              </a:lnSpc>
            </a:pPr>
            <a:r>
              <a:rPr lang="cs-CZ" sz="2400" b="1" dirty="0"/>
              <a:t>zákon č. 111/1998 Sb., o vysokých školách</a:t>
            </a:r>
          </a:p>
          <a:p>
            <a:pPr algn="just">
              <a:lnSpc>
                <a:spcPct val="100000"/>
              </a:lnSpc>
            </a:pPr>
            <a:r>
              <a:rPr lang="cs-CZ" sz="2400" dirty="0"/>
              <a:t>zákon č. 130/2002 Sb., o podpoře výzkumu a vývoje</a:t>
            </a:r>
          </a:p>
          <a:p>
            <a:pPr algn="just">
              <a:lnSpc>
                <a:spcPct val="100000"/>
              </a:lnSpc>
            </a:pPr>
            <a:r>
              <a:rPr lang="cs-CZ" sz="2400" dirty="0"/>
              <a:t>zákon č. 18/2004 Sb., o uznávání odborné kvalifikace</a:t>
            </a:r>
          </a:p>
          <a:p>
            <a:pPr algn="just">
              <a:lnSpc>
                <a:spcPct val="100000"/>
              </a:lnSpc>
            </a:pPr>
            <a:r>
              <a:rPr lang="cs-CZ" sz="2400" dirty="0"/>
              <a:t>Nařízení vlády č. 274/2016 Sb., o standardech pro akreditace ve vysokém školství</a:t>
            </a:r>
          </a:p>
          <a:p>
            <a:pPr algn="just">
              <a:lnSpc>
                <a:spcPct val="100000"/>
              </a:lnSpc>
            </a:pPr>
            <a:r>
              <a:rPr lang="cs-CZ" sz="2400" dirty="0"/>
              <a:t>nařízení vlády č. 275/2016 Sb., o oblastech vzdělávání</a:t>
            </a:r>
          </a:p>
          <a:p>
            <a:pPr algn="just">
              <a:lnSpc>
                <a:spcPct val="100000"/>
              </a:lnSpc>
            </a:pPr>
            <a:endParaRPr lang="cs-CZ" sz="2400" dirty="0"/>
          </a:p>
          <a:p>
            <a:pPr algn="just">
              <a:lnSpc>
                <a:spcPct val="100000"/>
              </a:lnSpc>
            </a:pPr>
            <a:r>
              <a:rPr lang="cs-CZ" sz="2400" dirty="0"/>
              <a:t>Role </a:t>
            </a:r>
            <a:r>
              <a:rPr lang="cs-CZ" sz="2400" b="1" dirty="0"/>
              <a:t>vnitřních předpisů VŠ </a:t>
            </a:r>
            <a:r>
              <a:rPr lang="cs-CZ" sz="2400" dirty="0"/>
              <a:t>a dalších jejích (interních) normativních správních aktů</a:t>
            </a:r>
          </a:p>
        </p:txBody>
      </p:sp>
    </p:spTree>
    <p:extLst>
      <p:ext uri="{BB962C8B-B14F-4D97-AF65-F5344CB8AC3E}">
        <p14:creationId xmlns:p14="http://schemas.microsoft.com/office/powerpoint/2010/main" val="60138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sz="2800" dirty="0"/>
              <a:t>Orgány a organizace na úseku školství</a:t>
            </a:r>
          </a:p>
        </p:txBody>
      </p:sp>
      <p:sp>
        <p:nvSpPr>
          <p:cNvPr id="5" name="Zástupný symbol pro obsah 4"/>
          <p:cNvSpPr>
            <a:spLocks noGrp="1"/>
          </p:cNvSpPr>
          <p:nvPr>
            <p:ph idx="1"/>
          </p:nvPr>
        </p:nvSpPr>
        <p:spPr>
          <a:xfrm>
            <a:off x="540094" y="1692002"/>
            <a:ext cx="8066301" cy="4535998"/>
          </a:xfrm>
        </p:spPr>
        <p:txBody>
          <a:bodyPr/>
          <a:lstStyle/>
          <a:p>
            <a:pPr marL="457200" lvl="0" indent="-457200" algn="just">
              <a:lnSpc>
                <a:spcPct val="100000"/>
              </a:lnSpc>
              <a:spcBef>
                <a:spcPct val="20000"/>
              </a:spcBef>
              <a:buClr>
                <a:srgbClr val="00287D"/>
              </a:buClr>
              <a:buFont typeface="Wingdings" pitchFamily="2" charset="2"/>
              <a:buAutoNum type="arabicParenR"/>
            </a:pPr>
            <a:r>
              <a:rPr lang="cs-CZ" sz="1800" b="1" dirty="0">
                <a:solidFill>
                  <a:srgbClr val="000000"/>
                </a:solidFill>
              </a:rPr>
              <a:t>Státní správa (přímá)</a:t>
            </a:r>
          </a:p>
          <a:p>
            <a:pPr marL="342900" lvl="0" indent="-342900" algn="just">
              <a:lnSpc>
                <a:spcPct val="100000"/>
              </a:lnSpc>
              <a:spcBef>
                <a:spcPct val="20000"/>
              </a:spcBef>
              <a:buClr>
                <a:srgbClr val="00287D"/>
              </a:buClr>
              <a:buAutoNum type="alphaLcParenR"/>
            </a:pPr>
            <a:r>
              <a:rPr lang="cs-CZ" sz="1800" b="1" dirty="0">
                <a:solidFill>
                  <a:srgbClr val="000000"/>
                </a:solidFill>
              </a:rPr>
              <a:t>MŠMT </a:t>
            </a:r>
            <a:r>
              <a:rPr lang="cs-CZ" sz="1800" dirty="0">
                <a:solidFill>
                  <a:srgbClr val="000000"/>
                </a:solidFill>
              </a:rPr>
              <a:t>(§ 7 zákona č. 2/1969 Sb.), </a:t>
            </a:r>
            <a:r>
              <a:rPr lang="cs-CZ" sz="1800" dirty="0">
                <a:solidFill>
                  <a:srgbClr val="FF0000"/>
                </a:solidFill>
              </a:rPr>
              <a:t>ústřední orgán státní správy </a:t>
            </a:r>
            <a:r>
              <a:rPr lang="cs-CZ" sz="1800" dirty="0">
                <a:solidFill>
                  <a:srgbClr val="000000"/>
                </a:solidFill>
              </a:rPr>
              <a:t>pro předškolní zařízení, školská zařízení, základní školy, střední školy, vysoké školy, kvalifikace, uznávání, … , koordinační úloha v oblasti vzdělávání; </a:t>
            </a:r>
            <a:r>
              <a:rPr lang="cs-CZ" sz="1800" b="1" dirty="0">
                <a:solidFill>
                  <a:srgbClr val="000000"/>
                </a:solidFill>
              </a:rPr>
              <a:t>přímo řízené organizace</a:t>
            </a:r>
            <a:r>
              <a:rPr lang="cs-CZ" sz="1800" dirty="0">
                <a:solidFill>
                  <a:srgbClr val="000000"/>
                </a:solidFill>
              </a:rPr>
              <a:t> </a:t>
            </a:r>
            <a:r>
              <a:rPr lang="cs-CZ" sz="1800" b="1" dirty="0">
                <a:solidFill>
                  <a:srgbClr val="000000"/>
                </a:solidFill>
              </a:rPr>
              <a:t>– státní příspěvkové organizace </a:t>
            </a:r>
            <a:r>
              <a:rPr lang="cs-CZ" sz="1800" dirty="0">
                <a:solidFill>
                  <a:srgbClr val="000000"/>
                </a:solidFill>
              </a:rPr>
              <a:t>(zejm. dětské domovy, diagnostické ústavy, ale také kupř. Národní pedagogické muzeum a knihovna Jana Amose Komenského; zřizuje </a:t>
            </a:r>
            <a:r>
              <a:rPr lang="cs-CZ" sz="1800" b="1" dirty="0">
                <a:solidFill>
                  <a:srgbClr val="000000"/>
                </a:solidFill>
              </a:rPr>
              <a:t>Centrum pro zjišťování výsledků vzdělávání – CERMAT </a:t>
            </a:r>
            <a:r>
              <a:rPr lang="cs-CZ" sz="1800" dirty="0">
                <a:solidFill>
                  <a:srgbClr val="000000"/>
                </a:solidFill>
              </a:rPr>
              <a:t>(§ 169a); </a:t>
            </a:r>
          </a:p>
          <a:p>
            <a:pPr marL="0" lvl="0" indent="0" algn="just">
              <a:lnSpc>
                <a:spcPct val="100000"/>
              </a:lnSpc>
              <a:spcBef>
                <a:spcPct val="20000"/>
              </a:spcBef>
              <a:buClr>
                <a:srgbClr val="00287D"/>
              </a:buClr>
              <a:buNone/>
            </a:pPr>
            <a:r>
              <a:rPr lang="cs-CZ" sz="1800" b="1" dirty="0">
                <a:solidFill>
                  <a:srgbClr val="000000"/>
                </a:solidFill>
              </a:rPr>
              <a:t>a1) MV</a:t>
            </a:r>
            <a:r>
              <a:rPr lang="cs-CZ" sz="1800" dirty="0">
                <a:solidFill>
                  <a:srgbClr val="000000"/>
                </a:solidFill>
              </a:rPr>
              <a:t> (Policejní akademie, </a:t>
            </a:r>
            <a:r>
              <a:rPr lang="cs-CZ" sz="1600" i="1" dirty="0">
                <a:solidFill>
                  <a:srgbClr val="000000"/>
                </a:solidFill>
              </a:rPr>
              <a:t>Vyšší policejní škola a Střední policejní škola Ministerstva vnitra v Praze</a:t>
            </a:r>
            <a:r>
              <a:rPr lang="cs-CZ" sz="1600" dirty="0">
                <a:solidFill>
                  <a:srgbClr val="000000"/>
                </a:solidFill>
              </a:rPr>
              <a:t>, V</a:t>
            </a:r>
            <a:r>
              <a:rPr lang="cs-CZ" sz="1600" i="1" dirty="0">
                <a:solidFill>
                  <a:srgbClr val="000000"/>
                </a:solidFill>
              </a:rPr>
              <a:t>yšší policejní škola a Střední policejní škola Ministerstva vnitra v Holešově</a:t>
            </a:r>
            <a:r>
              <a:rPr lang="cs-CZ" sz="1600" dirty="0">
                <a:solidFill>
                  <a:srgbClr val="000000"/>
                </a:solidFill>
              </a:rPr>
              <a:t>, </a:t>
            </a:r>
            <a:r>
              <a:rPr lang="cs-CZ" sz="1600" i="1" dirty="0">
                <a:solidFill>
                  <a:srgbClr val="000000"/>
                </a:solidFill>
              </a:rPr>
              <a:t>Střední odborná škola požární ochrany a Vyšší odborná škola požární ochrany ve Frýdku-Místku</a:t>
            </a:r>
            <a:r>
              <a:rPr lang="cs-CZ" sz="1800" dirty="0">
                <a:solidFill>
                  <a:srgbClr val="000000"/>
                </a:solidFill>
              </a:rPr>
              <a:t>),</a:t>
            </a:r>
          </a:p>
          <a:p>
            <a:pPr marL="0" lvl="0" indent="0" algn="just">
              <a:lnSpc>
                <a:spcPct val="100000"/>
              </a:lnSpc>
              <a:spcBef>
                <a:spcPct val="20000"/>
              </a:spcBef>
              <a:buClr>
                <a:srgbClr val="00287D"/>
              </a:buClr>
              <a:buNone/>
            </a:pPr>
            <a:r>
              <a:rPr lang="cs-CZ" sz="1800" b="1" dirty="0">
                <a:solidFill>
                  <a:srgbClr val="000000"/>
                </a:solidFill>
              </a:rPr>
              <a:t>a2) MO </a:t>
            </a:r>
            <a:r>
              <a:rPr lang="cs-CZ" sz="1800" dirty="0">
                <a:solidFill>
                  <a:srgbClr val="000000"/>
                </a:solidFill>
              </a:rPr>
              <a:t>(Univerzita obrany, </a:t>
            </a:r>
            <a:r>
              <a:rPr lang="cs-CZ" sz="1600" i="1" dirty="0">
                <a:solidFill>
                  <a:srgbClr val="000000"/>
                </a:solidFill>
              </a:rPr>
              <a:t>Vojenská střední škola a Vyšší odborná škola Ministerstva obrany v Moravské Třebové</a:t>
            </a:r>
            <a:r>
              <a:rPr lang="cs-CZ" sz="1600" dirty="0">
                <a:solidFill>
                  <a:srgbClr val="000000"/>
                </a:solidFill>
              </a:rPr>
              <a:t>), </a:t>
            </a:r>
          </a:p>
          <a:p>
            <a:pPr marL="0" lvl="0" indent="0" algn="just">
              <a:lnSpc>
                <a:spcPct val="100000"/>
              </a:lnSpc>
              <a:spcBef>
                <a:spcPct val="20000"/>
              </a:spcBef>
              <a:buClr>
                <a:srgbClr val="00287D"/>
              </a:buClr>
              <a:buNone/>
            </a:pPr>
            <a:r>
              <a:rPr lang="cs-CZ" sz="1600" b="1" dirty="0">
                <a:solidFill>
                  <a:srgbClr val="000000"/>
                </a:solidFill>
              </a:rPr>
              <a:t>a3) MZV</a:t>
            </a:r>
            <a:r>
              <a:rPr lang="cs-CZ" sz="1600" dirty="0">
                <a:solidFill>
                  <a:srgbClr val="000000"/>
                </a:solidFill>
              </a:rPr>
              <a:t>, </a:t>
            </a:r>
            <a:r>
              <a:rPr lang="cs-CZ" sz="1600" b="1" dirty="0" err="1">
                <a:solidFill>
                  <a:srgbClr val="000000"/>
                </a:solidFill>
              </a:rPr>
              <a:t>MSp</a:t>
            </a:r>
            <a:r>
              <a:rPr lang="cs-CZ" sz="1600" dirty="0">
                <a:solidFill>
                  <a:srgbClr val="000000"/>
                </a:solidFill>
              </a:rPr>
              <a:t> (x Justiční akademie, Diplomatická akademie, …)</a:t>
            </a:r>
          </a:p>
          <a:p>
            <a:endParaRPr lang="cs-CZ" dirty="0"/>
          </a:p>
        </p:txBody>
      </p:sp>
    </p:spTree>
    <p:extLst>
      <p:ext uri="{BB962C8B-B14F-4D97-AF65-F5344CB8AC3E}">
        <p14:creationId xmlns:p14="http://schemas.microsoft.com/office/powerpoint/2010/main" val="1164218909"/>
      </p:ext>
    </p:extLst>
  </p:cSld>
  <p:clrMapOvr>
    <a:masterClrMapping/>
  </p:clrMapOvr>
  <mc:AlternateContent xmlns:mc="http://schemas.openxmlformats.org/markup-compatibility/2006" xmlns:p14="http://schemas.microsoft.com/office/powerpoint/2010/main">
    <mc:Choice Requires="p14">
      <p:transition spd="slow" p14:dur="2000" advTm="40988"/>
    </mc:Choice>
    <mc:Fallback xmlns="">
      <p:transition spd="slow" advTm="40988"/>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sz="2800" dirty="0"/>
              <a:t>Orgány a organizace na úseku školství</a:t>
            </a:r>
          </a:p>
        </p:txBody>
      </p:sp>
      <p:sp>
        <p:nvSpPr>
          <p:cNvPr id="5" name="Zástupný symbol pro obsah 4"/>
          <p:cNvSpPr>
            <a:spLocks noGrp="1"/>
          </p:cNvSpPr>
          <p:nvPr>
            <p:ph idx="1"/>
          </p:nvPr>
        </p:nvSpPr>
        <p:spPr/>
        <p:txBody>
          <a:bodyPr/>
          <a:lstStyle/>
          <a:p>
            <a:pPr marL="0" lvl="0" indent="0" algn="just">
              <a:lnSpc>
                <a:spcPct val="100000"/>
              </a:lnSpc>
              <a:spcBef>
                <a:spcPct val="20000"/>
              </a:spcBef>
              <a:buClr>
                <a:srgbClr val="00287D"/>
              </a:buClr>
              <a:buNone/>
            </a:pPr>
            <a:r>
              <a:rPr lang="cs-CZ" sz="1800" b="1" dirty="0">
                <a:solidFill>
                  <a:srgbClr val="000000"/>
                </a:solidFill>
              </a:rPr>
              <a:t>b) Národní akreditační úřad pro vysoké školy </a:t>
            </a:r>
            <a:r>
              <a:rPr lang="cs-CZ" sz="1800" dirty="0">
                <a:solidFill>
                  <a:srgbClr val="000000"/>
                </a:solidFill>
              </a:rPr>
              <a:t>(povolovací a kontrolní orgán s celostátní působností; rozhoduje o </a:t>
            </a:r>
            <a:r>
              <a:rPr lang="cs-CZ" sz="1800" b="1" dirty="0">
                <a:solidFill>
                  <a:srgbClr val="000000"/>
                </a:solidFill>
              </a:rPr>
              <a:t>akreditacích</a:t>
            </a:r>
            <a:r>
              <a:rPr lang="cs-CZ" sz="1800" dirty="0">
                <a:solidFill>
                  <a:srgbClr val="000000"/>
                </a:solidFill>
              </a:rPr>
              <a:t> studijních programů, </a:t>
            </a:r>
            <a:r>
              <a:rPr lang="cs-CZ" sz="1800" b="1" dirty="0">
                <a:solidFill>
                  <a:srgbClr val="000000"/>
                </a:solidFill>
              </a:rPr>
              <a:t>institucionálních akreditacích </a:t>
            </a:r>
            <a:r>
              <a:rPr lang="cs-CZ" sz="1800" dirty="0">
                <a:solidFill>
                  <a:srgbClr val="000000"/>
                </a:solidFill>
              </a:rPr>
              <a:t>pro oblasti vzdělávání a </a:t>
            </a:r>
            <a:r>
              <a:rPr lang="cs-CZ" sz="1800" b="1" dirty="0">
                <a:solidFill>
                  <a:srgbClr val="000000"/>
                </a:solidFill>
              </a:rPr>
              <a:t>akreditacích</a:t>
            </a:r>
            <a:r>
              <a:rPr lang="cs-CZ" sz="1800" dirty="0">
                <a:solidFill>
                  <a:srgbClr val="000000"/>
                </a:solidFill>
              </a:rPr>
              <a:t> habilitačního řízení a řízení ke jmenování profesorem; předseda NAÚ, rada NAÚ a přezkumná komise NAÚ: rozhoduje o </a:t>
            </a:r>
            <a:r>
              <a:rPr lang="cs-CZ" sz="1800" b="1" dirty="0">
                <a:solidFill>
                  <a:srgbClr val="000000"/>
                </a:solidFill>
              </a:rPr>
              <a:t>odvoláních</a:t>
            </a:r>
            <a:r>
              <a:rPr lang="cs-CZ" sz="1800" dirty="0">
                <a:solidFill>
                  <a:srgbClr val="000000"/>
                </a:solidFill>
              </a:rPr>
              <a:t> proti rozhodnutím NAÚ)</a:t>
            </a:r>
          </a:p>
          <a:p>
            <a:pPr marL="0" lvl="0" indent="0" algn="just">
              <a:lnSpc>
                <a:spcPct val="100000"/>
              </a:lnSpc>
              <a:spcBef>
                <a:spcPct val="20000"/>
              </a:spcBef>
              <a:buClr>
                <a:srgbClr val="00287D"/>
              </a:buClr>
              <a:buNone/>
            </a:pPr>
            <a:r>
              <a:rPr lang="cs-CZ" sz="1800" b="1" dirty="0">
                <a:solidFill>
                  <a:srgbClr val="000000"/>
                </a:solidFill>
              </a:rPr>
              <a:t>c) ČŠI </a:t>
            </a:r>
            <a:r>
              <a:rPr lang="cs-CZ" sz="1800" dirty="0">
                <a:solidFill>
                  <a:srgbClr val="000000"/>
                </a:solidFill>
              </a:rPr>
              <a:t>(§ 173 ŠZ, </a:t>
            </a:r>
            <a:r>
              <a:rPr lang="cs-CZ" sz="1800" dirty="0">
                <a:solidFill>
                  <a:srgbClr val="FF0000"/>
                </a:solidFill>
              </a:rPr>
              <a:t>inspekční orgán s celostátní působností</a:t>
            </a:r>
            <a:r>
              <a:rPr lang="cs-CZ" sz="1800" dirty="0">
                <a:solidFill>
                  <a:srgbClr val="000000"/>
                </a:solidFill>
              </a:rPr>
              <a:t>, podřízená MŠMT, v čele ústřední školní inspektor, člení se na ústředí a inspektoráty (14), </a:t>
            </a:r>
            <a:r>
              <a:rPr lang="cs-CZ" sz="1800" b="1" dirty="0">
                <a:solidFill>
                  <a:srgbClr val="000000"/>
                </a:solidFill>
              </a:rPr>
              <a:t>inspekční zpráva</a:t>
            </a:r>
            <a:r>
              <a:rPr lang="cs-CZ" sz="1800" dirty="0">
                <a:solidFill>
                  <a:srgbClr val="000000"/>
                </a:solidFill>
              </a:rPr>
              <a:t>, </a:t>
            </a:r>
            <a:r>
              <a:rPr lang="cs-CZ" sz="1800" b="1" dirty="0">
                <a:solidFill>
                  <a:srgbClr val="000000"/>
                </a:solidFill>
              </a:rPr>
              <a:t>protokol o kontrole</a:t>
            </a:r>
            <a:r>
              <a:rPr lang="cs-CZ" sz="1800" dirty="0">
                <a:solidFill>
                  <a:srgbClr val="000000"/>
                </a:solidFill>
              </a:rPr>
              <a:t>, tematická zpráva, výroční zpráva)</a:t>
            </a:r>
          </a:p>
          <a:p>
            <a:pPr marL="0" lvl="0" indent="0" algn="just">
              <a:lnSpc>
                <a:spcPct val="100000"/>
              </a:lnSpc>
              <a:spcBef>
                <a:spcPct val="20000"/>
              </a:spcBef>
              <a:buClr>
                <a:srgbClr val="00287D"/>
              </a:buClr>
              <a:buNone/>
            </a:pPr>
            <a:r>
              <a:rPr lang="cs-CZ" sz="1800" b="1" dirty="0">
                <a:solidFill>
                  <a:srgbClr val="000000"/>
                </a:solidFill>
              </a:rPr>
              <a:t>d) Národní pedagogický institut </a:t>
            </a:r>
            <a:r>
              <a:rPr lang="cs-CZ" sz="1800" dirty="0">
                <a:solidFill>
                  <a:srgbClr val="000000"/>
                </a:solidFill>
              </a:rPr>
              <a:t>(pozn.: sloučením Národního ústavu pro vzdělávání a Národního institutu pro další vzdělávání vznikl k 1. 1. 2020  Národní pedagogický institut České republiky)</a:t>
            </a:r>
            <a:endParaRPr lang="cs-CZ" dirty="0"/>
          </a:p>
        </p:txBody>
      </p:sp>
    </p:spTree>
    <p:extLst>
      <p:ext uri="{BB962C8B-B14F-4D97-AF65-F5344CB8AC3E}">
        <p14:creationId xmlns:p14="http://schemas.microsoft.com/office/powerpoint/2010/main" val="3438573326"/>
      </p:ext>
    </p:extLst>
  </p:cSld>
  <p:clrMapOvr>
    <a:masterClrMapping/>
  </p:clrMapOvr>
  <mc:AlternateContent xmlns:mc="http://schemas.openxmlformats.org/markup-compatibility/2006" xmlns:p14="http://schemas.microsoft.com/office/powerpoint/2010/main">
    <mc:Choice Requires="p14">
      <p:transition spd="slow" p14:dur="2000" advTm="13800"/>
    </mc:Choice>
    <mc:Fallback xmlns="">
      <p:transition spd="slow" advTm="138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sz="2800" dirty="0"/>
              <a:t>Orgány a organizace na úseku školství</a:t>
            </a:r>
          </a:p>
        </p:txBody>
      </p:sp>
      <p:sp>
        <p:nvSpPr>
          <p:cNvPr id="5" name="Zástupný symbol pro obsah 4"/>
          <p:cNvSpPr>
            <a:spLocks noGrp="1"/>
          </p:cNvSpPr>
          <p:nvPr>
            <p:ph idx="1"/>
          </p:nvPr>
        </p:nvSpPr>
        <p:spPr/>
        <p:txBody>
          <a:bodyPr/>
          <a:lstStyle/>
          <a:p>
            <a:pPr marL="457200" lvl="0" indent="-457200" algn="just">
              <a:lnSpc>
                <a:spcPct val="100000"/>
              </a:lnSpc>
              <a:spcBef>
                <a:spcPct val="20000"/>
              </a:spcBef>
              <a:buClr>
                <a:srgbClr val="00287D"/>
              </a:buClr>
              <a:buFont typeface="Wingdings" pitchFamily="2" charset="2"/>
              <a:buAutoNum type="arabicParenR"/>
            </a:pPr>
            <a:r>
              <a:rPr lang="cs-CZ" sz="1800" b="1" dirty="0">
                <a:solidFill>
                  <a:srgbClr val="000000"/>
                </a:solidFill>
              </a:rPr>
              <a:t>Státní správa (nepřímá)</a:t>
            </a:r>
          </a:p>
          <a:p>
            <a:pPr marL="0" lvl="0" indent="0" algn="just">
              <a:lnSpc>
                <a:spcPct val="100000"/>
              </a:lnSpc>
              <a:spcBef>
                <a:spcPct val="20000"/>
              </a:spcBef>
              <a:buClr>
                <a:srgbClr val="00287D"/>
              </a:buClr>
              <a:buNone/>
            </a:pPr>
            <a:r>
              <a:rPr lang="cs-CZ" sz="1800" b="1" dirty="0">
                <a:solidFill>
                  <a:srgbClr val="000000"/>
                </a:solidFill>
              </a:rPr>
              <a:t>e) krajské úřady a obecní úřady obcí s rozšířenou působnosti (</a:t>
            </a:r>
            <a:r>
              <a:rPr lang="cs-CZ" sz="1800" b="1" dirty="0" err="1">
                <a:solidFill>
                  <a:srgbClr val="000000"/>
                </a:solidFill>
              </a:rPr>
              <a:t>ObÚRP</a:t>
            </a:r>
            <a:r>
              <a:rPr lang="cs-CZ" sz="1800" b="1" dirty="0">
                <a:solidFill>
                  <a:srgbClr val="000000"/>
                </a:solidFill>
              </a:rPr>
              <a:t>)</a:t>
            </a:r>
          </a:p>
          <a:p>
            <a:pPr marL="0" lvl="0" indent="0" algn="just">
              <a:lnSpc>
                <a:spcPct val="100000"/>
              </a:lnSpc>
              <a:spcBef>
                <a:spcPct val="20000"/>
              </a:spcBef>
              <a:buClr>
                <a:srgbClr val="00287D"/>
              </a:buClr>
              <a:buNone/>
            </a:pPr>
            <a:r>
              <a:rPr lang="cs-CZ" sz="1800" b="1" dirty="0">
                <a:solidFill>
                  <a:srgbClr val="000000"/>
                </a:solidFill>
              </a:rPr>
              <a:t>f) ředitel školy a školského zařízení </a:t>
            </a:r>
            <a:r>
              <a:rPr lang="cs-CZ" sz="1800" dirty="0">
                <a:solidFill>
                  <a:srgbClr val="000000"/>
                </a:solidFill>
              </a:rPr>
              <a:t>– zejm. </a:t>
            </a:r>
            <a:r>
              <a:rPr lang="cs-CZ" sz="1800" dirty="0">
                <a:solidFill>
                  <a:srgbClr val="FF0000"/>
                </a:solidFill>
              </a:rPr>
              <a:t>individuální rozhodování </a:t>
            </a:r>
            <a:r>
              <a:rPr lang="cs-CZ" sz="1800" dirty="0">
                <a:solidFill>
                  <a:srgbClr val="000000"/>
                </a:solidFill>
              </a:rPr>
              <a:t>o právech a povinnostech (§ 165/2 přijetí, vyloučení, odklad, …), odpovědnost navenek (§ 164 a násl. ŠZ), pedagogická rada školy (poradní orgán), výběrové řízení (konkurz) na pozici ředitele</a:t>
            </a:r>
            <a:endParaRPr lang="cs-CZ" sz="1800" b="1" dirty="0">
              <a:solidFill>
                <a:srgbClr val="000000"/>
              </a:solidFill>
            </a:endParaRPr>
          </a:p>
          <a:p>
            <a:endParaRPr lang="cs-CZ" dirty="0"/>
          </a:p>
        </p:txBody>
      </p:sp>
    </p:spTree>
    <p:extLst>
      <p:ext uri="{BB962C8B-B14F-4D97-AF65-F5344CB8AC3E}">
        <p14:creationId xmlns:p14="http://schemas.microsoft.com/office/powerpoint/2010/main" val="4242627379"/>
      </p:ext>
    </p:extLst>
  </p:cSld>
  <p:clrMapOvr>
    <a:masterClrMapping/>
  </p:clrMapOvr>
  <mc:AlternateContent xmlns:mc="http://schemas.openxmlformats.org/markup-compatibility/2006" xmlns:p14="http://schemas.microsoft.com/office/powerpoint/2010/main">
    <mc:Choice Requires="p14">
      <p:transition spd="slow" p14:dur="2000" advTm="38768"/>
    </mc:Choice>
    <mc:Fallback xmlns="">
      <p:transition spd="slow" advTm="38768"/>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a:xfrm>
            <a:off x="405070" y="311921"/>
            <a:ext cx="8066301" cy="451576"/>
          </a:xfrm>
        </p:spPr>
        <p:txBody>
          <a:bodyPr/>
          <a:lstStyle/>
          <a:p>
            <a:r>
              <a:rPr lang="cs-CZ" sz="2800" dirty="0"/>
              <a:t>Orgány a organizace na úseku školství</a:t>
            </a:r>
          </a:p>
        </p:txBody>
      </p:sp>
      <p:sp>
        <p:nvSpPr>
          <p:cNvPr id="5" name="Zástupný symbol pro obsah 4"/>
          <p:cNvSpPr>
            <a:spLocks noGrp="1"/>
          </p:cNvSpPr>
          <p:nvPr>
            <p:ph idx="1"/>
          </p:nvPr>
        </p:nvSpPr>
        <p:spPr>
          <a:xfrm>
            <a:off x="540094" y="1027755"/>
            <a:ext cx="8066301" cy="4804245"/>
          </a:xfrm>
        </p:spPr>
        <p:txBody>
          <a:bodyPr/>
          <a:lstStyle/>
          <a:p>
            <a:pPr marL="342900" lvl="0" indent="-342900" algn="just">
              <a:lnSpc>
                <a:spcPct val="100000"/>
              </a:lnSpc>
              <a:spcBef>
                <a:spcPct val="20000"/>
              </a:spcBef>
              <a:buClr>
                <a:srgbClr val="00287D"/>
              </a:buClr>
              <a:buFont typeface="+mj-lt"/>
              <a:buAutoNum type="arabicParenR" startAt="2"/>
            </a:pPr>
            <a:r>
              <a:rPr lang="cs-CZ" sz="1800" b="1" dirty="0">
                <a:solidFill>
                  <a:srgbClr val="000000"/>
                </a:solidFill>
              </a:rPr>
              <a:t>Samospráva</a:t>
            </a:r>
            <a:r>
              <a:rPr lang="cs-CZ" sz="1800" dirty="0">
                <a:solidFill>
                  <a:srgbClr val="000000"/>
                </a:solidFill>
              </a:rPr>
              <a:t> </a:t>
            </a:r>
          </a:p>
          <a:p>
            <a:pPr lvl="2" indent="-342900" algn="just">
              <a:lnSpc>
                <a:spcPct val="100000"/>
              </a:lnSpc>
              <a:spcBef>
                <a:spcPct val="20000"/>
              </a:spcBef>
              <a:buClr>
                <a:srgbClr val="3333CC"/>
              </a:buClr>
              <a:buFont typeface="Wingdings" pitchFamily="2" charset="2"/>
              <a:buAutoNum type="alphaLcParenR"/>
            </a:pPr>
            <a:r>
              <a:rPr lang="cs-CZ" sz="1800" b="1" dirty="0">
                <a:solidFill>
                  <a:srgbClr val="000000"/>
                </a:solidFill>
              </a:rPr>
              <a:t>ÚSC</a:t>
            </a:r>
            <a:r>
              <a:rPr lang="cs-CZ" sz="1800" dirty="0">
                <a:solidFill>
                  <a:srgbClr val="000000"/>
                </a:solidFill>
              </a:rPr>
              <a:t> jako zřizovatelé při plnění povinné školní docházky (obec MŠ a ZŠ, ZUŠ § 178 a 179 ŠZ, stanovení spádových obvodů ve formě obecně závazné vyhlášky; kraj SŠ, VOŠ, ZUŠ, … § 181 ŠZ), zřizují je jako </a:t>
            </a:r>
            <a:r>
              <a:rPr lang="cs-CZ" sz="1800" b="1" dirty="0">
                <a:solidFill>
                  <a:srgbClr val="000000"/>
                </a:solidFill>
              </a:rPr>
              <a:t>školské právnické osoby </a:t>
            </a:r>
            <a:r>
              <a:rPr lang="cs-CZ" sz="1800" dirty="0">
                <a:solidFill>
                  <a:srgbClr val="000000"/>
                </a:solidFill>
              </a:rPr>
              <a:t>nebo </a:t>
            </a:r>
            <a:r>
              <a:rPr lang="cs-CZ" sz="1800" b="1" dirty="0">
                <a:solidFill>
                  <a:srgbClr val="000000"/>
                </a:solidFill>
              </a:rPr>
              <a:t>příspěvkové organizace</a:t>
            </a:r>
          </a:p>
          <a:p>
            <a:pPr lvl="2" indent="-342900" algn="just">
              <a:lnSpc>
                <a:spcPct val="100000"/>
              </a:lnSpc>
              <a:spcBef>
                <a:spcPct val="20000"/>
              </a:spcBef>
              <a:buClr>
                <a:srgbClr val="3333CC"/>
              </a:buClr>
              <a:buFont typeface="Wingdings" pitchFamily="2" charset="2"/>
              <a:buAutoNum type="alphaLcParenR"/>
            </a:pPr>
            <a:r>
              <a:rPr lang="cs-CZ" sz="1800" b="1" dirty="0">
                <a:solidFill>
                  <a:srgbClr val="000000"/>
                </a:solidFill>
              </a:rPr>
              <a:t>školské rady </a:t>
            </a:r>
            <a:r>
              <a:rPr lang="cs-CZ" sz="1800" dirty="0">
                <a:solidFill>
                  <a:srgbClr val="000000"/>
                </a:solidFill>
              </a:rPr>
              <a:t>(§ 167 ŠZ) – participace rodičů, žáků a pedagogů na správě školy; vyjadřuje se, schvaluje </a:t>
            </a:r>
            <a:r>
              <a:rPr lang="cs-CZ" sz="1800" b="1" dirty="0">
                <a:solidFill>
                  <a:srgbClr val="000000"/>
                </a:solidFill>
              </a:rPr>
              <a:t>školní řád</a:t>
            </a:r>
            <a:r>
              <a:rPr lang="cs-CZ" sz="1800" dirty="0">
                <a:solidFill>
                  <a:srgbClr val="000000"/>
                </a:solidFill>
              </a:rPr>
              <a:t>, přístup k informacím </a:t>
            </a:r>
          </a:p>
          <a:p>
            <a:pPr marL="342900" lvl="0" indent="-342900" algn="just">
              <a:lnSpc>
                <a:spcPct val="100000"/>
              </a:lnSpc>
              <a:spcBef>
                <a:spcPct val="20000"/>
              </a:spcBef>
              <a:buClr>
                <a:srgbClr val="00287D"/>
              </a:buClr>
              <a:buFont typeface="+mj-lt"/>
              <a:buAutoNum type="arabicParenR" startAt="2"/>
            </a:pPr>
            <a:r>
              <a:rPr lang="cs-CZ" sz="1800" b="1" dirty="0">
                <a:solidFill>
                  <a:srgbClr val="000000"/>
                </a:solidFill>
              </a:rPr>
              <a:t>Zájmová či VŠ samospráva (§ 6 ZVŠ)</a:t>
            </a:r>
          </a:p>
          <a:p>
            <a:pPr marL="594900" lvl="1" indent="-342900" algn="just">
              <a:spcBef>
                <a:spcPct val="20000"/>
              </a:spcBef>
              <a:buClr>
                <a:srgbClr val="00287D"/>
              </a:buClr>
            </a:pPr>
            <a:r>
              <a:rPr lang="cs-CZ" sz="1400" dirty="0">
                <a:solidFill>
                  <a:srgbClr val="000000"/>
                </a:solidFill>
              </a:rPr>
              <a:t>Vnitřní organizace</a:t>
            </a:r>
          </a:p>
          <a:p>
            <a:pPr marL="594900" lvl="1" indent="-342900" algn="just">
              <a:spcBef>
                <a:spcPct val="20000"/>
              </a:spcBef>
              <a:buClr>
                <a:srgbClr val="00287D"/>
              </a:buClr>
            </a:pPr>
            <a:r>
              <a:rPr lang="cs-CZ" sz="1400" dirty="0">
                <a:solidFill>
                  <a:srgbClr val="000000"/>
                </a:solidFill>
              </a:rPr>
              <a:t>Tvorba a realizace studijních programů</a:t>
            </a:r>
          </a:p>
          <a:p>
            <a:pPr marL="594900" lvl="1" indent="-342900" algn="just">
              <a:spcBef>
                <a:spcPct val="20000"/>
              </a:spcBef>
              <a:buClr>
                <a:srgbClr val="00287D"/>
              </a:buClr>
            </a:pPr>
            <a:r>
              <a:rPr lang="cs-CZ" sz="1400" dirty="0">
                <a:solidFill>
                  <a:srgbClr val="000000"/>
                </a:solidFill>
              </a:rPr>
              <a:t>Rozhodování o P/Po studentů</a:t>
            </a:r>
          </a:p>
          <a:p>
            <a:pPr marL="594900" lvl="1" indent="-342900" algn="just">
              <a:spcBef>
                <a:spcPct val="20000"/>
              </a:spcBef>
              <a:buClr>
                <a:srgbClr val="00287D"/>
              </a:buClr>
            </a:pPr>
            <a:r>
              <a:rPr lang="cs-CZ" sz="1400" dirty="0">
                <a:solidFill>
                  <a:srgbClr val="000000"/>
                </a:solidFill>
              </a:rPr>
              <a:t>Samosprávné akademické orgány (§ 7 ZVŠ: </a:t>
            </a:r>
            <a:r>
              <a:rPr lang="cs-CZ" sz="1400" b="1" dirty="0">
                <a:solidFill>
                  <a:srgbClr val="000000"/>
                </a:solidFill>
              </a:rPr>
              <a:t>rektor, AS, VR, </a:t>
            </a:r>
            <a:r>
              <a:rPr lang="cs-CZ" sz="1400" b="1" dirty="0" err="1">
                <a:solidFill>
                  <a:srgbClr val="000000"/>
                </a:solidFill>
              </a:rPr>
              <a:t>DiK</a:t>
            </a:r>
            <a:r>
              <a:rPr lang="cs-CZ" sz="1400" b="1" dirty="0">
                <a:solidFill>
                  <a:srgbClr val="000000"/>
                </a:solidFill>
              </a:rPr>
              <a:t>, RVH </a:t>
            </a:r>
            <a:r>
              <a:rPr lang="cs-CZ" sz="1400" dirty="0">
                <a:solidFill>
                  <a:srgbClr val="000000"/>
                </a:solidFill>
              </a:rPr>
              <a:t>a další orgány: správní rada a kvestor)</a:t>
            </a:r>
          </a:p>
          <a:p>
            <a:pPr marL="594900" lvl="1" indent="-342900" algn="just">
              <a:spcBef>
                <a:spcPct val="20000"/>
              </a:spcBef>
              <a:buClr>
                <a:srgbClr val="00287D"/>
              </a:buClr>
            </a:pPr>
            <a:r>
              <a:rPr lang="cs-CZ" sz="1400" dirty="0">
                <a:solidFill>
                  <a:srgbClr val="000000"/>
                </a:solidFill>
              </a:rPr>
              <a:t>Hospodaření</a:t>
            </a:r>
          </a:p>
          <a:p>
            <a:pPr marL="594900" lvl="1" indent="-342900" algn="just">
              <a:spcBef>
                <a:spcPct val="20000"/>
              </a:spcBef>
              <a:buClr>
                <a:srgbClr val="00287D"/>
              </a:buClr>
            </a:pPr>
            <a:r>
              <a:rPr lang="cs-CZ" sz="1400" dirty="0">
                <a:solidFill>
                  <a:srgbClr val="000000"/>
                </a:solidFill>
              </a:rPr>
              <a:t>Stanovení výše poplatků</a:t>
            </a:r>
          </a:p>
          <a:p>
            <a:pPr marL="594900" lvl="1" indent="-342900" algn="just">
              <a:spcBef>
                <a:spcPct val="20000"/>
              </a:spcBef>
              <a:buClr>
                <a:srgbClr val="00287D"/>
              </a:buClr>
            </a:pPr>
            <a:r>
              <a:rPr lang="cs-CZ" sz="1400" dirty="0">
                <a:solidFill>
                  <a:srgbClr val="000000"/>
                </a:solidFill>
              </a:rPr>
              <a:t>Habilitační řízení a řízení ke jmenování profesorem</a:t>
            </a:r>
          </a:p>
          <a:p>
            <a:pPr marL="594900" lvl="1" indent="-342900" algn="just">
              <a:spcBef>
                <a:spcPct val="20000"/>
              </a:spcBef>
              <a:buClr>
                <a:srgbClr val="00287D"/>
              </a:buClr>
            </a:pPr>
            <a:r>
              <a:rPr lang="cs-CZ" sz="1400" dirty="0">
                <a:solidFill>
                  <a:srgbClr val="000000"/>
                </a:solidFill>
              </a:rPr>
              <a:t>Vydávání vnitřních předpisů (§ 17 ZVŠ): </a:t>
            </a:r>
            <a:r>
              <a:rPr lang="cs-CZ" sz="1400" b="1" dirty="0">
                <a:solidFill>
                  <a:srgbClr val="000000"/>
                </a:solidFill>
              </a:rPr>
              <a:t>statut</a:t>
            </a:r>
            <a:r>
              <a:rPr lang="cs-CZ" sz="1400" dirty="0">
                <a:solidFill>
                  <a:srgbClr val="000000"/>
                </a:solidFill>
              </a:rPr>
              <a:t>, volební a jednací řád AS, vnitřní mzdový předpis, SZŘ, stipendijní řád, disciplinární řád</a:t>
            </a:r>
          </a:p>
          <a:p>
            <a:endParaRPr lang="cs-CZ" dirty="0"/>
          </a:p>
        </p:txBody>
      </p:sp>
    </p:spTree>
    <p:extLst>
      <p:ext uri="{BB962C8B-B14F-4D97-AF65-F5344CB8AC3E}">
        <p14:creationId xmlns:p14="http://schemas.microsoft.com/office/powerpoint/2010/main" val="1254956401"/>
      </p:ext>
    </p:extLst>
  </p:cSld>
  <p:clrMapOvr>
    <a:masterClrMapping/>
  </p:clrMapOvr>
  <mc:AlternateContent xmlns:mc="http://schemas.openxmlformats.org/markup-compatibility/2006" xmlns:p14="http://schemas.microsoft.com/office/powerpoint/2010/main">
    <mc:Choice Requires="p14">
      <p:transition spd="slow" p14:dur="2000" advTm="24769"/>
    </mc:Choice>
    <mc:Fallback xmlns="">
      <p:transition spd="slow" advTm="2476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502C398-30A8-4EDA-8F54-BF9AD43E9F14}"/>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E0E68873-1AF1-4C1E-84A8-A924BDAC0975}"/>
              </a:ext>
            </a:extLst>
          </p:cNvPr>
          <p:cNvSpPr>
            <a:spLocks noGrp="1"/>
          </p:cNvSpPr>
          <p:nvPr>
            <p:ph type="title"/>
          </p:nvPr>
        </p:nvSpPr>
        <p:spPr/>
        <p:txBody>
          <a:bodyPr/>
          <a:lstStyle/>
          <a:p>
            <a:r>
              <a:rPr lang="cs-CZ" dirty="0"/>
              <a:t>Školy a školská zařízení</a:t>
            </a:r>
          </a:p>
        </p:txBody>
      </p:sp>
      <p:sp>
        <p:nvSpPr>
          <p:cNvPr id="5" name="Zástupný symbol pro obsah 4">
            <a:extLst>
              <a:ext uri="{FF2B5EF4-FFF2-40B4-BE49-F238E27FC236}">
                <a16:creationId xmlns:a16="http://schemas.microsoft.com/office/drawing/2014/main" id="{D6C28136-EFE8-4CB8-9D52-88BDCAC42634}"/>
              </a:ext>
            </a:extLst>
          </p:cNvPr>
          <p:cNvSpPr>
            <a:spLocks noGrp="1"/>
          </p:cNvSpPr>
          <p:nvPr>
            <p:ph idx="1"/>
          </p:nvPr>
        </p:nvSpPr>
        <p:spPr/>
        <p:txBody>
          <a:bodyPr/>
          <a:lstStyle/>
          <a:p>
            <a:pPr algn="just">
              <a:lnSpc>
                <a:spcPct val="100000"/>
              </a:lnSpc>
            </a:pPr>
            <a:r>
              <a:rPr lang="cs-CZ" sz="1800" dirty="0"/>
              <a:t>NSS, </a:t>
            </a:r>
            <a:r>
              <a:rPr lang="cs-CZ" sz="1800" dirty="0" err="1"/>
              <a:t>sp</a:t>
            </a:r>
            <a:r>
              <a:rPr lang="cs-CZ" sz="1800" dirty="0"/>
              <a:t>. zn. 4 As 139/2020: V případě </a:t>
            </a:r>
            <a:r>
              <a:rPr lang="cs-CZ" sz="1800" b="1" dirty="0"/>
              <a:t>nestátních škol se jedná o komplementární (subsidiární) instituce</a:t>
            </a:r>
            <a:r>
              <a:rPr lang="cs-CZ" sz="1800" dirty="0"/>
              <a:t>, jejichž existenci stát v přiměřeném počtu umožňuje, aby tak účelně </a:t>
            </a:r>
            <a:r>
              <a:rPr lang="cs-CZ" sz="1800" b="1" dirty="0"/>
              <a:t>doplnil soustavu státních (veřejných) </a:t>
            </a:r>
            <a:r>
              <a:rPr lang="cs-CZ" sz="1800" dirty="0"/>
              <a:t>základních a středních škol. Listina základních práv a svobod neobsahuje subjektivní veřejné právo na zřízení neveřejné základní školy, nevzniká tedy ani povinnost státu zajišťovat právo na „vyučování“ na těchto školách. Úkol státu, resp. zákonodárce však spočívá v určité regulaci zřizování a fungování neveřejných základních a středních škol. Protiústavní pak není právní úprava souladu žádosti o zápis základní školy do rejstříku s dlouhodobými záměry ČR a jednotlivých krajů obsažená v § 148 odst. 3 písm. a) školského zákona.</a:t>
            </a:r>
          </a:p>
        </p:txBody>
      </p:sp>
    </p:spTree>
    <p:extLst>
      <p:ext uri="{BB962C8B-B14F-4D97-AF65-F5344CB8AC3E}">
        <p14:creationId xmlns:p14="http://schemas.microsoft.com/office/powerpoint/2010/main" val="25360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altLang="cs-CZ" dirty="0"/>
              <a:t>Systém vzdělávacích programů</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rámcové vzdělávací programy </a:t>
            </a:r>
            <a:r>
              <a:rPr lang="cs-CZ" sz="1800" dirty="0">
                <a:solidFill>
                  <a:srgbClr val="000000"/>
                </a:solidFill>
              </a:rPr>
              <a:t>- § 4 ŠZ, povinný </a:t>
            </a:r>
            <a:r>
              <a:rPr lang="cs-CZ" sz="1800" b="1" dirty="0">
                <a:solidFill>
                  <a:srgbClr val="000000"/>
                </a:solidFill>
              </a:rPr>
              <a:t>obsah, rozsah a podmínky vzdělávání</a:t>
            </a:r>
            <a:r>
              <a:rPr lang="cs-CZ" sz="1800" dirty="0">
                <a:solidFill>
                  <a:srgbClr val="000000"/>
                </a:solidFill>
              </a:rPr>
              <a:t>, </a:t>
            </a:r>
            <a:r>
              <a:rPr lang="cs-CZ" sz="1800" dirty="0">
                <a:solidFill>
                  <a:srgbClr val="FF0000"/>
                </a:solidFill>
              </a:rPr>
              <a:t>závazné</a:t>
            </a:r>
            <a:r>
              <a:rPr lang="cs-CZ" sz="1800" dirty="0">
                <a:solidFill>
                  <a:srgbClr val="000000"/>
                </a:solidFill>
              </a:rPr>
              <a:t> pro školní vzdělávací programy, hodnocení, učebnice; vydává je MŠMT</a:t>
            </a:r>
          </a:p>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školní vzdělávací programy </a:t>
            </a:r>
            <a:r>
              <a:rPr lang="cs-CZ" sz="1800" dirty="0">
                <a:solidFill>
                  <a:srgbClr val="000000"/>
                </a:solidFill>
              </a:rPr>
              <a:t>- § 5 ŠZ, podle něj se v jednotlivé škole uskutečňuje vzdělávání; vydává ředitel, člení se na předměty/moduly</a:t>
            </a:r>
          </a:p>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vzdělávací programy pro vyšší odborné vzdělávání </a:t>
            </a:r>
            <a:r>
              <a:rPr lang="cs-CZ" sz="1800" dirty="0">
                <a:solidFill>
                  <a:srgbClr val="000000"/>
                </a:solidFill>
              </a:rPr>
              <a:t>– 6 ŠZ, akreditace</a:t>
            </a:r>
          </a:p>
          <a:p>
            <a:pPr marL="0" lvl="0" indent="0" algn="just">
              <a:lnSpc>
                <a:spcPct val="100000"/>
              </a:lnSpc>
              <a:spcBef>
                <a:spcPct val="20000"/>
              </a:spcBef>
              <a:buClr>
                <a:srgbClr val="00287D"/>
              </a:buClr>
              <a:buNone/>
            </a:pPr>
            <a:endParaRPr 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1 </a:t>
            </a:r>
            <a:r>
              <a:rPr lang="cs-CZ" altLang="cs-CZ" sz="1800" dirty="0" err="1">
                <a:solidFill>
                  <a:srgbClr val="000000"/>
                </a:solidFill>
              </a:rPr>
              <a:t>Ao</a:t>
            </a:r>
            <a:r>
              <a:rPr lang="cs-CZ" altLang="cs-CZ" sz="1800" dirty="0">
                <a:solidFill>
                  <a:srgbClr val="000000"/>
                </a:solidFill>
              </a:rPr>
              <a:t> 1/2011, č. 2444/2011 Sb. NSS, „</a:t>
            </a:r>
            <a:r>
              <a:rPr lang="cs-CZ" altLang="cs-CZ" sz="1800" i="1" dirty="0">
                <a:solidFill>
                  <a:srgbClr val="000000"/>
                </a:solidFill>
              </a:rPr>
              <a:t>Rámcový vzdělávací program … </a:t>
            </a:r>
            <a:r>
              <a:rPr lang="cs-CZ" altLang="cs-CZ" sz="1800" i="1" dirty="0">
                <a:solidFill>
                  <a:srgbClr val="FF0000"/>
                </a:solidFill>
              </a:rPr>
              <a:t>je tzv. vnitřním předpisem, nikoliv opatřením obecné povahy</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1044774272"/>
      </p:ext>
    </p:extLst>
  </p:cSld>
  <p:clrMapOvr>
    <a:masterClrMapping/>
  </p:clrMapOvr>
  <mc:AlternateContent xmlns:mc="http://schemas.openxmlformats.org/markup-compatibility/2006" xmlns:p14="http://schemas.microsoft.com/office/powerpoint/2010/main">
    <mc:Choice Requires="p14">
      <p:transition spd="slow" p14:dur="2000" advTm="29160"/>
    </mc:Choice>
    <mc:Fallback xmlns="">
      <p:transition spd="slow" advTm="2916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altLang="cs-CZ" dirty="0"/>
              <a:t>Vzdělávací soustava</a:t>
            </a:r>
            <a:endParaRPr lang="cs-CZ" dirty="0"/>
          </a:p>
        </p:txBody>
      </p:sp>
      <p:sp>
        <p:nvSpPr>
          <p:cNvPr id="5" name="Zástupný symbol pro obsah 4"/>
          <p:cNvSpPr>
            <a:spLocks noGrp="1"/>
          </p:cNvSpPr>
          <p:nvPr>
            <p:ph idx="1"/>
          </p:nvPr>
        </p:nvSpPr>
        <p:spPr>
          <a:xfrm>
            <a:off x="540094" y="1378857"/>
            <a:ext cx="8066301" cy="4453143"/>
          </a:xfrm>
        </p:spPr>
        <p:txBody>
          <a:bodyPr/>
          <a:lstStyle/>
          <a:p>
            <a:pPr marL="0" lvl="0" indent="0" algn="just">
              <a:lnSpc>
                <a:spcPct val="100000"/>
              </a:lnSpc>
              <a:spcBef>
                <a:spcPct val="20000"/>
              </a:spcBef>
              <a:buClr>
                <a:srgbClr val="00287D"/>
              </a:buClr>
              <a:buNone/>
            </a:pPr>
            <a:r>
              <a:rPr lang="cs-CZ" sz="1800" dirty="0">
                <a:solidFill>
                  <a:srgbClr val="000000"/>
                </a:solidFill>
              </a:rPr>
              <a:t> </a:t>
            </a:r>
            <a:r>
              <a:rPr lang="cs-CZ" sz="1800" b="1" dirty="0">
                <a:solidFill>
                  <a:srgbClr val="000000"/>
                </a:solidFill>
              </a:rPr>
              <a:t>hierarchický systém (§ 7 odst. 3 a 4 ŠZ)</a:t>
            </a:r>
          </a:p>
          <a:p>
            <a:pPr marL="342900" lvl="0" indent="-342900" algn="just">
              <a:lnSpc>
                <a:spcPct val="100000"/>
              </a:lnSpc>
              <a:spcBef>
                <a:spcPct val="20000"/>
              </a:spcBef>
              <a:buClr>
                <a:srgbClr val="00287D"/>
              </a:buClr>
              <a:buFont typeface="Wingdings" pitchFamily="2" charset="2"/>
              <a:buChar char="§"/>
            </a:pPr>
            <a:r>
              <a:rPr lang="cs-CZ" sz="1800" b="1" i="1" dirty="0">
                <a:solidFill>
                  <a:srgbClr val="000000"/>
                </a:solidFill>
              </a:rPr>
              <a:t>školy </a:t>
            </a:r>
            <a:r>
              <a:rPr lang="cs-CZ" sz="1800" dirty="0">
                <a:solidFill>
                  <a:srgbClr val="000000"/>
                </a:solidFill>
              </a:rPr>
              <a:t>(uskutečňování vzdělávání podle vzdělávacích programů)</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mateřská škola</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základní škola</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střední škola (gymnázium, střední odborná škola a střední odborné učiliště)</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konzervatoř</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vyšší odborná škola</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základní umělecká škola a </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jazyková škola s právem státní jazykové zkoušky</a:t>
            </a:r>
          </a:p>
          <a:p>
            <a:pPr marL="342900" lvl="0" indent="-342900" algn="just">
              <a:lnSpc>
                <a:spcPct val="100000"/>
              </a:lnSpc>
              <a:spcBef>
                <a:spcPct val="20000"/>
              </a:spcBef>
              <a:buClr>
                <a:srgbClr val="00287D"/>
              </a:buClr>
              <a:buFont typeface="Wingdings" pitchFamily="2" charset="2"/>
              <a:buChar char="§"/>
            </a:pPr>
            <a:r>
              <a:rPr lang="cs-CZ" sz="1800" b="1" i="1" dirty="0">
                <a:solidFill>
                  <a:srgbClr val="000000"/>
                </a:solidFill>
              </a:rPr>
              <a:t>školská zařízení </a:t>
            </a:r>
            <a:r>
              <a:rPr lang="cs-CZ" sz="1800" dirty="0">
                <a:solidFill>
                  <a:srgbClr val="000000"/>
                </a:solidFill>
              </a:rPr>
              <a:t>(doprovodné aktivity – služby a vzdělávání)</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Podmínkou pro výkon činnosti je </a:t>
            </a:r>
            <a:r>
              <a:rPr lang="cs-CZ" altLang="cs-CZ" sz="1800" b="1" dirty="0">
                <a:solidFill>
                  <a:srgbClr val="000000"/>
                </a:solidFill>
              </a:rPr>
              <a:t>zápis do školského rejstříku</a:t>
            </a:r>
          </a:p>
          <a:p>
            <a:pPr marL="342900" lvl="0" indent="-342900" algn="just">
              <a:lnSpc>
                <a:spcPct val="100000"/>
              </a:lnSpc>
              <a:spcBef>
                <a:spcPct val="20000"/>
              </a:spcBef>
              <a:buClr>
                <a:srgbClr val="00287D"/>
              </a:buClr>
              <a:buFont typeface="Wingdings" pitchFamily="2" charset="2"/>
              <a:buChar char="§"/>
            </a:pPr>
            <a:endParaRPr lang="cs-CZ" altLang="cs-CZ" sz="1800" b="1" dirty="0">
              <a:solidFill>
                <a:srgbClr val="000000"/>
              </a:solidFill>
            </a:endParaRPr>
          </a:p>
          <a:p>
            <a:endParaRPr lang="cs-CZ" dirty="0"/>
          </a:p>
        </p:txBody>
      </p:sp>
    </p:spTree>
    <p:extLst>
      <p:ext uri="{BB962C8B-B14F-4D97-AF65-F5344CB8AC3E}">
        <p14:creationId xmlns:p14="http://schemas.microsoft.com/office/powerpoint/2010/main" val="1521640636"/>
      </p:ext>
    </p:extLst>
  </p:cSld>
  <p:clrMapOvr>
    <a:masterClrMapping/>
  </p:clrMapOvr>
  <mc:AlternateContent xmlns:mc="http://schemas.openxmlformats.org/markup-compatibility/2006" xmlns:p14="http://schemas.microsoft.com/office/powerpoint/2010/main">
    <mc:Choice Requires="p14">
      <p:transition spd="slow" p14:dur="2000" advTm="9331"/>
    </mc:Choice>
    <mc:Fallback xmlns="">
      <p:transition spd="slow" advTm="933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a:xfrm>
            <a:off x="499587" y="378000"/>
            <a:ext cx="8066301" cy="451576"/>
          </a:xfrm>
        </p:spPr>
        <p:txBody>
          <a:bodyPr/>
          <a:lstStyle/>
          <a:p>
            <a:r>
              <a:rPr lang="cs-CZ" dirty="0"/>
              <a:t>Program přednášky</a:t>
            </a:r>
          </a:p>
        </p:txBody>
      </p:sp>
      <p:sp>
        <p:nvSpPr>
          <p:cNvPr id="5" name="Zástupný symbol pro obsah 4"/>
          <p:cNvSpPr>
            <a:spLocks noGrp="1"/>
          </p:cNvSpPr>
          <p:nvPr>
            <p:ph idx="1"/>
          </p:nvPr>
        </p:nvSpPr>
        <p:spPr>
          <a:xfrm>
            <a:off x="540094" y="1269580"/>
            <a:ext cx="8066301" cy="4562420"/>
          </a:xfrm>
        </p:spPr>
        <p:txBody>
          <a:bodyPr/>
          <a:lstStyle/>
          <a:p>
            <a:pPr algn="just">
              <a:lnSpc>
                <a:spcPct val="100000"/>
              </a:lnSpc>
            </a:pPr>
            <a:r>
              <a:rPr lang="cs-CZ" sz="2400" dirty="0"/>
              <a:t>Základní charakteristika, orgány a organizace správy na úseku základního a středního školství. </a:t>
            </a:r>
          </a:p>
          <a:p>
            <a:pPr algn="just">
              <a:lnSpc>
                <a:spcPct val="100000"/>
              </a:lnSpc>
            </a:pPr>
            <a:r>
              <a:rPr lang="cs-CZ" sz="2400" dirty="0"/>
              <a:t>Vzdělávací soustava (zejm. mateřské školy, základní školy, střední školy).</a:t>
            </a:r>
          </a:p>
          <a:p>
            <a:pPr algn="just">
              <a:lnSpc>
                <a:spcPct val="100000"/>
              </a:lnSpc>
            </a:pPr>
            <a:r>
              <a:rPr lang="cs-CZ" sz="2400" dirty="0"/>
              <a:t>Práva a povinnosti dětí a jejich zákonných zástupců. </a:t>
            </a:r>
          </a:p>
          <a:p>
            <a:pPr algn="just">
              <a:lnSpc>
                <a:spcPct val="100000"/>
              </a:lnSpc>
            </a:pPr>
            <a:r>
              <a:rPr lang="cs-CZ" sz="2400" dirty="0"/>
              <a:t>Procesní aspekty řízení ve věcech na úseku základního a středního školství.</a:t>
            </a:r>
          </a:p>
          <a:p>
            <a:pPr algn="just">
              <a:lnSpc>
                <a:spcPct val="100000"/>
              </a:lnSpc>
            </a:pPr>
            <a:r>
              <a:rPr lang="cs-CZ" sz="2400" dirty="0"/>
              <a:t>Vysoké školy, členění a orgány. </a:t>
            </a:r>
          </a:p>
          <a:p>
            <a:pPr algn="just">
              <a:lnSpc>
                <a:spcPct val="100000"/>
              </a:lnSpc>
            </a:pPr>
            <a:r>
              <a:rPr lang="cs-CZ" sz="2400" dirty="0"/>
              <a:t>Vysokoškolské studium; akademická obec, rozhodování ve věcech vysokoškolského studia.</a:t>
            </a:r>
          </a:p>
          <a:p>
            <a:pPr algn="just">
              <a:lnSpc>
                <a:spcPct val="100000"/>
              </a:lnSpc>
            </a:pPr>
            <a:r>
              <a:rPr lang="cs-CZ" sz="2400" dirty="0"/>
              <a:t>Státní správa v oblasti vysokých škol.</a:t>
            </a:r>
          </a:p>
          <a:p>
            <a:pPr algn="just">
              <a:lnSpc>
                <a:spcPct val="100000"/>
              </a:lnSpc>
            </a:pPr>
            <a:endParaRPr lang="cs-CZ" b="1" dirty="0"/>
          </a:p>
        </p:txBody>
      </p:sp>
    </p:spTree>
    <p:extLst>
      <p:ext uri="{BB962C8B-B14F-4D97-AF65-F5344CB8AC3E}">
        <p14:creationId xmlns:p14="http://schemas.microsoft.com/office/powerpoint/2010/main" val="147877245"/>
      </p:ext>
    </p:extLst>
  </p:cSld>
  <p:clrMapOvr>
    <a:masterClrMapping/>
  </p:clrMapOvr>
  <mc:AlternateContent xmlns:mc="http://schemas.openxmlformats.org/markup-compatibility/2006" xmlns:p14="http://schemas.microsoft.com/office/powerpoint/2010/main">
    <mc:Choice Requires="p14">
      <p:transition spd="slow" p14:dur="2000" advTm="28444"/>
    </mc:Choice>
    <mc:Fallback xmlns="">
      <p:transition spd="slow" advTm="28444"/>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altLang="cs-CZ" dirty="0"/>
              <a:t>Vzdělávací soustava</a:t>
            </a:r>
            <a:endParaRPr lang="cs-CZ" dirty="0"/>
          </a:p>
        </p:txBody>
      </p:sp>
      <p:sp>
        <p:nvSpPr>
          <p:cNvPr id="5" name="Zástupný symbol pro obsah 4"/>
          <p:cNvSpPr>
            <a:spLocks noGrp="1"/>
          </p:cNvSpPr>
          <p:nvPr>
            <p:ph idx="1"/>
          </p:nvPr>
        </p:nvSpPr>
        <p:spPr>
          <a:xfrm>
            <a:off x="540094" y="1378857"/>
            <a:ext cx="8066301" cy="4453143"/>
          </a:xfrm>
        </p:spPr>
        <p:txBody>
          <a:bodyPr/>
          <a:lstStyle/>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Škola: a) jako školská právnická osoba</a:t>
            </a:r>
            <a:r>
              <a:rPr lang="cs-CZ" altLang="cs-CZ" sz="1800" dirty="0">
                <a:solidFill>
                  <a:srgbClr val="000000"/>
                </a:solidFill>
              </a:rPr>
              <a:t>, nebo </a:t>
            </a:r>
            <a:r>
              <a:rPr lang="cs-CZ" altLang="cs-CZ" sz="1800" b="1" dirty="0">
                <a:solidFill>
                  <a:srgbClr val="000000"/>
                </a:solidFill>
              </a:rPr>
              <a:t>b) (státní) příspěvková  organizace</a:t>
            </a:r>
          </a:p>
          <a:p>
            <a:pPr marL="342900" lvl="0" indent="-342900" algn="just">
              <a:lnSpc>
                <a:spcPct val="100000"/>
              </a:lnSpc>
              <a:spcBef>
                <a:spcPct val="20000"/>
              </a:spcBef>
              <a:buClr>
                <a:srgbClr val="00287D"/>
              </a:buClr>
              <a:buFont typeface="Wingdings" pitchFamily="2" charset="2"/>
              <a:buChar char="§"/>
            </a:pPr>
            <a:endParaRPr lang="cs-CZ" altLang="cs-CZ" sz="1800" b="1"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7 As 161/2016, zřídí-li obec školskou právnickou osobu, která je právnickou osobou v její přímé řídící a kontrolní působnosti, představuje jmenování i odvolání ředitele tohoto zařízení pracovněprávní úkon učiněný jeho zřizovatelem, a nikoliv úkon orgánu územní samosprávy učiněný v rámci výkonu veřejné moci (§ 166 odst. 2, 4 a 5 školského zákona).</a:t>
            </a:r>
          </a:p>
          <a:p>
            <a:endParaRPr lang="cs-CZ" dirty="0"/>
          </a:p>
        </p:txBody>
      </p:sp>
    </p:spTree>
    <p:extLst>
      <p:ext uri="{BB962C8B-B14F-4D97-AF65-F5344CB8AC3E}">
        <p14:creationId xmlns:p14="http://schemas.microsoft.com/office/powerpoint/2010/main" val="1960607842"/>
      </p:ext>
    </p:extLst>
  </p:cSld>
  <p:clrMapOvr>
    <a:masterClrMapping/>
  </p:clrMapOvr>
  <mc:AlternateContent xmlns:mc="http://schemas.openxmlformats.org/markup-compatibility/2006" xmlns:p14="http://schemas.microsoft.com/office/powerpoint/2010/main">
    <mc:Choice Requires="p14">
      <p:transition spd="slow" p14:dur="2000" advTm="12252"/>
    </mc:Choice>
    <mc:Fallback xmlns="">
      <p:transition spd="slow" advTm="12252"/>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altLang="cs-CZ" dirty="0"/>
              <a:t>Školský rejstřík (§ 141 ŠZ)</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veřejný seznam</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zápis = podmínka výkonu činnosti školy a školského zařízení, nárok na financování</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Řízení o zápisu (§ 145 a násl. ŠZ, zamítnutí x vyhovění zápisu)</a:t>
            </a:r>
          </a:p>
          <a:p>
            <a:pPr marL="800100" lvl="1" indent="-342900" algn="just">
              <a:spcBef>
                <a:spcPct val="20000"/>
              </a:spcBef>
              <a:buClr>
                <a:srgbClr val="00287D"/>
              </a:buClr>
              <a:buSzPct val="80000"/>
              <a:buFont typeface="+mj-lt"/>
              <a:buAutoNum type="arabicPeriod"/>
            </a:pPr>
            <a:r>
              <a:rPr lang="cs-CZ" sz="1800" b="1" dirty="0">
                <a:solidFill>
                  <a:srgbClr val="000000"/>
                </a:solidFill>
              </a:rPr>
              <a:t>Rejstřík škol a školských zařízení</a:t>
            </a:r>
          </a:p>
          <a:p>
            <a:pPr marL="800100" lvl="1" indent="-342900" algn="just">
              <a:spcBef>
                <a:spcPct val="20000"/>
              </a:spcBef>
              <a:buClr>
                <a:srgbClr val="00287D"/>
              </a:buClr>
              <a:buSzPct val="80000"/>
              <a:buFont typeface="+mj-lt"/>
              <a:buAutoNum type="arabicPeriod"/>
            </a:pPr>
            <a:r>
              <a:rPr lang="cs-CZ" sz="1800" b="1" dirty="0">
                <a:solidFill>
                  <a:srgbClr val="000000"/>
                </a:solidFill>
              </a:rPr>
              <a:t>Rejstřík školských právnických osob - </a:t>
            </a:r>
            <a:r>
              <a:rPr lang="cs-CZ" sz="1800" dirty="0">
                <a:solidFill>
                  <a:srgbClr val="000000"/>
                </a:solidFill>
              </a:rPr>
              <a:t>specifická právnická osoba podle školského zákona za účelem poskytování vzdělávání podle vzdělávacích programů (§ 124 ŠZ)</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3325412849"/>
      </p:ext>
    </p:extLst>
  </p:cSld>
  <p:clrMapOvr>
    <a:masterClrMapping/>
  </p:clrMapOvr>
  <mc:AlternateContent xmlns:mc="http://schemas.openxmlformats.org/markup-compatibility/2006" xmlns:p14="http://schemas.microsoft.com/office/powerpoint/2010/main">
    <mc:Choice Requires="p14">
      <p:transition spd="slow" p14:dur="2000" advTm="10245"/>
    </mc:Choice>
    <mc:Fallback xmlns="">
      <p:transition spd="slow" advTm="10245"/>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altLang="cs-CZ" dirty="0"/>
              <a:t>Hodnocení škol (§ 12 ŠZ)</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b="1" u="sng" dirty="0">
                <a:solidFill>
                  <a:srgbClr val="000000"/>
                </a:solidFill>
              </a:rPr>
              <a:t>každoročně</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výroční zpráva o stavu a rozvoji vzdělávací soustavy v ČR</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výroční zpráva České školní inspekce</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výroční zpráva o stavu a rozvoji vzdělávací soustavy v kraji</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výroční zpráva o činnosti školy</a:t>
            </a:r>
          </a:p>
          <a:p>
            <a:pPr marL="342900" lvl="0" indent="-342900" algn="just">
              <a:lnSpc>
                <a:spcPct val="100000"/>
              </a:lnSpc>
              <a:spcBef>
                <a:spcPct val="20000"/>
              </a:spcBef>
              <a:buClr>
                <a:srgbClr val="00287D"/>
              </a:buClr>
              <a:buFont typeface="Wingdings" pitchFamily="2" charset="2"/>
              <a:buChar char="§"/>
            </a:pPr>
            <a:r>
              <a:rPr lang="cs-CZ" sz="1800" b="1" u="sng" dirty="0">
                <a:solidFill>
                  <a:srgbClr val="000000"/>
                </a:solidFill>
              </a:rPr>
              <a:t>hodnocení školy </a:t>
            </a:r>
            <a:r>
              <a:rPr lang="cs-CZ" sz="1800" dirty="0">
                <a:solidFill>
                  <a:srgbClr val="000000"/>
                </a:solidFill>
              </a:rPr>
              <a:t>= vlastní + hodnocení Českou školní inspekcí</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782604714"/>
      </p:ext>
    </p:extLst>
  </p:cSld>
  <p:clrMapOvr>
    <a:masterClrMapping/>
  </p:clrMapOvr>
  <mc:AlternateContent xmlns:mc="http://schemas.openxmlformats.org/markup-compatibility/2006" xmlns:p14="http://schemas.microsoft.com/office/powerpoint/2010/main">
    <mc:Choice Requires="p14">
      <p:transition spd="slow" p14:dur="2000" advTm="5884"/>
    </mc:Choice>
    <mc:Fallback xmlns="">
      <p:transition spd="slow" advTm="5884"/>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a:xfrm>
            <a:off x="540094" y="415200"/>
            <a:ext cx="8066301" cy="451576"/>
          </a:xfrm>
        </p:spPr>
        <p:txBody>
          <a:bodyPr/>
          <a:lstStyle/>
          <a:p>
            <a:pPr algn="just"/>
            <a:r>
              <a:rPr lang="cs-CZ" altLang="cs-CZ" sz="2800" dirty="0"/>
              <a:t>Práva žáků, studentů a jejich zákonných zástupců (§ 21 ŠZ)</a:t>
            </a:r>
            <a:endParaRPr lang="cs-CZ" sz="2800"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na vzdělávání a školské služby podle školského zákona</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na informace o průběhu a výsledcích svého vzdělávání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volit a být voleni do školské rady, jsou-li zletilí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zakládat v rámci školy samosprávné orgány žáků a </a:t>
            </a:r>
            <a:r>
              <a:rPr lang="pl-PL" sz="1800" dirty="0">
                <a:solidFill>
                  <a:srgbClr val="000000"/>
                </a:solidFill>
              </a:rPr>
              <a:t>studentů, volit a být do nich voleni, pracovat v nich a </a:t>
            </a:r>
            <a:r>
              <a:rPr lang="cs-CZ" sz="1800" dirty="0">
                <a:solidFill>
                  <a:srgbClr val="000000"/>
                </a:solidFill>
              </a:rPr>
              <a:t>jejich prostřednictvím se obracet na ředitele školy</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vyjadřovat se ke všem rozhodnutím týkajícím se podstatných záležitostí jejich vzdělávání, přičemž jejich vyjádřením musí být věnována pozornost odpovídající jejich věku a stupni vývoje,</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na informace a poradenskou pomoc</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661809516"/>
      </p:ext>
    </p:extLst>
  </p:cSld>
  <p:clrMapOvr>
    <a:masterClrMapping/>
  </p:clrMapOvr>
  <mc:AlternateContent xmlns:mc="http://schemas.openxmlformats.org/markup-compatibility/2006" xmlns:p14="http://schemas.microsoft.com/office/powerpoint/2010/main">
    <mc:Choice Requires="p14">
      <p:transition spd="slow" p14:dur="2000" advTm="10500"/>
    </mc:Choice>
    <mc:Fallback xmlns="">
      <p:transition spd="slow" advTm="1050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a:xfrm>
            <a:off x="540094" y="451486"/>
            <a:ext cx="8066301" cy="451576"/>
          </a:xfrm>
        </p:spPr>
        <p:txBody>
          <a:bodyPr/>
          <a:lstStyle/>
          <a:p>
            <a:r>
              <a:rPr lang="cs-CZ" altLang="cs-CZ" sz="2800" dirty="0"/>
              <a:t>Povinnosti žáků, studentů a jejich zákonných zástupců (§ 22 ŠZ)</a:t>
            </a:r>
            <a:endParaRPr lang="cs-CZ" sz="2800"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řádně </a:t>
            </a:r>
            <a:r>
              <a:rPr lang="cs-CZ" sz="1800" b="1" dirty="0">
                <a:solidFill>
                  <a:srgbClr val="000000"/>
                </a:solidFill>
              </a:rPr>
              <a:t>docházet </a:t>
            </a:r>
            <a:r>
              <a:rPr lang="cs-CZ" sz="1800" dirty="0">
                <a:solidFill>
                  <a:srgbClr val="000000"/>
                </a:solidFill>
              </a:rPr>
              <a:t>do školy nebo školského zařízení a řádně se vzdělávat</a:t>
            </a:r>
          </a:p>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dodržovat školní a vnitřní řád a předpisy </a:t>
            </a:r>
            <a:r>
              <a:rPr lang="cs-CZ" sz="1800" dirty="0">
                <a:solidFill>
                  <a:srgbClr val="000000"/>
                </a:solidFill>
              </a:rPr>
              <a:t>a pokyny školy a školského zařízení k ochraně zdraví a bezpečnosti, s nimiž byli seznámeni</a:t>
            </a:r>
          </a:p>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plnit pokyny </a:t>
            </a:r>
            <a:r>
              <a:rPr lang="cs-CZ" sz="1800" dirty="0">
                <a:solidFill>
                  <a:srgbClr val="000000"/>
                </a:solidFill>
              </a:rPr>
              <a:t>pedagogických pracovníků</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zletilí žáci a studenti jsou dále povinni např.</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informovat školu a školské zařízení o změně zdravotní způsobilosti</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dokládat důvody své nepřítomnosti ve vyučování v souladu s podmínkami stanovenými školním řádem</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2585799380"/>
      </p:ext>
    </p:extLst>
  </p:cSld>
  <p:clrMapOvr>
    <a:masterClrMapping/>
  </p:clrMapOvr>
  <mc:AlternateContent xmlns:mc="http://schemas.openxmlformats.org/markup-compatibility/2006" xmlns:p14="http://schemas.microsoft.com/office/powerpoint/2010/main">
    <mc:Choice Requires="p14">
      <p:transition spd="slow" p14:dur="2000" advTm="8026"/>
    </mc:Choice>
    <mc:Fallback xmlns="">
      <p:transition spd="slow" advTm="8026"/>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altLang="cs-CZ" dirty="0"/>
              <a:t>Zákonní zástupci jsou povinni zejména</a:t>
            </a:r>
            <a:endParaRPr lang="cs-CZ" dirty="0"/>
          </a:p>
        </p:txBody>
      </p:sp>
      <p:sp>
        <p:nvSpPr>
          <p:cNvPr id="5" name="Zástupný symbol pro obsah 4"/>
          <p:cNvSpPr>
            <a:spLocks noGrp="1"/>
          </p:cNvSpPr>
          <p:nvPr>
            <p:ph idx="1"/>
          </p:nvPr>
        </p:nvSpPr>
        <p:spPr>
          <a:xfrm>
            <a:off x="540094" y="1953259"/>
            <a:ext cx="8066301" cy="4139998"/>
          </a:xfrm>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zajistit, aby dítě a žák docházel řádně do školy nebo školského zařízení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na vyzvání ředitele školy nebo školského zařízení se osobně zúčastnit projednání závažných otázek týkajících se vzdělávání dítěte nebo žáka</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informovat školu a školské zařízení o změně zdravotní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způsobilosti, zdravotních obtížích dítěte nebo žáka nebo jiných závažných skutečnostech, které by mohly mít vliv na průběh vzdělávání</a:t>
            </a:r>
          </a:p>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dokládat důvody nepřítomnosti dítěte </a:t>
            </a:r>
            <a:r>
              <a:rPr lang="cs-CZ" sz="1800" dirty="0">
                <a:solidFill>
                  <a:srgbClr val="000000"/>
                </a:solidFill>
              </a:rPr>
              <a:t>a žáka ve vyučování v souladu s podmínkami stanovenými škol. řádem</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203058683"/>
      </p:ext>
    </p:extLst>
  </p:cSld>
  <p:clrMapOvr>
    <a:masterClrMapping/>
  </p:clrMapOvr>
  <mc:AlternateContent xmlns:mc="http://schemas.openxmlformats.org/markup-compatibility/2006" xmlns:p14="http://schemas.microsoft.com/office/powerpoint/2010/main">
    <mc:Choice Requires="p14">
      <p:transition spd="slow" p14:dur="2000" advTm="8646"/>
    </mc:Choice>
    <mc:Fallback xmlns="">
      <p:transition spd="slow" advTm="8646"/>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Přestupky</a:t>
            </a:r>
          </a:p>
        </p:txBody>
      </p:sp>
      <p:sp>
        <p:nvSpPr>
          <p:cNvPr id="5" name="Zástupný symbol pro obsah 4"/>
          <p:cNvSpPr>
            <a:spLocks noGrp="1"/>
          </p:cNvSpPr>
          <p:nvPr>
            <p:ph idx="1"/>
          </p:nvPr>
        </p:nvSpPr>
        <p:spPr/>
        <p:txBody>
          <a:bodyPr/>
          <a:lstStyle/>
          <a:p>
            <a:pPr marL="72000" indent="0" algn="just">
              <a:lnSpc>
                <a:spcPct val="100000"/>
              </a:lnSpc>
              <a:buNone/>
            </a:pPr>
            <a:r>
              <a:rPr lang="cs-CZ" b="1" dirty="0"/>
              <a:t>§ 182a odst. 1 písm. a) </a:t>
            </a:r>
            <a:r>
              <a:rPr lang="cs-CZ" dirty="0"/>
              <a:t>(odpovědnost zákonného zástupce – speciální subjekt) za to, že</a:t>
            </a:r>
          </a:p>
          <a:p>
            <a:pPr algn="just">
              <a:lnSpc>
                <a:spcPct val="100000"/>
              </a:lnSpc>
            </a:pPr>
            <a:r>
              <a:rPr lang="cs-CZ" dirty="0"/>
              <a:t>bod 1. nepřihlásí dítě k zápisu k povinné školní docházce</a:t>
            </a:r>
          </a:p>
          <a:p>
            <a:pPr algn="just">
              <a:lnSpc>
                <a:spcPct val="100000"/>
              </a:lnSpc>
            </a:pPr>
            <a:r>
              <a:rPr lang="cs-CZ" dirty="0"/>
              <a:t>bod 2. nepřihlásí dítě k povinnému předškolnímu vzdělávání</a:t>
            </a:r>
          </a:p>
          <a:p>
            <a:pPr algn="just">
              <a:lnSpc>
                <a:spcPct val="100000"/>
              </a:lnSpc>
            </a:pPr>
            <a:r>
              <a:rPr lang="cs-CZ" dirty="0"/>
              <a:t>bod 3. zanedbává péči o povinnou školní docházku nebo o povinné předškolní vzdělávání</a:t>
            </a:r>
          </a:p>
          <a:p>
            <a:pPr algn="just">
              <a:lnSpc>
                <a:spcPct val="100000"/>
              </a:lnSpc>
            </a:pPr>
            <a:r>
              <a:rPr lang="cs-CZ" b="1" dirty="0"/>
              <a:t>Pokuta až 5.000 Kč</a:t>
            </a:r>
          </a:p>
        </p:txBody>
      </p:sp>
    </p:spTree>
    <p:extLst>
      <p:ext uri="{BB962C8B-B14F-4D97-AF65-F5344CB8AC3E}">
        <p14:creationId xmlns:p14="http://schemas.microsoft.com/office/powerpoint/2010/main" val="3913825663"/>
      </p:ext>
    </p:extLst>
  </p:cSld>
  <p:clrMapOvr>
    <a:masterClrMapping/>
  </p:clrMapOvr>
  <mc:AlternateContent xmlns:mc="http://schemas.openxmlformats.org/markup-compatibility/2006" xmlns:p14="http://schemas.microsoft.com/office/powerpoint/2010/main">
    <mc:Choice Requires="p14">
      <p:transition spd="slow" p14:dur="2000" advTm="7727"/>
    </mc:Choice>
    <mc:Fallback xmlns="">
      <p:transition spd="slow" advTm="7727"/>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altLang="cs-CZ" dirty="0"/>
              <a:t>Pojmy a instituty</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Školní rok </a:t>
            </a:r>
            <a:r>
              <a:rPr lang="cs-CZ" altLang="cs-CZ" sz="1800" dirty="0">
                <a:solidFill>
                  <a:srgbClr val="000000"/>
                </a:solidFill>
              </a:rPr>
              <a:t>(1. 9. – 31. 8.), období školního vyučování (2 pololetí) + období školních prázdnin (§ 24), ředitelské volno 5 dnů</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Formy vzdělávání</a:t>
            </a:r>
            <a:r>
              <a:rPr lang="cs-CZ" altLang="cs-CZ" sz="1800" dirty="0">
                <a:solidFill>
                  <a:srgbClr val="000000"/>
                </a:solidFill>
              </a:rPr>
              <a:t>: denní, večerní, kombinovaná, distanční a kombinovaná (§ 25)</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Vyučovací hodina</a:t>
            </a:r>
            <a:r>
              <a:rPr lang="cs-CZ" altLang="cs-CZ" sz="1800" dirty="0">
                <a:solidFill>
                  <a:srgbClr val="000000"/>
                </a:solidFill>
              </a:rPr>
              <a:t>: 45 minut, počty vyučovacích hodin pro jednotlivé ročníky (§ 26)</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Učebnice (§ 27/3 bezplatně)</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Školní řád/vnitřní řád (§ 30), obsahuje mj. pravidla pro hodnocení žáků a studentů</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Výchovná opatření </a:t>
            </a:r>
            <a:r>
              <a:rPr lang="cs-CZ" altLang="cs-CZ" sz="1800" dirty="0">
                <a:solidFill>
                  <a:srgbClr val="000000"/>
                </a:solidFill>
              </a:rPr>
              <a:t>(§ 31) – pochvala a jiná ocenění (+) a kázeňské opatření (-): podmíněné vyloučení, vyloučení a další kázeňská opatření (lhůta pro uložení) </a:t>
            </a:r>
          </a:p>
          <a:p>
            <a:endParaRPr lang="cs-CZ" dirty="0"/>
          </a:p>
        </p:txBody>
      </p:sp>
    </p:spTree>
    <p:extLst>
      <p:ext uri="{BB962C8B-B14F-4D97-AF65-F5344CB8AC3E}">
        <p14:creationId xmlns:p14="http://schemas.microsoft.com/office/powerpoint/2010/main" val="3884138293"/>
      </p:ext>
    </p:extLst>
  </p:cSld>
  <p:clrMapOvr>
    <a:masterClrMapping/>
  </p:clrMapOvr>
  <mc:AlternateContent xmlns:mc="http://schemas.openxmlformats.org/markup-compatibility/2006" xmlns:p14="http://schemas.microsoft.com/office/powerpoint/2010/main">
    <mc:Choice Requires="p14">
      <p:transition spd="slow" p14:dur="2000" advTm="20147"/>
    </mc:Choice>
    <mc:Fallback xmlns="">
      <p:transition spd="slow" advTm="20147"/>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a:t>Soudní ochrana</a:t>
            </a:r>
          </a:p>
        </p:txBody>
      </p:sp>
      <p:sp>
        <p:nvSpPr>
          <p:cNvPr id="5" name="Zástupný symbol pro obsah 4"/>
          <p:cNvSpPr>
            <a:spLocks noGrp="1"/>
          </p:cNvSpPr>
          <p:nvPr>
            <p:ph idx="1"/>
          </p:nvPr>
        </p:nvSpPr>
        <p:spPr/>
        <p:txBody>
          <a:bodyPr/>
          <a:lstStyle/>
          <a:p>
            <a:pPr algn="just">
              <a:lnSpc>
                <a:spcPct val="100000"/>
              </a:lnSpc>
            </a:pPr>
            <a:r>
              <a:rPr lang="cs-CZ" sz="2000" dirty="0"/>
              <a:t>NSS, </a:t>
            </a:r>
            <a:r>
              <a:rPr lang="cs-CZ" sz="2000" dirty="0" err="1"/>
              <a:t>sp</a:t>
            </a:r>
            <a:r>
              <a:rPr lang="cs-CZ" sz="2000" dirty="0"/>
              <a:t>. zn. 8 As 80/2019 „</a:t>
            </a:r>
            <a:r>
              <a:rPr lang="cs-CZ" sz="2000" i="1" dirty="0">
                <a:solidFill>
                  <a:srgbClr val="FF0000"/>
                </a:solidFill>
              </a:rPr>
              <a:t>Rozhodnutí o udělení důtky ředitele školy </a:t>
            </a:r>
            <a:r>
              <a:rPr lang="cs-CZ" sz="2000" i="1" dirty="0"/>
              <a:t>[§ 31 odst. 1 zákona č. 561/2004 Sb., o předškolním, základním, středním, vyšším odborném a jiném vzdělávání (školský zákon), ve spojení s § 17 odst. 3 písm. c) vyhlášky č. 48/2005 Sb., o základním vzdělávání a některých náležitostech plnění povinné školní docházky] </a:t>
            </a:r>
            <a:r>
              <a:rPr lang="cs-CZ" sz="2000" i="1" dirty="0">
                <a:solidFill>
                  <a:srgbClr val="FF0000"/>
                </a:solidFill>
              </a:rPr>
              <a:t>je výchovným opatřením a nezasahuje do žádného veřejného subjektivního práva žáka či studenta</a:t>
            </a:r>
            <a:r>
              <a:rPr lang="cs-CZ" sz="2000" dirty="0"/>
              <a:t>.“</a:t>
            </a:r>
          </a:p>
        </p:txBody>
      </p:sp>
    </p:spTree>
    <p:extLst>
      <p:ext uri="{BB962C8B-B14F-4D97-AF65-F5344CB8AC3E}">
        <p14:creationId xmlns:p14="http://schemas.microsoft.com/office/powerpoint/2010/main" val="1877620076"/>
      </p:ext>
    </p:extLst>
  </p:cSld>
  <p:clrMapOvr>
    <a:masterClrMapping/>
  </p:clrMapOvr>
  <mc:AlternateContent xmlns:mc="http://schemas.openxmlformats.org/markup-compatibility/2006" xmlns:p14="http://schemas.microsoft.com/office/powerpoint/2010/main">
    <mc:Choice Requires="p14">
      <p:transition spd="slow" p14:dur="2000" advTm="36503"/>
    </mc:Choice>
    <mc:Fallback xmlns="">
      <p:transition spd="slow" advTm="36503"/>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a:t>Pojmy a instituty</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Předškolní vzdělávání </a:t>
            </a:r>
            <a:r>
              <a:rPr lang="cs-CZ" altLang="cs-CZ" sz="1800" dirty="0">
                <a:solidFill>
                  <a:srgbClr val="000000"/>
                </a:solidFill>
              </a:rPr>
              <a:t>(§ 34) od 3 do 6 let, </a:t>
            </a:r>
            <a:r>
              <a:rPr lang="cs-CZ" altLang="cs-CZ" sz="1800" dirty="0">
                <a:solidFill>
                  <a:srgbClr val="FF0000"/>
                </a:solidFill>
              </a:rPr>
              <a:t>povinné</a:t>
            </a:r>
            <a:r>
              <a:rPr lang="cs-CZ" altLang="cs-CZ" sz="1800" dirty="0">
                <a:solidFill>
                  <a:srgbClr val="000000"/>
                </a:solidFill>
              </a:rPr>
              <a:t> pro děti starší </a:t>
            </a:r>
            <a:r>
              <a:rPr lang="cs-CZ" altLang="cs-CZ" sz="1800" dirty="0">
                <a:solidFill>
                  <a:srgbClr val="FF0000"/>
                </a:solidFill>
              </a:rPr>
              <a:t>5let, </a:t>
            </a:r>
            <a:r>
              <a:rPr lang="cs-CZ" altLang="cs-CZ" sz="1800" dirty="0"/>
              <a:t>lze pro děti starší 2 let</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Povinná školní docházka</a:t>
            </a:r>
            <a:r>
              <a:rPr lang="cs-CZ" altLang="cs-CZ" sz="1800" dirty="0">
                <a:solidFill>
                  <a:srgbClr val="000000"/>
                </a:solidFill>
              </a:rPr>
              <a:t>: 9 let, povinnost zákonného zástupce přihlásit k zápisu</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Základní vzdělávání </a:t>
            </a:r>
            <a:r>
              <a:rPr lang="cs-CZ" altLang="cs-CZ" sz="1800" dirty="0">
                <a:solidFill>
                  <a:srgbClr val="000000"/>
                </a:solidFill>
              </a:rPr>
              <a:t>(§ 44), přezkoumání hodnocení § 52 odst. 4</a:t>
            </a:r>
            <a:endParaRPr lang="cs-CZ" altLang="cs-CZ" sz="1800" b="1"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Střední vzdělávání </a:t>
            </a:r>
            <a:r>
              <a:rPr lang="cs-CZ" altLang="cs-CZ" sz="1800" dirty="0">
                <a:solidFill>
                  <a:srgbClr val="000000"/>
                </a:solidFill>
              </a:rPr>
              <a:t>(§ 58) (stupně: a) střední vzdělání, b) střední vzdělání s výučním listem a c) střední vzdělání s maturitní zkouškou)</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Maturitní zkouška </a:t>
            </a:r>
            <a:r>
              <a:rPr lang="cs-CZ" altLang="cs-CZ" sz="1800" dirty="0">
                <a:solidFill>
                  <a:srgbClr val="000000"/>
                </a:solidFill>
              </a:rPr>
              <a:t>(§ 77) – společná část a profilová část</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Konzervatoř -  „</a:t>
            </a:r>
            <a:r>
              <a:rPr lang="cs-CZ" altLang="cs-CZ" sz="1800" dirty="0" err="1">
                <a:solidFill>
                  <a:srgbClr val="000000"/>
                </a:solidFill>
              </a:rPr>
              <a:t>DiS</a:t>
            </a:r>
            <a:r>
              <a:rPr lang="cs-CZ" altLang="cs-CZ" sz="1800" dirty="0">
                <a:solidFill>
                  <a:srgbClr val="000000"/>
                </a:solidFill>
              </a:rPr>
              <a:t>“ (§ 89)</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Vyšší odborné vzdělávání </a:t>
            </a:r>
            <a:r>
              <a:rPr lang="cs-CZ" altLang="cs-CZ" sz="1800" dirty="0">
                <a:solidFill>
                  <a:srgbClr val="000000"/>
                </a:solidFill>
              </a:rPr>
              <a:t>(§ 92) – „</a:t>
            </a:r>
            <a:r>
              <a:rPr lang="cs-CZ" altLang="cs-CZ" sz="1800" dirty="0" err="1">
                <a:solidFill>
                  <a:srgbClr val="000000"/>
                </a:solidFill>
              </a:rPr>
              <a:t>DiS</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2706368377"/>
      </p:ext>
    </p:extLst>
  </p:cSld>
  <p:clrMapOvr>
    <a:masterClrMapping/>
  </p:clrMapOvr>
  <mc:AlternateContent xmlns:mc="http://schemas.openxmlformats.org/markup-compatibility/2006" xmlns:p14="http://schemas.microsoft.com/office/powerpoint/2010/main">
    <mc:Choice Requires="p14">
      <p:transition spd="slow" p14:dur="2000" advTm="12799"/>
    </mc:Choice>
    <mc:Fallback xmlns="">
      <p:transition spd="slow" advTm="1279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Kontrolní otázky</a:t>
            </a:r>
          </a:p>
        </p:txBody>
      </p:sp>
      <p:sp>
        <p:nvSpPr>
          <p:cNvPr id="5" name="Zástupný symbol pro obsah 4"/>
          <p:cNvSpPr>
            <a:spLocks noGrp="1"/>
          </p:cNvSpPr>
          <p:nvPr>
            <p:ph idx="1"/>
          </p:nvPr>
        </p:nvSpPr>
        <p:spPr/>
        <p:txBody>
          <a:bodyPr/>
          <a:lstStyle/>
          <a:p>
            <a:pPr algn="just">
              <a:lnSpc>
                <a:spcPct val="100000"/>
              </a:lnSpc>
            </a:pPr>
            <a:r>
              <a:rPr lang="cs-CZ" sz="2000" i="1" dirty="0"/>
              <a:t>Jaké právní předpisy upravují správu školství?</a:t>
            </a:r>
          </a:p>
          <a:p>
            <a:pPr algn="just">
              <a:lnSpc>
                <a:spcPct val="100000"/>
              </a:lnSpc>
            </a:pPr>
            <a:r>
              <a:rPr lang="cs-CZ" sz="2000" i="1" dirty="0"/>
              <a:t>Které orgány veřejné správy působí na předmětném úseku?</a:t>
            </a:r>
          </a:p>
          <a:p>
            <a:pPr algn="just">
              <a:lnSpc>
                <a:spcPct val="100000"/>
              </a:lnSpc>
            </a:pPr>
            <a:r>
              <a:rPr lang="cs-CZ" sz="2000" i="1" dirty="0"/>
              <a:t>Jaká je role státní správy a samosprávy v oblasti školství?</a:t>
            </a:r>
          </a:p>
          <a:p>
            <a:pPr algn="just">
              <a:lnSpc>
                <a:spcPct val="100000"/>
              </a:lnSpc>
            </a:pPr>
            <a:r>
              <a:rPr lang="cs-CZ" sz="2000" i="1" dirty="0"/>
              <a:t>Jaké jsou zásady a cíle vzdělávání?</a:t>
            </a:r>
          </a:p>
          <a:p>
            <a:pPr algn="just">
              <a:lnSpc>
                <a:spcPct val="100000"/>
              </a:lnSpc>
            </a:pPr>
            <a:r>
              <a:rPr lang="cs-CZ" sz="2000" i="1" dirty="0"/>
              <a:t>Jakými subjekty je tvořena vzdělávací soustava?</a:t>
            </a:r>
          </a:p>
          <a:p>
            <a:pPr algn="just">
              <a:lnSpc>
                <a:spcPct val="100000"/>
              </a:lnSpc>
            </a:pPr>
            <a:r>
              <a:rPr lang="cs-CZ" sz="2000" i="1" dirty="0"/>
              <a:t>K čemu slouží rejstřík škol?</a:t>
            </a:r>
          </a:p>
          <a:p>
            <a:pPr algn="just">
              <a:lnSpc>
                <a:spcPct val="100000"/>
              </a:lnSpc>
            </a:pPr>
            <a:r>
              <a:rPr lang="cs-CZ" sz="2000" i="1" dirty="0"/>
              <a:t>Jaká jsou práva a povinnosti žáků, studentů a jejich zákonných zástupců?</a:t>
            </a:r>
          </a:p>
          <a:p>
            <a:pPr algn="just">
              <a:lnSpc>
                <a:spcPct val="100000"/>
              </a:lnSpc>
            </a:pPr>
            <a:r>
              <a:rPr lang="cs-CZ" sz="2000" i="1" dirty="0"/>
              <a:t>Jaké jsou druhy vysokých škol? </a:t>
            </a:r>
          </a:p>
          <a:p>
            <a:pPr algn="just">
              <a:lnSpc>
                <a:spcPct val="100000"/>
              </a:lnSpc>
            </a:pPr>
            <a:r>
              <a:rPr lang="cs-CZ" sz="2000" i="1" dirty="0"/>
              <a:t>Jaké jsou orgány vysokých škol?</a:t>
            </a:r>
          </a:p>
          <a:p>
            <a:pPr>
              <a:lnSpc>
                <a:spcPct val="100000"/>
              </a:lnSpc>
            </a:pPr>
            <a:endParaRPr lang="cs-CZ" sz="2400" i="1" dirty="0"/>
          </a:p>
        </p:txBody>
      </p:sp>
    </p:spTree>
    <p:extLst>
      <p:ext uri="{BB962C8B-B14F-4D97-AF65-F5344CB8AC3E}">
        <p14:creationId xmlns:p14="http://schemas.microsoft.com/office/powerpoint/2010/main" val="1178127049"/>
      </p:ext>
    </p:extLst>
  </p:cSld>
  <p:clrMapOvr>
    <a:masterClrMapping/>
  </p:clrMapOvr>
  <mc:AlternateContent xmlns:mc="http://schemas.openxmlformats.org/markup-compatibility/2006" xmlns:p14="http://schemas.microsoft.com/office/powerpoint/2010/main">
    <mc:Choice Requires="p14">
      <p:transition spd="slow" p14:dur="2000" advTm="23595"/>
    </mc:Choice>
    <mc:Fallback xmlns="">
      <p:transition spd="slow" advTm="23595"/>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a:t>Výuka náboženství</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NSS, </a:t>
            </a:r>
            <a:r>
              <a:rPr lang="cs-CZ" sz="1800" dirty="0" err="1">
                <a:solidFill>
                  <a:srgbClr val="000000"/>
                </a:solidFill>
              </a:rPr>
              <a:t>sp</a:t>
            </a:r>
            <a:r>
              <a:rPr lang="cs-CZ" sz="1800" dirty="0">
                <a:solidFill>
                  <a:srgbClr val="000000"/>
                </a:solidFill>
              </a:rPr>
              <a:t>. zn. 5 As 65/2015, č. 3422/2016 Sb. NSS, „</a:t>
            </a:r>
            <a:r>
              <a:rPr lang="cs-CZ" sz="1800" i="1" dirty="0">
                <a:solidFill>
                  <a:srgbClr val="000000"/>
                </a:solidFill>
              </a:rPr>
              <a:t>Škola zřizovaná státem, krajem, obcí nebo svazkem obcí, v níž se alespoň 7 žáků školy přihlásilo v daném školním roce k výuce náboženství církve a náboženské společnosti k tomu oprávněné, má podle § 15 zákona č. 561/2004 Sb. …., </a:t>
            </a:r>
            <a:r>
              <a:rPr lang="cs-CZ" sz="1800" i="1" dirty="0">
                <a:solidFill>
                  <a:srgbClr val="FF0000"/>
                </a:solidFill>
              </a:rPr>
              <a:t>povinnost zabezpečit výuku tohoto náboženství</a:t>
            </a:r>
            <a:r>
              <a:rPr lang="cs-CZ" sz="1800" i="1" dirty="0">
                <a:solidFill>
                  <a:srgbClr val="000000"/>
                </a:solidFill>
              </a:rPr>
              <a:t>. Této povinnosti školy odpovídá jak </a:t>
            </a:r>
            <a:r>
              <a:rPr lang="cs-CZ" sz="1800" i="1" dirty="0">
                <a:solidFill>
                  <a:srgbClr val="FF0000"/>
                </a:solidFill>
              </a:rPr>
              <a:t>veřejné subjektivní právo žáků</a:t>
            </a:r>
            <a:r>
              <a:rPr lang="cs-CZ" sz="1800" i="1" dirty="0">
                <a:solidFill>
                  <a:srgbClr val="000000"/>
                </a:solidFill>
              </a:rPr>
              <a:t>, aby jim byla tato výuka umožněna, vyplývající ze školského zákona, </a:t>
            </a:r>
            <a:r>
              <a:rPr lang="cs-CZ" sz="1800" i="1" dirty="0">
                <a:solidFill>
                  <a:srgbClr val="FF0000"/>
                </a:solidFill>
              </a:rPr>
              <a:t>tak právo církve a náboženské společnosti</a:t>
            </a:r>
            <a:r>
              <a:rPr lang="cs-CZ" sz="1800" i="1" dirty="0">
                <a:solidFill>
                  <a:srgbClr val="000000"/>
                </a:solidFill>
              </a:rPr>
              <a:t>, která je nositelkou zvláštního práva podle § 7 odst. 1 písm. a) zákona č. 3/2002 Sb., o svobodě náboženského vyznání a postavení církví a náboženských společností, </a:t>
            </a:r>
            <a:r>
              <a:rPr lang="cs-CZ" sz="1800" i="1" dirty="0">
                <a:solidFill>
                  <a:srgbClr val="FF0000"/>
                </a:solidFill>
              </a:rPr>
              <a:t>na této škole náboženství vyučovat</a:t>
            </a:r>
            <a:r>
              <a:rPr lang="cs-CZ" sz="1800" i="1" dirty="0">
                <a:solidFill>
                  <a:srgbClr val="000000"/>
                </a:solidFill>
              </a:rPr>
              <a:t>. Pokud škola při splnění podmínek …, výuku náboženství dané církve a náboženské společnosti nezabezpečí, půjde o </a:t>
            </a:r>
            <a:r>
              <a:rPr lang="cs-CZ" sz="1800" i="1" dirty="0">
                <a:solidFill>
                  <a:srgbClr val="FF0000"/>
                </a:solidFill>
              </a:rPr>
              <a:t>nezákonný zásah</a:t>
            </a:r>
            <a:r>
              <a:rPr lang="cs-CZ" sz="1800" i="1" dirty="0">
                <a:solidFill>
                  <a:srgbClr val="000000"/>
                </a:solidFill>
              </a:rPr>
              <a:t>, </a:t>
            </a:r>
            <a:r>
              <a:rPr lang="cs-CZ" sz="1800" i="1" dirty="0">
                <a:solidFill>
                  <a:srgbClr val="FF0000"/>
                </a:solidFill>
              </a:rPr>
              <a:t>leda by </a:t>
            </a:r>
            <a:r>
              <a:rPr lang="cs-CZ" sz="1800" i="1" dirty="0">
                <a:solidFill>
                  <a:srgbClr val="000000"/>
                </a:solidFill>
              </a:rPr>
              <a:t>škola prokázala, že ji nemohla zabezpečit z důvodů, které nemohla ovlivnit, buď proto, že byly zcela nezávislé na její vůli (například náhlé úmrtí či pracovní neschopnost vyučujícího), nebo že byly způsobeny neochotou nebo nemožností na straně církve a náboženské společnosti, která měla doporučit osobu splňující požadavky ..</a:t>
            </a:r>
            <a:r>
              <a:rPr lang="cs-CZ" sz="1800" dirty="0">
                <a:solidFill>
                  <a:srgbClr val="000000"/>
                </a:solidFill>
              </a:rPr>
              <a:t>.“</a:t>
            </a:r>
          </a:p>
        </p:txBody>
      </p:sp>
    </p:spTree>
    <p:extLst>
      <p:ext uri="{BB962C8B-B14F-4D97-AF65-F5344CB8AC3E}">
        <p14:creationId xmlns:p14="http://schemas.microsoft.com/office/powerpoint/2010/main" val="597004865"/>
      </p:ext>
    </p:extLst>
  </p:cSld>
  <p:clrMapOvr>
    <a:masterClrMapping/>
  </p:clrMapOvr>
  <mc:AlternateContent xmlns:mc="http://schemas.openxmlformats.org/markup-compatibility/2006" xmlns:p14="http://schemas.microsoft.com/office/powerpoint/2010/main">
    <mc:Choice Requires="p14">
      <p:transition spd="slow" p14:dur="2000" advTm="7933"/>
    </mc:Choice>
    <mc:Fallback xmlns="">
      <p:transition spd="slow" advTm="7933"/>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altLang="cs-CZ" dirty="0"/>
              <a:t>Procesní aspekty</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 183 – </a:t>
            </a:r>
            <a:r>
              <a:rPr lang="cs-CZ" altLang="cs-CZ" sz="1800" b="1" dirty="0">
                <a:solidFill>
                  <a:srgbClr val="000000"/>
                </a:solidFill>
              </a:rPr>
              <a:t>relativní vyloučení </a:t>
            </a:r>
            <a:r>
              <a:rPr lang="cs-CZ" altLang="cs-CZ" sz="1800" dirty="0" err="1">
                <a:solidFill>
                  <a:srgbClr val="000000"/>
                </a:solidFill>
              </a:rPr>
              <a:t>SpŘ</a:t>
            </a:r>
            <a:endParaRPr lang="cs-CZ" alt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4 As 263/2015, „</a:t>
            </a:r>
            <a:r>
              <a:rPr lang="cs-CZ" sz="1800" i="1" dirty="0">
                <a:solidFill>
                  <a:srgbClr val="000000"/>
                </a:solidFill>
              </a:rPr>
              <a:t>Správní řád se ve vztahu k zákonu č. 561/2004 Sb. … použije subsidiárně pouze v případech, v nichž je správními orgány vykonávána jejich působnost podle uvedeného zákona</a:t>
            </a:r>
            <a:r>
              <a:rPr lang="cs-CZ" sz="1800" dirty="0">
                <a:solidFill>
                  <a:srgbClr val="000000"/>
                </a:solidFill>
              </a:rPr>
              <a:t>.“</a:t>
            </a:r>
            <a:endParaRPr lang="cs-CZ" alt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Nadřízeným správním orgánem </a:t>
            </a:r>
            <a:r>
              <a:rPr lang="cs-CZ" altLang="cs-CZ" sz="1800" b="1" dirty="0">
                <a:solidFill>
                  <a:srgbClr val="000000"/>
                </a:solidFill>
              </a:rPr>
              <a:t>vůči ředitelům je KÚ </a:t>
            </a:r>
            <a:r>
              <a:rPr lang="cs-CZ" altLang="cs-CZ" sz="1800" dirty="0">
                <a:solidFill>
                  <a:srgbClr val="000000"/>
                </a:solidFill>
              </a:rPr>
              <a:t>(§ 183 odst. 4)</a:t>
            </a:r>
          </a:p>
          <a:p>
            <a:pPr marL="342900" lvl="0" indent="-342900" algn="just">
              <a:lnSpc>
                <a:spcPct val="100000"/>
              </a:lnSpc>
              <a:spcBef>
                <a:spcPct val="20000"/>
              </a:spcBef>
              <a:buClr>
                <a:srgbClr val="00287D"/>
              </a:buClr>
              <a:buFont typeface="Wingdings" pitchFamily="2" charset="2"/>
              <a:buChar char="§"/>
            </a:pPr>
            <a:endParaRPr lang="cs-CZ" alt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Nejtypičtějším příkladem jsou </a:t>
            </a:r>
            <a:r>
              <a:rPr lang="cs-CZ" altLang="cs-CZ" sz="1800" b="1" dirty="0">
                <a:solidFill>
                  <a:srgbClr val="000000"/>
                </a:solidFill>
              </a:rPr>
              <a:t>správní řízení </a:t>
            </a:r>
            <a:r>
              <a:rPr lang="cs-CZ" altLang="cs-CZ" sz="1800" dirty="0">
                <a:solidFill>
                  <a:srgbClr val="000000"/>
                </a:solidFill>
              </a:rPr>
              <a:t>o přijetí ke vzdělávání</a:t>
            </a:r>
          </a:p>
          <a:p>
            <a:endParaRPr lang="cs-CZ" dirty="0"/>
          </a:p>
        </p:txBody>
      </p:sp>
    </p:spTree>
    <p:extLst>
      <p:ext uri="{BB962C8B-B14F-4D97-AF65-F5344CB8AC3E}">
        <p14:creationId xmlns:p14="http://schemas.microsoft.com/office/powerpoint/2010/main" val="2764489995"/>
      </p:ext>
    </p:extLst>
  </p:cSld>
  <p:clrMapOvr>
    <a:masterClrMapping/>
  </p:clrMapOvr>
  <mc:AlternateContent xmlns:mc="http://schemas.openxmlformats.org/markup-compatibility/2006" xmlns:p14="http://schemas.microsoft.com/office/powerpoint/2010/main">
    <mc:Choice Requires="p14">
      <p:transition spd="slow" p14:dur="2000" advTm="29577"/>
    </mc:Choice>
    <mc:Fallback xmlns="">
      <p:transition spd="slow" advTm="29577"/>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p:txBody>
          <a:bodyPr/>
          <a:lstStyle/>
          <a:p>
            <a:r>
              <a:rPr lang="cs-CZ" altLang="cs-CZ" dirty="0"/>
              <a:t>Procesní aspekty</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1 As 35/2012, č. 2736/2013 Sb. NSS, „</a:t>
            </a:r>
            <a:r>
              <a:rPr lang="cs-CZ" altLang="cs-CZ" sz="1800" i="1" dirty="0">
                <a:solidFill>
                  <a:srgbClr val="000000"/>
                </a:solidFill>
              </a:rPr>
              <a:t>Rozhodování mateřské školy o </a:t>
            </a:r>
            <a:r>
              <a:rPr lang="cs-CZ" altLang="cs-CZ" sz="1800" i="1" dirty="0">
                <a:solidFill>
                  <a:srgbClr val="FF0000"/>
                </a:solidFill>
              </a:rPr>
              <a:t>nepřijetí dítěte</a:t>
            </a:r>
            <a:r>
              <a:rPr lang="cs-CZ" altLang="cs-CZ" sz="1800" i="1" dirty="0">
                <a:solidFill>
                  <a:srgbClr val="000000"/>
                </a:solidFill>
              </a:rPr>
              <a:t> do (předškolního) vzdělávacího systému … se </a:t>
            </a:r>
            <a:r>
              <a:rPr lang="cs-CZ" altLang="cs-CZ" sz="1800" i="1" dirty="0">
                <a:solidFill>
                  <a:srgbClr val="FF0000"/>
                </a:solidFill>
              </a:rPr>
              <a:t>odehrává v oblasti veřejné správy</a:t>
            </a:r>
            <a:r>
              <a:rPr lang="cs-CZ" altLang="cs-CZ" sz="1800" i="1" dirty="0">
                <a:solidFill>
                  <a:srgbClr val="000000"/>
                </a:solidFill>
              </a:rPr>
              <a:t>. Vzdělávání včetně předškolního je </a:t>
            </a:r>
            <a:r>
              <a:rPr lang="cs-CZ" altLang="cs-CZ" sz="1800" i="1" dirty="0">
                <a:solidFill>
                  <a:srgbClr val="FF0000"/>
                </a:solidFill>
              </a:rPr>
              <a:t>veřejnou službou</a:t>
            </a:r>
            <a:r>
              <a:rPr lang="cs-CZ" altLang="cs-CZ" sz="1800" i="1" dirty="0">
                <a:solidFill>
                  <a:srgbClr val="000000"/>
                </a:solidFill>
              </a:rPr>
              <a:t>, je svázáno přísnou regulací a kontrolováno státem; rozhodování o jeho poskytnutí proto nelze považovat za akt vymykající se soudní kontrole. Disponuje-li mateřská škola pravomocí rozhodovat o přijetí dítěte do systému (předškolního) vzdělávání – mateřské školy – … přičemž zákonné podmínky pro taková rozhodování zákon nikterak neupravuje, pak je nutno zajistit, aby byla při rozhodování vážena </a:t>
            </a:r>
            <a:r>
              <a:rPr lang="cs-CZ" altLang="cs-CZ" sz="1800" b="1" i="1" dirty="0">
                <a:solidFill>
                  <a:srgbClr val="000000"/>
                </a:solidFill>
              </a:rPr>
              <a:t>předem stanovená kritéria pro přijímání dětí do tohoto systému vzdělávání</a:t>
            </a:r>
            <a:r>
              <a:rPr lang="cs-CZ" altLang="cs-CZ" sz="1800" i="1" dirty="0">
                <a:solidFill>
                  <a:srgbClr val="000000"/>
                </a:solidFill>
              </a:rPr>
              <a:t>.</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324124252"/>
      </p:ext>
    </p:extLst>
  </p:cSld>
  <p:clrMapOvr>
    <a:masterClrMapping/>
  </p:clrMapOvr>
  <mc:AlternateContent xmlns:mc="http://schemas.openxmlformats.org/markup-compatibility/2006" xmlns:p14="http://schemas.microsoft.com/office/powerpoint/2010/main">
    <mc:Choice Requires="p14">
      <p:transition spd="slow" p14:dur="2000" advTm="25297"/>
    </mc:Choice>
    <mc:Fallback xmlns="">
      <p:transition spd="slow" advTm="25297"/>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p:txBody>
          <a:bodyPr/>
          <a:lstStyle/>
          <a:p>
            <a:r>
              <a:rPr lang="cs-CZ" dirty="0"/>
              <a:t>Procesní aspekty</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1 As 160/2012, č. 2812/2013 Sb. NSS, „</a:t>
            </a:r>
            <a:r>
              <a:rPr lang="cs-CZ" altLang="cs-CZ" sz="1800" i="1" dirty="0">
                <a:solidFill>
                  <a:srgbClr val="FF0000"/>
                </a:solidFill>
              </a:rPr>
              <a:t>Na rozhodování mateřské školy</a:t>
            </a:r>
            <a:r>
              <a:rPr lang="cs-CZ" altLang="cs-CZ" sz="1800" i="1" dirty="0">
                <a:solidFill>
                  <a:srgbClr val="000000"/>
                </a:solidFill>
              </a:rPr>
              <a:t> zřízené registrovanou církví nebo náboženskou společností o ukončení předškolního vzdělávání … </a:t>
            </a:r>
            <a:r>
              <a:rPr lang="cs-CZ" altLang="cs-CZ" sz="1800" i="1" dirty="0">
                <a:solidFill>
                  <a:srgbClr val="FF0000"/>
                </a:solidFill>
              </a:rPr>
              <a:t>se vztahuje správní řád </a:t>
            </a:r>
            <a:r>
              <a:rPr lang="cs-CZ" altLang="cs-CZ" sz="1800" i="1" dirty="0">
                <a:solidFill>
                  <a:srgbClr val="000000"/>
                </a:solidFill>
              </a:rPr>
              <a:t>… Proti rozhodnutí mateřské školy zřízené registrovanou církví nebo náboženskou společností o ukončení předškolního vzdělávání … lze podat odvolání, o němž přísluší rozhodnout Ministerstvu školství, mládeže a tělovýchovy</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4222394685"/>
      </p:ext>
    </p:extLst>
  </p:cSld>
  <p:clrMapOvr>
    <a:masterClrMapping/>
  </p:clrMapOvr>
  <mc:AlternateContent xmlns:mc="http://schemas.openxmlformats.org/markup-compatibility/2006" xmlns:p14="http://schemas.microsoft.com/office/powerpoint/2010/main">
    <mc:Choice Requires="p14">
      <p:transition spd="slow" p14:dur="2000" advTm="13044"/>
    </mc:Choice>
    <mc:Fallback xmlns="">
      <p:transition spd="slow" advTm="13044"/>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p:txBody>
          <a:bodyPr/>
          <a:lstStyle/>
          <a:p>
            <a:r>
              <a:rPr lang="cs-CZ" dirty="0"/>
              <a:t>Procesní aspekty</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7 </a:t>
            </a:r>
            <a:r>
              <a:rPr lang="cs-CZ" altLang="cs-CZ" sz="1800" dirty="0" err="1">
                <a:solidFill>
                  <a:srgbClr val="000000"/>
                </a:solidFill>
              </a:rPr>
              <a:t>Ans</a:t>
            </a:r>
            <a:r>
              <a:rPr lang="cs-CZ" altLang="cs-CZ" sz="1800" dirty="0">
                <a:solidFill>
                  <a:srgbClr val="000000"/>
                </a:solidFill>
              </a:rPr>
              <a:t> 21/2012, „</a:t>
            </a:r>
            <a:r>
              <a:rPr lang="cs-CZ" altLang="cs-CZ" sz="1800" i="1" dirty="0">
                <a:solidFill>
                  <a:srgbClr val="000000"/>
                </a:solidFill>
              </a:rPr>
              <a:t>O </a:t>
            </a:r>
            <a:r>
              <a:rPr lang="cs-CZ" altLang="cs-CZ" sz="1800" i="1" dirty="0">
                <a:solidFill>
                  <a:srgbClr val="FF0000"/>
                </a:solidFill>
              </a:rPr>
              <a:t>subjektivním veřejném právu na přijetí do zařízení zajišťujícího základní vzdělání </a:t>
            </a:r>
            <a:r>
              <a:rPr lang="cs-CZ" altLang="cs-CZ" sz="1800" i="1" dirty="0">
                <a:solidFill>
                  <a:srgbClr val="000000"/>
                </a:solidFill>
              </a:rPr>
              <a:t>rozhoduje … ředitel školy za podmínek stanovených v § 36 téhož zákona, případně jemu nadřízený odvolací orgán. V rámci tohoto rozhodování posuzuje i otázku, zda obec k zajištění výše uvedeného práva vytvořila takové podmínky, jaké jí ukládá zákon</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857101726"/>
      </p:ext>
    </p:extLst>
  </p:cSld>
  <p:clrMapOvr>
    <a:masterClrMapping/>
  </p:clrMapOvr>
  <mc:AlternateContent xmlns:mc="http://schemas.openxmlformats.org/markup-compatibility/2006" xmlns:p14="http://schemas.microsoft.com/office/powerpoint/2010/main">
    <mc:Choice Requires="p14">
      <p:transition spd="slow" p14:dur="2000" advTm="9362"/>
    </mc:Choice>
    <mc:Fallback xmlns="">
      <p:transition spd="slow" advTm="9362"/>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p:txBody>
          <a:bodyPr/>
          <a:lstStyle/>
          <a:p>
            <a:r>
              <a:rPr lang="cs-CZ" dirty="0"/>
              <a:t>Soudní ochrana</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3 As 73/2006, č. 1568/2008 Sb. NSS, „</a:t>
            </a:r>
            <a:r>
              <a:rPr lang="cs-CZ" altLang="cs-CZ" sz="1800" i="1" dirty="0">
                <a:solidFill>
                  <a:srgbClr val="000000"/>
                </a:solidFill>
              </a:rPr>
              <a:t>Rozhodnutí ředitele školy o žádosti žáka o opakování ročníku … je rozhodnutím o veřejném subjektivním právu vydaným na základě správního uvážení </a:t>
            </a:r>
            <a:r>
              <a:rPr lang="cs-CZ" altLang="cs-CZ" sz="1800" i="1" dirty="0">
                <a:solidFill>
                  <a:srgbClr val="FF0000"/>
                </a:solidFill>
              </a:rPr>
              <a:t>a je přezkoumatelné ve správním soudnictví</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2583783789"/>
      </p:ext>
    </p:extLst>
  </p:cSld>
  <p:clrMapOvr>
    <a:masterClrMapping/>
  </p:clrMapOvr>
  <mc:AlternateContent xmlns:mc="http://schemas.openxmlformats.org/markup-compatibility/2006" xmlns:p14="http://schemas.microsoft.com/office/powerpoint/2010/main">
    <mc:Choice Requires="p14">
      <p:transition spd="slow" p14:dur="2000" advTm="22056"/>
    </mc:Choice>
    <mc:Fallback xmlns="">
      <p:transition spd="slow" advTm="22056"/>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p:txBody>
          <a:bodyPr/>
          <a:lstStyle/>
          <a:p>
            <a:r>
              <a:rPr lang="cs-CZ" dirty="0"/>
              <a:t>Soudní ochrana</a:t>
            </a:r>
          </a:p>
        </p:txBody>
      </p:sp>
      <p:sp>
        <p:nvSpPr>
          <p:cNvPr id="5" name="Zástupný symbol pro obsah 4"/>
          <p:cNvSpPr>
            <a:spLocks noGrp="1"/>
          </p:cNvSpPr>
          <p:nvPr>
            <p:ph idx="1"/>
          </p:nvPr>
        </p:nvSpPr>
        <p:spPr>
          <a:xfrm>
            <a:off x="540094" y="1248229"/>
            <a:ext cx="8066301" cy="4583771"/>
          </a:xfrm>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4 As 280/2015, „</a:t>
            </a:r>
            <a:r>
              <a:rPr lang="cs-CZ" altLang="cs-CZ" sz="1600" i="1" dirty="0">
                <a:solidFill>
                  <a:srgbClr val="000000"/>
                </a:solidFill>
              </a:rPr>
              <a:t>právo na vzdělávání a školské služby …</a:t>
            </a:r>
            <a:r>
              <a:rPr lang="cs-CZ" altLang="cs-CZ" sz="1600" b="1" i="1" dirty="0">
                <a:solidFill>
                  <a:srgbClr val="000000"/>
                </a:solidFill>
              </a:rPr>
              <a:t>náleží pouze žákům a studentům, nikoli jejich zákonným zástupcům (rodičům). </a:t>
            </a:r>
            <a:r>
              <a:rPr lang="cs-CZ" altLang="cs-CZ" sz="1600" i="1" dirty="0">
                <a:solidFill>
                  <a:srgbClr val="000000"/>
                </a:solidFill>
              </a:rPr>
              <a:t>Stěžovatel, proto nemohl být účastníkem řízení o přijetí své dcery do základní školy podle </a:t>
            </a:r>
            <a:r>
              <a:rPr lang="cs-CZ" altLang="cs-CZ" sz="1600" i="1" dirty="0">
                <a:solidFill>
                  <a:srgbClr val="FF0000"/>
                </a:solidFill>
              </a:rPr>
              <a:t>§ 27 odst. 1 písm. a) </a:t>
            </a:r>
            <a:r>
              <a:rPr lang="cs-CZ" altLang="cs-CZ" sz="1600" i="1" dirty="0">
                <a:solidFill>
                  <a:srgbClr val="000000"/>
                </a:solidFill>
              </a:rPr>
              <a:t>správního řádu …, neboť není a nemůže být dotčenou osobou, na níž by se s ohledem na společenství práv nebo povinností s žadatelem (jeho nezletilou dcerou) vztahovalo rozhodnutí správního orgánu. Stěžovatel nemohl být účastníkem řízení </a:t>
            </a:r>
            <a:r>
              <a:rPr lang="cs-CZ" altLang="cs-CZ" sz="1600" i="1" dirty="0">
                <a:solidFill>
                  <a:srgbClr val="FF0000"/>
                </a:solidFill>
              </a:rPr>
              <a:t>ani podle § 27 odst. 2 správního řádu </a:t>
            </a:r>
            <a:r>
              <a:rPr lang="cs-CZ" altLang="cs-CZ" sz="1600" i="1" dirty="0">
                <a:solidFill>
                  <a:srgbClr val="000000"/>
                </a:solidFill>
              </a:rPr>
              <a:t>… Není totiž splněna podmínka přímého a bezprostředního dotčení jeho práv či povinností v oblasti veřejného práva. V posuzované věci se totiž jedná o právo na vzdělávání a školské služby pouze </a:t>
            </a:r>
            <a:r>
              <a:rPr lang="cs-CZ" altLang="cs-CZ" sz="1600" i="1" dirty="0" err="1">
                <a:solidFill>
                  <a:srgbClr val="000000"/>
                </a:solidFill>
              </a:rPr>
              <a:t>nezl</a:t>
            </a:r>
            <a:r>
              <a:rPr lang="cs-CZ" altLang="cs-CZ" sz="1600" i="1" dirty="0">
                <a:solidFill>
                  <a:srgbClr val="000000"/>
                </a:solidFill>
              </a:rPr>
              <a:t>. dcery stěžovatele, stěžovateli tudíž v posuzované věci nesvědčí veřejné subjektivní právo na vzdělávání a školské služby a toto jeho právo proto nemohlo být ani jakkoliv dotčeno.  … I podle ustálené judikatury nepostačuje k založení postavení účastníka … ani to, že výsledek správního řízení se určitým způsobem zprostředkovaně může projevit v soukromoprávních vztazích určité osoby, resp. v jejích majetkových poměrech. I v nyní posuzované věci se přijetí dcery stěžovatele do základní školy projeví v právní sféře stěžovatele pouze zprostředkovaně při výkonu jeho rodičovské odpovědnosti, respektive v jeho povinnosti platit případné školné či další platby a náklady spojené s docházkou dítěte do základní školy. </a:t>
            </a:r>
            <a:r>
              <a:rPr lang="cs-CZ" altLang="cs-CZ" sz="1800" dirty="0">
                <a:solidFill>
                  <a:srgbClr val="000000"/>
                </a:solidFill>
              </a:rPr>
              <a:t>“</a:t>
            </a:r>
          </a:p>
        </p:txBody>
      </p:sp>
    </p:spTree>
    <p:extLst>
      <p:ext uri="{BB962C8B-B14F-4D97-AF65-F5344CB8AC3E}">
        <p14:creationId xmlns:p14="http://schemas.microsoft.com/office/powerpoint/2010/main" val="183753004"/>
      </p:ext>
    </p:extLst>
  </p:cSld>
  <p:clrMapOvr>
    <a:masterClrMapping/>
  </p:clrMapOvr>
  <mc:AlternateContent xmlns:mc="http://schemas.openxmlformats.org/markup-compatibility/2006" xmlns:p14="http://schemas.microsoft.com/office/powerpoint/2010/main">
    <mc:Choice Requires="p14">
      <p:transition spd="slow" p14:dur="2000" advTm="13817"/>
    </mc:Choice>
    <mc:Fallback xmlns="">
      <p:transition spd="slow" advTm="13817"/>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p:cNvSpPr>
            <a:spLocks noGrp="1"/>
          </p:cNvSpPr>
          <p:nvPr>
            <p:ph type="title"/>
          </p:nvPr>
        </p:nvSpPr>
        <p:spPr/>
        <p:txBody>
          <a:bodyPr/>
          <a:lstStyle/>
          <a:p>
            <a:r>
              <a:rPr lang="cs-CZ" dirty="0"/>
              <a:t>Soudní ochrana</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8 As 154/2014, č. 1568/2008 Sb. NSS, „</a:t>
            </a:r>
            <a:r>
              <a:rPr lang="cs-CZ" altLang="cs-CZ" sz="1800" i="1" dirty="0">
                <a:solidFill>
                  <a:srgbClr val="FF0000"/>
                </a:solidFill>
              </a:rPr>
              <a:t>Stanovení kritérií pro přijetí do mateřské školy</a:t>
            </a:r>
            <a:r>
              <a:rPr lang="cs-CZ" altLang="cs-CZ" sz="1800" i="1" dirty="0">
                <a:solidFill>
                  <a:srgbClr val="000000"/>
                </a:solidFill>
              </a:rPr>
              <a:t> je autonomním oprávněním ředitelky mateřské školy …, není výsledkem správního řízení, resp. rozhodováním o právech a povinnostech v oblasti státní správy … a nepodléhá tedy přezkumu odvolacím orgánem, a to ani v řízení o přijetí nebo nepřijetí žadatele do mateřské školy. Jestliže žalovaný v řízení o odvolání proti rozhodnutí o nepřijetí do mateřské školy obsahově reinterpretoval kritérium trvalého pobytu namísto správního orgánu prvního stupně, zasáhl tím do stanovení podmínek pro přijetí žadatele do mateřské školy</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1449912359"/>
      </p:ext>
    </p:extLst>
  </p:cSld>
  <p:clrMapOvr>
    <a:masterClrMapping/>
  </p:clrMapOvr>
  <mc:AlternateContent xmlns:mc="http://schemas.openxmlformats.org/markup-compatibility/2006" xmlns:p14="http://schemas.microsoft.com/office/powerpoint/2010/main">
    <mc:Choice Requires="p14">
      <p:transition spd="slow" p14:dur="2000" advTm="13858"/>
    </mc:Choice>
    <mc:Fallback xmlns="">
      <p:transition spd="slow" advTm="13858"/>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p:cNvSpPr>
            <a:spLocks noGrp="1"/>
          </p:cNvSpPr>
          <p:nvPr>
            <p:ph type="title"/>
          </p:nvPr>
        </p:nvSpPr>
        <p:spPr/>
        <p:txBody>
          <a:bodyPr/>
          <a:lstStyle/>
          <a:p>
            <a:r>
              <a:rPr lang="cs-CZ" dirty="0"/>
              <a:t>Soudní ochrana</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2 </a:t>
            </a:r>
            <a:r>
              <a:rPr lang="cs-CZ" altLang="cs-CZ" sz="1800" dirty="0" err="1">
                <a:solidFill>
                  <a:srgbClr val="000000"/>
                </a:solidFill>
              </a:rPr>
              <a:t>Aps</a:t>
            </a:r>
            <a:r>
              <a:rPr lang="cs-CZ" altLang="cs-CZ" sz="1800" dirty="0">
                <a:solidFill>
                  <a:srgbClr val="000000"/>
                </a:solidFill>
              </a:rPr>
              <a:t> 3/2010, č. 2350/2011 Sb. NSS, „</a:t>
            </a:r>
            <a:r>
              <a:rPr lang="cs-CZ" altLang="cs-CZ" sz="1800" i="1" dirty="0">
                <a:solidFill>
                  <a:srgbClr val="000000"/>
                </a:solidFill>
              </a:rPr>
              <a:t>Právo na přístup ke </a:t>
            </a:r>
            <a:r>
              <a:rPr lang="cs-CZ" altLang="cs-CZ" sz="1800" i="1" dirty="0">
                <a:solidFill>
                  <a:srgbClr val="FF0000"/>
                </a:solidFill>
              </a:rPr>
              <a:t>školnímu stravování </a:t>
            </a:r>
            <a:r>
              <a:rPr lang="cs-CZ" altLang="cs-CZ" sz="1800" i="1" dirty="0">
                <a:solidFill>
                  <a:srgbClr val="000000"/>
                </a:solidFill>
              </a:rPr>
              <a:t>je veřejným subjektivním právem, o němž přísluší rozhodnout řediteli školy nebo školského zařízení … Z toho ovšem ještě nevyplývá, že žák má právní nárok na to, aby mu byla přímo poskytnuta strava jdoucí nad rámec výživových norem a finančních limitů dle vyhlášky č. 107/2005 Sb., o školním stravování. Není přitom porušením ústavním pořádkem garantované svobody vyznání, pokud je žákovi umožněno, aby si stravu, která je v souladu s náboženským vyznáním nebo světonázorem jeho a jeho zákonných zástupců, přinesl do školy, v době oběda si ji nechal ve školní jídelně ohřát a následně ji zkonzumoval.“</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1967873271"/>
      </p:ext>
    </p:extLst>
  </p:cSld>
  <p:clrMapOvr>
    <a:masterClrMapping/>
  </p:clrMapOvr>
  <mc:AlternateContent xmlns:mc="http://schemas.openxmlformats.org/markup-compatibility/2006" xmlns:p14="http://schemas.microsoft.com/office/powerpoint/2010/main">
    <mc:Choice Requires="p14">
      <p:transition spd="slow" p14:dur="2000" advTm="6296"/>
    </mc:Choice>
    <mc:Fallback xmlns="">
      <p:transition spd="slow" advTm="6296"/>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p:cNvSpPr>
            <a:spLocks noGrp="1"/>
          </p:cNvSpPr>
          <p:nvPr>
            <p:ph type="title"/>
          </p:nvPr>
        </p:nvSpPr>
        <p:spPr/>
        <p:txBody>
          <a:bodyPr/>
          <a:lstStyle/>
          <a:p>
            <a:r>
              <a:rPr lang="cs-CZ" dirty="0"/>
              <a:t>Soudní ochrana</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7 As 165/2012, „</a:t>
            </a:r>
            <a:r>
              <a:rPr lang="cs-CZ" altLang="cs-CZ" sz="1800" i="1" dirty="0">
                <a:solidFill>
                  <a:srgbClr val="000000"/>
                </a:solidFill>
              </a:rPr>
              <a:t>Vyrozumění ministerstva školství o žádosti o přezkoumání výsledku společné části maturitní zkoušky s výjimkou dílčí zkoušky konané formou písemné práce a ústní formou nebo o přezkoumání rozhodnutí o vyloučení ze zkoušky </a:t>
            </a:r>
            <a:r>
              <a:rPr lang="cs-CZ" altLang="cs-CZ" sz="1800" i="1" dirty="0">
                <a:solidFill>
                  <a:srgbClr val="FF0000"/>
                </a:solidFill>
              </a:rPr>
              <a:t>je rozhodnutím ve smyslu § 65 odst. 1 s. ř. s. přezkoumatelným ve správním soudnictví </a:t>
            </a:r>
            <a:r>
              <a:rPr lang="cs-CZ" altLang="cs-CZ" sz="1800" i="1" dirty="0">
                <a:solidFill>
                  <a:srgbClr val="000000"/>
                </a:solidFill>
              </a:rPr>
              <a:t>na základě žaloby proti rozhodnutí správního orgánu (§ 65 a násl. s. ř. s.). Skutečnost, že určitá otázka závisí na odborném posouzení, nemůže znamenat, že ji to vylučuje ze soudní kontroly. Pokud by tomu tak bylo, soudní kontrola by v řadě oblastí zcela ztratila smysl, neboť rozhodování veřejné správy se velmi často týká otázek specializovaných, vysoce odborných, a tedy vymykajících se znalostem soudců. K tomu, aby soud dokázal posoudit i takové otázky, má k dispozici příslušné procesní nástroje, které může v rámci dokazování použít, a to odborné vyjádření nebo znalecký posudek (§ 127 o. s. ř. ve spojení s § 64 s. ř. s.)</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3936526351"/>
      </p:ext>
    </p:extLst>
  </p:cSld>
  <p:clrMapOvr>
    <a:masterClrMapping/>
  </p:clrMapOvr>
  <mc:AlternateContent xmlns:mc="http://schemas.openxmlformats.org/markup-compatibility/2006" xmlns:p14="http://schemas.microsoft.com/office/powerpoint/2010/main">
    <mc:Choice Requires="p14">
      <p:transition spd="slow" p14:dur="2000" advTm="16694"/>
    </mc:Choice>
    <mc:Fallback xmlns="">
      <p:transition spd="slow" advTm="1669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35E0CB8-69D6-4D6F-BCB3-FEF55B8F73AE}"/>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8057E397-32C3-4A07-950C-74A6038A146B}"/>
              </a:ext>
            </a:extLst>
          </p:cNvPr>
          <p:cNvSpPr>
            <a:spLocks noGrp="1"/>
          </p:cNvSpPr>
          <p:nvPr>
            <p:ph type="title"/>
          </p:nvPr>
        </p:nvSpPr>
        <p:spPr>
          <a:xfrm>
            <a:off x="539643" y="361823"/>
            <a:ext cx="8066301" cy="451576"/>
          </a:xfrm>
        </p:spPr>
        <p:txBody>
          <a:bodyPr/>
          <a:lstStyle/>
          <a:p>
            <a:r>
              <a:rPr lang="cs-CZ" dirty="0"/>
              <a:t>Více (a méně) aktuálně </a:t>
            </a:r>
          </a:p>
        </p:txBody>
      </p:sp>
      <p:sp>
        <p:nvSpPr>
          <p:cNvPr id="5" name="Zástupný symbol pro obsah 4">
            <a:extLst>
              <a:ext uri="{FF2B5EF4-FFF2-40B4-BE49-F238E27FC236}">
                <a16:creationId xmlns:a16="http://schemas.microsoft.com/office/drawing/2014/main" id="{DCE3B21E-44A2-4F98-8C36-908C06EB706F}"/>
              </a:ext>
            </a:extLst>
          </p:cNvPr>
          <p:cNvSpPr>
            <a:spLocks noGrp="1"/>
          </p:cNvSpPr>
          <p:nvPr>
            <p:ph idx="1"/>
          </p:nvPr>
        </p:nvSpPr>
        <p:spPr>
          <a:xfrm>
            <a:off x="540094" y="1534076"/>
            <a:ext cx="8066301" cy="4297924"/>
          </a:xfrm>
        </p:spPr>
        <p:txBody>
          <a:bodyPr/>
          <a:lstStyle/>
          <a:p>
            <a:pPr marL="72000" indent="0" algn="just">
              <a:buNone/>
            </a:pPr>
            <a:r>
              <a:rPr lang="cs-CZ" sz="1800" b="1" dirty="0"/>
              <a:t>Covid-19:</a:t>
            </a:r>
          </a:p>
          <a:p>
            <a:pPr algn="just"/>
            <a:r>
              <a:rPr lang="cs-CZ" sz="1800" b="1" dirty="0"/>
              <a:t>§ 184a </a:t>
            </a:r>
            <a:r>
              <a:rPr lang="cs-CZ" sz="1800" dirty="0"/>
              <a:t>školského zákona a zvláštní pravidla pro tzv. </a:t>
            </a:r>
            <a:r>
              <a:rPr lang="cs-CZ" sz="1800" b="1" dirty="0"/>
              <a:t>distanční výuku</a:t>
            </a:r>
            <a:r>
              <a:rPr lang="cs-CZ" sz="1800" dirty="0"/>
              <a:t>; povinnost se jí účastnit, MŠMT zmocněno k vydání </a:t>
            </a:r>
            <a:r>
              <a:rPr lang="cs-CZ" sz="1800" b="1" dirty="0"/>
              <a:t>OOP</a:t>
            </a:r>
          </a:p>
          <a:p>
            <a:pPr algn="just"/>
            <a:r>
              <a:rPr lang="cs-CZ" sz="1800" b="1" dirty="0"/>
              <a:t>§ 95a až 95d </a:t>
            </a:r>
            <a:r>
              <a:rPr lang="cs-CZ" sz="1800" dirty="0"/>
              <a:t>zákona o VŠ, mj. pravidla pro distanční výuku, </a:t>
            </a:r>
          </a:p>
          <a:p>
            <a:pPr marL="72000" indent="0" algn="just">
              <a:buNone/>
            </a:pPr>
            <a:r>
              <a:rPr lang="cs-CZ" sz="1800" b="1" dirty="0"/>
              <a:t>Uprchlíci:</a:t>
            </a:r>
          </a:p>
          <a:p>
            <a:pPr algn="just"/>
            <a:r>
              <a:rPr lang="cs-CZ" sz="1800" b="1" dirty="0"/>
              <a:t>Zákon č. 67/2022 Sb., o opatřeních v oblasti školství v souvislosti s ozbrojeným konfliktem na území Ukrajiny vyvolaný invazí vojsk Ruské federace</a:t>
            </a:r>
          </a:p>
          <a:p>
            <a:pPr marL="72000" indent="0" algn="just">
              <a:buNone/>
            </a:pPr>
            <a:endParaRPr lang="cs-CZ" sz="1800" b="1" dirty="0"/>
          </a:p>
          <a:p>
            <a:pPr algn="just"/>
            <a:endParaRPr lang="cs-CZ" sz="1800" b="1" dirty="0"/>
          </a:p>
        </p:txBody>
      </p:sp>
    </p:spTree>
    <p:extLst>
      <p:ext uri="{BB962C8B-B14F-4D97-AF65-F5344CB8AC3E}">
        <p14:creationId xmlns:p14="http://schemas.microsoft.com/office/powerpoint/2010/main" val="19099908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p:cNvSpPr>
            <a:spLocks noGrp="1"/>
          </p:cNvSpPr>
          <p:nvPr>
            <p:ph type="title"/>
          </p:nvPr>
        </p:nvSpPr>
        <p:spPr/>
        <p:txBody>
          <a:bodyPr/>
          <a:lstStyle/>
          <a:p>
            <a:r>
              <a:rPr lang="cs-CZ" dirty="0"/>
              <a:t>Soudní ochrana</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RS NSS, </a:t>
            </a:r>
            <a:r>
              <a:rPr lang="cs-CZ" altLang="cs-CZ" sz="1800" dirty="0" err="1">
                <a:solidFill>
                  <a:srgbClr val="000000"/>
                </a:solidFill>
              </a:rPr>
              <a:t>sp</a:t>
            </a:r>
            <a:r>
              <a:rPr lang="cs-CZ" altLang="cs-CZ" sz="1800" dirty="0">
                <a:solidFill>
                  <a:srgbClr val="000000"/>
                </a:solidFill>
              </a:rPr>
              <a:t>. zn. 6 As 68/2012, č. 3104/2014 Sb. NSS, „</a:t>
            </a:r>
            <a:r>
              <a:rPr lang="cs-CZ" altLang="cs-CZ" sz="1800" i="1" dirty="0">
                <a:solidFill>
                  <a:srgbClr val="000000"/>
                </a:solidFill>
              </a:rPr>
              <a:t>V řízení o žádosti o přezkoumání výsledku části maturitní zkoušky konané formou didaktického testu … je třeba podle § 180 odst. 1 správního řádu … </a:t>
            </a:r>
            <a:r>
              <a:rPr lang="cs-CZ" altLang="cs-CZ" sz="1800" i="1" dirty="0">
                <a:solidFill>
                  <a:srgbClr val="FF0000"/>
                </a:solidFill>
              </a:rPr>
              <a:t>aplikovat v otázkách, jejichž řešení je nezbytné, správní řád</a:t>
            </a:r>
            <a:r>
              <a:rPr lang="cs-CZ" altLang="cs-CZ" sz="1800" i="1" dirty="0">
                <a:solidFill>
                  <a:srgbClr val="000000"/>
                </a:solidFill>
              </a:rPr>
              <a:t>. Proti rozhodnutí o této žádosti není opravný prostředek přípustný. Rozhodnutí („vyrozumění“) o žádosti o přezkoumání výsledku části maturitní zkoušky konané formou didaktického testu … je třeba považovat za </a:t>
            </a:r>
            <a:r>
              <a:rPr lang="cs-CZ" altLang="cs-CZ" sz="1800" i="1" dirty="0">
                <a:solidFill>
                  <a:srgbClr val="FF0000"/>
                </a:solidFill>
              </a:rPr>
              <a:t>rozhodnutí podle § 65 odst. 1 s. ř. s</a:t>
            </a:r>
            <a:r>
              <a:rPr lang="cs-CZ" altLang="cs-CZ" sz="1800" i="1" dirty="0">
                <a:solidFill>
                  <a:srgbClr val="000000"/>
                </a:solidFill>
              </a:rPr>
              <a:t>. Soud je v řízení o žalobě proti rozhodnutí o žádosti o přezkoumání výsledku části maturitní zkoušky konané formou didaktického testu … povinen přezkoumat toto rozhodnutí v rozsahu uplatněných žalobních bodů, a to </a:t>
            </a:r>
            <a:r>
              <a:rPr lang="cs-CZ" altLang="cs-CZ" sz="1800" i="1" dirty="0">
                <a:solidFill>
                  <a:srgbClr val="FF0000"/>
                </a:solidFill>
              </a:rPr>
              <a:t>i z hlediska věcné správnosti hodnocení testových otázek a úloh</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1627969968"/>
      </p:ext>
    </p:extLst>
  </p:cSld>
  <p:clrMapOvr>
    <a:masterClrMapping/>
  </p:clrMapOvr>
  <mc:AlternateContent xmlns:mc="http://schemas.openxmlformats.org/markup-compatibility/2006" xmlns:p14="http://schemas.microsoft.com/office/powerpoint/2010/main">
    <mc:Choice Requires="p14">
      <p:transition spd="slow" p14:dur="2000" advTm="6396"/>
    </mc:Choice>
    <mc:Fallback xmlns="">
      <p:transition spd="slow" advTm="6396"/>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p:cNvSpPr>
            <a:spLocks noGrp="1"/>
          </p:cNvSpPr>
          <p:nvPr>
            <p:ph type="title"/>
          </p:nvPr>
        </p:nvSpPr>
        <p:spPr/>
        <p:txBody>
          <a:bodyPr/>
          <a:lstStyle/>
          <a:p>
            <a:r>
              <a:rPr lang="cs-CZ" dirty="0"/>
              <a:t>Soudní ochrana</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err="1">
                <a:solidFill>
                  <a:srgbClr val="000000"/>
                </a:solidFill>
              </a:rPr>
              <a:t>MěS</a:t>
            </a:r>
            <a:r>
              <a:rPr lang="cs-CZ" altLang="cs-CZ" sz="1800" dirty="0">
                <a:solidFill>
                  <a:srgbClr val="000000"/>
                </a:solidFill>
              </a:rPr>
              <a:t> Praha, </a:t>
            </a:r>
            <a:r>
              <a:rPr lang="cs-CZ" altLang="cs-CZ" sz="1800" dirty="0" err="1">
                <a:solidFill>
                  <a:srgbClr val="000000"/>
                </a:solidFill>
              </a:rPr>
              <a:t>sp</a:t>
            </a:r>
            <a:r>
              <a:rPr lang="cs-CZ" altLang="cs-CZ" sz="1800" dirty="0">
                <a:solidFill>
                  <a:srgbClr val="000000"/>
                </a:solidFill>
              </a:rPr>
              <a:t>. zn. 3 A 135/2016 – řešil takovouto žalobu: „</a:t>
            </a:r>
            <a:r>
              <a:rPr lang="cs-CZ" altLang="cs-CZ" sz="1800" i="1" dirty="0">
                <a:solidFill>
                  <a:srgbClr val="000000"/>
                </a:solidFill>
              </a:rPr>
              <a:t>úloha č. 12 didaktického testu z matematiky byla nesprávně hodnocena, což mělo za následek vydání nezákonného rozhodnutí. Žalobce uvádí, že jeho odpověď „325 m2“ měla být hodnocena minimálně jedním bodem (nikoli žádným bodem, jak tvrdí žalovaný), neboť odpověď žalobce byla číselně správná, lišila se pouze nesprávností v jednotkách (namísto Kč byly uvedeny m2). Tato nesprávnost byla podle žalobce způsobena pouze jeho nervozitou při zkoušce</a:t>
            </a:r>
            <a:r>
              <a:rPr lang="cs-CZ" altLang="cs-CZ" sz="1800" dirty="0">
                <a:solidFill>
                  <a:srgbClr val="000000"/>
                </a:solidFill>
              </a:rPr>
              <a:t>.“</a:t>
            </a:r>
          </a:p>
          <a:p>
            <a:pPr marL="342900" lvl="0" indent="-342900" algn="just">
              <a:lnSpc>
                <a:spcPct val="100000"/>
              </a:lnSpc>
              <a:spcBef>
                <a:spcPct val="20000"/>
              </a:spcBef>
              <a:buClr>
                <a:srgbClr val="00287D"/>
              </a:buClr>
              <a:buFont typeface="Wingdings" pitchFamily="2" charset="2"/>
              <a:buChar char="§"/>
            </a:pPr>
            <a:r>
              <a:rPr lang="cs-CZ" altLang="cs-CZ" sz="1800" dirty="0" err="1">
                <a:solidFill>
                  <a:srgbClr val="000000"/>
                </a:solidFill>
              </a:rPr>
              <a:t>MěS</a:t>
            </a:r>
            <a:r>
              <a:rPr lang="cs-CZ" altLang="cs-CZ" sz="1800" dirty="0">
                <a:solidFill>
                  <a:srgbClr val="000000"/>
                </a:solidFill>
              </a:rPr>
              <a:t> Praha, </a:t>
            </a:r>
            <a:r>
              <a:rPr lang="cs-CZ" altLang="cs-CZ" sz="1800" dirty="0" err="1">
                <a:solidFill>
                  <a:srgbClr val="000000"/>
                </a:solidFill>
              </a:rPr>
              <a:t>sp</a:t>
            </a:r>
            <a:r>
              <a:rPr lang="cs-CZ" altLang="cs-CZ" sz="1800" dirty="0">
                <a:solidFill>
                  <a:srgbClr val="000000"/>
                </a:solidFill>
              </a:rPr>
              <a:t>. zn. 6 A 116/2012 – řešil tuto žalobu: „</a:t>
            </a:r>
            <a:r>
              <a:rPr lang="cs-CZ" altLang="cs-CZ" sz="1800" i="1" dirty="0">
                <a:solidFill>
                  <a:srgbClr val="000000"/>
                </a:solidFill>
              </a:rPr>
              <a:t>u úlohy č. 13 byla správná odpověď „o 5 km/h“ s tím, že úloha č. 13 může být hodnocena maximálně 2 body. Žalobkyně provedla správný výpočet, avšak ve stresu z průběhu zkoušky uvedla u výsledku nesprávné jednotky, když odpověděla „o 5 min.“ Za úlohu č. 13 byla nicméně i přes správný výpočet hodnocena 0 body. Dle žalobkyně měla být za tuto úlohu hodnocena alespoň jedním bodem, protože pochybila pouze v uvedení jednotek</a:t>
            </a:r>
            <a:r>
              <a:rPr lang="cs-CZ" altLang="cs-CZ" sz="1800" dirty="0">
                <a:solidFill>
                  <a:srgbClr val="000000"/>
                </a:solidFill>
              </a:rPr>
              <a:t>.“</a:t>
            </a:r>
          </a:p>
        </p:txBody>
      </p:sp>
    </p:spTree>
    <p:extLst>
      <p:ext uri="{BB962C8B-B14F-4D97-AF65-F5344CB8AC3E}">
        <p14:creationId xmlns:p14="http://schemas.microsoft.com/office/powerpoint/2010/main" val="3102745203"/>
      </p:ext>
    </p:extLst>
  </p:cSld>
  <p:clrMapOvr>
    <a:masterClrMapping/>
  </p:clrMapOvr>
  <mc:AlternateContent xmlns:mc="http://schemas.openxmlformats.org/markup-compatibility/2006" xmlns:p14="http://schemas.microsoft.com/office/powerpoint/2010/main">
    <mc:Choice Requires="p14">
      <p:transition spd="slow" p14:dur="2000" advTm="13226"/>
    </mc:Choice>
    <mc:Fallback xmlns="">
      <p:transition spd="slow" advTm="13226"/>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E9112EE-ED58-B276-CF16-7DAEC33019CC}"/>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9FE6A391-DABA-C2FF-DBF4-F832B9E6402C}"/>
              </a:ext>
            </a:extLst>
          </p:cNvPr>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a:extLst>
              <a:ext uri="{FF2B5EF4-FFF2-40B4-BE49-F238E27FC236}">
                <a16:creationId xmlns:a16="http://schemas.microsoft.com/office/drawing/2014/main" id="{C281B12D-6749-3F00-33B3-B81F2677C3F9}"/>
              </a:ext>
            </a:extLst>
          </p:cNvPr>
          <p:cNvSpPr>
            <a:spLocks noGrp="1"/>
          </p:cNvSpPr>
          <p:nvPr>
            <p:ph type="title"/>
          </p:nvPr>
        </p:nvSpPr>
        <p:spPr/>
        <p:txBody>
          <a:bodyPr/>
          <a:lstStyle/>
          <a:p>
            <a:r>
              <a:rPr lang="cs-CZ" dirty="0"/>
              <a:t>Vysoké školy</a:t>
            </a:r>
          </a:p>
        </p:txBody>
      </p:sp>
      <p:sp>
        <p:nvSpPr>
          <p:cNvPr id="5" name="Zástupný obsah 4">
            <a:extLst>
              <a:ext uri="{FF2B5EF4-FFF2-40B4-BE49-F238E27FC236}">
                <a16:creationId xmlns:a16="http://schemas.microsoft.com/office/drawing/2014/main" id="{7B38F2AF-C8FD-92DD-06BE-8E5E7C56CBA1}"/>
              </a:ext>
            </a:extLst>
          </p:cNvPr>
          <p:cNvSpPr>
            <a:spLocks noGrp="1"/>
          </p:cNvSpPr>
          <p:nvPr>
            <p:ph idx="1"/>
          </p:nvPr>
        </p:nvSpPr>
        <p:spPr/>
        <p:txBody>
          <a:bodyPr/>
          <a:lstStyle/>
          <a:p>
            <a:pPr algn="just">
              <a:lnSpc>
                <a:spcPct val="100000"/>
              </a:lnSpc>
            </a:pPr>
            <a:r>
              <a:rPr lang="cs-CZ" sz="2400" b="1" dirty="0"/>
              <a:t>nejvyšší článek vzdělávací soustavy </a:t>
            </a:r>
            <a:r>
              <a:rPr lang="cs-CZ" sz="2400" dirty="0"/>
              <a:t>jsou vrcholnými centry vzdělanosti, nezávislého poznání a tvůrčí činnosti a mají klíčovou úlohu ve vědeckém, kulturním, sociálním a ekonomickém rozvoji společnosti (§ 1 ZVŠ)</a:t>
            </a:r>
          </a:p>
          <a:p>
            <a:pPr algn="just">
              <a:lnSpc>
                <a:spcPct val="100000"/>
              </a:lnSpc>
            </a:pPr>
            <a:r>
              <a:rPr lang="cs-CZ" sz="2400" dirty="0"/>
              <a:t>Role MŠMT: rozděluje </a:t>
            </a:r>
            <a:r>
              <a:rPr lang="cs-CZ" sz="2400" dirty="0" err="1"/>
              <a:t>fin</a:t>
            </a:r>
            <a:r>
              <a:rPr lang="cs-CZ" sz="2400" dirty="0"/>
              <a:t>. prostředky VŠ, vede registry, dozor (kupř. registrace vnitřních předpisů)</a:t>
            </a:r>
          </a:p>
          <a:p>
            <a:pPr algn="just">
              <a:lnSpc>
                <a:spcPct val="100000"/>
              </a:lnSpc>
            </a:pPr>
            <a:r>
              <a:rPr lang="cs-CZ" sz="2400" dirty="0"/>
              <a:t>Skupiny činností VŠ:</a:t>
            </a:r>
          </a:p>
          <a:p>
            <a:pPr marL="666900" lvl="1" indent="-342900" algn="just">
              <a:buFont typeface="+mj-lt"/>
              <a:buAutoNum type="arabicPeriod"/>
            </a:pPr>
            <a:r>
              <a:rPr lang="cs-CZ" sz="1600" b="1" dirty="0"/>
              <a:t>Vzdělávací</a:t>
            </a:r>
            <a:r>
              <a:rPr lang="cs-CZ" sz="1600" dirty="0"/>
              <a:t> činnost (tři stupně: Bc./Mgr./Ph.D.)</a:t>
            </a:r>
          </a:p>
          <a:p>
            <a:pPr marL="666900" lvl="1" indent="-342900" algn="just">
              <a:buFont typeface="+mj-lt"/>
              <a:buAutoNum type="arabicPeriod"/>
            </a:pPr>
            <a:r>
              <a:rPr lang="cs-CZ" sz="1600" b="1" dirty="0"/>
              <a:t>Tvůrčí</a:t>
            </a:r>
            <a:r>
              <a:rPr lang="cs-CZ" sz="1600" dirty="0"/>
              <a:t> činnost</a:t>
            </a:r>
          </a:p>
          <a:p>
            <a:pPr marL="666900" lvl="1" indent="-342900" algn="just">
              <a:buFont typeface="+mj-lt"/>
              <a:buAutoNum type="arabicPeriod"/>
            </a:pPr>
            <a:r>
              <a:rPr lang="cs-CZ" sz="1600" b="1" dirty="0"/>
              <a:t>Přímé </a:t>
            </a:r>
            <a:r>
              <a:rPr lang="cs-CZ" sz="1600" dirty="0"/>
              <a:t>společenské a odborné působení (tzv. </a:t>
            </a:r>
            <a:r>
              <a:rPr lang="cs-CZ" sz="1600" b="1" dirty="0"/>
              <a:t>třetí role </a:t>
            </a:r>
            <a:r>
              <a:rPr lang="cs-CZ" sz="1600" dirty="0"/>
              <a:t>VŠ)</a:t>
            </a:r>
          </a:p>
        </p:txBody>
      </p:sp>
    </p:spTree>
    <p:extLst>
      <p:ext uri="{BB962C8B-B14F-4D97-AF65-F5344CB8AC3E}">
        <p14:creationId xmlns:p14="http://schemas.microsoft.com/office/powerpoint/2010/main" val="28346915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E9112EE-ED58-B276-CF16-7DAEC33019CC}"/>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9FE6A391-DABA-C2FF-DBF4-F832B9E6402C}"/>
              </a:ext>
            </a:extLst>
          </p:cNvPr>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a:extLst>
              <a:ext uri="{FF2B5EF4-FFF2-40B4-BE49-F238E27FC236}">
                <a16:creationId xmlns:a16="http://schemas.microsoft.com/office/drawing/2014/main" id="{C281B12D-6749-3F00-33B3-B81F2677C3F9}"/>
              </a:ext>
            </a:extLst>
          </p:cNvPr>
          <p:cNvSpPr>
            <a:spLocks noGrp="1"/>
          </p:cNvSpPr>
          <p:nvPr>
            <p:ph type="title"/>
          </p:nvPr>
        </p:nvSpPr>
        <p:spPr/>
        <p:txBody>
          <a:bodyPr/>
          <a:lstStyle/>
          <a:p>
            <a:r>
              <a:rPr lang="cs-CZ" dirty="0"/>
              <a:t>Vysoké školy</a:t>
            </a:r>
          </a:p>
        </p:txBody>
      </p:sp>
      <p:sp>
        <p:nvSpPr>
          <p:cNvPr id="5" name="Zástupný obsah 4">
            <a:extLst>
              <a:ext uri="{FF2B5EF4-FFF2-40B4-BE49-F238E27FC236}">
                <a16:creationId xmlns:a16="http://schemas.microsoft.com/office/drawing/2014/main" id="{7B38F2AF-C8FD-92DD-06BE-8E5E7C56CBA1}"/>
              </a:ext>
            </a:extLst>
          </p:cNvPr>
          <p:cNvSpPr>
            <a:spLocks noGrp="1"/>
          </p:cNvSpPr>
          <p:nvPr>
            <p:ph idx="1"/>
          </p:nvPr>
        </p:nvSpPr>
        <p:spPr/>
        <p:txBody>
          <a:bodyPr/>
          <a:lstStyle/>
          <a:p>
            <a:pPr algn="just">
              <a:lnSpc>
                <a:spcPct val="100000"/>
              </a:lnSpc>
            </a:pPr>
            <a:r>
              <a:rPr lang="cs-CZ" sz="1600" b="1" dirty="0"/>
              <a:t>Akademická obec </a:t>
            </a:r>
            <a:r>
              <a:rPr lang="cs-CZ" sz="1600" dirty="0"/>
              <a:t>(§ 3 ZVŠ): </a:t>
            </a:r>
            <a:r>
              <a:rPr lang="cs-CZ" sz="1600" b="1" dirty="0"/>
              <a:t>akademičtí pracovníci a studenti </a:t>
            </a:r>
          </a:p>
          <a:p>
            <a:pPr algn="just">
              <a:lnSpc>
                <a:spcPct val="100000"/>
              </a:lnSpc>
            </a:pPr>
            <a:endParaRPr lang="cs-CZ" sz="1600" b="1" dirty="0"/>
          </a:p>
          <a:p>
            <a:pPr marL="72000" indent="0" algn="just">
              <a:lnSpc>
                <a:spcPct val="100000"/>
              </a:lnSpc>
              <a:buNone/>
            </a:pPr>
            <a:r>
              <a:rPr lang="cs-CZ" sz="1600" b="1" dirty="0"/>
              <a:t>Dělení: </a:t>
            </a:r>
          </a:p>
          <a:p>
            <a:pPr algn="just">
              <a:lnSpc>
                <a:spcPct val="100000"/>
              </a:lnSpc>
            </a:pPr>
            <a:r>
              <a:rPr lang="cs-CZ" sz="1600" b="1" dirty="0"/>
              <a:t>Univerzitní x neuniverzitní</a:t>
            </a:r>
          </a:p>
          <a:p>
            <a:pPr algn="just">
              <a:lnSpc>
                <a:spcPct val="100000"/>
              </a:lnSpc>
            </a:pPr>
            <a:r>
              <a:rPr lang="cs-CZ" sz="1600" b="1" dirty="0"/>
              <a:t>Veřejné</a:t>
            </a:r>
            <a:r>
              <a:rPr lang="cs-CZ" sz="1600" dirty="0"/>
              <a:t> VŠ: 26; zřizovány zákonem, příloha č. 1 ZVŠ</a:t>
            </a:r>
          </a:p>
          <a:p>
            <a:pPr algn="just">
              <a:lnSpc>
                <a:spcPct val="100000"/>
              </a:lnSpc>
            </a:pPr>
            <a:r>
              <a:rPr lang="cs-CZ" sz="1600" b="1" dirty="0"/>
              <a:t>Soukromé</a:t>
            </a:r>
            <a:r>
              <a:rPr lang="cs-CZ" sz="1600" dirty="0"/>
              <a:t> VŠ: 33; tzv. </a:t>
            </a:r>
            <a:r>
              <a:rPr lang="cs-CZ" sz="1600" b="1" dirty="0"/>
              <a:t>státní souhlas</a:t>
            </a:r>
          </a:p>
          <a:p>
            <a:pPr algn="just">
              <a:lnSpc>
                <a:spcPct val="100000"/>
              </a:lnSpc>
            </a:pPr>
            <a:r>
              <a:rPr lang="cs-CZ" sz="1600" b="1" dirty="0"/>
              <a:t>Státní</a:t>
            </a:r>
            <a:r>
              <a:rPr lang="cs-CZ" sz="1600" dirty="0"/>
              <a:t> VŠ: 2</a:t>
            </a:r>
          </a:p>
          <a:p>
            <a:pPr algn="just">
              <a:lnSpc>
                <a:spcPct val="100000"/>
              </a:lnSpc>
            </a:pPr>
            <a:r>
              <a:rPr lang="cs-CZ" sz="1600" dirty="0"/>
              <a:t>Zahraniční VŠ působící v ČR: 21</a:t>
            </a:r>
          </a:p>
          <a:p>
            <a:pPr algn="just">
              <a:lnSpc>
                <a:spcPct val="100000"/>
              </a:lnSpc>
            </a:pPr>
            <a:endParaRPr lang="cs-CZ" sz="1600" dirty="0"/>
          </a:p>
          <a:p>
            <a:pPr marL="72000" indent="0" algn="just">
              <a:lnSpc>
                <a:spcPct val="100000"/>
              </a:lnSpc>
              <a:buNone/>
            </a:pPr>
            <a:r>
              <a:rPr lang="cs-CZ" sz="1600" b="1" dirty="0"/>
              <a:t>Studijní programy:</a:t>
            </a:r>
          </a:p>
          <a:p>
            <a:pPr algn="just">
              <a:lnSpc>
                <a:spcPct val="100000"/>
              </a:lnSpc>
            </a:pPr>
            <a:r>
              <a:rPr lang="cs-CZ" sz="1600" dirty="0"/>
              <a:t>Bakalářský</a:t>
            </a:r>
          </a:p>
          <a:p>
            <a:pPr algn="just">
              <a:lnSpc>
                <a:spcPct val="100000"/>
              </a:lnSpc>
            </a:pPr>
            <a:r>
              <a:rPr lang="cs-CZ" sz="1600" dirty="0"/>
              <a:t>Magisterský</a:t>
            </a:r>
          </a:p>
          <a:p>
            <a:pPr algn="just">
              <a:lnSpc>
                <a:spcPct val="100000"/>
              </a:lnSpc>
            </a:pPr>
            <a:r>
              <a:rPr lang="cs-CZ" sz="1600" dirty="0"/>
              <a:t>doktorský</a:t>
            </a:r>
          </a:p>
        </p:txBody>
      </p:sp>
    </p:spTree>
    <p:extLst>
      <p:ext uri="{BB962C8B-B14F-4D97-AF65-F5344CB8AC3E}">
        <p14:creationId xmlns:p14="http://schemas.microsoft.com/office/powerpoint/2010/main" val="5625889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EE7D74D-80B2-0305-BB0D-0FB569795FD1}"/>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117FC60C-CA97-C0B2-2AD9-3A8BD5247502}"/>
              </a:ext>
            </a:extLst>
          </p:cNvPr>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a:extLst>
              <a:ext uri="{FF2B5EF4-FFF2-40B4-BE49-F238E27FC236}">
                <a16:creationId xmlns:a16="http://schemas.microsoft.com/office/drawing/2014/main" id="{7787B158-722B-283B-5602-A22CF2D31FDA}"/>
              </a:ext>
            </a:extLst>
          </p:cNvPr>
          <p:cNvSpPr>
            <a:spLocks noGrp="1"/>
          </p:cNvSpPr>
          <p:nvPr>
            <p:ph type="title"/>
          </p:nvPr>
        </p:nvSpPr>
        <p:spPr/>
        <p:txBody>
          <a:bodyPr/>
          <a:lstStyle/>
          <a:p>
            <a:r>
              <a:rPr lang="cs-CZ" dirty="0"/>
              <a:t>Vysoké školy</a:t>
            </a:r>
          </a:p>
        </p:txBody>
      </p:sp>
      <p:sp>
        <p:nvSpPr>
          <p:cNvPr id="5" name="Zástupný obsah 4">
            <a:extLst>
              <a:ext uri="{FF2B5EF4-FFF2-40B4-BE49-F238E27FC236}">
                <a16:creationId xmlns:a16="http://schemas.microsoft.com/office/drawing/2014/main" id="{15966FEA-3809-A3CF-79EF-9CA2777B5F56}"/>
              </a:ext>
            </a:extLst>
          </p:cNvPr>
          <p:cNvSpPr>
            <a:spLocks noGrp="1"/>
          </p:cNvSpPr>
          <p:nvPr>
            <p:ph idx="1"/>
          </p:nvPr>
        </p:nvSpPr>
        <p:spPr/>
        <p:txBody>
          <a:bodyPr/>
          <a:lstStyle/>
          <a:p>
            <a:pPr algn="just">
              <a:lnSpc>
                <a:spcPct val="100000"/>
              </a:lnSpc>
            </a:pPr>
            <a:r>
              <a:rPr lang="cs-CZ" sz="2400" dirty="0"/>
              <a:t>Řízení o vyslovení </a:t>
            </a:r>
            <a:r>
              <a:rPr lang="cs-CZ" sz="2400" b="1" dirty="0"/>
              <a:t>neplatnosti </a:t>
            </a:r>
            <a:r>
              <a:rPr lang="cs-CZ" sz="2400" dirty="0"/>
              <a:t>vykonání státní zkoušky nebo její součásti nebo obhajoby disertační práce (§ 47c ZVŠ)</a:t>
            </a:r>
          </a:p>
        </p:txBody>
      </p:sp>
    </p:spTree>
    <p:extLst>
      <p:ext uri="{BB962C8B-B14F-4D97-AF65-F5344CB8AC3E}">
        <p14:creationId xmlns:p14="http://schemas.microsoft.com/office/powerpoint/2010/main" val="2318843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E9112EE-ED58-B276-CF16-7DAEC33019CC}"/>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9FE6A391-DABA-C2FF-DBF4-F832B9E6402C}"/>
              </a:ext>
            </a:extLst>
          </p:cNvPr>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a:extLst>
              <a:ext uri="{FF2B5EF4-FFF2-40B4-BE49-F238E27FC236}">
                <a16:creationId xmlns:a16="http://schemas.microsoft.com/office/drawing/2014/main" id="{C281B12D-6749-3F00-33B3-B81F2677C3F9}"/>
              </a:ext>
            </a:extLst>
          </p:cNvPr>
          <p:cNvSpPr>
            <a:spLocks noGrp="1"/>
          </p:cNvSpPr>
          <p:nvPr>
            <p:ph type="title"/>
          </p:nvPr>
        </p:nvSpPr>
        <p:spPr/>
        <p:txBody>
          <a:bodyPr/>
          <a:lstStyle/>
          <a:p>
            <a:r>
              <a:rPr lang="cs-CZ" dirty="0"/>
              <a:t>Vysoké školy</a:t>
            </a:r>
          </a:p>
        </p:txBody>
      </p:sp>
      <p:sp>
        <p:nvSpPr>
          <p:cNvPr id="5" name="Zástupný obsah 4">
            <a:extLst>
              <a:ext uri="{FF2B5EF4-FFF2-40B4-BE49-F238E27FC236}">
                <a16:creationId xmlns:a16="http://schemas.microsoft.com/office/drawing/2014/main" id="{7B38F2AF-C8FD-92DD-06BE-8E5E7C56CBA1}"/>
              </a:ext>
            </a:extLst>
          </p:cNvPr>
          <p:cNvSpPr>
            <a:spLocks noGrp="1"/>
          </p:cNvSpPr>
          <p:nvPr>
            <p:ph idx="1"/>
          </p:nvPr>
        </p:nvSpPr>
        <p:spPr/>
        <p:txBody>
          <a:bodyPr/>
          <a:lstStyle/>
          <a:p>
            <a:pPr algn="just">
              <a:lnSpc>
                <a:spcPct val="100000"/>
              </a:lnSpc>
            </a:pPr>
            <a:r>
              <a:rPr lang="cs-CZ" sz="2400" b="1" dirty="0"/>
              <a:t>Rozhodování o P/Po studentů VŠ </a:t>
            </a:r>
            <a:r>
              <a:rPr lang="cs-CZ" sz="1600" dirty="0"/>
              <a:t>(§ 68 odst. 1 ZVŠ):</a:t>
            </a:r>
          </a:p>
          <a:p>
            <a:pPr marL="72000" indent="0" algn="just">
              <a:lnSpc>
                <a:spcPct val="100000"/>
              </a:lnSpc>
              <a:buNone/>
            </a:pPr>
            <a:r>
              <a:rPr lang="cs-CZ" sz="1600" dirty="0"/>
              <a:t>a) povolení </a:t>
            </a:r>
            <a:r>
              <a:rPr lang="cs-CZ" sz="1600" b="1" dirty="0"/>
              <a:t>mimořádného opravného termínu zkoušky</a:t>
            </a:r>
            <a:r>
              <a:rPr lang="cs-CZ" sz="1600" dirty="0"/>
              <a:t>, pokud takovou možnost připouští studijní a zkušební řád, </a:t>
            </a:r>
          </a:p>
          <a:p>
            <a:pPr marL="72000" indent="0" algn="just">
              <a:lnSpc>
                <a:spcPct val="100000"/>
              </a:lnSpc>
              <a:buNone/>
            </a:pPr>
            <a:r>
              <a:rPr lang="cs-CZ" sz="1600" dirty="0"/>
              <a:t>b) povolení </a:t>
            </a:r>
            <a:r>
              <a:rPr lang="cs-CZ" sz="1600" b="1" dirty="0"/>
              <a:t>opakovat část studia</a:t>
            </a:r>
            <a:r>
              <a:rPr lang="cs-CZ" sz="1600" dirty="0"/>
              <a:t> uvedenou v § 52 odst. 1, pokud takovou možnost připouští studijní a zkušební řád,</a:t>
            </a:r>
          </a:p>
          <a:p>
            <a:pPr marL="72000" indent="0" algn="just">
              <a:lnSpc>
                <a:spcPct val="100000"/>
              </a:lnSpc>
              <a:buNone/>
            </a:pPr>
            <a:r>
              <a:rPr lang="cs-CZ" sz="1600" dirty="0"/>
              <a:t>c) </a:t>
            </a:r>
            <a:r>
              <a:rPr lang="cs-CZ" sz="1600" b="1" dirty="0"/>
              <a:t>přerušení</a:t>
            </a:r>
            <a:r>
              <a:rPr lang="cs-CZ" sz="1600" dirty="0"/>
              <a:t> studia,</a:t>
            </a:r>
          </a:p>
          <a:p>
            <a:pPr marL="72000" indent="0" algn="just">
              <a:lnSpc>
                <a:spcPct val="100000"/>
              </a:lnSpc>
              <a:buNone/>
            </a:pPr>
            <a:r>
              <a:rPr lang="cs-CZ" sz="1600" dirty="0"/>
              <a:t>d) </a:t>
            </a:r>
            <a:r>
              <a:rPr lang="cs-CZ" sz="1600" b="1" dirty="0"/>
              <a:t>uznání zkoušek </a:t>
            </a:r>
            <a:r>
              <a:rPr lang="cs-CZ" sz="1600" dirty="0"/>
              <a:t>nebo splnění jiných studijních povinností a předepsání rozdílových zkoušek, včetně uznání zkoušek vykonaných v rámci studia ve studijním programu uskutečňovaném vysokou školou nebo fakultou a uznání zkoušek nebo jiných studijních povinností nebo předmětů nebo jiných ucelených částí studia absolvovaných v rámci studia v akreditovaném vzdělávacím programu na vyšší odborné škole,</a:t>
            </a:r>
          </a:p>
          <a:p>
            <a:pPr marL="72000" indent="0" algn="just">
              <a:lnSpc>
                <a:spcPct val="100000"/>
              </a:lnSpc>
              <a:buNone/>
            </a:pPr>
            <a:r>
              <a:rPr lang="cs-CZ" sz="1600" dirty="0"/>
              <a:t>e) </a:t>
            </a:r>
            <a:r>
              <a:rPr lang="cs-CZ" sz="1600" b="1" dirty="0"/>
              <a:t>přiznání stipendia</a:t>
            </a:r>
            <a:r>
              <a:rPr lang="cs-CZ" sz="1600" dirty="0"/>
              <a:t>,</a:t>
            </a:r>
          </a:p>
          <a:p>
            <a:pPr marL="72000" indent="0" algn="just">
              <a:lnSpc>
                <a:spcPct val="100000"/>
              </a:lnSpc>
              <a:buNone/>
            </a:pPr>
            <a:r>
              <a:rPr lang="cs-CZ" sz="1600" dirty="0"/>
              <a:t>f) </a:t>
            </a:r>
            <a:r>
              <a:rPr lang="cs-CZ" sz="1600" b="1" dirty="0"/>
              <a:t>vyměření poplatku </a:t>
            </a:r>
            <a:r>
              <a:rPr lang="cs-CZ" sz="1600" dirty="0"/>
              <a:t>spojeného se studiem podle § 58 odst. 3 a 4,</a:t>
            </a:r>
          </a:p>
          <a:p>
            <a:pPr marL="72000" indent="0" algn="just">
              <a:lnSpc>
                <a:spcPct val="100000"/>
              </a:lnSpc>
              <a:buNone/>
            </a:pPr>
            <a:r>
              <a:rPr lang="cs-CZ" sz="1600" dirty="0"/>
              <a:t>g) nesplnění požadavků podle § 56 odst. 1 písm. b),</a:t>
            </a:r>
          </a:p>
          <a:p>
            <a:pPr marL="72000" indent="0" algn="just">
              <a:lnSpc>
                <a:spcPct val="100000"/>
              </a:lnSpc>
              <a:buNone/>
            </a:pPr>
            <a:r>
              <a:rPr lang="cs-CZ" sz="1600" dirty="0"/>
              <a:t>h) </a:t>
            </a:r>
            <a:r>
              <a:rPr lang="cs-CZ" sz="1600" b="1" dirty="0"/>
              <a:t>disciplinárního přestupku</a:t>
            </a:r>
            <a:r>
              <a:rPr lang="cs-CZ" sz="1600" dirty="0"/>
              <a:t>,</a:t>
            </a:r>
          </a:p>
          <a:p>
            <a:pPr marL="72000" indent="0" algn="just">
              <a:lnSpc>
                <a:spcPct val="100000"/>
              </a:lnSpc>
              <a:buNone/>
            </a:pPr>
            <a:r>
              <a:rPr lang="cs-CZ" sz="1600" dirty="0"/>
              <a:t>i) </a:t>
            </a:r>
            <a:r>
              <a:rPr lang="cs-CZ" sz="1600" b="1" dirty="0"/>
              <a:t>vyloučení</a:t>
            </a:r>
            <a:r>
              <a:rPr lang="cs-CZ" sz="1600" dirty="0"/>
              <a:t> ze studia podle § 67.</a:t>
            </a:r>
          </a:p>
        </p:txBody>
      </p:sp>
    </p:spTree>
    <p:extLst>
      <p:ext uri="{BB962C8B-B14F-4D97-AF65-F5344CB8AC3E}">
        <p14:creationId xmlns:p14="http://schemas.microsoft.com/office/powerpoint/2010/main" val="2740576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E9112EE-ED58-B276-CF16-7DAEC33019CC}"/>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9FE6A391-DABA-C2FF-DBF4-F832B9E6402C}"/>
              </a:ext>
            </a:extLst>
          </p:cNvPr>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a:extLst>
              <a:ext uri="{FF2B5EF4-FFF2-40B4-BE49-F238E27FC236}">
                <a16:creationId xmlns:a16="http://schemas.microsoft.com/office/drawing/2014/main" id="{C281B12D-6749-3F00-33B3-B81F2677C3F9}"/>
              </a:ext>
            </a:extLst>
          </p:cNvPr>
          <p:cNvSpPr>
            <a:spLocks noGrp="1"/>
          </p:cNvSpPr>
          <p:nvPr>
            <p:ph type="title"/>
          </p:nvPr>
        </p:nvSpPr>
        <p:spPr/>
        <p:txBody>
          <a:bodyPr/>
          <a:lstStyle/>
          <a:p>
            <a:r>
              <a:rPr lang="cs-CZ" dirty="0"/>
              <a:t>Vysoké školy</a:t>
            </a:r>
          </a:p>
        </p:txBody>
      </p:sp>
      <p:sp>
        <p:nvSpPr>
          <p:cNvPr id="5" name="Zástupný obsah 4">
            <a:extLst>
              <a:ext uri="{FF2B5EF4-FFF2-40B4-BE49-F238E27FC236}">
                <a16:creationId xmlns:a16="http://schemas.microsoft.com/office/drawing/2014/main" id="{7B38F2AF-C8FD-92DD-06BE-8E5E7C56CBA1}"/>
              </a:ext>
            </a:extLst>
          </p:cNvPr>
          <p:cNvSpPr>
            <a:spLocks noGrp="1"/>
          </p:cNvSpPr>
          <p:nvPr>
            <p:ph idx="1"/>
          </p:nvPr>
        </p:nvSpPr>
        <p:spPr/>
        <p:txBody>
          <a:bodyPr/>
          <a:lstStyle/>
          <a:p>
            <a:pPr algn="just">
              <a:lnSpc>
                <a:spcPct val="100000"/>
              </a:lnSpc>
            </a:pPr>
            <a:r>
              <a:rPr lang="cs-CZ" sz="2400" b="1" dirty="0"/>
              <a:t>při rozhodování o P/Po studentů VŠ lex </a:t>
            </a:r>
            <a:r>
              <a:rPr lang="cs-CZ" sz="2400" b="1" dirty="0" err="1"/>
              <a:t>specialis</a:t>
            </a:r>
            <a:r>
              <a:rPr lang="cs-CZ" sz="2400" b="1" dirty="0"/>
              <a:t> </a:t>
            </a:r>
            <a:r>
              <a:rPr lang="cs-CZ" sz="2400" dirty="0"/>
              <a:t>(§ 68 a 69 ZVŠ) vůči </a:t>
            </a:r>
            <a:r>
              <a:rPr lang="cs-CZ" sz="2400" dirty="0" err="1"/>
              <a:t>SpŘ</a:t>
            </a:r>
            <a:endParaRPr lang="cs-CZ" sz="2400" dirty="0"/>
          </a:p>
          <a:p>
            <a:pPr algn="just">
              <a:lnSpc>
                <a:spcPct val="100000"/>
              </a:lnSpc>
            </a:pPr>
            <a:r>
              <a:rPr lang="cs-CZ" sz="2400" dirty="0"/>
              <a:t>§ 72 a 73 ZVŠ vyloučení </a:t>
            </a:r>
            <a:r>
              <a:rPr lang="cs-CZ" sz="2400" dirty="0" err="1"/>
              <a:t>SpŘ</a:t>
            </a:r>
            <a:r>
              <a:rPr lang="cs-CZ" sz="2400" dirty="0"/>
              <a:t> na habilitační řízení a řízení ke jmenování profesorem</a:t>
            </a:r>
          </a:p>
          <a:p>
            <a:pPr algn="just">
              <a:lnSpc>
                <a:spcPct val="100000"/>
              </a:lnSpc>
            </a:pPr>
            <a:endParaRPr lang="cs-CZ" sz="1600" dirty="0"/>
          </a:p>
          <a:p>
            <a:pPr algn="just">
              <a:lnSpc>
                <a:spcPct val="100000"/>
              </a:lnSpc>
            </a:pPr>
            <a:endParaRPr lang="cs-CZ" sz="1600" dirty="0"/>
          </a:p>
          <a:p>
            <a:pPr algn="just">
              <a:lnSpc>
                <a:spcPct val="100000"/>
              </a:lnSpc>
            </a:pPr>
            <a:endParaRPr lang="cs-CZ" sz="1600" dirty="0"/>
          </a:p>
          <a:p>
            <a:pPr algn="just">
              <a:lnSpc>
                <a:spcPct val="100000"/>
              </a:lnSpc>
            </a:pPr>
            <a:endParaRPr lang="cs-CZ" sz="1600" dirty="0"/>
          </a:p>
          <a:p>
            <a:pPr marL="72000" indent="0" algn="just">
              <a:lnSpc>
                <a:spcPct val="100000"/>
              </a:lnSpc>
              <a:buNone/>
            </a:pPr>
            <a:endParaRPr lang="cs-CZ" sz="1600" dirty="0"/>
          </a:p>
        </p:txBody>
      </p:sp>
    </p:spTree>
    <p:extLst>
      <p:ext uri="{BB962C8B-B14F-4D97-AF65-F5344CB8AC3E}">
        <p14:creationId xmlns:p14="http://schemas.microsoft.com/office/powerpoint/2010/main" val="25769093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E9112EE-ED58-B276-CF16-7DAEC33019CC}"/>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9FE6A391-DABA-C2FF-DBF4-F832B9E6402C}"/>
              </a:ext>
            </a:extLst>
          </p:cNvPr>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4" name="Nadpis 3">
            <a:extLst>
              <a:ext uri="{FF2B5EF4-FFF2-40B4-BE49-F238E27FC236}">
                <a16:creationId xmlns:a16="http://schemas.microsoft.com/office/drawing/2014/main" id="{C281B12D-6749-3F00-33B3-B81F2677C3F9}"/>
              </a:ext>
            </a:extLst>
          </p:cNvPr>
          <p:cNvSpPr>
            <a:spLocks noGrp="1"/>
          </p:cNvSpPr>
          <p:nvPr>
            <p:ph type="title"/>
          </p:nvPr>
        </p:nvSpPr>
        <p:spPr/>
        <p:txBody>
          <a:bodyPr/>
          <a:lstStyle/>
          <a:p>
            <a:r>
              <a:rPr lang="cs-CZ" dirty="0"/>
              <a:t>Vysoké školy – soudní ochrana</a:t>
            </a:r>
          </a:p>
        </p:txBody>
      </p:sp>
      <p:sp>
        <p:nvSpPr>
          <p:cNvPr id="5" name="Zástupný obsah 4">
            <a:extLst>
              <a:ext uri="{FF2B5EF4-FFF2-40B4-BE49-F238E27FC236}">
                <a16:creationId xmlns:a16="http://schemas.microsoft.com/office/drawing/2014/main" id="{7B38F2AF-C8FD-92DD-06BE-8E5E7C56CBA1}"/>
              </a:ext>
            </a:extLst>
          </p:cNvPr>
          <p:cNvSpPr>
            <a:spLocks noGrp="1"/>
          </p:cNvSpPr>
          <p:nvPr>
            <p:ph idx="1"/>
          </p:nvPr>
        </p:nvSpPr>
        <p:spPr>
          <a:xfrm>
            <a:off x="540094" y="1488734"/>
            <a:ext cx="8066301" cy="4343266"/>
          </a:xfrm>
        </p:spPr>
        <p:txBody>
          <a:bodyPr/>
          <a:lstStyle/>
          <a:p>
            <a:pPr algn="just">
              <a:lnSpc>
                <a:spcPct val="100000"/>
              </a:lnSpc>
            </a:pPr>
            <a:r>
              <a:rPr lang="cs-CZ" sz="1800" dirty="0"/>
              <a:t>NSS, </a:t>
            </a:r>
            <a:r>
              <a:rPr lang="cs-CZ" sz="1800" dirty="0" err="1"/>
              <a:t>sp</a:t>
            </a:r>
            <a:r>
              <a:rPr lang="cs-CZ" sz="1800" dirty="0"/>
              <a:t>. zn. 9 As 1/2009: </a:t>
            </a:r>
            <a:r>
              <a:rPr lang="cs-CZ" sz="1800" b="1" i="1" dirty="0"/>
              <a:t>Klasifikace státní zkoušky </a:t>
            </a:r>
            <a:r>
              <a:rPr lang="cs-CZ" sz="1800" i="1" dirty="0"/>
              <a:t>je výsledkem hodnocení vědomostí studenta, které náleží pouze zkušební komisi a nepodléhá soudnímu přezkumu; </a:t>
            </a:r>
            <a:r>
              <a:rPr lang="cs-CZ" sz="1800" b="1" i="1" dirty="0"/>
              <a:t>soudní přezkum spočívá v přezkumu dodržení podmínek</a:t>
            </a:r>
            <a:r>
              <a:rPr lang="cs-CZ" sz="1800" i="1" dirty="0"/>
              <a:t> stanovených pro konání státní zkoušky právními či studijními předpisy, </a:t>
            </a:r>
            <a:r>
              <a:rPr lang="cs-CZ" sz="1800" b="1" i="1" dirty="0"/>
              <a:t>nikoli v přezkumu vědomostí </a:t>
            </a:r>
            <a:r>
              <a:rPr lang="cs-CZ" sz="1800" i="1" dirty="0"/>
              <a:t>uplatněných studentem při samotném výkonu zkoušky a tomu odpovídajícího ohodnocení ze strany zkoušejících.</a:t>
            </a:r>
          </a:p>
          <a:p>
            <a:pPr algn="just">
              <a:lnSpc>
                <a:spcPct val="100000"/>
              </a:lnSpc>
            </a:pPr>
            <a:endParaRPr lang="cs-CZ" sz="1600" dirty="0"/>
          </a:p>
          <a:p>
            <a:pPr algn="just">
              <a:lnSpc>
                <a:spcPct val="100000"/>
              </a:lnSpc>
            </a:pPr>
            <a:endParaRPr lang="cs-CZ" sz="1600" dirty="0"/>
          </a:p>
          <a:p>
            <a:pPr algn="just">
              <a:lnSpc>
                <a:spcPct val="100000"/>
              </a:lnSpc>
            </a:pPr>
            <a:endParaRPr lang="cs-CZ" sz="1600" dirty="0"/>
          </a:p>
          <a:p>
            <a:pPr marL="72000" indent="0" algn="just">
              <a:lnSpc>
                <a:spcPct val="100000"/>
              </a:lnSpc>
              <a:buNone/>
            </a:pPr>
            <a:endParaRPr lang="cs-CZ" sz="1600" dirty="0"/>
          </a:p>
        </p:txBody>
      </p:sp>
    </p:spTree>
    <p:extLst>
      <p:ext uri="{BB962C8B-B14F-4D97-AF65-F5344CB8AC3E}">
        <p14:creationId xmlns:p14="http://schemas.microsoft.com/office/powerpoint/2010/main" val="34318049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E9112EE-ED58-B276-CF16-7DAEC33019CC}"/>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9FE6A391-DABA-C2FF-DBF4-F832B9E6402C}"/>
              </a:ext>
            </a:extLst>
          </p:cNvPr>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
        <p:nvSpPr>
          <p:cNvPr id="4" name="Nadpis 3">
            <a:extLst>
              <a:ext uri="{FF2B5EF4-FFF2-40B4-BE49-F238E27FC236}">
                <a16:creationId xmlns:a16="http://schemas.microsoft.com/office/drawing/2014/main" id="{C281B12D-6749-3F00-33B3-B81F2677C3F9}"/>
              </a:ext>
            </a:extLst>
          </p:cNvPr>
          <p:cNvSpPr>
            <a:spLocks noGrp="1"/>
          </p:cNvSpPr>
          <p:nvPr>
            <p:ph type="title"/>
          </p:nvPr>
        </p:nvSpPr>
        <p:spPr>
          <a:xfrm>
            <a:off x="540094" y="378000"/>
            <a:ext cx="8066301" cy="451576"/>
          </a:xfrm>
        </p:spPr>
        <p:txBody>
          <a:bodyPr/>
          <a:lstStyle/>
          <a:p>
            <a:r>
              <a:rPr lang="cs-CZ" dirty="0"/>
              <a:t>Vysoké školy – soudní ochrana</a:t>
            </a:r>
          </a:p>
        </p:txBody>
      </p:sp>
      <p:sp>
        <p:nvSpPr>
          <p:cNvPr id="5" name="Zástupný obsah 4">
            <a:extLst>
              <a:ext uri="{FF2B5EF4-FFF2-40B4-BE49-F238E27FC236}">
                <a16:creationId xmlns:a16="http://schemas.microsoft.com/office/drawing/2014/main" id="{7B38F2AF-C8FD-92DD-06BE-8E5E7C56CBA1}"/>
              </a:ext>
            </a:extLst>
          </p:cNvPr>
          <p:cNvSpPr>
            <a:spLocks noGrp="1"/>
          </p:cNvSpPr>
          <p:nvPr>
            <p:ph idx="1"/>
          </p:nvPr>
        </p:nvSpPr>
        <p:spPr>
          <a:xfrm>
            <a:off x="540094" y="967299"/>
            <a:ext cx="8066301" cy="4864701"/>
          </a:xfrm>
        </p:spPr>
        <p:txBody>
          <a:bodyPr/>
          <a:lstStyle/>
          <a:p>
            <a:pPr algn="just">
              <a:lnSpc>
                <a:spcPct val="100000"/>
              </a:lnSpc>
            </a:pPr>
            <a:r>
              <a:rPr lang="cs-CZ" sz="1400" dirty="0"/>
              <a:t>NSS, </a:t>
            </a:r>
            <a:r>
              <a:rPr lang="cs-CZ" sz="1400" dirty="0" err="1"/>
              <a:t>sp</a:t>
            </a:r>
            <a:r>
              <a:rPr lang="cs-CZ" sz="1400" dirty="0"/>
              <a:t>. zn. 7 As 79/2011:</a:t>
            </a:r>
          </a:p>
          <a:p>
            <a:pPr marL="72000" indent="0" algn="just">
              <a:lnSpc>
                <a:spcPct val="100000"/>
              </a:lnSpc>
              <a:buNone/>
            </a:pPr>
            <a:r>
              <a:rPr lang="cs-CZ" sz="1400" dirty="0"/>
              <a:t>I. </a:t>
            </a:r>
            <a:r>
              <a:rPr lang="cs-CZ" sz="1400" i="1" dirty="0"/>
              <a:t>Při přezkoumání rozhodnutí ve věci přijetí ke studiu na vysoké škole (§ 50 odst. 7 zákona č. 111/1998 Sb., o vysokých školách) není přípustné zrušení rozhodnutí rektorem a vrácení věci k novému projednání. Zákonodárce v uvedeném ustanovení naopak jednoznačně vyjádřil svoji vůli, aby výsledkem řízení o opravném prostředku bylo (v případě, že je rozhodováno meritorně) potvrzení prvoinstančního rozhodnutí, nebo jeho změna.</a:t>
            </a:r>
          </a:p>
          <a:p>
            <a:pPr marL="72000" indent="0" algn="just">
              <a:lnSpc>
                <a:spcPct val="100000"/>
              </a:lnSpc>
              <a:buNone/>
            </a:pPr>
            <a:r>
              <a:rPr lang="cs-CZ" sz="1400" i="1" dirty="0"/>
              <a:t>II. Při přezkoumání rozhodnutí podle § 50 odst. 7 zákona č. 111/1998 Sb., o vysokých školách, musí být v případech, kdy je to namítáno nebo kdy pochybnost o tom v řízení jinak vyjde najevo, provedeno </a:t>
            </a:r>
            <a:r>
              <a:rPr lang="cs-CZ" sz="1400" b="1" i="1" dirty="0"/>
              <a:t>i věcné posouzení, zda uchazeč správně odpověděl na otázky či zkušební úlohy při přijímací zkoušce, včetně případného posouzení, zda zadané otázky či úlohy byly podle současného stavu vědeckého poznání formulovány správně a zda byly logicky a jazykově formulovány dostatečně jednoznačně.</a:t>
            </a:r>
          </a:p>
          <a:p>
            <a:pPr marL="72000" indent="0" algn="just">
              <a:lnSpc>
                <a:spcPct val="100000"/>
              </a:lnSpc>
              <a:buNone/>
            </a:pPr>
            <a:r>
              <a:rPr lang="cs-CZ" sz="1400" i="1" dirty="0"/>
              <a:t>III. Je-li přijímací řízení založeno na hodnocení či testování prováděném </a:t>
            </a:r>
            <a:r>
              <a:rPr lang="cs-CZ" sz="1400" b="1" i="1" dirty="0"/>
              <a:t>externím subjektem</a:t>
            </a:r>
            <a:r>
              <a:rPr lang="cs-CZ" sz="1400" i="1" dirty="0"/>
              <a:t>, a nikoli vysokou školou, vztahuje se přezkum rektorem (a následně případně i soudní kontrola) i na zkušební otázky a úkoly zadávané v takových externích testovacích řízeních.</a:t>
            </a:r>
          </a:p>
          <a:p>
            <a:pPr marL="72000" indent="0" algn="just">
              <a:lnSpc>
                <a:spcPct val="100000"/>
              </a:lnSpc>
              <a:buNone/>
            </a:pPr>
            <a:r>
              <a:rPr lang="cs-CZ" sz="1400" i="1" dirty="0"/>
              <a:t> IV. Zjistí-li rektor, že otázka či úkol nebyly formulovány z vědeckých hledisek správně či nebyly dostatečně jednoznačné, nemůže jít toto pochybení k tíži uchazeče.</a:t>
            </a:r>
          </a:p>
          <a:p>
            <a:pPr marL="72000" indent="0" algn="just">
              <a:lnSpc>
                <a:spcPct val="100000"/>
              </a:lnSpc>
              <a:buNone/>
            </a:pPr>
            <a:r>
              <a:rPr lang="cs-CZ" sz="1400" i="1" dirty="0"/>
              <a:t>V. Pouze je-li součástí přijímacího řízení zkoumání vlastností a schopností exaktně neměřitelných či závislých na vkusu nebo jiných subjektivních úsudcích (např. uměleckého talentu), přezkumná činnost rektora se omezí na kontrolu nestrannosti, objektivity a odbornosti správní úvahy osoby či osob posuzujících uchazeče a toho, zda nevybočily z mezí správního uvážení či je nezneužily.</a:t>
            </a:r>
          </a:p>
          <a:p>
            <a:pPr algn="just">
              <a:lnSpc>
                <a:spcPct val="100000"/>
              </a:lnSpc>
            </a:pPr>
            <a:endParaRPr lang="cs-CZ" sz="1600" i="1" dirty="0"/>
          </a:p>
          <a:p>
            <a:pPr algn="just">
              <a:lnSpc>
                <a:spcPct val="100000"/>
              </a:lnSpc>
            </a:pPr>
            <a:endParaRPr lang="cs-CZ" sz="1600" i="1" dirty="0"/>
          </a:p>
          <a:p>
            <a:pPr algn="just">
              <a:lnSpc>
                <a:spcPct val="100000"/>
              </a:lnSpc>
            </a:pPr>
            <a:endParaRPr lang="cs-CZ" sz="1600" dirty="0"/>
          </a:p>
          <a:p>
            <a:pPr marL="72000" indent="0" algn="just">
              <a:lnSpc>
                <a:spcPct val="100000"/>
              </a:lnSpc>
              <a:buNone/>
            </a:pPr>
            <a:endParaRPr lang="cs-CZ" sz="1600" dirty="0"/>
          </a:p>
        </p:txBody>
      </p:sp>
    </p:spTree>
    <p:extLst>
      <p:ext uri="{BB962C8B-B14F-4D97-AF65-F5344CB8AC3E}">
        <p14:creationId xmlns:p14="http://schemas.microsoft.com/office/powerpoint/2010/main" val="7590484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E9112EE-ED58-B276-CF16-7DAEC33019CC}"/>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9FE6A391-DABA-C2FF-DBF4-F832B9E6402C}"/>
              </a:ext>
            </a:extLst>
          </p:cNvPr>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
        <p:nvSpPr>
          <p:cNvPr id="4" name="Nadpis 3">
            <a:extLst>
              <a:ext uri="{FF2B5EF4-FFF2-40B4-BE49-F238E27FC236}">
                <a16:creationId xmlns:a16="http://schemas.microsoft.com/office/drawing/2014/main" id="{C281B12D-6749-3F00-33B3-B81F2677C3F9}"/>
              </a:ext>
            </a:extLst>
          </p:cNvPr>
          <p:cNvSpPr>
            <a:spLocks noGrp="1"/>
          </p:cNvSpPr>
          <p:nvPr>
            <p:ph type="title"/>
          </p:nvPr>
        </p:nvSpPr>
        <p:spPr>
          <a:xfrm>
            <a:off x="540094" y="378000"/>
            <a:ext cx="8066301" cy="451576"/>
          </a:xfrm>
        </p:spPr>
        <p:txBody>
          <a:bodyPr/>
          <a:lstStyle/>
          <a:p>
            <a:r>
              <a:rPr lang="cs-CZ" dirty="0"/>
              <a:t>Vysoké školy – soudní ochrana</a:t>
            </a:r>
          </a:p>
        </p:txBody>
      </p:sp>
      <p:sp>
        <p:nvSpPr>
          <p:cNvPr id="5" name="Zástupný obsah 4">
            <a:extLst>
              <a:ext uri="{FF2B5EF4-FFF2-40B4-BE49-F238E27FC236}">
                <a16:creationId xmlns:a16="http://schemas.microsoft.com/office/drawing/2014/main" id="{7B38F2AF-C8FD-92DD-06BE-8E5E7C56CBA1}"/>
              </a:ext>
            </a:extLst>
          </p:cNvPr>
          <p:cNvSpPr>
            <a:spLocks noGrp="1"/>
          </p:cNvSpPr>
          <p:nvPr>
            <p:ph idx="1"/>
          </p:nvPr>
        </p:nvSpPr>
        <p:spPr>
          <a:xfrm>
            <a:off x="540094" y="1027755"/>
            <a:ext cx="8066301" cy="4804245"/>
          </a:xfrm>
        </p:spPr>
        <p:txBody>
          <a:bodyPr/>
          <a:lstStyle/>
          <a:p>
            <a:pPr algn="just">
              <a:lnSpc>
                <a:spcPct val="100000"/>
              </a:lnSpc>
            </a:pPr>
            <a:r>
              <a:rPr lang="cs-CZ" sz="1400" dirty="0"/>
              <a:t>MS Praha, </a:t>
            </a:r>
            <a:r>
              <a:rPr lang="cs-CZ" sz="1400" dirty="0" err="1"/>
              <a:t>sp</a:t>
            </a:r>
            <a:r>
              <a:rPr lang="cs-CZ" sz="1400" dirty="0"/>
              <a:t>. zn. 10 A 176/2016:</a:t>
            </a:r>
          </a:p>
          <a:p>
            <a:pPr marL="72000" indent="0" algn="just">
              <a:lnSpc>
                <a:spcPct val="100000"/>
              </a:lnSpc>
              <a:buNone/>
            </a:pPr>
            <a:r>
              <a:rPr lang="cs-CZ" sz="1400" dirty="0"/>
              <a:t>I. </a:t>
            </a:r>
            <a:r>
              <a:rPr lang="cs-CZ" sz="1400" i="1" dirty="0"/>
              <a:t>Prezident republiky při jmenování profesorů podle § 73 zákona č. 111/1998 Sb., o vysokých školách, ve znění účinném do 31. 8. 2016, </a:t>
            </a:r>
            <a:r>
              <a:rPr lang="cs-CZ" sz="1400" b="1" i="1" dirty="0"/>
              <a:t>rozhodoval jako správní orgán </a:t>
            </a:r>
            <a:r>
              <a:rPr lang="cs-CZ" sz="1400" b="1" i="1" dirty="0" err="1"/>
              <a:t>sui</a:t>
            </a:r>
            <a:r>
              <a:rPr lang="cs-CZ" sz="1400" b="1" i="1" dirty="0"/>
              <a:t> generis</a:t>
            </a:r>
            <a:r>
              <a:rPr lang="cs-CZ" sz="1400" i="1" dirty="0"/>
              <a:t>, a správní soudy tedy mají pravomoc jeho rozhodnutí přezkoumávat. Článek 54 odst. 3 Ústavy, dle něhož je prezident republiky z výkonu své funkce neodpovědný, se vztahuje jen na osobu vykonávající úřad prezidenta republiky, a nelze je vykládat tak, že by prezident republiky jako ústavní a správní orgán nebyl odpovědný za zákonnost svých rozhodnutí.</a:t>
            </a:r>
          </a:p>
          <a:p>
            <a:pPr marL="72000" indent="0" algn="just">
              <a:lnSpc>
                <a:spcPct val="100000"/>
              </a:lnSpc>
              <a:buNone/>
            </a:pPr>
            <a:r>
              <a:rPr lang="cs-CZ" sz="1400" i="1" dirty="0"/>
              <a:t>II. Podle § 74 zákona č. 111/1998 Sb., o vysokých školách, ve znění účinném do 31. 8. 2016, prováděly hodnocení zákonných předpokladů jmenování kandidáta profesorem odborná hodnotící komise a příslušné vědecké rady veřejné vysoké školy. Jelikož jmenování profesorů podle § 6 odst. 1 písm. h) citovaného zákona ve znění účinném do 31. 8. 2016 [dnes § 6 odst. 1 písm. i)] spadá do </a:t>
            </a:r>
            <a:r>
              <a:rPr lang="cs-CZ" sz="1400" b="1" i="1" dirty="0"/>
              <a:t>samosprávné působnosti vysoké školy</a:t>
            </a:r>
            <a:r>
              <a:rPr lang="cs-CZ" sz="1400" i="1" dirty="0"/>
              <a:t>, </a:t>
            </a:r>
            <a:r>
              <a:rPr lang="cs-CZ" sz="1400" b="1" i="1" dirty="0"/>
              <a:t>nemůže žádný orgán moci výkonné, tedy ani prezident republiky, nezávisle na předchozím posouzení příslušných orgánů vysoké školy posuzovat způsobilost uchazeče o jmenování profesorem</a:t>
            </a:r>
            <a:r>
              <a:rPr lang="cs-CZ" sz="1400" i="1" dirty="0"/>
              <a:t>. Orgány moci výkonné tedy vychází z posouzení provedeného orgány vysoké školy a jejich role spočívá v ověření, zda předchozí proces proběhl v souladu se zákonem.</a:t>
            </a:r>
          </a:p>
          <a:p>
            <a:pPr marL="72000" indent="0" algn="just">
              <a:lnSpc>
                <a:spcPct val="100000"/>
              </a:lnSpc>
              <a:buNone/>
            </a:pPr>
            <a:r>
              <a:rPr lang="cs-CZ" sz="1400" i="1" dirty="0"/>
              <a:t>III. Na postup prezidenta republiky při jmenování profesorů se v souladu s § 180 odst. 1 správního řádu, ohledně otázek, jejichž řešení je nezbytné, vztahuje správní řád. </a:t>
            </a:r>
            <a:r>
              <a:rPr lang="cs-CZ" sz="1400" b="1" i="1" dirty="0"/>
              <a:t>Okruh aplikovatelných ustanovení správního řádu je však vzhledem ke specifickému postavení prezidenta republiky v řízení o jmenování profesorů značně omezený. Rozhodnutí prezidenta o nejmenování navrženého kandidáta profesorem musí být především srozumitelné a musí obsahovat přezkoumatelnou úvahu o jeho skutkových a právních důvodech.</a:t>
            </a:r>
          </a:p>
          <a:p>
            <a:pPr algn="just">
              <a:lnSpc>
                <a:spcPct val="100000"/>
              </a:lnSpc>
            </a:pPr>
            <a:endParaRPr lang="cs-CZ" sz="1600" dirty="0"/>
          </a:p>
          <a:p>
            <a:pPr algn="just">
              <a:lnSpc>
                <a:spcPct val="100000"/>
              </a:lnSpc>
            </a:pPr>
            <a:endParaRPr lang="cs-CZ" sz="1600" dirty="0"/>
          </a:p>
          <a:p>
            <a:pPr algn="just">
              <a:lnSpc>
                <a:spcPct val="100000"/>
              </a:lnSpc>
            </a:pPr>
            <a:endParaRPr lang="cs-CZ" sz="1600" dirty="0"/>
          </a:p>
          <a:p>
            <a:pPr marL="72000" indent="0" algn="just">
              <a:lnSpc>
                <a:spcPct val="100000"/>
              </a:lnSpc>
              <a:buNone/>
            </a:pPr>
            <a:endParaRPr lang="cs-CZ" sz="1600" dirty="0"/>
          </a:p>
        </p:txBody>
      </p:sp>
    </p:spTree>
    <p:extLst>
      <p:ext uri="{BB962C8B-B14F-4D97-AF65-F5344CB8AC3E}">
        <p14:creationId xmlns:p14="http://schemas.microsoft.com/office/powerpoint/2010/main" val="1940573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a:xfrm>
            <a:off x="499587" y="432833"/>
            <a:ext cx="8066301" cy="451576"/>
          </a:xfrm>
        </p:spPr>
        <p:txBody>
          <a:bodyPr/>
          <a:lstStyle/>
          <a:p>
            <a:r>
              <a:rPr lang="cs-CZ" dirty="0"/>
              <a:t>Správa školství</a:t>
            </a:r>
          </a:p>
        </p:txBody>
      </p:sp>
      <p:sp>
        <p:nvSpPr>
          <p:cNvPr id="5" name="Zástupný symbol pro obsah 4"/>
          <p:cNvSpPr>
            <a:spLocks noGrp="1"/>
          </p:cNvSpPr>
          <p:nvPr>
            <p:ph idx="1"/>
          </p:nvPr>
        </p:nvSpPr>
        <p:spPr>
          <a:xfrm>
            <a:off x="540094" y="1360264"/>
            <a:ext cx="8066301" cy="4471736"/>
          </a:xfrm>
        </p:spPr>
        <p:txBody>
          <a:bodyPr/>
          <a:lstStyle/>
          <a:p>
            <a:pPr marL="342900" lvl="0" indent="-342900" algn="just">
              <a:lnSpc>
                <a:spcPct val="100000"/>
              </a:lnSpc>
              <a:spcBef>
                <a:spcPct val="20000"/>
              </a:spcBef>
              <a:buClr>
                <a:srgbClr val="00287D"/>
              </a:buClr>
              <a:buFont typeface="Wingdings" pitchFamily="2" charset="2"/>
              <a:buChar char="§"/>
            </a:pPr>
            <a:r>
              <a:rPr lang="cs-CZ" sz="2400" i="1" dirty="0">
                <a:solidFill>
                  <a:srgbClr val="000000"/>
                </a:solidFill>
              </a:rPr>
              <a:t>Každý má zkušenost – každý má pocit, že tomu rozumí</a:t>
            </a:r>
          </a:p>
          <a:p>
            <a:pPr marL="0" lvl="0" indent="0" algn="just">
              <a:lnSpc>
                <a:spcPct val="100000"/>
              </a:lnSpc>
              <a:spcBef>
                <a:spcPct val="20000"/>
              </a:spcBef>
              <a:buClr>
                <a:srgbClr val="00287D"/>
              </a:buClr>
              <a:buNone/>
            </a:pPr>
            <a:endParaRPr lang="cs-CZ" sz="2400" i="1"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sz="2400" b="1" dirty="0">
                <a:solidFill>
                  <a:srgbClr val="000000"/>
                </a:solidFill>
              </a:rPr>
              <a:t>Tzv. školské právo </a:t>
            </a:r>
            <a:r>
              <a:rPr lang="cs-CZ" sz="2400" dirty="0">
                <a:solidFill>
                  <a:srgbClr val="000000"/>
                </a:solidFill>
              </a:rPr>
              <a:t>– součást </a:t>
            </a:r>
            <a:r>
              <a:rPr lang="cs-CZ" sz="2400" b="1" dirty="0">
                <a:solidFill>
                  <a:srgbClr val="000000"/>
                </a:solidFill>
              </a:rPr>
              <a:t>tzv. zvláštní části </a:t>
            </a:r>
            <a:r>
              <a:rPr lang="cs-CZ" sz="2400" dirty="0">
                <a:solidFill>
                  <a:srgbClr val="000000"/>
                </a:solidFill>
              </a:rPr>
              <a:t>správního práva; veřejnoprávní charakter, vzdělávací aktivity zaručené a realizované státem (přímo x nepřímo)</a:t>
            </a:r>
          </a:p>
          <a:p>
            <a:pPr marL="342900" lvl="0" indent="-342900" algn="just">
              <a:lnSpc>
                <a:spcPct val="100000"/>
              </a:lnSpc>
              <a:spcBef>
                <a:spcPct val="20000"/>
              </a:spcBef>
              <a:buClr>
                <a:srgbClr val="00287D"/>
              </a:buClr>
              <a:buFont typeface="Wingdings" pitchFamily="2" charset="2"/>
              <a:buChar char="§"/>
            </a:pPr>
            <a:r>
              <a:rPr lang="cs-CZ" sz="2400" b="1" dirty="0">
                <a:solidFill>
                  <a:srgbClr val="FF0000"/>
                </a:solidFill>
              </a:rPr>
              <a:t>Veřejné subjektivní právo na vzdělání</a:t>
            </a:r>
            <a:r>
              <a:rPr lang="cs-CZ" sz="2400" dirty="0">
                <a:solidFill>
                  <a:srgbClr val="000000"/>
                </a:solidFill>
              </a:rPr>
              <a:t>, </a:t>
            </a:r>
            <a:r>
              <a:rPr lang="cs-CZ" sz="2400" b="1" dirty="0">
                <a:solidFill>
                  <a:srgbClr val="000000"/>
                </a:solidFill>
              </a:rPr>
              <a:t>veřejnoprávní</a:t>
            </a:r>
            <a:r>
              <a:rPr lang="cs-CZ" sz="2400" dirty="0">
                <a:solidFill>
                  <a:srgbClr val="000000"/>
                </a:solidFill>
              </a:rPr>
              <a:t> povaha poskytovatelů (škol) - zřizovatelé, </a:t>
            </a:r>
            <a:r>
              <a:rPr lang="cs-CZ" sz="2400" b="1" dirty="0">
                <a:solidFill>
                  <a:srgbClr val="000000"/>
                </a:solidFill>
              </a:rPr>
              <a:t>veřejnoprávní</a:t>
            </a:r>
            <a:r>
              <a:rPr lang="cs-CZ" sz="2400" dirty="0">
                <a:solidFill>
                  <a:srgbClr val="000000"/>
                </a:solidFill>
              </a:rPr>
              <a:t> prostředky (formy – ISA: </a:t>
            </a:r>
            <a:r>
              <a:rPr lang="cs-CZ" sz="2400" u="sng" dirty="0">
                <a:solidFill>
                  <a:srgbClr val="000000"/>
                </a:solidFill>
              </a:rPr>
              <a:t>rozhodnutí o ne/přijetí</a:t>
            </a:r>
            <a:r>
              <a:rPr lang="cs-CZ" sz="2400" dirty="0">
                <a:solidFill>
                  <a:srgbClr val="000000"/>
                </a:solidFill>
              </a:rPr>
              <a:t>) a metody – soudní ochrana poskytovaná správním soudnictvím (§ 2 SŘS)</a:t>
            </a:r>
          </a:p>
          <a:p>
            <a:pPr marL="342900" lvl="0" indent="-342900" algn="just">
              <a:lnSpc>
                <a:spcPct val="100000"/>
              </a:lnSpc>
              <a:spcBef>
                <a:spcPct val="20000"/>
              </a:spcBef>
              <a:buClr>
                <a:srgbClr val="00287D"/>
              </a:buClr>
              <a:buFont typeface="Wingdings" pitchFamily="2" charset="2"/>
              <a:buChar char="§"/>
            </a:pPr>
            <a:r>
              <a:rPr lang="cs-CZ" sz="2400" dirty="0">
                <a:solidFill>
                  <a:srgbClr val="000000"/>
                </a:solidFill>
              </a:rPr>
              <a:t>Jde o </a:t>
            </a:r>
            <a:r>
              <a:rPr lang="cs-CZ" sz="2400" b="1" dirty="0">
                <a:solidFill>
                  <a:srgbClr val="000000"/>
                </a:solidFill>
              </a:rPr>
              <a:t>veřejnou službu </a:t>
            </a:r>
            <a:r>
              <a:rPr lang="cs-CZ" sz="2400" dirty="0">
                <a:solidFill>
                  <a:srgbClr val="000000"/>
                </a:solidFill>
              </a:rPr>
              <a:t>(§ 2 odst. 3 ŠZ), lze též dovodit z § 1 ZVŠ</a:t>
            </a:r>
          </a:p>
        </p:txBody>
      </p:sp>
    </p:spTree>
    <p:extLst>
      <p:ext uri="{BB962C8B-B14F-4D97-AF65-F5344CB8AC3E}">
        <p14:creationId xmlns:p14="http://schemas.microsoft.com/office/powerpoint/2010/main" val="425954041"/>
      </p:ext>
    </p:extLst>
  </p:cSld>
  <p:clrMapOvr>
    <a:masterClrMapping/>
  </p:clrMapOvr>
  <mc:AlternateContent xmlns:mc="http://schemas.openxmlformats.org/markup-compatibility/2006" xmlns:p14="http://schemas.microsoft.com/office/powerpoint/2010/main">
    <mc:Choice Requires="p14">
      <p:transition spd="slow" p14:dur="2000" advTm="98834"/>
    </mc:Choice>
    <mc:Fallback xmlns="">
      <p:transition spd="slow" advTm="98834"/>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9C86C70-9AE9-6707-6490-B673E56E6668}"/>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1CB3AABE-66AF-0469-B4E0-0C847CE72DDD}"/>
              </a:ext>
            </a:extLst>
          </p:cNvPr>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4" name="Nadpis 3">
            <a:extLst>
              <a:ext uri="{FF2B5EF4-FFF2-40B4-BE49-F238E27FC236}">
                <a16:creationId xmlns:a16="http://schemas.microsoft.com/office/drawing/2014/main" id="{EFFEC9A0-A5D3-BD2C-E646-2D148724956D}"/>
              </a:ext>
            </a:extLst>
          </p:cNvPr>
          <p:cNvSpPr>
            <a:spLocks noGrp="1"/>
          </p:cNvSpPr>
          <p:nvPr>
            <p:ph type="title"/>
          </p:nvPr>
        </p:nvSpPr>
        <p:spPr/>
        <p:txBody>
          <a:bodyPr/>
          <a:lstStyle/>
          <a:p>
            <a:r>
              <a:rPr lang="cs-CZ" dirty="0"/>
              <a:t>Literatura:</a:t>
            </a:r>
          </a:p>
        </p:txBody>
      </p:sp>
      <p:sp>
        <p:nvSpPr>
          <p:cNvPr id="5" name="Zástupný obsah 4">
            <a:extLst>
              <a:ext uri="{FF2B5EF4-FFF2-40B4-BE49-F238E27FC236}">
                <a16:creationId xmlns:a16="http://schemas.microsoft.com/office/drawing/2014/main" id="{A2EBF7B3-EC1A-08CF-8B7D-681346060F69}"/>
              </a:ext>
            </a:extLst>
          </p:cNvPr>
          <p:cNvSpPr>
            <a:spLocks noGrp="1"/>
          </p:cNvSpPr>
          <p:nvPr>
            <p:ph idx="1"/>
          </p:nvPr>
        </p:nvSpPr>
        <p:spPr/>
        <p:txBody>
          <a:bodyPr/>
          <a:lstStyle/>
          <a:p>
            <a:pPr algn="just">
              <a:lnSpc>
                <a:spcPct val="100000"/>
              </a:lnSpc>
            </a:pPr>
            <a:r>
              <a:rPr lang="cs-CZ" dirty="0"/>
              <a:t>Sládeček, V. a kol. Správní právo. Zvláštní část. 3. vydání. Praha: </a:t>
            </a:r>
            <a:r>
              <a:rPr lang="cs-CZ" dirty="0" err="1"/>
              <a:t>Leges</a:t>
            </a:r>
            <a:r>
              <a:rPr lang="cs-CZ" dirty="0"/>
              <a:t>, 2022, s. 188 – 231.</a:t>
            </a:r>
          </a:p>
          <a:p>
            <a:endParaRPr lang="cs-CZ" dirty="0"/>
          </a:p>
        </p:txBody>
      </p:sp>
    </p:spTree>
    <p:extLst>
      <p:ext uri="{BB962C8B-B14F-4D97-AF65-F5344CB8AC3E}">
        <p14:creationId xmlns:p14="http://schemas.microsoft.com/office/powerpoint/2010/main" val="1281728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a:xfrm>
            <a:off x="540094" y="215900"/>
            <a:ext cx="8066301" cy="955676"/>
          </a:xfrm>
        </p:spPr>
        <p:txBody>
          <a:bodyPr/>
          <a:lstStyle/>
          <a:p>
            <a:pPr algn="ctr"/>
            <a:r>
              <a:rPr lang="cs-CZ" sz="2800" dirty="0"/>
              <a:t>Judikatura; NSS, </a:t>
            </a:r>
            <a:r>
              <a:rPr lang="cs-CZ" sz="2800" dirty="0" err="1"/>
              <a:t>sp</a:t>
            </a:r>
            <a:r>
              <a:rPr lang="cs-CZ" sz="2800" dirty="0"/>
              <a:t>. zn. 2 As 60/2006, č. 1163/2007 Sb. NSS</a:t>
            </a:r>
          </a:p>
        </p:txBody>
      </p:sp>
      <p:sp>
        <p:nvSpPr>
          <p:cNvPr id="5" name="Zástupný symbol pro obsah 4"/>
          <p:cNvSpPr>
            <a:spLocks noGrp="1"/>
          </p:cNvSpPr>
          <p:nvPr>
            <p:ph idx="1"/>
          </p:nvPr>
        </p:nvSpPr>
        <p:spPr>
          <a:xfrm>
            <a:off x="540094" y="1226457"/>
            <a:ext cx="8066301" cy="4605543"/>
          </a:xfrm>
        </p:spPr>
        <p:txBody>
          <a:bodyPr/>
          <a:lstStyle/>
          <a:p>
            <a:pPr marL="0" lvl="0" indent="0" algn="just">
              <a:lnSpc>
                <a:spcPct val="100000"/>
              </a:lnSpc>
              <a:spcAft>
                <a:spcPts val="0"/>
              </a:spcAft>
              <a:buClr>
                <a:srgbClr val="00287D"/>
              </a:buClr>
              <a:buNone/>
            </a:pPr>
            <a:r>
              <a:rPr lang="cs-CZ" sz="1600" dirty="0">
                <a:solidFill>
                  <a:srgbClr val="000000"/>
                </a:solidFill>
              </a:rPr>
              <a:t>„</a:t>
            </a:r>
            <a:r>
              <a:rPr lang="cs-CZ" sz="1600" i="1" dirty="0">
                <a:solidFill>
                  <a:srgbClr val="000000"/>
                </a:solidFill>
              </a:rPr>
              <a:t>učitel či profesor na střední škole má nesporně potenciálně silný vliv na vývoj a chování svých žáků, </a:t>
            </a:r>
            <a:r>
              <a:rPr lang="cs-CZ" sz="1600" b="1" i="1" dirty="0">
                <a:solidFill>
                  <a:srgbClr val="000000"/>
                </a:solidFill>
              </a:rPr>
              <a:t>z titulu své funkce je vůči nim v pozici mnohdy se blížící vrchnostenskému postavení </a:t>
            </a:r>
            <a:r>
              <a:rPr lang="cs-CZ" sz="1600" i="1" dirty="0">
                <a:solidFill>
                  <a:srgbClr val="000000"/>
                </a:solidFill>
              </a:rPr>
              <a:t>… Toto </a:t>
            </a:r>
            <a:r>
              <a:rPr lang="cs-CZ" sz="1600" b="1" i="1" dirty="0">
                <a:solidFill>
                  <a:srgbClr val="000000"/>
                </a:solidFill>
              </a:rPr>
              <a:t>takřka vrchnostenské postavení, byť jistě nemá na počátku 21. století již tak paternalistickou povahu</a:t>
            </a:r>
            <a:r>
              <a:rPr lang="cs-CZ" sz="1600" i="1" dirty="0">
                <a:solidFill>
                  <a:srgbClr val="000000"/>
                </a:solidFill>
              </a:rPr>
              <a:t> … tak staví učitele před nelehkou zodpovědnost … nikoli však v tom směru, že by musel mluvit pouze neutrálně či „politicky korektně“, ale tak, aby na žáky výchovně působil, a to přiměřeně tomu, v jaké situaci hovoří a před jakými žáky stojí. Jiný přístup je jistě třeba zvolit vůči žákům prvních tříd základní školy, kteří jsou ze své povahy značně ovlivnitelní, ale i zranitelní, a jinak k žákům blížícím se plnoletosti, kteří jsou již více schopni hájit svá práva i práva jiných. … žalobkyně poskytnutím tohoto negativního příkladu </a:t>
            </a:r>
            <a:r>
              <a:rPr lang="cs-CZ" sz="1600" b="1" i="1" dirty="0">
                <a:solidFill>
                  <a:srgbClr val="000000"/>
                </a:solidFill>
              </a:rPr>
              <a:t>plnila jednu ze svých úloh</a:t>
            </a:r>
            <a:r>
              <a:rPr lang="cs-CZ" sz="1600" i="1" dirty="0">
                <a:solidFill>
                  <a:srgbClr val="000000"/>
                </a:solidFill>
              </a:rPr>
              <a:t>, jež jsou jí jako profesorce na střední škole svěřeny. Touto funkcí je </a:t>
            </a:r>
            <a:r>
              <a:rPr lang="cs-CZ" sz="1600" b="1" i="1" dirty="0">
                <a:solidFill>
                  <a:srgbClr val="000000"/>
                </a:solidFill>
              </a:rPr>
              <a:t>výchova</a:t>
            </a:r>
            <a:r>
              <a:rPr lang="cs-CZ" sz="1600" i="1" dirty="0">
                <a:solidFill>
                  <a:srgbClr val="000000"/>
                </a:solidFill>
              </a:rPr>
              <a:t> a nebylo by namístě, za situace, kdy označení Lucie H. </a:t>
            </a:r>
            <a:r>
              <a:rPr lang="cs-CZ" sz="1600" b="1" i="1" dirty="0">
                <a:solidFill>
                  <a:srgbClr val="000000"/>
                </a:solidFill>
              </a:rPr>
              <a:t>za osobu primitivní </a:t>
            </a:r>
            <a:r>
              <a:rPr lang="cs-CZ" sz="1600" i="1" dirty="0">
                <a:solidFill>
                  <a:srgbClr val="000000"/>
                </a:solidFill>
              </a:rPr>
              <a:t>nebylo ani samoúčelné, ani nepřiměřené, a subjektivně z pohledu žalobkyně ani bezdůvodné, </a:t>
            </a:r>
            <a:r>
              <a:rPr lang="cs-CZ" sz="1600" b="1" i="1" dirty="0">
                <a:solidFill>
                  <a:srgbClr val="000000"/>
                </a:solidFill>
              </a:rPr>
              <a:t>trestat ji v rámci přestupkového řízení za to, že použila při výchovném působení na svého žáka označení pejorativní, emociálně zabarvené, když tato </a:t>
            </a:r>
            <a:r>
              <a:rPr lang="cs-CZ" sz="1600" b="1" i="1" dirty="0" err="1">
                <a:solidFill>
                  <a:srgbClr val="000000"/>
                </a:solidFill>
              </a:rPr>
              <a:t>emociálnost</a:t>
            </a:r>
            <a:r>
              <a:rPr lang="cs-CZ" sz="1600" b="1" i="1" dirty="0">
                <a:solidFill>
                  <a:srgbClr val="000000"/>
                </a:solidFill>
              </a:rPr>
              <a:t>, ba i určitá hanlivost, byla zcela přiměřená dané situaci a stěžovatelčiným motivacím</a:t>
            </a:r>
            <a:r>
              <a:rPr lang="cs-CZ" sz="1600" dirty="0">
                <a:solidFill>
                  <a:srgbClr val="000000"/>
                </a:solidFill>
              </a:rPr>
              <a:t>.“</a:t>
            </a:r>
          </a:p>
        </p:txBody>
      </p:sp>
    </p:spTree>
    <p:extLst>
      <p:ext uri="{BB962C8B-B14F-4D97-AF65-F5344CB8AC3E}">
        <p14:creationId xmlns:p14="http://schemas.microsoft.com/office/powerpoint/2010/main" val="3227623055"/>
      </p:ext>
    </p:extLst>
  </p:cSld>
  <p:clrMapOvr>
    <a:masterClrMapping/>
  </p:clrMapOvr>
  <mc:AlternateContent xmlns:mc="http://schemas.openxmlformats.org/markup-compatibility/2006" xmlns:p14="http://schemas.microsoft.com/office/powerpoint/2010/main">
    <mc:Choice Requires="p14">
      <p:transition spd="slow" p14:dur="2000" advTm="27506"/>
    </mc:Choice>
    <mc:Fallback xmlns="">
      <p:transition spd="slow" advTm="2750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a:xfrm>
            <a:off x="405070" y="378000"/>
            <a:ext cx="8066301" cy="451576"/>
          </a:xfrm>
        </p:spPr>
        <p:txBody>
          <a:bodyPr/>
          <a:lstStyle/>
          <a:p>
            <a:pPr algn="just"/>
            <a:r>
              <a:rPr lang="cs-CZ" sz="2400" dirty="0"/>
              <a:t>Ústavní a mezinárodně právní východiska a zakotvení </a:t>
            </a:r>
          </a:p>
        </p:txBody>
      </p:sp>
      <p:sp>
        <p:nvSpPr>
          <p:cNvPr id="5" name="Zástupný symbol pro obsah 4"/>
          <p:cNvSpPr>
            <a:spLocks noGrp="1"/>
          </p:cNvSpPr>
          <p:nvPr>
            <p:ph idx="1"/>
          </p:nvPr>
        </p:nvSpPr>
        <p:spPr>
          <a:xfrm>
            <a:off x="540094" y="1352707"/>
            <a:ext cx="8066301" cy="4479293"/>
          </a:xfrm>
        </p:spPr>
        <p:txBody>
          <a:bodyPr/>
          <a:lstStyle/>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Mezinárodní právo: </a:t>
            </a:r>
            <a:r>
              <a:rPr lang="cs-CZ" sz="1800" dirty="0">
                <a:solidFill>
                  <a:srgbClr val="000000"/>
                </a:solidFill>
              </a:rPr>
              <a:t>Mezinárodní pakt o hospodářských, sociálních a kulturních právech (č. 120/1976 Sb.), Úmluva o právech dítěte (č. 104/1991 Sb.)</a:t>
            </a:r>
          </a:p>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Ústavní právo: </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čl. 15/2 LZPS: pro VŠ</a:t>
            </a:r>
          </a:p>
          <a:p>
            <a:pPr marL="742950" lvl="1" indent="-285750" algn="just">
              <a:spcBef>
                <a:spcPct val="20000"/>
              </a:spcBef>
              <a:buClr>
                <a:srgbClr val="00287D"/>
              </a:buClr>
              <a:buSzPct val="80000"/>
              <a:buFont typeface="Wingdings" pitchFamily="2" charset="2"/>
              <a:buChar char="§"/>
            </a:pPr>
            <a:r>
              <a:rPr lang="cs-CZ" sz="1800" dirty="0">
                <a:solidFill>
                  <a:srgbClr val="FF0000"/>
                </a:solidFill>
              </a:rPr>
              <a:t>čl. 33 LZPS </a:t>
            </a:r>
            <a:r>
              <a:rPr lang="cs-CZ" sz="1800" dirty="0">
                <a:solidFill>
                  <a:srgbClr val="000000"/>
                </a:solidFill>
              </a:rPr>
              <a:t>(+ </a:t>
            </a:r>
            <a:r>
              <a:rPr lang="cs-CZ" sz="1800" b="1" dirty="0">
                <a:solidFill>
                  <a:srgbClr val="000000"/>
                </a:solidFill>
              </a:rPr>
              <a:t>čl. 41/1 </a:t>
            </a:r>
            <a:r>
              <a:rPr lang="cs-CZ" sz="1800" dirty="0">
                <a:solidFill>
                  <a:srgbClr val="000000"/>
                </a:solidFill>
              </a:rPr>
              <a:t>lze se domáhat v mezích zákonů, které tato práva provádějí)</a:t>
            </a:r>
          </a:p>
          <a:p>
            <a:pPr marL="914400" lvl="1" indent="-457200" algn="just">
              <a:spcBef>
                <a:spcPct val="20000"/>
              </a:spcBef>
              <a:buClr>
                <a:srgbClr val="00287D"/>
              </a:buClr>
              <a:buSzPct val="80000"/>
              <a:buFont typeface="Wingdings" pitchFamily="2" charset="2"/>
              <a:buAutoNum type="arabicParenR"/>
            </a:pPr>
            <a:r>
              <a:rPr lang="cs-CZ" sz="1800" b="1" dirty="0">
                <a:solidFill>
                  <a:srgbClr val="000000"/>
                </a:solidFill>
              </a:rPr>
              <a:t>Právo na vzdělání </a:t>
            </a:r>
            <a:r>
              <a:rPr lang="cs-CZ" sz="1800" dirty="0">
                <a:solidFill>
                  <a:srgbClr val="000000"/>
                </a:solidFill>
              </a:rPr>
              <a:t>(= povinnost umožnit) a </a:t>
            </a:r>
            <a:r>
              <a:rPr lang="cs-CZ" sz="1800" b="1" dirty="0">
                <a:solidFill>
                  <a:srgbClr val="000000"/>
                </a:solidFill>
              </a:rPr>
              <a:t>povinná školní docházka</a:t>
            </a:r>
          </a:p>
          <a:p>
            <a:pPr marL="914400" lvl="1" indent="-457200" algn="just">
              <a:spcBef>
                <a:spcPct val="20000"/>
              </a:spcBef>
              <a:buClr>
                <a:srgbClr val="00287D"/>
              </a:buClr>
              <a:buSzPct val="80000"/>
              <a:buFont typeface="Wingdings" pitchFamily="2" charset="2"/>
              <a:buAutoNum type="arabicParenR"/>
            </a:pPr>
            <a:r>
              <a:rPr lang="cs-CZ" sz="1800" b="1" dirty="0">
                <a:solidFill>
                  <a:srgbClr val="000000"/>
                </a:solidFill>
              </a:rPr>
              <a:t>Právo na bezplatné vzdělání </a:t>
            </a:r>
            <a:r>
              <a:rPr lang="cs-CZ" sz="1800" dirty="0">
                <a:solidFill>
                  <a:srgbClr val="000000"/>
                </a:solidFill>
              </a:rPr>
              <a:t>na </a:t>
            </a:r>
            <a:r>
              <a:rPr lang="cs-CZ" sz="1800" b="1" dirty="0">
                <a:solidFill>
                  <a:srgbClr val="000000"/>
                </a:solidFill>
              </a:rPr>
              <a:t>ZŠ a SŠ </a:t>
            </a:r>
            <a:r>
              <a:rPr lang="cs-CZ" sz="1800" dirty="0">
                <a:solidFill>
                  <a:srgbClr val="000000"/>
                </a:solidFill>
              </a:rPr>
              <a:t>- limity</a:t>
            </a:r>
          </a:p>
          <a:p>
            <a:pPr marL="914400" lvl="1" indent="-457200" algn="just">
              <a:spcBef>
                <a:spcPct val="20000"/>
              </a:spcBef>
              <a:buClr>
                <a:srgbClr val="00287D"/>
              </a:buClr>
              <a:buSzPct val="80000"/>
              <a:buFont typeface="Wingdings" pitchFamily="2" charset="2"/>
              <a:buAutoNum type="arabicParenR"/>
            </a:pPr>
            <a:r>
              <a:rPr lang="cs-CZ" sz="1800" b="1" dirty="0">
                <a:solidFill>
                  <a:srgbClr val="000000"/>
                </a:solidFill>
              </a:rPr>
              <a:t>Právo na vzdělání na VŠ </a:t>
            </a:r>
            <a:r>
              <a:rPr lang="cs-CZ" sz="1800" dirty="0">
                <a:solidFill>
                  <a:srgbClr val="000000"/>
                </a:solidFill>
              </a:rPr>
              <a:t>podle </a:t>
            </a:r>
            <a:r>
              <a:rPr lang="cs-CZ" sz="1800" b="1" dirty="0">
                <a:solidFill>
                  <a:srgbClr val="000000"/>
                </a:solidFill>
              </a:rPr>
              <a:t>schopností občana a možností společnosti</a:t>
            </a:r>
          </a:p>
          <a:p>
            <a:pPr marL="914400" lvl="1" indent="-457200" algn="just">
              <a:spcBef>
                <a:spcPct val="20000"/>
              </a:spcBef>
              <a:buClr>
                <a:srgbClr val="00287D"/>
              </a:buClr>
              <a:buSzPct val="80000"/>
              <a:buFont typeface="Wingdings" pitchFamily="2" charset="2"/>
              <a:buAutoNum type="arabicParenR"/>
            </a:pPr>
            <a:r>
              <a:rPr lang="cs-CZ" sz="1800" b="1" dirty="0">
                <a:solidFill>
                  <a:srgbClr val="000000"/>
                </a:solidFill>
              </a:rPr>
              <a:t>Školné</a:t>
            </a:r>
            <a:r>
              <a:rPr lang="cs-CZ" sz="1800" dirty="0">
                <a:solidFill>
                  <a:srgbClr val="000000"/>
                </a:solidFill>
              </a:rPr>
              <a:t> na jiných než státních školách</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čl. 26 LZPS</a:t>
            </a:r>
          </a:p>
          <a:p>
            <a:endParaRPr lang="cs-CZ" dirty="0"/>
          </a:p>
        </p:txBody>
      </p:sp>
    </p:spTree>
    <p:extLst>
      <p:ext uri="{BB962C8B-B14F-4D97-AF65-F5344CB8AC3E}">
        <p14:creationId xmlns:p14="http://schemas.microsoft.com/office/powerpoint/2010/main" val="2127864192"/>
      </p:ext>
    </p:extLst>
  </p:cSld>
  <p:clrMapOvr>
    <a:masterClrMapping/>
  </p:clrMapOvr>
  <mc:AlternateContent xmlns:mc="http://schemas.openxmlformats.org/markup-compatibility/2006" xmlns:p14="http://schemas.microsoft.com/office/powerpoint/2010/main">
    <mc:Choice Requires="p14">
      <p:transition spd="slow" p14:dur="2000" advTm="17463"/>
    </mc:Choice>
    <mc:Fallback xmlns="">
      <p:transition spd="slow" advTm="17463"/>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a:xfrm>
            <a:off x="540093" y="291828"/>
            <a:ext cx="8066301" cy="451576"/>
          </a:xfrm>
        </p:spPr>
        <p:txBody>
          <a:bodyPr/>
          <a:lstStyle/>
          <a:p>
            <a:pPr algn="just"/>
            <a:r>
              <a:rPr lang="cs-CZ" sz="2400" dirty="0"/>
              <a:t>Ústavní a mezinárodně právní východiska a zakotvení </a:t>
            </a:r>
          </a:p>
        </p:txBody>
      </p:sp>
      <p:sp>
        <p:nvSpPr>
          <p:cNvPr id="5" name="Zástupný symbol pro obsah 4"/>
          <p:cNvSpPr>
            <a:spLocks noGrp="1"/>
          </p:cNvSpPr>
          <p:nvPr>
            <p:ph idx="1"/>
          </p:nvPr>
        </p:nvSpPr>
        <p:spPr>
          <a:xfrm>
            <a:off x="540094" y="1270000"/>
            <a:ext cx="8066301" cy="4562000"/>
          </a:xfrm>
        </p:spPr>
        <p:txBody>
          <a:bodyPr/>
          <a:lstStyle/>
          <a:p>
            <a:pPr marL="342900" lvl="0" indent="-342900" algn="just">
              <a:lnSpc>
                <a:spcPct val="100000"/>
              </a:lnSpc>
              <a:spcBef>
                <a:spcPct val="20000"/>
              </a:spcBef>
              <a:buClr>
                <a:srgbClr val="00287D"/>
              </a:buClr>
              <a:buFont typeface="Wingdings" pitchFamily="2" charset="2"/>
              <a:buChar char="§"/>
            </a:pPr>
            <a:r>
              <a:rPr lang="cs-CZ" sz="1800" dirty="0" err="1">
                <a:solidFill>
                  <a:srgbClr val="000000"/>
                </a:solidFill>
              </a:rPr>
              <a:t>Pl</a:t>
            </a:r>
            <a:r>
              <a:rPr lang="cs-CZ" sz="1800" dirty="0">
                <a:solidFill>
                  <a:srgbClr val="000000"/>
                </a:solidFill>
              </a:rPr>
              <a:t>. ÚS 25/94, „</a:t>
            </a:r>
            <a:r>
              <a:rPr lang="cs-CZ" sz="1800" i="1" dirty="0">
                <a:solidFill>
                  <a:srgbClr val="FF0000"/>
                </a:solidFill>
              </a:rPr>
              <a:t>Bezplatnost vzdělání </a:t>
            </a:r>
            <a:r>
              <a:rPr lang="cs-CZ" sz="1800" i="1" dirty="0">
                <a:solidFill>
                  <a:srgbClr val="000000"/>
                </a:solidFill>
              </a:rPr>
              <a:t>znamená, že stát nese náklady na zřizování škol a školských zařízení, na jejich provoz a údržbu, především však </a:t>
            </a:r>
            <a:r>
              <a:rPr lang="cs-CZ" sz="1800" i="1" dirty="0">
                <a:solidFill>
                  <a:srgbClr val="FF0000"/>
                </a:solidFill>
              </a:rPr>
              <a:t>nevyžaduje tzv. školné, tedy poskytování vzdělání na základním a středním stupni za úplatu</a:t>
            </a:r>
            <a:r>
              <a:rPr lang="cs-CZ" sz="1800" i="1" dirty="0">
                <a:solidFill>
                  <a:srgbClr val="000000"/>
                </a:solidFill>
              </a:rPr>
              <a:t>. Bezplatnost vzdělání </a:t>
            </a:r>
            <a:r>
              <a:rPr lang="cs-CZ" sz="1800" b="1" i="1" dirty="0">
                <a:solidFill>
                  <a:srgbClr val="000000"/>
                </a:solidFill>
              </a:rPr>
              <a:t>nemůže spočívat v tom, že stát ponese veškeré náklady</a:t>
            </a:r>
            <a:r>
              <a:rPr lang="cs-CZ" sz="1800" i="1" dirty="0">
                <a:solidFill>
                  <a:srgbClr val="000000"/>
                </a:solidFill>
              </a:rPr>
              <a:t> v souvislosti s realizací práva na vzdělání</a:t>
            </a:r>
            <a:r>
              <a:rPr lang="cs-CZ" sz="1800" dirty="0">
                <a:solidFill>
                  <a:srgbClr val="000000"/>
                </a:solidFill>
              </a:rPr>
              <a:t>.“</a:t>
            </a:r>
          </a:p>
          <a:p>
            <a:pPr marL="342900" lvl="0" indent="-342900" algn="just">
              <a:lnSpc>
                <a:spcPct val="100000"/>
              </a:lnSpc>
              <a:spcBef>
                <a:spcPct val="20000"/>
              </a:spcBef>
              <a:buClr>
                <a:srgbClr val="00287D"/>
              </a:buClr>
              <a:buFont typeface="Wingdings" pitchFamily="2" charset="2"/>
              <a:buChar char="§"/>
            </a:pPr>
            <a:r>
              <a:rPr lang="cs-CZ" sz="1800" dirty="0" err="1">
                <a:solidFill>
                  <a:srgbClr val="000000"/>
                </a:solidFill>
              </a:rPr>
              <a:t>Pl</a:t>
            </a:r>
            <a:r>
              <a:rPr lang="cs-CZ" sz="1800" dirty="0">
                <a:solidFill>
                  <a:srgbClr val="000000"/>
                </a:solidFill>
              </a:rPr>
              <a:t>. ÚS 35/93, „</a:t>
            </a:r>
            <a:r>
              <a:rPr lang="cs-CZ" sz="1800" i="1" dirty="0">
                <a:solidFill>
                  <a:srgbClr val="FF0000"/>
                </a:solidFill>
              </a:rPr>
              <a:t>Právo na bezplatné základní a středoškolské vzdělání</a:t>
            </a:r>
            <a:r>
              <a:rPr lang="cs-CZ" sz="1800" i="1" dirty="0">
                <a:solidFill>
                  <a:srgbClr val="000000"/>
                </a:solidFill>
              </a:rPr>
              <a:t>, které občanům přiznává čl. 33 odst. 2 Listiny základních práv a svobod, má nepodmíněnou povahu. I když podle čl. 41 odst. 1 Listiny je možno se tohoto práva domáhat pouze v mezích prováděcích zákonů, lze sotva mít za to, že s šetřením mezi základních práv a svobod by ještě byla slučitelná zákonnou výjimkou zpochybněná nepodmíněnost práva na bezplatné základní a středoškolské vzdělání</a:t>
            </a:r>
            <a:r>
              <a:rPr lang="cs-CZ" sz="1800" dirty="0">
                <a:solidFill>
                  <a:srgbClr val="000000"/>
                </a:solidFill>
              </a:rPr>
              <a:t>.“ </a:t>
            </a:r>
          </a:p>
          <a:p>
            <a:pPr marL="342900" lvl="0" indent="-342900" algn="just">
              <a:lnSpc>
                <a:spcPct val="100000"/>
              </a:lnSpc>
              <a:spcBef>
                <a:spcPct val="20000"/>
              </a:spcBef>
              <a:buClr>
                <a:srgbClr val="00287D"/>
              </a:buClr>
              <a:buFont typeface="Wingdings" pitchFamily="2" charset="2"/>
              <a:buChar char="§"/>
            </a:pPr>
            <a:r>
              <a:rPr lang="cs-CZ" sz="1800" dirty="0" err="1">
                <a:solidFill>
                  <a:srgbClr val="000000"/>
                </a:solidFill>
              </a:rPr>
              <a:t>Pl</a:t>
            </a:r>
            <a:r>
              <a:rPr lang="cs-CZ" sz="1800" dirty="0">
                <a:solidFill>
                  <a:srgbClr val="000000"/>
                </a:solidFill>
              </a:rPr>
              <a:t>. ÚS 32/95, „</a:t>
            </a:r>
            <a:r>
              <a:rPr lang="cs-CZ" sz="1800" i="1" dirty="0">
                <a:solidFill>
                  <a:srgbClr val="FF0000"/>
                </a:solidFill>
              </a:rPr>
              <a:t>Právo na vzdělání na vysoké škole nelze chápat jako základní právo v tom smyslu, že by každý byl oprávněn studovat na vysoké škole, jakou si sám zvolí, a že by stát byl povinen zaručit komukoliv takové vzdělání, jaké si přeje</a:t>
            </a:r>
            <a:r>
              <a:rPr lang="cs-CZ" sz="1800" dirty="0">
                <a:solidFill>
                  <a:srgbClr val="000000"/>
                </a:solidFill>
              </a:rPr>
              <a:t>.“ </a:t>
            </a:r>
          </a:p>
        </p:txBody>
      </p:sp>
    </p:spTree>
    <p:extLst>
      <p:ext uri="{BB962C8B-B14F-4D97-AF65-F5344CB8AC3E}">
        <p14:creationId xmlns:p14="http://schemas.microsoft.com/office/powerpoint/2010/main" val="3935804462"/>
      </p:ext>
    </p:extLst>
  </p:cSld>
  <p:clrMapOvr>
    <a:masterClrMapping/>
  </p:clrMapOvr>
  <mc:AlternateContent xmlns:mc="http://schemas.openxmlformats.org/markup-compatibility/2006" xmlns:p14="http://schemas.microsoft.com/office/powerpoint/2010/main">
    <mc:Choice Requires="p14">
      <p:transition spd="slow" p14:dur="2000" advTm="10720"/>
    </mc:Choice>
    <mc:Fallback xmlns="">
      <p:transition spd="slow" advTm="1072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altLang="cs-CZ" dirty="0"/>
              <a:t>Právní úprava - výběr</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Zákon č. 561/2004 Sb., o předškolním, základním, středním, vyšším odborném a jiném vzdělávání (školský zákon)</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Zákon č. 563/2004 Sb., o pedagogických pracovnících a o změně některých zákonů </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Zákon č. 306/1999 Sb., o poskytování dotací soukromým školám, předškolním a školským zařízením</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Zákon č. 109/2002 Sb., o výkonu ústavní výchovy nebo ochranné výchovy ve školských zařízeních a o preventivně výchovné péči ve školských zařízeních a o změně dalších zákonů</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Vyhláška č. 353/2016 Sb., o přijímacím řízení ke střednímu vzdělávání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10/2005 Sb., o vyšším odborném vzdělávání</a:t>
            </a:r>
            <a:endParaRPr lang="cs-CZ" alt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13/2005 Sb., o středním vzdělávání a vzdělávání v konzervatoři</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Zákon č. 247/2014 Sb., o poskytování služby péče o dítě v dětské skupině </a:t>
            </a:r>
          </a:p>
          <a:p>
            <a:pPr marL="0" lvl="0" indent="0" algn="just">
              <a:lnSpc>
                <a:spcPct val="100000"/>
              </a:lnSpc>
              <a:spcBef>
                <a:spcPct val="20000"/>
              </a:spcBef>
              <a:buClr>
                <a:srgbClr val="00287D"/>
              </a:buClr>
              <a:buNone/>
            </a:pPr>
            <a:endParaRPr lang="cs-CZ" altLang="cs-CZ" sz="2400" dirty="0">
              <a:solidFill>
                <a:srgbClr val="000000"/>
              </a:solidFill>
            </a:endParaRPr>
          </a:p>
          <a:p>
            <a:endParaRPr lang="cs-CZ" dirty="0"/>
          </a:p>
        </p:txBody>
      </p:sp>
    </p:spTree>
    <p:extLst>
      <p:ext uri="{BB962C8B-B14F-4D97-AF65-F5344CB8AC3E}">
        <p14:creationId xmlns:p14="http://schemas.microsoft.com/office/powerpoint/2010/main" val="549981331"/>
      </p:ext>
    </p:extLst>
  </p:cSld>
  <p:clrMapOvr>
    <a:masterClrMapping/>
  </p:clrMapOvr>
  <mc:AlternateContent xmlns:mc="http://schemas.openxmlformats.org/markup-compatibility/2006" xmlns:p14="http://schemas.microsoft.com/office/powerpoint/2010/main">
    <mc:Choice Requires="p14">
      <p:transition spd="slow" p14:dur="2000" advTm="56640"/>
    </mc:Choice>
    <mc:Fallback xmlns="">
      <p:transition spd="slow" advTm="56640"/>
    </mc:Fallback>
  </mc:AlternateContent>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prezentace-law-cz-4-3</Template>
  <TotalTime>227</TotalTime>
  <Words>5844</Words>
  <Application>Microsoft Office PowerPoint</Application>
  <PresentationFormat>Vlastní</PresentationFormat>
  <Paragraphs>337</Paragraphs>
  <Slides>50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50</vt:i4>
      </vt:variant>
    </vt:vector>
  </HeadingPairs>
  <TitlesOfParts>
    <vt:vector size="54" baseType="lpstr">
      <vt:lpstr>Arial</vt:lpstr>
      <vt:lpstr>Tahoma</vt:lpstr>
      <vt:lpstr>Wingdings</vt:lpstr>
      <vt:lpstr>Prezentace_MU_CZ</vt:lpstr>
      <vt:lpstr>MP811Zk Správní právo III  Správa školství </vt:lpstr>
      <vt:lpstr>Program přednášky</vt:lpstr>
      <vt:lpstr>Kontrolní otázky</vt:lpstr>
      <vt:lpstr>Více (a méně) aktuálně </vt:lpstr>
      <vt:lpstr>Správa školství</vt:lpstr>
      <vt:lpstr>Judikatura; NSS, sp. zn. 2 As 60/2006, č. 1163/2007 Sb. NSS</vt:lpstr>
      <vt:lpstr>Ústavní a mezinárodně právní východiska a zakotvení </vt:lpstr>
      <vt:lpstr>Ústavní a mezinárodně právní východiska a zakotvení </vt:lpstr>
      <vt:lpstr>Právní úprava - výběr</vt:lpstr>
      <vt:lpstr>Právní úprava - výběr</vt:lpstr>
      <vt:lpstr>Judikatura; NSS, sp. zn. 1 As 160/2012, č. 2812/2013 Sb. NSS </vt:lpstr>
      <vt:lpstr>Právní úprava VŠ</vt:lpstr>
      <vt:lpstr>Orgány a organizace na úseku školství</vt:lpstr>
      <vt:lpstr>Orgány a organizace na úseku školství</vt:lpstr>
      <vt:lpstr>Orgány a organizace na úseku školství</vt:lpstr>
      <vt:lpstr>Orgány a organizace na úseku školství</vt:lpstr>
      <vt:lpstr>Školy a školská zařízení</vt:lpstr>
      <vt:lpstr>Systém vzdělávacích programů</vt:lpstr>
      <vt:lpstr>Vzdělávací soustava</vt:lpstr>
      <vt:lpstr>Vzdělávací soustava</vt:lpstr>
      <vt:lpstr>Školský rejstřík (§ 141 ŠZ)</vt:lpstr>
      <vt:lpstr>Hodnocení škol (§ 12 ŠZ)</vt:lpstr>
      <vt:lpstr>Práva žáků, studentů a jejich zákonných zástupců (§ 21 ŠZ)</vt:lpstr>
      <vt:lpstr>Povinnosti žáků, studentů a jejich zákonných zástupců (§ 22 ŠZ)</vt:lpstr>
      <vt:lpstr>Zákonní zástupci jsou povinni zejména</vt:lpstr>
      <vt:lpstr>Přestupky</vt:lpstr>
      <vt:lpstr>Pojmy a instituty</vt:lpstr>
      <vt:lpstr>Soudní ochrana</vt:lpstr>
      <vt:lpstr>Pojmy a instituty</vt:lpstr>
      <vt:lpstr>Výuka náboženství</vt:lpstr>
      <vt:lpstr>Procesní aspekty</vt:lpstr>
      <vt:lpstr>Procesní aspekty</vt:lpstr>
      <vt:lpstr>Procesní aspekty</vt:lpstr>
      <vt:lpstr>Procesní aspekty</vt:lpstr>
      <vt:lpstr>Soudní ochrana</vt:lpstr>
      <vt:lpstr>Soudní ochrana</vt:lpstr>
      <vt:lpstr>Soudní ochrana</vt:lpstr>
      <vt:lpstr>Soudní ochrana</vt:lpstr>
      <vt:lpstr>Soudní ochrana</vt:lpstr>
      <vt:lpstr>Soudní ochrana</vt:lpstr>
      <vt:lpstr>Soudní ochrana</vt:lpstr>
      <vt:lpstr>Vysoké školy</vt:lpstr>
      <vt:lpstr>Vysoké školy</vt:lpstr>
      <vt:lpstr>Vysoké školy</vt:lpstr>
      <vt:lpstr>Vysoké školy</vt:lpstr>
      <vt:lpstr>Vysoké školy</vt:lpstr>
      <vt:lpstr>Vysoké školy – soudní ochrana</vt:lpstr>
      <vt:lpstr>Vysoké školy – soudní ochrana</vt:lpstr>
      <vt:lpstr>Vysoké školy – soudní ochrana</vt:lpstr>
      <vt:lpstr>Literatura:</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Lukas Potesil</dc:creator>
  <cp:lastModifiedBy>Lukáš Potěšil</cp:lastModifiedBy>
  <cp:revision>90</cp:revision>
  <cp:lastPrinted>2023-03-14T12:12:40Z</cp:lastPrinted>
  <dcterms:created xsi:type="dcterms:W3CDTF">2019-02-27T15:02:38Z</dcterms:created>
  <dcterms:modified xsi:type="dcterms:W3CDTF">2024-03-26T12:18:24Z</dcterms:modified>
</cp:coreProperties>
</file>