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64" r:id="rId6"/>
    <p:sldId id="258" r:id="rId7"/>
    <p:sldId id="259" r:id="rId8"/>
    <p:sldId id="265" r:id="rId9"/>
    <p:sldId id="266" r:id="rId10"/>
    <p:sldId id="267" r:id="rId11"/>
    <p:sldId id="268" r:id="rId12"/>
    <p:sldId id="261" r:id="rId13"/>
    <p:sldId id="263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465D55-CAC8-4FEC-97DC-3772EAB6172E}" v="58" dt="2024-02-28T10:08:02.3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Hapla" userId="52e7eb05-a255-4ad3-b0ec-a08c1b382058" providerId="ADAL" clId="{E5465D55-CAC8-4FEC-97DC-3772EAB6172E}"/>
    <pc:docChg chg="undo custSel addSld delSld modSld">
      <pc:chgData name="Martin Hapla" userId="52e7eb05-a255-4ad3-b0ec-a08c1b382058" providerId="ADAL" clId="{E5465D55-CAC8-4FEC-97DC-3772EAB6172E}" dt="2024-02-28T10:11:51.667" v="260" actId="47"/>
      <pc:docMkLst>
        <pc:docMk/>
      </pc:docMkLst>
      <pc:sldChg chg="modSp del mod chgLayout">
        <pc:chgData name="Martin Hapla" userId="52e7eb05-a255-4ad3-b0ec-a08c1b382058" providerId="ADAL" clId="{E5465D55-CAC8-4FEC-97DC-3772EAB6172E}" dt="2024-02-28T09:53:46.392" v="102" actId="2696"/>
        <pc:sldMkLst>
          <pc:docMk/>
          <pc:sldMk cId="3872336172" sldId="257"/>
        </pc:sldMkLst>
        <pc:spChg chg="mod ord">
          <ac:chgData name="Martin Hapla" userId="52e7eb05-a255-4ad3-b0ec-a08c1b382058" providerId="ADAL" clId="{E5465D55-CAC8-4FEC-97DC-3772EAB6172E}" dt="2024-02-28T09:49:51.201" v="5" actId="700"/>
          <ac:spMkLst>
            <pc:docMk/>
            <pc:sldMk cId="3872336172" sldId="257"/>
            <ac:spMk id="2" creationId="{AF902DE0-A923-4877-A479-3CF3924814AC}"/>
          </ac:spMkLst>
        </pc:spChg>
        <pc:graphicFrameChg chg="mod ord">
          <ac:chgData name="Martin Hapla" userId="52e7eb05-a255-4ad3-b0ec-a08c1b382058" providerId="ADAL" clId="{E5465D55-CAC8-4FEC-97DC-3772EAB6172E}" dt="2024-02-28T09:49:51.201" v="5" actId="700"/>
          <ac:graphicFrameMkLst>
            <pc:docMk/>
            <pc:sldMk cId="3872336172" sldId="257"/>
            <ac:graphicFrameMk id="5" creationId="{FCDCE27C-99F1-465C-A558-630A4E4C454D}"/>
          </ac:graphicFrameMkLst>
        </pc:graphicFrameChg>
      </pc:sldChg>
      <pc:sldChg chg="modSp mod">
        <pc:chgData name="Martin Hapla" userId="52e7eb05-a255-4ad3-b0ec-a08c1b382058" providerId="ADAL" clId="{E5465D55-CAC8-4FEC-97DC-3772EAB6172E}" dt="2024-02-28T09:55:45.151" v="166" actId="6549"/>
        <pc:sldMkLst>
          <pc:docMk/>
          <pc:sldMk cId="3738388523" sldId="258"/>
        </pc:sldMkLst>
        <pc:spChg chg="mod">
          <ac:chgData name="Martin Hapla" userId="52e7eb05-a255-4ad3-b0ec-a08c1b382058" providerId="ADAL" clId="{E5465D55-CAC8-4FEC-97DC-3772EAB6172E}" dt="2024-02-28T09:55:45.151" v="166" actId="6549"/>
          <ac:spMkLst>
            <pc:docMk/>
            <pc:sldMk cId="3738388523" sldId="258"/>
            <ac:spMk id="4" creationId="{087180BC-BCA0-4E32-BE9E-25D8265D339F}"/>
          </ac:spMkLst>
        </pc:spChg>
        <pc:spChg chg="mod">
          <ac:chgData name="Martin Hapla" userId="52e7eb05-a255-4ad3-b0ec-a08c1b382058" providerId="ADAL" clId="{E5465D55-CAC8-4FEC-97DC-3772EAB6172E}" dt="2024-02-28T09:55:31.351" v="147" actId="20577"/>
          <ac:spMkLst>
            <pc:docMk/>
            <pc:sldMk cId="3738388523" sldId="258"/>
            <ac:spMk id="5" creationId="{4D48A52E-9B89-410A-B867-E7D28D549C3F}"/>
          </ac:spMkLst>
        </pc:spChg>
      </pc:sldChg>
      <pc:sldChg chg="modSp">
        <pc:chgData name="Martin Hapla" userId="52e7eb05-a255-4ad3-b0ec-a08c1b382058" providerId="ADAL" clId="{E5465D55-CAC8-4FEC-97DC-3772EAB6172E}" dt="2024-02-28T09:54:39.347" v="136" actId="20577"/>
        <pc:sldMkLst>
          <pc:docMk/>
          <pc:sldMk cId="3133606442" sldId="259"/>
        </pc:sldMkLst>
        <pc:graphicFrameChg chg="mod">
          <ac:chgData name="Martin Hapla" userId="52e7eb05-a255-4ad3-b0ec-a08c1b382058" providerId="ADAL" clId="{E5465D55-CAC8-4FEC-97DC-3772EAB6172E}" dt="2024-02-28T09:54:39.347" v="136" actId="20577"/>
          <ac:graphicFrameMkLst>
            <pc:docMk/>
            <pc:sldMk cId="3133606442" sldId="259"/>
            <ac:graphicFrameMk id="8" creationId="{B1BF1976-51D2-4B5F-88F3-2187D9177A25}"/>
          </ac:graphicFrameMkLst>
        </pc:graphicFrameChg>
      </pc:sldChg>
      <pc:sldChg chg="modSp mod">
        <pc:chgData name="Martin Hapla" userId="52e7eb05-a255-4ad3-b0ec-a08c1b382058" providerId="ADAL" clId="{E5465D55-CAC8-4FEC-97DC-3772EAB6172E}" dt="2024-02-28T09:56:06.869" v="171" actId="20577"/>
        <pc:sldMkLst>
          <pc:docMk/>
          <pc:sldMk cId="2176552236" sldId="261"/>
        </pc:sldMkLst>
        <pc:spChg chg="mod">
          <ac:chgData name="Martin Hapla" userId="52e7eb05-a255-4ad3-b0ec-a08c1b382058" providerId="ADAL" clId="{E5465D55-CAC8-4FEC-97DC-3772EAB6172E}" dt="2024-02-28T09:56:06.869" v="171" actId="20577"/>
          <ac:spMkLst>
            <pc:docMk/>
            <pc:sldMk cId="2176552236" sldId="261"/>
            <ac:spMk id="2" creationId="{6FC8D8B5-D52B-4A6A-974E-7C96A4789D73}"/>
          </ac:spMkLst>
        </pc:spChg>
        <pc:spChg chg="mod">
          <ac:chgData name="Martin Hapla" userId="52e7eb05-a255-4ad3-b0ec-a08c1b382058" providerId="ADAL" clId="{E5465D55-CAC8-4FEC-97DC-3772EAB6172E}" dt="2024-02-28T09:55:15.180" v="142" actId="20577"/>
          <ac:spMkLst>
            <pc:docMk/>
            <pc:sldMk cId="2176552236" sldId="261"/>
            <ac:spMk id="4" creationId="{BCAD607B-4EBC-4AD6-9576-D13084BE36C0}"/>
          </ac:spMkLst>
        </pc:spChg>
      </pc:sldChg>
      <pc:sldChg chg="del">
        <pc:chgData name="Martin Hapla" userId="52e7eb05-a255-4ad3-b0ec-a08c1b382058" providerId="ADAL" clId="{E5465D55-CAC8-4FEC-97DC-3772EAB6172E}" dt="2024-02-28T09:54:54.384" v="137" actId="2696"/>
        <pc:sldMkLst>
          <pc:docMk/>
          <pc:sldMk cId="2376229166" sldId="262"/>
        </pc:sldMkLst>
      </pc:sldChg>
      <pc:sldChg chg="addSp delSp modSp new mod modClrScheme chgLayout">
        <pc:chgData name="Martin Hapla" userId="52e7eb05-a255-4ad3-b0ec-a08c1b382058" providerId="ADAL" clId="{E5465D55-CAC8-4FEC-97DC-3772EAB6172E}" dt="2024-02-28T09:53:36.816" v="101" actId="20577"/>
        <pc:sldMkLst>
          <pc:docMk/>
          <pc:sldMk cId="3389475320" sldId="264"/>
        </pc:sldMkLst>
        <pc:spChg chg="mod ord">
          <ac:chgData name="Martin Hapla" userId="52e7eb05-a255-4ad3-b0ec-a08c1b382058" providerId="ADAL" clId="{E5465D55-CAC8-4FEC-97DC-3772EAB6172E}" dt="2024-02-28T09:50:51.810" v="12" actId="700"/>
          <ac:spMkLst>
            <pc:docMk/>
            <pc:sldMk cId="3389475320" sldId="264"/>
            <ac:spMk id="2" creationId="{C30C3E77-EE40-4D0E-CA0F-3281B40D2154}"/>
          </ac:spMkLst>
        </pc:spChg>
        <pc:spChg chg="del mod ord">
          <ac:chgData name="Martin Hapla" userId="52e7eb05-a255-4ad3-b0ec-a08c1b382058" providerId="ADAL" clId="{E5465D55-CAC8-4FEC-97DC-3772EAB6172E}" dt="2024-02-28T09:50:51.810" v="12" actId="700"/>
          <ac:spMkLst>
            <pc:docMk/>
            <pc:sldMk cId="3389475320" sldId="264"/>
            <ac:spMk id="3" creationId="{8984060A-3902-DEB4-F604-29FA2820F001}"/>
          </ac:spMkLst>
        </pc:spChg>
        <pc:spChg chg="add mod ord">
          <ac:chgData name="Martin Hapla" userId="52e7eb05-a255-4ad3-b0ec-a08c1b382058" providerId="ADAL" clId="{E5465D55-CAC8-4FEC-97DC-3772EAB6172E}" dt="2024-02-28T09:53:28.149" v="85" actId="27636"/>
          <ac:spMkLst>
            <pc:docMk/>
            <pc:sldMk cId="3389475320" sldId="264"/>
            <ac:spMk id="4" creationId="{2E3E97ED-4B9B-CA48-6F18-4D87F1721103}"/>
          </ac:spMkLst>
        </pc:spChg>
        <pc:spChg chg="add mod ord">
          <ac:chgData name="Martin Hapla" userId="52e7eb05-a255-4ad3-b0ec-a08c1b382058" providerId="ADAL" clId="{E5465D55-CAC8-4FEC-97DC-3772EAB6172E}" dt="2024-02-28T09:53:36.816" v="101" actId="20577"/>
          <ac:spMkLst>
            <pc:docMk/>
            <pc:sldMk cId="3389475320" sldId="264"/>
            <ac:spMk id="5" creationId="{23A11FE4-2D63-D4D3-6EA4-1D65CDAAC1A2}"/>
          </ac:spMkLst>
        </pc:spChg>
      </pc:sldChg>
      <pc:sldChg chg="modSp new mod">
        <pc:chgData name="Martin Hapla" userId="52e7eb05-a255-4ad3-b0ec-a08c1b382058" providerId="ADAL" clId="{E5465D55-CAC8-4FEC-97DC-3772EAB6172E}" dt="2024-02-28T10:04:06.935" v="233" actId="113"/>
        <pc:sldMkLst>
          <pc:docMk/>
          <pc:sldMk cId="191072829" sldId="265"/>
        </pc:sldMkLst>
        <pc:spChg chg="mod">
          <ac:chgData name="Martin Hapla" userId="52e7eb05-a255-4ad3-b0ec-a08c1b382058" providerId="ADAL" clId="{E5465D55-CAC8-4FEC-97DC-3772EAB6172E}" dt="2024-02-28T09:56:45.373" v="191" actId="20577"/>
          <ac:spMkLst>
            <pc:docMk/>
            <pc:sldMk cId="191072829" sldId="265"/>
            <ac:spMk id="2" creationId="{71E53FC6-E026-94AF-0F48-42A0AF71EC76}"/>
          </ac:spMkLst>
        </pc:spChg>
        <pc:spChg chg="mod">
          <ac:chgData name="Martin Hapla" userId="52e7eb05-a255-4ad3-b0ec-a08c1b382058" providerId="ADAL" clId="{E5465D55-CAC8-4FEC-97DC-3772EAB6172E}" dt="2024-02-28T10:04:06.935" v="233" actId="113"/>
          <ac:spMkLst>
            <pc:docMk/>
            <pc:sldMk cId="191072829" sldId="265"/>
            <ac:spMk id="3" creationId="{E995AA2C-C797-7682-4A27-E28D1C307AB7}"/>
          </ac:spMkLst>
        </pc:spChg>
      </pc:sldChg>
      <pc:sldChg chg="addSp delSp modSp add mod setBg modClrScheme addAnim delAnim setClrOvrMap delDesignElem chgLayout">
        <pc:chgData name="Martin Hapla" userId="52e7eb05-a255-4ad3-b0ec-a08c1b382058" providerId="ADAL" clId="{E5465D55-CAC8-4FEC-97DC-3772EAB6172E}" dt="2024-02-28T10:03:46.083" v="232" actId="14826"/>
        <pc:sldMkLst>
          <pc:docMk/>
          <pc:sldMk cId="3092359976" sldId="266"/>
        </pc:sldMkLst>
        <pc:spChg chg="mod ord">
          <ac:chgData name="Martin Hapla" userId="52e7eb05-a255-4ad3-b0ec-a08c1b382058" providerId="ADAL" clId="{E5465D55-CAC8-4FEC-97DC-3772EAB6172E}" dt="2024-02-28T09:59:51.547" v="229" actId="20577"/>
          <ac:spMkLst>
            <pc:docMk/>
            <pc:sldMk cId="3092359976" sldId="266"/>
            <ac:spMk id="2" creationId="{3299E632-B66B-4248-2C38-D4603CC1EBF3}"/>
          </ac:spMkLst>
        </pc:spChg>
        <pc:spChg chg="mod ord">
          <ac:chgData name="Martin Hapla" userId="52e7eb05-a255-4ad3-b0ec-a08c1b382058" providerId="ADAL" clId="{E5465D55-CAC8-4FEC-97DC-3772EAB6172E}" dt="2024-02-28T10:00:31.279" v="231" actId="27636"/>
          <ac:spMkLst>
            <pc:docMk/>
            <pc:sldMk cId="3092359976" sldId="266"/>
            <ac:spMk id="4" creationId="{942C5C11-3A92-7768-0F40-12355420B19A}"/>
          </ac:spMkLst>
        </pc:spChg>
        <pc:spChg chg="add del">
          <ac:chgData name="Martin Hapla" userId="52e7eb05-a255-4ad3-b0ec-a08c1b382058" providerId="ADAL" clId="{E5465D55-CAC8-4FEC-97DC-3772EAB6172E}" dt="2024-02-28T09:59:11.498" v="210" actId="26606"/>
          <ac:spMkLst>
            <pc:docMk/>
            <pc:sldMk cId="3092359976" sldId="266"/>
            <ac:spMk id="8" creationId="{E446B7E6-8568-417F-959E-DB3D1E70F648}"/>
          </ac:spMkLst>
        </pc:spChg>
        <pc:spChg chg="add del">
          <ac:chgData name="Martin Hapla" userId="52e7eb05-a255-4ad3-b0ec-a08c1b382058" providerId="ADAL" clId="{E5465D55-CAC8-4FEC-97DC-3772EAB6172E}" dt="2024-02-28T09:59:11.498" v="210" actId="26606"/>
          <ac:spMkLst>
            <pc:docMk/>
            <pc:sldMk cId="3092359976" sldId="266"/>
            <ac:spMk id="9" creationId="{AFB83730-58A8-42CA-90B3-5D5D2D1B00BC}"/>
          </ac:spMkLst>
        </pc:spChg>
        <pc:spChg chg="del">
          <ac:chgData name="Martin Hapla" userId="52e7eb05-a255-4ad3-b0ec-a08c1b382058" providerId="ADAL" clId="{E5465D55-CAC8-4FEC-97DC-3772EAB6172E}" dt="2024-02-28T09:58:54.242" v="206"/>
          <ac:spMkLst>
            <pc:docMk/>
            <pc:sldMk cId="3092359976" sldId="266"/>
            <ac:spMk id="11" creationId="{484B1278-6554-FDE3-410D-965534C8B360}"/>
          </ac:spMkLst>
        </pc:spChg>
        <pc:spChg chg="add">
          <ac:chgData name="Martin Hapla" userId="52e7eb05-a255-4ad3-b0ec-a08c1b382058" providerId="ADAL" clId="{E5465D55-CAC8-4FEC-97DC-3772EAB6172E}" dt="2024-02-28T09:59:11.498" v="211" actId="26606"/>
          <ac:spMkLst>
            <pc:docMk/>
            <pc:sldMk cId="3092359976" sldId="266"/>
            <ac:spMk id="12" creationId="{133F8CB7-795C-4272-9073-64D8CF97F220}"/>
          </ac:spMkLst>
        </pc:spChg>
        <pc:spChg chg="del">
          <ac:chgData name="Martin Hapla" userId="52e7eb05-a255-4ad3-b0ec-a08c1b382058" providerId="ADAL" clId="{E5465D55-CAC8-4FEC-97DC-3772EAB6172E}" dt="2024-02-28T09:58:54.242" v="206"/>
          <ac:spMkLst>
            <pc:docMk/>
            <pc:sldMk cId="3092359976" sldId="266"/>
            <ac:spMk id="13" creationId="{2D3B1D4E-63A0-813B-9D37-3B38640884F5}"/>
          </ac:spMkLst>
        </pc:spChg>
        <pc:spChg chg="add">
          <ac:chgData name="Martin Hapla" userId="52e7eb05-a255-4ad3-b0ec-a08c1b382058" providerId="ADAL" clId="{E5465D55-CAC8-4FEC-97DC-3772EAB6172E}" dt="2024-02-28T09:59:11.498" v="211" actId="26606"/>
          <ac:spMkLst>
            <pc:docMk/>
            <pc:sldMk cId="3092359976" sldId="266"/>
            <ac:spMk id="14" creationId="{180DE8A2-73B1-4AFE-8FB9-BE4B66F39812}"/>
          </ac:spMkLst>
        </pc:spChg>
        <pc:spChg chg="del">
          <ac:chgData name="Martin Hapla" userId="52e7eb05-a255-4ad3-b0ec-a08c1b382058" providerId="ADAL" clId="{E5465D55-CAC8-4FEC-97DC-3772EAB6172E}" dt="2024-02-28T09:58:54.242" v="206"/>
          <ac:spMkLst>
            <pc:docMk/>
            <pc:sldMk cId="3092359976" sldId="266"/>
            <ac:spMk id="15" creationId="{5387FE7B-D4BD-27F3-BD4A-EEDB651DBB43}"/>
          </ac:spMkLst>
        </pc:spChg>
        <pc:spChg chg="add">
          <ac:chgData name="Martin Hapla" userId="52e7eb05-a255-4ad3-b0ec-a08c1b382058" providerId="ADAL" clId="{E5465D55-CAC8-4FEC-97DC-3772EAB6172E}" dt="2024-02-28T09:59:11.498" v="211" actId="26606"/>
          <ac:spMkLst>
            <pc:docMk/>
            <pc:sldMk cId="3092359976" sldId="266"/>
            <ac:spMk id="16" creationId="{E5ADB140-E61F-4DA4-A342-F5EF70772D7A}"/>
          </ac:spMkLst>
        </pc:spChg>
        <pc:picChg chg="mod ord">
          <ac:chgData name="Martin Hapla" userId="52e7eb05-a255-4ad3-b0ec-a08c1b382058" providerId="ADAL" clId="{E5465D55-CAC8-4FEC-97DC-3772EAB6172E}" dt="2024-02-28T10:03:46.083" v="232" actId="14826"/>
          <ac:picMkLst>
            <pc:docMk/>
            <pc:sldMk cId="3092359976" sldId="266"/>
            <ac:picMk id="6" creationId="{65E29EB6-65BD-D5D3-187B-28FD995B69CB}"/>
          </ac:picMkLst>
        </pc:picChg>
      </pc:sldChg>
      <pc:sldChg chg="addSp delSp modSp new del mod modClrScheme chgLayout">
        <pc:chgData name="Martin Hapla" userId="52e7eb05-a255-4ad3-b0ec-a08c1b382058" providerId="ADAL" clId="{E5465D55-CAC8-4FEC-97DC-3772EAB6172E}" dt="2024-02-28T09:58:47.380" v="203" actId="47"/>
        <pc:sldMkLst>
          <pc:docMk/>
          <pc:sldMk cId="3767816983" sldId="266"/>
        </pc:sldMkLst>
        <pc:spChg chg="del mod ord">
          <ac:chgData name="Martin Hapla" userId="52e7eb05-a255-4ad3-b0ec-a08c1b382058" providerId="ADAL" clId="{E5465D55-CAC8-4FEC-97DC-3772EAB6172E}" dt="2024-02-28T09:57:42.166" v="198" actId="700"/>
          <ac:spMkLst>
            <pc:docMk/>
            <pc:sldMk cId="3767816983" sldId="266"/>
            <ac:spMk id="2" creationId="{9984353F-0E4B-6F70-5B87-83C0A6B26B3B}"/>
          </ac:spMkLst>
        </pc:spChg>
        <pc:spChg chg="del mod ord">
          <ac:chgData name="Martin Hapla" userId="52e7eb05-a255-4ad3-b0ec-a08c1b382058" providerId="ADAL" clId="{E5465D55-CAC8-4FEC-97DC-3772EAB6172E}" dt="2024-02-28T09:57:42.166" v="198" actId="700"/>
          <ac:spMkLst>
            <pc:docMk/>
            <pc:sldMk cId="3767816983" sldId="266"/>
            <ac:spMk id="3" creationId="{2CEF2E4A-2A18-044B-E39A-D5D9CFB09CEF}"/>
          </ac:spMkLst>
        </pc:spChg>
        <pc:spChg chg="add del mod ord">
          <ac:chgData name="Martin Hapla" userId="52e7eb05-a255-4ad3-b0ec-a08c1b382058" providerId="ADAL" clId="{E5465D55-CAC8-4FEC-97DC-3772EAB6172E}" dt="2024-02-28T09:58:00.652" v="199" actId="700"/>
          <ac:spMkLst>
            <pc:docMk/>
            <pc:sldMk cId="3767816983" sldId="266"/>
            <ac:spMk id="4" creationId="{A30BDD33-B59F-A22C-7CD9-1FCAF81F81E0}"/>
          </ac:spMkLst>
        </pc:spChg>
        <pc:spChg chg="add del mod ord">
          <ac:chgData name="Martin Hapla" userId="52e7eb05-a255-4ad3-b0ec-a08c1b382058" providerId="ADAL" clId="{E5465D55-CAC8-4FEC-97DC-3772EAB6172E}" dt="2024-02-28T09:58:00.652" v="199" actId="700"/>
          <ac:spMkLst>
            <pc:docMk/>
            <pc:sldMk cId="3767816983" sldId="266"/>
            <ac:spMk id="5" creationId="{05F17D3E-7F8E-21F6-6690-208E3C478EC4}"/>
          </ac:spMkLst>
        </pc:spChg>
        <pc:spChg chg="add del mod ord">
          <ac:chgData name="Martin Hapla" userId="52e7eb05-a255-4ad3-b0ec-a08c1b382058" providerId="ADAL" clId="{E5465D55-CAC8-4FEC-97DC-3772EAB6172E}" dt="2024-02-28T09:58:20.037" v="200" actId="700"/>
          <ac:spMkLst>
            <pc:docMk/>
            <pc:sldMk cId="3767816983" sldId="266"/>
            <ac:spMk id="6" creationId="{E6B25160-55F5-729B-3C12-0451B5B96B21}"/>
          </ac:spMkLst>
        </pc:spChg>
        <pc:spChg chg="add del mod ord">
          <ac:chgData name="Martin Hapla" userId="52e7eb05-a255-4ad3-b0ec-a08c1b382058" providerId="ADAL" clId="{E5465D55-CAC8-4FEC-97DC-3772EAB6172E}" dt="2024-02-28T09:58:20.037" v="200" actId="700"/>
          <ac:spMkLst>
            <pc:docMk/>
            <pc:sldMk cId="3767816983" sldId="266"/>
            <ac:spMk id="7" creationId="{30866DBD-368D-711A-55A1-0B55A48DBF31}"/>
          </ac:spMkLst>
        </pc:spChg>
        <pc:spChg chg="add mod ord">
          <ac:chgData name="Martin Hapla" userId="52e7eb05-a255-4ad3-b0ec-a08c1b382058" providerId="ADAL" clId="{E5465D55-CAC8-4FEC-97DC-3772EAB6172E}" dt="2024-02-28T09:58:20.037" v="200" actId="700"/>
          <ac:spMkLst>
            <pc:docMk/>
            <pc:sldMk cId="3767816983" sldId="266"/>
            <ac:spMk id="8" creationId="{7D4FD46F-7B4F-A1AD-C80F-215890D5C0DB}"/>
          </ac:spMkLst>
        </pc:spChg>
      </pc:sldChg>
      <pc:sldChg chg="addSp delSp modSp new mod setBg setClrOvrMap">
        <pc:chgData name="Martin Hapla" userId="52e7eb05-a255-4ad3-b0ec-a08c1b382058" providerId="ADAL" clId="{E5465D55-CAC8-4FEC-97DC-3772EAB6172E}" dt="2024-02-28T10:06:06.933" v="239" actId="26606"/>
        <pc:sldMkLst>
          <pc:docMk/>
          <pc:sldMk cId="296699998" sldId="267"/>
        </pc:sldMkLst>
        <pc:spChg chg="mod">
          <ac:chgData name="Martin Hapla" userId="52e7eb05-a255-4ad3-b0ec-a08c1b382058" providerId="ADAL" clId="{E5465D55-CAC8-4FEC-97DC-3772EAB6172E}" dt="2024-02-28T10:06:06.933" v="239" actId="26606"/>
          <ac:spMkLst>
            <pc:docMk/>
            <pc:sldMk cId="296699998" sldId="267"/>
            <ac:spMk id="2" creationId="{8F355650-9244-CEF0-B3D1-7BCC362D6142}"/>
          </ac:spMkLst>
        </pc:spChg>
        <pc:spChg chg="del">
          <ac:chgData name="Martin Hapla" userId="52e7eb05-a255-4ad3-b0ec-a08c1b382058" providerId="ADAL" clId="{E5465D55-CAC8-4FEC-97DC-3772EAB6172E}" dt="2024-02-28T10:05:45.964" v="236"/>
          <ac:spMkLst>
            <pc:docMk/>
            <pc:sldMk cId="296699998" sldId="267"/>
            <ac:spMk id="3" creationId="{D6052773-CD95-7255-B273-E07267A4962A}"/>
          </ac:spMkLst>
        </pc:spChg>
        <pc:spChg chg="add del">
          <ac:chgData name="Martin Hapla" userId="52e7eb05-a255-4ad3-b0ec-a08c1b382058" providerId="ADAL" clId="{E5465D55-CAC8-4FEC-97DC-3772EAB6172E}" dt="2024-02-28T10:06:06.917" v="238" actId="26606"/>
          <ac:spMkLst>
            <pc:docMk/>
            <pc:sldMk cId="296699998" sldId="267"/>
            <ac:spMk id="9" creationId="{133F8CB7-795C-4272-9073-64D8CF97F220}"/>
          </ac:spMkLst>
        </pc:spChg>
        <pc:spChg chg="add del">
          <ac:chgData name="Martin Hapla" userId="52e7eb05-a255-4ad3-b0ec-a08c1b382058" providerId="ADAL" clId="{E5465D55-CAC8-4FEC-97DC-3772EAB6172E}" dt="2024-02-28T10:06:06.917" v="238" actId="26606"/>
          <ac:spMkLst>
            <pc:docMk/>
            <pc:sldMk cId="296699998" sldId="267"/>
            <ac:spMk id="11" creationId="{B7743172-17A8-4FA4-8434-B813E03B7665}"/>
          </ac:spMkLst>
        </pc:spChg>
        <pc:spChg chg="add del">
          <ac:chgData name="Martin Hapla" userId="52e7eb05-a255-4ad3-b0ec-a08c1b382058" providerId="ADAL" clId="{E5465D55-CAC8-4FEC-97DC-3772EAB6172E}" dt="2024-02-28T10:06:06.917" v="238" actId="26606"/>
          <ac:spMkLst>
            <pc:docMk/>
            <pc:sldMk cId="296699998" sldId="267"/>
            <ac:spMk id="13" creationId="{4CE1233C-FD2F-489E-BFDE-086F5FED6491}"/>
          </ac:spMkLst>
        </pc:spChg>
        <pc:graphicFrameChg chg="add mod modGraphic">
          <ac:chgData name="Martin Hapla" userId="52e7eb05-a255-4ad3-b0ec-a08c1b382058" providerId="ADAL" clId="{E5465D55-CAC8-4FEC-97DC-3772EAB6172E}" dt="2024-02-28T10:06:06.933" v="239" actId="26606"/>
          <ac:graphicFrameMkLst>
            <pc:docMk/>
            <pc:sldMk cId="296699998" sldId="267"/>
            <ac:graphicFrameMk id="4" creationId="{E2D79B77-2258-04AE-3081-5F749AEADBDD}"/>
          </ac:graphicFrameMkLst>
        </pc:graphicFrameChg>
      </pc:sldChg>
      <pc:sldChg chg="delSp add del setBg delDesignElem">
        <pc:chgData name="Martin Hapla" userId="52e7eb05-a255-4ad3-b0ec-a08c1b382058" providerId="ADAL" clId="{E5465D55-CAC8-4FEC-97DC-3772EAB6172E}" dt="2024-02-28T09:58:49.560" v="204" actId="47"/>
        <pc:sldMkLst>
          <pc:docMk/>
          <pc:sldMk cId="1218112802" sldId="267"/>
        </pc:sldMkLst>
        <pc:spChg chg="del">
          <ac:chgData name="Martin Hapla" userId="52e7eb05-a255-4ad3-b0ec-a08c1b382058" providerId="ADAL" clId="{E5465D55-CAC8-4FEC-97DC-3772EAB6172E}" dt="2024-02-28T09:58:44.219" v="202"/>
          <ac:spMkLst>
            <pc:docMk/>
            <pc:sldMk cId="1218112802" sldId="267"/>
            <ac:spMk id="11" creationId="{8FFED97E-7288-FD60-48B1-62A7D5B12144}"/>
          </ac:spMkLst>
        </pc:spChg>
        <pc:spChg chg="del">
          <ac:chgData name="Martin Hapla" userId="52e7eb05-a255-4ad3-b0ec-a08c1b382058" providerId="ADAL" clId="{E5465D55-CAC8-4FEC-97DC-3772EAB6172E}" dt="2024-02-28T09:58:44.219" v="202"/>
          <ac:spMkLst>
            <pc:docMk/>
            <pc:sldMk cId="1218112802" sldId="267"/>
            <ac:spMk id="13" creationId="{C85888AD-42DD-9348-FD02-E4D4EA37FE3E}"/>
          </ac:spMkLst>
        </pc:spChg>
        <pc:spChg chg="del">
          <ac:chgData name="Martin Hapla" userId="52e7eb05-a255-4ad3-b0ec-a08c1b382058" providerId="ADAL" clId="{E5465D55-CAC8-4FEC-97DC-3772EAB6172E}" dt="2024-02-28T09:58:44.219" v="202"/>
          <ac:spMkLst>
            <pc:docMk/>
            <pc:sldMk cId="1218112802" sldId="267"/>
            <ac:spMk id="15" creationId="{50196648-E6A1-5383-6F7B-5A779D244630}"/>
          </ac:spMkLst>
        </pc:spChg>
      </pc:sldChg>
      <pc:sldChg chg="modSp new mod">
        <pc:chgData name="Martin Hapla" userId="52e7eb05-a255-4ad3-b0ec-a08c1b382058" providerId="ADAL" clId="{E5465D55-CAC8-4FEC-97DC-3772EAB6172E}" dt="2024-02-28T10:11:46.241" v="259" actId="20577"/>
        <pc:sldMkLst>
          <pc:docMk/>
          <pc:sldMk cId="3511912367" sldId="268"/>
        </pc:sldMkLst>
        <pc:spChg chg="mod">
          <ac:chgData name="Martin Hapla" userId="52e7eb05-a255-4ad3-b0ec-a08c1b382058" providerId="ADAL" clId="{E5465D55-CAC8-4FEC-97DC-3772EAB6172E}" dt="2024-02-28T10:06:55.310" v="245" actId="20577"/>
          <ac:spMkLst>
            <pc:docMk/>
            <pc:sldMk cId="3511912367" sldId="268"/>
            <ac:spMk id="2" creationId="{7D3F74D5-1C56-9686-B15B-40061BF1B195}"/>
          </ac:spMkLst>
        </pc:spChg>
        <pc:spChg chg="mod">
          <ac:chgData name="Martin Hapla" userId="52e7eb05-a255-4ad3-b0ec-a08c1b382058" providerId="ADAL" clId="{E5465D55-CAC8-4FEC-97DC-3772EAB6172E}" dt="2024-02-28T10:11:46.241" v="259" actId="20577"/>
          <ac:spMkLst>
            <pc:docMk/>
            <pc:sldMk cId="3511912367" sldId="268"/>
            <ac:spMk id="3" creationId="{B8E6E0E2-7259-0F1D-716F-9C413B42580A}"/>
          </ac:spMkLst>
        </pc:spChg>
      </pc:sldChg>
      <pc:sldChg chg="new del">
        <pc:chgData name="Martin Hapla" userId="52e7eb05-a255-4ad3-b0ec-a08c1b382058" providerId="ADAL" clId="{E5465D55-CAC8-4FEC-97DC-3772EAB6172E}" dt="2024-02-28T10:08:00.072" v="252" actId="47"/>
        <pc:sldMkLst>
          <pc:docMk/>
          <pc:sldMk cId="1306173676" sldId="269"/>
        </pc:sldMkLst>
      </pc:sldChg>
      <pc:sldChg chg="delSp modSp add del mod setBg delDesignElem">
        <pc:chgData name="Martin Hapla" userId="52e7eb05-a255-4ad3-b0ec-a08c1b382058" providerId="ADAL" clId="{E5465D55-CAC8-4FEC-97DC-3772EAB6172E}" dt="2024-02-28T10:11:51.667" v="260" actId="47"/>
        <pc:sldMkLst>
          <pc:docMk/>
          <pc:sldMk cId="2148431225" sldId="269"/>
        </pc:sldMkLst>
        <pc:spChg chg="mod">
          <ac:chgData name="Martin Hapla" userId="52e7eb05-a255-4ad3-b0ec-a08c1b382058" providerId="ADAL" clId="{E5465D55-CAC8-4FEC-97DC-3772EAB6172E}" dt="2024-02-28T10:08:51.025" v="255"/>
          <ac:spMkLst>
            <pc:docMk/>
            <pc:sldMk cId="2148431225" sldId="269"/>
            <ac:spMk id="2" creationId="{8DEE4EBB-07D7-9156-79F1-A4E51C1BCBB4}"/>
          </ac:spMkLst>
        </pc:spChg>
        <pc:spChg chg="del">
          <ac:chgData name="Martin Hapla" userId="52e7eb05-a255-4ad3-b0ec-a08c1b382058" providerId="ADAL" clId="{E5465D55-CAC8-4FEC-97DC-3772EAB6172E}" dt="2024-02-28T10:08:02.373" v="254"/>
          <ac:spMkLst>
            <pc:docMk/>
            <pc:sldMk cId="2148431225" sldId="269"/>
            <ac:spMk id="11" creationId="{85D8EC27-A642-7BDD-CC69-52FEE341B2C6}"/>
          </ac:spMkLst>
        </pc:spChg>
        <pc:spChg chg="del">
          <ac:chgData name="Martin Hapla" userId="52e7eb05-a255-4ad3-b0ec-a08c1b382058" providerId="ADAL" clId="{E5465D55-CAC8-4FEC-97DC-3772EAB6172E}" dt="2024-02-28T10:08:02.373" v="254"/>
          <ac:spMkLst>
            <pc:docMk/>
            <pc:sldMk cId="2148431225" sldId="269"/>
            <ac:spMk id="13" creationId="{DE7517C8-5611-54CD-E2C8-243CF6F22907}"/>
          </ac:spMkLst>
        </pc:spChg>
        <pc:spChg chg="del">
          <ac:chgData name="Martin Hapla" userId="52e7eb05-a255-4ad3-b0ec-a08c1b382058" providerId="ADAL" clId="{E5465D55-CAC8-4FEC-97DC-3772EAB6172E}" dt="2024-02-28T10:08:02.373" v="254"/>
          <ac:spMkLst>
            <pc:docMk/>
            <pc:sldMk cId="2148431225" sldId="269"/>
            <ac:spMk id="15" creationId="{DED71727-3F80-A836-D4D9-4D4C28AD6EF0}"/>
          </ac:spMkLst>
        </pc:spChg>
      </pc:sldChg>
    </pc:docChg>
  </pc:docChgLst>
</pc:chgInfo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F10103-CE4B-40D4-B310-B25D68C01B1D}" type="doc">
      <dgm:prSet loTypeId="urn:microsoft.com/office/officeart/2005/8/layout/hierarchy1" loCatId="hierarchy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7702B938-6437-4CD6-8007-ADC36571723E}">
      <dgm:prSet/>
      <dgm:spPr/>
      <dgm:t>
        <a:bodyPr/>
        <a:lstStyle/>
        <a:p>
          <a:r>
            <a:rPr lang="cs-CZ" dirty="0"/>
            <a:t>Online test (May 20-24)</a:t>
          </a:r>
          <a:endParaRPr lang="en-US" dirty="0"/>
        </a:p>
      </dgm:t>
    </dgm:pt>
    <dgm:pt modelId="{A43F5251-35F7-4032-8355-A00687D09916}" type="parTrans" cxnId="{03EA3BB5-14DF-4844-96A6-CDEAEB6F8D5C}">
      <dgm:prSet/>
      <dgm:spPr/>
      <dgm:t>
        <a:bodyPr/>
        <a:lstStyle/>
        <a:p>
          <a:endParaRPr lang="en-US"/>
        </a:p>
      </dgm:t>
    </dgm:pt>
    <dgm:pt modelId="{AA721977-BD29-42D7-8434-25F54310F929}" type="sibTrans" cxnId="{03EA3BB5-14DF-4844-96A6-CDEAEB6F8D5C}">
      <dgm:prSet/>
      <dgm:spPr/>
      <dgm:t>
        <a:bodyPr/>
        <a:lstStyle/>
        <a:p>
          <a:endParaRPr lang="en-US"/>
        </a:p>
      </dgm:t>
    </dgm:pt>
    <dgm:pt modelId="{360FF0A8-E82B-41A4-B3DF-F54E90C98269}">
      <dgm:prSet/>
      <dgm:spPr/>
      <dgm:t>
        <a:bodyPr/>
        <a:lstStyle/>
        <a:p>
          <a:r>
            <a:rPr lang="cs-CZ" dirty="0" err="1"/>
            <a:t>Essay</a:t>
          </a:r>
          <a:r>
            <a:rPr lang="cs-CZ" dirty="0"/>
            <a:t> (min. 500 </a:t>
          </a:r>
          <a:r>
            <a:rPr lang="cs-CZ" dirty="0" err="1"/>
            <a:t>words</a:t>
          </a:r>
          <a:r>
            <a:rPr lang="cs-CZ" dirty="0"/>
            <a:t>)</a:t>
          </a:r>
          <a:endParaRPr lang="en-US" dirty="0"/>
        </a:p>
      </dgm:t>
    </dgm:pt>
    <dgm:pt modelId="{CBC15B59-2B9F-4187-AE10-8C316C807462}" type="parTrans" cxnId="{EF7A770B-82E5-4F8E-B775-6EF746DA9658}">
      <dgm:prSet/>
      <dgm:spPr/>
      <dgm:t>
        <a:bodyPr/>
        <a:lstStyle/>
        <a:p>
          <a:endParaRPr lang="en-US"/>
        </a:p>
      </dgm:t>
    </dgm:pt>
    <dgm:pt modelId="{0BE0989C-0AFC-4177-AEBC-8B6FA520F064}" type="sibTrans" cxnId="{EF7A770B-82E5-4F8E-B775-6EF746DA9658}">
      <dgm:prSet/>
      <dgm:spPr/>
      <dgm:t>
        <a:bodyPr/>
        <a:lstStyle/>
        <a:p>
          <a:endParaRPr lang="en-US"/>
        </a:p>
      </dgm:t>
    </dgm:pt>
    <dgm:pt modelId="{720F9425-1D1B-47FC-B10A-33437AB47C67}" type="pres">
      <dgm:prSet presAssocID="{5FF10103-CE4B-40D4-B310-B25D68C01B1D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6A0AB91-494E-472F-AA17-9DD7A5199DE6}" type="pres">
      <dgm:prSet presAssocID="{7702B938-6437-4CD6-8007-ADC36571723E}" presName="hierRoot1" presStyleCnt="0"/>
      <dgm:spPr/>
    </dgm:pt>
    <dgm:pt modelId="{665EAE02-88A7-431E-A962-F07A4284ABD0}" type="pres">
      <dgm:prSet presAssocID="{7702B938-6437-4CD6-8007-ADC36571723E}" presName="composite" presStyleCnt="0"/>
      <dgm:spPr/>
    </dgm:pt>
    <dgm:pt modelId="{391CF20D-763D-440E-ACAE-3BAEFF12CFDD}" type="pres">
      <dgm:prSet presAssocID="{7702B938-6437-4CD6-8007-ADC36571723E}" presName="background" presStyleLbl="node0" presStyleIdx="0" presStyleCnt="2"/>
      <dgm:spPr/>
    </dgm:pt>
    <dgm:pt modelId="{297BACAD-954C-4026-816A-7954928218B2}" type="pres">
      <dgm:prSet presAssocID="{7702B938-6437-4CD6-8007-ADC36571723E}" presName="text" presStyleLbl="fgAcc0" presStyleIdx="0" presStyleCnt="2">
        <dgm:presLayoutVars>
          <dgm:chPref val="3"/>
        </dgm:presLayoutVars>
      </dgm:prSet>
      <dgm:spPr/>
    </dgm:pt>
    <dgm:pt modelId="{5163C452-DD8C-4D3D-B9B1-A3623C07EFD2}" type="pres">
      <dgm:prSet presAssocID="{7702B938-6437-4CD6-8007-ADC36571723E}" presName="hierChild2" presStyleCnt="0"/>
      <dgm:spPr/>
    </dgm:pt>
    <dgm:pt modelId="{DD812453-14B6-4365-B16E-40548E5BC732}" type="pres">
      <dgm:prSet presAssocID="{360FF0A8-E82B-41A4-B3DF-F54E90C98269}" presName="hierRoot1" presStyleCnt="0"/>
      <dgm:spPr/>
    </dgm:pt>
    <dgm:pt modelId="{B8D65721-7DA2-4E68-BBBB-1AD3BC526EA0}" type="pres">
      <dgm:prSet presAssocID="{360FF0A8-E82B-41A4-B3DF-F54E90C98269}" presName="composite" presStyleCnt="0"/>
      <dgm:spPr/>
    </dgm:pt>
    <dgm:pt modelId="{DB4A0AEA-6C7E-4463-937F-2101C4040B96}" type="pres">
      <dgm:prSet presAssocID="{360FF0A8-E82B-41A4-B3DF-F54E90C98269}" presName="background" presStyleLbl="node0" presStyleIdx="1" presStyleCnt="2"/>
      <dgm:spPr/>
    </dgm:pt>
    <dgm:pt modelId="{DA8B80EB-A2A9-4E7A-82E7-3583E8F39FBD}" type="pres">
      <dgm:prSet presAssocID="{360FF0A8-E82B-41A4-B3DF-F54E90C98269}" presName="text" presStyleLbl="fgAcc0" presStyleIdx="1" presStyleCnt="2">
        <dgm:presLayoutVars>
          <dgm:chPref val="3"/>
        </dgm:presLayoutVars>
      </dgm:prSet>
      <dgm:spPr/>
    </dgm:pt>
    <dgm:pt modelId="{B594B67A-6BD8-4F98-A660-5867B81A4909}" type="pres">
      <dgm:prSet presAssocID="{360FF0A8-E82B-41A4-B3DF-F54E90C98269}" presName="hierChild2" presStyleCnt="0"/>
      <dgm:spPr/>
    </dgm:pt>
  </dgm:ptLst>
  <dgm:cxnLst>
    <dgm:cxn modelId="{EF7A770B-82E5-4F8E-B775-6EF746DA9658}" srcId="{5FF10103-CE4B-40D4-B310-B25D68C01B1D}" destId="{360FF0A8-E82B-41A4-B3DF-F54E90C98269}" srcOrd="1" destOrd="0" parTransId="{CBC15B59-2B9F-4187-AE10-8C316C807462}" sibTransId="{0BE0989C-0AFC-4177-AEBC-8B6FA520F064}"/>
    <dgm:cxn modelId="{BA902635-B090-4EA3-B21F-4037D7DBCDCA}" type="presOf" srcId="{5FF10103-CE4B-40D4-B310-B25D68C01B1D}" destId="{720F9425-1D1B-47FC-B10A-33437AB47C67}" srcOrd="0" destOrd="0" presId="urn:microsoft.com/office/officeart/2005/8/layout/hierarchy1"/>
    <dgm:cxn modelId="{03EA3BB5-14DF-4844-96A6-CDEAEB6F8D5C}" srcId="{5FF10103-CE4B-40D4-B310-B25D68C01B1D}" destId="{7702B938-6437-4CD6-8007-ADC36571723E}" srcOrd="0" destOrd="0" parTransId="{A43F5251-35F7-4032-8355-A00687D09916}" sibTransId="{AA721977-BD29-42D7-8434-25F54310F929}"/>
    <dgm:cxn modelId="{61AE51D5-EFF3-41E5-AF06-3614883BEF4C}" type="presOf" srcId="{360FF0A8-E82B-41A4-B3DF-F54E90C98269}" destId="{DA8B80EB-A2A9-4E7A-82E7-3583E8F39FBD}" srcOrd="0" destOrd="0" presId="urn:microsoft.com/office/officeart/2005/8/layout/hierarchy1"/>
    <dgm:cxn modelId="{758774E4-6F5E-4325-A1F4-C12B4E53AF19}" type="presOf" srcId="{7702B938-6437-4CD6-8007-ADC36571723E}" destId="{297BACAD-954C-4026-816A-7954928218B2}" srcOrd="0" destOrd="0" presId="urn:microsoft.com/office/officeart/2005/8/layout/hierarchy1"/>
    <dgm:cxn modelId="{A9037E04-F592-4C64-874B-993948B90A33}" type="presParOf" srcId="{720F9425-1D1B-47FC-B10A-33437AB47C67}" destId="{36A0AB91-494E-472F-AA17-9DD7A5199DE6}" srcOrd="0" destOrd="0" presId="urn:microsoft.com/office/officeart/2005/8/layout/hierarchy1"/>
    <dgm:cxn modelId="{54A9D3DD-956D-433B-BFBE-48B472ADF63F}" type="presParOf" srcId="{36A0AB91-494E-472F-AA17-9DD7A5199DE6}" destId="{665EAE02-88A7-431E-A962-F07A4284ABD0}" srcOrd="0" destOrd="0" presId="urn:microsoft.com/office/officeart/2005/8/layout/hierarchy1"/>
    <dgm:cxn modelId="{8780EE99-9C45-4EDB-AA7C-93947CE7BEEE}" type="presParOf" srcId="{665EAE02-88A7-431E-A962-F07A4284ABD0}" destId="{391CF20D-763D-440E-ACAE-3BAEFF12CFDD}" srcOrd="0" destOrd="0" presId="urn:microsoft.com/office/officeart/2005/8/layout/hierarchy1"/>
    <dgm:cxn modelId="{1A228CB8-04AF-45B6-A568-545849805A6E}" type="presParOf" srcId="{665EAE02-88A7-431E-A962-F07A4284ABD0}" destId="{297BACAD-954C-4026-816A-7954928218B2}" srcOrd="1" destOrd="0" presId="urn:microsoft.com/office/officeart/2005/8/layout/hierarchy1"/>
    <dgm:cxn modelId="{3EEC2054-FB3F-40A4-967A-55B3A89B6AE9}" type="presParOf" srcId="{36A0AB91-494E-472F-AA17-9DD7A5199DE6}" destId="{5163C452-DD8C-4D3D-B9B1-A3623C07EFD2}" srcOrd="1" destOrd="0" presId="urn:microsoft.com/office/officeart/2005/8/layout/hierarchy1"/>
    <dgm:cxn modelId="{5D88BF7F-569A-48B4-8A1C-E94A3430F429}" type="presParOf" srcId="{720F9425-1D1B-47FC-B10A-33437AB47C67}" destId="{DD812453-14B6-4365-B16E-40548E5BC732}" srcOrd="1" destOrd="0" presId="urn:microsoft.com/office/officeart/2005/8/layout/hierarchy1"/>
    <dgm:cxn modelId="{356726E4-33D7-44DF-AF0F-475B3B41C194}" type="presParOf" srcId="{DD812453-14B6-4365-B16E-40548E5BC732}" destId="{B8D65721-7DA2-4E68-BBBB-1AD3BC526EA0}" srcOrd="0" destOrd="0" presId="urn:microsoft.com/office/officeart/2005/8/layout/hierarchy1"/>
    <dgm:cxn modelId="{77F1901A-9645-48AB-841E-A482BB017D68}" type="presParOf" srcId="{B8D65721-7DA2-4E68-BBBB-1AD3BC526EA0}" destId="{DB4A0AEA-6C7E-4463-937F-2101C4040B96}" srcOrd="0" destOrd="0" presId="urn:microsoft.com/office/officeart/2005/8/layout/hierarchy1"/>
    <dgm:cxn modelId="{202D3D3E-004F-45CD-9939-42D13ECC5829}" type="presParOf" srcId="{B8D65721-7DA2-4E68-BBBB-1AD3BC526EA0}" destId="{DA8B80EB-A2A9-4E7A-82E7-3583E8F39FBD}" srcOrd="1" destOrd="0" presId="urn:microsoft.com/office/officeart/2005/8/layout/hierarchy1"/>
    <dgm:cxn modelId="{4A588376-0173-498B-829E-4D0DEE9161BC}" type="presParOf" srcId="{DD812453-14B6-4365-B16E-40548E5BC732}" destId="{B594B67A-6BD8-4F98-A660-5867B81A4909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1CF20D-763D-440E-ACAE-3BAEFF12CFDD}">
      <dsp:nvSpPr>
        <dsp:cNvPr id="0" name=""/>
        <dsp:cNvSpPr/>
      </dsp:nvSpPr>
      <dsp:spPr>
        <a:xfrm>
          <a:off x="1288" y="8007"/>
          <a:ext cx="4521910" cy="287141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1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97BACAD-954C-4026-816A-7954928218B2}">
      <dsp:nvSpPr>
        <dsp:cNvPr id="0" name=""/>
        <dsp:cNvSpPr/>
      </dsp:nvSpPr>
      <dsp:spPr>
        <a:xfrm>
          <a:off x="503722" y="485320"/>
          <a:ext cx="4521910" cy="28714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400" kern="1200" dirty="0"/>
            <a:t>Online test (May 20-24)</a:t>
          </a:r>
          <a:endParaRPr lang="en-US" sz="5400" kern="1200" dirty="0"/>
        </a:p>
      </dsp:txBody>
      <dsp:txXfrm>
        <a:off x="587823" y="569421"/>
        <a:ext cx="4353708" cy="2703210"/>
      </dsp:txXfrm>
    </dsp:sp>
    <dsp:sp modelId="{DB4A0AEA-6C7E-4463-937F-2101C4040B96}">
      <dsp:nvSpPr>
        <dsp:cNvPr id="0" name=""/>
        <dsp:cNvSpPr/>
      </dsp:nvSpPr>
      <dsp:spPr>
        <a:xfrm>
          <a:off x="5528067" y="8007"/>
          <a:ext cx="4521910" cy="2871412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>
            <a:duotone>
              <a:schemeClr val="accent1">
                <a:hueOff val="0"/>
                <a:satOff val="0"/>
                <a:lumOff val="0"/>
                <a:alphaOff val="0"/>
                <a:tint val="98000"/>
                <a:lumMod val="102000"/>
              </a:schemeClr>
              <a:schemeClr val="accent1">
                <a:hueOff val="0"/>
                <a:satOff val="0"/>
                <a:lumOff val="0"/>
                <a:alphaOff val="0"/>
                <a:shade val="98000"/>
                <a:lumMod val="98000"/>
              </a:schemeClr>
            </a:duotone>
          </a:blip>
          <a:tile tx="0" ty="0" sx="100000" sy="100000" flip="none" algn="tl"/>
        </a:blip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A8B80EB-A2A9-4E7A-82E7-3583E8F39FBD}">
      <dsp:nvSpPr>
        <dsp:cNvPr id="0" name=""/>
        <dsp:cNvSpPr/>
      </dsp:nvSpPr>
      <dsp:spPr>
        <a:xfrm>
          <a:off x="6030501" y="485320"/>
          <a:ext cx="4521910" cy="28714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5400" kern="1200" dirty="0" err="1"/>
            <a:t>Essay</a:t>
          </a:r>
          <a:r>
            <a:rPr lang="cs-CZ" sz="5400" kern="1200" dirty="0"/>
            <a:t> (min. 500 </a:t>
          </a:r>
          <a:r>
            <a:rPr lang="cs-CZ" sz="5400" kern="1200" dirty="0" err="1"/>
            <a:t>words</a:t>
          </a:r>
          <a:r>
            <a:rPr lang="cs-CZ" sz="5400" kern="1200" dirty="0"/>
            <a:t>)</a:t>
          </a:r>
          <a:endParaRPr lang="en-US" sz="5400" kern="1200" dirty="0"/>
        </a:p>
      </dsp:txBody>
      <dsp:txXfrm>
        <a:off x="6114602" y="569421"/>
        <a:ext cx="4353708" cy="27032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2/28/2024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9EB18B-D553-4D1E-8C81-660DEBE15D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Philosophy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D1DCB45-D382-4D4C-8A1B-8B4FCB8A057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/>
              <a:t>Introductory</a:t>
            </a:r>
            <a:r>
              <a:rPr lang="cs-CZ" dirty="0"/>
              <a:t> </a:t>
            </a:r>
            <a:r>
              <a:rPr lang="cs-CZ" dirty="0" err="1"/>
              <a:t>Lesson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4559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6">
            <a:extLst>
              <a:ext uri="{FF2B5EF4-FFF2-40B4-BE49-F238E27FC236}">
                <a16:creationId xmlns:a16="http://schemas.microsoft.com/office/drawing/2014/main" id="{8775F366-526C-4C42-8931-696FFE8AA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4="http://schemas.microsoft.com/office/drawing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21DCC7BA-3740-47E1-91B9-6269381397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84CEFA49-6B2F-4FE6-B6AF-31D49E68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16200000">
            <a:off x="-40086" y="40084"/>
            <a:ext cx="6858002" cy="6777832"/>
          </a:xfrm>
          <a:custGeom>
            <a:avLst/>
            <a:gdLst>
              <a:gd name="connsiteX0" fmla="*/ 6858001 w 6858002"/>
              <a:gd name="connsiteY0" fmla="*/ 4666984 h 6777832"/>
              <a:gd name="connsiteX1" fmla="*/ 3829243 w 6858002"/>
              <a:gd name="connsiteY1" fmla="*/ 6654602 h 6777832"/>
              <a:gd name="connsiteX2" fmla="*/ 3827370 w 6858002"/>
              <a:gd name="connsiteY2" fmla="*/ 6656146 h 6777832"/>
              <a:gd name="connsiteX3" fmla="*/ 3824584 w 6858002"/>
              <a:gd name="connsiteY3" fmla="*/ 6657658 h 6777832"/>
              <a:gd name="connsiteX4" fmla="*/ 3798694 w 6858002"/>
              <a:gd name="connsiteY4" fmla="*/ 6674649 h 6777832"/>
              <a:gd name="connsiteX5" fmla="*/ 3785012 w 6858002"/>
              <a:gd name="connsiteY5" fmla="*/ 6679138 h 6777832"/>
              <a:gd name="connsiteX6" fmla="*/ 3706340 w 6858002"/>
              <a:gd name="connsiteY6" fmla="*/ 6721839 h 6777832"/>
              <a:gd name="connsiteX7" fmla="*/ 3428999 w 6858002"/>
              <a:gd name="connsiteY7" fmla="*/ 6777832 h 6777832"/>
              <a:gd name="connsiteX8" fmla="*/ 3151659 w 6858002"/>
              <a:gd name="connsiteY8" fmla="*/ 6721839 h 6777832"/>
              <a:gd name="connsiteX9" fmla="*/ 3072997 w 6858002"/>
              <a:gd name="connsiteY9" fmla="*/ 6679143 h 6777832"/>
              <a:gd name="connsiteX10" fmla="*/ 3059299 w 6858002"/>
              <a:gd name="connsiteY10" fmla="*/ 6674649 h 6777832"/>
              <a:gd name="connsiteX11" fmla="*/ 3033384 w 6858002"/>
              <a:gd name="connsiteY11" fmla="*/ 6657642 h 6777832"/>
              <a:gd name="connsiteX12" fmla="*/ 3030628 w 6858002"/>
              <a:gd name="connsiteY12" fmla="*/ 6656146 h 6777832"/>
              <a:gd name="connsiteX13" fmla="*/ 3028776 w 6858002"/>
              <a:gd name="connsiteY13" fmla="*/ 6654618 h 6777832"/>
              <a:gd name="connsiteX14" fmla="*/ 1 w 6858002"/>
              <a:gd name="connsiteY14" fmla="*/ 4666984 h 6777832"/>
              <a:gd name="connsiteX15" fmla="*/ 6858002 w 6858002"/>
              <a:gd name="connsiteY15" fmla="*/ 0 h 6777832"/>
              <a:gd name="connsiteX16" fmla="*/ 6858002 w 6858002"/>
              <a:gd name="connsiteY16" fmla="*/ 1570616 h 6777832"/>
              <a:gd name="connsiteX17" fmla="*/ 6858001 w 6858002"/>
              <a:gd name="connsiteY17" fmla="*/ 1570616 h 6777832"/>
              <a:gd name="connsiteX18" fmla="*/ 6858001 w 6858002"/>
              <a:gd name="connsiteY18" fmla="*/ 4666983 h 6777832"/>
              <a:gd name="connsiteX19" fmla="*/ 0 w 6858002"/>
              <a:gd name="connsiteY19" fmla="*/ 4666983 h 6777832"/>
              <a:gd name="connsiteX20" fmla="*/ 0 w 6858002"/>
              <a:gd name="connsiteY20" fmla="*/ 595217 h 6777832"/>
              <a:gd name="connsiteX21" fmla="*/ 1 w 6858002"/>
              <a:gd name="connsiteY21" fmla="*/ 595217 h 6777832"/>
              <a:gd name="connsiteX22" fmla="*/ 1 w 6858002"/>
              <a:gd name="connsiteY22" fmla="*/ 0 h 6777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6858002" h="6777832">
                <a:moveTo>
                  <a:pt x="6858001" y="4666984"/>
                </a:moveTo>
                <a:lnTo>
                  <a:pt x="3829243" y="6654602"/>
                </a:lnTo>
                <a:lnTo>
                  <a:pt x="3827370" y="6656146"/>
                </a:lnTo>
                <a:lnTo>
                  <a:pt x="3824584" y="6657658"/>
                </a:lnTo>
                <a:lnTo>
                  <a:pt x="3798694" y="6674649"/>
                </a:lnTo>
                <a:lnTo>
                  <a:pt x="3785012" y="6679138"/>
                </a:lnTo>
                <a:lnTo>
                  <a:pt x="3706340" y="6721839"/>
                </a:lnTo>
                <a:cubicBezTo>
                  <a:pt x="3621097" y="6757894"/>
                  <a:pt x="3527376" y="6777832"/>
                  <a:pt x="3428999" y="6777832"/>
                </a:cubicBezTo>
                <a:cubicBezTo>
                  <a:pt x="3330622" y="6777832"/>
                  <a:pt x="3236902" y="6757894"/>
                  <a:pt x="3151659" y="6721839"/>
                </a:cubicBezTo>
                <a:lnTo>
                  <a:pt x="3072997" y="6679143"/>
                </a:lnTo>
                <a:lnTo>
                  <a:pt x="3059299" y="6674649"/>
                </a:lnTo>
                <a:lnTo>
                  <a:pt x="3033384" y="6657642"/>
                </a:lnTo>
                <a:lnTo>
                  <a:pt x="3030628" y="6656146"/>
                </a:lnTo>
                <a:lnTo>
                  <a:pt x="3028776" y="6654618"/>
                </a:lnTo>
                <a:lnTo>
                  <a:pt x="1" y="4666984"/>
                </a:lnTo>
                <a:close/>
                <a:moveTo>
                  <a:pt x="6858002" y="0"/>
                </a:moveTo>
                <a:lnTo>
                  <a:pt x="6858002" y="1570616"/>
                </a:lnTo>
                <a:lnTo>
                  <a:pt x="6858001" y="1570616"/>
                </a:lnTo>
                <a:lnTo>
                  <a:pt x="6858001" y="4666983"/>
                </a:lnTo>
                <a:lnTo>
                  <a:pt x="0" y="4666983"/>
                </a:lnTo>
                <a:lnTo>
                  <a:pt x="0" y="595217"/>
                </a:lnTo>
                <a:lnTo>
                  <a:pt x="1" y="595217"/>
                </a:lnTo>
                <a:lnTo>
                  <a:pt x="1" y="0"/>
                </a:lnTo>
                <a:close/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="" xmlns:a14="http://schemas.microsoft.com/office/drawing/2010/main" xmlns:p14="http://schemas.microsoft.com/office/powerpoint/2010/main" xmlns:a16="http://schemas.microsoft.com/office/drawing/2014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9" name="Nadpis 8">
            <a:extLst>
              <a:ext uri="{FF2B5EF4-FFF2-40B4-BE49-F238E27FC236}">
                <a16:creationId xmlns:a16="http://schemas.microsoft.com/office/drawing/2014/main" id="{257B755E-FE87-40D8-B812-8EB881303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4" y="947607"/>
            <a:ext cx="4389427" cy="496278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5400" dirty="0"/>
              <a:t>Thank you for your attention.</a:t>
            </a:r>
          </a:p>
        </p:txBody>
      </p:sp>
    </p:spTree>
    <p:extLst>
      <p:ext uri="{BB962C8B-B14F-4D97-AF65-F5344CB8AC3E}">
        <p14:creationId xmlns:p14="http://schemas.microsoft.com/office/powerpoint/2010/main" val="3961236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30C3E77-EE40-4D0E-CA0F-3281B40D2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Lectures</a:t>
            </a:r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E3E97ED-4B9B-CA48-6F18-4D87F172110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/>
          </a:p>
          <a:p>
            <a:r>
              <a:rPr lang="cs-CZ" dirty="0"/>
              <a:t>6/3	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Positivism</a:t>
            </a:r>
            <a:endParaRPr lang="cs-CZ" dirty="0"/>
          </a:p>
          <a:p>
            <a:r>
              <a:rPr lang="cs-CZ" dirty="0"/>
              <a:t>		</a:t>
            </a:r>
            <a:r>
              <a:rPr lang="cs-CZ" i="1" dirty="0"/>
              <a:t>doc. JUDr. Tomáš Sobek, Ph.D.</a:t>
            </a:r>
          </a:p>
          <a:p>
            <a:r>
              <a:rPr lang="cs-CZ" dirty="0"/>
              <a:t>13/3	Natural </a:t>
            </a:r>
            <a:r>
              <a:rPr lang="cs-CZ" dirty="0" err="1"/>
              <a:t>Law</a:t>
            </a:r>
            <a:r>
              <a:rPr lang="cs-CZ" dirty="0"/>
              <a:t> </a:t>
            </a:r>
            <a:r>
              <a:rPr lang="cs-CZ" dirty="0" err="1"/>
              <a:t>Theory</a:t>
            </a:r>
            <a:endParaRPr lang="cs-CZ" dirty="0"/>
          </a:p>
          <a:p>
            <a:r>
              <a:rPr lang="cs-CZ" dirty="0"/>
              <a:t>		</a:t>
            </a:r>
            <a:r>
              <a:rPr lang="cs-CZ" i="1" dirty="0"/>
              <a:t>doc. JUDr. Martin Hapla, Ph.D.</a:t>
            </a:r>
          </a:p>
          <a:p>
            <a:r>
              <a:rPr lang="cs-CZ" dirty="0"/>
              <a:t>20/3	</a:t>
            </a:r>
            <a:r>
              <a:rPr lang="cs-CZ" dirty="0" err="1"/>
              <a:t>Metaethics</a:t>
            </a:r>
            <a:endParaRPr lang="cs-CZ" dirty="0"/>
          </a:p>
          <a:p>
            <a:r>
              <a:rPr lang="cs-CZ" dirty="0"/>
              <a:t>		</a:t>
            </a:r>
            <a:r>
              <a:rPr lang="cs-CZ" i="1" dirty="0"/>
              <a:t>doc. JUDr. Tomáš Sobek, Ph.D.</a:t>
            </a:r>
          </a:p>
          <a:p>
            <a:r>
              <a:rPr lang="cs-CZ" dirty="0"/>
              <a:t>27/3	Normative </a:t>
            </a:r>
            <a:r>
              <a:rPr lang="cs-CZ" dirty="0" err="1"/>
              <a:t>Ethics</a:t>
            </a:r>
            <a:endParaRPr lang="cs-CZ" dirty="0"/>
          </a:p>
          <a:p>
            <a:r>
              <a:rPr lang="cs-CZ" dirty="0"/>
              <a:t>		</a:t>
            </a:r>
            <a:r>
              <a:rPr lang="cs-CZ" i="1" dirty="0"/>
              <a:t>doc. JUDr. Martin Hapla, Ph.D.</a:t>
            </a:r>
          </a:p>
          <a:p>
            <a:r>
              <a:rPr lang="cs-CZ" dirty="0"/>
              <a:t>3/4	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Philosophy</a:t>
            </a:r>
            <a:r>
              <a:rPr lang="cs-CZ" dirty="0"/>
              <a:t> and </a:t>
            </a:r>
            <a:r>
              <a:rPr lang="cs-CZ" dirty="0" err="1"/>
              <a:t>Problem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Free 			</a:t>
            </a:r>
            <a:r>
              <a:rPr lang="cs-CZ" dirty="0" err="1"/>
              <a:t>Will</a:t>
            </a:r>
            <a:endParaRPr lang="cs-CZ" dirty="0"/>
          </a:p>
          <a:p>
            <a:r>
              <a:rPr lang="cs-CZ" dirty="0"/>
              <a:t>		</a:t>
            </a:r>
            <a:r>
              <a:rPr lang="cs-CZ" i="1" dirty="0"/>
              <a:t>doc. JUDr. Tomáš Sobek, Ph.D.</a:t>
            </a:r>
          </a:p>
          <a:p>
            <a:endParaRPr lang="cs-CZ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23A11FE4-2D63-D4D3-6EA4-1D65CDAAC1A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10/4	Justice</a:t>
            </a:r>
          </a:p>
          <a:p>
            <a:r>
              <a:rPr lang="cs-CZ" dirty="0"/>
              <a:t>		</a:t>
            </a:r>
            <a:r>
              <a:rPr lang="cs-CZ" i="1" dirty="0"/>
              <a:t>doc. JUDr. Martin Hapla, Ph.D.</a:t>
            </a:r>
          </a:p>
          <a:p>
            <a:r>
              <a:rPr lang="cs-CZ" dirty="0"/>
              <a:t>17/4	</a:t>
            </a:r>
            <a:r>
              <a:rPr lang="cs-CZ" dirty="0" err="1"/>
              <a:t>Legal</a:t>
            </a:r>
            <a:r>
              <a:rPr lang="cs-CZ" dirty="0"/>
              <a:t> </a:t>
            </a:r>
            <a:r>
              <a:rPr lang="cs-CZ" dirty="0" err="1"/>
              <a:t>Philosophy</a:t>
            </a:r>
            <a:r>
              <a:rPr lang="cs-CZ" dirty="0"/>
              <a:t> and </a:t>
            </a:r>
            <a:r>
              <a:rPr lang="cs-CZ" dirty="0" err="1"/>
              <a:t>Problem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Truth</a:t>
            </a:r>
            <a:endParaRPr lang="cs-CZ" dirty="0"/>
          </a:p>
          <a:p>
            <a:r>
              <a:rPr lang="cs-CZ" dirty="0"/>
              <a:t>		</a:t>
            </a:r>
            <a:r>
              <a:rPr lang="cs-CZ" i="1" dirty="0"/>
              <a:t>doc. JUDr. Tomáš Sobek, Ph.D.</a:t>
            </a:r>
            <a:r>
              <a:rPr lang="cs-CZ" dirty="0"/>
              <a:t>		</a:t>
            </a:r>
          </a:p>
          <a:p>
            <a:r>
              <a:rPr lang="cs-CZ" dirty="0"/>
              <a:t>24/4	</a:t>
            </a:r>
            <a:r>
              <a:rPr lang="cs-CZ" dirty="0" err="1"/>
              <a:t>Philosophy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Rights</a:t>
            </a:r>
            <a:endParaRPr lang="cs-CZ" dirty="0"/>
          </a:p>
          <a:p>
            <a:r>
              <a:rPr lang="cs-CZ" dirty="0"/>
              <a:t>		</a:t>
            </a:r>
            <a:r>
              <a:rPr lang="cs-CZ" i="1" dirty="0"/>
              <a:t>doc. JUDr. Martin Hapla, Ph.D.</a:t>
            </a:r>
          </a:p>
          <a:p>
            <a:r>
              <a:rPr lang="cs-CZ" dirty="0"/>
              <a:t>1/5	No </a:t>
            </a:r>
            <a:r>
              <a:rPr lang="cs-CZ" dirty="0" err="1"/>
              <a:t>Class</a:t>
            </a:r>
            <a:endParaRPr lang="cs-CZ" dirty="0"/>
          </a:p>
          <a:p>
            <a:r>
              <a:rPr lang="cs-CZ" dirty="0"/>
              <a:t>8/5	No </a:t>
            </a:r>
            <a:r>
              <a:rPr lang="cs-CZ" dirty="0" err="1"/>
              <a:t>Class</a:t>
            </a:r>
            <a:r>
              <a:rPr lang="cs-CZ" dirty="0"/>
              <a:t>	</a:t>
            </a:r>
          </a:p>
          <a:p>
            <a:r>
              <a:rPr lang="cs-CZ" dirty="0"/>
              <a:t>15/5	</a:t>
            </a:r>
            <a:r>
              <a:rPr lang="cs-CZ" dirty="0" err="1"/>
              <a:t>Traditional</a:t>
            </a:r>
            <a:r>
              <a:rPr lang="cs-CZ" dirty="0"/>
              <a:t> </a:t>
            </a:r>
            <a:r>
              <a:rPr lang="cs-CZ" dirty="0" err="1"/>
              <a:t>Challenges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Right</a:t>
            </a:r>
            <a:r>
              <a:rPr lang="cs-CZ" dirty="0"/>
              <a:t> to </a:t>
            </a:r>
            <a:r>
              <a:rPr lang="cs-CZ" dirty="0" err="1"/>
              <a:t>Life</a:t>
            </a:r>
            <a:endParaRPr lang="cs-CZ" dirty="0"/>
          </a:p>
          <a:p>
            <a:r>
              <a:rPr lang="cs-CZ" dirty="0"/>
              <a:t>		</a:t>
            </a:r>
            <a:r>
              <a:rPr lang="cs-CZ" i="1" dirty="0"/>
              <a:t>JUDr. PhDr. Jakub </a:t>
            </a:r>
            <a:r>
              <a:rPr lang="cs-CZ" i="1" dirty="0" err="1"/>
              <a:t>Valc</a:t>
            </a:r>
            <a:r>
              <a:rPr lang="cs-CZ" i="1" dirty="0"/>
              <a:t>, Ph.D.</a:t>
            </a:r>
          </a:p>
          <a:p>
            <a:r>
              <a:rPr lang="cs-CZ" dirty="0"/>
              <a:t>22/5	</a:t>
            </a:r>
            <a:r>
              <a:rPr lang="cs-CZ" dirty="0" err="1"/>
              <a:t>Biomedicine</a:t>
            </a:r>
            <a:r>
              <a:rPr lang="cs-CZ" dirty="0"/>
              <a:t> as a </a:t>
            </a:r>
            <a:r>
              <a:rPr lang="cs-CZ" dirty="0" err="1"/>
              <a:t>Creator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New </a:t>
            </a:r>
            <a:r>
              <a:rPr lang="cs-CZ" dirty="0" err="1"/>
              <a:t>Human</a:t>
            </a:r>
            <a:r>
              <a:rPr lang="cs-CZ" dirty="0"/>
              <a:t> </a:t>
            </a:r>
            <a:r>
              <a:rPr lang="cs-CZ" dirty="0" err="1"/>
              <a:t>Rights</a:t>
            </a:r>
            <a:r>
              <a:rPr lang="cs-CZ" dirty="0"/>
              <a:t> 		</a:t>
            </a:r>
            <a:r>
              <a:rPr lang="cs-CZ" dirty="0" err="1"/>
              <a:t>Problems</a:t>
            </a:r>
            <a:endParaRPr lang="cs-CZ" dirty="0"/>
          </a:p>
          <a:p>
            <a:r>
              <a:rPr lang="cs-CZ" i="1" dirty="0"/>
              <a:t>           JUDr. PhDr. Jakub </a:t>
            </a:r>
            <a:r>
              <a:rPr lang="cs-CZ" i="1" dirty="0" err="1"/>
              <a:t>Valc</a:t>
            </a:r>
            <a:r>
              <a:rPr lang="cs-CZ" i="1" dirty="0"/>
              <a:t>, Ph.D.</a:t>
            </a:r>
          </a:p>
        </p:txBody>
      </p:sp>
    </p:spTree>
    <p:extLst>
      <p:ext uri="{BB962C8B-B14F-4D97-AF65-F5344CB8AC3E}">
        <p14:creationId xmlns:p14="http://schemas.microsoft.com/office/powerpoint/2010/main" val="3389475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 6">
            <a:extLst>
              <a:ext uri="{FF2B5EF4-FFF2-40B4-BE49-F238E27FC236}">
                <a16:creationId xmlns:a16="http://schemas.microsoft.com/office/drawing/2014/main" id="{53576798-7F98-4C7F-B6C7-6D41B5A7E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8" name="Rectangle 23">
            <a:extLst>
              <a:ext uri="{FF2B5EF4-FFF2-40B4-BE49-F238E27FC236}">
                <a16:creationId xmlns:a16="http://schemas.microsoft.com/office/drawing/2014/main" id="{9D336D4B-F9C3-4167-9191-8DA896C803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reeform 6">
            <a:extLst>
              <a:ext uri="{FF2B5EF4-FFF2-40B4-BE49-F238E27FC236}">
                <a16:creationId xmlns:a16="http://schemas.microsoft.com/office/drawing/2014/main" id="{069BF0B4-2BF1-40F2-8D8E-9CFCED97D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0" y="4672012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212121"/>
          </a:solidFill>
          <a:ln>
            <a:noFill/>
          </a:ln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87180BC-BCA0-4E32-BE9E-25D8265D33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3" y="5176569"/>
            <a:ext cx="4589009" cy="97045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/>
              <a:t>Where can I find texts</a:t>
            </a:r>
            <a:r>
              <a:rPr lang="cs-CZ" b="1" dirty="0"/>
              <a:t> and </a:t>
            </a:r>
            <a:r>
              <a:rPr lang="cs-CZ" b="1" dirty="0" err="1"/>
              <a:t>presentations</a:t>
            </a:r>
            <a:r>
              <a:rPr lang="en-US" b="1" dirty="0"/>
              <a:t>?</a:t>
            </a:r>
          </a:p>
        </p:txBody>
      </p:sp>
      <p:pic>
        <p:nvPicPr>
          <p:cNvPr id="8" name="Zástupný symbol obrázku 7" descr="Obsah obrázku text&#10;&#10;Popis byl vytvořen automaticky">
            <a:extLst>
              <a:ext uri="{FF2B5EF4-FFF2-40B4-BE49-F238E27FC236}">
                <a16:creationId xmlns:a16="http://schemas.microsoft.com/office/drawing/2014/main" id="{F6271848-4D22-470C-AA9A-6DBC4DC4F36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/>
          <a:srcRect t="3101" r="-2" b="29156"/>
          <a:stretch/>
        </p:blipFill>
        <p:spPr>
          <a:xfrm>
            <a:off x="514351" y="514350"/>
            <a:ext cx="10948754" cy="3930942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4D48A52E-9B89-410A-B867-E7D28D549C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44886" y="5176569"/>
            <a:ext cx="6028400" cy="9704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Font typeface="Wingdings 2" charset="2"/>
              <a:buChar char=""/>
            </a:pPr>
            <a:r>
              <a:rPr lang="cs-CZ" sz="1600" dirty="0">
                <a:solidFill>
                  <a:srgbClr val="FEFEFE"/>
                </a:solidFill>
              </a:rPr>
              <a:t>https://is.muni.cz/auth/el/law/jaro2024/SOC050/um/?lang=en</a:t>
            </a:r>
            <a:endParaRPr lang="en-US" sz="1600" dirty="0">
              <a:solidFill>
                <a:srgbClr val="FEFEF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8388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150CE9D7-4684-4558-ABAC-33AF053A9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en-US" dirty="0"/>
              <a:t>What are the parts of the exam?</a:t>
            </a:r>
          </a:p>
        </p:txBody>
      </p:sp>
      <p:graphicFrame>
        <p:nvGraphicFramePr>
          <p:cNvPr id="8" name="Zástupný obsah 5">
            <a:extLst>
              <a:ext uri="{FF2B5EF4-FFF2-40B4-BE49-F238E27FC236}">
                <a16:creationId xmlns:a16="http://schemas.microsoft.com/office/drawing/2014/main" id="{B1BF1976-51D2-4B5F-88F3-2187D9177A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3376723"/>
              </p:ext>
            </p:extLst>
          </p:nvPr>
        </p:nvGraphicFramePr>
        <p:xfrm>
          <a:off x="819150" y="2494722"/>
          <a:ext cx="10553700" cy="33647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336064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E53FC6-E026-94AF-0F48-42A0AF71E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Online test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95AA2C-C797-7682-4A27-E28D1C307A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The test will contain three of the following ten questions, which will be discussed in the lectures.</a:t>
            </a:r>
          </a:p>
          <a:p>
            <a:r>
              <a:rPr lang="en-US" i="1" dirty="0"/>
              <a:t>What is legal positivism?</a:t>
            </a:r>
          </a:p>
          <a:p>
            <a:r>
              <a:rPr lang="en-US" i="1" dirty="0"/>
              <a:t>What is natural law theory?</a:t>
            </a:r>
          </a:p>
          <a:p>
            <a:r>
              <a:rPr lang="en-US" i="1" dirty="0"/>
              <a:t>What is metaethics?</a:t>
            </a:r>
          </a:p>
          <a:p>
            <a:r>
              <a:rPr lang="en-US" i="1" dirty="0"/>
              <a:t>What are the main theories of normative ethics?</a:t>
            </a:r>
          </a:p>
          <a:p>
            <a:r>
              <a:rPr lang="en-US" i="1" dirty="0"/>
              <a:t>What is the problem of free will?</a:t>
            </a:r>
          </a:p>
          <a:p>
            <a:r>
              <a:rPr lang="en-US" i="1" dirty="0"/>
              <a:t>What are contemporary theories of distributive justice?</a:t>
            </a:r>
          </a:p>
          <a:p>
            <a:r>
              <a:rPr lang="en-US" i="1" dirty="0"/>
              <a:t>What is the truth?</a:t>
            </a:r>
          </a:p>
          <a:p>
            <a:r>
              <a:rPr lang="en-US" i="1" dirty="0"/>
              <a:t>What are human rights?</a:t>
            </a:r>
          </a:p>
          <a:p>
            <a:r>
              <a:rPr lang="en-US" i="1" dirty="0"/>
              <a:t>Can we describe the right to life as an absolute right and what does it mean?</a:t>
            </a:r>
          </a:p>
          <a:p>
            <a:r>
              <a:rPr lang="en-US" i="1" dirty="0"/>
              <a:t>What specific conflict of human rights or public interests can be discussed in relation to the application of biomedical (reproductive) technologies?</a:t>
            </a:r>
          </a:p>
          <a:p>
            <a:r>
              <a:rPr lang="en-US" dirty="0"/>
              <a:t>The test will be written online via the ROPOT application in IS MUNI in the last week of the teaching period (</a:t>
            </a:r>
            <a:r>
              <a:rPr lang="en-US" b="1" dirty="0"/>
              <a:t>May 20-24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910728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D184DA07-B313-BF9A-41F9-F4C1C6B200C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>
            <a:extLst>
              <a:ext uri="{FF2B5EF4-FFF2-40B4-BE49-F238E27FC236}">
                <a16:creationId xmlns:a16="http://schemas.microsoft.com/office/drawing/2014/main" id="{133F8CB7-795C-4272-9073-64D8CF97F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4" name="Rectangle 12">
            <a:extLst>
              <a:ext uri="{FF2B5EF4-FFF2-40B4-BE49-F238E27FC236}">
                <a16:creationId xmlns:a16="http://schemas.microsoft.com/office/drawing/2014/main" id="{180DE8A2-73B1-4AFE-8FB9-BE4B66F398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 6">
            <a:extLst>
              <a:ext uri="{FF2B5EF4-FFF2-40B4-BE49-F238E27FC236}">
                <a16:creationId xmlns:a16="http://schemas.microsoft.com/office/drawing/2014/main" id="{E5ADB140-E61F-4DA4-A342-F5EF70772D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212121"/>
          </a:solidFill>
          <a:ln>
            <a:noFill/>
          </a:ln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3299E632-B66B-4248-2C38-D4603CC1EB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4" y="394943"/>
            <a:ext cx="11288972" cy="816637"/>
          </a:xfrm>
          <a:effectLst/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3200" dirty="0">
                <a:solidFill>
                  <a:srgbClr val="FFFFFF"/>
                </a:solidFill>
              </a:rPr>
              <a:t>Where can I find </a:t>
            </a:r>
            <a:r>
              <a:rPr lang="cs-CZ" sz="3200" dirty="0">
                <a:solidFill>
                  <a:srgbClr val="FFFFFF"/>
                </a:solidFill>
              </a:rPr>
              <a:t>ROPOT </a:t>
            </a:r>
            <a:r>
              <a:rPr lang="cs-CZ" sz="3200" dirty="0" err="1">
                <a:solidFill>
                  <a:srgbClr val="FFFFFF"/>
                </a:solidFill>
              </a:rPr>
              <a:t>application</a:t>
            </a:r>
            <a:r>
              <a:rPr lang="en-US" sz="3200" dirty="0">
                <a:solidFill>
                  <a:srgbClr val="FFFFFF"/>
                </a:solidFill>
              </a:rPr>
              <a:t>?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42C5C11-3A92-7768-0F40-12355420B1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14" y="1211580"/>
            <a:ext cx="11288972" cy="491490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en-US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https://is.muni.cz/auth/el/law/jaro2024/SOC050/odp/?fakulta=1422;obdobi=9283;kod=SOC050;predmet=1565793;lang=en</a:t>
            </a:r>
          </a:p>
        </p:txBody>
      </p:sp>
      <p:pic>
        <p:nvPicPr>
          <p:cNvPr id="6" name="Zástupný symbol obrázku 5">
            <a:extLst>
              <a:ext uri="{FF2B5EF4-FFF2-40B4-BE49-F238E27FC236}">
                <a16:creationId xmlns:a16="http://schemas.microsoft.com/office/drawing/2014/main" id="{65E29EB6-65BD-D5D3-187B-28FD995B69CB}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>
          <a:blip r:embed="rId2"/>
          <a:srcRect t="20927" b="20927"/>
          <a:stretch/>
        </p:blipFill>
        <p:spPr>
          <a:xfrm>
            <a:off x="451514" y="2349499"/>
            <a:ext cx="10252644" cy="3691864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</p:spTree>
    <p:extLst>
      <p:ext uri="{BB962C8B-B14F-4D97-AF65-F5344CB8AC3E}">
        <p14:creationId xmlns:p14="http://schemas.microsoft.com/office/powerpoint/2010/main" val="30923599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F355650-9244-CEF0-B3D1-7BCC362D6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>
            <a:normAutofit/>
          </a:bodyPr>
          <a:lstStyle/>
          <a:p>
            <a:r>
              <a:rPr lang="cs-CZ"/>
              <a:t>Online test evaluation</a:t>
            </a:r>
            <a:endParaRPr lang="cs-CZ" dirty="0"/>
          </a:p>
        </p:txBody>
      </p:sp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2D79B77-2258-04AE-3081-5F749AEADB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84882960"/>
              </p:ext>
            </p:extLst>
          </p:nvPr>
        </p:nvGraphicFramePr>
        <p:xfrm>
          <a:off x="819150" y="2518199"/>
          <a:ext cx="10553701" cy="33177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8222">
                  <a:extLst>
                    <a:ext uri="{9D8B030D-6E8A-4147-A177-3AD203B41FA5}">
                      <a16:colId xmlns:a16="http://schemas.microsoft.com/office/drawing/2014/main" val="245208045"/>
                    </a:ext>
                  </a:extLst>
                </a:gridCol>
                <a:gridCol w="4995479">
                  <a:extLst>
                    <a:ext uri="{9D8B030D-6E8A-4147-A177-3AD203B41FA5}">
                      <a16:colId xmlns:a16="http://schemas.microsoft.com/office/drawing/2014/main" val="2202328719"/>
                    </a:ext>
                  </a:extLst>
                </a:gridCol>
              </a:tblGrid>
              <a:tr h="47397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</a:pPr>
                      <a:r>
                        <a:rPr lang="en-US" sz="2400">
                          <a:effectLst/>
                        </a:rPr>
                        <a:t>Points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806" marR="149806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Marks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806" marR="149806" marT="0" marB="0"/>
                </a:tc>
                <a:extLst>
                  <a:ext uri="{0D108BD9-81ED-4DB2-BD59-A6C34878D82A}">
                    <a16:rowId xmlns:a16="http://schemas.microsoft.com/office/drawing/2014/main" val="1663600953"/>
                  </a:ext>
                </a:extLst>
              </a:tr>
              <a:tr h="47397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</a:pPr>
                      <a:r>
                        <a:rPr lang="en-US" sz="2400">
                          <a:effectLst/>
                        </a:rPr>
                        <a:t>9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806" marR="149806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A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806" marR="149806" marT="0" marB="0"/>
                </a:tc>
                <a:extLst>
                  <a:ext uri="{0D108BD9-81ED-4DB2-BD59-A6C34878D82A}">
                    <a16:rowId xmlns:a16="http://schemas.microsoft.com/office/drawing/2014/main" val="3861903147"/>
                  </a:ext>
                </a:extLst>
              </a:tr>
              <a:tr h="47397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</a:pPr>
                      <a:r>
                        <a:rPr lang="en-US" sz="2400">
                          <a:effectLst/>
                        </a:rPr>
                        <a:t>8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806" marR="149806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B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806" marR="149806" marT="0" marB="0"/>
                </a:tc>
                <a:extLst>
                  <a:ext uri="{0D108BD9-81ED-4DB2-BD59-A6C34878D82A}">
                    <a16:rowId xmlns:a16="http://schemas.microsoft.com/office/drawing/2014/main" val="1812007256"/>
                  </a:ext>
                </a:extLst>
              </a:tr>
              <a:tr h="47397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</a:pPr>
                      <a:r>
                        <a:rPr lang="en-US" sz="2400">
                          <a:effectLst/>
                        </a:rPr>
                        <a:t>7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806" marR="149806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C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806" marR="149806" marT="0" marB="0"/>
                </a:tc>
                <a:extLst>
                  <a:ext uri="{0D108BD9-81ED-4DB2-BD59-A6C34878D82A}">
                    <a16:rowId xmlns:a16="http://schemas.microsoft.com/office/drawing/2014/main" val="3957685451"/>
                  </a:ext>
                </a:extLst>
              </a:tr>
              <a:tr h="47397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</a:pPr>
                      <a:r>
                        <a:rPr lang="en-US" sz="2400">
                          <a:effectLst/>
                        </a:rPr>
                        <a:t>6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806" marR="149806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D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806" marR="149806" marT="0" marB="0"/>
                </a:tc>
                <a:extLst>
                  <a:ext uri="{0D108BD9-81ED-4DB2-BD59-A6C34878D82A}">
                    <a16:rowId xmlns:a16="http://schemas.microsoft.com/office/drawing/2014/main" val="558199092"/>
                  </a:ext>
                </a:extLst>
              </a:tr>
              <a:tr h="47397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</a:pPr>
                      <a:r>
                        <a:rPr lang="en-US" sz="2400">
                          <a:effectLst/>
                        </a:rPr>
                        <a:t>5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806" marR="149806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>
                          <a:effectLst/>
                        </a:rPr>
                        <a:t>E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806" marR="149806" marT="0" marB="0"/>
                </a:tc>
                <a:extLst>
                  <a:ext uri="{0D108BD9-81ED-4DB2-BD59-A6C34878D82A}">
                    <a16:rowId xmlns:a16="http://schemas.microsoft.com/office/drawing/2014/main" val="1563415118"/>
                  </a:ext>
                </a:extLst>
              </a:tr>
              <a:tr h="473970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</a:pPr>
                      <a:r>
                        <a:rPr lang="en-US" sz="2400">
                          <a:effectLst/>
                        </a:rPr>
                        <a:t>4 or less</a:t>
                      </a:r>
                      <a:endParaRPr lang="cs-CZ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806" marR="149806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</a:rPr>
                        <a:t>F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49806" marR="149806" marT="0" marB="0"/>
                </a:tc>
                <a:extLst>
                  <a:ext uri="{0D108BD9-81ED-4DB2-BD59-A6C34878D82A}">
                    <a16:rowId xmlns:a16="http://schemas.microsoft.com/office/drawing/2014/main" val="29370026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699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3F74D5-1C56-9686-B15B-40061BF1B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Essay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E6E0E2-7259-0F1D-716F-9C413B425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Several questions are given on the topic of each lecture. The student chooses one topic and prepares answers to these questions in a minimum of </a:t>
            </a:r>
            <a:r>
              <a:rPr lang="en-US" sz="18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500 words</a:t>
            </a:r>
            <a:r>
              <a:rPr lang="en-US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sz="18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</a:t>
            </a:r>
            <a:r>
              <a:rPr lang="en-US" sz="18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essay</a:t>
            </a:r>
            <a:r>
              <a:rPr lang="en-US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uploaded to the Homework Vaults in IS MUNI no later than two days before the related lecture. The essay will serve as a basis for discussion in class.</a:t>
            </a:r>
            <a:endParaRPr lang="cs-CZ" sz="1800" dirty="0">
              <a:effectLst/>
              <a:latin typeface="Calibri Light" panose="020F03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specific essay topic must be booked through the application available at this link: </a:t>
            </a:r>
            <a:r>
              <a:rPr lang="en-US" sz="1800" b="1" dirty="0">
                <a:effectLst/>
                <a:latin typeface="Calibri Light" panose="020F03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https://is.muni.cz/tudle/uoeo</a:t>
            </a:r>
            <a:endParaRPr lang="cs-CZ" sz="18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9123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>
            <a:extLst>
              <a:ext uri="{FF2B5EF4-FFF2-40B4-BE49-F238E27FC236}">
                <a16:creationId xmlns:a16="http://schemas.microsoft.com/office/drawing/2014/main" id="{53576798-7F98-4C7F-B6C7-6D41B5A7E9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D336D4B-F9C3-4167-9191-8DA896C803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 6">
            <a:extLst>
              <a:ext uri="{FF2B5EF4-FFF2-40B4-BE49-F238E27FC236}">
                <a16:creationId xmlns:a16="http://schemas.microsoft.com/office/drawing/2014/main" id="{069BF0B4-2BF1-40F2-8D8E-9CFCED97D9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0" y="4672012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solidFill>
            <a:srgbClr val="212121"/>
          </a:solidFill>
          <a:ln>
            <a:noFill/>
          </a:ln>
          <a:extLst>
            <a:ext uri="{91240B29-F687-4f45-9708-019B960494DF}">
              <a14:hiddenLine xmlns="" xmlns:a16="http://schemas.microsoft.com/office/drawing/2014/main" xmlns:p14="http://schemas.microsoft.com/office/powerpoint/2010/main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6FC8D8B5-D52B-4A6A-974E-7C96A4789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13" y="5176569"/>
            <a:ext cx="4589009" cy="97045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/>
              <a:t>Where should I put the </a:t>
            </a:r>
            <a:r>
              <a:rPr lang="cs-CZ" b="1" dirty="0" err="1"/>
              <a:t>essay</a:t>
            </a:r>
            <a:r>
              <a:rPr lang="en-US" b="1" dirty="0"/>
              <a:t>?</a:t>
            </a:r>
          </a:p>
        </p:txBody>
      </p:sp>
      <p:pic>
        <p:nvPicPr>
          <p:cNvPr id="6" name="Zástupný symbol obrázku 5" descr="Obsah obrázku text&#10;&#10;Popis byl vytvořen automaticky">
            <a:extLst>
              <a:ext uri="{FF2B5EF4-FFF2-40B4-BE49-F238E27FC236}">
                <a16:creationId xmlns:a16="http://schemas.microsoft.com/office/drawing/2014/main" id="{42D212E9-9D6A-4B46-A74F-2219909D0B8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 rotWithShape="1">
          <a:blip r:embed="rId2"/>
          <a:srcRect l="-24270" t="-460" r="-24270" b="-460"/>
          <a:stretch/>
        </p:blipFill>
        <p:spPr>
          <a:xfrm>
            <a:off x="504000" y="504000"/>
            <a:ext cx="11016000" cy="3960000"/>
          </a:xfrm>
          <a:prstGeom prst="roundRect">
            <a:avLst>
              <a:gd name="adj" fmla="val 3876"/>
            </a:avLst>
          </a:prstGeom>
          <a:ln>
            <a:solidFill>
              <a:schemeClr val="accent1"/>
            </a:solidFill>
          </a:ln>
          <a:effectLst/>
        </p:spPr>
      </p:pic>
      <p:sp>
        <p:nvSpPr>
          <p:cNvPr id="4" name="Zástupný text 3">
            <a:extLst>
              <a:ext uri="{FF2B5EF4-FFF2-40B4-BE49-F238E27FC236}">
                <a16:creationId xmlns:a16="http://schemas.microsoft.com/office/drawing/2014/main" id="{BCAD607B-4EBC-4AD6-9576-D13084BE3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44886" y="5176569"/>
            <a:ext cx="6028400" cy="97045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buFont typeface="Wingdings 2" charset="2"/>
              <a:buChar char=""/>
            </a:pPr>
            <a:r>
              <a:rPr lang="en-US" sz="1600" dirty="0">
                <a:solidFill>
                  <a:srgbClr val="FEFEFE"/>
                </a:solidFill>
              </a:rPr>
              <a:t>https://is.muni.cz/auth/el/law/</a:t>
            </a:r>
            <a:r>
              <a:rPr lang="cs-CZ" sz="1600" dirty="0">
                <a:solidFill>
                  <a:srgbClr val="FEFEFE"/>
                </a:solidFill>
              </a:rPr>
              <a:t>jaro</a:t>
            </a:r>
            <a:r>
              <a:rPr lang="en-US" sz="1600" dirty="0">
                <a:solidFill>
                  <a:srgbClr val="FEFEFE"/>
                </a:solidFill>
              </a:rPr>
              <a:t>202</a:t>
            </a:r>
            <a:r>
              <a:rPr lang="cs-CZ" sz="1600" dirty="0">
                <a:solidFill>
                  <a:srgbClr val="FEFEFE"/>
                </a:solidFill>
              </a:rPr>
              <a:t>4</a:t>
            </a:r>
            <a:r>
              <a:rPr lang="en-US" sz="1600" dirty="0">
                <a:solidFill>
                  <a:srgbClr val="FEFEFE"/>
                </a:solidFill>
              </a:rPr>
              <a:t>/SOC050/ode/?lang=en</a:t>
            </a:r>
          </a:p>
        </p:txBody>
      </p:sp>
    </p:spTree>
    <p:extLst>
      <p:ext uri="{BB962C8B-B14F-4D97-AF65-F5344CB8AC3E}">
        <p14:creationId xmlns:p14="http://schemas.microsoft.com/office/powerpoint/2010/main" val="21765522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táty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929EE7710AB6A4698DB544438184EC1" ma:contentTypeVersion="0" ma:contentTypeDescription="Vytvoří nový dokument" ma:contentTypeScope="" ma:versionID="1240c63aba8ec500a4f0602f0962a9c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cf299a61f40d1b25bab83def3a9304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3874797-CCA6-4BD7-9B57-6516575FB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95900907-C314-4246-AE61-7DCA70086F8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0D30A9-7C4E-40C2-B5D5-78109B93C54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593</Words>
  <Application>Microsoft Office PowerPoint</Application>
  <PresentationFormat>Širokoúhlá obrazovka</PresentationFormat>
  <Paragraphs>68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Century Gothic</vt:lpstr>
      <vt:lpstr>Wingdings 2</vt:lpstr>
      <vt:lpstr>Citáty</vt:lpstr>
      <vt:lpstr>Legal Philosophy</vt:lpstr>
      <vt:lpstr>Lectures</vt:lpstr>
      <vt:lpstr>Where can I find texts and presentations?</vt:lpstr>
      <vt:lpstr>What are the parts of the exam?</vt:lpstr>
      <vt:lpstr>Online test</vt:lpstr>
      <vt:lpstr>Where can I find ROPOT application?</vt:lpstr>
      <vt:lpstr>Online test evaluation</vt:lpstr>
      <vt:lpstr>Essay</vt:lpstr>
      <vt:lpstr>Where should I put the essay?</vt:lpstr>
      <vt:lpstr>Thank you for your attention.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Philosophy</dc:title>
  <dc:creator>Martin</dc:creator>
  <cp:lastModifiedBy>Martin Hapla</cp:lastModifiedBy>
  <cp:revision>6</cp:revision>
  <dcterms:created xsi:type="dcterms:W3CDTF">2020-10-06T13:44:50Z</dcterms:created>
  <dcterms:modified xsi:type="dcterms:W3CDTF">2024-02-28T10:11:54Z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0x010100F929EE7710AB6A4698DB544438184EC1</vt:lpwstr>
  </property>
</Properties>
</file>