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2" r:id="rId4"/>
    <p:sldId id="283" r:id="rId5"/>
    <p:sldId id="284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79" r:id="rId27"/>
    <p:sldId id="281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4D9DE-33F8-49A3-BEB1-5206A25B34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5530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5A4FD-80F1-4275-B500-919E6707D10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311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FC4A3-7C55-4E2D-901F-D44F34A5DB7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6699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A5353-742A-49EF-9B6C-A2919C3D69F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2194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46BBF-5100-4E12-8A90-5C0141D67FA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4426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C37AF-173E-4F72-AF35-AA1AD2552C8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575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C229B-8623-4C29-8E77-BEB4FBCD014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360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43FBC-4973-4D15-AD65-8650B9FEDE8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49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ADAA5-D48F-4880-BBC8-AA2C199DA46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3128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701C5-DF46-427D-92AE-5BDA2D4F3D9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8020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DD832-9D7B-4C95-9466-DF8E8B1C962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9490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C77016-8090-42AA-A1B0-FC8321A88B04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en-US"/>
              <a:t>Running a business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kupovat akcie na burze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kupovat akcie na burze</a:t>
            </a:r>
          </a:p>
          <a:p>
            <a:endParaRPr lang="cs-CZ" altLang="en-US" sz="3600"/>
          </a:p>
          <a:p>
            <a:r>
              <a:rPr lang="cs-CZ" altLang="en-US" sz="3600"/>
              <a:t>buy shares/stock on Stock Exchange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emise akcií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emise akcií</a:t>
            </a:r>
          </a:p>
          <a:p>
            <a:endParaRPr lang="cs-CZ" altLang="en-US" sz="3600"/>
          </a:p>
          <a:p>
            <a:r>
              <a:rPr lang="cs-CZ" altLang="en-US" sz="3600"/>
              <a:t>a share issue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správní rada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správní rada</a:t>
            </a:r>
          </a:p>
          <a:p>
            <a:endParaRPr lang="cs-CZ" altLang="en-US" sz="3600"/>
          </a:p>
          <a:p>
            <a:r>
              <a:rPr lang="cs-CZ" altLang="en-US" sz="3600"/>
              <a:t>(board of) directors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právnická osoba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právnická osoba</a:t>
            </a:r>
          </a:p>
          <a:p>
            <a:endParaRPr lang="cs-CZ" altLang="en-US" sz="3600"/>
          </a:p>
          <a:p>
            <a:r>
              <a:rPr lang="cs-CZ" altLang="en-US" sz="3600"/>
              <a:t>artificial (legal) person, legal entity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Czech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assets and liabilities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assets and liabilities</a:t>
            </a:r>
          </a:p>
          <a:p>
            <a:endParaRPr lang="cs-CZ" altLang="en-US" sz="3600"/>
          </a:p>
          <a:p>
            <a:r>
              <a:rPr lang="cs-CZ" altLang="en-US" sz="3600"/>
              <a:t>aktiva a pasiva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UK: </a:t>
            </a:r>
            <a:r>
              <a:rPr lang="cs-CZ" altLang="en-US" dirty="0" err="1"/>
              <a:t>types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5256584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sole </a:t>
            </a:r>
            <a:r>
              <a:rPr lang="en-GB" sz="2400" dirty="0">
                <a:solidFill>
                  <a:schemeClr val="tx1"/>
                </a:solidFill>
              </a:rPr>
              <a:t>_____ = individual proprietor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(________</a:t>
            </a:r>
            <a:r>
              <a:rPr lang="cs-CZ" sz="2400" dirty="0" smtClean="0">
                <a:solidFill>
                  <a:schemeClr val="tx1"/>
                </a:solidFill>
              </a:rPr>
              <a:t>__</a:t>
            </a:r>
            <a:r>
              <a:rPr lang="en-GB" sz="2400" dirty="0" smtClean="0">
                <a:solidFill>
                  <a:schemeClr val="tx1"/>
                </a:solidFill>
              </a:rPr>
              <a:t>__ </a:t>
            </a:r>
            <a:r>
              <a:rPr lang="en-GB" sz="2400" dirty="0">
                <a:solidFill>
                  <a:schemeClr val="tx1"/>
                </a:solidFill>
              </a:rPr>
              <a:t>liability for debts)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2) partnership  </a:t>
            </a:r>
            <a:r>
              <a:rPr lang="en-GB" sz="2400" dirty="0" smtClean="0">
                <a:solidFill>
                  <a:schemeClr val="tx1"/>
                </a:solidFill>
              </a:rPr>
              <a:t>(______</a:t>
            </a:r>
            <a:r>
              <a:rPr lang="cs-CZ" sz="2400" dirty="0" smtClean="0">
                <a:solidFill>
                  <a:schemeClr val="tx1"/>
                </a:solidFill>
              </a:rPr>
              <a:t>__</a:t>
            </a:r>
            <a:r>
              <a:rPr lang="en-GB" sz="2400" dirty="0" smtClean="0">
                <a:solidFill>
                  <a:schemeClr val="tx1"/>
                </a:solidFill>
              </a:rPr>
              <a:t>____ </a:t>
            </a:r>
            <a:r>
              <a:rPr lang="en-GB" sz="2400" dirty="0">
                <a:solidFill>
                  <a:schemeClr val="tx1"/>
                </a:solidFill>
              </a:rPr>
              <a:t>liability for debts)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tx1"/>
                </a:solidFill>
              </a:rPr>
              <a:t>3) company: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a) </a:t>
            </a:r>
            <a:r>
              <a:rPr lang="en-GB" sz="2400" dirty="0" smtClean="0">
                <a:solidFill>
                  <a:schemeClr val="tx1"/>
                </a:solidFill>
              </a:rPr>
              <a:t>limited </a:t>
            </a:r>
            <a:r>
              <a:rPr lang="en-GB" sz="2400" dirty="0">
                <a:solidFill>
                  <a:schemeClr val="tx1"/>
                </a:solidFill>
              </a:rPr>
              <a:t>company (or _____________) = ________________  person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GB" sz="2400" dirty="0">
                <a:solidFill>
                  <a:schemeClr val="tx1"/>
                </a:solidFill>
              </a:rPr>
              <a:t>limited by shares X limited by __________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GB" sz="2400" dirty="0">
                <a:solidFill>
                  <a:schemeClr val="tx1"/>
                </a:solidFill>
              </a:rPr>
              <a:t>private limited company (abbreviation: ____) </a:t>
            </a:r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en-GB" sz="2400" dirty="0" smtClean="0">
                <a:solidFill>
                  <a:schemeClr val="tx1"/>
                </a:solidFill>
              </a:rPr>
              <a:t>X </a:t>
            </a:r>
            <a:r>
              <a:rPr lang="en-GB" sz="2400" dirty="0">
                <a:solidFill>
                  <a:schemeClr val="tx1"/>
                </a:solidFill>
              </a:rPr>
              <a:t>_________ limited company (abbreviation: ____)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b) </a:t>
            </a:r>
            <a:r>
              <a:rPr lang="en-GB" sz="2400" dirty="0" smtClean="0">
                <a:solidFill>
                  <a:schemeClr val="tx1"/>
                </a:solidFill>
              </a:rPr>
              <a:t>_________ </a:t>
            </a:r>
            <a:r>
              <a:rPr lang="en-GB" sz="2400" dirty="0">
                <a:solidFill>
                  <a:schemeClr val="tx1"/>
                </a:solidFill>
              </a:rPr>
              <a:t>company</a:t>
            </a:r>
            <a:endParaRPr lang="cs-CZ" altLang="en-US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35696" y="184482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unlimited</a:t>
            </a:r>
            <a:endParaRPr lang="en-US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843808" y="230422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unlimited</a:t>
            </a:r>
            <a:endParaRPr lang="en-US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599096" y="1293936"/>
            <a:ext cx="1099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trader</a:t>
            </a:r>
            <a:endParaRPr lang="en-US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3968" y="306896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corporation</a:t>
            </a:r>
            <a:endParaRPr lang="en-US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259632" y="3530625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articifial</a:t>
            </a:r>
            <a:r>
              <a:rPr lang="cs-CZ" sz="2400" dirty="0" smtClean="0"/>
              <a:t> </a:t>
            </a:r>
            <a:r>
              <a:rPr lang="cs-CZ" sz="2400" dirty="0" err="1" smtClean="0"/>
              <a:t>legal</a:t>
            </a:r>
            <a:endParaRPr lang="en-US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292080" y="386104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guarantee</a:t>
            </a:r>
            <a:endParaRPr lang="en-US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09066" y="4347881"/>
            <a:ext cx="1102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Ltd</a:t>
            </a:r>
            <a:endParaRPr lang="en-US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835696" y="4809546"/>
            <a:ext cx="1285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public</a:t>
            </a:r>
            <a:endParaRPr lang="en-US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24328" y="486916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PLC</a:t>
            </a:r>
            <a:endParaRPr lang="en-US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320514" y="533069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unlimited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Czech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legal person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legal person</a:t>
            </a:r>
          </a:p>
          <a:p>
            <a:endParaRPr lang="cs-CZ" altLang="en-US" sz="3600"/>
          </a:p>
          <a:p>
            <a:r>
              <a:rPr lang="cs-CZ" altLang="en-US" sz="3600"/>
              <a:t>právní subjekt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Czech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general meeting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general meeting</a:t>
            </a:r>
          </a:p>
          <a:p>
            <a:endParaRPr lang="cs-CZ" altLang="en-US" sz="3600"/>
          </a:p>
          <a:p>
            <a:r>
              <a:rPr lang="cs-CZ" altLang="en-US" sz="3600"/>
              <a:t>valná hromada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Czech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to pass a resolution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to pass a resolution</a:t>
            </a:r>
          </a:p>
          <a:p>
            <a:endParaRPr lang="cs-CZ" altLang="en-US" sz="3600"/>
          </a:p>
          <a:p>
            <a:r>
              <a:rPr lang="cs-CZ" altLang="en-US" sz="3600"/>
              <a:t>schválit usnesení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Czech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internal regulations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internal regulations</a:t>
            </a:r>
          </a:p>
          <a:p>
            <a:endParaRPr lang="cs-CZ" altLang="en-US" sz="3600"/>
          </a:p>
          <a:p>
            <a:r>
              <a:rPr lang="cs-CZ" altLang="en-US" sz="3600"/>
              <a:t>vnitřní směrnice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Setting</a:t>
            </a:r>
            <a:r>
              <a:rPr lang="cs-CZ" dirty="0" smtClean="0"/>
              <a:t> up a </a:t>
            </a:r>
            <a:r>
              <a:rPr lang="cs-CZ" dirty="0" err="1" smtClean="0"/>
              <a:t>company</a:t>
            </a:r>
            <a:r>
              <a:rPr lang="cs-CZ" dirty="0" smtClean="0"/>
              <a:t> in UK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memorandum of ______________________ </a:t>
            </a:r>
            <a:r>
              <a:rPr lang="cs-CZ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filed </a:t>
            </a: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the ­________________________ of Companies + other documents </a:t>
            </a:r>
            <a:endParaRPr lang="cs-CZ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sz="2800" dirty="0">
              <a:sym typeface="Wingdings"/>
            </a:endParaRPr>
          </a:p>
          <a:p>
            <a:pPr>
              <a:buFont typeface="Wingdings" pitchFamily="2" charset="2"/>
              <a:buChar char="à"/>
            </a:pP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certificate of _____________________ is </a:t>
            </a: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issued</a:t>
            </a:r>
          </a:p>
          <a:p>
            <a:pPr marL="0" indent="0">
              <a:buNone/>
            </a:pPr>
            <a:endParaRPr lang="en-GB" sz="2800" dirty="0"/>
          </a:p>
          <a:p>
            <a:pPr>
              <a:buFont typeface="Wingdings" pitchFamily="2" charset="2"/>
              <a:buChar char="à"/>
            </a:pP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company is ready to do business (public limited companies need also a trading ________________________)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55976" y="1484784"/>
            <a:ext cx="2324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association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45960" y="1953548"/>
            <a:ext cx="2324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Registrar</a:t>
            </a:r>
            <a:endParaRPr lang="en-US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95936" y="3356992"/>
            <a:ext cx="2324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incorporation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39752" y="5733256"/>
            <a:ext cx="2324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certificate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16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share can be defined as </a:t>
            </a: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____________________________________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shareholders can get dividends = proportion from ______________ ­­­­­­­­­­­­­ which the company makes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ultra vires activity means </a:t>
            </a:r>
            <a:r>
              <a:rPr lang="cs-CZ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__________ </a:t>
            </a:r>
            <a:r>
              <a:rPr lang="en-GB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outside </a:t>
            </a: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capacity of a company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Raising capital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selling shares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selling ­______________ (bonds)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ownership of a proportion of a company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13304" y="2996952"/>
            <a:ext cx="1426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profit</a:t>
            </a:r>
            <a:endParaRPr lang="en-US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771800" y="5373216"/>
            <a:ext cx="2324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debentures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72000" y="342900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activity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445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společenská smlouva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společenská smlouva</a:t>
            </a:r>
          </a:p>
          <a:p>
            <a:endParaRPr lang="cs-CZ" altLang="en-US" sz="3600"/>
          </a:p>
          <a:p>
            <a:r>
              <a:rPr lang="cs-CZ" altLang="en-US" sz="3600"/>
              <a:t>Memorandum of Association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translate into English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stanovy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/>
          </a:p>
          <a:p>
            <a:r>
              <a:rPr lang="cs-CZ" altLang="en-US" sz="3600"/>
              <a:t>stanovy společnosti</a:t>
            </a:r>
          </a:p>
          <a:p>
            <a:endParaRPr lang="cs-CZ" altLang="en-US" sz="3600"/>
          </a:p>
          <a:p>
            <a:r>
              <a:rPr lang="cs-CZ" altLang="en-US" sz="3600"/>
              <a:t>Articles of Association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249</Words>
  <Application>Microsoft Office PowerPoint</Application>
  <PresentationFormat>Předvádění na obrazovce (4:3)</PresentationFormat>
  <Paragraphs>119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Výchozí návrh</vt:lpstr>
      <vt:lpstr>Running a business</vt:lpstr>
      <vt:lpstr>UK: types of business</vt:lpstr>
      <vt:lpstr>Setting up a company in UK</vt:lpstr>
      <vt:lpstr>Vocabulary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English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  <vt:lpstr>translate into Czech</vt:lpstr>
      <vt:lpstr>Prezentace aplikace PowerPoint</vt:lpstr>
    </vt:vector>
  </TitlesOfParts>
  <Company>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a business</dc:title>
  <dc:creator>A</dc:creator>
  <cp:lastModifiedBy>Štěpánka Bilová</cp:lastModifiedBy>
  <cp:revision>11</cp:revision>
  <dcterms:created xsi:type="dcterms:W3CDTF">2011-10-11T23:12:42Z</dcterms:created>
  <dcterms:modified xsi:type="dcterms:W3CDTF">2013-10-02T08:26:58Z</dcterms:modified>
</cp:coreProperties>
</file>