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7EEBD-0F4E-4CFD-B598-81BD7C90778C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2D0E6-909A-4AF4-B94A-A106BF58F2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208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5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515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90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2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95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29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20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63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4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61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36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3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6D45A52-779B-4E3B-BADA-86A59110E3E0}" type="datetimeFigureOut">
              <a:rPr lang="cs-CZ" smtClean="0"/>
              <a:t>4.10.2013</a:t>
            </a:fld>
            <a:endParaRPr lang="cs-CZ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6C760B-C87D-4EA1-9DC2-CB3EE4AF274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and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Lawyers</a:t>
            </a:r>
            <a:r>
              <a:rPr lang="cs-CZ" dirty="0" smtClean="0"/>
              <a:t> I.1</a:t>
            </a:r>
            <a:endParaRPr lang="cs-CZ" dirty="0"/>
          </a:p>
        </p:txBody>
      </p:sp>
      <p:pic>
        <p:nvPicPr>
          <p:cNvPr id="1026" name="Picture 2" descr="logo_imapct_bitmap72dpi_bez_sloga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74534"/>
            <a:ext cx="1449387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0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Collocations</a:t>
            </a:r>
            <a:r>
              <a:rPr lang="cs-CZ" dirty="0" smtClean="0"/>
              <a:t>: </a:t>
            </a:r>
            <a:r>
              <a:rPr lang="cs-CZ" dirty="0" err="1" smtClean="0"/>
              <a:t>legal</a:t>
            </a:r>
            <a:r>
              <a:rPr lang="cs-CZ" dirty="0" smtClean="0"/>
              <a:t> + </a:t>
            </a:r>
            <a:r>
              <a:rPr lang="cs-CZ" dirty="0" err="1" smtClean="0"/>
              <a:t>noun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cs-CZ" dirty="0" err="1" smtClean="0"/>
              <a:t>legal</a:t>
            </a:r>
            <a:r>
              <a:rPr lang="cs-CZ" dirty="0" smtClean="0"/>
              <a:t> validity</a:t>
            </a:r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endParaRPr lang="cs-CZ" dirty="0" smtClean="0"/>
          </a:p>
          <a:p>
            <a:r>
              <a:rPr lang="cs-CZ" dirty="0" err="1" smtClean="0"/>
              <a:t>legal</a:t>
            </a:r>
            <a:r>
              <a:rPr lang="cs-CZ" dirty="0" smtClean="0"/>
              <a:t> rule</a:t>
            </a:r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 smtClean="0"/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endParaRPr lang="cs-CZ" dirty="0" smtClean="0"/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dispute</a:t>
            </a:r>
            <a:endParaRPr lang="cs-CZ" dirty="0" smtClean="0"/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remedy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45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Collocations</a:t>
            </a:r>
            <a:r>
              <a:rPr lang="cs-CZ" dirty="0"/>
              <a:t>: </a:t>
            </a:r>
            <a:r>
              <a:rPr lang="cs-CZ" dirty="0" err="1"/>
              <a:t>legal</a:t>
            </a:r>
            <a:r>
              <a:rPr lang="cs-CZ" dirty="0"/>
              <a:t> + </a:t>
            </a:r>
            <a:r>
              <a:rPr lang="cs-CZ" dirty="0" err="1"/>
              <a:t>noun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právní</a:t>
            </a:r>
          </a:p>
          <a:p>
            <a:r>
              <a:rPr lang="cs-CZ" dirty="0" smtClean="0"/>
              <a:t>2. právnický</a:t>
            </a:r>
          </a:p>
          <a:p>
            <a:r>
              <a:rPr lang="cs-CZ" dirty="0" smtClean="0"/>
              <a:t>3. soudní </a:t>
            </a:r>
          </a:p>
          <a:p>
            <a:r>
              <a:rPr lang="cs-CZ" dirty="0" smtClean="0"/>
              <a:t>4. zákonný</a:t>
            </a:r>
          </a:p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jurisdiction</a:t>
            </a:r>
            <a:r>
              <a:rPr lang="cs-CZ" dirty="0"/>
              <a:t> x civil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 smtClean="0"/>
              <a:t>jurisdiction</a:t>
            </a:r>
            <a:endParaRPr lang="cs-CZ" dirty="0" smtClean="0"/>
          </a:p>
          <a:p>
            <a:r>
              <a:rPr lang="cs-CZ" dirty="0" smtClean="0"/>
              <a:t>5. v souladu s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x </a:t>
            </a:r>
            <a:r>
              <a:rPr lang="cs-CZ" dirty="0" err="1" smtClean="0"/>
              <a:t>statutory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20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Collocations</a:t>
            </a:r>
            <a:r>
              <a:rPr lang="cs-CZ" dirty="0" smtClean="0"/>
              <a:t>: verb +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 make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</a:p>
          <a:p>
            <a:r>
              <a:rPr lang="cs-CZ" dirty="0" smtClean="0"/>
              <a:t>to </a:t>
            </a:r>
            <a:r>
              <a:rPr lang="cs-CZ" dirty="0" err="1" smtClean="0"/>
              <a:t>obey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break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to interpret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respect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pass</a:t>
            </a:r>
            <a:r>
              <a:rPr lang="cs-CZ" dirty="0" smtClean="0"/>
              <a:t> a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enforce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15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Collocations</a:t>
            </a:r>
            <a:r>
              <a:rPr lang="cs-CZ" dirty="0" smtClean="0"/>
              <a:t>: </a:t>
            </a:r>
            <a:r>
              <a:rPr lang="cs-CZ" dirty="0" err="1" smtClean="0"/>
              <a:t>law</a:t>
            </a:r>
            <a:r>
              <a:rPr lang="cs-CZ" dirty="0" smtClean="0"/>
              <a:t> + 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stipulate</a:t>
            </a:r>
            <a:endParaRPr lang="cs-CZ" dirty="0" smtClean="0"/>
          </a:p>
          <a:p>
            <a:r>
              <a:rPr lang="cs-CZ" dirty="0" err="1" smtClean="0"/>
              <a:t>provide</a:t>
            </a:r>
            <a:endParaRPr lang="cs-CZ" dirty="0" smtClean="0"/>
          </a:p>
          <a:p>
            <a:r>
              <a:rPr lang="cs-CZ" dirty="0" err="1" smtClean="0"/>
              <a:t>specify</a:t>
            </a:r>
            <a:endParaRPr lang="cs-CZ" dirty="0" smtClean="0"/>
          </a:p>
          <a:p>
            <a:r>
              <a:rPr lang="cs-CZ" dirty="0" smtClean="0"/>
              <a:t>set </a:t>
            </a:r>
            <a:r>
              <a:rPr lang="cs-CZ" dirty="0" err="1" smtClean="0"/>
              <a:t>forth</a:t>
            </a:r>
            <a:endParaRPr lang="cs-CZ" dirty="0" smtClean="0"/>
          </a:p>
          <a:p>
            <a:r>
              <a:rPr lang="cs-CZ" dirty="0" err="1" smtClean="0"/>
              <a:t>determine</a:t>
            </a:r>
            <a:endParaRPr lang="cs-CZ" dirty="0" smtClean="0"/>
          </a:p>
          <a:p>
            <a:r>
              <a:rPr lang="cs-CZ" dirty="0" err="1" smtClean="0"/>
              <a:t>lay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endParaRPr lang="cs-CZ" dirty="0" smtClean="0"/>
          </a:p>
          <a:p>
            <a:r>
              <a:rPr lang="cs-CZ" dirty="0" err="1" smtClean="0"/>
              <a:t>regulate</a:t>
            </a:r>
            <a:endParaRPr lang="cs-CZ" dirty="0" smtClean="0"/>
          </a:p>
          <a:p>
            <a:r>
              <a:rPr lang="cs-CZ" dirty="0" err="1" smtClean="0"/>
              <a:t>govern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0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Collocations</a:t>
            </a:r>
            <a:r>
              <a:rPr lang="cs-CZ" dirty="0" smtClean="0"/>
              <a:t>: </a:t>
            </a:r>
            <a:r>
              <a:rPr lang="cs-CZ" dirty="0" err="1" smtClean="0"/>
              <a:t>law</a:t>
            </a:r>
            <a:r>
              <a:rPr lang="cs-CZ" dirty="0" smtClean="0"/>
              <a:t> + </a:t>
            </a:r>
            <a:r>
              <a:rPr lang="cs-CZ" dirty="0" err="1" smtClean="0"/>
              <a:t>of</a:t>
            </a:r>
            <a:r>
              <a:rPr lang="cs-CZ" dirty="0" smtClean="0"/>
              <a:t> + </a:t>
            </a:r>
            <a:r>
              <a:rPr lang="cs-CZ" dirty="0" err="1" smtClean="0"/>
              <a:t>noun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tort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equity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property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succession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39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Collocations</a:t>
            </a:r>
            <a:r>
              <a:rPr lang="cs-CZ" dirty="0" smtClean="0"/>
              <a:t>: </a:t>
            </a:r>
            <a:r>
              <a:rPr lang="cs-CZ" dirty="0" err="1" smtClean="0"/>
              <a:t>noun</a:t>
            </a:r>
            <a:r>
              <a:rPr lang="cs-CZ" dirty="0" smtClean="0"/>
              <a:t> + </a:t>
            </a:r>
            <a:r>
              <a:rPr lang="cs-CZ" dirty="0" err="1" smtClean="0"/>
              <a:t>of</a:t>
            </a:r>
            <a:r>
              <a:rPr lang="cs-CZ" dirty="0" smtClean="0"/>
              <a:t> +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body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area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branch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nature</a:t>
            </a:r>
            <a:r>
              <a:rPr lang="cs-CZ" dirty="0" smtClean="0"/>
              <a:t> and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sources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82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and Leg- </a:t>
            </a:r>
            <a:r>
              <a:rPr lang="cs-CZ" dirty="0" err="1" smtClean="0"/>
              <a:t>Phrases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and </a:t>
            </a:r>
            <a:r>
              <a:rPr lang="cs-CZ" dirty="0" err="1" smtClean="0"/>
              <a:t>Order</a:t>
            </a:r>
            <a:endParaRPr lang="cs-CZ" dirty="0" smtClean="0"/>
          </a:p>
          <a:p>
            <a:r>
              <a:rPr lang="cs-CZ" dirty="0" err="1" smtClean="0"/>
              <a:t>legally</a:t>
            </a:r>
            <a:r>
              <a:rPr lang="cs-CZ" dirty="0" smtClean="0"/>
              <a:t> </a:t>
            </a:r>
            <a:r>
              <a:rPr lang="cs-CZ" dirty="0" err="1" smtClean="0"/>
              <a:t>binding</a:t>
            </a:r>
            <a:endParaRPr lang="cs-CZ" dirty="0" smtClean="0"/>
          </a:p>
          <a:p>
            <a:r>
              <a:rPr lang="cs-CZ" dirty="0" err="1" smtClean="0"/>
              <a:t>criteria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legality</a:t>
            </a:r>
          </a:p>
          <a:p>
            <a:r>
              <a:rPr lang="cs-CZ" dirty="0" err="1" smtClean="0"/>
              <a:t>punishment</a:t>
            </a:r>
            <a:r>
              <a:rPr lang="cs-CZ" dirty="0" smtClean="0"/>
              <a:t> by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legitimate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endParaRPr lang="cs-CZ" dirty="0" smtClean="0"/>
          </a:p>
          <a:p>
            <a:r>
              <a:rPr lang="cs-CZ" dirty="0" err="1" smtClean="0"/>
              <a:t>lawmaking</a:t>
            </a:r>
            <a:r>
              <a:rPr lang="cs-CZ" dirty="0" smtClean="0"/>
              <a:t> </a:t>
            </a:r>
            <a:r>
              <a:rPr lang="cs-CZ" dirty="0" err="1" smtClean="0"/>
              <a:t>abilities</a:t>
            </a:r>
            <a:endParaRPr lang="cs-CZ" dirty="0" smtClean="0"/>
          </a:p>
          <a:p>
            <a:r>
              <a:rPr lang="cs-CZ" dirty="0" err="1" smtClean="0"/>
              <a:t>practising</a:t>
            </a:r>
            <a:r>
              <a:rPr lang="cs-CZ" dirty="0" smtClean="0"/>
              <a:t> </a:t>
            </a:r>
            <a:r>
              <a:rPr lang="cs-CZ" dirty="0" err="1" smtClean="0"/>
              <a:t>lawyers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4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might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reasons</a:t>
            </a:r>
            <a:r>
              <a:rPr lang="cs-CZ" dirty="0" smtClean="0"/>
              <a:t>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learn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lawyers</a:t>
            </a:r>
            <a:r>
              <a:rPr lang="cs-CZ" dirty="0" smtClean="0"/>
              <a:t> use and </a:t>
            </a:r>
            <a:r>
              <a:rPr lang="cs-CZ" dirty="0" err="1" smtClean="0"/>
              <a:t>apply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either</a:t>
            </a:r>
            <a:r>
              <a:rPr lang="cs-CZ" dirty="0" smtClean="0"/>
              <a:t> in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desire</a:t>
            </a:r>
            <a:r>
              <a:rPr lang="cs-CZ" dirty="0" smtClean="0"/>
              <a:t> to </a:t>
            </a:r>
            <a:r>
              <a:rPr lang="cs-CZ" dirty="0" err="1" smtClean="0"/>
              <a:t>see</a:t>
            </a:r>
            <a:r>
              <a:rPr lang="cs-CZ" dirty="0" smtClean="0"/>
              <a:t> justice done</a:t>
            </a:r>
          </a:p>
          <a:p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a </a:t>
            </a:r>
            <a:r>
              <a:rPr lang="cs-CZ" dirty="0" err="1" smtClean="0"/>
              <a:t>change</a:t>
            </a:r>
            <a:r>
              <a:rPr lang="cs-CZ" dirty="0" smtClean="0"/>
              <a:t> agent</a:t>
            </a:r>
          </a:p>
          <a:p>
            <a:r>
              <a:rPr lang="cs-CZ" dirty="0" err="1" smtClean="0"/>
              <a:t>lucrative</a:t>
            </a:r>
            <a:r>
              <a:rPr lang="cs-CZ" dirty="0" smtClean="0"/>
              <a:t>, </a:t>
            </a:r>
            <a:r>
              <a:rPr lang="cs-CZ" dirty="0" err="1" smtClean="0"/>
              <a:t>prestigious</a:t>
            </a:r>
            <a:r>
              <a:rPr lang="cs-CZ" dirty="0" smtClean="0"/>
              <a:t> </a:t>
            </a:r>
            <a:r>
              <a:rPr lang="cs-CZ" dirty="0" err="1" smtClean="0"/>
              <a:t>profession</a:t>
            </a:r>
            <a:endParaRPr lang="cs-CZ" dirty="0" smtClean="0"/>
          </a:p>
          <a:p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intellectual</a:t>
            </a:r>
            <a:r>
              <a:rPr lang="cs-CZ" dirty="0" smtClean="0"/>
              <a:t> </a:t>
            </a:r>
            <a:r>
              <a:rPr lang="cs-CZ" dirty="0" err="1" smtClean="0"/>
              <a:t>challenge</a:t>
            </a:r>
            <a:r>
              <a:rPr lang="cs-CZ" dirty="0" smtClean="0"/>
              <a:t>, </a:t>
            </a:r>
            <a:r>
              <a:rPr lang="cs-CZ" dirty="0" err="1" smtClean="0"/>
              <a:t>exciting</a:t>
            </a:r>
            <a:r>
              <a:rPr lang="cs-CZ" dirty="0" smtClean="0"/>
              <a:t>, </a:t>
            </a:r>
            <a:r>
              <a:rPr lang="cs-CZ" dirty="0" err="1" smtClean="0"/>
              <a:t>fascinating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70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usual</a:t>
            </a:r>
            <a:r>
              <a:rPr lang="cs-CZ" dirty="0" smtClean="0"/>
              <a:t> </a:t>
            </a:r>
            <a:r>
              <a:rPr lang="cs-CZ" dirty="0" err="1" smtClean="0"/>
              <a:t>objectives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profession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a </a:t>
            </a:r>
            <a:r>
              <a:rPr lang="cs-CZ" dirty="0" err="1" smtClean="0"/>
              <a:t>rewarding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,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personally</a:t>
            </a:r>
            <a:r>
              <a:rPr lang="cs-CZ" dirty="0" smtClean="0"/>
              <a:t> and </a:t>
            </a:r>
            <a:r>
              <a:rPr lang="cs-CZ" dirty="0" err="1" smtClean="0"/>
              <a:t>financially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a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backround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professions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86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lawyers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able</a:t>
            </a:r>
            <a:r>
              <a:rPr lang="cs-CZ" dirty="0" smtClean="0"/>
              <a:t> to do?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certain</a:t>
            </a:r>
            <a:r>
              <a:rPr lang="cs-CZ" dirty="0" smtClean="0"/>
              <a:t> basic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err="1" smtClean="0"/>
              <a:t>required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to </a:t>
            </a:r>
            <a:r>
              <a:rPr lang="cs-CZ" dirty="0" err="1" smtClean="0"/>
              <a:t>develop</a:t>
            </a:r>
            <a:r>
              <a:rPr lang="cs-CZ" dirty="0" smtClean="0"/>
              <a:t> </a:t>
            </a:r>
            <a:r>
              <a:rPr lang="cs-CZ" dirty="0" err="1" smtClean="0"/>
              <a:t>analytical</a:t>
            </a:r>
            <a:r>
              <a:rPr lang="cs-CZ" dirty="0" smtClean="0"/>
              <a:t>, </a:t>
            </a:r>
            <a:r>
              <a:rPr lang="cs-CZ" dirty="0" err="1" smtClean="0"/>
              <a:t>synthesizing</a:t>
            </a:r>
            <a:r>
              <a:rPr lang="cs-CZ" dirty="0" smtClean="0"/>
              <a:t>, </a:t>
            </a:r>
            <a:r>
              <a:rPr lang="cs-CZ" dirty="0" err="1" smtClean="0"/>
              <a:t>creative</a:t>
            </a:r>
            <a:r>
              <a:rPr lang="cs-CZ" dirty="0" smtClean="0"/>
              <a:t> and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strengthen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 and </a:t>
            </a:r>
            <a:r>
              <a:rPr lang="cs-CZ" dirty="0" err="1" smtClean="0"/>
              <a:t>debating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analyze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advocate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views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individuals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lawyers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able</a:t>
            </a:r>
            <a:r>
              <a:rPr lang="cs-CZ" dirty="0"/>
              <a:t> to do?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give</a:t>
            </a:r>
            <a:r>
              <a:rPr lang="cs-CZ" dirty="0" smtClean="0"/>
              <a:t> </a:t>
            </a:r>
            <a:r>
              <a:rPr lang="cs-CZ" dirty="0" err="1" smtClean="0"/>
              <a:t>intelligent</a:t>
            </a:r>
            <a:r>
              <a:rPr lang="cs-CZ" dirty="0" smtClean="0"/>
              <a:t> </a:t>
            </a:r>
            <a:r>
              <a:rPr lang="cs-CZ" dirty="0" err="1" smtClean="0"/>
              <a:t>counsel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write</a:t>
            </a:r>
            <a:r>
              <a:rPr lang="cs-CZ" dirty="0" smtClean="0"/>
              <a:t> and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clearly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persuade</a:t>
            </a:r>
            <a:r>
              <a:rPr lang="cs-CZ" dirty="0" smtClean="0"/>
              <a:t> and </a:t>
            </a:r>
            <a:r>
              <a:rPr lang="cs-CZ" dirty="0" err="1" smtClean="0"/>
              <a:t>negotiate</a:t>
            </a:r>
            <a:r>
              <a:rPr lang="cs-CZ" dirty="0" smtClean="0"/>
              <a:t> </a:t>
            </a:r>
            <a:r>
              <a:rPr lang="cs-CZ" dirty="0" err="1" smtClean="0"/>
              <a:t>effectively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60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degree</a:t>
            </a:r>
            <a:r>
              <a:rPr lang="cs-CZ" dirty="0" smtClean="0"/>
              <a:t> </a:t>
            </a:r>
            <a:r>
              <a:rPr lang="cs-CZ" dirty="0" err="1" smtClean="0"/>
              <a:t>equip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for</a:t>
            </a:r>
            <a:r>
              <a:rPr lang="cs-CZ" dirty="0" smtClean="0"/>
              <a:t> a variety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careers</a:t>
            </a:r>
            <a:r>
              <a:rPr lang="cs-CZ" dirty="0" smtClean="0"/>
              <a:t> in :</a:t>
            </a:r>
            <a:endParaRPr lang="cs-CZ" dirty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profession</a:t>
            </a:r>
            <a:r>
              <a:rPr lang="cs-CZ" dirty="0" smtClean="0"/>
              <a:t>, </a:t>
            </a:r>
            <a:r>
              <a:rPr lang="cs-CZ" dirty="0" err="1" smtClean="0"/>
              <a:t>government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endParaRPr lang="cs-CZ" dirty="0" smtClean="0"/>
          </a:p>
          <a:p>
            <a:r>
              <a:rPr lang="cs-CZ" dirty="0" err="1" smtClean="0"/>
              <a:t>barristers</a:t>
            </a:r>
            <a:r>
              <a:rPr lang="cs-CZ" dirty="0" smtClean="0"/>
              <a:t> x </a:t>
            </a:r>
            <a:r>
              <a:rPr lang="cs-CZ" dirty="0" err="1" smtClean="0"/>
              <a:t>solicitors</a:t>
            </a:r>
            <a:r>
              <a:rPr lang="cs-CZ" dirty="0" smtClean="0"/>
              <a:t> x </a:t>
            </a:r>
            <a:r>
              <a:rPr lang="cs-CZ" dirty="0" err="1" smtClean="0"/>
              <a:t>advocates</a:t>
            </a:r>
            <a:r>
              <a:rPr lang="cs-CZ" dirty="0" smtClean="0"/>
              <a:t> = </a:t>
            </a:r>
            <a:r>
              <a:rPr lang="cs-CZ" dirty="0" err="1" smtClean="0"/>
              <a:t>attorneys</a:t>
            </a:r>
            <a:endParaRPr lang="cs-CZ" dirty="0" smtClean="0"/>
          </a:p>
          <a:p>
            <a:r>
              <a:rPr lang="cs-CZ" dirty="0" err="1" smtClean="0"/>
              <a:t>accountancy</a:t>
            </a:r>
            <a:r>
              <a:rPr lang="cs-CZ" dirty="0" smtClean="0"/>
              <a:t>, </a:t>
            </a:r>
            <a:r>
              <a:rPr lang="cs-CZ" dirty="0" err="1" smtClean="0"/>
              <a:t>banking</a:t>
            </a:r>
            <a:r>
              <a:rPr lang="cs-CZ" dirty="0" smtClean="0"/>
              <a:t>, </a:t>
            </a:r>
            <a:r>
              <a:rPr lang="cs-CZ" dirty="0" err="1" smtClean="0"/>
              <a:t>administration</a:t>
            </a:r>
            <a:r>
              <a:rPr lang="cs-CZ" dirty="0" smtClean="0"/>
              <a:t>, </a:t>
            </a:r>
            <a:r>
              <a:rPr lang="cs-CZ" dirty="0" err="1" smtClean="0"/>
              <a:t>commerce</a:t>
            </a:r>
            <a:r>
              <a:rPr lang="cs-CZ" dirty="0" smtClean="0"/>
              <a:t>, management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37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Collocations</a:t>
            </a:r>
            <a:r>
              <a:rPr lang="cs-CZ" dirty="0" smtClean="0"/>
              <a:t>: </a:t>
            </a:r>
            <a:r>
              <a:rPr lang="cs-CZ" dirty="0" err="1" smtClean="0"/>
              <a:t>adjective</a:t>
            </a:r>
            <a:r>
              <a:rPr lang="cs-CZ" dirty="0" smtClean="0"/>
              <a:t> +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natural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civil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unjust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28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Collocations</a:t>
            </a:r>
            <a:r>
              <a:rPr lang="cs-CZ" dirty="0"/>
              <a:t>: </a:t>
            </a:r>
            <a:r>
              <a:rPr lang="cs-CZ" dirty="0" err="1"/>
              <a:t>adjective</a:t>
            </a:r>
            <a:r>
              <a:rPr lang="cs-CZ" dirty="0"/>
              <a:t> +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valid</a:t>
            </a:r>
            <a:r>
              <a:rPr lang="cs-CZ" dirty="0" smtClean="0"/>
              <a:t> </a:t>
            </a:r>
            <a:r>
              <a:rPr lang="cs-CZ" dirty="0" err="1" smtClean="0"/>
              <a:t>laws</a:t>
            </a:r>
            <a:endParaRPr lang="cs-CZ" dirty="0" smtClean="0"/>
          </a:p>
          <a:p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countable</a:t>
            </a:r>
            <a:r>
              <a:rPr lang="cs-CZ" dirty="0" smtClean="0"/>
              <a:t> = zákon</a:t>
            </a:r>
          </a:p>
          <a:p>
            <a:r>
              <a:rPr lang="cs-CZ" dirty="0" err="1" smtClean="0"/>
              <a:t>uncountable</a:t>
            </a:r>
            <a:r>
              <a:rPr lang="cs-CZ" dirty="0" smtClean="0"/>
              <a:t> = právo</a:t>
            </a:r>
          </a:p>
        </p:txBody>
      </p:sp>
    </p:spTree>
    <p:extLst>
      <p:ext uri="{BB962C8B-B14F-4D97-AF65-F5344CB8AC3E}">
        <p14:creationId xmlns:p14="http://schemas.microsoft.com/office/powerpoint/2010/main" val="13328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Collocations</a:t>
            </a:r>
            <a:r>
              <a:rPr lang="cs-CZ" dirty="0" smtClean="0"/>
              <a:t>: </a:t>
            </a:r>
            <a:r>
              <a:rPr lang="cs-CZ" dirty="0" err="1" smtClean="0"/>
              <a:t>law</a:t>
            </a:r>
            <a:r>
              <a:rPr lang="cs-CZ" dirty="0" smtClean="0"/>
              <a:t> + </a:t>
            </a:r>
            <a:r>
              <a:rPr lang="cs-CZ" dirty="0" err="1" smtClean="0"/>
              <a:t>noun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student</a:t>
            </a:r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reports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court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(-)</a:t>
            </a:r>
            <a:r>
              <a:rPr lang="cs-CZ" dirty="0" err="1" smtClean="0"/>
              <a:t>breaker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(-)</a:t>
            </a:r>
            <a:r>
              <a:rPr lang="cs-CZ" dirty="0" err="1" smtClean="0"/>
              <a:t>giver</a:t>
            </a:r>
            <a:endParaRPr lang="cs-CZ" dirty="0" smtClean="0"/>
          </a:p>
          <a:p>
            <a:r>
              <a:rPr lang="cs-CZ" dirty="0" err="1" smtClean="0"/>
              <a:t>lawsuit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33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1">
  <a:themeElements>
    <a:clrScheme name="Váhy 9">
      <a:dk1>
        <a:srgbClr val="000000"/>
      </a:dk1>
      <a:lt1>
        <a:srgbClr val="FFFFFF"/>
      </a:lt1>
      <a:dk2>
        <a:srgbClr val="00A29E"/>
      </a:dk2>
      <a:lt2>
        <a:srgbClr val="CBCBCB"/>
      </a:lt2>
      <a:accent1>
        <a:srgbClr val="E5E5FF"/>
      </a:accent1>
      <a:accent2>
        <a:srgbClr val="79CD6B"/>
      </a:accent2>
      <a:accent3>
        <a:srgbClr val="FFFFFF"/>
      </a:accent3>
      <a:accent4>
        <a:srgbClr val="000000"/>
      </a:accent4>
      <a:accent5>
        <a:srgbClr val="F0F0FF"/>
      </a:accent5>
      <a:accent6>
        <a:srgbClr val="6DBA60"/>
      </a:accent6>
      <a:hlink>
        <a:srgbClr val="4477DE"/>
      </a:hlink>
      <a:folHlink>
        <a:srgbClr val="65498F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87</TotalTime>
  <Words>450</Words>
  <Application>Microsoft Office PowerPoint</Application>
  <PresentationFormat>Předvádění na obrazovce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Motiv1</vt:lpstr>
      <vt:lpstr>English for Lawyers I.1</vt:lpstr>
      <vt:lpstr>What might be the reasons ?</vt:lpstr>
      <vt:lpstr>What are the usual objectives?</vt:lpstr>
      <vt:lpstr>What should the lawyers be able to do?</vt:lpstr>
      <vt:lpstr>What should the lawyers be able to do?</vt:lpstr>
      <vt:lpstr>What will the law degree equip you for?</vt:lpstr>
      <vt:lpstr>Collocations: adjective + law</vt:lpstr>
      <vt:lpstr>Collocations: adjective + law</vt:lpstr>
      <vt:lpstr>Collocations: law + noun</vt:lpstr>
      <vt:lpstr>Collocations: legal + noun</vt:lpstr>
      <vt:lpstr>Collocations: legal + noun</vt:lpstr>
      <vt:lpstr>Collocations: verb + law</vt:lpstr>
      <vt:lpstr>Collocations: law + verb</vt:lpstr>
      <vt:lpstr>Collocations: law + of + noun</vt:lpstr>
      <vt:lpstr>Collocations: noun + of + law</vt:lpstr>
      <vt:lpstr>Law and Leg- Phrases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Lawyers I.1</dc:title>
  <dc:creator>Radoslava Šopovová</dc:creator>
  <cp:lastModifiedBy>Radoslava Šopovová</cp:lastModifiedBy>
  <cp:revision>13</cp:revision>
  <dcterms:created xsi:type="dcterms:W3CDTF">2013-09-17T11:19:50Z</dcterms:created>
  <dcterms:modified xsi:type="dcterms:W3CDTF">2013-10-04T08:29:27Z</dcterms:modified>
</cp:coreProperties>
</file>