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Lst>
  <p:notesMasterIdLst>
    <p:notesMasterId r:id="rId20"/>
  </p:notesMasterIdLst>
  <p:handoutMasterIdLst>
    <p:handoutMasterId r:id="rId21"/>
  </p:handoutMasterIdLst>
  <p:sldIdLst>
    <p:sldId id="256" r:id="rId4"/>
    <p:sldId id="261" r:id="rId5"/>
    <p:sldId id="263" r:id="rId6"/>
    <p:sldId id="264" r:id="rId7"/>
    <p:sldId id="265" r:id="rId8"/>
    <p:sldId id="266" r:id="rId9"/>
    <p:sldId id="268" r:id="rId10"/>
    <p:sldId id="269" r:id="rId11"/>
    <p:sldId id="270" r:id="rId12"/>
    <p:sldId id="271" r:id="rId13"/>
    <p:sldId id="267" r:id="rId14"/>
    <p:sldId id="272" r:id="rId15"/>
    <p:sldId id="274" r:id="rId16"/>
    <p:sldId id="273" r:id="rId17"/>
    <p:sldId id="275" r:id="rId18"/>
    <p:sldId id="259" r:id="rId19"/>
  </p:sldIdLst>
  <p:sldSz cx="10080625" cy="7559675"/>
  <p:notesSz cx="6794500" cy="9906000"/>
  <p:defaultTextStyle>
    <a:defPPr>
      <a:defRPr lang="en-GB"/>
    </a:defPPr>
    <a:lvl1pPr algn="l" defTabSz="449263" rtl="0" fontAlgn="base" hangingPunct="0">
      <a:lnSpc>
        <a:spcPct val="58000"/>
      </a:lnSpc>
      <a:spcBef>
        <a:spcPct val="0"/>
      </a:spcBef>
      <a:spcAft>
        <a:spcPct val="0"/>
      </a:spcAft>
      <a:buClr>
        <a:srgbClr val="000000"/>
      </a:buClr>
      <a:buSzPct val="45000"/>
      <a:buFont typeface="StarSymbol" charset="0"/>
      <a:defRPr kern="1200">
        <a:solidFill>
          <a:schemeClr val="bg1"/>
        </a:solidFill>
        <a:latin typeface="Arial" charset="0"/>
        <a:ea typeface="Lucida Sans Unicode" charset="0"/>
        <a:cs typeface="Lucida Sans Unicode" charset="0"/>
      </a:defRPr>
    </a:lvl1pPr>
    <a:lvl2pPr marL="420688" indent="-211138" algn="l" defTabSz="449263" rtl="0" fontAlgn="base" hangingPunct="0">
      <a:lnSpc>
        <a:spcPct val="58000"/>
      </a:lnSpc>
      <a:spcBef>
        <a:spcPct val="0"/>
      </a:spcBef>
      <a:spcAft>
        <a:spcPct val="0"/>
      </a:spcAft>
      <a:buClr>
        <a:srgbClr val="000000"/>
      </a:buClr>
      <a:buSzPct val="45000"/>
      <a:buFont typeface="StarSymbol" charset="0"/>
      <a:defRPr kern="1200">
        <a:solidFill>
          <a:schemeClr val="bg1"/>
        </a:solidFill>
        <a:latin typeface="Arial" charset="0"/>
        <a:ea typeface="Lucida Sans Unicode" charset="0"/>
        <a:cs typeface="Lucida Sans Unicode" charset="0"/>
      </a:defRPr>
    </a:lvl2pPr>
    <a:lvl3pPr marL="636588" indent="-206375" algn="l" defTabSz="449263" rtl="0" fontAlgn="base" hangingPunct="0">
      <a:lnSpc>
        <a:spcPct val="58000"/>
      </a:lnSpc>
      <a:spcBef>
        <a:spcPct val="0"/>
      </a:spcBef>
      <a:spcAft>
        <a:spcPct val="0"/>
      </a:spcAft>
      <a:buClr>
        <a:srgbClr val="000000"/>
      </a:buClr>
      <a:buSzPct val="45000"/>
      <a:buFont typeface="StarSymbol" charset="0"/>
      <a:defRPr kern="1200">
        <a:solidFill>
          <a:schemeClr val="bg1"/>
        </a:solidFill>
        <a:latin typeface="Arial" charset="0"/>
        <a:ea typeface="Lucida Sans Unicode" charset="0"/>
        <a:cs typeface="Lucida Sans Unicode" charset="0"/>
      </a:defRPr>
    </a:lvl3pPr>
    <a:lvl4pPr marL="852488" indent="-212725" algn="l" defTabSz="449263" rtl="0" fontAlgn="base" hangingPunct="0">
      <a:lnSpc>
        <a:spcPct val="58000"/>
      </a:lnSpc>
      <a:spcBef>
        <a:spcPct val="0"/>
      </a:spcBef>
      <a:spcAft>
        <a:spcPct val="0"/>
      </a:spcAft>
      <a:buClr>
        <a:srgbClr val="000000"/>
      </a:buClr>
      <a:buSzPct val="45000"/>
      <a:buFont typeface="StarSymbol" charset="0"/>
      <a:defRPr kern="1200">
        <a:solidFill>
          <a:schemeClr val="bg1"/>
        </a:solidFill>
        <a:latin typeface="Arial" charset="0"/>
        <a:ea typeface="Lucida Sans Unicode" charset="0"/>
        <a:cs typeface="Lucida Sans Unicode" charset="0"/>
      </a:defRPr>
    </a:lvl4pPr>
    <a:lvl5pPr marL="1068388" indent="-207963" algn="l" defTabSz="449263" rtl="0" fontAlgn="base" hangingPunct="0">
      <a:lnSpc>
        <a:spcPct val="58000"/>
      </a:lnSpc>
      <a:spcBef>
        <a:spcPct val="0"/>
      </a:spcBef>
      <a:spcAft>
        <a:spcPct val="0"/>
      </a:spcAft>
      <a:buClr>
        <a:srgbClr val="000000"/>
      </a:buClr>
      <a:buSzPct val="45000"/>
      <a:buFont typeface="StarSymbol" charset="0"/>
      <a:defRPr kern="1200">
        <a:solidFill>
          <a:schemeClr val="bg1"/>
        </a:solidFill>
        <a:latin typeface="Arial" charset="0"/>
        <a:ea typeface="Lucida Sans Unicode" charset="0"/>
        <a:cs typeface="Lucida Sans Unicode" charset="0"/>
      </a:defRPr>
    </a:lvl5pPr>
    <a:lvl6pPr marL="2286000" algn="l" defTabSz="914400" rtl="0" eaLnBrk="1" latinLnBrk="0" hangingPunct="1">
      <a:defRPr kern="1200">
        <a:solidFill>
          <a:schemeClr val="bg1"/>
        </a:solidFill>
        <a:latin typeface="Arial" charset="0"/>
        <a:ea typeface="Lucida Sans Unicode" charset="0"/>
        <a:cs typeface="Lucida Sans Unicode" charset="0"/>
      </a:defRPr>
    </a:lvl6pPr>
    <a:lvl7pPr marL="2743200" algn="l" defTabSz="914400" rtl="0" eaLnBrk="1" latinLnBrk="0" hangingPunct="1">
      <a:defRPr kern="1200">
        <a:solidFill>
          <a:schemeClr val="bg1"/>
        </a:solidFill>
        <a:latin typeface="Arial" charset="0"/>
        <a:ea typeface="Lucida Sans Unicode" charset="0"/>
        <a:cs typeface="Lucida Sans Unicode" charset="0"/>
      </a:defRPr>
    </a:lvl7pPr>
    <a:lvl8pPr marL="3200400" algn="l" defTabSz="914400" rtl="0" eaLnBrk="1" latinLnBrk="0" hangingPunct="1">
      <a:defRPr kern="1200">
        <a:solidFill>
          <a:schemeClr val="bg1"/>
        </a:solidFill>
        <a:latin typeface="Arial" charset="0"/>
        <a:ea typeface="Lucida Sans Unicode" charset="0"/>
        <a:cs typeface="Lucida Sans Unicode" charset="0"/>
      </a:defRPr>
    </a:lvl8pPr>
    <a:lvl9pPr marL="3657600" algn="l" defTabSz="914400" rtl="0" eaLnBrk="1" latinLnBrk="0" hangingPunct="1">
      <a:defRPr kern="1200">
        <a:solidFill>
          <a:schemeClr val="bg1"/>
        </a:solidFill>
        <a:latin typeface="Arial" charset="0"/>
        <a:ea typeface="Lucida Sans Unicode" charset="0"/>
        <a:cs typeface="Lucida Sans Unicode"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666" userDrawn="1">
          <p15:clr>
            <a:srgbClr val="A4A3A4"/>
          </p15:clr>
        </p15:guide>
        <p15:guide id="2" pos="19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4" d="100"/>
          <a:sy n="124" d="100"/>
        </p:scale>
        <p:origin x="85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666"/>
        <p:guide pos="19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2" y="6"/>
            <a:ext cx="2944950" cy="497139"/>
          </a:xfrm>
          <a:prstGeom prst="rect">
            <a:avLst/>
          </a:prstGeom>
        </p:spPr>
        <p:txBody>
          <a:bodyPr vert="horz" lIns="83647" tIns="41823" rIns="83647" bIns="41823" rtlCol="0"/>
          <a:lstStyle>
            <a:lvl1pPr algn="l">
              <a:defRPr sz="1000"/>
            </a:lvl1pPr>
          </a:lstStyle>
          <a:p>
            <a:endParaRPr lang="cs-CZ"/>
          </a:p>
        </p:txBody>
      </p:sp>
      <p:sp>
        <p:nvSpPr>
          <p:cNvPr id="3" name="Zástupný symbol pro datum 2"/>
          <p:cNvSpPr>
            <a:spLocks noGrp="1"/>
          </p:cNvSpPr>
          <p:nvPr>
            <p:ph type="dt" sz="quarter" idx="1"/>
          </p:nvPr>
        </p:nvSpPr>
        <p:spPr>
          <a:xfrm>
            <a:off x="3848126" y="6"/>
            <a:ext cx="2944950" cy="497139"/>
          </a:xfrm>
          <a:prstGeom prst="rect">
            <a:avLst/>
          </a:prstGeom>
        </p:spPr>
        <p:txBody>
          <a:bodyPr vert="horz" lIns="83647" tIns="41823" rIns="83647" bIns="41823" rtlCol="0"/>
          <a:lstStyle>
            <a:lvl1pPr algn="r">
              <a:defRPr sz="1000"/>
            </a:lvl1pPr>
          </a:lstStyle>
          <a:p>
            <a:fld id="{1A8F3E2A-ABFE-4061-83F9-4178D895EDE3}" type="datetimeFigureOut">
              <a:rPr lang="cs-CZ" smtClean="0"/>
              <a:t>8.10.2015</a:t>
            </a:fld>
            <a:endParaRPr lang="cs-CZ"/>
          </a:p>
        </p:txBody>
      </p:sp>
      <p:sp>
        <p:nvSpPr>
          <p:cNvPr id="4" name="Zástupný symbol pro zápatí 3"/>
          <p:cNvSpPr>
            <a:spLocks noGrp="1"/>
          </p:cNvSpPr>
          <p:nvPr>
            <p:ph type="ftr" sz="quarter" idx="2"/>
          </p:nvPr>
        </p:nvSpPr>
        <p:spPr>
          <a:xfrm>
            <a:off x="2" y="9408867"/>
            <a:ext cx="2944950" cy="497139"/>
          </a:xfrm>
          <a:prstGeom prst="rect">
            <a:avLst/>
          </a:prstGeom>
        </p:spPr>
        <p:txBody>
          <a:bodyPr vert="horz" lIns="83647" tIns="41823" rIns="83647" bIns="41823" rtlCol="0" anchor="b"/>
          <a:lstStyle>
            <a:lvl1pPr algn="l">
              <a:defRPr sz="1000"/>
            </a:lvl1pPr>
          </a:lstStyle>
          <a:p>
            <a:endParaRPr lang="cs-CZ"/>
          </a:p>
        </p:txBody>
      </p:sp>
      <p:sp>
        <p:nvSpPr>
          <p:cNvPr id="5" name="Zástupný symbol pro číslo snímku 4"/>
          <p:cNvSpPr>
            <a:spLocks noGrp="1"/>
          </p:cNvSpPr>
          <p:nvPr>
            <p:ph type="sldNum" sz="quarter" idx="3"/>
          </p:nvPr>
        </p:nvSpPr>
        <p:spPr>
          <a:xfrm>
            <a:off x="3848126" y="9408867"/>
            <a:ext cx="2944950" cy="497139"/>
          </a:xfrm>
          <a:prstGeom prst="rect">
            <a:avLst/>
          </a:prstGeom>
        </p:spPr>
        <p:txBody>
          <a:bodyPr vert="horz" lIns="83647" tIns="41823" rIns="83647" bIns="41823" rtlCol="0" anchor="b"/>
          <a:lstStyle>
            <a:lvl1pPr algn="r">
              <a:defRPr sz="1000"/>
            </a:lvl1pPr>
          </a:lstStyle>
          <a:p>
            <a:fld id="{3485459F-CBC0-4274-B7A6-B8E704793BC2}" type="slidenum">
              <a:rPr lang="cs-CZ" smtClean="0"/>
              <a:t>‹#›</a:t>
            </a:fld>
            <a:endParaRPr lang="cs-CZ"/>
          </a:p>
        </p:txBody>
      </p:sp>
    </p:spTree>
    <p:extLst>
      <p:ext uri="{BB962C8B-B14F-4D97-AF65-F5344CB8AC3E}">
        <p14:creationId xmlns:p14="http://schemas.microsoft.com/office/powerpoint/2010/main" val="1438436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AutoShape 1"/>
          <p:cNvSpPr>
            <a:spLocks noChangeArrowheads="1"/>
          </p:cNvSpPr>
          <p:nvPr/>
        </p:nvSpPr>
        <p:spPr bwMode="auto">
          <a:xfrm>
            <a:off x="0" y="0"/>
            <a:ext cx="6794500" cy="9906000"/>
          </a:xfrm>
          <a:prstGeom prst="roundRect">
            <a:avLst>
              <a:gd name="adj" fmla="val 19"/>
            </a:avLst>
          </a:prstGeom>
          <a:solidFill>
            <a:srgbClr val="FFFFFF"/>
          </a:solidFill>
          <a:ln w="9360">
            <a:noFill/>
            <a:miter lim="800000"/>
            <a:headEnd/>
            <a:tailEnd/>
          </a:ln>
          <a:effectLst/>
        </p:spPr>
        <p:txBody>
          <a:bodyPr wrap="none" lIns="83647" tIns="41823" rIns="83647" bIns="41823" anchor="ctr"/>
          <a:lstStyle/>
          <a:p>
            <a:pPr>
              <a:defRPr/>
            </a:pPr>
            <a:endParaRPr lang="cs-CZ"/>
          </a:p>
        </p:txBody>
      </p:sp>
      <p:sp>
        <p:nvSpPr>
          <p:cNvPr id="4098" name="AutoShape 2"/>
          <p:cNvSpPr>
            <a:spLocks noChangeArrowheads="1"/>
          </p:cNvSpPr>
          <p:nvPr/>
        </p:nvSpPr>
        <p:spPr bwMode="auto">
          <a:xfrm>
            <a:off x="0" y="0"/>
            <a:ext cx="6794500" cy="9906000"/>
          </a:xfrm>
          <a:prstGeom prst="roundRect">
            <a:avLst>
              <a:gd name="adj" fmla="val 19"/>
            </a:avLst>
          </a:prstGeom>
          <a:solidFill>
            <a:srgbClr val="FFFFFF"/>
          </a:solidFill>
          <a:ln w="9525">
            <a:noFill/>
            <a:round/>
            <a:headEnd/>
            <a:tailEnd/>
          </a:ln>
          <a:effectLst/>
        </p:spPr>
        <p:txBody>
          <a:bodyPr wrap="none" lIns="83647" tIns="41823" rIns="83647" bIns="41823" anchor="ctr"/>
          <a:lstStyle/>
          <a:p>
            <a:pPr>
              <a:defRPr/>
            </a:pPr>
            <a:endParaRPr lang="cs-CZ"/>
          </a:p>
        </p:txBody>
      </p:sp>
      <p:sp>
        <p:nvSpPr>
          <p:cNvPr id="4099" name="AutoShape 3"/>
          <p:cNvSpPr>
            <a:spLocks noChangeArrowheads="1"/>
          </p:cNvSpPr>
          <p:nvPr/>
        </p:nvSpPr>
        <p:spPr bwMode="auto">
          <a:xfrm>
            <a:off x="0" y="0"/>
            <a:ext cx="6794500" cy="9906000"/>
          </a:xfrm>
          <a:prstGeom prst="roundRect">
            <a:avLst>
              <a:gd name="adj" fmla="val 19"/>
            </a:avLst>
          </a:prstGeom>
          <a:solidFill>
            <a:srgbClr val="FFFFFF"/>
          </a:solidFill>
          <a:ln w="9525">
            <a:noFill/>
            <a:round/>
            <a:headEnd/>
            <a:tailEnd/>
          </a:ln>
          <a:effectLst/>
        </p:spPr>
        <p:txBody>
          <a:bodyPr wrap="none" lIns="83647" tIns="41823" rIns="83647" bIns="41823" anchor="ctr"/>
          <a:lstStyle/>
          <a:p>
            <a:pPr>
              <a:defRPr/>
            </a:pPr>
            <a:endParaRPr lang="cs-CZ"/>
          </a:p>
        </p:txBody>
      </p:sp>
      <p:sp>
        <p:nvSpPr>
          <p:cNvPr id="8197" name="Rectangle 4"/>
          <p:cNvSpPr>
            <a:spLocks noGrp="1" noRot="1" noChangeAspect="1" noChangeArrowheads="1"/>
          </p:cNvSpPr>
          <p:nvPr>
            <p:ph type="sldImg"/>
          </p:nvPr>
        </p:nvSpPr>
        <p:spPr bwMode="auto">
          <a:xfrm>
            <a:off x="920750" y="755650"/>
            <a:ext cx="4945063" cy="3708400"/>
          </a:xfrm>
          <a:prstGeom prst="rect">
            <a:avLst/>
          </a:prstGeom>
          <a:noFill/>
          <a:ln w="9525">
            <a:noFill/>
            <a:round/>
            <a:headEnd/>
            <a:tailEnd/>
          </a:ln>
        </p:spPr>
      </p:sp>
      <p:sp>
        <p:nvSpPr>
          <p:cNvPr id="4101" name="Rectangle 5"/>
          <p:cNvSpPr>
            <a:spLocks noGrp="1" noChangeArrowheads="1"/>
          </p:cNvSpPr>
          <p:nvPr>
            <p:ph type="body"/>
          </p:nvPr>
        </p:nvSpPr>
        <p:spPr bwMode="auto">
          <a:xfrm>
            <a:off x="679169" y="4705169"/>
            <a:ext cx="5430464" cy="44521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cs-CZ" noProof="0" smtClean="0"/>
          </a:p>
        </p:txBody>
      </p:sp>
      <p:sp>
        <p:nvSpPr>
          <p:cNvPr id="4102" name="Rectangle 6"/>
          <p:cNvSpPr>
            <a:spLocks noGrp="1" noChangeArrowheads="1"/>
          </p:cNvSpPr>
          <p:nvPr>
            <p:ph type="hdr"/>
          </p:nvPr>
        </p:nvSpPr>
        <p:spPr bwMode="auto">
          <a:xfrm>
            <a:off x="5" y="2"/>
            <a:ext cx="2943522" cy="49419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662196" algn="l"/>
                <a:tab pos="1324388" algn="l"/>
                <a:tab pos="1986587" algn="l"/>
                <a:tab pos="2648776" algn="l"/>
              </a:tabLst>
              <a:defRPr sz="1400" smtClean="0">
                <a:solidFill>
                  <a:srgbClr val="000000"/>
                </a:solidFill>
                <a:latin typeface="Times New Roman" pitchFamily="16" charset="0"/>
              </a:defRPr>
            </a:lvl1pPr>
          </a:lstStyle>
          <a:p>
            <a:pPr>
              <a:defRPr/>
            </a:pPr>
            <a:endParaRPr lang="en-GB"/>
          </a:p>
        </p:txBody>
      </p:sp>
      <p:sp>
        <p:nvSpPr>
          <p:cNvPr id="4103" name="Rectangle 7"/>
          <p:cNvSpPr>
            <a:spLocks noGrp="1" noChangeArrowheads="1"/>
          </p:cNvSpPr>
          <p:nvPr>
            <p:ph type="dt"/>
          </p:nvPr>
        </p:nvSpPr>
        <p:spPr bwMode="auto">
          <a:xfrm>
            <a:off x="3845275" y="2"/>
            <a:ext cx="2943522" cy="49419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662196" algn="l"/>
                <a:tab pos="1324388" algn="l"/>
                <a:tab pos="1986587" algn="l"/>
                <a:tab pos="2648776" algn="l"/>
              </a:tabLst>
              <a:defRPr sz="1400" smtClean="0">
                <a:solidFill>
                  <a:srgbClr val="000000"/>
                </a:solidFill>
                <a:latin typeface="Times New Roman" pitchFamily="16" charset="0"/>
              </a:defRPr>
            </a:lvl1pPr>
          </a:lstStyle>
          <a:p>
            <a:pPr>
              <a:defRPr/>
            </a:pPr>
            <a:endParaRPr lang="en-GB"/>
          </a:p>
        </p:txBody>
      </p:sp>
      <p:sp>
        <p:nvSpPr>
          <p:cNvPr id="4104" name="Rectangle 8"/>
          <p:cNvSpPr>
            <a:spLocks noGrp="1" noChangeArrowheads="1"/>
          </p:cNvSpPr>
          <p:nvPr>
            <p:ph type="ftr"/>
          </p:nvPr>
        </p:nvSpPr>
        <p:spPr bwMode="auto">
          <a:xfrm>
            <a:off x="5" y="9410333"/>
            <a:ext cx="2943522" cy="49419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95000"/>
              </a:lnSpc>
              <a:tabLst>
                <a:tab pos="662196" algn="l"/>
                <a:tab pos="1324388" algn="l"/>
                <a:tab pos="1986587" algn="l"/>
                <a:tab pos="2648776" algn="l"/>
              </a:tabLst>
              <a:defRPr sz="1400" smtClean="0">
                <a:solidFill>
                  <a:srgbClr val="000000"/>
                </a:solidFill>
                <a:latin typeface="Times New Roman" pitchFamily="16" charset="0"/>
              </a:defRPr>
            </a:lvl1pPr>
          </a:lstStyle>
          <a:p>
            <a:pPr>
              <a:defRPr/>
            </a:pPr>
            <a:endParaRPr lang="en-GB"/>
          </a:p>
        </p:txBody>
      </p:sp>
      <p:sp>
        <p:nvSpPr>
          <p:cNvPr id="4105" name="Rectangle 9"/>
          <p:cNvSpPr>
            <a:spLocks noGrp="1" noChangeArrowheads="1"/>
          </p:cNvSpPr>
          <p:nvPr>
            <p:ph type="sldNum"/>
          </p:nvPr>
        </p:nvSpPr>
        <p:spPr bwMode="auto">
          <a:xfrm>
            <a:off x="3845275" y="9410333"/>
            <a:ext cx="2943522" cy="49419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662196" algn="l"/>
                <a:tab pos="1324388" algn="l"/>
                <a:tab pos="1986587" algn="l"/>
                <a:tab pos="2648776" algn="l"/>
              </a:tabLst>
              <a:defRPr sz="1400" smtClean="0">
                <a:solidFill>
                  <a:srgbClr val="000000"/>
                </a:solidFill>
                <a:latin typeface="Times New Roman" pitchFamily="16" charset="0"/>
              </a:defRPr>
            </a:lvl1pPr>
          </a:lstStyle>
          <a:p>
            <a:pPr>
              <a:defRPr/>
            </a:pPr>
            <a:fld id="{E7B6BA8D-225C-463D-B015-FCA294D49BDA}" type="slidenum">
              <a:rPr lang="en-GB"/>
              <a:pPr>
                <a:defRPr/>
              </a:pPr>
              <a:t>‹#›</a:t>
            </a:fld>
            <a:endParaRPr lang="en-GB"/>
          </a:p>
        </p:txBody>
      </p:sp>
    </p:spTree>
    <p:extLst>
      <p:ext uri="{BB962C8B-B14F-4D97-AF65-F5344CB8AC3E}">
        <p14:creationId xmlns:p14="http://schemas.microsoft.com/office/powerpoint/2010/main" val="73061514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9"/>
          <p:cNvSpPr>
            <a:spLocks noGrp="1" noChangeArrowheads="1"/>
          </p:cNvSpPr>
          <p:nvPr>
            <p:ph type="sldNum" sz="quarter"/>
          </p:nvPr>
        </p:nvSpPr>
        <p:spPr>
          <a:noFill/>
        </p:spPr>
        <p:txBody>
          <a:bodyPr/>
          <a:lstStyle/>
          <a:p>
            <a:fld id="{1911D5B3-2A9E-42BB-92EC-D60F9505C369}" type="slidenum">
              <a:rPr lang="en-GB"/>
              <a:pPr/>
              <a:t>1</a:t>
            </a:fld>
            <a:endParaRPr lang="en-GB"/>
          </a:p>
        </p:txBody>
      </p:sp>
      <p:sp>
        <p:nvSpPr>
          <p:cNvPr id="9219" name="Text Box 1"/>
          <p:cNvSpPr txBox="1">
            <a:spLocks noChangeArrowheads="1"/>
          </p:cNvSpPr>
          <p:nvPr/>
        </p:nvSpPr>
        <p:spPr bwMode="auto">
          <a:xfrm>
            <a:off x="994495" y="753062"/>
            <a:ext cx="4804091" cy="3715301"/>
          </a:xfrm>
          <a:prstGeom prst="rect">
            <a:avLst/>
          </a:prstGeom>
          <a:solidFill>
            <a:srgbClr val="FFFFFF"/>
          </a:solidFill>
          <a:ln w="9360">
            <a:solidFill>
              <a:srgbClr val="000000"/>
            </a:solidFill>
            <a:miter lim="800000"/>
            <a:headEnd/>
            <a:tailEnd/>
          </a:ln>
        </p:spPr>
        <p:txBody>
          <a:bodyPr wrap="none" lIns="83647" tIns="41823" rIns="83647" bIns="41823" anchor="ctr"/>
          <a:lstStyle/>
          <a:p>
            <a:endParaRPr lang="cs-CZ"/>
          </a:p>
        </p:txBody>
      </p:sp>
      <p:sp>
        <p:nvSpPr>
          <p:cNvPr id="9220" name="Rectangle 2"/>
          <p:cNvSpPr txBox="1">
            <a:spLocks noGrp="1" noChangeArrowheads="1"/>
          </p:cNvSpPr>
          <p:nvPr>
            <p:ph type="body"/>
          </p:nvPr>
        </p:nvSpPr>
        <p:spPr>
          <a:xfrm>
            <a:off x="679163" y="4705176"/>
            <a:ext cx="5431892" cy="4455125"/>
          </a:xfrm>
          <a:noFill/>
          <a:ln/>
        </p:spPr>
        <p:txBody>
          <a:bodyPr wrap="none" anchor="ctr"/>
          <a:lstStyle/>
          <a:p>
            <a:endParaRPr lang="cs-CZ" smtClean="0"/>
          </a:p>
        </p:txBody>
      </p:sp>
    </p:spTree>
    <p:extLst>
      <p:ext uri="{BB962C8B-B14F-4D97-AF65-F5344CB8AC3E}">
        <p14:creationId xmlns:p14="http://schemas.microsoft.com/office/powerpoint/2010/main" val="3714777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9"/>
          <p:cNvSpPr>
            <a:spLocks noGrp="1" noChangeArrowheads="1"/>
          </p:cNvSpPr>
          <p:nvPr>
            <p:ph type="sldNum" sz="quarter"/>
          </p:nvPr>
        </p:nvSpPr>
        <p:spPr>
          <a:noFill/>
        </p:spPr>
        <p:txBody>
          <a:bodyPr/>
          <a:lstStyle/>
          <a:p>
            <a:fld id="{4590323D-A6F8-4AC6-A897-A4AFFED7C75E}" type="slidenum">
              <a:rPr lang="en-GB"/>
              <a:pPr/>
              <a:t>10</a:t>
            </a:fld>
            <a:endParaRPr lang="en-GB"/>
          </a:p>
        </p:txBody>
      </p:sp>
      <p:sp>
        <p:nvSpPr>
          <p:cNvPr id="11267" name="Text Box 1"/>
          <p:cNvSpPr txBox="1">
            <a:spLocks noChangeArrowheads="1"/>
          </p:cNvSpPr>
          <p:nvPr/>
        </p:nvSpPr>
        <p:spPr bwMode="auto">
          <a:xfrm>
            <a:off x="994495" y="753062"/>
            <a:ext cx="4804091" cy="3715301"/>
          </a:xfrm>
          <a:prstGeom prst="rect">
            <a:avLst/>
          </a:prstGeom>
          <a:solidFill>
            <a:srgbClr val="FFFFFF"/>
          </a:solidFill>
          <a:ln w="9360">
            <a:solidFill>
              <a:srgbClr val="000000"/>
            </a:solidFill>
            <a:miter lim="800000"/>
            <a:headEnd/>
            <a:tailEnd/>
          </a:ln>
        </p:spPr>
        <p:txBody>
          <a:bodyPr wrap="none" lIns="83647" tIns="41823" rIns="83647" bIns="41823" anchor="ctr"/>
          <a:lstStyle/>
          <a:p>
            <a:endParaRPr lang="cs-CZ"/>
          </a:p>
        </p:txBody>
      </p:sp>
      <p:sp>
        <p:nvSpPr>
          <p:cNvPr id="11268" name="Rectangle 2"/>
          <p:cNvSpPr txBox="1">
            <a:spLocks noGrp="1" noChangeArrowheads="1"/>
          </p:cNvSpPr>
          <p:nvPr>
            <p:ph type="body"/>
          </p:nvPr>
        </p:nvSpPr>
        <p:spPr>
          <a:xfrm>
            <a:off x="679163" y="4705176"/>
            <a:ext cx="5431892" cy="4455125"/>
          </a:xfrm>
          <a:noFill/>
          <a:ln/>
        </p:spPr>
        <p:txBody>
          <a:bodyPr wrap="none" anchor="ctr"/>
          <a:lstStyle/>
          <a:p>
            <a:endParaRPr lang="cs-CZ" dirty="0" smtClean="0"/>
          </a:p>
        </p:txBody>
      </p:sp>
    </p:spTree>
    <p:extLst>
      <p:ext uri="{BB962C8B-B14F-4D97-AF65-F5344CB8AC3E}">
        <p14:creationId xmlns:p14="http://schemas.microsoft.com/office/powerpoint/2010/main" val="3797349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9"/>
          <p:cNvSpPr>
            <a:spLocks noGrp="1" noChangeArrowheads="1"/>
          </p:cNvSpPr>
          <p:nvPr>
            <p:ph type="sldNum" sz="quarter"/>
          </p:nvPr>
        </p:nvSpPr>
        <p:spPr>
          <a:noFill/>
        </p:spPr>
        <p:txBody>
          <a:bodyPr/>
          <a:lstStyle/>
          <a:p>
            <a:fld id="{4590323D-A6F8-4AC6-A897-A4AFFED7C75E}" type="slidenum">
              <a:rPr lang="en-GB"/>
              <a:pPr/>
              <a:t>11</a:t>
            </a:fld>
            <a:endParaRPr lang="en-GB"/>
          </a:p>
        </p:txBody>
      </p:sp>
      <p:sp>
        <p:nvSpPr>
          <p:cNvPr id="11267" name="Text Box 1"/>
          <p:cNvSpPr txBox="1">
            <a:spLocks noChangeArrowheads="1"/>
          </p:cNvSpPr>
          <p:nvPr/>
        </p:nvSpPr>
        <p:spPr bwMode="auto">
          <a:xfrm>
            <a:off x="994495" y="753062"/>
            <a:ext cx="4804091" cy="3715301"/>
          </a:xfrm>
          <a:prstGeom prst="rect">
            <a:avLst/>
          </a:prstGeom>
          <a:solidFill>
            <a:srgbClr val="FFFFFF"/>
          </a:solidFill>
          <a:ln w="9360">
            <a:solidFill>
              <a:srgbClr val="000000"/>
            </a:solidFill>
            <a:miter lim="800000"/>
            <a:headEnd/>
            <a:tailEnd/>
          </a:ln>
        </p:spPr>
        <p:txBody>
          <a:bodyPr wrap="none" lIns="83647" tIns="41823" rIns="83647" bIns="41823" anchor="ctr"/>
          <a:lstStyle/>
          <a:p>
            <a:endParaRPr lang="cs-CZ"/>
          </a:p>
        </p:txBody>
      </p:sp>
      <p:sp>
        <p:nvSpPr>
          <p:cNvPr id="11268" name="Rectangle 2"/>
          <p:cNvSpPr txBox="1">
            <a:spLocks noGrp="1" noChangeArrowheads="1"/>
          </p:cNvSpPr>
          <p:nvPr>
            <p:ph type="body"/>
          </p:nvPr>
        </p:nvSpPr>
        <p:spPr>
          <a:xfrm>
            <a:off x="679163" y="4705176"/>
            <a:ext cx="5431892" cy="4455125"/>
          </a:xfrm>
          <a:noFill/>
          <a:ln/>
        </p:spPr>
        <p:txBody>
          <a:bodyPr wrap="none" anchor="ctr"/>
          <a:lstStyle/>
          <a:p>
            <a:endParaRPr lang="cs-CZ" smtClean="0"/>
          </a:p>
        </p:txBody>
      </p:sp>
    </p:spTree>
    <p:extLst>
      <p:ext uri="{BB962C8B-B14F-4D97-AF65-F5344CB8AC3E}">
        <p14:creationId xmlns:p14="http://schemas.microsoft.com/office/powerpoint/2010/main" val="8106599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9"/>
          <p:cNvSpPr>
            <a:spLocks noGrp="1" noChangeArrowheads="1"/>
          </p:cNvSpPr>
          <p:nvPr>
            <p:ph type="sldNum" sz="quarter"/>
          </p:nvPr>
        </p:nvSpPr>
        <p:spPr>
          <a:noFill/>
        </p:spPr>
        <p:txBody>
          <a:bodyPr/>
          <a:lstStyle/>
          <a:p>
            <a:fld id="{4590323D-A6F8-4AC6-A897-A4AFFED7C75E}" type="slidenum">
              <a:rPr lang="en-GB"/>
              <a:pPr/>
              <a:t>12</a:t>
            </a:fld>
            <a:endParaRPr lang="en-GB"/>
          </a:p>
        </p:txBody>
      </p:sp>
      <p:sp>
        <p:nvSpPr>
          <p:cNvPr id="11267" name="Text Box 1"/>
          <p:cNvSpPr txBox="1">
            <a:spLocks noChangeArrowheads="1"/>
          </p:cNvSpPr>
          <p:nvPr/>
        </p:nvSpPr>
        <p:spPr bwMode="auto">
          <a:xfrm>
            <a:off x="994495" y="753062"/>
            <a:ext cx="4804091" cy="3715301"/>
          </a:xfrm>
          <a:prstGeom prst="rect">
            <a:avLst/>
          </a:prstGeom>
          <a:solidFill>
            <a:srgbClr val="FFFFFF"/>
          </a:solidFill>
          <a:ln w="9360">
            <a:solidFill>
              <a:srgbClr val="000000"/>
            </a:solidFill>
            <a:miter lim="800000"/>
            <a:headEnd/>
            <a:tailEnd/>
          </a:ln>
        </p:spPr>
        <p:txBody>
          <a:bodyPr wrap="none" lIns="83647" tIns="41823" rIns="83647" bIns="41823" anchor="ctr"/>
          <a:lstStyle/>
          <a:p>
            <a:endParaRPr lang="cs-CZ"/>
          </a:p>
        </p:txBody>
      </p:sp>
      <p:sp>
        <p:nvSpPr>
          <p:cNvPr id="11268" name="Rectangle 2"/>
          <p:cNvSpPr txBox="1">
            <a:spLocks noGrp="1" noChangeArrowheads="1"/>
          </p:cNvSpPr>
          <p:nvPr>
            <p:ph type="body"/>
          </p:nvPr>
        </p:nvSpPr>
        <p:spPr>
          <a:xfrm>
            <a:off x="679163" y="4705176"/>
            <a:ext cx="5431892" cy="4455125"/>
          </a:xfrm>
          <a:noFill/>
          <a:ln/>
        </p:spPr>
        <p:txBody>
          <a:bodyPr wrap="none" anchor="ctr"/>
          <a:lstStyle/>
          <a:p>
            <a:endParaRPr lang="cs-CZ" smtClean="0"/>
          </a:p>
        </p:txBody>
      </p:sp>
    </p:spTree>
    <p:extLst>
      <p:ext uri="{BB962C8B-B14F-4D97-AF65-F5344CB8AC3E}">
        <p14:creationId xmlns:p14="http://schemas.microsoft.com/office/powerpoint/2010/main" val="18023916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9"/>
          <p:cNvSpPr>
            <a:spLocks noGrp="1" noChangeArrowheads="1"/>
          </p:cNvSpPr>
          <p:nvPr>
            <p:ph type="sldNum" sz="quarter"/>
          </p:nvPr>
        </p:nvSpPr>
        <p:spPr>
          <a:noFill/>
        </p:spPr>
        <p:txBody>
          <a:bodyPr/>
          <a:lstStyle/>
          <a:p>
            <a:fld id="{4590323D-A6F8-4AC6-A897-A4AFFED7C75E}" type="slidenum">
              <a:rPr lang="en-GB"/>
              <a:pPr/>
              <a:t>13</a:t>
            </a:fld>
            <a:endParaRPr lang="en-GB"/>
          </a:p>
        </p:txBody>
      </p:sp>
      <p:sp>
        <p:nvSpPr>
          <p:cNvPr id="11267" name="Text Box 1"/>
          <p:cNvSpPr txBox="1">
            <a:spLocks noChangeArrowheads="1"/>
          </p:cNvSpPr>
          <p:nvPr/>
        </p:nvSpPr>
        <p:spPr bwMode="auto">
          <a:xfrm>
            <a:off x="994495" y="753062"/>
            <a:ext cx="4804091" cy="3715301"/>
          </a:xfrm>
          <a:prstGeom prst="rect">
            <a:avLst/>
          </a:prstGeom>
          <a:solidFill>
            <a:srgbClr val="FFFFFF"/>
          </a:solidFill>
          <a:ln w="9360">
            <a:solidFill>
              <a:srgbClr val="000000"/>
            </a:solidFill>
            <a:miter lim="800000"/>
            <a:headEnd/>
            <a:tailEnd/>
          </a:ln>
        </p:spPr>
        <p:txBody>
          <a:bodyPr wrap="none" lIns="83647" tIns="41823" rIns="83647" bIns="41823" anchor="ctr"/>
          <a:lstStyle/>
          <a:p>
            <a:endParaRPr lang="cs-CZ"/>
          </a:p>
        </p:txBody>
      </p:sp>
      <p:sp>
        <p:nvSpPr>
          <p:cNvPr id="11268" name="Rectangle 2"/>
          <p:cNvSpPr txBox="1">
            <a:spLocks noGrp="1" noChangeArrowheads="1"/>
          </p:cNvSpPr>
          <p:nvPr>
            <p:ph type="body"/>
          </p:nvPr>
        </p:nvSpPr>
        <p:spPr>
          <a:xfrm>
            <a:off x="679163" y="4705176"/>
            <a:ext cx="5431892" cy="4455125"/>
          </a:xfrm>
          <a:noFill/>
          <a:ln/>
        </p:spPr>
        <p:txBody>
          <a:bodyPr wrap="none" anchor="ctr"/>
          <a:lstStyle/>
          <a:p>
            <a:endParaRPr lang="cs-CZ" smtClean="0"/>
          </a:p>
        </p:txBody>
      </p:sp>
    </p:spTree>
    <p:extLst>
      <p:ext uri="{BB962C8B-B14F-4D97-AF65-F5344CB8AC3E}">
        <p14:creationId xmlns:p14="http://schemas.microsoft.com/office/powerpoint/2010/main" val="1282812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9"/>
          <p:cNvSpPr>
            <a:spLocks noGrp="1" noChangeArrowheads="1"/>
          </p:cNvSpPr>
          <p:nvPr>
            <p:ph type="sldNum" sz="quarter"/>
          </p:nvPr>
        </p:nvSpPr>
        <p:spPr>
          <a:noFill/>
        </p:spPr>
        <p:txBody>
          <a:bodyPr/>
          <a:lstStyle/>
          <a:p>
            <a:fld id="{98BCD59A-2EA6-4EF5-85CD-C518BAE6B3E5}" type="slidenum">
              <a:rPr lang="en-GB"/>
              <a:pPr/>
              <a:t>16</a:t>
            </a:fld>
            <a:endParaRPr lang="en-GB"/>
          </a:p>
        </p:txBody>
      </p:sp>
      <p:sp>
        <p:nvSpPr>
          <p:cNvPr id="12291" name="Text Box 1"/>
          <p:cNvSpPr txBox="1">
            <a:spLocks noChangeArrowheads="1"/>
          </p:cNvSpPr>
          <p:nvPr/>
        </p:nvSpPr>
        <p:spPr bwMode="auto">
          <a:xfrm>
            <a:off x="994495" y="753062"/>
            <a:ext cx="4804091" cy="3715301"/>
          </a:xfrm>
          <a:prstGeom prst="rect">
            <a:avLst/>
          </a:prstGeom>
          <a:solidFill>
            <a:srgbClr val="FFFFFF"/>
          </a:solidFill>
          <a:ln w="9360">
            <a:solidFill>
              <a:srgbClr val="000000"/>
            </a:solidFill>
            <a:miter lim="800000"/>
            <a:headEnd/>
            <a:tailEnd/>
          </a:ln>
        </p:spPr>
        <p:txBody>
          <a:bodyPr wrap="none" lIns="83647" tIns="41823" rIns="83647" bIns="41823" anchor="ctr"/>
          <a:lstStyle/>
          <a:p>
            <a:endParaRPr lang="cs-CZ"/>
          </a:p>
        </p:txBody>
      </p:sp>
      <p:sp>
        <p:nvSpPr>
          <p:cNvPr id="12292" name="Rectangle 2"/>
          <p:cNvSpPr txBox="1">
            <a:spLocks noGrp="1" noChangeArrowheads="1"/>
          </p:cNvSpPr>
          <p:nvPr>
            <p:ph type="body"/>
          </p:nvPr>
        </p:nvSpPr>
        <p:spPr>
          <a:xfrm>
            <a:off x="679163" y="4705176"/>
            <a:ext cx="5431892" cy="4455125"/>
          </a:xfrm>
          <a:noFill/>
          <a:ln/>
        </p:spPr>
        <p:txBody>
          <a:bodyPr wrap="none" anchor="ctr"/>
          <a:lstStyle/>
          <a:p>
            <a:endParaRPr lang="cs-CZ" smtClean="0"/>
          </a:p>
        </p:txBody>
      </p:sp>
    </p:spTree>
    <p:extLst>
      <p:ext uri="{BB962C8B-B14F-4D97-AF65-F5344CB8AC3E}">
        <p14:creationId xmlns:p14="http://schemas.microsoft.com/office/powerpoint/2010/main" val="818197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9"/>
          <p:cNvSpPr>
            <a:spLocks noGrp="1" noChangeArrowheads="1"/>
          </p:cNvSpPr>
          <p:nvPr>
            <p:ph type="sldNum" sz="quarter"/>
          </p:nvPr>
        </p:nvSpPr>
        <p:spPr>
          <a:noFill/>
        </p:spPr>
        <p:txBody>
          <a:bodyPr/>
          <a:lstStyle/>
          <a:p>
            <a:fld id="{4590323D-A6F8-4AC6-A897-A4AFFED7C75E}" type="slidenum">
              <a:rPr lang="en-GB"/>
              <a:pPr/>
              <a:t>2</a:t>
            </a:fld>
            <a:endParaRPr lang="en-GB"/>
          </a:p>
        </p:txBody>
      </p:sp>
      <p:sp>
        <p:nvSpPr>
          <p:cNvPr id="11267" name="Text Box 1"/>
          <p:cNvSpPr txBox="1">
            <a:spLocks noChangeArrowheads="1"/>
          </p:cNvSpPr>
          <p:nvPr/>
        </p:nvSpPr>
        <p:spPr bwMode="auto">
          <a:xfrm>
            <a:off x="994495" y="753062"/>
            <a:ext cx="4804091" cy="3715301"/>
          </a:xfrm>
          <a:prstGeom prst="rect">
            <a:avLst/>
          </a:prstGeom>
          <a:solidFill>
            <a:srgbClr val="FFFFFF"/>
          </a:solidFill>
          <a:ln w="9360">
            <a:solidFill>
              <a:srgbClr val="000000"/>
            </a:solidFill>
            <a:miter lim="800000"/>
            <a:headEnd/>
            <a:tailEnd/>
          </a:ln>
        </p:spPr>
        <p:txBody>
          <a:bodyPr wrap="none" lIns="83647" tIns="41823" rIns="83647" bIns="41823" anchor="ctr"/>
          <a:lstStyle/>
          <a:p>
            <a:endParaRPr lang="cs-CZ"/>
          </a:p>
        </p:txBody>
      </p:sp>
      <p:sp>
        <p:nvSpPr>
          <p:cNvPr id="11268" name="Rectangle 2"/>
          <p:cNvSpPr txBox="1">
            <a:spLocks noGrp="1" noChangeArrowheads="1"/>
          </p:cNvSpPr>
          <p:nvPr>
            <p:ph type="body"/>
          </p:nvPr>
        </p:nvSpPr>
        <p:spPr>
          <a:xfrm>
            <a:off x="679163" y="4705176"/>
            <a:ext cx="5431892" cy="4455125"/>
          </a:xfrm>
          <a:noFill/>
          <a:ln/>
        </p:spPr>
        <p:txBody>
          <a:bodyPr wrap="none" anchor="ctr"/>
          <a:lstStyle/>
          <a:p>
            <a:endParaRPr lang="cs-CZ" smtClean="0"/>
          </a:p>
        </p:txBody>
      </p:sp>
    </p:spTree>
    <p:extLst>
      <p:ext uri="{BB962C8B-B14F-4D97-AF65-F5344CB8AC3E}">
        <p14:creationId xmlns:p14="http://schemas.microsoft.com/office/powerpoint/2010/main" val="3378886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9"/>
          <p:cNvSpPr>
            <a:spLocks noGrp="1" noChangeArrowheads="1"/>
          </p:cNvSpPr>
          <p:nvPr>
            <p:ph type="sldNum" sz="quarter"/>
          </p:nvPr>
        </p:nvSpPr>
        <p:spPr>
          <a:noFill/>
        </p:spPr>
        <p:txBody>
          <a:bodyPr/>
          <a:lstStyle/>
          <a:p>
            <a:fld id="{4590323D-A6F8-4AC6-A897-A4AFFED7C75E}" type="slidenum">
              <a:rPr lang="en-GB"/>
              <a:pPr/>
              <a:t>3</a:t>
            </a:fld>
            <a:endParaRPr lang="en-GB"/>
          </a:p>
        </p:txBody>
      </p:sp>
      <p:sp>
        <p:nvSpPr>
          <p:cNvPr id="11267" name="Text Box 1"/>
          <p:cNvSpPr txBox="1">
            <a:spLocks noChangeArrowheads="1"/>
          </p:cNvSpPr>
          <p:nvPr/>
        </p:nvSpPr>
        <p:spPr bwMode="auto">
          <a:xfrm>
            <a:off x="994495" y="753062"/>
            <a:ext cx="4804091" cy="3715301"/>
          </a:xfrm>
          <a:prstGeom prst="rect">
            <a:avLst/>
          </a:prstGeom>
          <a:solidFill>
            <a:srgbClr val="FFFFFF"/>
          </a:solidFill>
          <a:ln w="9360">
            <a:solidFill>
              <a:srgbClr val="000000"/>
            </a:solidFill>
            <a:miter lim="800000"/>
            <a:headEnd/>
            <a:tailEnd/>
          </a:ln>
        </p:spPr>
        <p:txBody>
          <a:bodyPr wrap="none" lIns="83647" tIns="41823" rIns="83647" bIns="41823" anchor="ctr"/>
          <a:lstStyle/>
          <a:p>
            <a:endParaRPr lang="cs-CZ"/>
          </a:p>
        </p:txBody>
      </p:sp>
      <p:sp>
        <p:nvSpPr>
          <p:cNvPr id="11268" name="Rectangle 2"/>
          <p:cNvSpPr txBox="1">
            <a:spLocks noGrp="1" noChangeArrowheads="1"/>
          </p:cNvSpPr>
          <p:nvPr>
            <p:ph type="body"/>
          </p:nvPr>
        </p:nvSpPr>
        <p:spPr>
          <a:xfrm>
            <a:off x="679163" y="4705176"/>
            <a:ext cx="5431892" cy="4455125"/>
          </a:xfrm>
          <a:noFill/>
          <a:ln/>
        </p:spPr>
        <p:txBody>
          <a:bodyPr wrap="none" anchor="ctr"/>
          <a:lstStyle/>
          <a:p>
            <a:endParaRPr lang="cs-CZ" smtClean="0"/>
          </a:p>
        </p:txBody>
      </p:sp>
    </p:spTree>
    <p:extLst>
      <p:ext uri="{BB962C8B-B14F-4D97-AF65-F5344CB8AC3E}">
        <p14:creationId xmlns:p14="http://schemas.microsoft.com/office/powerpoint/2010/main" val="2222382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9"/>
          <p:cNvSpPr>
            <a:spLocks noGrp="1" noChangeArrowheads="1"/>
          </p:cNvSpPr>
          <p:nvPr>
            <p:ph type="sldNum" sz="quarter"/>
          </p:nvPr>
        </p:nvSpPr>
        <p:spPr>
          <a:noFill/>
        </p:spPr>
        <p:txBody>
          <a:bodyPr/>
          <a:lstStyle/>
          <a:p>
            <a:fld id="{4590323D-A6F8-4AC6-A897-A4AFFED7C75E}" type="slidenum">
              <a:rPr lang="en-GB"/>
              <a:pPr/>
              <a:t>4</a:t>
            </a:fld>
            <a:endParaRPr lang="en-GB"/>
          </a:p>
        </p:txBody>
      </p:sp>
      <p:sp>
        <p:nvSpPr>
          <p:cNvPr id="11267" name="Text Box 1"/>
          <p:cNvSpPr txBox="1">
            <a:spLocks noChangeArrowheads="1"/>
          </p:cNvSpPr>
          <p:nvPr/>
        </p:nvSpPr>
        <p:spPr bwMode="auto">
          <a:xfrm>
            <a:off x="994495" y="753062"/>
            <a:ext cx="4804091" cy="3715301"/>
          </a:xfrm>
          <a:prstGeom prst="rect">
            <a:avLst/>
          </a:prstGeom>
          <a:solidFill>
            <a:srgbClr val="FFFFFF"/>
          </a:solidFill>
          <a:ln w="9360">
            <a:solidFill>
              <a:srgbClr val="000000"/>
            </a:solidFill>
            <a:miter lim="800000"/>
            <a:headEnd/>
            <a:tailEnd/>
          </a:ln>
        </p:spPr>
        <p:txBody>
          <a:bodyPr wrap="none" lIns="83647" tIns="41823" rIns="83647" bIns="41823" anchor="ctr"/>
          <a:lstStyle/>
          <a:p>
            <a:endParaRPr lang="cs-CZ"/>
          </a:p>
        </p:txBody>
      </p:sp>
      <p:sp>
        <p:nvSpPr>
          <p:cNvPr id="11268" name="Rectangle 2"/>
          <p:cNvSpPr txBox="1">
            <a:spLocks noGrp="1" noChangeArrowheads="1"/>
          </p:cNvSpPr>
          <p:nvPr>
            <p:ph type="body"/>
          </p:nvPr>
        </p:nvSpPr>
        <p:spPr>
          <a:xfrm>
            <a:off x="679163" y="4705176"/>
            <a:ext cx="5431892" cy="4455125"/>
          </a:xfrm>
          <a:noFill/>
          <a:ln/>
        </p:spPr>
        <p:txBody>
          <a:bodyPr wrap="none" anchor="ctr"/>
          <a:lstStyle/>
          <a:p>
            <a:endParaRPr lang="cs-CZ" smtClean="0"/>
          </a:p>
        </p:txBody>
      </p:sp>
    </p:spTree>
    <p:extLst>
      <p:ext uri="{BB962C8B-B14F-4D97-AF65-F5344CB8AC3E}">
        <p14:creationId xmlns:p14="http://schemas.microsoft.com/office/powerpoint/2010/main" val="842650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9"/>
          <p:cNvSpPr>
            <a:spLocks noGrp="1" noChangeArrowheads="1"/>
          </p:cNvSpPr>
          <p:nvPr>
            <p:ph type="sldNum" sz="quarter"/>
          </p:nvPr>
        </p:nvSpPr>
        <p:spPr>
          <a:noFill/>
        </p:spPr>
        <p:txBody>
          <a:bodyPr/>
          <a:lstStyle/>
          <a:p>
            <a:fld id="{4590323D-A6F8-4AC6-A897-A4AFFED7C75E}" type="slidenum">
              <a:rPr lang="en-GB"/>
              <a:pPr/>
              <a:t>5</a:t>
            </a:fld>
            <a:endParaRPr lang="en-GB"/>
          </a:p>
        </p:txBody>
      </p:sp>
      <p:sp>
        <p:nvSpPr>
          <p:cNvPr id="11267" name="Text Box 1"/>
          <p:cNvSpPr txBox="1">
            <a:spLocks noChangeArrowheads="1"/>
          </p:cNvSpPr>
          <p:nvPr/>
        </p:nvSpPr>
        <p:spPr bwMode="auto">
          <a:xfrm>
            <a:off x="994495" y="753062"/>
            <a:ext cx="4804091" cy="3715301"/>
          </a:xfrm>
          <a:prstGeom prst="rect">
            <a:avLst/>
          </a:prstGeom>
          <a:solidFill>
            <a:srgbClr val="FFFFFF"/>
          </a:solidFill>
          <a:ln w="9360">
            <a:solidFill>
              <a:srgbClr val="000000"/>
            </a:solidFill>
            <a:miter lim="800000"/>
            <a:headEnd/>
            <a:tailEnd/>
          </a:ln>
        </p:spPr>
        <p:txBody>
          <a:bodyPr wrap="none" lIns="83647" tIns="41823" rIns="83647" bIns="41823" anchor="ctr"/>
          <a:lstStyle/>
          <a:p>
            <a:endParaRPr lang="cs-CZ"/>
          </a:p>
        </p:txBody>
      </p:sp>
      <p:sp>
        <p:nvSpPr>
          <p:cNvPr id="11268" name="Rectangle 2"/>
          <p:cNvSpPr txBox="1">
            <a:spLocks noGrp="1" noChangeArrowheads="1"/>
          </p:cNvSpPr>
          <p:nvPr>
            <p:ph type="body"/>
          </p:nvPr>
        </p:nvSpPr>
        <p:spPr>
          <a:xfrm>
            <a:off x="679163" y="4705176"/>
            <a:ext cx="5431892" cy="4455125"/>
          </a:xfrm>
          <a:noFill/>
          <a:ln/>
        </p:spPr>
        <p:txBody>
          <a:bodyPr wrap="none" anchor="ctr"/>
          <a:lstStyle/>
          <a:p>
            <a:endParaRPr lang="cs-CZ" smtClean="0"/>
          </a:p>
        </p:txBody>
      </p:sp>
    </p:spTree>
    <p:extLst>
      <p:ext uri="{BB962C8B-B14F-4D97-AF65-F5344CB8AC3E}">
        <p14:creationId xmlns:p14="http://schemas.microsoft.com/office/powerpoint/2010/main" val="2139172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9"/>
          <p:cNvSpPr>
            <a:spLocks noGrp="1" noChangeArrowheads="1"/>
          </p:cNvSpPr>
          <p:nvPr>
            <p:ph type="sldNum" sz="quarter"/>
          </p:nvPr>
        </p:nvSpPr>
        <p:spPr>
          <a:noFill/>
        </p:spPr>
        <p:txBody>
          <a:bodyPr/>
          <a:lstStyle/>
          <a:p>
            <a:fld id="{4590323D-A6F8-4AC6-A897-A4AFFED7C75E}" type="slidenum">
              <a:rPr lang="en-GB"/>
              <a:pPr/>
              <a:t>6</a:t>
            </a:fld>
            <a:endParaRPr lang="en-GB"/>
          </a:p>
        </p:txBody>
      </p:sp>
      <p:sp>
        <p:nvSpPr>
          <p:cNvPr id="11267" name="Text Box 1"/>
          <p:cNvSpPr txBox="1">
            <a:spLocks noChangeArrowheads="1"/>
          </p:cNvSpPr>
          <p:nvPr/>
        </p:nvSpPr>
        <p:spPr bwMode="auto">
          <a:xfrm>
            <a:off x="994495" y="753062"/>
            <a:ext cx="4804091" cy="3715301"/>
          </a:xfrm>
          <a:prstGeom prst="rect">
            <a:avLst/>
          </a:prstGeom>
          <a:solidFill>
            <a:srgbClr val="FFFFFF"/>
          </a:solidFill>
          <a:ln w="9360">
            <a:solidFill>
              <a:srgbClr val="000000"/>
            </a:solidFill>
            <a:miter lim="800000"/>
            <a:headEnd/>
            <a:tailEnd/>
          </a:ln>
        </p:spPr>
        <p:txBody>
          <a:bodyPr wrap="none" lIns="83647" tIns="41823" rIns="83647" bIns="41823" anchor="ctr"/>
          <a:lstStyle/>
          <a:p>
            <a:endParaRPr lang="cs-CZ"/>
          </a:p>
        </p:txBody>
      </p:sp>
      <p:sp>
        <p:nvSpPr>
          <p:cNvPr id="11268" name="Rectangle 2"/>
          <p:cNvSpPr txBox="1">
            <a:spLocks noGrp="1" noChangeArrowheads="1"/>
          </p:cNvSpPr>
          <p:nvPr>
            <p:ph type="body"/>
          </p:nvPr>
        </p:nvSpPr>
        <p:spPr>
          <a:xfrm>
            <a:off x="679163" y="4705176"/>
            <a:ext cx="5431892" cy="4455125"/>
          </a:xfrm>
          <a:noFill/>
          <a:ln/>
        </p:spPr>
        <p:txBody>
          <a:bodyPr wrap="none" anchor="ctr"/>
          <a:lstStyle/>
          <a:p>
            <a:endParaRPr lang="cs-CZ" smtClean="0"/>
          </a:p>
        </p:txBody>
      </p:sp>
    </p:spTree>
    <p:extLst>
      <p:ext uri="{BB962C8B-B14F-4D97-AF65-F5344CB8AC3E}">
        <p14:creationId xmlns:p14="http://schemas.microsoft.com/office/powerpoint/2010/main" val="3510364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9"/>
          <p:cNvSpPr>
            <a:spLocks noGrp="1" noChangeArrowheads="1"/>
          </p:cNvSpPr>
          <p:nvPr>
            <p:ph type="sldNum" sz="quarter"/>
          </p:nvPr>
        </p:nvSpPr>
        <p:spPr>
          <a:noFill/>
        </p:spPr>
        <p:txBody>
          <a:bodyPr/>
          <a:lstStyle/>
          <a:p>
            <a:fld id="{4590323D-A6F8-4AC6-A897-A4AFFED7C75E}" type="slidenum">
              <a:rPr lang="en-GB"/>
              <a:pPr/>
              <a:t>7</a:t>
            </a:fld>
            <a:endParaRPr lang="en-GB"/>
          </a:p>
        </p:txBody>
      </p:sp>
      <p:sp>
        <p:nvSpPr>
          <p:cNvPr id="11267" name="Text Box 1"/>
          <p:cNvSpPr txBox="1">
            <a:spLocks noChangeArrowheads="1"/>
          </p:cNvSpPr>
          <p:nvPr/>
        </p:nvSpPr>
        <p:spPr bwMode="auto">
          <a:xfrm>
            <a:off x="994495" y="753062"/>
            <a:ext cx="4804091" cy="3715301"/>
          </a:xfrm>
          <a:prstGeom prst="rect">
            <a:avLst/>
          </a:prstGeom>
          <a:solidFill>
            <a:srgbClr val="FFFFFF"/>
          </a:solidFill>
          <a:ln w="9360">
            <a:solidFill>
              <a:srgbClr val="000000"/>
            </a:solidFill>
            <a:miter lim="800000"/>
            <a:headEnd/>
            <a:tailEnd/>
          </a:ln>
        </p:spPr>
        <p:txBody>
          <a:bodyPr wrap="none" lIns="83647" tIns="41823" rIns="83647" bIns="41823" anchor="ctr"/>
          <a:lstStyle/>
          <a:p>
            <a:endParaRPr lang="cs-CZ"/>
          </a:p>
        </p:txBody>
      </p:sp>
      <p:sp>
        <p:nvSpPr>
          <p:cNvPr id="11268" name="Rectangle 2"/>
          <p:cNvSpPr txBox="1">
            <a:spLocks noGrp="1" noChangeArrowheads="1"/>
          </p:cNvSpPr>
          <p:nvPr>
            <p:ph type="body"/>
          </p:nvPr>
        </p:nvSpPr>
        <p:spPr>
          <a:xfrm>
            <a:off x="679163" y="4705176"/>
            <a:ext cx="5431892" cy="4455125"/>
          </a:xfrm>
          <a:noFill/>
          <a:ln/>
        </p:spPr>
        <p:txBody>
          <a:bodyPr wrap="none" anchor="ctr"/>
          <a:lstStyle/>
          <a:p>
            <a:endParaRPr lang="cs-CZ" dirty="0" smtClean="0"/>
          </a:p>
        </p:txBody>
      </p:sp>
    </p:spTree>
    <p:extLst>
      <p:ext uri="{BB962C8B-B14F-4D97-AF65-F5344CB8AC3E}">
        <p14:creationId xmlns:p14="http://schemas.microsoft.com/office/powerpoint/2010/main" val="4163219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9"/>
          <p:cNvSpPr>
            <a:spLocks noGrp="1" noChangeArrowheads="1"/>
          </p:cNvSpPr>
          <p:nvPr>
            <p:ph type="sldNum" sz="quarter"/>
          </p:nvPr>
        </p:nvSpPr>
        <p:spPr>
          <a:noFill/>
        </p:spPr>
        <p:txBody>
          <a:bodyPr/>
          <a:lstStyle/>
          <a:p>
            <a:fld id="{4590323D-A6F8-4AC6-A897-A4AFFED7C75E}" type="slidenum">
              <a:rPr lang="en-GB"/>
              <a:pPr/>
              <a:t>8</a:t>
            </a:fld>
            <a:endParaRPr lang="en-GB"/>
          </a:p>
        </p:txBody>
      </p:sp>
      <p:sp>
        <p:nvSpPr>
          <p:cNvPr id="11267" name="Text Box 1"/>
          <p:cNvSpPr txBox="1">
            <a:spLocks noChangeArrowheads="1"/>
          </p:cNvSpPr>
          <p:nvPr/>
        </p:nvSpPr>
        <p:spPr bwMode="auto">
          <a:xfrm>
            <a:off x="994495" y="753062"/>
            <a:ext cx="4804091" cy="3715301"/>
          </a:xfrm>
          <a:prstGeom prst="rect">
            <a:avLst/>
          </a:prstGeom>
          <a:solidFill>
            <a:srgbClr val="FFFFFF"/>
          </a:solidFill>
          <a:ln w="9360">
            <a:solidFill>
              <a:srgbClr val="000000"/>
            </a:solidFill>
            <a:miter lim="800000"/>
            <a:headEnd/>
            <a:tailEnd/>
          </a:ln>
        </p:spPr>
        <p:txBody>
          <a:bodyPr wrap="none" lIns="83647" tIns="41823" rIns="83647" bIns="41823" anchor="ctr"/>
          <a:lstStyle/>
          <a:p>
            <a:endParaRPr lang="cs-CZ"/>
          </a:p>
        </p:txBody>
      </p:sp>
      <p:sp>
        <p:nvSpPr>
          <p:cNvPr id="11268" name="Rectangle 2"/>
          <p:cNvSpPr txBox="1">
            <a:spLocks noGrp="1" noChangeArrowheads="1"/>
          </p:cNvSpPr>
          <p:nvPr>
            <p:ph type="body"/>
          </p:nvPr>
        </p:nvSpPr>
        <p:spPr>
          <a:xfrm>
            <a:off x="679163" y="4705176"/>
            <a:ext cx="5431892" cy="4455125"/>
          </a:xfrm>
          <a:noFill/>
          <a:ln/>
        </p:spPr>
        <p:txBody>
          <a:bodyPr wrap="none" anchor="ctr"/>
          <a:lstStyle/>
          <a:p>
            <a:endParaRPr lang="cs-CZ" dirty="0" smtClean="0"/>
          </a:p>
        </p:txBody>
      </p:sp>
    </p:spTree>
    <p:extLst>
      <p:ext uri="{BB962C8B-B14F-4D97-AF65-F5344CB8AC3E}">
        <p14:creationId xmlns:p14="http://schemas.microsoft.com/office/powerpoint/2010/main" val="784600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9"/>
          <p:cNvSpPr>
            <a:spLocks noGrp="1" noChangeArrowheads="1"/>
          </p:cNvSpPr>
          <p:nvPr>
            <p:ph type="sldNum" sz="quarter"/>
          </p:nvPr>
        </p:nvSpPr>
        <p:spPr>
          <a:noFill/>
        </p:spPr>
        <p:txBody>
          <a:bodyPr/>
          <a:lstStyle/>
          <a:p>
            <a:fld id="{4590323D-A6F8-4AC6-A897-A4AFFED7C75E}" type="slidenum">
              <a:rPr lang="en-GB"/>
              <a:pPr/>
              <a:t>9</a:t>
            </a:fld>
            <a:endParaRPr lang="en-GB"/>
          </a:p>
        </p:txBody>
      </p:sp>
      <p:sp>
        <p:nvSpPr>
          <p:cNvPr id="11267" name="Text Box 1"/>
          <p:cNvSpPr txBox="1">
            <a:spLocks noChangeArrowheads="1"/>
          </p:cNvSpPr>
          <p:nvPr/>
        </p:nvSpPr>
        <p:spPr bwMode="auto">
          <a:xfrm>
            <a:off x="994495" y="753062"/>
            <a:ext cx="4804091" cy="3715301"/>
          </a:xfrm>
          <a:prstGeom prst="rect">
            <a:avLst/>
          </a:prstGeom>
          <a:solidFill>
            <a:srgbClr val="FFFFFF"/>
          </a:solidFill>
          <a:ln w="9360">
            <a:solidFill>
              <a:srgbClr val="000000"/>
            </a:solidFill>
            <a:miter lim="800000"/>
            <a:headEnd/>
            <a:tailEnd/>
          </a:ln>
        </p:spPr>
        <p:txBody>
          <a:bodyPr wrap="none" lIns="83647" tIns="41823" rIns="83647" bIns="41823" anchor="ctr"/>
          <a:lstStyle/>
          <a:p>
            <a:endParaRPr lang="cs-CZ"/>
          </a:p>
        </p:txBody>
      </p:sp>
      <p:sp>
        <p:nvSpPr>
          <p:cNvPr id="11268" name="Rectangle 2"/>
          <p:cNvSpPr txBox="1">
            <a:spLocks noGrp="1" noChangeArrowheads="1"/>
          </p:cNvSpPr>
          <p:nvPr>
            <p:ph type="body"/>
          </p:nvPr>
        </p:nvSpPr>
        <p:spPr>
          <a:xfrm>
            <a:off x="679163" y="4705176"/>
            <a:ext cx="5431892" cy="4455125"/>
          </a:xfrm>
          <a:noFill/>
          <a:ln/>
        </p:spPr>
        <p:txBody>
          <a:bodyPr wrap="none" anchor="ctr"/>
          <a:lstStyle/>
          <a:p>
            <a:endParaRPr lang="cs-CZ" dirty="0" smtClean="0"/>
          </a:p>
        </p:txBody>
      </p:sp>
    </p:spTree>
    <p:extLst>
      <p:ext uri="{BB962C8B-B14F-4D97-AF65-F5344CB8AC3E}">
        <p14:creationId xmlns:p14="http://schemas.microsoft.com/office/powerpoint/2010/main" val="1108776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5650" y="2347913"/>
            <a:ext cx="8569325" cy="1620837"/>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299325" y="301625"/>
            <a:ext cx="2263775" cy="599757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503238" y="301625"/>
            <a:ext cx="6643687" cy="59975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5650" y="2347913"/>
            <a:ext cx="8569325" cy="1620837"/>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sldNum" idx="10"/>
          </p:nvPr>
        </p:nvSpPr>
        <p:spPr>
          <a:ln/>
        </p:spPr>
        <p:txBody>
          <a:bodyPr/>
          <a:lstStyle>
            <a:lvl1pPr>
              <a:defRPr/>
            </a:lvl1pPr>
          </a:lstStyle>
          <a:p>
            <a:pPr>
              <a:defRPr/>
            </a:pPr>
            <a:fld id="{E9B0E8DD-A780-4563-A008-084B829F797F}"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sldNum" idx="10"/>
          </p:nvPr>
        </p:nvSpPr>
        <p:spPr>
          <a:ln/>
        </p:spPr>
        <p:txBody>
          <a:bodyPr/>
          <a:lstStyle>
            <a:lvl1pPr>
              <a:defRPr/>
            </a:lvl1pPr>
          </a:lstStyle>
          <a:p>
            <a:pPr>
              <a:defRPr/>
            </a:pPr>
            <a:fld id="{CC4DD5E5-D196-4E15-B1A6-E9BC56DAFB84}"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6925" y="4857750"/>
            <a:ext cx="8567738" cy="15017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sldNum" idx="10"/>
          </p:nvPr>
        </p:nvSpPr>
        <p:spPr>
          <a:ln/>
        </p:spPr>
        <p:txBody>
          <a:bodyPr/>
          <a:lstStyle>
            <a:lvl1pPr>
              <a:defRPr/>
            </a:lvl1pPr>
          </a:lstStyle>
          <a:p>
            <a:pPr>
              <a:defRPr/>
            </a:pPr>
            <a:fld id="{4B9DC0FF-F265-47FD-AC0E-96EB5DF50616}" type="slidenum">
              <a:rPr lang="en-GB"/>
              <a:pPr>
                <a:defRPr/>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503238" y="1768475"/>
            <a:ext cx="4456112"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111750" y="1768475"/>
            <a:ext cx="44577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sldNum" idx="10"/>
          </p:nvPr>
        </p:nvSpPr>
        <p:spPr>
          <a:ln/>
        </p:spPr>
        <p:txBody>
          <a:bodyPr/>
          <a:lstStyle>
            <a:lvl1pPr>
              <a:defRPr/>
            </a:lvl1pPr>
          </a:lstStyle>
          <a:p>
            <a:pPr>
              <a:defRPr/>
            </a:pPr>
            <a:fld id="{515C9003-071B-4F2F-959E-707A21622070}" type="slidenum">
              <a:rPr lang="en-GB"/>
              <a:pPr>
                <a:defRPr/>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4825" y="303213"/>
            <a:ext cx="9072563" cy="1258887"/>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sldNum" idx="10"/>
          </p:nvPr>
        </p:nvSpPr>
        <p:spPr>
          <a:ln/>
        </p:spPr>
        <p:txBody>
          <a:bodyPr/>
          <a:lstStyle>
            <a:lvl1pPr>
              <a:defRPr/>
            </a:lvl1pPr>
          </a:lstStyle>
          <a:p>
            <a:pPr>
              <a:defRPr/>
            </a:pPr>
            <a:fld id="{B588950C-836E-49CA-84AB-AC92F8C84234}" type="slidenum">
              <a:rPr lang="en-GB"/>
              <a:pPr>
                <a:defRPr/>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sldNum" idx="10"/>
          </p:nvPr>
        </p:nvSpPr>
        <p:spPr>
          <a:ln/>
        </p:spPr>
        <p:txBody>
          <a:bodyPr/>
          <a:lstStyle>
            <a:lvl1pPr>
              <a:defRPr/>
            </a:lvl1pPr>
          </a:lstStyle>
          <a:p>
            <a:pPr>
              <a:defRPr/>
            </a:pPr>
            <a:fld id="{01A83C9E-8C01-48F4-A8F3-6C6C3A891AEC}" type="slidenum">
              <a:rPr lang="en-GB"/>
              <a:pPr>
                <a:defRPr/>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sldNum" idx="10"/>
          </p:nvPr>
        </p:nvSpPr>
        <p:spPr>
          <a:ln/>
        </p:spPr>
        <p:txBody>
          <a:bodyPr/>
          <a:lstStyle>
            <a:lvl1pPr>
              <a:defRPr/>
            </a:lvl1pPr>
          </a:lstStyle>
          <a:p>
            <a:pPr>
              <a:defRPr/>
            </a:pPr>
            <a:fld id="{076D49AD-8C28-45B3-ACB5-44DCD5DC5EF2}" type="slidenum">
              <a:rPr lang="en-GB"/>
              <a:pPr>
                <a:defRPr/>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4825" y="301625"/>
            <a:ext cx="3316288" cy="1279525"/>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sldNum" idx="10"/>
          </p:nvPr>
        </p:nvSpPr>
        <p:spPr>
          <a:ln/>
        </p:spPr>
        <p:txBody>
          <a:bodyPr/>
          <a:lstStyle>
            <a:lvl1pPr>
              <a:defRPr/>
            </a:lvl1pPr>
          </a:lstStyle>
          <a:p>
            <a:pPr>
              <a:defRPr/>
            </a:pPr>
            <a:fld id="{D9971580-E2F3-4416-A591-EDBFACDC4B3C}"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6438" y="5291138"/>
            <a:ext cx="6048375" cy="625475"/>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sldNum" idx="10"/>
          </p:nvPr>
        </p:nvSpPr>
        <p:spPr>
          <a:ln/>
        </p:spPr>
        <p:txBody>
          <a:bodyPr/>
          <a:lstStyle>
            <a:lvl1pPr>
              <a:defRPr/>
            </a:lvl1pPr>
          </a:lstStyle>
          <a:p>
            <a:pPr>
              <a:defRPr/>
            </a:pPr>
            <a:fld id="{3E5DFA2A-0ACF-4A8F-9ABC-88B2A6E441AC}" type="slidenum">
              <a:rPr lang="en-GB"/>
              <a:pPr>
                <a:defRPr/>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sldNum" idx="10"/>
          </p:nvPr>
        </p:nvSpPr>
        <p:spPr>
          <a:ln/>
        </p:spPr>
        <p:txBody>
          <a:bodyPr/>
          <a:lstStyle>
            <a:lvl1pPr>
              <a:defRPr/>
            </a:lvl1pPr>
          </a:lstStyle>
          <a:p>
            <a:pPr>
              <a:defRPr/>
            </a:pPr>
            <a:fld id="{10F2C600-41F7-451D-B359-8DD78F50D5F8}" type="slidenum">
              <a:rPr lang="en-GB"/>
              <a:pPr>
                <a:defRPr/>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304088" y="301625"/>
            <a:ext cx="2265362" cy="645477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503238" y="301625"/>
            <a:ext cx="6648450" cy="64547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sldNum" idx="10"/>
          </p:nvPr>
        </p:nvSpPr>
        <p:spPr>
          <a:ln/>
        </p:spPr>
        <p:txBody>
          <a:bodyPr/>
          <a:lstStyle>
            <a:lvl1pPr>
              <a:defRPr/>
            </a:lvl1pPr>
          </a:lstStyle>
          <a:p>
            <a:pPr>
              <a:defRPr/>
            </a:pPr>
            <a:fld id="{88832CCE-024E-4EA0-9AFF-E7BCA6EF9A10}" type="slidenum">
              <a:rPr lang="en-GB"/>
              <a:pPr>
                <a:defRPr/>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5650" y="2347913"/>
            <a:ext cx="8569325" cy="1620837"/>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969F385C-E88F-466A-AC71-36891C711407}" type="slidenum">
              <a:rPr lang="en-GB"/>
              <a:pPr>
                <a:defRPr/>
              </a:pPr>
              <a:t>‹#›</a:t>
            </a:fld>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67DE7831-C644-4155-9FE6-3A0DE52978B0}" type="slidenum">
              <a:rPr lang="en-GB"/>
              <a:pPr>
                <a:defRPr/>
              </a:pPr>
              <a:t>‹#›</a:t>
            </a:fld>
            <a:endParaRPr lang="en-GB"/>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6925" y="4857750"/>
            <a:ext cx="8567738" cy="15017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79F233CE-128F-43F3-A7E8-B1E43FD12B3E}" type="slidenum">
              <a:rPr lang="en-GB"/>
              <a:pPr>
                <a:defRPr/>
              </a:pPr>
              <a:t>‹#›</a:t>
            </a:fld>
            <a:endParaRPr lang="en-GB"/>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503238" y="1768475"/>
            <a:ext cx="4456112"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111750" y="1768475"/>
            <a:ext cx="44577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pPr>
              <a:defRPr/>
            </a:pPr>
            <a:fld id="{72F6CDA8-2A69-4E59-8509-B34ADF9537DB}" type="slidenum">
              <a:rPr lang="en-GB"/>
              <a:pPr>
                <a:defRPr/>
              </a:pPr>
              <a:t>‹#›</a:t>
            </a:fld>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4825" y="303213"/>
            <a:ext cx="9072563" cy="1258887"/>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3"/>
          <p:cNvSpPr>
            <a:spLocks noGrp="1" noChangeArrowheads="1"/>
          </p:cNvSpPr>
          <p:nvPr>
            <p:ph type="dt" idx="10"/>
          </p:nvPr>
        </p:nvSpPr>
        <p:spPr>
          <a:ln/>
        </p:spPr>
        <p:txBody>
          <a:bodyPr/>
          <a:lstStyle>
            <a:lvl1pPr>
              <a:defRPr/>
            </a:lvl1pPr>
          </a:lstStyle>
          <a:p>
            <a:pPr>
              <a:defRPr/>
            </a:pPr>
            <a:endParaRPr lang="en-GB"/>
          </a:p>
        </p:txBody>
      </p:sp>
      <p:sp>
        <p:nvSpPr>
          <p:cNvPr id="8" name="Rectangle 4"/>
          <p:cNvSpPr>
            <a:spLocks noGrp="1" noChangeArrowheads="1"/>
          </p:cNvSpPr>
          <p:nvPr>
            <p:ph type="ftr" idx="11"/>
          </p:nvPr>
        </p:nvSpPr>
        <p:spPr>
          <a:ln/>
        </p:spPr>
        <p:txBody>
          <a:bodyPr/>
          <a:lstStyle>
            <a:lvl1pPr>
              <a:defRPr/>
            </a:lvl1pPr>
          </a:lstStyle>
          <a:p>
            <a:pPr>
              <a:defRPr/>
            </a:pPr>
            <a:endParaRPr lang="en-GB"/>
          </a:p>
        </p:txBody>
      </p:sp>
      <p:sp>
        <p:nvSpPr>
          <p:cNvPr id="9" name="Rectangle 5"/>
          <p:cNvSpPr>
            <a:spLocks noGrp="1" noChangeArrowheads="1"/>
          </p:cNvSpPr>
          <p:nvPr>
            <p:ph type="sldNum" idx="12"/>
          </p:nvPr>
        </p:nvSpPr>
        <p:spPr>
          <a:ln/>
        </p:spPr>
        <p:txBody>
          <a:bodyPr/>
          <a:lstStyle>
            <a:lvl1pPr>
              <a:defRPr/>
            </a:lvl1pPr>
          </a:lstStyle>
          <a:p>
            <a:pPr>
              <a:defRPr/>
            </a:pPr>
            <a:fld id="{987B161D-C53A-4010-A10F-FBB737C82FC6}" type="slidenum">
              <a:rPr lang="en-GB"/>
              <a:pPr>
                <a:defRPr/>
              </a:pPr>
              <a:t>‹#›</a:t>
            </a:fld>
            <a:endParaRPr lang="en-GB"/>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3"/>
          <p:cNvSpPr>
            <a:spLocks noGrp="1" noChangeArrowheads="1"/>
          </p:cNvSpPr>
          <p:nvPr>
            <p:ph type="dt" idx="10"/>
          </p:nvPr>
        </p:nvSpPr>
        <p:spPr>
          <a:ln/>
        </p:spPr>
        <p:txBody>
          <a:bodyPr/>
          <a:lstStyle>
            <a:lvl1pPr>
              <a:defRPr/>
            </a:lvl1pPr>
          </a:lstStyle>
          <a:p>
            <a:pPr>
              <a:defRPr/>
            </a:pPr>
            <a:endParaRPr lang="en-GB"/>
          </a:p>
        </p:txBody>
      </p:sp>
      <p:sp>
        <p:nvSpPr>
          <p:cNvPr id="4" name="Rectangle 4"/>
          <p:cNvSpPr>
            <a:spLocks noGrp="1" noChangeArrowheads="1"/>
          </p:cNvSpPr>
          <p:nvPr>
            <p:ph type="ftr" idx="11"/>
          </p:nvPr>
        </p:nvSpPr>
        <p:spPr>
          <a:ln/>
        </p:spPr>
        <p:txBody>
          <a:bodyPr/>
          <a:lstStyle>
            <a:lvl1pPr>
              <a:defRPr/>
            </a:lvl1pPr>
          </a:lstStyle>
          <a:p>
            <a:pPr>
              <a:defRPr/>
            </a:pPr>
            <a:endParaRPr lang="en-GB"/>
          </a:p>
        </p:txBody>
      </p:sp>
      <p:sp>
        <p:nvSpPr>
          <p:cNvPr id="5" name="Rectangle 5"/>
          <p:cNvSpPr>
            <a:spLocks noGrp="1" noChangeArrowheads="1"/>
          </p:cNvSpPr>
          <p:nvPr>
            <p:ph type="sldNum" idx="12"/>
          </p:nvPr>
        </p:nvSpPr>
        <p:spPr>
          <a:ln/>
        </p:spPr>
        <p:txBody>
          <a:bodyPr/>
          <a:lstStyle>
            <a:lvl1pPr>
              <a:defRPr/>
            </a:lvl1pPr>
          </a:lstStyle>
          <a:p>
            <a:pPr>
              <a:defRPr/>
            </a:pPr>
            <a:fld id="{36E266A5-4360-4D40-8144-154CD337A8DC}" type="slidenum">
              <a:rPr lang="en-GB"/>
              <a:pPr>
                <a:defRPr/>
              </a:pPr>
              <a:t>‹#›</a:t>
            </a:fld>
            <a:endParaRPr lang="en-GB"/>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GB"/>
          </a:p>
        </p:txBody>
      </p:sp>
      <p:sp>
        <p:nvSpPr>
          <p:cNvPr id="3" name="Rectangle 4"/>
          <p:cNvSpPr>
            <a:spLocks noGrp="1" noChangeArrowheads="1"/>
          </p:cNvSpPr>
          <p:nvPr>
            <p:ph type="ftr" idx="11"/>
          </p:nvPr>
        </p:nvSpPr>
        <p:spPr>
          <a:ln/>
        </p:spPr>
        <p:txBody>
          <a:bodyPr/>
          <a:lstStyle>
            <a:lvl1pPr>
              <a:defRPr/>
            </a:lvl1pPr>
          </a:lstStyle>
          <a:p>
            <a:pPr>
              <a:defRPr/>
            </a:pPr>
            <a:endParaRPr lang="en-GB"/>
          </a:p>
        </p:txBody>
      </p:sp>
      <p:sp>
        <p:nvSpPr>
          <p:cNvPr id="4" name="Rectangle 5"/>
          <p:cNvSpPr>
            <a:spLocks noGrp="1" noChangeArrowheads="1"/>
          </p:cNvSpPr>
          <p:nvPr>
            <p:ph type="sldNum" idx="12"/>
          </p:nvPr>
        </p:nvSpPr>
        <p:spPr>
          <a:ln/>
        </p:spPr>
        <p:txBody>
          <a:bodyPr/>
          <a:lstStyle>
            <a:lvl1pPr>
              <a:defRPr/>
            </a:lvl1pPr>
          </a:lstStyle>
          <a:p>
            <a:pPr>
              <a:defRPr/>
            </a:pPr>
            <a:fld id="{5908D87B-57DA-4A13-B977-B061C75FDF49}"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6925" y="4857750"/>
            <a:ext cx="8567738" cy="15017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4825" y="301625"/>
            <a:ext cx="3316288" cy="1279525"/>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pPr>
              <a:defRPr/>
            </a:pPr>
            <a:fld id="{DA9019DB-F0FA-495E-8EA2-CBAC6098D801}" type="slidenum">
              <a:rPr lang="en-GB"/>
              <a:pPr>
                <a:defRPr/>
              </a:pPr>
              <a:t>‹#›</a:t>
            </a:fld>
            <a:endParaRPr lang="en-GB"/>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6438" y="5291138"/>
            <a:ext cx="6048375" cy="625475"/>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pPr>
              <a:defRPr/>
            </a:pPr>
            <a:fld id="{39E9E852-0445-4D0B-A633-29C62DB86A94}" type="slidenum">
              <a:rPr lang="en-GB"/>
              <a:pPr>
                <a:defRPr/>
              </a:pPr>
              <a:t>‹#›</a:t>
            </a:fld>
            <a:endParaRPr lang="en-GB"/>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5238F8CF-3951-48E1-9FBF-B5AE1597DB6F}" type="slidenum">
              <a:rPr lang="en-GB"/>
              <a:pPr>
                <a:defRPr/>
              </a:pPr>
              <a:t>‹#›</a:t>
            </a:fld>
            <a:endParaRPr lang="en-GB"/>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304088" y="301625"/>
            <a:ext cx="2265362" cy="645477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503238" y="301625"/>
            <a:ext cx="6648450" cy="64547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462EF101-7AE2-4FE1-B2AC-51F9CA24AB92}"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503238" y="1768475"/>
            <a:ext cx="4348162"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003800" y="1768475"/>
            <a:ext cx="4348163"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4825" y="303213"/>
            <a:ext cx="9072563" cy="1258887"/>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4825" y="301625"/>
            <a:ext cx="3316288" cy="1279525"/>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6438" y="5291138"/>
            <a:ext cx="6048375" cy="625475"/>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p>
        </p:txBody>
      </p:sp>
      <p:sp>
        <p:nvSpPr>
          <p:cNvPr id="4" name="Zástupný symbol pro text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3" cstate="print"/>
          <a:srcRect/>
          <a:stretch>
            <a:fillRect/>
          </a:stretch>
        </p:blipFill>
        <p:spPr bwMode="auto">
          <a:xfrm>
            <a:off x="0" y="0"/>
            <a:ext cx="10080625" cy="7559675"/>
          </a:xfrm>
          <a:prstGeom prst="rect">
            <a:avLst/>
          </a:prstGeom>
          <a:noFill/>
          <a:ln w="9525">
            <a:noFill/>
            <a:round/>
            <a:headEnd/>
            <a:tailEnd/>
          </a:ln>
        </p:spPr>
      </p:pic>
      <p:pic>
        <p:nvPicPr>
          <p:cNvPr id="1027" name="Picture 2"/>
          <p:cNvPicPr>
            <a:picLocks noChangeAspect="1" noChangeArrowheads="1"/>
          </p:cNvPicPr>
          <p:nvPr/>
        </p:nvPicPr>
        <p:blipFill>
          <a:blip r:embed="rId14" cstate="print"/>
          <a:srcRect/>
          <a:stretch>
            <a:fillRect/>
          </a:stretch>
        </p:blipFill>
        <p:spPr bwMode="auto">
          <a:xfrm>
            <a:off x="779463" y="6524625"/>
            <a:ext cx="2641600" cy="422275"/>
          </a:xfrm>
          <a:prstGeom prst="rect">
            <a:avLst/>
          </a:prstGeom>
          <a:noFill/>
          <a:ln w="9525">
            <a:noFill/>
            <a:round/>
            <a:headEnd/>
            <a:tailEnd/>
          </a:ln>
        </p:spPr>
      </p:pic>
      <p:sp>
        <p:nvSpPr>
          <p:cNvPr id="2" name="Text Box 3"/>
          <p:cNvSpPr txBox="1">
            <a:spLocks noChangeArrowheads="1"/>
          </p:cNvSpPr>
          <p:nvPr/>
        </p:nvSpPr>
        <p:spPr bwMode="auto">
          <a:xfrm>
            <a:off x="5589588" y="7256463"/>
            <a:ext cx="4140200" cy="288925"/>
          </a:xfrm>
          <a:prstGeom prst="rect">
            <a:avLst/>
          </a:prstGeom>
          <a:noFill/>
          <a:ln w="9525">
            <a:noFill/>
            <a:round/>
            <a:headEnd/>
            <a:tailEnd/>
          </a:ln>
          <a:effectLst/>
        </p:spPr>
        <p:txBody>
          <a:bodyPr lIns="90000" tIns="45000" rIns="90000" bIns="45000">
            <a:spAutoFit/>
          </a:bodyPr>
          <a:lstStyle/>
          <a:p>
            <a:pPr algn="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a:solidFill>
                  <a:srgbClr val="FFFFFF"/>
                </a:solidFill>
              </a:rPr>
              <a:t>www.</a:t>
            </a:r>
            <a:r>
              <a:rPr lang="en-GB" sz="1400" b="1">
                <a:solidFill>
                  <a:srgbClr val="FFFFFF"/>
                </a:solidFill>
              </a:rPr>
              <a:t>ochrance</a:t>
            </a:r>
            <a:r>
              <a:rPr lang="en-GB" sz="1400">
                <a:solidFill>
                  <a:srgbClr val="FFFFFF"/>
                </a:solidFill>
              </a:rPr>
              <a:t>.cz</a:t>
            </a:r>
          </a:p>
        </p:txBody>
      </p:sp>
      <p:sp>
        <p:nvSpPr>
          <p:cNvPr id="1029" name="Rectangle 4"/>
          <p:cNvSpPr>
            <a:spLocks noGrp="1" noChangeArrowheads="1"/>
          </p:cNvSpPr>
          <p:nvPr>
            <p:ph type="title"/>
          </p:nvPr>
        </p:nvSpPr>
        <p:spPr bwMode="auto">
          <a:xfrm>
            <a:off x="503238" y="301625"/>
            <a:ext cx="9059862" cy="1254125"/>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smtClean="0"/>
              <a:t>Klepněte pro úpravu formátu titulního textu</a:t>
            </a:r>
          </a:p>
        </p:txBody>
      </p:sp>
      <p:sp>
        <p:nvSpPr>
          <p:cNvPr id="1030" name="Rectangle 5"/>
          <p:cNvSpPr>
            <a:spLocks noGrp="1" noChangeArrowheads="1"/>
          </p:cNvSpPr>
          <p:nvPr>
            <p:ph type="body" idx="1"/>
          </p:nvPr>
        </p:nvSpPr>
        <p:spPr bwMode="auto">
          <a:xfrm>
            <a:off x="503238" y="1768475"/>
            <a:ext cx="8848725" cy="4530725"/>
          </a:xfrm>
          <a:prstGeom prst="rect">
            <a:avLst/>
          </a:prstGeom>
          <a:noFill/>
          <a:ln w="9525">
            <a:noFill/>
            <a:round/>
            <a:headEnd/>
            <a:tailEnd/>
          </a:ln>
        </p:spPr>
        <p:txBody>
          <a:bodyPr vert="horz" wrap="square" lIns="0" tIns="0" rIns="0" bIns="0" numCol="1" anchor="t" anchorCtr="0" compatLnSpc="1">
            <a:prstTxWarp prst="textNoShape">
              <a:avLst/>
            </a:prstTxWarp>
          </a:bodyPr>
          <a:lstStyle/>
          <a:p>
            <a:pPr lvl="0"/>
            <a:r>
              <a:rPr lang="en-GB" smtClean="0"/>
              <a:t>Klepněte pro úpravu formátu textu osnovy</a:t>
            </a:r>
          </a:p>
          <a:p>
            <a:pPr lvl="1"/>
            <a:r>
              <a:rPr lang="en-GB" smtClean="0"/>
              <a:t>Druhá úroveň</a:t>
            </a:r>
          </a:p>
          <a:p>
            <a:pPr lvl="2"/>
            <a:r>
              <a:rPr lang="en-GB" smtClean="0"/>
              <a:t>Třetí úroveň</a:t>
            </a:r>
          </a:p>
          <a:p>
            <a:pPr lvl="3"/>
            <a:r>
              <a:rPr lang="en-GB" smtClean="0"/>
              <a:t>Čtvrtá úroveň osnovy</a:t>
            </a:r>
          </a:p>
          <a:p>
            <a:pPr lvl="4"/>
            <a:r>
              <a:rPr lang="en-GB" smtClean="0"/>
              <a:t>Pátá úroveň osnovy</a:t>
            </a:r>
          </a:p>
          <a:p>
            <a:pPr lvl="4"/>
            <a:r>
              <a:rPr lang="en-GB" smtClean="0"/>
              <a:t>Šestá úroveň</a:t>
            </a:r>
          </a:p>
          <a:p>
            <a:pPr lvl="4"/>
            <a:r>
              <a:rPr lang="en-GB" smtClean="0"/>
              <a:t>Sedmá úroveň</a:t>
            </a:r>
          </a:p>
          <a:p>
            <a:pPr lvl="4"/>
            <a:r>
              <a:rPr lang="en-GB" smtClean="0"/>
              <a:t>Osmá úroveň textu</a:t>
            </a:r>
          </a:p>
          <a:p>
            <a:pPr lvl="4"/>
            <a:r>
              <a:rPr lang="en-GB" smtClean="0"/>
              <a:t>Devátá úroveň</a:t>
            </a:r>
          </a:p>
        </p:txBody>
      </p:sp>
      <p:sp>
        <p:nvSpPr>
          <p:cNvPr id="3" name="Text Box 6"/>
          <p:cNvSpPr txBox="1">
            <a:spLocks noChangeArrowheads="1"/>
          </p:cNvSpPr>
          <p:nvPr/>
        </p:nvSpPr>
        <p:spPr bwMode="auto">
          <a:xfrm>
            <a:off x="8872538" y="6657975"/>
            <a:ext cx="881062" cy="274638"/>
          </a:xfrm>
          <a:prstGeom prst="rect">
            <a:avLst/>
          </a:prstGeom>
          <a:noFill/>
          <a:ln w="9525">
            <a:noFill/>
            <a:round/>
            <a:headEnd/>
            <a:tailEnd/>
          </a:ln>
          <a:effectLst/>
        </p:spPr>
        <p:txBody>
          <a:bodyPr wrap="none" lIns="90000" tIns="45000" rIns="90000" bIns="45000">
            <a:spAutoFit/>
          </a:bodyPr>
          <a:lstStyle/>
          <a:p>
            <a:pPr algn="r">
              <a:lnSpc>
                <a:spcPct val="76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fld id="{AA6BBBAB-4EE3-4896-8EE9-8F9CFDCED345}" type="slidenum">
              <a:rPr lang="en-GB" sz="1600" b="1">
                <a:solidFill>
                  <a:srgbClr val="000000"/>
                </a:solidFill>
              </a:rPr>
              <a:pPr algn="r">
                <a:lnSpc>
                  <a:spcPct val="76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a:t>
            </a:fld>
            <a:endParaRPr lang="en-GB" sz="1600" b="1">
              <a:solidFill>
                <a:srgbClr val="000000"/>
              </a:solidFill>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defTabSz="449263" rtl="0" eaLnBrk="1" fontAlgn="base" hangingPunct="1">
        <a:lnSpc>
          <a:spcPct val="58000"/>
        </a:lnSpc>
        <a:spcBef>
          <a:spcPct val="0"/>
        </a:spcBef>
        <a:spcAft>
          <a:spcPct val="0"/>
        </a:spcAft>
        <a:buClr>
          <a:srgbClr val="000000"/>
        </a:buClr>
        <a:buSzPct val="45000"/>
        <a:buFont typeface="StarSymbol" charset="0"/>
        <a:defRPr sz="3600" b="1">
          <a:solidFill>
            <a:srgbClr val="000000"/>
          </a:solidFill>
          <a:latin typeface="+mj-lt"/>
          <a:ea typeface="+mj-ea"/>
          <a:cs typeface="+mj-cs"/>
        </a:defRPr>
      </a:lvl1pPr>
      <a:lvl2pPr algn="l" defTabSz="449263" rtl="0" eaLnBrk="1" fontAlgn="base" hangingPunct="1">
        <a:lnSpc>
          <a:spcPct val="58000"/>
        </a:lnSpc>
        <a:spcBef>
          <a:spcPct val="0"/>
        </a:spcBef>
        <a:spcAft>
          <a:spcPct val="0"/>
        </a:spcAft>
        <a:buClr>
          <a:srgbClr val="000000"/>
        </a:buClr>
        <a:buSzPct val="45000"/>
        <a:buFont typeface="StarSymbol" charset="0"/>
        <a:defRPr sz="3600" b="1">
          <a:solidFill>
            <a:srgbClr val="000000"/>
          </a:solidFill>
          <a:latin typeface="Arial" charset="0"/>
          <a:ea typeface="Lucida Sans Unicode" charset="0"/>
          <a:cs typeface="Lucida Sans Unicode" charset="0"/>
        </a:defRPr>
      </a:lvl2pPr>
      <a:lvl3pPr algn="l" defTabSz="449263" rtl="0" eaLnBrk="1" fontAlgn="base" hangingPunct="1">
        <a:lnSpc>
          <a:spcPct val="58000"/>
        </a:lnSpc>
        <a:spcBef>
          <a:spcPct val="0"/>
        </a:spcBef>
        <a:spcAft>
          <a:spcPct val="0"/>
        </a:spcAft>
        <a:buClr>
          <a:srgbClr val="000000"/>
        </a:buClr>
        <a:buSzPct val="45000"/>
        <a:buFont typeface="StarSymbol" charset="0"/>
        <a:defRPr sz="3600" b="1">
          <a:solidFill>
            <a:srgbClr val="000000"/>
          </a:solidFill>
          <a:latin typeface="Arial" charset="0"/>
          <a:ea typeface="Lucida Sans Unicode" charset="0"/>
          <a:cs typeface="Lucida Sans Unicode" charset="0"/>
        </a:defRPr>
      </a:lvl3pPr>
      <a:lvl4pPr algn="l" defTabSz="449263" rtl="0" eaLnBrk="1" fontAlgn="base" hangingPunct="1">
        <a:lnSpc>
          <a:spcPct val="58000"/>
        </a:lnSpc>
        <a:spcBef>
          <a:spcPct val="0"/>
        </a:spcBef>
        <a:spcAft>
          <a:spcPct val="0"/>
        </a:spcAft>
        <a:buClr>
          <a:srgbClr val="000000"/>
        </a:buClr>
        <a:buSzPct val="45000"/>
        <a:buFont typeface="StarSymbol" charset="0"/>
        <a:defRPr sz="3600" b="1">
          <a:solidFill>
            <a:srgbClr val="000000"/>
          </a:solidFill>
          <a:latin typeface="Arial" charset="0"/>
          <a:ea typeface="Lucida Sans Unicode" charset="0"/>
          <a:cs typeface="Lucida Sans Unicode" charset="0"/>
        </a:defRPr>
      </a:lvl4pPr>
      <a:lvl5pPr algn="l" defTabSz="449263" rtl="0" eaLnBrk="1" fontAlgn="base" hangingPunct="1">
        <a:lnSpc>
          <a:spcPct val="58000"/>
        </a:lnSpc>
        <a:spcBef>
          <a:spcPct val="0"/>
        </a:spcBef>
        <a:spcAft>
          <a:spcPct val="0"/>
        </a:spcAft>
        <a:buClr>
          <a:srgbClr val="000000"/>
        </a:buClr>
        <a:buSzPct val="45000"/>
        <a:buFont typeface="StarSymbol" charset="0"/>
        <a:defRPr sz="3600" b="1">
          <a:solidFill>
            <a:srgbClr val="000000"/>
          </a:solidFill>
          <a:latin typeface="Arial" charset="0"/>
          <a:ea typeface="Lucida Sans Unicode" charset="0"/>
          <a:cs typeface="Lucida Sans Unicode" charset="0"/>
        </a:defRPr>
      </a:lvl5pPr>
      <a:lvl6pPr marL="457200" algn="l" defTabSz="449263" rtl="0" eaLnBrk="1" fontAlgn="base" hangingPunct="1">
        <a:lnSpc>
          <a:spcPct val="58000"/>
        </a:lnSpc>
        <a:spcBef>
          <a:spcPct val="0"/>
        </a:spcBef>
        <a:spcAft>
          <a:spcPct val="0"/>
        </a:spcAft>
        <a:buClr>
          <a:srgbClr val="000000"/>
        </a:buClr>
        <a:buSzPct val="45000"/>
        <a:buFont typeface="StarSymbol" charset="0"/>
        <a:defRPr sz="3600" b="1">
          <a:solidFill>
            <a:srgbClr val="000000"/>
          </a:solidFill>
          <a:latin typeface="Arial" charset="0"/>
          <a:ea typeface="Lucida Sans Unicode" charset="0"/>
          <a:cs typeface="Lucida Sans Unicode" charset="0"/>
        </a:defRPr>
      </a:lvl6pPr>
      <a:lvl7pPr marL="914400" algn="l" defTabSz="449263" rtl="0" eaLnBrk="1" fontAlgn="base" hangingPunct="1">
        <a:lnSpc>
          <a:spcPct val="58000"/>
        </a:lnSpc>
        <a:spcBef>
          <a:spcPct val="0"/>
        </a:spcBef>
        <a:spcAft>
          <a:spcPct val="0"/>
        </a:spcAft>
        <a:buClr>
          <a:srgbClr val="000000"/>
        </a:buClr>
        <a:buSzPct val="45000"/>
        <a:buFont typeface="StarSymbol" charset="0"/>
        <a:defRPr sz="3600" b="1">
          <a:solidFill>
            <a:srgbClr val="000000"/>
          </a:solidFill>
          <a:latin typeface="Arial" charset="0"/>
          <a:ea typeface="Lucida Sans Unicode" charset="0"/>
          <a:cs typeface="Lucida Sans Unicode" charset="0"/>
        </a:defRPr>
      </a:lvl7pPr>
      <a:lvl8pPr marL="1371600" algn="l" defTabSz="449263" rtl="0" eaLnBrk="1" fontAlgn="base" hangingPunct="1">
        <a:lnSpc>
          <a:spcPct val="58000"/>
        </a:lnSpc>
        <a:spcBef>
          <a:spcPct val="0"/>
        </a:spcBef>
        <a:spcAft>
          <a:spcPct val="0"/>
        </a:spcAft>
        <a:buClr>
          <a:srgbClr val="000000"/>
        </a:buClr>
        <a:buSzPct val="45000"/>
        <a:buFont typeface="StarSymbol" charset="0"/>
        <a:defRPr sz="3600" b="1">
          <a:solidFill>
            <a:srgbClr val="000000"/>
          </a:solidFill>
          <a:latin typeface="Arial" charset="0"/>
          <a:ea typeface="Lucida Sans Unicode" charset="0"/>
          <a:cs typeface="Lucida Sans Unicode" charset="0"/>
        </a:defRPr>
      </a:lvl8pPr>
      <a:lvl9pPr marL="1828800" algn="l" defTabSz="449263" rtl="0" eaLnBrk="1" fontAlgn="base" hangingPunct="1">
        <a:lnSpc>
          <a:spcPct val="58000"/>
        </a:lnSpc>
        <a:spcBef>
          <a:spcPct val="0"/>
        </a:spcBef>
        <a:spcAft>
          <a:spcPct val="0"/>
        </a:spcAft>
        <a:buClr>
          <a:srgbClr val="000000"/>
        </a:buClr>
        <a:buSzPct val="45000"/>
        <a:buFont typeface="StarSymbol" charset="0"/>
        <a:defRPr sz="3600" b="1">
          <a:solidFill>
            <a:srgbClr val="000000"/>
          </a:solidFill>
          <a:latin typeface="Arial" charset="0"/>
          <a:ea typeface="Lucida Sans Unicode" charset="0"/>
          <a:cs typeface="Lucida Sans Unicode" charset="0"/>
        </a:defRPr>
      </a:lvl9pPr>
    </p:titleStyle>
    <p:bodyStyle>
      <a:lvl1pPr marL="420688" indent="-315913" algn="l" defTabSz="449263" rtl="0" eaLnBrk="1" fontAlgn="base" hangingPunct="1">
        <a:lnSpc>
          <a:spcPct val="58000"/>
        </a:lnSpc>
        <a:spcBef>
          <a:spcPct val="0"/>
        </a:spcBef>
        <a:spcAft>
          <a:spcPts val="1425"/>
        </a:spcAft>
        <a:buClr>
          <a:srgbClr val="000000"/>
        </a:buClr>
        <a:buSzPct val="45000"/>
        <a:buFont typeface="StarSymbol" charset="0"/>
        <a:buChar char="●"/>
        <a:defRPr sz="3200">
          <a:solidFill>
            <a:srgbClr val="000000"/>
          </a:solidFill>
          <a:latin typeface="+mn-lt"/>
          <a:ea typeface="+mn-ea"/>
          <a:cs typeface="+mn-cs"/>
        </a:defRPr>
      </a:lvl1pPr>
      <a:lvl2pPr marL="852488" indent="-282575" algn="l" defTabSz="449263" rtl="0" eaLnBrk="1" fontAlgn="base" hangingPunct="1">
        <a:lnSpc>
          <a:spcPct val="58000"/>
        </a:lnSpc>
        <a:spcBef>
          <a:spcPct val="0"/>
        </a:spcBef>
        <a:spcAft>
          <a:spcPts val="1138"/>
        </a:spcAft>
        <a:buClr>
          <a:srgbClr val="000000"/>
        </a:buClr>
        <a:buSzPct val="75000"/>
        <a:buFont typeface="StarSymbol" charset="0"/>
        <a:buChar char="–"/>
        <a:defRPr sz="2800">
          <a:solidFill>
            <a:srgbClr val="000000"/>
          </a:solidFill>
          <a:latin typeface="+mn-lt"/>
          <a:ea typeface="+mn-ea"/>
          <a:cs typeface="+mn-cs"/>
        </a:defRPr>
      </a:lvl2pPr>
      <a:lvl3pPr marL="1284288" indent="-212725" algn="l" defTabSz="449263" rtl="0" eaLnBrk="1" fontAlgn="base" hangingPunct="1">
        <a:lnSpc>
          <a:spcPct val="58000"/>
        </a:lnSpc>
        <a:spcBef>
          <a:spcPct val="0"/>
        </a:spcBef>
        <a:spcAft>
          <a:spcPts val="850"/>
        </a:spcAft>
        <a:buClr>
          <a:srgbClr val="000000"/>
        </a:buClr>
        <a:buSzPct val="45000"/>
        <a:buFont typeface="StarSymbol" charset="0"/>
        <a:buChar char="●"/>
        <a:defRPr sz="2400">
          <a:solidFill>
            <a:srgbClr val="000000"/>
          </a:solidFill>
          <a:latin typeface="+mn-lt"/>
          <a:ea typeface="+mn-ea"/>
          <a:cs typeface="+mn-cs"/>
        </a:defRPr>
      </a:lvl3pPr>
      <a:lvl4pPr marL="1716088" indent="-204788" algn="l" defTabSz="449263" rtl="0" eaLnBrk="1" fontAlgn="base" hangingPunct="1">
        <a:lnSpc>
          <a:spcPct val="58000"/>
        </a:lnSpc>
        <a:spcBef>
          <a:spcPct val="0"/>
        </a:spcBef>
        <a:spcAft>
          <a:spcPts val="575"/>
        </a:spcAft>
        <a:buClr>
          <a:srgbClr val="000000"/>
        </a:buClr>
        <a:buSzPct val="75000"/>
        <a:buFont typeface="StarSymbol" charset="0"/>
        <a:buChar char="–"/>
        <a:defRPr sz="2000">
          <a:solidFill>
            <a:srgbClr val="000000"/>
          </a:solidFill>
          <a:latin typeface="+mn-lt"/>
          <a:ea typeface="+mn-ea"/>
          <a:cs typeface="+mn-cs"/>
        </a:defRPr>
      </a:lvl4pPr>
      <a:lvl5pPr marL="2147888" indent="-206375" algn="l" defTabSz="449263" rtl="0" eaLnBrk="1" fontAlgn="base" hangingPunct="1">
        <a:lnSpc>
          <a:spcPct val="58000"/>
        </a:lnSpc>
        <a:spcBef>
          <a:spcPct val="0"/>
        </a:spcBef>
        <a:spcAft>
          <a:spcPts val="288"/>
        </a:spcAft>
        <a:buClr>
          <a:srgbClr val="000000"/>
        </a:buClr>
        <a:buSzPct val="45000"/>
        <a:buFont typeface="StarSymbol" charset="0"/>
        <a:buChar char="●"/>
        <a:defRPr sz="2000">
          <a:solidFill>
            <a:srgbClr val="000000"/>
          </a:solidFill>
          <a:latin typeface="+mn-lt"/>
          <a:ea typeface="+mn-ea"/>
          <a:cs typeface="+mn-cs"/>
        </a:defRPr>
      </a:lvl5pPr>
      <a:lvl6pPr marL="2605088" indent="-206375" algn="l" defTabSz="449263" rtl="0" eaLnBrk="1" fontAlgn="base" hangingPunct="1">
        <a:lnSpc>
          <a:spcPct val="58000"/>
        </a:lnSpc>
        <a:spcBef>
          <a:spcPct val="0"/>
        </a:spcBef>
        <a:spcAft>
          <a:spcPts val="288"/>
        </a:spcAft>
        <a:buClr>
          <a:srgbClr val="000000"/>
        </a:buClr>
        <a:buSzPct val="45000"/>
        <a:buFont typeface="StarSymbol" charset="0"/>
        <a:buChar char="●"/>
        <a:defRPr sz="2000">
          <a:solidFill>
            <a:srgbClr val="000000"/>
          </a:solidFill>
          <a:latin typeface="+mn-lt"/>
          <a:ea typeface="+mn-ea"/>
          <a:cs typeface="+mn-cs"/>
        </a:defRPr>
      </a:lvl6pPr>
      <a:lvl7pPr marL="3062288" indent="-206375" algn="l" defTabSz="449263" rtl="0" eaLnBrk="1" fontAlgn="base" hangingPunct="1">
        <a:lnSpc>
          <a:spcPct val="58000"/>
        </a:lnSpc>
        <a:spcBef>
          <a:spcPct val="0"/>
        </a:spcBef>
        <a:spcAft>
          <a:spcPts val="288"/>
        </a:spcAft>
        <a:buClr>
          <a:srgbClr val="000000"/>
        </a:buClr>
        <a:buSzPct val="45000"/>
        <a:buFont typeface="StarSymbol" charset="0"/>
        <a:buChar char="●"/>
        <a:defRPr sz="2000">
          <a:solidFill>
            <a:srgbClr val="000000"/>
          </a:solidFill>
          <a:latin typeface="+mn-lt"/>
          <a:ea typeface="+mn-ea"/>
          <a:cs typeface="+mn-cs"/>
        </a:defRPr>
      </a:lvl7pPr>
      <a:lvl8pPr marL="3519488" indent="-206375" algn="l" defTabSz="449263" rtl="0" eaLnBrk="1" fontAlgn="base" hangingPunct="1">
        <a:lnSpc>
          <a:spcPct val="58000"/>
        </a:lnSpc>
        <a:spcBef>
          <a:spcPct val="0"/>
        </a:spcBef>
        <a:spcAft>
          <a:spcPts val="288"/>
        </a:spcAft>
        <a:buClr>
          <a:srgbClr val="000000"/>
        </a:buClr>
        <a:buSzPct val="45000"/>
        <a:buFont typeface="StarSymbol" charset="0"/>
        <a:buChar char="●"/>
        <a:defRPr sz="2000">
          <a:solidFill>
            <a:srgbClr val="000000"/>
          </a:solidFill>
          <a:latin typeface="+mn-lt"/>
          <a:ea typeface="+mn-ea"/>
          <a:cs typeface="+mn-cs"/>
        </a:defRPr>
      </a:lvl8pPr>
      <a:lvl9pPr marL="3976688" indent="-206375" algn="l" defTabSz="449263" rtl="0" eaLnBrk="1" fontAlgn="base" hangingPunct="1">
        <a:lnSpc>
          <a:spcPct val="58000"/>
        </a:lnSpc>
        <a:spcBef>
          <a:spcPct val="0"/>
        </a:spcBef>
        <a:spcAft>
          <a:spcPts val="288"/>
        </a:spcAft>
        <a:buClr>
          <a:srgbClr val="000000"/>
        </a:buClr>
        <a:buSzPct val="45000"/>
        <a:buFont typeface="StarSymbol" charset="0"/>
        <a:buChar char="●"/>
        <a:defRPr sz="2000">
          <a:solidFill>
            <a:srgbClr val="000000"/>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503238" y="301625"/>
            <a:ext cx="9066212" cy="1255713"/>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smtClean="0"/>
              <a:t>Klepněte pro úpravu formátu titulního textu</a:t>
            </a:r>
          </a:p>
        </p:txBody>
      </p:sp>
      <p:sp>
        <p:nvSpPr>
          <p:cNvPr id="2051" name="Rectangle 2"/>
          <p:cNvSpPr>
            <a:spLocks noGrp="1" noChangeArrowheads="1"/>
          </p:cNvSpPr>
          <p:nvPr>
            <p:ph type="body" idx="1"/>
          </p:nvPr>
        </p:nvSpPr>
        <p:spPr bwMode="auto">
          <a:xfrm>
            <a:off x="503238" y="1768475"/>
            <a:ext cx="9066212" cy="4987925"/>
          </a:xfrm>
          <a:prstGeom prst="rect">
            <a:avLst/>
          </a:prstGeom>
          <a:noFill/>
          <a:ln w="9525">
            <a:noFill/>
            <a:round/>
            <a:headEnd/>
            <a:tailEnd/>
          </a:ln>
        </p:spPr>
        <p:txBody>
          <a:bodyPr vert="horz" wrap="square" lIns="0" tIns="0" rIns="0" bIns="0" numCol="1" anchor="t" anchorCtr="0" compatLnSpc="1">
            <a:prstTxWarp prst="textNoShape">
              <a:avLst/>
            </a:prstTxWarp>
          </a:bodyPr>
          <a:lstStyle/>
          <a:p>
            <a:pPr lvl="0"/>
            <a:r>
              <a:rPr lang="en-GB" smtClean="0"/>
              <a:t>Klepněte pro úpravu formátu textu osnovy</a:t>
            </a:r>
          </a:p>
          <a:p>
            <a:pPr lvl="1"/>
            <a:r>
              <a:rPr lang="en-GB" smtClean="0"/>
              <a:t>Druhá úroveň</a:t>
            </a:r>
          </a:p>
          <a:p>
            <a:pPr lvl="2"/>
            <a:r>
              <a:rPr lang="en-GB" smtClean="0"/>
              <a:t>Třetí úroveň</a:t>
            </a:r>
          </a:p>
          <a:p>
            <a:pPr lvl="3"/>
            <a:r>
              <a:rPr lang="en-GB" smtClean="0"/>
              <a:t>Čtvrtá úroveň osnovy</a:t>
            </a:r>
          </a:p>
          <a:p>
            <a:pPr lvl="4"/>
            <a:r>
              <a:rPr lang="en-GB" smtClean="0"/>
              <a:t>Pátá úroveň osnovy</a:t>
            </a:r>
          </a:p>
          <a:p>
            <a:pPr lvl="4"/>
            <a:r>
              <a:rPr lang="en-GB" smtClean="0"/>
              <a:t>Šestá úroveň</a:t>
            </a:r>
          </a:p>
          <a:p>
            <a:pPr lvl="4"/>
            <a:r>
              <a:rPr lang="en-GB" smtClean="0"/>
              <a:t>Sedmá úroveň</a:t>
            </a:r>
          </a:p>
          <a:p>
            <a:pPr lvl="4"/>
            <a:r>
              <a:rPr lang="en-GB" smtClean="0"/>
              <a:t>Osmá úroveň textu</a:t>
            </a:r>
          </a:p>
          <a:p>
            <a:pPr lvl="4"/>
            <a:r>
              <a:rPr lang="en-GB" smtClean="0"/>
              <a:t>Devátá úroveň</a:t>
            </a:r>
          </a:p>
        </p:txBody>
      </p:sp>
      <p:pic>
        <p:nvPicPr>
          <p:cNvPr id="2052" name="Picture 3"/>
          <p:cNvPicPr>
            <a:picLocks noChangeAspect="1" noChangeArrowheads="1"/>
          </p:cNvPicPr>
          <p:nvPr/>
        </p:nvPicPr>
        <p:blipFill>
          <a:blip r:embed="rId13" cstate="print"/>
          <a:srcRect/>
          <a:stretch>
            <a:fillRect/>
          </a:stretch>
        </p:blipFill>
        <p:spPr bwMode="auto">
          <a:xfrm>
            <a:off x="0" y="0"/>
            <a:ext cx="10080625" cy="7559675"/>
          </a:xfrm>
          <a:prstGeom prst="rect">
            <a:avLst/>
          </a:prstGeom>
          <a:noFill/>
          <a:ln w="9525">
            <a:noFill/>
            <a:round/>
            <a:headEnd/>
            <a:tailEnd/>
          </a:ln>
        </p:spPr>
      </p:pic>
      <p:sp>
        <p:nvSpPr>
          <p:cNvPr id="2" name="Rectangle 4"/>
          <p:cNvSpPr>
            <a:spLocks noGrp="1" noChangeArrowheads="1"/>
          </p:cNvSpPr>
          <p:nvPr>
            <p:ph type="sldNum"/>
          </p:nvPr>
        </p:nvSpPr>
        <p:spPr bwMode="auto">
          <a:xfrm>
            <a:off x="7227888" y="6886575"/>
            <a:ext cx="2341562" cy="5207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smtClean="0">
                <a:solidFill>
                  <a:srgbClr val="000000"/>
                </a:solidFill>
                <a:latin typeface="Times New Roman" pitchFamily="16" charset="0"/>
              </a:defRPr>
            </a:lvl1pPr>
          </a:lstStyle>
          <a:p>
            <a:pPr>
              <a:defRPr/>
            </a:pPr>
            <a:fld id="{E5DBA8C2-55FB-4AB8-826B-39CEC27B6014}" type="slidenum">
              <a:rPr lang="en-GB"/>
              <a:pPr>
                <a:defRPr/>
              </a:pPr>
              <a:t>‹#›</a:t>
            </a:fld>
            <a:endParaRPr lang="en-GB"/>
          </a:p>
        </p:txBody>
      </p:sp>
      <p:pic>
        <p:nvPicPr>
          <p:cNvPr id="2054" name="Picture 5"/>
          <p:cNvPicPr>
            <a:picLocks noChangeAspect="1" noChangeArrowheads="1"/>
          </p:cNvPicPr>
          <p:nvPr/>
        </p:nvPicPr>
        <p:blipFill>
          <a:blip r:embed="rId14" cstate="print"/>
          <a:srcRect/>
          <a:stretch>
            <a:fillRect/>
          </a:stretch>
        </p:blipFill>
        <p:spPr bwMode="auto">
          <a:xfrm>
            <a:off x="958850" y="2960688"/>
            <a:ext cx="3541713" cy="566737"/>
          </a:xfrm>
          <a:prstGeom prst="rect">
            <a:avLst/>
          </a:prstGeom>
          <a:noFill/>
          <a:ln w="9525">
            <a:noFill/>
            <a:round/>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449263" rtl="0" eaLnBrk="0" fontAlgn="base" hangingPunct="0">
        <a:lnSpc>
          <a:spcPct val="76000"/>
        </a:lnSpc>
        <a:spcBef>
          <a:spcPct val="0"/>
        </a:spcBef>
        <a:spcAft>
          <a:spcPct val="0"/>
        </a:spcAft>
        <a:buClr>
          <a:srgbClr val="000000"/>
        </a:buClr>
        <a:buSzPct val="45000"/>
        <a:buFont typeface="StarSymbol" charset="0"/>
        <a:defRPr sz="4400">
          <a:solidFill>
            <a:srgbClr val="000000"/>
          </a:solidFill>
          <a:latin typeface="+mj-lt"/>
          <a:ea typeface="+mj-ea"/>
          <a:cs typeface="+mj-cs"/>
        </a:defRPr>
      </a:lvl1pPr>
      <a:lvl2pPr algn="ctr" defTabSz="449263" rtl="0" eaLnBrk="0" fontAlgn="base" hangingPunct="0">
        <a:lnSpc>
          <a:spcPct val="76000"/>
        </a:lnSpc>
        <a:spcBef>
          <a:spcPct val="0"/>
        </a:spcBef>
        <a:spcAft>
          <a:spcPct val="0"/>
        </a:spcAft>
        <a:buClr>
          <a:srgbClr val="000000"/>
        </a:buClr>
        <a:buSzPct val="45000"/>
        <a:buFont typeface="StarSymbol" charset="0"/>
        <a:defRPr sz="4400">
          <a:solidFill>
            <a:srgbClr val="000000"/>
          </a:solidFill>
          <a:latin typeface="Arial" charset="0"/>
          <a:ea typeface="Lucida Sans Unicode" charset="0"/>
          <a:cs typeface="Lucida Sans Unicode" charset="0"/>
        </a:defRPr>
      </a:lvl2pPr>
      <a:lvl3pPr algn="ctr" defTabSz="449263" rtl="0" eaLnBrk="0" fontAlgn="base" hangingPunct="0">
        <a:lnSpc>
          <a:spcPct val="76000"/>
        </a:lnSpc>
        <a:spcBef>
          <a:spcPct val="0"/>
        </a:spcBef>
        <a:spcAft>
          <a:spcPct val="0"/>
        </a:spcAft>
        <a:buClr>
          <a:srgbClr val="000000"/>
        </a:buClr>
        <a:buSzPct val="45000"/>
        <a:buFont typeface="StarSymbol" charset="0"/>
        <a:defRPr sz="4400">
          <a:solidFill>
            <a:srgbClr val="000000"/>
          </a:solidFill>
          <a:latin typeface="Arial" charset="0"/>
          <a:ea typeface="Lucida Sans Unicode" charset="0"/>
          <a:cs typeface="Lucida Sans Unicode" charset="0"/>
        </a:defRPr>
      </a:lvl3pPr>
      <a:lvl4pPr algn="ctr" defTabSz="449263" rtl="0" eaLnBrk="0" fontAlgn="base" hangingPunct="0">
        <a:lnSpc>
          <a:spcPct val="76000"/>
        </a:lnSpc>
        <a:spcBef>
          <a:spcPct val="0"/>
        </a:spcBef>
        <a:spcAft>
          <a:spcPct val="0"/>
        </a:spcAft>
        <a:buClr>
          <a:srgbClr val="000000"/>
        </a:buClr>
        <a:buSzPct val="45000"/>
        <a:buFont typeface="StarSymbol" charset="0"/>
        <a:defRPr sz="4400">
          <a:solidFill>
            <a:srgbClr val="000000"/>
          </a:solidFill>
          <a:latin typeface="Arial" charset="0"/>
          <a:ea typeface="Lucida Sans Unicode" charset="0"/>
          <a:cs typeface="Lucida Sans Unicode" charset="0"/>
        </a:defRPr>
      </a:lvl4pPr>
      <a:lvl5pPr algn="ctr" defTabSz="449263" rtl="0" eaLnBrk="0" fontAlgn="base" hangingPunct="0">
        <a:lnSpc>
          <a:spcPct val="76000"/>
        </a:lnSpc>
        <a:spcBef>
          <a:spcPct val="0"/>
        </a:spcBef>
        <a:spcAft>
          <a:spcPct val="0"/>
        </a:spcAft>
        <a:buClr>
          <a:srgbClr val="000000"/>
        </a:buClr>
        <a:buSzPct val="45000"/>
        <a:buFont typeface="StarSymbol" charset="0"/>
        <a:defRPr sz="4400">
          <a:solidFill>
            <a:srgbClr val="000000"/>
          </a:solidFill>
          <a:latin typeface="Arial" charset="0"/>
          <a:ea typeface="Lucida Sans Unicode" charset="0"/>
          <a:cs typeface="Lucida Sans Unicode" charset="0"/>
        </a:defRPr>
      </a:lvl5pPr>
      <a:lvl6pPr marL="457200" algn="ctr" defTabSz="449263" rtl="0" fontAlgn="base" hangingPunct="0">
        <a:lnSpc>
          <a:spcPct val="76000"/>
        </a:lnSpc>
        <a:spcBef>
          <a:spcPct val="0"/>
        </a:spcBef>
        <a:spcAft>
          <a:spcPct val="0"/>
        </a:spcAft>
        <a:buClr>
          <a:srgbClr val="000000"/>
        </a:buClr>
        <a:buSzPct val="45000"/>
        <a:buFont typeface="StarSymbol" charset="0"/>
        <a:defRPr sz="4400">
          <a:solidFill>
            <a:srgbClr val="000000"/>
          </a:solidFill>
          <a:latin typeface="Arial" charset="0"/>
          <a:ea typeface="Lucida Sans Unicode" charset="0"/>
          <a:cs typeface="Lucida Sans Unicode" charset="0"/>
        </a:defRPr>
      </a:lvl6pPr>
      <a:lvl7pPr marL="914400" algn="ctr" defTabSz="449263" rtl="0" fontAlgn="base" hangingPunct="0">
        <a:lnSpc>
          <a:spcPct val="76000"/>
        </a:lnSpc>
        <a:spcBef>
          <a:spcPct val="0"/>
        </a:spcBef>
        <a:spcAft>
          <a:spcPct val="0"/>
        </a:spcAft>
        <a:buClr>
          <a:srgbClr val="000000"/>
        </a:buClr>
        <a:buSzPct val="45000"/>
        <a:buFont typeface="StarSymbol" charset="0"/>
        <a:defRPr sz="4400">
          <a:solidFill>
            <a:srgbClr val="000000"/>
          </a:solidFill>
          <a:latin typeface="Arial" charset="0"/>
          <a:ea typeface="Lucida Sans Unicode" charset="0"/>
          <a:cs typeface="Lucida Sans Unicode" charset="0"/>
        </a:defRPr>
      </a:lvl7pPr>
      <a:lvl8pPr marL="1371600" algn="ctr" defTabSz="449263" rtl="0" fontAlgn="base" hangingPunct="0">
        <a:lnSpc>
          <a:spcPct val="76000"/>
        </a:lnSpc>
        <a:spcBef>
          <a:spcPct val="0"/>
        </a:spcBef>
        <a:spcAft>
          <a:spcPct val="0"/>
        </a:spcAft>
        <a:buClr>
          <a:srgbClr val="000000"/>
        </a:buClr>
        <a:buSzPct val="45000"/>
        <a:buFont typeface="StarSymbol" charset="0"/>
        <a:defRPr sz="4400">
          <a:solidFill>
            <a:srgbClr val="000000"/>
          </a:solidFill>
          <a:latin typeface="Arial" charset="0"/>
          <a:ea typeface="Lucida Sans Unicode" charset="0"/>
          <a:cs typeface="Lucida Sans Unicode" charset="0"/>
        </a:defRPr>
      </a:lvl8pPr>
      <a:lvl9pPr marL="1828800" algn="ctr" defTabSz="449263" rtl="0" fontAlgn="base" hangingPunct="0">
        <a:lnSpc>
          <a:spcPct val="76000"/>
        </a:lnSpc>
        <a:spcBef>
          <a:spcPct val="0"/>
        </a:spcBef>
        <a:spcAft>
          <a:spcPct val="0"/>
        </a:spcAft>
        <a:buClr>
          <a:srgbClr val="000000"/>
        </a:buClr>
        <a:buSzPct val="45000"/>
        <a:buFont typeface="StarSymbol" charset="0"/>
        <a:defRPr sz="4400">
          <a:solidFill>
            <a:srgbClr val="000000"/>
          </a:solidFill>
          <a:latin typeface="Arial" charset="0"/>
          <a:ea typeface="Lucida Sans Unicode" charset="0"/>
          <a:cs typeface="Lucida Sans Unicode" charset="0"/>
        </a:defRPr>
      </a:lvl9pPr>
    </p:titleStyle>
    <p:bodyStyle>
      <a:lvl1pPr marL="427038" indent="-322263" algn="l" defTabSz="449263" rtl="0" eaLnBrk="0" fontAlgn="base" hangingPunct="0">
        <a:lnSpc>
          <a:spcPct val="76000"/>
        </a:lnSpc>
        <a:spcBef>
          <a:spcPct val="0"/>
        </a:spcBef>
        <a:spcAft>
          <a:spcPts val="1425"/>
        </a:spcAft>
        <a:buClr>
          <a:srgbClr val="000000"/>
        </a:buClr>
        <a:buSzPct val="45000"/>
        <a:buFont typeface="StarSymbol" charset="0"/>
        <a:buChar char="●"/>
        <a:defRPr sz="3200">
          <a:solidFill>
            <a:srgbClr val="000000"/>
          </a:solidFill>
          <a:latin typeface="+mn-lt"/>
          <a:ea typeface="+mn-ea"/>
          <a:cs typeface="+mn-cs"/>
        </a:defRPr>
      </a:lvl1pPr>
      <a:lvl2pPr marL="858838" indent="-285750" algn="l" defTabSz="449263" rtl="0" eaLnBrk="0" fontAlgn="base" hangingPunct="0">
        <a:lnSpc>
          <a:spcPct val="76000"/>
        </a:lnSpc>
        <a:spcBef>
          <a:spcPct val="0"/>
        </a:spcBef>
        <a:spcAft>
          <a:spcPts val="1138"/>
        </a:spcAft>
        <a:buClr>
          <a:srgbClr val="000000"/>
        </a:buClr>
        <a:buSzPct val="75000"/>
        <a:buFont typeface="StarSymbol" charset="0"/>
        <a:buChar char="–"/>
        <a:defRPr sz="2800">
          <a:solidFill>
            <a:srgbClr val="000000"/>
          </a:solidFill>
          <a:latin typeface="+mn-lt"/>
          <a:ea typeface="+mn-ea"/>
          <a:cs typeface="+mn-cs"/>
        </a:defRPr>
      </a:lvl2pPr>
      <a:lvl3pPr marL="1290638" indent="-212725" algn="l" defTabSz="449263" rtl="0" eaLnBrk="0" fontAlgn="base" hangingPunct="0">
        <a:lnSpc>
          <a:spcPct val="76000"/>
        </a:lnSpc>
        <a:spcBef>
          <a:spcPct val="0"/>
        </a:spcBef>
        <a:spcAft>
          <a:spcPts val="850"/>
        </a:spcAft>
        <a:buClr>
          <a:srgbClr val="000000"/>
        </a:buClr>
        <a:buSzPct val="45000"/>
        <a:buFont typeface="StarSymbol" charset="0"/>
        <a:buChar char="●"/>
        <a:defRPr sz="2400">
          <a:solidFill>
            <a:srgbClr val="000000"/>
          </a:solidFill>
          <a:latin typeface="+mn-lt"/>
          <a:ea typeface="+mn-ea"/>
          <a:cs typeface="+mn-cs"/>
        </a:defRPr>
      </a:lvl3pPr>
      <a:lvl4pPr marL="1722438" indent="-211138" algn="l" defTabSz="449263" rtl="0" eaLnBrk="0" fontAlgn="base" hangingPunct="0">
        <a:lnSpc>
          <a:spcPct val="76000"/>
        </a:lnSpc>
        <a:spcBef>
          <a:spcPct val="0"/>
        </a:spcBef>
        <a:spcAft>
          <a:spcPts val="575"/>
        </a:spcAft>
        <a:buClr>
          <a:srgbClr val="000000"/>
        </a:buClr>
        <a:buSzPct val="75000"/>
        <a:buFont typeface="StarSymbol" charset="0"/>
        <a:buChar char="–"/>
        <a:defRPr sz="2000">
          <a:solidFill>
            <a:srgbClr val="000000"/>
          </a:solidFill>
          <a:latin typeface="+mn-lt"/>
          <a:ea typeface="+mn-ea"/>
          <a:cs typeface="+mn-cs"/>
        </a:defRPr>
      </a:lvl4pPr>
      <a:lvl5pPr marL="2154238" indent="-212725" algn="l" defTabSz="449263" rtl="0" eaLnBrk="0" fontAlgn="base" hangingPunct="0">
        <a:lnSpc>
          <a:spcPct val="76000"/>
        </a:lnSpc>
        <a:spcBef>
          <a:spcPct val="0"/>
        </a:spcBef>
        <a:spcAft>
          <a:spcPts val="288"/>
        </a:spcAft>
        <a:buClr>
          <a:srgbClr val="000000"/>
        </a:buClr>
        <a:buSzPct val="45000"/>
        <a:buFont typeface="StarSymbol" charset="0"/>
        <a:buChar char="●"/>
        <a:defRPr sz="2000">
          <a:solidFill>
            <a:srgbClr val="000000"/>
          </a:solidFill>
          <a:latin typeface="+mn-lt"/>
          <a:ea typeface="+mn-ea"/>
          <a:cs typeface="+mn-cs"/>
        </a:defRPr>
      </a:lvl5pPr>
      <a:lvl6pPr marL="2611438" indent="-212725" algn="l" defTabSz="449263" rtl="0" fontAlgn="base" hangingPunct="0">
        <a:lnSpc>
          <a:spcPct val="76000"/>
        </a:lnSpc>
        <a:spcBef>
          <a:spcPct val="0"/>
        </a:spcBef>
        <a:spcAft>
          <a:spcPts val="288"/>
        </a:spcAft>
        <a:buClr>
          <a:srgbClr val="000000"/>
        </a:buClr>
        <a:buSzPct val="45000"/>
        <a:buFont typeface="StarSymbol" charset="0"/>
        <a:buChar char="●"/>
        <a:defRPr sz="2000">
          <a:solidFill>
            <a:srgbClr val="000000"/>
          </a:solidFill>
          <a:latin typeface="+mn-lt"/>
          <a:ea typeface="+mn-ea"/>
          <a:cs typeface="+mn-cs"/>
        </a:defRPr>
      </a:lvl6pPr>
      <a:lvl7pPr marL="3068638" indent="-212725" algn="l" defTabSz="449263" rtl="0" fontAlgn="base" hangingPunct="0">
        <a:lnSpc>
          <a:spcPct val="76000"/>
        </a:lnSpc>
        <a:spcBef>
          <a:spcPct val="0"/>
        </a:spcBef>
        <a:spcAft>
          <a:spcPts val="288"/>
        </a:spcAft>
        <a:buClr>
          <a:srgbClr val="000000"/>
        </a:buClr>
        <a:buSzPct val="45000"/>
        <a:buFont typeface="StarSymbol" charset="0"/>
        <a:buChar char="●"/>
        <a:defRPr sz="2000">
          <a:solidFill>
            <a:srgbClr val="000000"/>
          </a:solidFill>
          <a:latin typeface="+mn-lt"/>
          <a:ea typeface="+mn-ea"/>
          <a:cs typeface="+mn-cs"/>
        </a:defRPr>
      </a:lvl7pPr>
      <a:lvl8pPr marL="3525838" indent="-212725" algn="l" defTabSz="449263" rtl="0" fontAlgn="base" hangingPunct="0">
        <a:lnSpc>
          <a:spcPct val="76000"/>
        </a:lnSpc>
        <a:spcBef>
          <a:spcPct val="0"/>
        </a:spcBef>
        <a:spcAft>
          <a:spcPts val="288"/>
        </a:spcAft>
        <a:buClr>
          <a:srgbClr val="000000"/>
        </a:buClr>
        <a:buSzPct val="45000"/>
        <a:buFont typeface="StarSymbol" charset="0"/>
        <a:buChar char="●"/>
        <a:defRPr sz="2000">
          <a:solidFill>
            <a:srgbClr val="000000"/>
          </a:solidFill>
          <a:latin typeface="+mn-lt"/>
          <a:ea typeface="+mn-ea"/>
          <a:cs typeface="+mn-cs"/>
        </a:defRPr>
      </a:lvl8pPr>
      <a:lvl9pPr marL="3983038" indent="-212725" algn="l" defTabSz="449263" rtl="0" fontAlgn="base" hangingPunct="0">
        <a:lnSpc>
          <a:spcPct val="76000"/>
        </a:lnSpc>
        <a:spcBef>
          <a:spcPct val="0"/>
        </a:spcBef>
        <a:spcAft>
          <a:spcPts val="288"/>
        </a:spcAft>
        <a:buClr>
          <a:srgbClr val="000000"/>
        </a:buClr>
        <a:buSzPct val="45000"/>
        <a:buFont typeface="StarSymbol" charset="0"/>
        <a:buChar char="●"/>
        <a:defRPr sz="2000">
          <a:solidFill>
            <a:srgbClr val="000000"/>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503238" y="301625"/>
            <a:ext cx="9066212" cy="1255713"/>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smtClean="0"/>
              <a:t>Klepněte pro úpravu formátu titulního textu</a:t>
            </a:r>
          </a:p>
        </p:txBody>
      </p:sp>
      <p:sp>
        <p:nvSpPr>
          <p:cNvPr id="3075" name="Rectangle 2"/>
          <p:cNvSpPr>
            <a:spLocks noGrp="1" noChangeArrowheads="1"/>
          </p:cNvSpPr>
          <p:nvPr>
            <p:ph type="body" idx="1"/>
          </p:nvPr>
        </p:nvSpPr>
        <p:spPr bwMode="auto">
          <a:xfrm>
            <a:off x="503238" y="1768475"/>
            <a:ext cx="9066212" cy="4987925"/>
          </a:xfrm>
          <a:prstGeom prst="rect">
            <a:avLst/>
          </a:prstGeom>
          <a:noFill/>
          <a:ln w="9525">
            <a:noFill/>
            <a:round/>
            <a:headEnd/>
            <a:tailEnd/>
          </a:ln>
        </p:spPr>
        <p:txBody>
          <a:bodyPr vert="horz" wrap="square" lIns="0" tIns="0" rIns="0" bIns="0" numCol="1" anchor="t" anchorCtr="0" compatLnSpc="1">
            <a:prstTxWarp prst="textNoShape">
              <a:avLst/>
            </a:prstTxWarp>
          </a:bodyPr>
          <a:lstStyle/>
          <a:p>
            <a:pPr lvl="0"/>
            <a:r>
              <a:rPr lang="en-GB" smtClean="0"/>
              <a:t>Klepněte pro úpravu formátu textu osnovy</a:t>
            </a:r>
          </a:p>
          <a:p>
            <a:pPr lvl="1"/>
            <a:r>
              <a:rPr lang="en-GB" smtClean="0"/>
              <a:t>Druhá úroveň</a:t>
            </a:r>
          </a:p>
          <a:p>
            <a:pPr lvl="2"/>
            <a:r>
              <a:rPr lang="en-GB" smtClean="0"/>
              <a:t>Třetí úroveň</a:t>
            </a:r>
          </a:p>
          <a:p>
            <a:pPr lvl="3"/>
            <a:r>
              <a:rPr lang="en-GB" smtClean="0"/>
              <a:t>Čtvrtá úroveň osnovy</a:t>
            </a:r>
          </a:p>
          <a:p>
            <a:pPr lvl="4"/>
            <a:r>
              <a:rPr lang="en-GB" smtClean="0"/>
              <a:t>Pátá úroveň osnovy</a:t>
            </a:r>
          </a:p>
          <a:p>
            <a:pPr lvl="4"/>
            <a:r>
              <a:rPr lang="en-GB" smtClean="0"/>
              <a:t>Šestá úroveň</a:t>
            </a:r>
          </a:p>
          <a:p>
            <a:pPr lvl="4"/>
            <a:r>
              <a:rPr lang="en-GB" smtClean="0"/>
              <a:t>Sedmá úroveň</a:t>
            </a:r>
          </a:p>
          <a:p>
            <a:pPr lvl="4"/>
            <a:r>
              <a:rPr lang="en-GB" smtClean="0"/>
              <a:t>Osmá úroveň textu</a:t>
            </a:r>
          </a:p>
          <a:p>
            <a:pPr lvl="4"/>
            <a:r>
              <a:rPr lang="en-GB" smtClean="0"/>
              <a:t>Devátá úroveň</a:t>
            </a:r>
          </a:p>
        </p:txBody>
      </p:sp>
      <p:sp>
        <p:nvSpPr>
          <p:cNvPr id="2" name="Rectangle 3"/>
          <p:cNvSpPr>
            <a:spLocks noGrp="1" noChangeArrowheads="1"/>
          </p:cNvSpPr>
          <p:nvPr>
            <p:ph type="dt"/>
          </p:nvPr>
        </p:nvSpPr>
        <p:spPr bwMode="auto">
          <a:xfrm>
            <a:off x="503238" y="6886575"/>
            <a:ext cx="2341562" cy="5207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smtClean="0">
                <a:solidFill>
                  <a:srgbClr val="000000"/>
                </a:solidFill>
                <a:latin typeface="Times New Roman" pitchFamily="16" charset="0"/>
              </a:defRPr>
            </a:lvl1pPr>
          </a:lstStyle>
          <a:p>
            <a:pPr>
              <a:defRPr/>
            </a:pPr>
            <a:endParaRPr lang="en-GB"/>
          </a:p>
        </p:txBody>
      </p:sp>
      <p:sp>
        <p:nvSpPr>
          <p:cNvPr id="3076" name="Rectangle 4"/>
          <p:cNvSpPr>
            <a:spLocks noGrp="1" noChangeArrowheads="1"/>
          </p:cNvSpPr>
          <p:nvPr>
            <p:ph type="ftr"/>
          </p:nvPr>
        </p:nvSpPr>
        <p:spPr bwMode="auto">
          <a:xfrm>
            <a:off x="3448050" y="6886575"/>
            <a:ext cx="3189288" cy="5207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smtClean="0">
                <a:solidFill>
                  <a:srgbClr val="000000"/>
                </a:solidFill>
                <a:latin typeface="Times New Roman" pitchFamily="16" charset="0"/>
              </a:defRPr>
            </a:lvl1pPr>
          </a:lstStyle>
          <a:p>
            <a:pPr>
              <a:defRPr/>
            </a:pPr>
            <a:endParaRPr lang="en-GB"/>
          </a:p>
        </p:txBody>
      </p:sp>
      <p:sp>
        <p:nvSpPr>
          <p:cNvPr id="3077" name="Rectangle 5"/>
          <p:cNvSpPr>
            <a:spLocks noGrp="1" noChangeArrowheads="1"/>
          </p:cNvSpPr>
          <p:nvPr>
            <p:ph type="sldNum"/>
          </p:nvPr>
        </p:nvSpPr>
        <p:spPr bwMode="auto">
          <a:xfrm>
            <a:off x="7227888" y="6886575"/>
            <a:ext cx="2341562" cy="5207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smtClean="0">
                <a:solidFill>
                  <a:srgbClr val="000000"/>
                </a:solidFill>
                <a:latin typeface="Times New Roman" pitchFamily="16" charset="0"/>
              </a:defRPr>
            </a:lvl1pPr>
          </a:lstStyle>
          <a:p>
            <a:pPr>
              <a:defRPr/>
            </a:pPr>
            <a:fld id="{A21EC025-0DBE-4DA6-BF93-FBBF0D217D71}" type="slidenum">
              <a:rPr lang="en-GB"/>
              <a:pPr>
                <a:defRPr/>
              </a:pPr>
              <a:t>‹#›</a:t>
            </a:fld>
            <a:endParaRPr lang="en-GB"/>
          </a:p>
        </p:txBody>
      </p:sp>
      <p:pic>
        <p:nvPicPr>
          <p:cNvPr id="3079" name="Picture 6"/>
          <p:cNvPicPr>
            <a:picLocks noChangeAspect="1" noChangeArrowheads="1"/>
          </p:cNvPicPr>
          <p:nvPr/>
        </p:nvPicPr>
        <p:blipFill>
          <a:blip r:embed="rId13" cstate="print"/>
          <a:srcRect/>
          <a:stretch>
            <a:fillRect/>
          </a:stretch>
        </p:blipFill>
        <p:spPr bwMode="auto">
          <a:xfrm>
            <a:off x="0" y="0"/>
            <a:ext cx="10080625" cy="7575550"/>
          </a:xfrm>
          <a:prstGeom prst="rect">
            <a:avLst/>
          </a:prstGeom>
          <a:noFill/>
          <a:ln w="9525">
            <a:noFill/>
            <a:round/>
            <a:headEnd/>
            <a:tailEnd/>
          </a:ln>
        </p:spPr>
      </p:pic>
      <p:pic>
        <p:nvPicPr>
          <p:cNvPr id="3080" name="Picture 7"/>
          <p:cNvPicPr>
            <a:picLocks noChangeAspect="1" noChangeArrowheads="1"/>
          </p:cNvPicPr>
          <p:nvPr/>
        </p:nvPicPr>
        <p:blipFill>
          <a:blip r:embed="rId14" cstate="print"/>
          <a:srcRect/>
          <a:stretch>
            <a:fillRect/>
          </a:stretch>
        </p:blipFill>
        <p:spPr bwMode="auto">
          <a:xfrm>
            <a:off x="779463" y="6524625"/>
            <a:ext cx="2641600" cy="422275"/>
          </a:xfrm>
          <a:prstGeom prst="rect">
            <a:avLst/>
          </a:prstGeom>
          <a:noFill/>
          <a:ln w="9525">
            <a:noFill/>
            <a:round/>
            <a:headEnd/>
            <a:tailEnd/>
          </a:ln>
        </p:spPr>
      </p:pic>
      <p:sp>
        <p:nvSpPr>
          <p:cNvPr id="3" name="Text Box 8"/>
          <p:cNvSpPr txBox="1">
            <a:spLocks noChangeArrowheads="1"/>
          </p:cNvSpPr>
          <p:nvPr/>
        </p:nvSpPr>
        <p:spPr bwMode="auto">
          <a:xfrm>
            <a:off x="5589588" y="7256463"/>
            <a:ext cx="4140200" cy="288925"/>
          </a:xfrm>
          <a:prstGeom prst="rect">
            <a:avLst/>
          </a:prstGeom>
          <a:noFill/>
          <a:ln w="9525">
            <a:noFill/>
            <a:round/>
            <a:headEnd/>
            <a:tailEnd/>
          </a:ln>
          <a:effectLst/>
        </p:spPr>
        <p:txBody>
          <a:bodyPr lIns="90000" tIns="45000" rIns="90000" bIns="45000">
            <a:spAutoFit/>
          </a:bodyPr>
          <a:lstStyle/>
          <a:p>
            <a:pPr algn="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a:solidFill>
                  <a:srgbClr val="FFFFFF"/>
                </a:solidFill>
              </a:rPr>
              <a:t>www.</a:t>
            </a:r>
            <a:r>
              <a:rPr lang="en-GB" sz="1400" b="1">
                <a:solidFill>
                  <a:srgbClr val="FFFFFF"/>
                </a:solidFill>
              </a:rPr>
              <a:t>ochrance</a:t>
            </a:r>
            <a:r>
              <a:rPr lang="en-GB" sz="1400">
                <a:solidFill>
                  <a:srgbClr val="FFFFFF"/>
                </a:solidFill>
              </a:rPr>
              <a:t>.cz</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49263" rtl="0" eaLnBrk="0" fontAlgn="base" hangingPunct="0">
        <a:lnSpc>
          <a:spcPct val="76000"/>
        </a:lnSpc>
        <a:spcBef>
          <a:spcPct val="0"/>
        </a:spcBef>
        <a:spcAft>
          <a:spcPct val="0"/>
        </a:spcAft>
        <a:buClr>
          <a:srgbClr val="000000"/>
        </a:buClr>
        <a:buSzPct val="45000"/>
        <a:buFont typeface="StarSymbol" charset="0"/>
        <a:defRPr sz="4400">
          <a:solidFill>
            <a:srgbClr val="000000"/>
          </a:solidFill>
          <a:latin typeface="+mj-lt"/>
          <a:ea typeface="+mj-ea"/>
          <a:cs typeface="+mj-cs"/>
        </a:defRPr>
      </a:lvl1pPr>
      <a:lvl2pPr algn="ctr" defTabSz="449263" rtl="0" eaLnBrk="0" fontAlgn="base" hangingPunct="0">
        <a:lnSpc>
          <a:spcPct val="76000"/>
        </a:lnSpc>
        <a:spcBef>
          <a:spcPct val="0"/>
        </a:spcBef>
        <a:spcAft>
          <a:spcPct val="0"/>
        </a:spcAft>
        <a:buClr>
          <a:srgbClr val="000000"/>
        </a:buClr>
        <a:buSzPct val="45000"/>
        <a:buFont typeface="StarSymbol" charset="0"/>
        <a:defRPr sz="4400">
          <a:solidFill>
            <a:srgbClr val="000000"/>
          </a:solidFill>
          <a:latin typeface="Arial" charset="0"/>
          <a:ea typeface="Lucida Sans Unicode" charset="0"/>
          <a:cs typeface="Lucida Sans Unicode" charset="0"/>
        </a:defRPr>
      </a:lvl2pPr>
      <a:lvl3pPr algn="ctr" defTabSz="449263" rtl="0" eaLnBrk="0" fontAlgn="base" hangingPunct="0">
        <a:lnSpc>
          <a:spcPct val="76000"/>
        </a:lnSpc>
        <a:spcBef>
          <a:spcPct val="0"/>
        </a:spcBef>
        <a:spcAft>
          <a:spcPct val="0"/>
        </a:spcAft>
        <a:buClr>
          <a:srgbClr val="000000"/>
        </a:buClr>
        <a:buSzPct val="45000"/>
        <a:buFont typeface="StarSymbol" charset="0"/>
        <a:defRPr sz="4400">
          <a:solidFill>
            <a:srgbClr val="000000"/>
          </a:solidFill>
          <a:latin typeface="Arial" charset="0"/>
          <a:ea typeface="Lucida Sans Unicode" charset="0"/>
          <a:cs typeface="Lucida Sans Unicode" charset="0"/>
        </a:defRPr>
      </a:lvl3pPr>
      <a:lvl4pPr algn="ctr" defTabSz="449263" rtl="0" eaLnBrk="0" fontAlgn="base" hangingPunct="0">
        <a:lnSpc>
          <a:spcPct val="76000"/>
        </a:lnSpc>
        <a:spcBef>
          <a:spcPct val="0"/>
        </a:spcBef>
        <a:spcAft>
          <a:spcPct val="0"/>
        </a:spcAft>
        <a:buClr>
          <a:srgbClr val="000000"/>
        </a:buClr>
        <a:buSzPct val="45000"/>
        <a:buFont typeface="StarSymbol" charset="0"/>
        <a:defRPr sz="4400">
          <a:solidFill>
            <a:srgbClr val="000000"/>
          </a:solidFill>
          <a:latin typeface="Arial" charset="0"/>
          <a:ea typeface="Lucida Sans Unicode" charset="0"/>
          <a:cs typeface="Lucida Sans Unicode" charset="0"/>
        </a:defRPr>
      </a:lvl4pPr>
      <a:lvl5pPr algn="ctr" defTabSz="449263" rtl="0" eaLnBrk="0" fontAlgn="base" hangingPunct="0">
        <a:lnSpc>
          <a:spcPct val="76000"/>
        </a:lnSpc>
        <a:spcBef>
          <a:spcPct val="0"/>
        </a:spcBef>
        <a:spcAft>
          <a:spcPct val="0"/>
        </a:spcAft>
        <a:buClr>
          <a:srgbClr val="000000"/>
        </a:buClr>
        <a:buSzPct val="45000"/>
        <a:buFont typeface="StarSymbol" charset="0"/>
        <a:defRPr sz="4400">
          <a:solidFill>
            <a:srgbClr val="000000"/>
          </a:solidFill>
          <a:latin typeface="Arial" charset="0"/>
          <a:ea typeface="Lucida Sans Unicode" charset="0"/>
          <a:cs typeface="Lucida Sans Unicode" charset="0"/>
        </a:defRPr>
      </a:lvl5pPr>
      <a:lvl6pPr marL="457200" algn="ctr" defTabSz="449263" rtl="0" fontAlgn="base" hangingPunct="0">
        <a:lnSpc>
          <a:spcPct val="76000"/>
        </a:lnSpc>
        <a:spcBef>
          <a:spcPct val="0"/>
        </a:spcBef>
        <a:spcAft>
          <a:spcPct val="0"/>
        </a:spcAft>
        <a:buClr>
          <a:srgbClr val="000000"/>
        </a:buClr>
        <a:buSzPct val="45000"/>
        <a:buFont typeface="StarSymbol" charset="0"/>
        <a:defRPr sz="4400">
          <a:solidFill>
            <a:srgbClr val="000000"/>
          </a:solidFill>
          <a:latin typeface="Arial" charset="0"/>
          <a:ea typeface="Lucida Sans Unicode" charset="0"/>
          <a:cs typeface="Lucida Sans Unicode" charset="0"/>
        </a:defRPr>
      </a:lvl6pPr>
      <a:lvl7pPr marL="914400" algn="ctr" defTabSz="449263" rtl="0" fontAlgn="base" hangingPunct="0">
        <a:lnSpc>
          <a:spcPct val="76000"/>
        </a:lnSpc>
        <a:spcBef>
          <a:spcPct val="0"/>
        </a:spcBef>
        <a:spcAft>
          <a:spcPct val="0"/>
        </a:spcAft>
        <a:buClr>
          <a:srgbClr val="000000"/>
        </a:buClr>
        <a:buSzPct val="45000"/>
        <a:buFont typeface="StarSymbol" charset="0"/>
        <a:defRPr sz="4400">
          <a:solidFill>
            <a:srgbClr val="000000"/>
          </a:solidFill>
          <a:latin typeface="Arial" charset="0"/>
          <a:ea typeface="Lucida Sans Unicode" charset="0"/>
          <a:cs typeface="Lucida Sans Unicode" charset="0"/>
        </a:defRPr>
      </a:lvl7pPr>
      <a:lvl8pPr marL="1371600" algn="ctr" defTabSz="449263" rtl="0" fontAlgn="base" hangingPunct="0">
        <a:lnSpc>
          <a:spcPct val="76000"/>
        </a:lnSpc>
        <a:spcBef>
          <a:spcPct val="0"/>
        </a:spcBef>
        <a:spcAft>
          <a:spcPct val="0"/>
        </a:spcAft>
        <a:buClr>
          <a:srgbClr val="000000"/>
        </a:buClr>
        <a:buSzPct val="45000"/>
        <a:buFont typeface="StarSymbol" charset="0"/>
        <a:defRPr sz="4400">
          <a:solidFill>
            <a:srgbClr val="000000"/>
          </a:solidFill>
          <a:latin typeface="Arial" charset="0"/>
          <a:ea typeface="Lucida Sans Unicode" charset="0"/>
          <a:cs typeface="Lucida Sans Unicode" charset="0"/>
        </a:defRPr>
      </a:lvl8pPr>
      <a:lvl9pPr marL="1828800" algn="ctr" defTabSz="449263" rtl="0" fontAlgn="base" hangingPunct="0">
        <a:lnSpc>
          <a:spcPct val="76000"/>
        </a:lnSpc>
        <a:spcBef>
          <a:spcPct val="0"/>
        </a:spcBef>
        <a:spcAft>
          <a:spcPct val="0"/>
        </a:spcAft>
        <a:buClr>
          <a:srgbClr val="000000"/>
        </a:buClr>
        <a:buSzPct val="45000"/>
        <a:buFont typeface="StarSymbol" charset="0"/>
        <a:defRPr sz="4400">
          <a:solidFill>
            <a:srgbClr val="000000"/>
          </a:solidFill>
          <a:latin typeface="Arial" charset="0"/>
          <a:ea typeface="Lucida Sans Unicode" charset="0"/>
          <a:cs typeface="Lucida Sans Unicode" charset="0"/>
        </a:defRPr>
      </a:lvl9pPr>
    </p:titleStyle>
    <p:bodyStyle>
      <a:lvl1pPr marL="427038" indent="-322263" algn="l" defTabSz="449263" rtl="0" eaLnBrk="0" fontAlgn="base" hangingPunct="0">
        <a:lnSpc>
          <a:spcPct val="76000"/>
        </a:lnSpc>
        <a:spcBef>
          <a:spcPct val="0"/>
        </a:spcBef>
        <a:spcAft>
          <a:spcPts val="1425"/>
        </a:spcAft>
        <a:buClr>
          <a:srgbClr val="000000"/>
        </a:buClr>
        <a:buSzPct val="45000"/>
        <a:buFont typeface="StarSymbol" charset="0"/>
        <a:buChar char="●"/>
        <a:defRPr sz="3200">
          <a:solidFill>
            <a:srgbClr val="000000"/>
          </a:solidFill>
          <a:latin typeface="+mn-lt"/>
          <a:ea typeface="+mn-ea"/>
          <a:cs typeface="+mn-cs"/>
        </a:defRPr>
      </a:lvl1pPr>
      <a:lvl2pPr marL="858838" indent="-285750" algn="l" defTabSz="449263" rtl="0" eaLnBrk="0" fontAlgn="base" hangingPunct="0">
        <a:lnSpc>
          <a:spcPct val="76000"/>
        </a:lnSpc>
        <a:spcBef>
          <a:spcPct val="0"/>
        </a:spcBef>
        <a:spcAft>
          <a:spcPts val="1138"/>
        </a:spcAft>
        <a:buClr>
          <a:srgbClr val="000000"/>
        </a:buClr>
        <a:buSzPct val="75000"/>
        <a:buFont typeface="StarSymbol" charset="0"/>
        <a:buChar char="–"/>
        <a:defRPr sz="2800">
          <a:solidFill>
            <a:srgbClr val="000000"/>
          </a:solidFill>
          <a:latin typeface="+mn-lt"/>
          <a:ea typeface="+mn-ea"/>
          <a:cs typeface="+mn-cs"/>
        </a:defRPr>
      </a:lvl2pPr>
      <a:lvl3pPr marL="1290638" indent="-212725" algn="l" defTabSz="449263" rtl="0" eaLnBrk="0" fontAlgn="base" hangingPunct="0">
        <a:lnSpc>
          <a:spcPct val="76000"/>
        </a:lnSpc>
        <a:spcBef>
          <a:spcPct val="0"/>
        </a:spcBef>
        <a:spcAft>
          <a:spcPts val="850"/>
        </a:spcAft>
        <a:buClr>
          <a:srgbClr val="000000"/>
        </a:buClr>
        <a:buSzPct val="45000"/>
        <a:buFont typeface="StarSymbol" charset="0"/>
        <a:buChar char="●"/>
        <a:defRPr sz="2400">
          <a:solidFill>
            <a:srgbClr val="000000"/>
          </a:solidFill>
          <a:latin typeface="+mn-lt"/>
          <a:ea typeface="+mn-ea"/>
          <a:cs typeface="+mn-cs"/>
        </a:defRPr>
      </a:lvl3pPr>
      <a:lvl4pPr marL="1722438" indent="-211138" algn="l" defTabSz="449263" rtl="0" eaLnBrk="0" fontAlgn="base" hangingPunct="0">
        <a:lnSpc>
          <a:spcPct val="76000"/>
        </a:lnSpc>
        <a:spcBef>
          <a:spcPct val="0"/>
        </a:spcBef>
        <a:spcAft>
          <a:spcPts val="575"/>
        </a:spcAft>
        <a:buClr>
          <a:srgbClr val="000000"/>
        </a:buClr>
        <a:buSzPct val="75000"/>
        <a:buFont typeface="StarSymbol" charset="0"/>
        <a:buChar char="–"/>
        <a:defRPr sz="2000">
          <a:solidFill>
            <a:srgbClr val="000000"/>
          </a:solidFill>
          <a:latin typeface="+mn-lt"/>
          <a:ea typeface="+mn-ea"/>
          <a:cs typeface="+mn-cs"/>
        </a:defRPr>
      </a:lvl4pPr>
      <a:lvl5pPr marL="2154238" indent="-212725" algn="l" defTabSz="449263" rtl="0" eaLnBrk="0" fontAlgn="base" hangingPunct="0">
        <a:lnSpc>
          <a:spcPct val="76000"/>
        </a:lnSpc>
        <a:spcBef>
          <a:spcPct val="0"/>
        </a:spcBef>
        <a:spcAft>
          <a:spcPts val="288"/>
        </a:spcAft>
        <a:buClr>
          <a:srgbClr val="000000"/>
        </a:buClr>
        <a:buSzPct val="45000"/>
        <a:buFont typeface="StarSymbol" charset="0"/>
        <a:buChar char="●"/>
        <a:defRPr sz="2000">
          <a:solidFill>
            <a:srgbClr val="000000"/>
          </a:solidFill>
          <a:latin typeface="+mn-lt"/>
          <a:ea typeface="+mn-ea"/>
          <a:cs typeface="+mn-cs"/>
        </a:defRPr>
      </a:lvl5pPr>
      <a:lvl6pPr marL="2611438" indent="-212725" algn="l" defTabSz="449263" rtl="0" fontAlgn="base" hangingPunct="0">
        <a:lnSpc>
          <a:spcPct val="76000"/>
        </a:lnSpc>
        <a:spcBef>
          <a:spcPct val="0"/>
        </a:spcBef>
        <a:spcAft>
          <a:spcPts val="288"/>
        </a:spcAft>
        <a:buClr>
          <a:srgbClr val="000000"/>
        </a:buClr>
        <a:buSzPct val="45000"/>
        <a:buFont typeface="StarSymbol" charset="0"/>
        <a:buChar char="●"/>
        <a:defRPr sz="2000">
          <a:solidFill>
            <a:srgbClr val="000000"/>
          </a:solidFill>
          <a:latin typeface="+mn-lt"/>
          <a:ea typeface="+mn-ea"/>
          <a:cs typeface="+mn-cs"/>
        </a:defRPr>
      </a:lvl6pPr>
      <a:lvl7pPr marL="3068638" indent="-212725" algn="l" defTabSz="449263" rtl="0" fontAlgn="base" hangingPunct="0">
        <a:lnSpc>
          <a:spcPct val="76000"/>
        </a:lnSpc>
        <a:spcBef>
          <a:spcPct val="0"/>
        </a:spcBef>
        <a:spcAft>
          <a:spcPts val="288"/>
        </a:spcAft>
        <a:buClr>
          <a:srgbClr val="000000"/>
        </a:buClr>
        <a:buSzPct val="45000"/>
        <a:buFont typeface="StarSymbol" charset="0"/>
        <a:buChar char="●"/>
        <a:defRPr sz="2000">
          <a:solidFill>
            <a:srgbClr val="000000"/>
          </a:solidFill>
          <a:latin typeface="+mn-lt"/>
          <a:ea typeface="+mn-ea"/>
          <a:cs typeface="+mn-cs"/>
        </a:defRPr>
      </a:lvl7pPr>
      <a:lvl8pPr marL="3525838" indent="-212725" algn="l" defTabSz="449263" rtl="0" fontAlgn="base" hangingPunct="0">
        <a:lnSpc>
          <a:spcPct val="76000"/>
        </a:lnSpc>
        <a:spcBef>
          <a:spcPct val="0"/>
        </a:spcBef>
        <a:spcAft>
          <a:spcPts val="288"/>
        </a:spcAft>
        <a:buClr>
          <a:srgbClr val="000000"/>
        </a:buClr>
        <a:buSzPct val="45000"/>
        <a:buFont typeface="StarSymbol" charset="0"/>
        <a:buChar char="●"/>
        <a:defRPr sz="2000">
          <a:solidFill>
            <a:srgbClr val="000000"/>
          </a:solidFill>
          <a:latin typeface="+mn-lt"/>
          <a:ea typeface="+mn-ea"/>
          <a:cs typeface="+mn-cs"/>
        </a:defRPr>
      </a:lvl8pPr>
      <a:lvl9pPr marL="3983038" indent="-212725" algn="l" defTabSz="449263" rtl="0" fontAlgn="base" hangingPunct="0">
        <a:lnSpc>
          <a:spcPct val="76000"/>
        </a:lnSpc>
        <a:spcBef>
          <a:spcPct val="0"/>
        </a:spcBef>
        <a:spcAft>
          <a:spcPts val="288"/>
        </a:spcAft>
        <a:buClr>
          <a:srgbClr val="000000"/>
        </a:buClr>
        <a:buSzPct val="45000"/>
        <a:buFont typeface="StarSymbol" charset="0"/>
        <a:buChar char="●"/>
        <a:defRPr sz="2000">
          <a:solidFill>
            <a:srgbClr val="000000"/>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1584325" y="4386263"/>
            <a:ext cx="7200900" cy="1522040"/>
          </a:xfrm>
          <a:prstGeom prst="rect">
            <a:avLst/>
          </a:prstGeom>
          <a:noFill/>
          <a:ln w="9525">
            <a:noFill/>
            <a:round/>
            <a:headEnd/>
            <a:tailEnd/>
          </a:ln>
        </p:spPr>
        <p:txBody>
          <a:bodyPr lIns="90000" tIns="45000" rIns="90000" bIns="45000">
            <a:sp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3200" b="1" dirty="0" smtClean="0">
                <a:solidFill>
                  <a:srgbClr val="FFFFFF"/>
                </a:solidFill>
              </a:rPr>
              <a:t>Poskytování informací a ochrana osobních údajů</a:t>
            </a:r>
          </a:p>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b="1" dirty="0" smtClean="0">
                <a:solidFill>
                  <a:srgbClr val="FF0000"/>
                </a:solidFill>
              </a:rPr>
              <a:t>Právní klinika ombudsmanské praxe II. </a:t>
            </a:r>
          </a:p>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b="1" dirty="0">
                <a:solidFill>
                  <a:srgbClr val="FF0000"/>
                </a:solidFill>
              </a:rPr>
              <a:t>p</a:t>
            </a:r>
            <a:r>
              <a:rPr lang="cs-CZ" b="1" dirty="0" smtClean="0">
                <a:solidFill>
                  <a:srgbClr val="FF0000"/>
                </a:solidFill>
              </a:rPr>
              <a:t>odzim 2015</a:t>
            </a:r>
            <a:endParaRPr lang="en-GB" b="1" dirty="0">
              <a:solidFill>
                <a:srgbClr val="FF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711626" y="779463"/>
            <a:ext cx="8217118" cy="491630"/>
          </a:xfrm>
          <a:prstGeom prst="rect">
            <a:avLst/>
          </a:prstGeom>
          <a:noFill/>
          <a:ln w="9525">
            <a:noFill/>
            <a:round/>
            <a:headEnd/>
            <a:tailEnd/>
          </a:ln>
        </p:spPr>
        <p:txBody>
          <a:bodyPr wrap="square" lIns="90000" tIns="45000" rIns="90000" bIns="45000">
            <a:sp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dirty="0" smtClean="0">
                <a:solidFill>
                  <a:srgbClr val="008273"/>
                </a:solidFill>
              </a:rPr>
              <a:t>Osobní údaje v judikatuře</a:t>
            </a:r>
            <a:endParaRPr lang="en-GB" sz="2800" b="1" dirty="0">
              <a:solidFill>
                <a:schemeClr val="accent1">
                  <a:lumMod val="75000"/>
                </a:schemeClr>
              </a:solidFill>
            </a:endParaRPr>
          </a:p>
        </p:txBody>
      </p:sp>
      <p:sp>
        <p:nvSpPr>
          <p:cNvPr id="6147" name="Text Box 3"/>
          <p:cNvSpPr txBox="1">
            <a:spLocks noChangeArrowheads="1"/>
          </p:cNvSpPr>
          <p:nvPr/>
        </p:nvSpPr>
        <p:spPr bwMode="auto">
          <a:xfrm>
            <a:off x="575816" y="1271093"/>
            <a:ext cx="8640960" cy="4707527"/>
          </a:xfrm>
          <a:prstGeom prst="rect">
            <a:avLst/>
          </a:prstGeom>
          <a:noFill/>
          <a:ln w="9525">
            <a:noFill/>
            <a:round/>
            <a:headEnd/>
            <a:tailEnd/>
          </a:ln>
        </p:spPr>
        <p:txBody>
          <a:bodyPr wrap="square" lIns="90000" tIns="45000" rIns="90000" bIns="45000">
            <a:spAutoFit/>
          </a:bodyPr>
          <a:lstStyle/>
          <a:p>
            <a:pPr algn="just">
              <a:lnSpc>
                <a:spcPct val="100000"/>
              </a:lnSpc>
              <a:buFont typeface="Wingdings" panose="05000000000000000000" pitchFamily="2" charset="2"/>
              <a:buChar char="q"/>
            </a:pPr>
            <a:endParaRPr lang="cs-CZ" sz="2000" i="1" dirty="0" smtClean="0">
              <a:solidFill>
                <a:schemeClr val="tx1"/>
              </a:solidFill>
            </a:endParaRPr>
          </a:p>
          <a:p>
            <a:pPr algn="just">
              <a:lnSpc>
                <a:spcPct val="100000"/>
              </a:lnSpc>
              <a:buFont typeface="Wingdings" panose="05000000000000000000" pitchFamily="2" charset="2"/>
              <a:buChar char="q"/>
            </a:pPr>
            <a:r>
              <a:rPr lang="cs-CZ" sz="2000" i="1" dirty="0" smtClean="0">
                <a:solidFill>
                  <a:schemeClr val="tx1"/>
                </a:solidFill>
              </a:rPr>
              <a:t>O </a:t>
            </a:r>
            <a:r>
              <a:rPr lang="cs-CZ" sz="2000" i="1" dirty="0">
                <a:solidFill>
                  <a:schemeClr val="tx1"/>
                </a:solidFill>
              </a:rPr>
              <a:t>osobní údaj se jedná tehdy, pokud je na základě něho možné konkrétní osobu určit nebo kontaktovat. </a:t>
            </a:r>
            <a:r>
              <a:rPr lang="cs-CZ" sz="2000" dirty="0">
                <a:solidFill>
                  <a:schemeClr val="tx1"/>
                </a:solidFill>
              </a:rPr>
              <a:t>(srov. rozsudek NSS čj. 9 As 34/2008-68 ze dne 12. 2. 2009)</a:t>
            </a:r>
          </a:p>
          <a:p>
            <a:pPr algn="just">
              <a:lnSpc>
                <a:spcPct val="100000"/>
              </a:lnSpc>
              <a:buFont typeface="Wingdings" panose="05000000000000000000" pitchFamily="2" charset="2"/>
              <a:buChar char="q"/>
            </a:pPr>
            <a:endParaRPr lang="cs-CZ" sz="2000" i="1" dirty="0">
              <a:solidFill>
                <a:schemeClr val="tx1"/>
              </a:solidFill>
            </a:endParaRPr>
          </a:p>
          <a:p>
            <a:pPr algn="just">
              <a:lnSpc>
                <a:spcPct val="100000"/>
              </a:lnSpc>
              <a:buFont typeface="Wingdings" panose="05000000000000000000" pitchFamily="2" charset="2"/>
              <a:buChar char="q"/>
            </a:pPr>
            <a:r>
              <a:rPr lang="cs-CZ" sz="2000" i="1" dirty="0">
                <a:solidFill>
                  <a:schemeClr val="tx1"/>
                </a:solidFill>
              </a:rPr>
              <a:t>Nejedná se pouze o identifikační údaje, ale skutečně o všechny, byť zdánlivě banální či nekonkrétní skutečnosti a informace, které se týkají přímo či nepřímo určené nebo určitelné fyzické osoby. Jinými slovy pokud je osoba, která informací disponuje, schopna ji přiřadit ke konkrétnímu člověku, potom se o osobní údaj jedná. </a:t>
            </a:r>
            <a:r>
              <a:rPr lang="cs-CZ" sz="2000" dirty="0">
                <a:solidFill>
                  <a:schemeClr val="tx1"/>
                </a:solidFill>
              </a:rPr>
              <a:t>(srov. rozsudek NSS čj. 4 As 132/2013-29 ze dne 27. 2. 2014)</a:t>
            </a:r>
          </a:p>
          <a:p>
            <a:pPr algn="just">
              <a:lnSpc>
                <a:spcPct val="100000"/>
              </a:lnSpc>
              <a:buFont typeface="Wingdings" panose="05000000000000000000" pitchFamily="2" charset="2"/>
              <a:buChar char="q"/>
            </a:pPr>
            <a:endParaRPr lang="cs-CZ" sz="2000" i="1" dirty="0">
              <a:solidFill>
                <a:schemeClr val="tx1"/>
              </a:solidFill>
            </a:endParaRPr>
          </a:p>
          <a:p>
            <a:pPr algn="just">
              <a:lnSpc>
                <a:spcPct val="100000"/>
              </a:lnSpc>
              <a:buFont typeface="Wingdings" panose="05000000000000000000" pitchFamily="2" charset="2"/>
              <a:buChar char="q"/>
            </a:pPr>
            <a:r>
              <a:rPr lang="cs-CZ" sz="2000" i="1" dirty="0">
                <a:solidFill>
                  <a:schemeClr val="tx1"/>
                </a:solidFill>
              </a:rPr>
              <a:t>Jméno a příjmení není osobní údaj,  není-li na jejich základě subjekt údajů určený, resp. určitelný. </a:t>
            </a:r>
            <a:r>
              <a:rPr lang="cs-CZ" sz="2000" dirty="0">
                <a:solidFill>
                  <a:schemeClr val="tx1"/>
                </a:solidFill>
              </a:rPr>
              <a:t>(srov. rozsudek NSS čj. 1 As 98/2008-145 ze dne 29. 7. 2009, </a:t>
            </a:r>
            <a:r>
              <a:rPr lang="cs-CZ" sz="2000" dirty="0" err="1">
                <a:solidFill>
                  <a:schemeClr val="tx1"/>
                </a:solidFill>
              </a:rPr>
              <a:t>publ</a:t>
            </a:r>
            <a:r>
              <a:rPr lang="cs-CZ" sz="2000" dirty="0">
                <a:solidFill>
                  <a:schemeClr val="tx1"/>
                </a:solidFill>
              </a:rPr>
              <a:t>. pod č. 1944/2009 Sb. NSS)</a:t>
            </a:r>
            <a:endParaRPr lang="cs-CZ" sz="2000" dirty="0"/>
          </a:p>
        </p:txBody>
      </p:sp>
    </p:spTree>
    <p:extLst>
      <p:ext uri="{BB962C8B-B14F-4D97-AF65-F5344CB8AC3E}">
        <p14:creationId xmlns:p14="http://schemas.microsoft.com/office/powerpoint/2010/main" val="33670993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711625" y="754748"/>
            <a:ext cx="8424936" cy="491630"/>
          </a:xfrm>
          <a:prstGeom prst="rect">
            <a:avLst/>
          </a:prstGeom>
          <a:noFill/>
          <a:ln w="9525">
            <a:noFill/>
            <a:round/>
            <a:headEnd/>
            <a:tailEnd/>
          </a:ln>
        </p:spPr>
        <p:txBody>
          <a:bodyPr wrap="square" lIns="90000" tIns="45000" rIns="90000" bIns="45000">
            <a:sp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dirty="0" smtClean="0">
                <a:solidFill>
                  <a:schemeClr val="accent1">
                    <a:lumMod val="75000"/>
                  </a:schemeClr>
                </a:solidFill>
              </a:rPr>
              <a:t>Hmotněprávní omezení práva na informace</a:t>
            </a:r>
            <a:endParaRPr lang="en-GB" sz="2800" b="1" dirty="0">
              <a:solidFill>
                <a:schemeClr val="accent1">
                  <a:lumMod val="75000"/>
                </a:schemeClr>
              </a:solidFill>
            </a:endParaRPr>
          </a:p>
        </p:txBody>
      </p:sp>
      <p:sp>
        <p:nvSpPr>
          <p:cNvPr id="6147" name="Text Box 3"/>
          <p:cNvSpPr txBox="1">
            <a:spLocks noChangeArrowheads="1"/>
          </p:cNvSpPr>
          <p:nvPr/>
        </p:nvSpPr>
        <p:spPr bwMode="auto">
          <a:xfrm>
            <a:off x="711625" y="1483212"/>
            <a:ext cx="8640960" cy="5306025"/>
          </a:xfrm>
          <a:prstGeom prst="rect">
            <a:avLst/>
          </a:prstGeom>
          <a:noFill/>
          <a:ln w="9525">
            <a:noFill/>
            <a:round/>
            <a:headEnd/>
            <a:tailEnd/>
          </a:ln>
        </p:spPr>
        <p:txBody>
          <a:bodyPr wrap="square" lIns="90000" tIns="45000" rIns="90000" bIns="45000">
            <a:spAutoFit/>
          </a:bodyPr>
          <a:lstStyle/>
          <a:p>
            <a:pPr>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u="sng" dirty="0" smtClean="0">
                <a:solidFill>
                  <a:srgbClr val="000000"/>
                </a:solidFill>
              </a:rPr>
              <a:t>Osobní údaje a ochrana soukromí osob</a:t>
            </a:r>
          </a:p>
          <a:p>
            <a:pPr marL="342900" indent="-342900" algn="just">
              <a:lnSpc>
                <a:spcPct val="93000"/>
              </a:lnSpc>
              <a:spcBef>
                <a:spcPts val="600"/>
              </a:spcBef>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smtClean="0">
                <a:solidFill>
                  <a:srgbClr val="000000"/>
                </a:solidFill>
              </a:rPr>
              <a:t>Článek 10 Listiny </a:t>
            </a:r>
          </a:p>
          <a:p>
            <a:pPr marL="342900" indent="-342900" algn="just">
              <a:lnSpc>
                <a:spcPct val="93000"/>
              </a:lnSpc>
              <a:spcBef>
                <a:spcPts val="600"/>
              </a:spcBef>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smtClean="0">
                <a:solidFill>
                  <a:srgbClr val="000000"/>
                </a:solidFill>
              </a:rPr>
              <a:t>§ 8a </a:t>
            </a:r>
            <a:r>
              <a:rPr lang="cs-CZ" sz="2400" dirty="0" err="1" smtClean="0">
                <a:solidFill>
                  <a:srgbClr val="000000"/>
                </a:solidFill>
              </a:rPr>
              <a:t>InfZ</a:t>
            </a:r>
            <a:endParaRPr lang="cs-CZ" sz="2400" dirty="0" smtClean="0">
              <a:solidFill>
                <a:srgbClr val="000000"/>
              </a:solidFill>
            </a:endParaRPr>
          </a:p>
          <a:p>
            <a:pPr marL="342900" indent="-342900" algn="just">
              <a:lnSpc>
                <a:spcPct val="93000"/>
              </a:lnSpc>
              <a:spcBef>
                <a:spcPts val="600"/>
              </a:spcBef>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smtClean="0">
                <a:solidFill>
                  <a:srgbClr val="000000"/>
                </a:solidFill>
              </a:rPr>
              <a:t>§ 4 písm. a) ZOOÚ – definice „osobního údaje“</a:t>
            </a:r>
          </a:p>
          <a:p>
            <a:pPr marL="342900" indent="-342900" algn="just">
              <a:lnSpc>
                <a:spcPct val="93000"/>
              </a:lnSpc>
              <a:spcBef>
                <a:spcPts val="600"/>
              </a:spcBef>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smtClean="0">
                <a:solidFill>
                  <a:srgbClr val="000000"/>
                </a:solidFill>
              </a:rPr>
              <a:t>§ 4 písm. e) ZOOÚ- poskytování informací jako způsob zpracování osobních údajů</a:t>
            </a:r>
          </a:p>
          <a:p>
            <a:pPr marL="342900" indent="-342900" algn="just">
              <a:lnSpc>
                <a:spcPct val="93000"/>
              </a:lnSpc>
              <a:spcBef>
                <a:spcPts val="600"/>
              </a:spcBef>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smtClean="0">
                <a:solidFill>
                  <a:srgbClr val="000000"/>
                </a:solidFill>
              </a:rPr>
              <a:t>§ 4 písm. j) ZOOÚ - povinný subjekt je správce osobních údajů</a:t>
            </a:r>
          </a:p>
          <a:p>
            <a:pPr marL="342900" indent="-342900" algn="just">
              <a:lnSpc>
                <a:spcPct val="93000"/>
              </a:lnSpc>
              <a:spcBef>
                <a:spcPts val="600"/>
              </a:spcBef>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a:solidFill>
                  <a:srgbClr val="000000"/>
                </a:solidFill>
              </a:rPr>
              <a:t>§ 5 odst. </a:t>
            </a:r>
            <a:r>
              <a:rPr lang="cs-CZ" sz="2400" dirty="0" smtClean="0">
                <a:solidFill>
                  <a:srgbClr val="000000"/>
                </a:solidFill>
              </a:rPr>
              <a:t>odst. 1 ZOOÚ – základní povinnosti správce</a:t>
            </a:r>
          </a:p>
          <a:p>
            <a:pPr marL="342900" indent="-342900" algn="just">
              <a:lnSpc>
                <a:spcPct val="93000"/>
              </a:lnSpc>
              <a:spcBef>
                <a:spcPts val="600"/>
              </a:spcBef>
              <a:buSzPct val="100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smtClean="0">
                <a:solidFill>
                  <a:srgbClr val="000000"/>
                </a:solidFill>
              </a:rPr>
              <a:t>§ 5 odst. 2 ZOOÚ </a:t>
            </a:r>
            <a:r>
              <a:rPr lang="cs-CZ" sz="2400" dirty="0">
                <a:solidFill>
                  <a:srgbClr val="000000"/>
                </a:solidFill>
              </a:rPr>
              <a:t>- </a:t>
            </a:r>
            <a:r>
              <a:rPr lang="cs-CZ" sz="2400" dirty="0" smtClean="0">
                <a:solidFill>
                  <a:srgbClr val="000000"/>
                </a:solidFill>
              </a:rPr>
              <a:t>podmínky </a:t>
            </a:r>
            <a:r>
              <a:rPr lang="cs-CZ" sz="2400" dirty="0">
                <a:solidFill>
                  <a:srgbClr val="000000"/>
                </a:solidFill>
              </a:rPr>
              <a:t>poskytování osobních údajů (souhlas subjektu údajů nebo jiný právní </a:t>
            </a:r>
            <a:r>
              <a:rPr lang="cs-CZ" sz="2400" dirty="0" smtClean="0">
                <a:solidFill>
                  <a:srgbClr val="000000"/>
                </a:solidFill>
              </a:rPr>
              <a:t>titul a)-g))</a:t>
            </a:r>
            <a:endParaRPr lang="cs-CZ" sz="2400" dirty="0">
              <a:solidFill>
                <a:srgbClr val="000000"/>
              </a:solidFill>
            </a:endParaRP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400" dirty="0">
              <a:solidFill>
                <a:srgbClr val="000000"/>
              </a:solidFill>
            </a:endParaRP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400" b="1" dirty="0" smtClean="0">
              <a:solidFill>
                <a:srgbClr val="000000"/>
              </a:solidFill>
            </a:endParaRPr>
          </a:p>
        </p:txBody>
      </p:sp>
    </p:spTree>
    <p:extLst>
      <p:ext uri="{BB962C8B-B14F-4D97-AF65-F5344CB8AC3E}">
        <p14:creationId xmlns:p14="http://schemas.microsoft.com/office/powerpoint/2010/main" val="26313000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711625" y="754748"/>
            <a:ext cx="8424936" cy="491630"/>
          </a:xfrm>
          <a:prstGeom prst="rect">
            <a:avLst/>
          </a:prstGeom>
          <a:noFill/>
          <a:ln w="9525">
            <a:noFill/>
            <a:round/>
            <a:headEnd/>
            <a:tailEnd/>
          </a:ln>
        </p:spPr>
        <p:txBody>
          <a:bodyPr wrap="square" lIns="90000" tIns="45000" rIns="90000" bIns="45000">
            <a:sp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dirty="0" smtClean="0">
                <a:solidFill>
                  <a:schemeClr val="accent1">
                    <a:lumMod val="75000"/>
                  </a:schemeClr>
                </a:solidFill>
              </a:rPr>
              <a:t>Kdy je 106 více než 101</a:t>
            </a:r>
            <a:endParaRPr lang="en-GB" sz="2800" b="1" dirty="0">
              <a:solidFill>
                <a:schemeClr val="accent1">
                  <a:lumMod val="75000"/>
                </a:schemeClr>
              </a:solidFill>
            </a:endParaRPr>
          </a:p>
        </p:txBody>
      </p:sp>
      <p:sp>
        <p:nvSpPr>
          <p:cNvPr id="6147" name="Text Box 3"/>
          <p:cNvSpPr txBox="1">
            <a:spLocks noChangeArrowheads="1"/>
          </p:cNvSpPr>
          <p:nvPr/>
        </p:nvSpPr>
        <p:spPr bwMode="auto">
          <a:xfrm>
            <a:off x="711625" y="1483212"/>
            <a:ext cx="8640960" cy="3558238"/>
          </a:xfrm>
          <a:prstGeom prst="rect">
            <a:avLst/>
          </a:prstGeom>
          <a:noFill/>
          <a:ln w="9525">
            <a:noFill/>
            <a:round/>
            <a:headEnd/>
            <a:tailEnd/>
          </a:ln>
        </p:spPr>
        <p:txBody>
          <a:bodyPr wrap="square" lIns="90000" tIns="45000" rIns="90000" bIns="45000">
            <a:spAutoFit/>
          </a:bodyPr>
          <a:lstStyle/>
          <a:p>
            <a:pPr marL="457200" indent="-457200" algn="just">
              <a:lnSpc>
                <a:spcPct val="93000"/>
              </a:lnSpc>
              <a:spcBef>
                <a:spcPts val="600"/>
              </a:spcBef>
              <a:buSzPct val="100000"/>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a:solidFill>
                  <a:srgbClr val="000000"/>
                </a:solidFill>
              </a:rPr>
              <a:t>souhlas subjektu údajů (dotčené osoby) - § 5 odst. 2 ZOOÚ</a:t>
            </a:r>
          </a:p>
          <a:p>
            <a:pPr marL="457200" indent="-457200" algn="just">
              <a:lnSpc>
                <a:spcPct val="93000"/>
              </a:lnSpc>
              <a:spcBef>
                <a:spcPts val="600"/>
              </a:spcBef>
              <a:buSzPct val="100000"/>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a:solidFill>
                  <a:srgbClr val="000000"/>
                </a:solidFill>
              </a:rPr>
              <a:t>oprávněně zveřejněné osobní údaje - § 5 odst. 2 písm. d) ZOOÚ</a:t>
            </a:r>
          </a:p>
          <a:p>
            <a:pPr marL="342900" indent="-342900" algn="just">
              <a:lnSpc>
                <a:spcPct val="93000"/>
              </a:lnSpc>
              <a:spcBef>
                <a:spcPts val="600"/>
              </a:spcBef>
              <a:buSzPct val="100000"/>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a:solidFill>
                  <a:srgbClr val="000000"/>
                </a:solidFill>
              </a:rPr>
              <a:t>osobní údaje o veřejně činné osobě, funkcionáři či zaměstnanci veřejné správy, které vypovídají o jeho veřejné nebo úřední činnosti a o jeho funkčním nebo pracovním zařazení (§ 5 odst. 2 písm. f) ZOOÚ) </a:t>
            </a:r>
            <a:r>
              <a:rPr lang="cs-CZ" dirty="0" err="1">
                <a:solidFill>
                  <a:srgbClr val="00B050"/>
                </a:solidFill>
              </a:rPr>
              <a:t>sp</a:t>
            </a:r>
            <a:r>
              <a:rPr lang="cs-CZ" dirty="0">
                <a:solidFill>
                  <a:srgbClr val="00B050"/>
                </a:solidFill>
              </a:rPr>
              <a:t>. zn. 7246/2012/VOP/VBG</a:t>
            </a:r>
          </a:p>
          <a:p>
            <a:pPr marL="342900" indent="-342900" algn="just">
              <a:lnSpc>
                <a:spcPct val="93000"/>
              </a:lnSpc>
              <a:spcBef>
                <a:spcPts val="600"/>
              </a:spcBef>
              <a:buSzPct val="100000"/>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a:solidFill>
                  <a:srgbClr val="000000"/>
                </a:solidFill>
              </a:rPr>
              <a:t>pokud je to nezbytné pro ochranu práv a právem chráněných zájmů příjemce (myšleno žadatele o informace), a není-li v rozporu s právem subjektu údajů na ochranu jeho soukromého a osobního života (§ 5 odst. 2 písm. e) ZOOÚ)</a:t>
            </a:r>
          </a:p>
          <a:p>
            <a:pPr marL="342900" indent="-342900" algn="just">
              <a:lnSpc>
                <a:spcPct val="93000"/>
              </a:lnSpc>
              <a:spcBef>
                <a:spcPts val="600"/>
              </a:spcBef>
              <a:buSzPct val="100000"/>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a:solidFill>
                  <a:srgbClr val="000000"/>
                </a:solidFill>
              </a:rPr>
              <a:t>základní osobní údaje o příjemcích veřejných prostředků (§ 8b </a:t>
            </a:r>
            <a:r>
              <a:rPr lang="cs-CZ" dirty="0" err="1">
                <a:solidFill>
                  <a:srgbClr val="000000"/>
                </a:solidFill>
              </a:rPr>
              <a:t>InfZ</a:t>
            </a:r>
            <a:r>
              <a:rPr lang="cs-CZ" dirty="0">
                <a:solidFill>
                  <a:srgbClr val="000000"/>
                </a:solidFill>
              </a:rPr>
              <a:t>)</a:t>
            </a: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400" dirty="0">
              <a:solidFill>
                <a:srgbClr val="000000"/>
              </a:solidFill>
            </a:endParaRP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400" b="1" dirty="0" smtClean="0">
              <a:solidFill>
                <a:srgbClr val="000000"/>
              </a:solidFill>
            </a:endParaRPr>
          </a:p>
        </p:txBody>
      </p:sp>
    </p:spTree>
    <p:extLst>
      <p:ext uri="{BB962C8B-B14F-4D97-AF65-F5344CB8AC3E}">
        <p14:creationId xmlns:p14="http://schemas.microsoft.com/office/powerpoint/2010/main" val="307400641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711625" y="754748"/>
            <a:ext cx="8424936" cy="491630"/>
          </a:xfrm>
          <a:prstGeom prst="rect">
            <a:avLst/>
          </a:prstGeom>
          <a:noFill/>
          <a:ln w="9525">
            <a:noFill/>
            <a:round/>
            <a:headEnd/>
            <a:tailEnd/>
          </a:ln>
        </p:spPr>
        <p:txBody>
          <a:bodyPr wrap="square" lIns="90000" tIns="45000" rIns="90000" bIns="45000">
            <a:sp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dirty="0" smtClean="0">
                <a:solidFill>
                  <a:schemeClr val="accent1">
                    <a:lumMod val="75000"/>
                  </a:schemeClr>
                </a:solidFill>
              </a:rPr>
              <a:t>Kdy je 106 více než 101</a:t>
            </a:r>
            <a:endParaRPr lang="en-GB" sz="2800" b="1" dirty="0">
              <a:solidFill>
                <a:schemeClr val="accent1">
                  <a:lumMod val="75000"/>
                </a:schemeClr>
              </a:solidFill>
            </a:endParaRPr>
          </a:p>
        </p:txBody>
      </p:sp>
      <p:sp>
        <p:nvSpPr>
          <p:cNvPr id="6147" name="Text Box 3"/>
          <p:cNvSpPr txBox="1">
            <a:spLocks noChangeArrowheads="1"/>
          </p:cNvSpPr>
          <p:nvPr/>
        </p:nvSpPr>
        <p:spPr bwMode="auto">
          <a:xfrm>
            <a:off x="711625" y="1483212"/>
            <a:ext cx="8640960" cy="5497680"/>
          </a:xfrm>
          <a:prstGeom prst="rect">
            <a:avLst/>
          </a:prstGeom>
          <a:noFill/>
          <a:ln w="9525">
            <a:noFill/>
            <a:round/>
            <a:headEnd/>
            <a:tailEnd/>
          </a:ln>
        </p:spPr>
        <p:txBody>
          <a:bodyPr wrap="square" lIns="90000" tIns="45000" rIns="90000" bIns="45000">
            <a:spAutoFit/>
          </a:bodyPr>
          <a:lstStyle/>
          <a:p>
            <a:pPr marL="0" indent="0" algn="just">
              <a:lnSpc>
                <a:spcPct val="93000"/>
              </a:lnSpc>
              <a:spcBef>
                <a:spcPts val="600"/>
              </a:spcBef>
              <a:buSzPct val="10000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a:solidFill>
                  <a:schemeClr val="tx1"/>
                </a:solidFill>
              </a:rPr>
              <a:t>Aplikace § 5 odst. 2 písm. e) ZOOÚ aneb kdy je poskytování osobních údajů nezbytné  pro uskutečnění oprávněných zájmů správce, příjemce nebo jiné dotčené osoby ?</a:t>
            </a:r>
          </a:p>
          <a:p>
            <a:pPr marL="0" indent="0" algn="just">
              <a:lnSpc>
                <a:spcPct val="93000"/>
              </a:lnSpc>
              <a:spcBef>
                <a:spcPts val="600"/>
              </a:spcBef>
              <a:buSzPct val="10000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dirty="0">
              <a:solidFill>
                <a:srgbClr val="FF0000"/>
              </a:solidFill>
            </a:endParaRPr>
          </a:p>
          <a:p>
            <a:pPr algn="just">
              <a:lnSpc>
                <a:spcPct val="93000"/>
              </a:lnSpc>
              <a:spcBef>
                <a:spcPts val="600"/>
              </a:spcBef>
              <a:buSzPct val="100000"/>
              <a:buFont typeface="Wingdings" panose="05000000000000000000"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a:solidFill>
                  <a:srgbClr val="FF0000"/>
                </a:solidFill>
              </a:rPr>
              <a:t>Rozsudek NSS čj. 1 As 78/2014-41 ze dne 13. 8. 2014 – mimořádné udělování státního občanství ČR</a:t>
            </a:r>
          </a:p>
          <a:p>
            <a:pPr marL="0" indent="0" algn="just">
              <a:lnSpc>
                <a:spcPct val="93000"/>
              </a:lnSpc>
              <a:spcBef>
                <a:spcPts val="600"/>
              </a:spcBef>
              <a:buSzPct val="10000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dirty="0">
              <a:solidFill>
                <a:srgbClr val="000000"/>
              </a:solidFill>
            </a:endParaRPr>
          </a:p>
          <a:p>
            <a:pPr marL="0" indent="0" algn="just">
              <a:lnSpc>
                <a:spcPct val="93000"/>
              </a:lnSpc>
              <a:spcBef>
                <a:spcPts val="600"/>
              </a:spcBef>
              <a:buSzPct val="10000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a:solidFill>
                  <a:srgbClr val="000000"/>
                </a:solidFill>
              </a:rPr>
              <a:t>Převažuje-li po provedení testu proporcionality právem chráněný zájem žadatele na poskytnutí informace nad právem soukromí subjektu údajů, např. </a:t>
            </a:r>
          </a:p>
          <a:p>
            <a:pPr marL="285750" indent="-285750" algn="just">
              <a:lnSpc>
                <a:spcPct val="93000"/>
              </a:lnSpc>
              <a:spcBef>
                <a:spcPts val="600"/>
              </a:spcBef>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a:solidFill>
                  <a:srgbClr val="000000"/>
                </a:solidFill>
              </a:rPr>
              <a:t>lze-li požadovanou informaci považovat za předmět legitimního veřejného zájmu, </a:t>
            </a:r>
          </a:p>
          <a:p>
            <a:pPr marL="285750" indent="-285750" algn="just">
              <a:lnSpc>
                <a:spcPct val="93000"/>
              </a:lnSpc>
              <a:spcBef>
                <a:spcPts val="600"/>
              </a:spcBef>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a:solidFill>
                  <a:srgbClr val="000000"/>
                </a:solidFill>
              </a:rPr>
              <a:t>je-li informace způsobilá přispět k diskusi v obecném zájmu (existuje zájem na podrobení „ohni veřejné debaty</a:t>
            </a:r>
            <a:r>
              <a:rPr lang="cs-CZ" dirty="0" smtClean="0">
                <a:solidFill>
                  <a:srgbClr val="000000"/>
                </a:solidFill>
              </a:rPr>
              <a:t>“), </a:t>
            </a:r>
          </a:p>
          <a:p>
            <a:pPr marL="285750" indent="-285750" algn="just">
              <a:lnSpc>
                <a:spcPct val="93000"/>
              </a:lnSpc>
              <a:spcBef>
                <a:spcPts val="600"/>
              </a:spcBef>
              <a:buSzPct val="100000"/>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000000"/>
                </a:solidFill>
              </a:rPr>
              <a:t>lze-li </a:t>
            </a:r>
            <a:r>
              <a:rPr lang="cs-CZ" dirty="0">
                <a:solidFill>
                  <a:srgbClr val="000000"/>
                </a:solidFill>
              </a:rPr>
              <a:t>zveřejněním informace zajistit předvídatelnost rozhodování. </a:t>
            </a: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400" dirty="0">
              <a:solidFill>
                <a:srgbClr val="000000"/>
              </a:solidFill>
            </a:endParaRP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400" dirty="0">
              <a:solidFill>
                <a:srgbClr val="000000"/>
              </a:solidFill>
            </a:endParaRP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400" b="1" dirty="0" smtClean="0">
              <a:solidFill>
                <a:srgbClr val="000000"/>
              </a:solidFill>
            </a:endParaRPr>
          </a:p>
        </p:txBody>
      </p:sp>
    </p:spTree>
    <p:extLst>
      <p:ext uri="{BB962C8B-B14F-4D97-AF65-F5344CB8AC3E}">
        <p14:creationId xmlns:p14="http://schemas.microsoft.com/office/powerpoint/2010/main" val="233690514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56443" y="179437"/>
            <a:ext cx="8569325" cy="2016225"/>
          </a:xfrm>
        </p:spPr>
        <p:txBody>
          <a:bodyPr/>
          <a:lstStyle/>
          <a:p>
            <a:r>
              <a:rPr lang="cs-CZ" dirty="0">
                <a:solidFill>
                  <a:srgbClr val="008273"/>
                </a:solidFill>
              </a:rPr>
              <a:t>Ochrana soukromí vs. kamery</a:t>
            </a:r>
            <a:r>
              <a:rPr lang="en-GB" dirty="0">
                <a:solidFill>
                  <a:srgbClr val="004A4A"/>
                </a:solidFill>
              </a:rPr>
              <a:t/>
            </a:r>
            <a:br>
              <a:rPr lang="en-GB" dirty="0">
                <a:solidFill>
                  <a:srgbClr val="004A4A"/>
                </a:solidFill>
              </a:rPr>
            </a:br>
            <a:r>
              <a:rPr lang="cs-CZ" dirty="0">
                <a:solidFill>
                  <a:srgbClr val="FF0000"/>
                </a:solidFill>
              </a:rPr>
              <a:t>Kamery v hotelech</a:t>
            </a:r>
            <a:endParaRPr lang="cs-CZ" dirty="0"/>
          </a:p>
        </p:txBody>
      </p:sp>
      <p:sp>
        <p:nvSpPr>
          <p:cNvPr id="3" name="Podnadpis 2"/>
          <p:cNvSpPr>
            <a:spLocks noGrp="1"/>
          </p:cNvSpPr>
          <p:nvPr>
            <p:ph type="subTitle" idx="1"/>
          </p:nvPr>
        </p:nvSpPr>
        <p:spPr>
          <a:xfrm>
            <a:off x="503808" y="1691605"/>
            <a:ext cx="9001000" cy="4523458"/>
          </a:xfrm>
        </p:spPr>
        <p:txBody>
          <a:bodyPr/>
          <a:lstStyle/>
          <a:p>
            <a:pPr algn="just" fontAlgn="ctr">
              <a:lnSpc>
                <a:spcPct val="150000"/>
              </a:lnSpc>
            </a:pPr>
            <a:r>
              <a:rPr lang="cs-CZ" sz="1200" dirty="0">
                <a:solidFill>
                  <a:schemeClr val="tx1"/>
                </a:solidFill>
              </a:rPr>
              <a:t>I. Údaje uchovávané v záznamovém zařízení, ať obrazové či zvukové, jsou osobními údaji za předpokladu, že na základě těchto záznamů lze přímo či nepřímo identifikovat konkrétní fyzickou osobu.</a:t>
            </a:r>
          </a:p>
          <a:p>
            <a:pPr algn="just" fontAlgn="ctr">
              <a:lnSpc>
                <a:spcPct val="150000"/>
              </a:lnSpc>
            </a:pPr>
            <a:r>
              <a:rPr lang="cs-CZ" sz="1200" dirty="0">
                <a:solidFill>
                  <a:schemeClr val="tx1"/>
                </a:solidFill>
              </a:rPr>
              <a:t>II. Účelem dohledu pomocí videokamer je právě identifikace osob zachycených na záznamu ve všech případech, kdy to správce pokládá za nezbytné. Celý systém jako takový se proto musí považovat za zpracovávání údajů o identifikovatelných osobách, i když např. některé natočené osoby v praxi identifikovatelné nemusí být.</a:t>
            </a:r>
          </a:p>
          <a:p>
            <a:pPr algn="just" fontAlgn="ctr">
              <a:lnSpc>
                <a:spcPct val="150000"/>
              </a:lnSpc>
            </a:pPr>
            <a:r>
              <a:rPr lang="cs-CZ" sz="1200" dirty="0">
                <a:solidFill>
                  <a:schemeClr val="tx1"/>
                </a:solidFill>
              </a:rPr>
              <a:t>III. Má-li být připuštěn kamerový systém, jakožto prostředek k dosažení určitého účelu – v daném případě ochrana bezpečnosti osob a majetku vlastníka objektu a hotelových hostů, kontrola vstupů do objektu a prevence proti vandalismu - je třeba posoudit zejména to, zda tento zasahuje do základních práv a svobod, zda v tom kterém případě dané základní právo a svoboda převáží nad ochranou soukromí, zda tento prostředek je jediný možný a nejvhodnější pro ochranu daného zájmu, resp. zda neexistuje jiný prostředek, který by daného účelu byl rovněž schopen dosáhnout, a to buď bez zásahu do základního práva na soukromí nebo s menší mírou, jakož i míru proporcionality, tedy zda porušení hodnoty, do které tento prostředek zasahuje – zde do práva na soukromí, resp. lidské důstojnosti a svobody, je přiměřený, resp. zasluhuje menší míru ochrany než hodnota, která má být ochráněna – ochrana osob a majetku.</a:t>
            </a:r>
          </a:p>
          <a:p>
            <a:pPr algn="just">
              <a:lnSpc>
                <a:spcPct val="150000"/>
              </a:lnSpc>
            </a:pPr>
            <a:endParaRPr lang="cs-CZ" sz="1400" dirty="0"/>
          </a:p>
        </p:txBody>
      </p:sp>
    </p:spTree>
    <p:extLst>
      <p:ext uri="{BB962C8B-B14F-4D97-AF65-F5344CB8AC3E}">
        <p14:creationId xmlns:p14="http://schemas.microsoft.com/office/powerpoint/2010/main" val="1882806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56443" y="179437"/>
            <a:ext cx="8569325" cy="2016225"/>
          </a:xfrm>
        </p:spPr>
        <p:txBody>
          <a:bodyPr/>
          <a:lstStyle/>
          <a:p>
            <a:r>
              <a:rPr lang="cs-CZ" dirty="0">
                <a:solidFill>
                  <a:srgbClr val="008273"/>
                </a:solidFill>
              </a:rPr>
              <a:t>Ochrana soukromí vs. kamery</a:t>
            </a:r>
            <a:r>
              <a:rPr lang="en-GB" dirty="0">
                <a:solidFill>
                  <a:srgbClr val="004A4A"/>
                </a:solidFill>
              </a:rPr>
              <a:t/>
            </a:r>
            <a:br>
              <a:rPr lang="en-GB" dirty="0">
                <a:solidFill>
                  <a:srgbClr val="004A4A"/>
                </a:solidFill>
              </a:rPr>
            </a:br>
            <a:r>
              <a:rPr lang="cs-CZ" dirty="0">
                <a:solidFill>
                  <a:srgbClr val="FF0000"/>
                </a:solidFill>
              </a:rPr>
              <a:t>Kamery v </a:t>
            </a:r>
            <a:r>
              <a:rPr lang="cs-CZ" dirty="0" smtClean="0">
                <a:solidFill>
                  <a:srgbClr val="FF0000"/>
                </a:solidFill>
              </a:rPr>
              <a:t>bytových domech</a:t>
            </a:r>
            <a:endParaRPr lang="cs-CZ" dirty="0"/>
          </a:p>
        </p:txBody>
      </p:sp>
      <p:sp>
        <p:nvSpPr>
          <p:cNvPr id="3" name="Podnadpis 2"/>
          <p:cNvSpPr>
            <a:spLocks noGrp="1"/>
          </p:cNvSpPr>
          <p:nvPr>
            <p:ph type="subTitle" idx="1"/>
          </p:nvPr>
        </p:nvSpPr>
        <p:spPr>
          <a:xfrm>
            <a:off x="503808" y="1691605"/>
            <a:ext cx="9001000" cy="4523458"/>
          </a:xfrm>
        </p:spPr>
        <p:txBody>
          <a:bodyPr/>
          <a:lstStyle/>
          <a:p>
            <a:pPr algn="just"/>
            <a:endParaRPr lang="cs-CZ" sz="1600" b="1" dirty="0" smtClean="0">
              <a:solidFill>
                <a:schemeClr val="tx1"/>
              </a:solidFill>
            </a:endParaRPr>
          </a:p>
          <a:p>
            <a:pPr algn="just"/>
            <a:r>
              <a:rPr lang="cs-CZ" sz="1600" b="1" dirty="0" smtClean="0">
                <a:solidFill>
                  <a:schemeClr val="tx1"/>
                </a:solidFill>
              </a:rPr>
              <a:t>Co </a:t>
            </a:r>
            <a:r>
              <a:rPr lang="cs-CZ" sz="1600" b="1" dirty="0">
                <a:solidFill>
                  <a:schemeClr val="tx1"/>
                </a:solidFill>
              </a:rPr>
              <a:t>je nutné zkoumat?</a:t>
            </a:r>
          </a:p>
          <a:p>
            <a:pPr algn="just"/>
            <a:endParaRPr lang="cs-CZ" sz="1600" dirty="0"/>
          </a:p>
          <a:p>
            <a:pPr marL="285750" lvl="0" indent="-285750" algn="just">
              <a:buFont typeface="Wingdings" panose="05000000000000000000" pitchFamily="2" charset="2"/>
              <a:buChar char="§"/>
            </a:pPr>
            <a:r>
              <a:rPr lang="cs-CZ" sz="1600" dirty="0">
                <a:solidFill>
                  <a:schemeClr val="tx1"/>
                </a:solidFill>
              </a:rPr>
              <a:t>zda jejich prostřednictvím dochází ke zpracování osobních údajů (to znamená, zjednodušeně, zda ze záznamů kamer lze určit či identifikovat jednotlivé osoby a získat o nich informace); </a:t>
            </a:r>
          </a:p>
          <a:p>
            <a:pPr marL="285750" lvl="0" indent="-285750" algn="just">
              <a:buFont typeface="Wingdings" panose="05000000000000000000" pitchFamily="2" charset="2"/>
              <a:buChar char="§"/>
            </a:pPr>
            <a:r>
              <a:rPr lang="cs-CZ" sz="1600" dirty="0">
                <a:solidFill>
                  <a:schemeClr val="tx1"/>
                </a:solidFill>
              </a:rPr>
              <a:t>co je účelem sledování - ochrana jakého jiného práva či právem chráněného zájmu (např. ochrana majetku, prevence před vandalismem); </a:t>
            </a:r>
          </a:p>
          <a:p>
            <a:pPr marL="285750" lvl="0" indent="-285750" algn="just">
              <a:buFont typeface="Wingdings" panose="05000000000000000000" pitchFamily="2" charset="2"/>
              <a:buChar char="§"/>
            </a:pPr>
            <a:r>
              <a:rPr lang="cs-CZ" sz="1600" dirty="0">
                <a:solidFill>
                  <a:schemeClr val="tx1"/>
                </a:solidFill>
              </a:rPr>
              <a:t>zda kamerový systém přispěje k naplnění účelu sledování (např. odradit či odhalit pachatele krádeže); </a:t>
            </a:r>
          </a:p>
          <a:p>
            <a:pPr marL="285750" lvl="0" indent="-285750" algn="just">
              <a:buFont typeface="Wingdings" panose="05000000000000000000" pitchFamily="2" charset="2"/>
              <a:buChar char="§"/>
            </a:pPr>
            <a:r>
              <a:rPr lang="cs-CZ" sz="1600" dirty="0">
                <a:solidFill>
                  <a:schemeClr val="tx1"/>
                </a:solidFill>
              </a:rPr>
              <a:t>zda neexistuje jiný, efektivnější a méně invazivní prostředek k naplnění zamýšleného účelu (např. zamykání dveří, mříže);</a:t>
            </a:r>
          </a:p>
          <a:p>
            <a:pPr marL="285750" lvl="0" indent="-285750" algn="just">
              <a:buFont typeface="Wingdings" panose="05000000000000000000" pitchFamily="2" charset="2"/>
              <a:buChar char="§"/>
            </a:pPr>
            <a:r>
              <a:rPr lang="cs-CZ" sz="1600" dirty="0">
                <a:solidFill>
                  <a:schemeClr val="tx1"/>
                </a:solidFill>
              </a:rPr>
              <a:t>zda je monitorování prostor v zamýšleném rozsahu (časově, prostorově) nezbytné vzhledem k stanovenému účelu. </a:t>
            </a:r>
          </a:p>
          <a:p>
            <a:endParaRPr lang="cs-CZ" sz="1400" dirty="0"/>
          </a:p>
          <a:p>
            <a:pPr algn="just">
              <a:lnSpc>
                <a:spcPct val="150000"/>
              </a:lnSpc>
            </a:pPr>
            <a:endParaRPr lang="cs-CZ" sz="1400" dirty="0"/>
          </a:p>
        </p:txBody>
      </p:sp>
    </p:spTree>
    <p:extLst>
      <p:ext uri="{BB962C8B-B14F-4D97-AF65-F5344CB8AC3E}">
        <p14:creationId xmlns:p14="http://schemas.microsoft.com/office/powerpoint/2010/main" val="3416199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1368425" y="1835150"/>
            <a:ext cx="7200900" cy="2724100"/>
          </a:xfrm>
          <a:prstGeom prst="rect">
            <a:avLst/>
          </a:prstGeom>
          <a:noFill/>
          <a:ln w="9525">
            <a:noFill/>
            <a:round/>
            <a:headEnd/>
            <a:tailEnd/>
          </a:ln>
        </p:spPr>
        <p:txBody>
          <a:bodyPr lIns="90000" tIns="45000" rIns="90000" bIns="45000">
            <a:spAutoFit/>
          </a:bodyPr>
          <a:lstStyle/>
          <a:p>
            <a:pPr algn="ct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3200" b="1" dirty="0" smtClean="0">
                <a:solidFill>
                  <a:srgbClr val="FFFFFF"/>
                </a:solidFill>
              </a:rPr>
              <a:t>Děkuji za pozornost.</a:t>
            </a:r>
          </a:p>
          <a:p>
            <a:pPr algn="ct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3200" b="1" dirty="0">
              <a:solidFill>
                <a:srgbClr val="FFFFFF"/>
              </a:solidFill>
            </a:endParaRPr>
          </a:p>
          <a:p>
            <a:pPr algn="ct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3200" b="1" dirty="0" smtClean="0">
              <a:solidFill>
                <a:srgbClr val="FFFFFF"/>
              </a:solidFill>
            </a:endParaRPr>
          </a:p>
          <a:p>
            <a:pPr algn="ct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3200" b="1" dirty="0" smtClean="0">
                <a:solidFill>
                  <a:srgbClr val="FFFFFF"/>
                </a:solidFill>
              </a:rPr>
              <a:t>JUDr. Veronika Gabrišová </a:t>
            </a:r>
          </a:p>
          <a:p>
            <a:pPr algn="ct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b="1" dirty="0" err="1" smtClean="0">
                <a:solidFill>
                  <a:srgbClr val="FFFFFF"/>
                </a:solidFill>
              </a:rPr>
              <a:t>gabrisova</a:t>
            </a:r>
            <a:r>
              <a:rPr lang="en-US" sz="2400" b="1" dirty="0" smtClean="0">
                <a:solidFill>
                  <a:srgbClr val="FFFFFF"/>
                </a:solidFill>
              </a:rPr>
              <a:t>@ochrance.cz</a:t>
            </a:r>
            <a:endParaRPr lang="cs-CZ" sz="2400" b="1" dirty="0">
              <a:solidFill>
                <a:srgbClr val="FFFFFF"/>
              </a:solidFill>
            </a:endParaRPr>
          </a:p>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3200" b="1" dirty="0">
              <a:solidFill>
                <a:srgbClr val="FFFFFF"/>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260475" y="779463"/>
            <a:ext cx="6661150" cy="487362"/>
          </a:xfrm>
          <a:prstGeom prst="rect">
            <a:avLst/>
          </a:prstGeom>
          <a:noFill/>
          <a:ln w="9525">
            <a:noFill/>
            <a:round/>
            <a:headEnd/>
            <a:tailEnd/>
          </a:ln>
        </p:spPr>
        <p:txBody>
          <a:bodyPr lIns="90000" tIns="45000" rIns="90000" bIns="45000">
            <a:sp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dirty="0" smtClean="0">
                <a:solidFill>
                  <a:schemeClr val="accent1">
                    <a:lumMod val="50000"/>
                  </a:schemeClr>
                </a:solidFill>
              </a:rPr>
              <a:t>Východiska</a:t>
            </a:r>
            <a:r>
              <a:rPr lang="cs-CZ" sz="2800" b="1" dirty="0" smtClean="0">
                <a:solidFill>
                  <a:srgbClr val="004A4A"/>
                </a:solidFill>
              </a:rPr>
              <a:t> pro aplikační praxi</a:t>
            </a:r>
            <a:endParaRPr lang="en-GB" sz="2800" b="1" dirty="0">
              <a:solidFill>
                <a:srgbClr val="004A4A"/>
              </a:solidFill>
            </a:endParaRPr>
          </a:p>
        </p:txBody>
      </p:sp>
      <p:sp>
        <p:nvSpPr>
          <p:cNvPr id="6147" name="Text Box 3"/>
          <p:cNvSpPr txBox="1">
            <a:spLocks noChangeArrowheads="1"/>
          </p:cNvSpPr>
          <p:nvPr/>
        </p:nvSpPr>
        <p:spPr bwMode="auto">
          <a:xfrm>
            <a:off x="1310623" y="1403573"/>
            <a:ext cx="7740650" cy="6127275"/>
          </a:xfrm>
          <a:prstGeom prst="rect">
            <a:avLst/>
          </a:prstGeom>
          <a:noFill/>
          <a:ln w="9525">
            <a:noFill/>
            <a:round/>
            <a:headEnd/>
            <a:tailEnd/>
          </a:ln>
        </p:spPr>
        <p:txBody>
          <a:bodyPr lIns="90000" tIns="45000" rIns="90000" bIns="45000">
            <a:spAutoFit/>
          </a:bodyPr>
          <a:lstStyle/>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u="sng" dirty="0" smtClean="0">
                <a:solidFill>
                  <a:srgbClr val="000000"/>
                </a:solidFill>
              </a:rPr>
              <a:t>Povaha, smysl a účel práva na informace</a:t>
            </a:r>
          </a:p>
          <a:p>
            <a:pPr algn="just">
              <a:lnSpc>
                <a:spcPct val="93000"/>
              </a:lnSpc>
              <a:spcBef>
                <a:spcPts val="600"/>
              </a:spcBef>
              <a:buSzPct val="100000"/>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000" u="sng" dirty="0" smtClean="0">
              <a:solidFill>
                <a:srgbClr val="000000"/>
              </a:solidFill>
            </a:endParaRPr>
          </a:p>
          <a:p>
            <a:pPr algn="just">
              <a:lnSpc>
                <a:spcPct val="93000"/>
              </a:lnSpc>
              <a:spcBef>
                <a:spcPts val="600"/>
              </a:spcBef>
              <a:buSzPct val="100000"/>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smtClean="0">
                <a:solidFill>
                  <a:srgbClr val="000000"/>
                </a:solidFill>
              </a:rPr>
              <a:t>Veřejné subjektivní právo</a:t>
            </a:r>
          </a:p>
          <a:p>
            <a:pPr algn="just">
              <a:lnSpc>
                <a:spcPct val="93000"/>
              </a:lnSpc>
              <a:spcBef>
                <a:spcPts val="600"/>
              </a:spcBef>
              <a:buSzPct val="100000"/>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smtClean="0">
                <a:solidFill>
                  <a:srgbClr val="000000"/>
                </a:solidFill>
              </a:rPr>
              <a:t>Politické právo</a:t>
            </a:r>
          </a:p>
          <a:p>
            <a:pPr algn="just">
              <a:lnSpc>
                <a:spcPct val="93000"/>
              </a:lnSpc>
              <a:spcBef>
                <a:spcPts val="600"/>
              </a:spcBef>
              <a:buSzPct val="100000"/>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smtClean="0">
                <a:solidFill>
                  <a:srgbClr val="000000"/>
                </a:solidFill>
              </a:rPr>
              <a:t>Přímo vymahatelné </a:t>
            </a:r>
            <a:r>
              <a:rPr lang="cs-CZ" sz="1600" dirty="0" smtClean="0">
                <a:solidFill>
                  <a:srgbClr val="000000"/>
                </a:solidFill>
              </a:rPr>
              <a:t>(čl. 41 Listiny, III. ÚS 28/96 ze dne 16. 5. 1996)</a:t>
            </a:r>
          </a:p>
          <a:p>
            <a:pPr algn="just">
              <a:lnSpc>
                <a:spcPct val="93000"/>
              </a:lnSpc>
              <a:spcBef>
                <a:spcPts val="600"/>
              </a:spcBef>
              <a:buSzPct val="100000"/>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smtClean="0">
                <a:solidFill>
                  <a:srgbClr val="000000"/>
                </a:solidFill>
              </a:rPr>
              <a:t>Záruka zákonnosti veřejné správy</a:t>
            </a:r>
          </a:p>
          <a:p>
            <a:pPr algn="just">
              <a:lnSpc>
                <a:spcPct val="93000"/>
              </a:lnSpc>
              <a:spcBef>
                <a:spcPts val="600"/>
              </a:spcBef>
              <a:buSzPct val="100000"/>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smtClean="0">
                <a:solidFill>
                  <a:srgbClr val="000000"/>
                </a:solidFill>
              </a:rPr>
              <a:t>Komerční využití</a:t>
            </a:r>
          </a:p>
          <a:p>
            <a:pPr algn="just">
              <a:lnSpc>
                <a:spcPct val="93000"/>
              </a:lnSpc>
              <a:spcBef>
                <a:spcPts val="600"/>
              </a:spcBef>
              <a:buSzPct val="100000"/>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smtClean="0">
                <a:solidFill>
                  <a:srgbClr val="000000"/>
                </a:solidFill>
              </a:rPr>
              <a:t>Posílení důvěry veřejnosti ve veřejnou správu</a:t>
            </a:r>
          </a:p>
          <a:p>
            <a:pPr algn="just">
              <a:lnSpc>
                <a:spcPct val="93000"/>
              </a:lnSpc>
              <a:spcBef>
                <a:spcPts val="600"/>
              </a:spcBef>
              <a:buSzPct val="100000"/>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a:solidFill>
                  <a:srgbClr val="000000"/>
                </a:solidFill>
              </a:rPr>
              <a:t>Princip dobré správy – otevřenost veřejné správy</a:t>
            </a:r>
          </a:p>
          <a:p>
            <a:pPr algn="just">
              <a:lnSpc>
                <a:spcPct val="93000"/>
              </a:lnSpc>
              <a:spcBef>
                <a:spcPts val="600"/>
              </a:spcBef>
              <a:buSzPct val="100000"/>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400" dirty="0" smtClean="0">
              <a:solidFill>
                <a:srgbClr val="000000"/>
              </a:solidFill>
            </a:endParaRPr>
          </a:p>
          <a:p>
            <a:pPr algn="just">
              <a:lnSpc>
                <a:spcPct val="93000"/>
              </a:lnSpc>
              <a:spcBef>
                <a:spcPts val="600"/>
              </a:spcBef>
              <a:buSzPct val="100000"/>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000" dirty="0" smtClean="0">
              <a:solidFill>
                <a:srgbClr val="000000"/>
              </a:solidFill>
            </a:endParaRPr>
          </a:p>
          <a:p>
            <a:pPr algn="just">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b="1" dirty="0" smtClean="0">
                <a:solidFill>
                  <a:srgbClr val="000000"/>
                </a:solidFill>
              </a:rPr>
              <a:t>Judikatura:</a:t>
            </a:r>
            <a:r>
              <a:rPr lang="cs-CZ" dirty="0" smtClean="0">
                <a:solidFill>
                  <a:srgbClr val="000000"/>
                </a:solidFill>
              </a:rPr>
              <a:t> 6 As 18/2009- 63 ze dne 14. 9. 2009</a:t>
            </a:r>
            <a:endParaRPr lang="cs-CZ" dirty="0">
              <a:solidFill>
                <a:srgbClr val="000000"/>
              </a:solidFill>
            </a:endParaRPr>
          </a:p>
          <a:p>
            <a:pPr algn="just">
              <a:lnSpc>
                <a:spcPct val="93000"/>
              </a:lnSpc>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u="sng" dirty="0">
              <a:solidFill>
                <a:srgbClr val="000000"/>
              </a:solidFill>
            </a:endParaRPr>
          </a:p>
          <a:p>
            <a:pPr algn="just">
              <a:lnSpc>
                <a:spcPct val="93000"/>
              </a:lnSpc>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dirty="0">
              <a:solidFill>
                <a:srgbClr val="000000"/>
              </a:solidFill>
            </a:endParaRPr>
          </a:p>
          <a:p>
            <a:pPr algn="just">
              <a:lnSpc>
                <a:spcPct val="93000"/>
              </a:lnSpc>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dirty="0">
              <a:solidFill>
                <a:srgbClr val="000000"/>
              </a:solidFill>
            </a:endParaRPr>
          </a:p>
          <a:p>
            <a:pPr algn="just">
              <a:lnSpc>
                <a:spcPct val="93000"/>
              </a:lnSpc>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dirty="0">
              <a:solidFill>
                <a:srgbClr val="000000"/>
              </a:solidFill>
            </a:endParaRPr>
          </a:p>
          <a:p>
            <a:pPr algn="just">
              <a:lnSpc>
                <a:spcPct val="93000"/>
              </a:lnSpc>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575816" y="779463"/>
            <a:ext cx="7345809" cy="487362"/>
          </a:xfrm>
          <a:prstGeom prst="rect">
            <a:avLst/>
          </a:prstGeom>
          <a:noFill/>
          <a:ln w="9525">
            <a:noFill/>
            <a:round/>
            <a:headEnd/>
            <a:tailEnd/>
          </a:ln>
        </p:spPr>
        <p:txBody>
          <a:bodyPr wrap="square" lIns="90000" tIns="45000" rIns="90000" bIns="45000">
            <a:sp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dirty="0" smtClean="0">
                <a:solidFill>
                  <a:schemeClr val="accent1">
                    <a:lumMod val="75000"/>
                  </a:schemeClr>
                </a:solidFill>
              </a:rPr>
              <a:t>Východiska</a:t>
            </a:r>
            <a:r>
              <a:rPr lang="cs-CZ" sz="2800" b="1" dirty="0" smtClean="0">
                <a:solidFill>
                  <a:srgbClr val="004A4A"/>
                </a:solidFill>
              </a:rPr>
              <a:t> </a:t>
            </a:r>
            <a:r>
              <a:rPr lang="cs-CZ" sz="2800" b="1" dirty="0" smtClean="0">
                <a:solidFill>
                  <a:schemeClr val="accent1">
                    <a:lumMod val="75000"/>
                  </a:schemeClr>
                </a:solidFill>
              </a:rPr>
              <a:t>pro aplikační praxi</a:t>
            </a:r>
            <a:endParaRPr lang="en-GB" sz="2800" b="1" dirty="0">
              <a:solidFill>
                <a:schemeClr val="accent1">
                  <a:lumMod val="75000"/>
                </a:schemeClr>
              </a:solidFill>
            </a:endParaRPr>
          </a:p>
        </p:txBody>
      </p:sp>
      <p:sp>
        <p:nvSpPr>
          <p:cNvPr id="6147" name="Text Box 3"/>
          <p:cNvSpPr txBox="1">
            <a:spLocks noChangeArrowheads="1"/>
          </p:cNvSpPr>
          <p:nvPr/>
        </p:nvSpPr>
        <p:spPr bwMode="auto">
          <a:xfrm>
            <a:off x="575816" y="1462480"/>
            <a:ext cx="8640960" cy="6279240"/>
          </a:xfrm>
          <a:prstGeom prst="rect">
            <a:avLst/>
          </a:prstGeom>
          <a:noFill/>
          <a:ln w="9525">
            <a:noFill/>
            <a:round/>
            <a:headEnd/>
            <a:tailEnd/>
          </a:ln>
        </p:spPr>
        <p:txBody>
          <a:bodyPr wrap="square" lIns="90000" tIns="45000" rIns="90000" bIns="45000">
            <a:spAutoFit/>
          </a:bodyPr>
          <a:lstStyle/>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u="sng" dirty="0">
                <a:solidFill>
                  <a:srgbClr val="000000"/>
                </a:solidFill>
              </a:rPr>
              <a:t>Ú</a:t>
            </a:r>
            <a:r>
              <a:rPr lang="cs-CZ" sz="2800" b="1" u="sng" dirty="0" smtClean="0">
                <a:solidFill>
                  <a:srgbClr val="000000"/>
                </a:solidFill>
              </a:rPr>
              <a:t>stavněprávní limity práva na informace a jejich zákonné provedení</a:t>
            </a: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000" dirty="0" smtClean="0">
                <a:solidFill>
                  <a:srgbClr val="000000"/>
                </a:solidFill>
              </a:rPr>
              <a:t>Čl. 17 odst. 4 Listiny</a:t>
            </a:r>
          </a:p>
          <a:p>
            <a:pPr algn="just">
              <a:lnSpc>
                <a:spcPct val="93000"/>
              </a:lnSpc>
              <a:spcBef>
                <a:spcPts val="600"/>
              </a:spcBef>
              <a:buSzPct val="100000"/>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000" u="sng" dirty="0" smtClean="0">
                <a:solidFill>
                  <a:srgbClr val="000000"/>
                </a:solidFill>
              </a:rPr>
              <a:t>Formální omezení – zákonem</a:t>
            </a:r>
          </a:p>
          <a:p>
            <a:pPr marL="457200" indent="-457200" algn="just">
              <a:lnSpc>
                <a:spcPct val="93000"/>
              </a:lnSpc>
              <a:spcBef>
                <a:spcPts val="600"/>
              </a:spcBef>
              <a:buSzPct val="100000"/>
              <a:buAutoNum type="alphaLcPare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000" dirty="0" smtClean="0">
                <a:solidFill>
                  <a:srgbClr val="000000"/>
                </a:solidFill>
              </a:rPr>
              <a:t>Hmotněprávní – důvody odepření (zejm. §§ 7-11 </a:t>
            </a:r>
            <a:r>
              <a:rPr lang="cs-CZ" sz="2000" dirty="0" err="1" smtClean="0">
                <a:solidFill>
                  <a:srgbClr val="000000"/>
                </a:solidFill>
              </a:rPr>
              <a:t>InfZ</a:t>
            </a:r>
            <a:r>
              <a:rPr lang="cs-CZ" sz="2000" dirty="0" smtClean="0">
                <a:solidFill>
                  <a:srgbClr val="000000"/>
                </a:solidFill>
              </a:rPr>
              <a:t>)</a:t>
            </a:r>
          </a:p>
          <a:p>
            <a:pPr marL="457200" indent="-457200" algn="just">
              <a:lnSpc>
                <a:spcPct val="93000"/>
              </a:lnSpc>
              <a:spcBef>
                <a:spcPts val="600"/>
              </a:spcBef>
              <a:buSzPct val="100000"/>
              <a:buAutoNum type="alphaLcPare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000" dirty="0" smtClean="0">
                <a:solidFill>
                  <a:srgbClr val="000000"/>
                </a:solidFill>
              </a:rPr>
              <a:t>Procesní – rozhodnutí o odepření informace (§ 15 </a:t>
            </a:r>
            <a:r>
              <a:rPr lang="cs-CZ" sz="2000" dirty="0" err="1">
                <a:solidFill>
                  <a:srgbClr val="000000"/>
                </a:solidFill>
              </a:rPr>
              <a:t>I</a:t>
            </a:r>
            <a:r>
              <a:rPr lang="cs-CZ" sz="2000" dirty="0" err="1" smtClean="0">
                <a:solidFill>
                  <a:srgbClr val="000000"/>
                </a:solidFill>
              </a:rPr>
              <a:t>nfZ</a:t>
            </a:r>
            <a:r>
              <a:rPr lang="cs-CZ" sz="2000" dirty="0" smtClean="0">
                <a:solidFill>
                  <a:srgbClr val="000000"/>
                </a:solidFill>
              </a:rPr>
              <a:t>)</a:t>
            </a:r>
          </a:p>
          <a:p>
            <a:pPr marL="342900" indent="-342900" algn="just">
              <a:lnSpc>
                <a:spcPct val="93000"/>
              </a:lnSpc>
              <a:spcBef>
                <a:spcPts val="600"/>
              </a:spcBef>
              <a:buSzPct val="100000"/>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000" u="sng" dirty="0" smtClean="0">
                <a:solidFill>
                  <a:srgbClr val="000000"/>
                </a:solidFill>
              </a:rPr>
              <a:t>Materiální podmínky</a:t>
            </a:r>
            <a:endParaRPr lang="cs-CZ" sz="2000" dirty="0" smtClean="0">
              <a:solidFill>
                <a:srgbClr val="000000"/>
              </a:solidFill>
            </a:endParaRPr>
          </a:p>
          <a:p>
            <a:pPr marL="457200" indent="-457200" algn="just">
              <a:lnSpc>
                <a:spcPct val="93000"/>
              </a:lnSpc>
              <a:spcBef>
                <a:spcPts val="600"/>
              </a:spcBef>
              <a:buSzPct val="100000"/>
              <a:buAutoNum type="alphaLcPare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000" dirty="0">
                <a:solidFill>
                  <a:srgbClr val="000000"/>
                </a:solidFill>
              </a:rPr>
              <a:t>l</a:t>
            </a:r>
            <a:r>
              <a:rPr lang="cs-CZ" sz="2000" dirty="0" smtClean="0">
                <a:solidFill>
                  <a:srgbClr val="000000"/>
                </a:solidFill>
              </a:rPr>
              <a:t>egitimní účel (ochrana jiného práva/svobody, bezpečnost státu, veřejná bezpečnost, ochrana veřejného zdraví, ochrana mravnosti)</a:t>
            </a:r>
          </a:p>
          <a:p>
            <a:pPr marL="457200" indent="-457200" algn="just">
              <a:lnSpc>
                <a:spcPct val="93000"/>
              </a:lnSpc>
              <a:spcBef>
                <a:spcPts val="600"/>
              </a:spcBef>
              <a:buSzPct val="100000"/>
              <a:buFont typeface="StarSymbol" charset="0"/>
              <a:buAutoNum type="alphaLcPare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000" dirty="0">
                <a:solidFill>
                  <a:srgbClr val="000000"/>
                </a:solidFill>
              </a:rPr>
              <a:t>nezbytnost omezení (ve smyslu </a:t>
            </a:r>
            <a:r>
              <a:rPr lang="cs-CZ" sz="2000" dirty="0" smtClean="0">
                <a:solidFill>
                  <a:srgbClr val="000000"/>
                </a:solidFill>
              </a:rPr>
              <a:t>„nelze účelu dosáhnout </a:t>
            </a:r>
            <a:r>
              <a:rPr lang="cs-CZ" sz="2000" dirty="0">
                <a:solidFill>
                  <a:srgbClr val="000000"/>
                </a:solidFill>
              </a:rPr>
              <a:t>jinak“)</a:t>
            </a:r>
          </a:p>
          <a:p>
            <a:pPr marL="342900" indent="-342900" algn="just">
              <a:lnSpc>
                <a:spcPct val="93000"/>
              </a:lnSpc>
              <a:spcBef>
                <a:spcPts val="600"/>
              </a:spcBef>
              <a:buSzPct val="100000"/>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000" u="sng" dirty="0" smtClean="0">
                <a:solidFill>
                  <a:srgbClr val="000000"/>
                </a:solidFill>
              </a:rPr>
              <a:t>Omezení vykládat restriktivně </a:t>
            </a:r>
            <a:r>
              <a:rPr lang="cs-CZ" sz="2000" dirty="0" smtClean="0">
                <a:solidFill>
                  <a:srgbClr val="000000"/>
                </a:solidFill>
              </a:rPr>
              <a:t>(čl. 4 odst. 4 Listiny, § 12 </a:t>
            </a:r>
            <a:r>
              <a:rPr lang="cs-CZ" sz="2000" dirty="0" err="1" smtClean="0">
                <a:solidFill>
                  <a:srgbClr val="000000"/>
                </a:solidFill>
              </a:rPr>
              <a:t>InfZ</a:t>
            </a:r>
            <a:r>
              <a:rPr lang="cs-CZ" sz="2000" dirty="0" smtClean="0">
                <a:solidFill>
                  <a:srgbClr val="000000"/>
                </a:solidFill>
              </a:rPr>
              <a:t>)- zákaz zneužití omezení k jinému než stanovenému účelu </a:t>
            </a: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000" dirty="0">
                <a:solidFill>
                  <a:srgbClr val="000000"/>
                </a:solidFill>
              </a:rPr>
              <a:t> </a:t>
            </a:r>
            <a:r>
              <a:rPr lang="cs-CZ" sz="1600" b="1" dirty="0" smtClean="0">
                <a:solidFill>
                  <a:srgbClr val="000000"/>
                </a:solidFill>
              </a:rPr>
              <a:t>Judikatura:</a:t>
            </a:r>
            <a:r>
              <a:rPr lang="cs-CZ" sz="2000" dirty="0" smtClean="0">
                <a:solidFill>
                  <a:srgbClr val="000000"/>
                </a:solidFill>
              </a:rPr>
              <a:t> </a:t>
            </a:r>
            <a:r>
              <a:rPr lang="cs-CZ" sz="1400" dirty="0" smtClean="0">
                <a:solidFill>
                  <a:srgbClr val="000000"/>
                </a:solidFill>
              </a:rPr>
              <a:t>3 </a:t>
            </a:r>
            <a:r>
              <a:rPr lang="cs-CZ" sz="1400" dirty="0" err="1" smtClean="0">
                <a:solidFill>
                  <a:srgbClr val="000000"/>
                </a:solidFill>
              </a:rPr>
              <a:t>Ads</a:t>
            </a:r>
            <a:r>
              <a:rPr lang="cs-CZ" sz="1400" dirty="0" smtClean="0">
                <a:solidFill>
                  <a:srgbClr val="000000"/>
                </a:solidFill>
              </a:rPr>
              <a:t> 33/2006, 5 A119/2001, 6 As 18/2009 aj.</a:t>
            </a:r>
          </a:p>
          <a:p>
            <a:pPr algn="just">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dirty="0">
              <a:solidFill>
                <a:srgbClr val="000000"/>
              </a:solidFill>
            </a:endParaRPr>
          </a:p>
          <a:p>
            <a:pPr algn="just">
              <a:lnSpc>
                <a:spcPct val="93000"/>
              </a:lnSpc>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dirty="0">
              <a:solidFill>
                <a:srgbClr val="000000"/>
              </a:solidFill>
            </a:endParaRPr>
          </a:p>
          <a:p>
            <a:pPr algn="just">
              <a:lnSpc>
                <a:spcPct val="93000"/>
              </a:lnSpc>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dirty="0">
              <a:solidFill>
                <a:srgbClr val="000000"/>
              </a:solidFill>
            </a:endParaRPr>
          </a:p>
          <a:p>
            <a:pPr algn="just">
              <a:lnSpc>
                <a:spcPct val="93000"/>
              </a:lnSpc>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dirty="0">
              <a:solidFill>
                <a:srgbClr val="000000"/>
              </a:solidFill>
            </a:endParaRPr>
          </a:p>
          <a:p>
            <a:pPr algn="just">
              <a:lnSpc>
                <a:spcPct val="93000"/>
              </a:lnSpc>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dirty="0">
              <a:solidFill>
                <a:srgbClr val="000000"/>
              </a:solidFill>
            </a:endParaRPr>
          </a:p>
          <a:p>
            <a:pPr algn="just">
              <a:lnSpc>
                <a:spcPct val="93000"/>
              </a:lnSpc>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dirty="0">
              <a:solidFill>
                <a:srgbClr val="000000"/>
              </a:solidFill>
            </a:endParaRPr>
          </a:p>
        </p:txBody>
      </p:sp>
    </p:spTree>
    <p:extLst>
      <p:ext uri="{BB962C8B-B14F-4D97-AF65-F5344CB8AC3E}">
        <p14:creationId xmlns:p14="http://schemas.microsoft.com/office/powerpoint/2010/main" val="421168862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719832" y="779463"/>
            <a:ext cx="7201793" cy="487362"/>
          </a:xfrm>
          <a:prstGeom prst="rect">
            <a:avLst/>
          </a:prstGeom>
          <a:noFill/>
          <a:ln w="9525">
            <a:noFill/>
            <a:round/>
            <a:headEnd/>
            <a:tailEnd/>
          </a:ln>
        </p:spPr>
        <p:txBody>
          <a:bodyPr wrap="square" lIns="90000" tIns="45000" rIns="90000" bIns="45000">
            <a:sp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dirty="0" smtClean="0">
                <a:solidFill>
                  <a:schemeClr val="accent1">
                    <a:lumMod val="75000"/>
                  </a:schemeClr>
                </a:solidFill>
              </a:rPr>
              <a:t>Východiska</a:t>
            </a:r>
            <a:r>
              <a:rPr lang="cs-CZ" sz="2800" b="1" dirty="0" smtClean="0">
                <a:solidFill>
                  <a:srgbClr val="004A4A"/>
                </a:solidFill>
              </a:rPr>
              <a:t> </a:t>
            </a:r>
            <a:r>
              <a:rPr lang="cs-CZ" sz="2800" b="1" dirty="0" smtClean="0">
                <a:solidFill>
                  <a:schemeClr val="accent1">
                    <a:lumMod val="75000"/>
                  </a:schemeClr>
                </a:solidFill>
              </a:rPr>
              <a:t>pro aplikační praxi</a:t>
            </a:r>
            <a:endParaRPr lang="en-GB" sz="2800" b="1" dirty="0">
              <a:solidFill>
                <a:schemeClr val="accent1">
                  <a:lumMod val="75000"/>
                </a:schemeClr>
              </a:solidFill>
            </a:endParaRPr>
          </a:p>
        </p:txBody>
      </p:sp>
      <p:sp>
        <p:nvSpPr>
          <p:cNvPr id="6147" name="Text Box 3"/>
          <p:cNvSpPr txBox="1">
            <a:spLocks noChangeArrowheads="1"/>
          </p:cNvSpPr>
          <p:nvPr/>
        </p:nvSpPr>
        <p:spPr bwMode="auto">
          <a:xfrm>
            <a:off x="719832" y="1462480"/>
            <a:ext cx="8640960" cy="5368670"/>
          </a:xfrm>
          <a:prstGeom prst="rect">
            <a:avLst/>
          </a:prstGeom>
          <a:noFill/>
          <a:ln w="9525">
            <a:noFill/>
            <a:round/>
            <a:headEnd/>
            <a:tailEnd/>
          </a:ln>
        </p:spPr>
        <p:txBody>
          <a:bodyPr wrap="square" lIns="90000" tIns="45000" rIns="90000" bIns="45000">
            <a:spAutoFit/>
          </a:bodyPr>
          <a:lstStyle/>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u="sng" dirty="0" smtClean="0">
                <a:solidFill>
                  <a:srgbClr val="000000"/>
                </a:solidFill>
              </a:rPr>
              <a:t>Teorie vážení zájmů, test proporcionality</a:t>
            </a: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smtClean="0">
                <a:solidFill>
                  <a:srgbClr val="000000"/>
                </a:solidFill>
              </a:rPr>
              <a:t>Povinnost povinného subjektu poměřovat se zřetelem ke konkrétním okolnostem případu při zvažování jakéhokoliv omezení přístupu k určité informaci na jedné straně </a:t>
            </a:r>
            <a:r>
              <a:rPr lang="cs-CZ" sz="2400" b="1" dirty="0" smtClean="0">
                <a:solidFill>
                  <a:srgbClr val="000000"/>
                </a:solidFill>
              </a:rPr>
              <a:t>povahu </a:t>
            </a:r>
            <a:r>
              <a:rPr lang="cs-CZ" sz="2400" dirty="0" smtClean="0">
                <a:solidFill>
                  <a:srgbClr val="000000"/>
                </a:solidFill>
              </a:rPr>
              <a:t>této </a:t>
            </a:r>
            <a:r>
              <a:rPr lang="cs-CZ" sz="2400" b="1" dirty="0" smtClean="0">
                <a:solidFill>
                  <a:srgbClr val="000000"/>
                </a:solidFill>
              </a:rPr>
              <a:t>informace</a:t>
            </a:r>
            <a:r>
              <a:rPr lang="cs-CZ" sz="2400" dirty="0" smtClean="0">
                <a:solidFill>
                  <a:srgbClr val="000000"/>
                </a:solidFill>
              </a:rPr>
              <a:t> </a:t>
            </a:r>
            <a:r>
              <a:rPr lang="cs-CZ" sz="2400" b="1" dirty="0" smtClean="0">
                <a:solidFill>
                  <a:srgbClr val="000000"/>
                </a:solidFill>
              </a:rPr>
              <a:t>a veřejný zájem na jejím poskytnutí </a:t>
            </a:r>
            <a:r>
              <a:rPr lang="cs-CZ" sz="2400" dirty="0" smtClean="0">
                <a:solidFill>
                  <a:srgbClr val="000000"/>
                </a:solidFill>
              </a:rPr>
              <a:t>a na druhé straně </a:t>
            </a:r>
            <a:r>
              <a:rPr lang="cs-CZ" sz="2400" b="1" dirty="0" smtClean="0">
                <a:solidFill>
                  <a:srgbClr val="000000"/>
                </a:solidFill>
              </a:rPr>
              <a:t>důvod,</a:t>
            </a:r>
            <a:r>
              <a:rPr lang="cs-CZ" sz="2400" dirty="0" smtClean="0">
                <a:solidFill>
                  <a:srgbClr val="000000"/>
                </a:solidFill>
              </a:rPr>
              <a:t> pro který je nutné tuto informaci </a:t>
            </a:r>
            <a:r>
              <a:rPr lang="cs-CZ" sz="2400" b="1" dirty="0" smtClean="0">
                <a:solidFill>
                  <a:srgbClr val="000000"/>
                </a:solidFill>
              </a:rPr>
              <a:t>chránit</a:t>
            </a:r>
            <a:r>
              <a:rPr lang="cs-CZ" sz="2400" dirty="0" smtClean="0">
                <a:solidFill>
                  <a:srgbClr val="000000"/>
                </a:solidFill>
              </a:rPr>
              <a:t> a neposkytnout. </a:t>
            </a: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400" dirty="0" smtClean="0">
              <a:solidFill>
                <a:srgbClr val="000000"/>
              </a:solidFill>
            </a:endParaRPr>
          </a:p>
          <a:p>
            <a:pPr algn="just">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b="1" dirty="0" smtClean="0">
                <a:solidFill>
                  <a:srgbClr val="000000"/>
                </a:solidFill>
              </a:rPr>
              <a:t>Judikatura</a:t>
            </a:r>
            <a:r>
              <a:rPr lang="cs-CZ" dirty="0" smtClean="0">
                <a:solidFill>
                  <a:srgbClr val="000000"/>
                </a:solidFill>
              </a:rPr>
              <a:t>: IV. ÚS 157/97 ze dne 9. 2. 1998, </a:t>
            </a:r>
            <a:r>
              <a:rPr lang="cs-CZ" dirty="0" err="1" smtClean="0">
                <a:solidFill>
                  <a:srgbClr val="000000"/>
                </a:solidFill>
              </a:rPr>
              <a:t>Pl</a:t>
            </a:r>
            <a:r>
              <a:rPr lang="cs-CZ" dirty="0" smtClean="0">
                <a:solidFill>
                  <a:srgbClr val="000000"/>
                </a:solidFill>
              </a:rPr>
              <a:t>. ÚS 3/02 ze dne 13. 8. 2002, I. ÚS 517/10 ze dne 15. 11. 2010.</a:t>
            </a:r>
          </a:p>
          <a:p>
            <a:pPr algn="just">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dirty="0" smtClean="0">
              <a:solidFill>
                <a:srgbClr val="000000"/>
              </a:solidFill>
            </a:endParaRPr>
          </a:p>
          <a:p>
            <a:pPr algn="just">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dirty="0" smtClean="0">
                <a:solidFill>
                  <a:srgbClr val="000000"/>
                </a:solidFill>
              </a:rPr>
              <a:t>Návrh novely </a:t>
            </a:r>
            <a:r>
              <a:rPr lang="cs-CZ" dirty="0" err="1" smtClean="0">
                <a:solidFill>
                  <a:srgbClr val="000000"/>
                </a:solidFill>
              </a:rPr>
              <a:t>InfZ</a:t>
            </a:r>
            <a:r>
              <a:rPr lang="cs-CZ" dirty="0">
                <a:solidFill>
                  <a:srgbClr val="000000"/>
                </a:solidFill>
              </a:rPr>
              <a:t> </a:t>
            </a:r>
            <a:r>
              <a:rPr lang="cs-CZ" dirty="0" smtClean="0">
                <a:solidFill>
                  <a:srgbClr val="000000"/>
                </a:solidFill>
              </a:rPr>
              <a:t>2013 (§ 12 odst. 2) „</a:t>
            </a:r>
            <a:r>
              <a:rPr lang="cs-CZ" i="1" dirty="0" smtClean="0">
                <a:solidFill>
                  <a:srgbClr val="000000"/>
                </a:solidFill>
              </a:rPr>
              <a:t>Pokud důvod zákonem stanovené ochrany informace nepřevažuje nad veřejným zájmem na jejím poskytnutí, povinný subjekt informaci poskytne. Přitom dbá, aby poskytnutím nedošlo k nepřiměřenému zásahu do práv a oprávněných zájmů osob, jichž se informace týká.</a:t>
            </a:r>
            <a:r>
              <a:rPr lang="cs-CZ" dirty="0" smtClean="0">
                <a:solidFill>
                  <a:srgbClr val="000000"/>
                </a:solidFill>
              </a:rPr>
              <a:t>“</a:t>
            </a:r>
            <a:endParaRPr lang="cs-CZ" dirty="0">
              <a:solidFill>
                <a:srgbClr val="000000"/>
              </a:solidFill>
            </a:endParaRPr>
          </a:p>
          <a:p>
            <a:pPr algn="just">
              <a:lnSpc>
                <a:spcPct val="93000"/>
              </a:lnSpc>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dirty="0">
              <a:solidFill>
                <a:srgbClr val="000000"/>
              </a:solidFill>
            </a:endParaRPr>
          </a:p>
          <a:p>
            <a:pPr algn="just">
              <a:lnSpc>
                <a:spcPct val="93000"/>
              </a:lnSpc>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dirty="0">
              <a:solidFill>
                <a:srgbClr val="000000"/>
              </a:solidFill>
            </a:endParaRPr>
          </a:p>
        </p:txBody>
      </p:sp>
    </p:spTree>
    <p:extLst>
      <p:ext uri="{BB962C8B-B14F-4D97-AF65-F5344CB8AC3E}">
        <p14:creationId xmlns:p14="http://schemas.microsoft.com/office/powerpoint/2010/main" val="82009720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711625" y="779463"/>
            <a:ext cx="7210000" cy="487362"/>
          </a:xfrm>
          <a:prstGeom prst="rect">
            <a:avLst/>
          </a:prstGeom>
          <a:noFill/>
          <a:ln w="9525">
            <a:noFill/>
            <a:round/>
            <a:headEnd/>
            <a:tailEnd/>
          </a:ln>
        </p:spPr>
        <p:txBody>
          <a:bodyPr wrap="square" lIns="90000" tIns="45000" rIns="90000" bIns="45000">
            <a:sp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dirty="0" smtClean="0">
                <a:solidFill>
                  <a:schemeClr val="accent1">
                    <a:lumMod val="75000"/>
                  </a:schemeClr>
                </a:solidFill>
              </a:rPr>
              <a:t>Východiska pro aplikační praxi</a:t>
            </a:r>
            <a:endParaRPr lang="en-GB" sz="2800" b="1" dirty="0">
              <a:solidFill>
                <a:schemeClr val="accent1">
                  <a:lumMod val="75000"/>
                </a:schemeClr>
              </a:solidFill>
            </a:endParaRPr>
          </a:p>
        </p:txBody>
      </p:sp>
      <p:sp>
        <p:nvSpPr>
          <p:cNvPr id="6147" name="Text Box 3"/>
          <p:cNvSpPr txBox="1">
            <a:spLocks noChangeArrowheads="1"/>
          </p:cNvSpPr>
          <p:nvPr/>
        </p:nvSpPr>
        <p:spPr bwMode="auto">
          <a:xfrm>
            <a:off x="711625" y="1462480"/>
            <a:ext cx="8640960" cy="5093082"/>
          </a:xfrm>
          <a:prstGeom prst="rect">
            <a:avLst/>
          </a:prstGeom>
          <a:noFill/>
          <a:ln w="9525">
            <a:noFill/>
            <a:round/>
            <a:headEnd/>
            <a:tailEnd/>
          </a:ln>
        </p:spPr>
        <p:txBody>
          <a:bodyPr wrap="square" lIns="90000" tIns="45000" rIns="90000" bIns="45000">
            <a:spAutoFit/>
          </a:bodyPr>
          <a:lstStyle/>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u="sng" dirty="0" smtClean="0">
                <a:solidFill>
                  <a:srgbClr val="000000"/>
                </a:solidFill>
              </a:rPr>
              <a:t>Test proporcionality</a:t>
            </a: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smtClean="0">
                <a:solidFill>
                  <a:srgbClr val="000000"/>
                </a:solidFill>
              </a:rPr>
              <a:t>1. </a:t>
            </a:r>
            <a:r>
              <a:rPr lang="cs-CZ" sz="2400" b="1" dirty="0" smtClean="0">
                <a:solidFill>
                  <a:srgbClr val="000000"/>
                </a:solidFill>
              </a:rPr>
              <a:t>Test vhodnosti </a:t>
            </a:r>
            <a:r>
              <a:rPr lang="cs-CZ" sz="2400" dirty="0" smtClean="0">
                <a:solidFill>
                  <a:srgbClr val="000000"/>
                </a:solidFill>
              </a:rPr>
              <a:t>– Umožňuje institut omezující základní právo dosáhnout sledovaný cíl (ochrany jiného práva/veřejného zájmu)?</a:t>
            </a: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smtClean="0">
                <a:solidFill>
                  <a:srgbClr val="000000"/>
                </a:solidFill>
              </a:rPr>
              <a:t>2. </a:t>
            </a:r>
            <a:r>
              <a:rPr lang="cs-CZ" sz="2400" b="1" dirty="0" smtClean="0">
                <a:solidFill>
                  <a:srgbClr val="000000"/>
                </a:solidFill>
              </a:rPr>
              <a:t>Test potřebnosti – </a:t>
            </a:r>
            <a:r>
              <a:rPr lang="cs-CZ" sz="2400" dirty="0" smtClean="0">
                <a:solidFill>
                  <a:srgbClr val="000000"/>
                </a:solidFill>
              </a:rPr>
              <a:t>Jde sledovaného cíle dosáhnout jinak? Jde ve vztahu k dotčenému základnímu právu o nejšetrnější prostředek? Existuje jiná možnost, jak dosáhnout zamýšleného cíle bez toho, aniž by bylo dotčeno jiné základní právo?</a:t>
            </a:r>
            <a:endParaRPr lang="cs-CZ" sz="2400" b="1" dirty="0" smtClean="0">
              <a:solidFill>
                <a:srgbClr val="000000"/>
              </a:solidFill>
            </a:endParaRP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dirty="0" smtClean="0">
                <a:solidFill>
                  <a:srgbClr val="000000"/>
                </a:solidFill>
              </a:rPr>
              <a:t>3. </a:t>
            </a:r>
            <a:r>
              <a:rPr lang="cs-CZ" sz="2400" b="1" dirty="0" smtClean="0">
                <a:solidFill>
                  <a:srgbClr val="000000"/>
                </a:solidFill>
              </a:rPr>
              <a:t>Test poměřování zájmů – </a:t>
            </a:r>
            <a:r>
              <a:rPr lang="cs-CZ" sz="2400" dirty="0" smtClean="0">
                <a:solidFill>
                  <a:srgbClr val="000000"/>
                </a:solidFill>
              </a:rPr>
              <a:t>porovnání závažnosti obou v kolizi stojících základních práv</a:t>
            </a: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b="1" dirty="0" smtClean="0">
                <a:solidFill>
                  <a:srgbClr val="000000"/>
                </a:solidFill>
              </a:rPr>
              <a:t>Judikatura</a:t>
            </a:r>
            <a:r>
              <a:rPr lang="cs-CZ" dirty="0" smtClean="0">
                <a:solidFill>
                  <a:srgbClr val="000000"/>
                </a:solidFill>
              </a:rPr>
              <a:t>:</a:t>
            </a:r>
            <a:r>
              <a:rPr lang="cs-CZ" sz="2400" dirty="0" smtClean="0">
                <a:solidFill>
                  <a:srgbClr val="000000"/>
                </a:solidFill>
              </a:rPr>
              <a:t> </a:t>
            </a:r>
            <a:r>
              <a:rPr lang="cs-CZ" dirty="0" err="1" smtClean="0">
                <a:solidFill>
                  <a:srgbClr val="000000"/>
                </a:solidFill>
              </a:rPr>
              <a:t>Pl</a:t>
            </a:r>
            <a:r>
              <a:rPr lang="cs-CZ" dirty="0" smtClean="0">
                <a:solidFill>
                  <a:srgbClr val="000000"/>
                </a:solidFill>
              </a:rPr>
              <a:t>. ÚS 4/94 - základní práva </a:t>
            </a:r>
            <a:r>
              <a:rPr lang="cs-CZ" i="1" dirty="0" smtClean="0">
                <a:solidFill>
                  <a:srgbClr val="000000"/>
                </a:solidFill>
              </a:rPr>
              <a:t>prima facie </a:t>
            </a:r>
            <a:r>
              <a:rPr lang="cs-CZ" dirty="0" smtClean="0">
                <a:solidFill>
                  <a:srgbClr val="000000"/>
                </a:solidFill>
              </a:rPr>
              <a:t>rovnocenná, obdobně ÚS SR – </a:t>
            </a:r>
            <a:r>
              <a:rPr lang="cs-CZ" dirty="0" err="1" smtClean="0">
                <a:solidFill>
                  <a:srgbClr val="000000"/>
                </a:solidFill>
              </a:rPr>
              <a:t>Pl</a:t>
            </a:r>
            <a:r>
              <a:rPr lang="cs-CZ" dirty="0" smtClean="0">
                <a:solidFill>
                  <a:srgbClr val="000000"/>
                </a:solidFill>
              </a:rPr>
              <a:t>. ÚS. 1/09-34, </a:t>
            </a:r>
            <a:r>
              <a:rPr lang="cs-CZ" dirty="0" err="1" smtClean="0">
                <a:solidFill>
                  <a:srgbClr val="000000"/>
                </a:solidFill>
              </a:rPr>
              <a:t>Pl</a:t>
            </a:r>
            <a:r>
              <a:rPr lang="cs-CZ" dirty="0" smtClean="0">
                <a:solidFill>
                  <a:srgbClr val="000000"/>
                </a:solidFill>
              </a:rPr>
              <a:t>. ÚS 22/06</a:t>
            </a:r>
            <a:endParaRPr lang="cs-CZ" dirty="0">
              <a:solidFill>
                <a:srgbClr val="000000"/>
              </a:solidFill>
            </a:endParaRPr>
          </a:p>
          <a:p>
            <a:pPr algn="just">
              <a:lnSpc>
                <a:spcPct val="93000"/>
              </a:lnSpc>
              <a:buFont typeface="Wingdings" pitchFamily="2" charset="2"/>
              <a:buChar char="Ø"/>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b="1" dirty="0">
              <a:solidFill>
                <a:srgbClr val="000000"/>
              </a:solidFill>
            </a:endParaRPr>
          </a:p>
        </p:txBody>
      </p:sp>
    </p:spTree>
    <p:extLst>
      <p:ext uri="{BB962C8B-B14F-4D97-AF65-F5344CB8AC3E}">
        <p14:creationId xmlns:p14="http://schemas.microsoft.com/office/powerpoint/2010/main" val="126995506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711626" y="779463"/>
            <a:ext cx="7210000" cy="487362"/>
          </a:xfrm>
          <a:prstGeom prst="rect">
            <a:avLst/>
          </a:prstGeom>
          <a:noFill/>
          <a:ln w="9525">
            <a:noFill/>
            <a:round/>
            <a:headEnd/>
            <a:tailEnd/>
          </a:ln>
        </p:spPr>
        <p:txBody>
          <a:bodyPr wrap="square" lIns="90000" tIns="45000" rIns="90000" bIns="45000">
            <a:sp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dirty="0" smtClean="0">
                <a:solidFill>
                  <a:schemeClr val="accent1">
                    <a:lumMod val="75000"/>
                  </a:schemeClr>
                </a:solidFill>
              </a:rPr>
              <a:t>Východiska pro aplikační praxi</a:t>
            </a:r>
            <a:endParaRPr lang="en-GB" sz="2800" b="1" dirty="0">
              <a:solidFill>
                <a:schemeClr val="accent1">
                  <a:lumMod val="75000"/>
                </a:schemeClr>
              </a:solidFill>
            </a:endParaRPr>
          </a:p>
        </p:txBody>
      </p:sp>
      <p:sp>
        <p:nvSpPr>
          <p:cNvPr id="6147" name="Text Box 3"/>
          <p:cNvSpPr txBox="1">
            <a:spLocks noChangeArrowheads="1"/>
          </p:cNvSpPr>
          <p:nvPr/>
        </p:nvSpPr>
        <p:spPr bwMode="auto">
          <a:xfrm>
            <a:off x="575816" y="1291351"/>
            <a:ext cx="8640960" cy="4654757"/>
          </a:xfrm>
          <a:prstGeom prst="rect">
            <a:avLst/>
          </a:prstGeom>
          <a:noFill/>
          <a:ln w="9525">
            <a:noFill/>
            <a:round/>
            <a:headEnd/>
            <a:tailEnd/>
          </a:ln>
        </p:spPr>
        <p:txBody>
          <a:bodyPr wrap="square" lIns="90000" tIns="45000" rIns="90000" bIns="45000">
            <a:spAutoFit/>
          </a:bodyPr>
          <a:lstStyle/>
          <a:p>
            <a:pPr>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u="sng" dirty="0" smtClean="0">
                <a:solidFill>
                  <a:srgbClr val="000000"/>
                </a:solidFill>
              </a:rPr>
              <a:t>Porovnání základních práv</a:t>
            </a: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400" dirty="0">
              <a:solidFill>
                <a:srgbClr val="000000"/>
              </a:solidFill>
            </a:endParaRPr>
          </a:p>
          <a:p>
            <a:pPr marL="514350" indent="-514350" algn="just">
              <a:lnSpc>
                <a:spcPct val="93000"/>
              </a:lnSpc>
              <a:spcBef>
                <a:spcPts val="600"/>
              </a:spcBef>
              <a:buSzPct val="100000"/>
              <a:buFont typeface="+mj-lt"/>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b="1" dirty="0" smtClean="0">
                <a:solidFill>
                  <a:srgbClr val="000000"/>
                </a:solidFill>
              </a:rPr>
              <a:t>Empirický argument </a:t>
            </a:r>
            <a:r>
              <a:rPr lang="cs-CZ" sz="2400" dirty="0" smtClean="0">
                <a:solidFill>
                  <a:srgbClr val="000000"/>
                </a:solidFill>
              </a:rPr>
              <a:t>– faktická závažnost důsledků neposkytnutí informace a dopadů spojenými s poskytnutím informace</a:t>
            </a:r>
            <a:endParaRPr lang="cs-CZ" sz="2400" b="1" dirty="0" smtClean="0">
              <a:solidFill>
                <a:srgbClr val="000000"/>
              </a:solidFill>
            </a:endParaRPr>
          </a:p>
          <a:p>
            <a:pPr marL="514350" indent="-514350" algn="just">
              <a:lnSpc>
                <a:spcPct val="93000"/>
              </a:lnSpc>
              <a:spcBef>
                <a:spcPts val="600"/>
              </a:spcBef>
              <a:buSzPct val="100000"/>
              <a:buFont typeface="+mj-lt"/>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b="1" dirty="0" smtClean="0">
                <a:solidFill>
                  <a:srgbClr val="000000"/>
                </a:solidFill>
              </a:rPr>
              <a:t>Systémový argument </a:t>
            </a:r>
            <a:r>
              <a:rPr lang="cs-CZ" sz="2400" dirty="0" smtClean="0">
                <a:solidFill>
                  <a:srgbClr val="000000"/>
                </a:solidFill>
              </a:rPr>
              <a:t>– zařazení a smysl dotčených práv v systému základních práv a svobod (rovnost práv)</a:t>
            </a:r>
            <a:endParaRPr lang="cs-CZ" sz="2400" b="1" dirty="0" smtClean="0">
              <a:solidFill>
                <a:srgbClr val="000000"/>
              </a:solidFill>
            </a:endParaRPr>
          </a:p>
          <a:p>
            <a:pPr marL="514350" indent="-514350" algn="just">
              <a:lnSpc>
                <a:spcPct val="93000"/>
              </a:lnSpc>
              <a:spcBef>
                <a:spcPts val="600"/>
              </a:spcBef>
              <a:buSzPct val="100000"/>
              <a:buFont typeface="+mj-lt"/>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b="1" dirty="0" smtClean="0">
                <a:solidFill>
                  <a:srgbClr val="000000"/>
                </a:solidFill>
              </a:rPr>
              <a:t>Kontextový argument</a:t>
            </a:r>
            <a:r>
              <a:rPr lang="cs-CZ" sz="2400" dirty="0" smtClean="0">
                <a:solidFill>
                  <a:srgbClr val="000000"/>
                </a:solidFill>
              </a:rPr>
              <a:t> – další negativní dopady omezení jednoho základního práva v důsledku upřednostnění jiného</a:t>
            </a:r>
            <a:endParaRPr lang="cs-CZ" sz="2400" b="1" dirty="0" smtClean="0">
              <a:solidFill>
                <a:srgbClr val="000000"/>
              </a:solidFill>
            </a:endParaRPr>
          </a:p>
          <a:p>
            <a:pPr marL="514350" indent="-514350" algn="just">
              <a:lnSpc>
                <a:spcPct val="93000"/>
              </a:lnSpc>
              <a:spcBef>
                <a:spcPts val="600"/>
              </a:spcBef>
              <a:buSzPct val="100000"/>
              <a:buFont typeface="+mj-lt"/>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400" b="1" dirty="0" smtClean="0">
                <a:solidFill>
                  <a:srgbClr val="000000"/>
                </a:solidFill>
              </a:rPr>
              <a:t>Hodnotový argument </a:t>
            </a:r>
            <a:r>
              <a:rPr lang="cs-CZ" sz="2400" dirty="0" smtClean="0">
                <a:solidFill>
                  <a:srgbClr val="000000"/>
                </a:solidFill>
              </a:rPr>
              <a:t>– pozitiva v kolizi stojících základních práv vzhledem k akceptované hierarchii hodnot</a:t>
            </a:r>
            <a:endParaRPr lang="cs-CZ" sz="2400" b="1" dirty="0" smtClean="0">
              <a:solidFill>
                <a:srgbClr val="000000"/>
              </a:solidFill>
            </a:endParaRPr>
          </a:p>
        </p:txBody>
      </p:sp>
    </p:spTree>
    <p:extLst>
      <p:ext uri="{BB962C8B-B14F-4D97-AF65-F5344CB8AC3E}">
        <p14:creationId xmlns:p14="http://schemas.microsoft.com/office/powerpoint/2010/main" val="174443517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711626" y="779463"/>
            <a:ext cx="7210000" cy="487362"/>
          </a:xfrm>
          <a:prstGeom prst="rect">
            <a:avLst/>
          </a:prstGeom>
          <a:noFill/>
          <a:ln w="9525">
            <a:noFill/>
            <a:round/>
            <a:headEnd/>
            <a:tailEnd/>
          </a:ln>
        </p:spPr>
        <p:txBody>
          <a:bodyPr wrap="square" lIns="90000" tIns="45000" rIns="90000" bIns="45000">
            <a:sp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dirty="0">
                <a:solidFill>
                  <a:srgbClr val="008273"/>
                </a:solidFill>
              </a:rPr>
              <a:t>Test proporcionality v praxi</a:t>
            </a:r>
            <a:endParaRPr lang="en-GB" sz="2800" b="1" dirty="0">
              <a:solidFill>
                <a:schemeClr val="accent1">
                  <a:lumMod val="75000"/>
                </a:schemeClr>
              </a:solidFill>
            </a:endParaRPr>
          </a:p>
        </p:txBody>
      </p:sp>
      <p:sp>
        <p:nvSpPr>
          <p:cNvPr id="6147" name="Text Box 3"/>
          <p:cNvSpPr txBox="1">
            <a:spLocks noChangeArrowheads="1"/>
          </p:cNvSpPr>
          <p:nvPr/>
        </p:nvSpPr>
        <p:spPr bwMode="auto">
          <a:xfrm>
            <a:off x="575816" y="1291351"/>
            <a:ext cx="8640960" cy="4995042"/>
          </a:xfrm>
          <a:prstGeom prst="rect">
            <a:avLst/>
          </a:prstGeom>
          <a:noFill/>
          <a:ln w="9525">
            <a:noFill/>
            <a:round/>
            <a:headEnd/>
            <a:tailEnd/>
          </a:ln>
        </p:spPr>
        <p:txBody>
          <a:bodyPr wrap="square" lIns="90000" tIns="45000" rIns="90000" bIns="45000">
            <a:spAutoFit/>
          </a:bodyPr>
          <a:lstStyle/>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400" dirty="0">
              <a:solidFill>
                <a:srgbClr val="000000"/>
              </a:solidFill>
            </a:endParaRPr>
          </a:p>
          <a:p>
            <a:pPr algn="just">
              <a:lnSpc>
                <a:spcPct val="100000"/>
              </a:lnSpc>
              <a:buFont typeface="Wingdings" panose="05000000000000000000" pitchFamily="2" charset="2"/>
              <a:buChar char="q"/>
            </a:pPr>
            <a:r>
              <a:rPr lang="cs-CZ" sz="1400" u="sng" dirty="0">
                <a:solidFill>
                  <a:srgbClr val="FF0000"/>
                </a:solidFill>
                <a:latin typeface="Garamond" panose="02020404030301010803" pitchFamily="18" charset="0"/>
              </a:rPr>
              <a:t>Kritérium vhodnosti </a:t>
            </a:r>
            <a:r>
              <a:rPr lang="cs-CZ" sz="1400" dirty="0">
                <a:solidFill>
                  <a:schemeClr val="tx1"/>
                </a:solidFill>
                <a:latin typeface="Garamond" panose="02020404030301010803" pitchFamily="18" charset="0"/>
              </a:rPr>
              <a:t>je v daném případě naplněno. Znečitelnění údajů týkajících se soukromí Mgr. H. S. umožňuje dosáhnout ochrany jejího soukromí. Bylo tím totiž zabráněno, aby se takto znečitelněné informace dostaly do rukou třetí osoby, resp. byly zveřejněny způsobem umožňujícím dálkový přístup. </a:t>
            </a:r>
          </a:p>
          <a:p>
            <a:pPr algn="just">
              <a:lnSpc>
                <a:spcPct val="100000"/>
              </a:lnSpc>
              <a:buFont typeface="Wingdings" panose="05000000000000000000" pitchFamily="2" charset="2"/>
              <a:buChar char="q"/>
            </a:pPr>
            <a:r>
              <a:rPr lang="cs-CZ" sz="1400" dirty="0">
                <a:solidFill>
                  <a:schemeClr val="tx1"/>
                </a:solidFill>
                <a:latin typeface="Garamond" panose="02020404030301010803" pitchFamily="18" charset="0"/>
              </a:rPr>
              <a:t>Rovněž </a:t>
            </a:r>
            <a:r>
              <a:rPr lang="cs-CZ" sz="1400" u="sng" dirty="0">
                <a:solidFill>
                  <a:srgbClr val="FF0000"/>
                </a:solidFill>
                <a:latin typeface="Garamond" panose="02020404030301010803" pitchFamily="18" charset="0"/>
              </a:rPr>
              <a:t>kritérium potřebnosti</a:t>
            </a:r>
            <a:r>
              <a:rPr lang="cs-CZ" sz="1400" dirty="0">
                <a:solidFill>
                  <a:srgbClr val="FF0000"/>
                </a:solidFill>
                <a:latin typeface="Garamond" panose="02020404030301010803" pitchFamily="18" charset="0"/>
              </a:rPr>
              <a:t> </a:t>
            </a:r>
            <a:r>
              <a:rPr lang="cs-CZ" sz="1400" dirty="0">
                <a:solidFill>
                  <a:schemeClr val="tx1"/>
                </a:solidFill>
                <a:latin typeface="Garamond" panose="02020404030301010803" pitchFamily="18" charset="0"/>
              </a:rPr>
              <a:t>je naplněno. Žalovaným zvolený prostředek k ochraně soukromí Mgr. H. S. totiž nešlo nahradit žádným jiným, do práva na informace stěžovatele nezasahujícím. Všechny znepřístupněné části zprávy obsahují informace ze soukromí Mgr. H. S. Opatření žalovaného tak bylo pro ochranu soukromí potřebné. I rozsah znečitelnění žalovaný provedl v potřebné míře. Začerněním pouze údajů osobní povahy tak zasáhl do práva stěžovatele na informace pouze v nejmenší možné míře. Zbytek zprávy, ze které lze spolehlivě seznat hlavní děj předmětného večera, žalovaný poskytl. V porovnání s jinými opatřeními (např. neposkytnutí zprávy vůbec) tak došlo pouze k opatření nezbytně nutnému.</a:t>
            </a:r>
          </a:p>
          <a:p>
            <a:pPr algn="just">
              <a:lnSpc>
                <a:spcPct val="100000"/>
              </a:lnSpc>
              <a:buFont typeface="Wingdings" panose="05000000000000000000" pitchFamily="2" charset="2"/>
              <a:buChar char="q"/>
            </a:pPr>
            <a:r>
              <a:rPr lang="cs-CZ" sz="1400" dirty="0">
                <a:solidFill>
                  <a:schemeClr val="tx1"/>
                </a:solidFill>
                <a:latin typeface="Garamond" panose="02020404030301010803" pitchFamily="18" charset="0"/>
              </a:rPr>
              <a:t>Třetí kritérium </a:t>
            </a:r>
            <a:r>
              <a:rPr lang="cs-CZ" sz="1400" u="sng" dirty="0">
                <a:solidFill>
                  <a:srgbClr val="FF0000"/>
                </a:solidFill>
                <a:latin typeface="Garamond" panose="02020404030301010803" pitchFamily="18" charset="0"/>
              </a:rPr>
              <a:t>porovnání určuje závažnost obou v kolizi stojících práv. </a:t>
            </a:r>
            <a:r>
              <a:rPr lang="cs-CZ" sz="1400" dirty="0">
                <a:solidFill>
                  <a:schemeClr val="tx1"/>
                </a:solidFill>
                <a:latin typeface="Garamond" panose="02020404030301010803" pitchFamily="18" charset="0"/>
              </a:rPr>
              <a:t>Základní otázkou pro posouzení tohoto kritéria je, jak intenzivně neposkytnutí informace zasahuje do stěžovatelova práva na informace. Zásadně je třeba trvat na zveřejňování informací, které je potřeba podrobit veřejné diskusi. Činnost Policie ČR je přitom nepochybně věcí veřejnou, která podléhá kontrole ze strany občanů mimo jiné i prostřednictví zákona o svobodném přístupu k informacím. To ale samo o sobě neznamená, že veškeré informace týkající se její činnosti mají být veřejně přístupné. Neexistuje legitimní zájem podrobit veřejné diskusi, jakým způsobem tráví večery Mgr. H. S. To je čistě soukromá záležitost této osoby.</a:t>
            </a:r>
          </a:p>
          <a:p>
            <a:pPr marL="0" indent="0">
              <a:lnSpc>
                <a:spcPct val="100000"/>
              </a:lnSpc>
              <a:buNone/>
            </a:pPr>
            <a:endParaRPr lang="cs-CZ" sz="1400" dirty="0">
              <a:solidFill>
                <a:schemeClr val="tx1"/>
              </a:solidFill>
              <a:latin typeface="Garamond" panose="02020404030301010803" pitchFamily="18" charset="0"/>
            </a:endParaRPr>
          </a:p>
          <a:p>
            <a:pPr marL="0" indent="0" algn="just">
              <a:lnSpc>
                <a:spcPct val="93000"/>
              </a:lnSpc>
              <a:spcBef>
                <a:spcPts val="600"/>
              </a:spcBef>
              <a:buSzPct val="10000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400" dirty="0">
                <a:solidFill>
                  <a:schemeClr val="tx1"/>
                </a:solidFill>
              </a:rPr>
              <a:t>Judikatura: čj. 1 As 229/2014 ze dne 11.3. 2015 – poskytnutí zprávy o šetření VOP, poskytnutí osobních údajů stěžovatelů </a:t>
            </a:r>
          </a:p>
          <a:p>
            <a:pPr>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400" b="1" dirty="0" smtClean="0">
              <a:solidFill>
                <a:srgbClr val="000000"/>
              </a:solidFill>
            </a:endParaRPr>
          </a:p>
        </p:txBody>
      </p:sp>
    </p:spTree>
    <p:extLst>
      <p:ext uri="{BB962C8B-B14F-4D97-AF65-F5344CB8AC3E}">
        <p14:creationId xmlns:p14="http://schemas.microsoft.com/office/powerpoint/2010/main" val="268771831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711626" y="779463"/>
            <a:ext cx="7210000" cy="487362"/>
          </a:xfrm>
          <a:prstGeom prst="rect">
            <a:avLst/>
          </a:prstGeom>
          <a:noFill/>
          <a:ln w="9525">
            <a:noFill/>
            <a:round/>
            <a:headEnd/>
            <a:tailEnd/>
          </a:ln>
        </p:spPr>
        <p:txBody>
          <a:bodyPr wrap="square" lIns="90000" tIns="45000" rIns="90000" bIns="45000">
            <a:sp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dirty="0">
                <a:solidFill>
                  <a:srgbClr val="008273"/>
                </a:solidFill>
              </a:rPr>
              <a:t>Test proporcionality v praxi</a:t>
            </a:r>
            <a:endParaRPr lang="en-GB" sz="2800" b="1" dirty="0">
              <a:solidFill>
                <a:schemeClr val="accent1">
                  <a:lumMod val="75000"/>
                </a:schemeClr>
              </a:solidFill>
            </a:endParaRPr>
          </a:p>
        </p:txBody>
      </p:sp>
      <p:sp>
        <p:nvSpPr>
          <p:cNvPr id="6147" name="Text Box 3"/>
          <p:cNvSpPr txBox="1">
            <a:spLocks noChangeArrowheads="1"/>
          </p:cNvSpPr>
          <p:nvPr/>
        </p:nvSpPr>
        <p:spPr bwMode="auto">
          <a:xfrm>
            <a:off x="575816" y="1291351"/>
            <a:ext cx="8640960" cy="5114114"/>
          </a:xfrm>
          <a:prstGeom prst="rect">
            <a:avLst/>
          </a:prstGeom>
          <a:noFill/>
          <a:ln w="9525">
            <a:noFill/>
            <a:round/>
            <a:headEnd/>
            <a:tailEnd/>
          </a:ln>
        </p:spPr>
        <p:txBody>
          <a:bodyPr wrap="square" lIns="90000" tIns="45000" rIns="90000" bIns="45000">
            <a:spAutoFit/>
          </a:bodyPr>
          <a:lstStyle/>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400" dirty="0">
              <a:solidFill>
                <a:srgbClr val="000000"/>
              </a:solidFill>
            </a:endParaRP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1400" dirty="0">
              <a:solidFill>
                <a:srgbClr val="000000"/>
              </a:solidFill>
            </a:endParaRPr>
          </a:p>
          <a:p>
            <a:pPr algn="just">
              <a:lnSpc>
                <a:spcPct val="100000"/>
              </a:lnSpc>
              <a:buFont typeface="Wingdings" panose="05000000000000000000" pitchFamily="2" charset="2"/>
              <a:buChar char="q"/>
            </a:pPr>
            <a:r>
              <a:rPr lang="cs-CZ" sz="1600" u="sng" dirty="0">
                <a:solidFill>
                  <a:srgbClr val="FF0000"/>
                </a:solidFill>
                <a:latin typeface="Garamond" panose="02020404030301010803" pitchFamily="18" charset="0"/>
              </a:rPr>
              <a:t>Kritérium vhodnosti</a:t>
            </a:r>
            <a:r>
              <a:rPr lang="cs-CZ" sz="1600" dirty="0">
                <a:solidFill>
                  <a:srgbClr val="FF0000"/>
                </a:solidFill>
                <a:latin typeface="Garamond" panose="02020404030301010803" pitchFamily="18" charset="0"/>
              </a:rPr>
              <a:t> </a:t>
            </a:r>
            <a:r>
              <a:rPr lang="cs-CZ" sz="1600" dirty="0">
                <a:solidFill>
                  <a:schemeClr val="tx1"/>
                </a:solidFill>
                <a:latin typeface="Garamond" panose="02020404030301010803" pitchFamily="18" charset="0"/>
              </a:rPr>
              <a:t>je v posuzovaném případě bezpochyby splněno. Jak příhodně argumentuje stěžovatel, získání individuálních informací o mimořádném prominutí podmínek stanovených zákonem pro udělení státního občanství odpovídá účelu práva na informace. Umožní získat přesnější pohled na to, jak se právo prominout tyto zákonné podmínky v praxi využívá, a otevře prostor pro veřejnou kontrolu a pro případnou veřejnou diskusi o postupu žalovaného. </a:t>
            </a:r>
          </a:p>
          <a:p>
            <a:pPr algn="just">
              <a:lnSpc>
                <a:spcPct val="100000"/>
              </a:lnSpc>
              <a:buFont typeface="Wingdings" panose="05000000000000000000" pitchFamily="2" charset="2"/>
              <a:buChar char="q"/>
            </a:pPr>
            <a:r>
              <a:rPr lang="cs-CZ" sz="1600" dirty="0">
                <a:solidFill>
                  <a:schemeClr val="tx1"/>
                </a:solidFill>
                <a:latin typeface="Garamond" panose="02020404030301010803" pitchFamily="18" charset="0"/>
              </a:rPr>
              <a:t>Stejně tak je splněno </a:t>
            </a:r>
            <a:r>
              <a:rPr lang="cs-CZ" sz="1600" u="sng" dirty="0">
                <a:solidFill>
                  <a:srgbClr val="FF0000"/>
                </a:solidFill>
                <a:latin typeface="Garamond" panose="02020404030301010803" pitchFamily="18" charset="0"/>
              </a:rPr>
              <a:t>kritérium potřebnosti</a:t>
            </a:r>
            <a:r>
              <a:rPr lang="cs-CZ" sz="1600" dirty="0">
                <a:solidFill>
                  <a:schemeClr val="tx1"/>
                </a:solidFill>
                <a:latin typeface="Garamond" panose="02020404030301010803" pitchFamily="18" charset="0"/>
              </a:rPr>
              <a:t>, neboť právní řád k dosažení  uvedeného cíle neposkytuje žádný jiný nástroj než žádost podle zákona o svobodném přístupu k informacím.</a:t>
            </a:r>
          </a:p>
          <a:p>
            <a:pPr algn="just">
              <a:lnSpc>
                <a:spcPct val="100000"/>
              </a:lnSpc>
              <a:buFont typeface="Wingdings" panose="05000000000000000000" pitchFamily="2" charset="2"/>
              <a:buChar char="q"/>
            </a:pPr>
            <a:r>
              <a:rPr lang="cs-CZ" sz="1600" dirty="0">
                <a:solidFill>
                  <a:schemeClr val="tx1"/>
                </a:solidFill>
                <a:latin typeface="Garamond" panose="02020404030301010803" pitchFamily="18" charset="0"/>
              </a:rPr>
              <a:t>Pro účely třetího kroku, tj. </a:t>
            </a:r>
            <a:r>
              <a:rPr lang="cs-CZ" sz="1600" u="sng" dirty="0">
                <a:solidFill>
                  <a:srgbClr val="FF0000"/>
                </a:solidFill>
                <a:latin typeface="Garamond" panose="02020404030301010803" pitchFamily="18" charset="0"/>
              </a:rPr>
              <a:t>porovnání závažnosti obou v kolizi stojících základních práv</a:t>
            </a:r>
            <a:r>
              <a:rPr lang="cs-CZ" sz="1600" dirty="0">
                <a:solidFill>
                  <a:schemeClr val="tx1"/>
                </a:solidFill>
                <a:latin typeface="Garamond" panose="02020404030301010803" pitchFamily="18" charset="0"/>
              </a:rPr>
              <a:t>, stěžovatel předestřel následující argumenty. Předně, udělení „VIP občanství“ označuje za svého druhu poctu. Utajovat seznam takto vyznamenaných osob proto považuje za stejně absurdní, jako utajovat (z důvodu ochrany jejich soukromí) seznam osobností, jimž je uděleno státní vyznamenání za zásluhy. Dále stěžovatel argumentuje tím, že pouze zveřejněním lze zajistit předvídatelnost rozhodování žalovaného, poukazuje přitom na podezření, že udělování „VIP občanství“ je věcí protekce. </a:t>
            </a:r>
          </a:p>
          <a:p>
            <a:pPr marL="0" indent="0">
              <a:lnSpc>
                <a:spcPct val="100000"/>
              </a:lnSpc>
              <a:buNone/>
            </a:pPr>
            <a:endParaRPr lang="cs-CZ" sz="1600" dirty="0">
              <a:solidFill>
                <a:schemeClr val="tx1"/>
              </a:solidFill>
              <a:latin typeface="Garamond" panose="02020404030301010803" pitchFamily="18" charset="0"/>
            </a:endParaRPr>
          </a:p>
          <a:p>
            <a:pPr marL="0" indent="0" algn="just">
              <a:lnSpc>
                <a:spcPct val="93000"/>
              </a:lnSpc>
              <a:spcBef>
                <a:spcPts val="600"/>
              </a:spcBef>
              <a:buSzPct val="10000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dirty="0">
                <a:solidFill>
                  <a:schemeClr val="tx1"/>
                </a:solidFill>
              </a:rPr>
              <a:t>Judikatura:  čj. 1 As 78/2014-41 ze dne 13. 8. 2014 – mimořádné udělování státního občanství ČR</a:t>
            </a:r>
          </a:p>
          <a:p>
            <a:pPr>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400" b="1" dirty="0" smtClean="0">
              <a:solidFill>
                <a:srgbClr val="000000"/>
              </a:solidFill>
            </a:endParaRPr>
          </a:p>
        </p:txBody>
      </p:sp>
    </p:spTree>
    <p:extLst>
      <p:ext uri="{BB962C8B-B14F-4D97-AF65-F5344CB8AC3E}">
        <p14:creationId xmlns:p14="http://schemas.microsoft.com/office/powerpoint/2010/main" val="326252213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711626" y="779463"/>
            <a:ext cx="8217118" cy="491630"/>
          </a:xfrm>
          <a:prstGeom prst="rect">
            <a:avLst/>
          </a:prstGeom>
          <a:noFill/>
          <a:ln w="9525">
            <a:noFill/>
            <a:round/>
            <a:headEnd/>
            <a:tailEnd/>
          </a:ln>
        </p:spPr>
        <p:txBody>
          <a:bodyPr wrap="square" lIns="90000" tIns="45000" rIns="90000" bIns="45000">
            <a:sp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2800" b="1" dirty="0" smtClean="0">
                <a:solidFill>
                  <a:srgbClr val="008273"/>
                </a:solidFill>
              </a:rPr>
              <a:t>Právo na informace vs. právo na soukromí</a:t>
            </a:r>
            <a:endParaRPr lang="en-GB" sz="2800" b="1" dirty="0">
              <a:solidFill>
                <a:schemeClr val="accent1">
                  <a:lumMod val="75000"/>
                </a:schemeClr>
              </a:solidFill>
            </a:endParaRPr>
          </a:p>
        </p:txBody>
      </p:sp>
      <p:sp>
        <p:nvSpPr>
          <p:cNvPr id="6147" name="Text Box 3"/>
          <p:cNvSpPr txBox="1">
            <a:spLocks noChangeArrowheads="1"/>
          </p:cNvSpPr>
          <p:nvPr/>
        </p:nvSpPr>
        <p:spPr bwMode="auto">
          <a:xfrm>
            <a:off x="575816" y="1291351"/>
            <a:ext cx="8640960" cy="4709516"/>
          </a:xfrm>
          <a:prstGeom prst="rect">
            <a:avLst/>
          </a:prstGeom>
          <a:noFill/>
          <a:ln w="9525">
            <a:noFill/>
            <a:round/>
            <a:headEnd/>
            <a:tailEnd/>
          </a:ln>
        </p:spPr>
        <p:txBody>
          <a:bodyPr wrap="square" lIns="90000" tIns="45000" rIns="90000" bIns="45000">
            <a:spAutoFit/>
          </a:bodyPr>
          <a:lstStyle/>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400" dirty="0">
              <a:solidFill>
                <a:srgbClr val="000000"/>
              </a:solidFill>
            </a:endParaRPr>
          </a:p>
          <a:p>
            <a:pPr algn="just">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1400" dirty="0">
              <a:solidFill>
                <a:srgbClr val="000000"/>
              </a:solidFill>
            </a:endParaRPr>
          </a:p>
          <a:p>
            <a:pPr marL="0" indent="0" algn="ctr">
              <a:lnSpc>
                <a:spcPct val="93000"/>
              </a:lnSpc>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dirty="0">
                <a:solidFill>
                  <a:srgbClr val="000000"/>
                </a:solidFill>
              </a:rPr>
              <a:t>článek 17 Listiny základních práv a svobod X článek 7 a 10 Listiny základních práv a svobod</a:t>
            </a:r>
          </a:p>
          <a:p>
            <a:pPr marL="0" indent="0" algn="just">
              <a:lnSpc>
                <a:spcPct val="93000"/>
              </a:lnSpc>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1600" dirty="0">
              <a:solidFill>
                <a:srgbClr val="000000"/>
              </a:solidFill>
            </a:endParaRPr>
          </a:p>
          <a:p>
            <a:pPr marL="0" indent="0" algn="just">
              <a:lnSpc>
                <a:spcPct val="93000"/>
              </a:lnSpc>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dirty="0">
                <a:solidFill>
                  <a:srgbClr val="000000"/>
                </a:solidFill>
              </a:rPr>
              <a:t>					</a:t>
            </a:r>
          </a:p>
          <a:p>
            <a:pPr algn="just">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1600" dirty="0">
              <a:solidFill>
                <a:srgbClr val="000000"/>
              </a:solidFill>
            </a:endParaRPr>
          </a:p>
          <a:p>
            <a:pPr marL="0" indent="0" algn="ctr">
              <a:lnSpc>
                <a:spcPct val="93000"/>
              </a:lnSpc>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1600" dirty="0">
              <a:solidFill>
                <a:srgbClr val="000000"/>
              </a:solidFill>
            </a:endParaRPr>
          </a:p>
          <a:p>
            <a:pPr marL="0" indent="0" algn="ctr">
              <a:lnSpc>
                <a:spcPct val="93000"/>
              </a:lnSpc>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dirty="0">
                <a:solidFill>
                  <a:srgbClr val="000000"/>
                </a:solidFill>
              </a:rPr>
              <a:t>§ 8a zákona č. 106/1999 Sb., o svobodném přístupu  k informacím </a:t>
            </a:r>
          </a:p>
          <a:p>
            <a:pPr algn="just">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1600" dirty="0">
              <a:solidFill>
                <a:srgbClr val="000000"/>
              </a:solidFill>
            </a:endParaRPr>
          </a:p>
          <a:p>
            <a:pPr marL="0" indent="0" algn="just">
              <a:lnSpc>
                <a:spcPct val="93000"/>
              </a:lnSpc>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1600" dirty="0">
              <a:solidFill>
                <a:srgbClr val="000000"/>
              </a:solidFill>
            </a:endParaRPr>
          </a:p>
          <a:p>
            <a:pPr algn="just">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1600" dirty="0">
              <a:solidFill>
                <a:srgbClr val="000000"/>
              </a:solidFill>
            </a:endParaRPr>
          </a:p>
          <a:p>
            <a:pPr algn="just">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1600" dirty="0">
              <a:solidFill>
                <a:srgbClr val="000000"/>
              </a:solidFill>
            </a:endParaRPr>
          </a:p>
          <a:p>
            <a:pPr marL="0" indent="0" algn="ctr">
              <a:lnSpc>
                <a:spcPct val="93000"/>
              </a:lnSpc>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1600" dirty="0">
              <a:solidFill>
                <a:srgbClr val="000000"/>
              </a:solidFill>
            </a:endParaRPr>
          </a:p>
          <a:p>
            <a:pPr marL="0" indent="0" algn="ctr">
              <a:lnSpc>
                <a:spcPct val="93000"/>
              </a:lnSpc>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dirty="0">
                <a:solidFill>
                  <a:srgbClr val="000000"/>
                </a:solidFill>
              </a:rPr>
              <a:t>osobní údaje: zákon č. 101/2000 Sb., o ochraně osobních údajů </a:t>
            </a:r>
          </a:p>
          <a:p>
            <a:pPr algn="ct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1600" dirty="0">
              <a:solidFill>
                <a:srgbClr val="000000"/>
              </a:solidFill>
            </a:endParaRPr>
          </a:p>
          <a:p>
            <a:pPr marL="0" indent="0" algn="ctr">
              <a:lnSpc>
                <a:spcPct val="93000"/>
              </a:lnSpc>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600" dirty="0">
                <a:solidFill>
                  <a:srgbClr val="000000"/>
                </a:solidFill>
              </a:rPr>
              <a:t>ostatní informace týkající se osobnosti, projevů osobní povahy, soukromí fyzické osoby: zákon č. 89/2012 Sb., občanský zákoník </a:t>
            </a:r>
          </a:p>
          <a:p>
            <a:endParaRPr lang="cs-CZ" sz="1600" dirty="0"/>
          </a:p>
          <a:p>
            <a:pPr>
              <a:lnSpc>
                <a:spcPct val="93000"/>
              </a:lnSpc>
              <a:spcBef>
                <a:spcPts val="6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2400" b="1" dirty="0" smtClean="0">
              <a:solidFill>
                <a:srgbClr val="000000"/>
              </a:solidFill>
            </a:endParaRPr>
          </a:p>
        </p:txBody>
      </p:sp>
      <p:sp>
        <p:nvSpPr>
          <p:cNvPr id="2" name="Šipka dolů 1"/>
          <p:cNvSpPr/>
          <p:nvPr/>
        </p:nvSpPr>
        <p:spPr bwMode="auto">
          <a:xfrm>
            <a:off x="4653980" y="2195661"/>
            <a:ext cx="484632" cy="864096"/>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58000"/>
              </a:lnSpc>
              <a:spcBef>
                <a:spcPct val="0"/>
              </a:spcBef>
              <a:spcAft>
                <a:spcPct val="0"/>
              </a:spcAft>
              <a:buClr>
                <a:srgbClr val="000000"/>
              </a:buClr>
              <a:buSzPct val="45000"/>
              <a:buFont typeface="StarSymbol" charset="0"/>
              <a:buNone/>
              <a:tabLst/>
            </a:pPr>
            <a:endParaRPr kumimoji="0" lang="cs-CZ" sz="1800" b="0" i="0" u="none" strike="noStrike" cap="none" normalizeH="0" baseline="0" smtClean="0">
              <a:ln>
                <a:noFill/>
              </a:ln>
              <a:solidFill>
                <a:schemeClr val="bg1"/>
              </a:solidFill>
              <a:effectLst/>
              <a:latin typeface="Arial" charset="0"/>
              <a:ea typeface="Lucida Sans Unicode" charset="0"/>
              <a:cs typeface="Lucida Sans Unicode" charset="0"/>
            </a:endParaRPr>
          </a:p>
        </p:txBody>
      </p:sp>
      <p:sp>
        <p:nvSpPr>
          <p:cNvPr id="3" name="Šipka dolů 2"/>
          <p:cNvSpPr/>
          <p:nvPr/>
        </p:nvSpPr>
        <p:spPr bwMode="auto">
          <a:xfrm>
            <a:off x="4653980" y="3419797"/>
            <a:ext cx="484632" cy="97840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58000"/>
              </a:lnSpc>
              <a:spcBef>
                <a:spcPct val="0"/>
              </a:spcBef>
              <a:spcAft>
                <a:spcPct val="0"/>
              </a:spcAft>
              <a:buClr>
                <a:srgbClr val="000000"/>
              </a:buClr>
              <a:buSzPct val="45000"/>
              <a:buFont typeface="StarSymbol" charset="0"/>
              <a:buNone/>
              <a:tabLst/>
            </a:pPr>
            <a:endParaRPr kumimoji="0" lang="cs-CZ" sz="1800" b="0" i="0" u="none" strike="noStrike" cap="none" normalizeH="0" baseline="0" smtClean="0">
              <a:ln>
                <a:noFill/>
              </a:ln>
              <a:solidFill>
                <a:schemeClr val="bg1"/>
              </a:solidFill>
              <a:effectLst/>
              <a:latin typeface="Arial" charset="0"/>
              <a:ea typeface="Lucida Sans Unicode" charset="0"/>
              <a:cs typeface="Lucida Sans Unicode" charset="0"/>
            </a:endParaRPr>
          </a:p>
        </p:txBody>
      </p:sp>
    </p:spTree>
    <p:extLst>
      <p:ext uri="{BB962C8B-B14F-4D97-AF65-F5344CB8AC3E}">
        <p14:creationId xmlns:p14="http://schemas.microsoft.com/office/powerpoint/2010/main" val="365226603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zentace VOP-Č-prázdná">
  <a:themeElements>
    <a:clrScheme name="Výchozí návr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ýchozí návrh">
      <a:majorFont>
        <a:latin typeface="Arial"/>
        <a:ea typeface="Lucida Sans Unicode"/>
        <a:cs typeface="Lucida Sans Unicode"/>
      </a:majorFont>
      <a:minorFont>
        <a:latin typeface="Arial"/>
        <a:ea typeface="Lucida Sans Unicode"/>
        <a:cs typeface="Lucida Sans Unicod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58000"/>
          </a:lnSpc>
          <a:spcBef>
            <a:spcPct val="0"/>
          </a:spcBef>
          <a:spcAft>
            <a:spcPct val="0"/>
          </a:spcAft>
          <a:buClr>
            <a:srgbClr val="000000"/>
          </a:buClr>
          <a:buSzPct val="45000"/>
          <a:buFont typeface="StarSymbol" charset="0"/>
          <a:buNone/>
          <a:tabLst/>
          <a:defRPr kumimoji="0" lang="en-GB" sz="1800" b="0" i="0" u="none" strike="noStrike" cap="none" normalizeH="0" baseline="0" smtClean="0">
            <a:ln>
              <a:noFill/>
            </a:ln>
            <a:solidFill>
              <a:schemeClr val="bg1"/>
            </a:solidFill>
            <a:effectLst/>
            <a:latin typeface="Arial" charset="0"/>
            <a:ea typeface="Lucida Sans Unicode" charset="0"/>
            <a:cs typeface="Lucida Sans Unicode"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58000"/>
          </a:lnSpc>
          <a:spcBef>
            <a:spcPct val="0"/>
          </a:spcBef>
          <a:spcAft>
            <a:spcPct val="0"/>
          </a:spcAft>
          <a:buClr>
            <a:srgbClr val="000000"/>
          </a:buClr>
          <a:buSzPct val="45000"/>
          <a:buFont typeface="StarSymbol" charset="0"/>
          <a:buNone/>
          <a:tabLst/>
          <a:defRPr kumimoji="0" lang="en-GB" sz="1800" b="0" i="0" u="none" strike="noStrike" cap="none" normalizeH="0" baseline="0" smtClean="0">
            <a:ln>
              <a:noFill/>
            </a:ln>
            <a:solidFill>
              <a:schemeClr val="bg1"/>
            </a:solidFill>
            <a:effectLst/>
            <a:latin typeface="Arial" charset="0"/>
            <a:ea typeface="Lucida Sans Unicode" charset="0"/>
            <a:cs typeface="Lucida Sans Unicode" charset="0"/>
          </a:defRPr>
        </a:defPPr>
      </a:lstStyle>
    </a:lnDef>
  </a:objectDefaults>
  <a:extraClrSchemeLst>
    <a:extraClrScheme>
      <a:clrScheme name="Výchozí návr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ýchozí návrh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ýchozí návrh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ýchozí návrh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Výchozí návrh">
  <a:themeElements>
    <a:clrScheme name="Výchozí návr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ýchozí návrh">
      <a:majorFont>
        <a:latin typeface="Arial"/>
        <a:ea typeface="Lucida Sans Unicode"/>
        <a:cs typeface="Lucida Sans Unicode"/>
      </a:majorFont>
      <a:minorFont>
        <a:latin typeface="Arial"/>
        <a:ea typeface="Lucida Sans Unicode"/>
        <a:cs typeface="Lucida Sans Unicod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58000"/>
          </a:lnSpc>
          <a:spcBef>
            <a:spcPct val="0"/>
          </a:spcBef>
          <a:spcAft>
            <a:spcPct val="0"/>
          </a:spcAft>
          <a:buClr>
            <a:srgbClr val="000000"/>
          </a:buClr>
          <a:buSzPct val="45000"/>
          <a:buFont typeface="StarSymbol" charset="0"/>
          <a:buNone/>
          <a:tabLst/>
          <a:defRPr kumimoji="0" lang="en-GB" sz="1800" b="0" i="0" u="none" strike="noStrike" cap="none" normalizeH="0" baseline="0" smtClean="0">
            <a:ln>
              <a:noFill/>
            </a:ln>
            <a:solidFill>
              <a:schemeClr val="bg1"/>
            </a:solidFill>
            <a:effectLst/>
            <a:latin typeface="Arial" charset="0"/>
            <a:ea typeface="Lucida Sans Unicode" charset="0"/>
            <a:cs typeface="Lucida Sans Unicode"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58000"/>
          </a:lnSpc>
          <a:spcBef>
            <a:spcPct val="0"/>
          </a:spcBef>
          <a:spcAft>
            <a:spcPct val="0"/>
          </a:spcAft>
          <a:buClr>
            <a:srgbClr val="000000"/>
          </a:buClr>
          <a:buSzPct val="45000"/>
          <a:buFont typeface="StarSymbol" charset="0"/>
          <a:buNone/>
          <a:tabLst/>
          <a:defRPr kumimoji="0" lang="en-GB" sz="1800" b="0" i="0" u="none" strike="noStrike" cap="none" normalizeH="0" baseline="0" smtClean="0">
            <a:ln>
              <a:noFill/>
            </a:ln>
            <a:solidFill>
              <a:schemeClr val="bg1"/>
            </a:solidFill>
            <a:effectLst/>
            <a:latin typeface="Arial" charset="0"/>
            <a:ea typeface="Lucida Sans Unicode" charset="0"/>
            <a:cs typeface="Lucida Sans Unicode" charset="0"/>
          </a:defRPr>
        </a:defPPr>
      </a:lstStyle>
    </a:lnDef>
  </a:objectDefaults>
  <a:extraClrSchemeLst>
    <a:extraClrScheme>
      <a:clrScheme name="Výchozí návr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ýchozí návrh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ýchozí návrh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ýchozí návrh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Výchozí návrh">
  <a:themeElements>
    <a:clrScheme name="Výchozí návr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ýchozí návrh">
      <a:majorFont>
        <a:latin typeface="Arial"/>
        <a:ea typeface="Lucida Sans Unicode"/>
        <a:cs typeface="Lucida Sans Unicode"/>
      </a:majorFont>
      <a:minorFont>
        <a:latin typeface="Arial"/>
        <a:ea typeface="Lucida Sans Unicode"/>
        <a:cs typeface="Lucida Sans Unicod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58000"/>
          </a:lnSpc>
          <a:spcBef>
            <a:spcPct val="0"/>
          </a:spcBef>
          <a:spcAft>
            <a:spcPct val="0"/>
          </a:spcAft>
          <a:buClr>
            <a:srgbClr val="000000"/>
          </a:buClr>
          <a:buSzPct val="45000"/>
          <a:buFont typeface="StarSymbol" charset="0"/>
          <a:buNone/>
          <a:tabLst/>
          <a:defRPr kumimoji="0" lang="en-GB" sz="1800" b="0" i="0" u="none" strike="noStrike" cap="none" normalizeH="0" baseline="0" smtClean="0">
            <a:ln>
              <a:noFill/>
            </a:ln>
            <a:solidFill>
              <a:schemeClr val="bg1"/>
            </a:solidFill>
            <a:effectLst/>
            <a:latin typeface="Arial" charset="0"/>
            <a:ea typeface="Lucida Sans Unicode" charset="0"/>
            <a:cs typeface="Lucida Sans Unicode"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58000"/>
          </a:lnSpc>
          <a:spcBef>
            <a:spcPct val="0"/>
          </a:spcBef>
          <a:spcAft>
            <a:spcPct val="0"/>
          </a:spcAft>
          <a:buClr>
            <a:srgbClr val="000000"/>
          </a:buClr>
          <a:buSzPct val="45000"/>
          <a:buFont typeface="StarSymbol" charset="0"/>
          <a:buNone/>
          <a:tabLst/>
          <a:defRPr kumimoji="0" lang="en-GB" sz="1800" b="0" i="0" u="none" strike="noStrike" cap="none" normalizeH="0" baseline="0" smtClean="0">
            <a:ln>
              <a:noFill/>
            </a:ln>
            <a:solidFill>
              <a:schemeClr val="bg1"/>
            </a:solidFill>
            <a:effectLst/>
            <a:latin typeface="Arial" charset="0"/>
            <a:ea typeface="Lucida Sans Unicode" charset="0"/>
            <a:cs typeface="Lucida Sans Unicode" charset="0"/>
          </a:defRPr>
        </a:defPPr>
      </a:lstStyle>
    </a:lnDef>
  </a:objectDefaults>
  <a:extraClrSchemeLst>
    <a:extraClrScheme>
      <a:clrScheme name="Výchozí návr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ýchozí návrh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ýchozí návrh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ýchozí návrh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 VOP-Č-prázdná</Template>
  <TotalTime>1421</TotalTime>
  <Words>1879</Words>
  <Application>Microsoft Office PowerPoint</Application>
  <PresentationFormat>Vlastní</PresentationFormat>
  <Paragraphs>150</Paragraphs>
  <Slides>16</Slides>
  <Notes>14</Notes>
  <HiddenSlides>0</HiddenSlides>
  <MMClips>0</MMClips>
  <ScaleCrop>false</ScaleCrop>
  <HeadingPairs>
    <vt:vector size="6" baseType="variant">
      <vt:variant>
        <vt:lpstr>Použitá písma</vt:lpstr>
      </vt:variant>
      <vt:variant>
        <vt:i4>6</vt:i4>
      </vt:variant>
      <vt:variant>
        <vt:lpstr>Motiv</vt:lpstr>
      </vt:variant>
      <vt:variant>
        <vt:i4>3</vt:i4>
      </vt:variant>
      <vt:variant>
        <vt:lpstr>Nadpisy snímků</vt:lpstr>
      </vt:variant>
      <vt:variant>
        <vt:i4>16</vt:i4>
      </vt:variant>
    </vt:vector>
  </HeadingPairs>
  <TitlesOfParts>
    <vt:vector size="25" baseType="lpstr">
      <vt:lpstr>Arial</vt:lpstr>
      <vt:lpstr>Garamond</vt:lpstr>
      <vt:lpstr>Lucida Sans Unicode</vt:lpstr>
      <vt:lpstr>StarSymbol</vt:lpstr>
      <vt:lpstr>Times New Roman</vt:lpstr>
      <vt:lpstr>Wingdings</vt:lpstr>
      <vt:lpstr>prezentace VOP-Č-prázdná</vt:lpstr>
      <vt:lpstr>1_Výchozí návrh</vt:lpstr>
      <vt:lpstr>2_Výchozí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Ochrana soukromí vs. kamery Kamery v hotelech</vt:lpstr>
      <vt:lpstr>Ochrana soukromí vs. kamery Kamery v bytových domech</vt:lpstr>
      <vt:lpstr>Prezentace aplikace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gabrisova</dc:creator>
  <cp:lastModifiedBy>Gabrišová Veronika JUDr.</cp:lastModifiedBy>
  <cp:revision>96</cp:revision>
  <cp:lastPrinted>2014-05-13T14:29:30Z</cp:lastPrinted>
  <dcterms:created xsi:type="dcterms:W3CDTF">2013-08-16T06:53:20Z</dcterms:created>
  <dcterms:modified xsi:type="dcterms:W3CDTF">2015-10-08T12:10:47Z</dcterms:modified>
</cp:coreProperties>
</file>