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9E1-24C9-47DC-9672-186550F9F4BB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CE2C-F541-4D55-9745-6D7358B702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24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9E1-24C9-47DC-9672-186550F9F4BB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CE2C-F541-4D55-9745-6D7358B702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7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9E1-24C9-47DC-9672-186550F9F4BB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CE2C-F541-4D55-9745-6D7358B702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09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9E1-24C9-47DC-9672-186550F9F4BB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CE2C-F541-4D55-9745-6D7358B702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18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9E1-24C9-47DC-9672-186550F9F4BB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CE2C-F541-4D55-9745-6D7358B702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00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9E1-24C9-47DC-9672-186550F9F4BB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CE2C-F541-4D55-9745-6D7358B702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8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9E1-24C9-47DC-9672-186550F9F4BB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CE2C-F541-4D55-9745-6D7358B702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29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9E1-24C9-47DC-9672-186550F9F4BB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CE2C-F541-4D55-9745-6D7358B702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07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9E1-24C9-47DC-9672-186550F9F4BB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CE2C-F541-4D55-9745-6D7358B702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31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9E1-24C9-47DC-9672-186550F9F4BB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CE2C-F541-4D55-9745-6D7358B702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81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9E1-24C9-47DC-9672-186550F9F4BB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CE2C-F541-4D55-9745-6D7358B702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36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A9E1-24C9-47DC-9672-186550F9F4BB}" type="datetimeFigureOut">
              <a:rPr lang="cs-CZ" smtClean="0"/>
              <a:t>10.11.2015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CE2C-F541-4D55-9745-6D7358B702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51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VKpWHjlft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Vpv9Wbuf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ETIKETA aneb dobré manýry </a:t>
            </a:r>
            <a:br>
              <a:rPr lang="cs-CZ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ETYKIETA,czyli</a:t>
            </a:r>
            <a:r>
              <a:rPr lang="cs-CZ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dobre</a:t>
            </a:r>
            <a:r>
              <a:rPr lang="cs-CZ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maniery</a:t>
            </a:r>
            <a:endParaRPr lang="cs-CZ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Petr </a:t>
            </a:r>
            <a:r>
              <a:rPr lang="cs-CZ" dirty="0" err="1" smtClean="0"/>
              <a:t>Mrkývka</a:t>
            </a:r>
            <a:r>
              <a:rPr lang="cs-CZ" dirty="0" smtClean="0"/>
              <a:t>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8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Představování</a:t>
            </a:r>
            <a:br>
              <a:rPr lang="cs-CZ" dirty="0" smtClean="0"/>
            </a:br>
            <a:r>
              <a:rPr lang="pl-PL" dirty="0" smtClean="0"/>
              <a:t>Przedstawianie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Muže – ženě</a:t>
            </a:r>
          </a:p>
          <a:p>
            <a:r>
              <a:rPr lang="cs-CZ" dirty="0" smtClean="0"/>
              <a:t>Mladšího – staršímu</a:t>
            </a:r>
          </a:p>
          <a:p>
            <a:r>
              <a:rPr lang="cs-CZ" dirty="0" smtClean="0"/>
              <a:t>Hodnostně nižšího – hodnostně vyššímu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Mężczyznę – kobiecie</a:t>
            </a:r>
          </a:p>
          <a:p>
            <a:r>
              <a:rPr lang="pl-PL" dirty="0" smtClean="0"/>
              <a:t>Młodszego – starszemu</a:t>
            </a:r>
          </a:p>
          <a:p>
            <a:r>
              <a:rPr lang="pl-PL" dirty="0" smtClean="0"/>
              <a:t>Niższego rangą – wyższemu rangą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7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Příklad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Przykład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„Piotrze, pozwól, przedstawię ci naszego dyrektora generalnego pana Nowaka. Panie dyrektorze, to mój Piotr, mój narzeczony, będziemy mieli wesele.”</a:t>
            </a:r>
          </a:p>
          <a:p>
            <a:r>
              <a:rPr lang="cs-CZ" dirty="0" smtClean="0"/>
              <a:t>„Petře, dovol, abych ti představila našeho generálního ředitele pana Nováka. Pane řediteli, to je Petr, můj snoubenec, budeme se brát.“</a:t>
            </a:r>
          </a:p>
          <a:p>
            <a:r>
              <a:rPr lang="cs-CZ" dirty="0" smtClean="0"/>
              <a:t>Co na to Ladislav Špaček?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4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ŠPATNĚ</a:t>
            </a:r>
          </a:p>
          <a:p>
            <a:pPr marL="0" indent="0" algn="ctr">
              <a:buNone/>
            </a:pPr>
            <a:r>
              <a:rPr lang="pl-PL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Źle!</a:t>
            </a:r>
            <a:endParaRPr lang="cs-CZ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4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</a:t>
            </a:r>
            <a:r>
              <a:rPr lang="cs-CZ" smtClean="0">
                <a:hlinkClick r:id="rId2"/>
              </a:rPr>
              <a:t>://www.youtube.com/watch?v=ZVKpWHjlftc</a:t>
            </a:r>
            <a:endParaRPr lang="cs-CZ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3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Základní zásada </a:t>
            </a:r>
            <a:br>
              <a:rPr lang="cs-CZ" b="1" dirty="0" smtClean="0"/>
            </a:br>
            <a:r>
              <a:rPr lang="cs-CZ" b="1" dirty="0" err="1" smtClean="0"/>
              <a:t>Zasada</a:t>
            </a:r>
            <a:r>
              <a:rPr lang="cs-CZ" b="1" dirty="0" smtClean="0"/>
              <a:t> </a:t>
            </a:r>
            <a:r>
              <a:rPr lang="cs-CZ" b="1" dirty="0" err="1" smtClean="0"/>
              <a:t>podstawowa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Ve společnosti si nejsme rovni!</a:t>
            </a:r>
          </a:p>
          <a:p>
            <a:pPr marL="0" indent="0" algn="ctr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W </a:t>
            </a:r>
            <a:r>
              <a:rPr lang="pl-PL" b="1" dirty="0" smtClean="0">
                <a:solidFill>
                  <a:srgbClr val="FF0000"/>
                </a:solidFill>
              </a:rPr>
              <a:t>społeczeństwie nie jesteśmy sobie równi!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https://www.youtube.com/watch?v=ocVpv9Wbufs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PŘEDNOSTI</a:t>
            </a:r>
            <a:br>
              <a:rPr lang="cs-CZ" b="1" dirty="0" smtClean="0"/>
            </a:br>
            <a:r>
              <a:rPr lang="cs-CZ" b="1" dirty="0" smtClean="0"/>
              <a:t>PRECEDENCJA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9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 smtClean="0"/>
              <a:t/>
            </a:r>
            <a:br>
              <a:rPr lang="cs-CZ" sz="1100" dirty="0" smtClean="0"/>
            </a:br>
            <a:r>
              <a:rPr lang="cs-CZ" sz="1100" dirty="0" smtClean="0"/>
              <a:t>Zdroj: http://www.pocisk.org/10107/dobre_maniery.html</a:t>
            </a:r>
            <a:endParaRPr lang="cs-CZ" sz="1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038600" cy="4464496"/>
          </a:xfrm>
        </p:spPr>
      </p:pic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Kde se vzal zvyk dávat ve dveřích ženám přednost 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Kdysi se tak zkoušelo, jestli v jeskyni není medvěd.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4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Pořadí ústavních činitelů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ČR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Prezident republiky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Předseda Senátu PČR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Předseda Poslanecké sněmovny PČR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Předseda vlády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Hejtman</a:t>
            </a:r>
          </a:p>
          <a:p>
            <a:pPr marL="0" indent="0">
              <a:buNone/>
            </a:pPr>
            <a:r>
              <a:rPr lang="cs-CZ" dirty="0" smtClean="0"/>
              <a:t>…. ?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Polska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/>
              <a:t>Prezydent RP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Marszałek Sejm RP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Marszałek Senatu RP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Prezes Rady Ministrów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Wiceprezesi RM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Wicemarszałkowie Sejmu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Wicemarszałkowie Senatu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Ministrowie – członkowie RM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Ministrowie stanu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Prezes Trybunału Konstytucyjnego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Przewodniczący Trybunału Stanu – I Prezes Sądu Najwyższego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Prezes NSA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Prezes NIK</a:t>
            </a:r>
          </a:p>
          <a:p>
            <a:pPr marL="457200" indent="-457200">
              <a:buFont typeface="+mj-lt"/>
              <a:buAutoNum type="arabicPeriod"/>
            </a:pP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100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Rzecznik Praw Obywatelskich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Szefowie urzędów centralnych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Przewodniczący komisji ZN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Posłowie na Sejm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Senatorowie RP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Sekretarze stanu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Szef Kancelarii Prezydenta RP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Szef Kancelarii Prezesa RM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Szefowie Kancelarii Sejmu i Senatu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Prezesi SN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Ambasadorowie RP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Podsekretarzy stanu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Wojewodowie 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Zastępcy szefów urzędów centralnych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pl-PL" dirty="0" smtClean="0"/>
              <a:t>Dyrektorzy generalni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9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Savoir</a:t>
            </a:r>
            <a:r>
              <a:rPr lang="cs-CZ" b="1" dirty="0" smtClean="0"/>
              <a:t> </a:t>
            </a:r>
            <a:r>
              <a:rPr lang="cs-CZ" b="1" dirty="0" err="1" smtClean="0"/>
              <a:t>viver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Mít dobré vychování je v dnešních časech velkou překážkou. Tolik dveří to zavírá.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sz="6000" b="1" dirty="0" smtClean="0">
                <a:solidFill>
                  <a:srgbClr val="FF0000"/>
                </a:solidFill>
              </a:rPr>
              <a:t>Oscar Wilde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Być dobrze wychowanym jest dużą przeszkodą w naszych czasach.</a:t>
            </a:r>
            <a:r>
              <a:rPr lang="cs-CZ" b="1" dirty="0"/>
              <a:t> </a:t>
            </a:r>
            <a:r>
              <a:rPr lang="cs-CZ" b="1" dirty="0" err="1" smtClean="0"/>
              <a:t>Zamyka</a:t>
            </a:r>
            <a:r>
              <a:rPr lang="cs-CZ" b="1" dirty="0" smtClean="0"/>
              <a:t> to tyle </a:t>
            </a:r>
            <a:r>
              <a:rPr lang="cs-CZ" b="1" dirty="0" err="1" smtClean="0"/>
              <a:t>drzwi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6137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Přednost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Pirewszeństwo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Žena</a:t>
            </a:r>
          </a:p>
          <a:p>
            <a:r>
              <a:rPr lang="cs-CZ" sz="6000" dirty="0" smtClean="0"/>
              <a:t>Starší</a:t>
            </a:r>
          </a:p>
          <a:p>
            <a:r>
              <a:rPr lang="cs-CZ" sz="6000" dirty="0"/>
              <a:t>N</a:t>
            </a:r>
            <a:r>
              <a:rPr lang="cs-CZ" sz="6000" dirty="0" smtClean="0"/>
              <a:t>adřízený</a:t>
            </a:r>
            <a:endParaRPr lang="cs-CZ" sz="6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/>
              <a:t>Kobieta</a:t>
            </a:r>
            <a:endParaRPr lang="cs-CZ" sz="6000" dirty="0" smtClean="0"/>
          </a:p>
          <a:p>
            <a:r>
              <a:rPr lang="cs-CZ" sz="6000" dirty="0" err="1" smtClean="0"/>
              <a:t>Starszy</a:t>
            </a:r>
            <a:endParaRPr lang="cs-CZ" sz="6000" dirty="0" smtClean="0"/>
          </a:p>
          <a:p>
            <a:r>
              <a:rPr lang="cs-CZ" sz="6000" dirty="0" smtClean="0"/>
              <a:t>Prze</a:t>
            </a:r>
            <a:r>
              <a:rPr lang="pl-PL" sz="6000" dirty="0" err="1" smtClean="0"/>
              <a:t>łożony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587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279</Words>
  <Application>Microsoft Office PowerPoint</Application>
  <PresentationFormat>Předvádění na obrazovce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systému Office</vt:lpstr>
      <vt:lpstr>ETIKETA aneb dobré manýry  ETYKIETA,czyli dobre maniery</vt:lpstr>
      <vt:lpstr>Základní zásada  Zasada podstawowa </vt:lpstr>
      <vt:lpstr>Prezentace aplikace PowerPoint</vt:lpstr>
      <vt:lpstr>PŘEDNOSTI PRECEDENCJA </vt:lpstr>
      <vt:lpstr>     Zdroj: http://www.pocisk.org/10107/dobre_maniery.html</vt:lpstr>
      <vt:lpstr>Pořadí ústavních činitelů</vt:lpstr>
      <vt:lpstr>Prezentace aplikace PowerPoint</vt:lpstr>
      <vt:lpstr>Savoir viver </vt:lpstr>
      <vt:lpstr>Přednost Pirewszeństwo</vt:lpstr>
      <vt:lpstr>Představování Przedstawianie</vt:lpstr>
      <vt:lpstr>Příklad Przykład</vt:lpstr>
      <vt:lpstr>Prezentace aplikace PowerPoint</vt:lpstr>
      <vt:lpstr>Prezentace aplikace PowerPoint</vt:lpstr>
    </vt:vector>
  </TitlesOfParts>
  <Company>PrF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632</dc:creator>
  <cp:lastModifiedBy>632</cp:lastModifiedBy>
  <cp:revision>13</cp:revision>
  <dcterms:created xsi:type="dcterms:W3CDTF">2014-11-05T21:47:02Z</dcterms:created>
  <dcterms:modified xsi:type="dcterms:W3CDTF">2015-11-09T23:26:59Z</dcterms:modified>
</cp:coreProperties>
</file>