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Národní hospodářství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HDP</a:t>
            </a:r>
          </a:p>
        </p:txBody>
      </p:sp>
    </p:spTree>
    <p:extLst>
      <p:ext uri="{BB962C8B-B14F-4D97-AF65-F5344CB8AC3E}">
        <p14:creationId xmlns:p14="http://schemas.microsoft.com/office/powerpoint/2010/main" val="918976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Otázky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cs-CZ" dirty="0" smtClean="0"/>
              <a:t>4.</a:t>
            </a:r>
            <a:r>
              <a:rPr lang="en-GB" dirty="0" smtClean="0"/>
              <a:t> </a:t>
            </a:r>
            <a:r>
              <a:rPr lang="en-GB" dirty="0" err="1"/>
              <a:t>seminář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/>
              <a:t>Hrubý</a:t>
            </a:r>
            <a:r>
              <a:rPr lang="en-GB" dirty="0"/>
              <a:t> </a:t>
            </a:r>
            <a:r>
              <a:rPr lang="en-GB" dirty="0" err="1"/>
              <a:t>Domácí</a:t>
            </a:r>
            <a:r>
              <a:rPr lang="en-GB" dirty="0"/>
              <a:t> </a:t>
            </a:r>
            <a:r>
              <a:rPr lang="en-GB" dirty="0" err="1"/>
              <a:t>Produkt</a:t>
            </a:r>
            <a:r>
              <a:rPr lang="en-GB" dirty="0"/>
              <a:t>, </a:t>
            </a:r>
            <a:r>
              <a:rPr lang="en-GB" dirty="0" err="1"/>
              <a:t>Hrubý</a:t>
            </a:r>
            <a:r>
              <a:rPr lang="en-GB" dirty="0"/>
              <a:t> </a:t>
            </a:r>
            <a:r>
              <a:rPr lang="en-GB" dirty="0" err="1" smtClean="0"/>
              <a:t>Domác</a:t>
            </a:r>
            <a:r>
              <a:rPr lang="cs-CZ" smtClean="0"/>
              <a:t>í</a:t>
            </a:r>
            <a:r>
              <a:rPr lang="en-GB" smtClean="0"/>
              <a:t> </a:t>
            </a:r>
            <a:r>
              <a:rPr lang="en-GB" dirty="0" err="1"/>
              <a:t>Důchod</a:t>
            </a:r>
            <a:r>
              <a:rPr lang="en-GB" dirty="0"/>
              <a:t>, </a:t>
            </a:r>
            <a:r>
              <a:rPr lang="en-GB" dirty="0" err="1"/>
              <a:t>definice</a:t>
            </a:r>
            <a:r>
              <a:rPr lang="en-GB" dirty="0"/>
              <a:t>, </a:t>
            </a:r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charakteristika</a:t>
            </a:r>
            <a:r>
              <a:rPr lang="en-GB" dirty="0"/>
              <a:t>, </a:t>
            </a:r>
            <a:r>
              <a:rPr lang="en-GB" dirty="0" err="1"/>
              <a:t>Způsoby</a:t>
            </a:r>
            <a:r>
              <a:rPr lang="en-GB" dirty="0"/>
              <a:t> </a:t>
            </a:r>
            <a:r>
              <a:rPr lang="en-GB" dirty="0" err="1"/>
              <a:t>výpočtu</a:t>
            </a:r>
            <a:r>
              <a:rPr lang="en-GB" dirty="0"/>
              <a:t> HDP (</a:t>
            </a:r>
            <a:r>
              <a:rPr lang="en-GB" dirty="0" err="1"/>
              <a:t>metody</a:t>
            </a:r>
            <a:r>
              <a:rPr lang="en-GB" dirty="0"/>
              <a:t>)</a:t>
            </a:r>
          </a:p>
          <a:p>
            <a:r>
              <a:rPr lang="en-GB" dirty="0" err="1"/>
              <a:t>Hrubý</a:t>
            </a:r>
            <a:r>
              <a:rPr lang="en-GB" dirty="0"/>
              <a:t> </a:t>
            </a:r>
            <a:r>
              <a:rPr lang="en-GB" dirty="0" err="1"/>
              <a:t>národní</a:t>
            </a:r>
            <a:r>
              <a:rPr lang="en-GB" dirty="0"/>
              <a:t> </a:t>
            </a:r>
            <a:r>
              <a:rPr lang="en-GB" dirty="0" err="1"/>
              <a:t>produkt</a:t>
            </a:r>
            <a:r>
              <a:rPr lang="en-GB" dirty="0"/>
              <a:t>, </a:t>
            </a:r>
            <a:r>
              <a:rPr lang="en-GB" dirty="0" err="1"/>
              <a:t>produkt</a:t>
            </a:r>
            <a:r>
              <a:rPr lang="en-GB" dirty="0"/>
              <a:t> </a:t>
            </a:r>
            <a:r>
              <a:rPr lang="en-GB" dirty="0" err="1"/>
              <a:t>nominální</a:t>
            </a:r>
            <a:r>
              <a:rPr lang="en-GB" dirty="0"/>
              <a:t> a </a:t>
            </a:r>
            <a:r>
              <a:rPr lang="en-GB" dirty="0" err="1"/>
              <a:t>reálný</a:t>
            </a:r>
            <a:r>
              <a:rPr lang="en-GB" dirty="0"/>
              <a:t>, </a:t>
            </a:r>
            <a:r>
              <a:rPr lang="en-GB" dirty="0" err="1"/>
              <a:t>rovnovážný</a:t>
            </a:r>
            <a:r>
              <a:rPr lang="en-GB" dirty="0"/>
              <a:t> </a:t>
            </a:r>
            <a:r>
              <a:rPr lang="en-GB" dirty="0" err="1"/>
              <a:t>produkt</a:t>
            </a:r>
            <a:r>
              <a:rPr lang="en-GB" dirty="0"/>
              <a:t> </a:t>
            </a:r>
          </a:p>
          <a:p>
            <a:r>
              <a:rPr lang="en-GB" dirty="0" err="1"/>
              <a:t>Vývoj</a:t>
            </a:r>
            <a:r>
              <a:rPr lang="en-GB" dirty="0"/>
              <a:t> HDP a HNP v ČR a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vliv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ekonomiku</a:t>
            </a:r>
            <a:endParaRPr lang="en-GB" dirty="0"/>
          </a:p>
          <a:p>
            <a:r>
              <a:rPr lang="en-GB" dirty="0" err="1"/>
              <a:t>Struktura</a:t>
            </a:r>
            <a:r>
              <a:rPr lang="en-GB" dirty="0"/>
              <a:t> HDP (</a:t>
            </a:r>
            <a:r>
              <a:rPr lang="en-GB" dirty="0" err="1"/>
              <a:t>spotřeba</a:t>
            </a:r>
            <a:r>
              <a:rPr lang="en-GB" dirty="0"/>
              <a:t> </a:t>
            </a:r>
            <a:r>
              <a:rPr lang="en-GB" dirty="0" err="1"/>
              <a:t>domácností</a:t>
            </a:r>
            <a:r>
              <a:rPr lang="en-GB" dirty="0"/>
              <a:t>, </a:t>
            </a:r>
            <a:r>
              <a:rPr lang="en-GB" dirty="0" err="1"/>
              <a:t>hrubá</a:t>
            </a:r>
            <a:r>
              <a:rPr lang="en-GB" dirty="0"/>
              <a:t> </a:t>
            </a:r>
            <a:r>
              <a:rPr lang="en-GB" dirty="0" err="1"/>
              <a:t>tvorba</a:t>
            </a:r>
            <a:r>
              <a:rPr lang="en-GB" dirty="0"/>
              <a:t> </a:t>
            </a:r>
            <a:r>
              <a:rPr lang="en-GB" dirty="0" err="1"/>
              <a:t>fixního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, </a:t>
            </a:r>
            <a:r>
              <a:rPr lang="en-GB" dirty="0" err="1"/>
              <a:t>zahraniční</a:t>
            </a:r>
            <a:r>
              <a:rPr lang="en-GB" dirty="0"/>
              <a:t> </a:t>
            </a:r>
            <a:r>
              <a:rPr lang="en-GB" dirty="0" err="1"/>
              <a:t>obchod</a:t>
            </a:r>
            <a:r>
              <a:rPr lang="en-GB" dirty="0"/>
              <a:t>, </a:t>
            </a:r>
            <a:r>
              <a:rPr lang="en-GB" dirty="0" err="1"/>
              <a:t>spotřeba</a:t>
            </a:r>
            <a:r>
              <a:rPr lang="en-GB" dirty="0"/>
              <a:t> </a:t>
            </a:r>
            <a:r>
              <a:rPr lang="en-GB" dirty="0" err="1"/>
              <a:t>vlády</a:t>
            </a:r>
            <a:r>
              <a:rPr lang="en-GB" dirty="0"/>
              <a:t>, </a:t>
            </a:r>
            <a:r>
              <a:rPr lang="en-GB" dirty="0" err="1"/>
              <a:t>změna</a:t>
            </a:r>
            <a:r>
              <a:rPr lang="en-GB" dirty="0"/>
              <a:t> </a:t>
            </a:r>
            <a:r>
              <a:rPr lang="en-GB" dirty="0" err="1"/>
              <a:t>stavu</a:t>
            </a:r>
            <a:r>
              <a:rPr lang="en-GB" dirty="0"/>
              <a:t> </a:t>
            </a:r>
            <a:r>
              <a:rPr lang="en-GB" dirty="0" err="1"/>
              <a:t>zásob</a:t>
            </a:r>
            <a:r>
              <a:rPr lang="en-GB" dirty="0"/>
              <a:t>, </a:t>
            </a:r>
            <a:r>
              <a:rPr lang="en-GB" dirty="0" err="1"/>
              <a:t>výdaje</a:t>
            </a:r>
            <a:r>
              <a:rPr lang="en-GB" dirty="0"/>
              <a:t> </a:t>
            </a:r>
            <a:r>
              <a:rPr lang="en-GB" dirty="0" err="1"/>
              <a:t>neziskových</a:t>
            </a:r>
            <a:r>
              <a:rPr lang="en-GB" dirty="0"/>
              <a:t> </a:t>
            </a:r>
            <a:r>
              <a:rPr lang="en-GB" dirty="0" err="1"/>
              <a:t>institucí</a:t>
            </a:r>
            <a:r>
              <a:rPr lang="en-GB" dirty="0"/>
              <a:t>)</a:t>
            </a:r>
          </a:p>
          <a:p>
            <a:r>
              <a:rPr lang="en-GB" dirty="0" err="1"/>
              <a:t>Dvousektorová</a:t>
            </a:r>
            <a:r>
              <a:rPr lang="en-GB" dirty="0"/>
              <a:t>, </a:t>
            </a:r>
            <a:r>
              <a:rPr lang="en-GB" dirty="0" err="1"/>
              <a:t>třísektorová</a:t>
            </a:r>
            <a:r>
              <a:rPr lang="en-GB" dirty="0"/>
              <a:t> a </a:t>
            </a:r>
            <a:r>
              <a:rPr lang="en-GB" dirty="0" err="1"/>
              <a:t>čtyřsektorová</a:t>
            </a:r>
            <a:r>
              <a:rPr lang="en-GB" dirty="0"/>
              <a:t> </a:t>
            </a:r>
            <a:r>
              <a:rPr lang="en-GB" dirty="0" err="1"/>
              <a:t>ekonomika</a:t>
            </a:r>
            <a:r>
              <a:rPr lang="en-GB" dirty="0"/>
              <a:t>,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výhody</a:t>
            </a:r>
            <a:r>
              <a:rPr lang="en-GB" dirty="0"/>
              <a:t>, </a:t>
            </a:r>
            <a:r>
              <a:rPr lang="en-GB" dirty="0" err="1"/>
              <a:t>nevýhody</a:t>
            </a:r>
            <a:r>
              <a:rPr lang="en-GB" dirty="0"/>
              <a:t> a </a:t>
            </a:r>
            <a:r>
              <a:rPr lang="en-GB" dirty="0" err="1"/>
              <a:t>uplatnění</a:t>
            </a:r>
            <a:r>
              <a:rPr lang="en-GB" dirty="0"/>
              <a:t> v </a:t>
            </a:r>
            <a:r>
              <a:rPr lang="en-GB" dirty="0" err="1"/>
              <a:t>ekonomice</a:t>
            </a:r>
            <a:r>
              <a:rPr lang="en-GB" dirty="0"/>
              <a:t> </a:t>
            </a:r>
          </a:p>
          <a:p>
            <a:r>
              <a:rPr lang="en-GB" dirty="0" err="1"/>
              <a:t>Hospodářské</a:t>
            </a:r>
            <a:r>
              <a:rPr lang="en-GB" dirty="0"/>
              <a:t> </a:t>
            </a:r>
            <a:r>
              <a:rPr lang="en-GB" dirty="0" err="1"/>
              <a:t>cykly</a:t>
            </a:r>
            <a:r>
              <a:rPr lang="en-GB" dirty="0"/>
              <a:t> – </a:t>
            </a:r>
            <a:r>
              <a:rPr lang="en-GB" dirty="0" err="1"/>
              <a:t>typy</a:t>
            </a:r>
            <a:r>
              <a:rPr lang="en-GB" dirty="0"/>
              <a:t> </a:t>
            </a:r>
            <a:r>
              <a:rPr lang="en-GB" dirty="0" err="1"/>
              <a:t>cyklů</a:t>
            </a:r>
            <a:r>
              <a:rPr lang="en-GB" dirty="0"/>
              <a:t>, faze </a:t>
            </a:r>
            <a:r>
              <a:rPr lang="en-GB" dirty="0" err="1"/>
              <a:t>cyklů</a:t>
            </a:r>
            <a:r>
              <a:rPr lang="en-GB" dirty="0"/>
              <a:t>, </a:t>
            </a:r>
            <a:r>
              <a:rPr lang="en-GB" dirty="0" err="1"/>
              <a:t>mechanismus</a:t>
            </a:r>
            <a:r>
              <a:rPr lang="en-GB" dirty="0"/>
              <a:t> </a:t>
            </a:r>
            <a:r>
              <a:rPr lang="en-GB" dirty="0" err="1"/>
              <a:t>cyklu</a:t>
            </a:r>
            <a:r>
              <a:rPr lang="en-GB" dirty="0"/>
              <a:t>, </a:t>
            </a:r>
            <a:r>
              <a:rPr lang="en-GB" dirty="0" err="1"/>
              <a:t>příčiny</a:t>
            </a:r>
            <a:r>
              <a:rPr lang="en-GB" dirty="0"/>
              <a:t> </a:t>
            </a:r>
            <a:r>
              <a:rPr lang="en-GB" dirty="0" err="1"/>
              <a:t>cyklů</a:t>
            </a:r>
            <a:r>
              <a:rPr lang="en-GB" dirty="0"/>
              <a:t>, </a:t>
            </a:r>
            <a:r>
              <a:rPr lang="en-GB" dirty="0" err="1"/>
              <a:t>multiplikátor</a:t>
            </a:r>
            <a:r>
              <a:rPr lang="en-GB" dirty="0"/>
              <a:t> a </a:t>
            </a:r>
            <a:r>
              <a:rPr lang="en-GB" dirty="0" err="1"/>
              <a:t>akcelerátor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04803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166</TotalTime>
  <Words>108</Words>
  <Application>Microsoft Office PowerPoint</Application>
  <PresentationFormat>Širokoúhlá obrazovka</PresentationFormat>
  <Paragraphs>11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Galerie</vt:lpstr>
      <vt:lpstr>Národní hospodářství</vt:lpstr>
      <vt:lpstr>Otázky na 4. seminář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Národní hospodářství</dc:title>
  <dc:creator>green</dc:creator>
  <cp:lastModifiedBy>Michal Janovec</cp:lastModifiedBy>
  <cp:revision>20</cp:revision>
  <dcterms:created xsi:type="dcterms:W3CDTF">2016-10-02T19:32:58Z</dcterms:created>
  <dcterms:modified xsi:type="dcterms:W3CDTF">2016-11-09T14:19:44Z</dcterms:modified>
</cp:coreProperties>
</file>