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1" r:id="rId6"/>
    <p:sldId id="264" r:id="rId7"/>
    <p:sldId id="262" r:id="rId8"/>
    <p:sldId id="265" r:id="rId9"/>
    <p:sldId id="266" r:id="rId10"/>
    <p:sldId id="267" r:id="rId11"/>
    <p:sldId id="260" r:id="rId12"/>
    <p:sldId id="25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1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58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33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0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30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42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09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68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57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35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32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2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106A-3ECF-4D62-98FD-A4CC2AC8365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C0E5-C22A-4B6A-B323-C7BAAAB3AE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60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avatak.cz/kravatak-e-shop/vazani-kravaty-navod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avatak.cz/kravatak-e-shop/vazani-kravaty-navod/" TargetMode="External"/><Relationship Id="rId2" Type="http://schemas.openxmlformats.org/officeDocument/2006/relationships/hyperlink" Target="http://www.panskapasaz.cz/blog/pruvodce-kravatovymi-uzl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motywatory.pl/3435040/Stryczek" TargetMode="External"/><Relationship Id="rId4" Type="http://schemas.openxmlformats.org/officeDocument/2006/relationships/hyperlink" Target="https://www.nejkravaty.cz/Tema/Vazani-kravaty-navo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KRAVATA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148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239652"/>
            <a:ext cx="5257800" cy="6875584"/>
          </a:xfrm>
        </p:spPr>
      </p:pic>
    </p:spTree>
    <p:extLst>
      <p:ext uri="{BB962C8B-B14F-4D97-AF65-F5344CB8AC3E}">
        <p14:creationId xmlns:p14="http://schemas.microsoft.com/office/powerpoint/2010/main" val="3035648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Askot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371600"/>
            <a:ext cx="9906000" cy="5486400"/>
          </a:xfrm>
        </p:spPr>
      </p:pic>
    </p:spTree>
    <p:extLst>
      <p:ext uri="{BB962C8B-B14F-4D97-AF65-F5344CB8AC3E}">
        <p14:creationId xmlns:p14="http://schemas.microsoft.com/office/powerpoint/2010/main" val="380207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30400" y="3244334"/>
            <a:ext cx="90932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hlinkClick r:id="rId2"/>
              </a:rPr>
              <a:t>http://www.kravatak.cz/kravatak-e-shop/vazani-kravaty-navod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2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Eldredge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506" y="365125"/>
            <a:ext cx="5338763" cy="6149975"/>
          </a:xfrm>
        </p:spPr>
      </p:pic>
    </p:spTree>
    <p:extLst>
      <p:ext uri="{BB962C8B-B14F-4D97-AF65-F5344CB8AC3E}">
        <p14:creationId xmlns:p14="http://schemas.microsoft.com/office/powerpoint/2010/main" val="543973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552450"/>
            <a:ext cx="10248900" cy="5624513"/>
          </a:xfrm>
        </p:spPr>
      </p:pic>
    </p:spTree>
    <p:extLst>
      <p:ext uri="{BB962C8B-B14F-4D97-AF65-F5344CB8AC3E}">
        <p14:creationId xmlns:p14="http://schemas.microsoft.com/office/powerpoint/2010/main" val="3071232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Trinity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723900"/>
            <a:ext cx="4351338" cy="5695950"/>
          </a:xfrm>
        </p:spPr>
      </p:pic>
    </p:spTree>
    <p:extLst>
      <p:ext uri="{BB962C8B-B14F-4D97-AF65-F5344CB8AC3E}">
        <p14:creationId xmlns:p14="http://schemas.microsoft.com/office/powerpoint/2010/main" val="3109937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1085269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Balthus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81" y="365125"/>
            <a:ext cx="5811838" cy="5811838"/>
          </a:xfrm>
        </p:spPr>
      </p:pic>
    </p:spTree>
    <p:extLst>
      <p:ext uri="{BB962C8B-B14F-4D97-AF65-F5344CB8AC3E}">
        <p14:creationId xmlns:p14="http://schemas.microsoft.com/office/powerpoint/2010/main" val="172332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2035813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http://www.panskapasaz.cz/blog/pruvodce-kravatovymi-uzly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www.kravatak.cz/kravatak-e-shop/vazani-kravaty-navod/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https://www.nejkravaty.cz/Tema/Vazani-kravaty-navod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demotywatory.pl/3435040/Stryczek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35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 kravaty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187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544723"/>
          </a:xfrm>
        </p:spPr>
      </p:pic>
    </p:spTree>
    <p:extLst>
      <p:ext uri="{BB962C8B-B14F-4D97-AF65-F5344CB8AC3E}">
        <p14:creationId xmlns:p14="http://schemas.microsoft.com/office/powerpoint/2010/main" val="40885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Poloviční </a:t>
            </a:r>
            <a:r>
              <a:rPr lang="cs-CZ" dirty="0" err="1" smtClean="0"/>
              <a:t>winsdor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81" y="2844800"/>
            <a:ext cx="10666819" cy="2819400"/>
          </a:xfrm>
        </p:spPr>
      </p:pic>
    </p:spTree>
    <p:extLst>
      <p:ext uri="{BB962C8B-B14F-4D97-AF65-F5344CB8AC3E}">
        <p14:creationId xmlns:p14="http://schemas.microsoft.com/office/powerpoint/2010/main" val="264580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87" y="365125"/>
            <a:ext cx="4848225" cy="6464300"/>
          </a:xfrm>
        </p:spPr>
      </p:pic>
    </p:spTree>
    <p:extLst>
      <p:ext uri="{BB962C8B-B14F-4D97-AF65-F5344CB8AC3E}">
        <p14:creationId xmlns:p14="http://schemas.microsoft.com/office/powerpoint/2010/main" val="154218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Winsdor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63800"/>
            <a:ext cx="10515600" cy="3276600"/>
          </a:xfrm>
        </p:spPr>
      </p:pic>
    </p:spTree>
    <p:extLst>
      <p:ext uri="{BB962C8B-B14F-4D97-AF65-F5344CB8AC3E}">
        <p14:creationId xmlns:p14="http://schemas.microsoft.com/office/powerpoint/2010/main" val="402675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0"/>
            <a:ext cx="5010150" cy="6680200"/>
          </a:xfrm>
        </p:spPr>
      </p:pic>
    </p:spTree>
    <p:extLst>
      <p:ext uri="{BB962C8B-B14F-4D97-AF65-F5344CB8AC3E}">
        <p14:creationId xmlns:p14="http://schemas.microsoft.com/office/powerpoint/2010/main" val="146244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Long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57400"/>
            <a:ext cx="9296400" cy="3352800"/>
          </a:xfrm>
        </p:spPr>
      </p:pic>
    </p:spTree>
    <p:extLst>
      <p:ext uri="{BB962C8B-B14F-4D97-AF65-F5344CB8AC3E}">
        <p14:creationId xmlns:p14="http://schemas.microsoft.com/office/powerpoint/2010/main" val="194771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57174"/>
            <a:ext cx="4400550" cy="6600826"/>
          </a:xfrm>
        </p:spPr>
      </p:pic>
    </p:spTree>
    <p:extLst>
      <p:ext uri="{BB962C8B-B14F-4D97-AF65-F5344CB8AC3E}">
        <p14:creationId xmlns:p14="http://schemas.microsoft.com/office/powerpoint/2010/main" val="28591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Pratt</a:t>
            </a:r>
            <a:r>
              <a:rPr lang="cs-CZ" dirty="0" smtClean="0"/>
              <a:t>/Shelby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37" y="1333500"/>
            <a:ext cx="3086100" cy="333375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192" y="1318059"/>
            <a:ext cx="3050097" cy="329485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388" y="1318059"/>
            <a:ext cx="2614367" cy="315674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18" y="1368376"/>
            <a:ext cx="2939591" cy="317548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806" y="1333500"/>
            <a:ext cx="2397973" cy="319660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358" y="4543860"/>
            <a:ext cx="2249934" cy="243048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337109"/>
            <a:ext cx="2333625" cy="25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47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</Words>
  <Application>Microsoft Office PowerPoint</Application>
  <PresentationFormat>Širokoúhlá obrazovka</PresentationFormat>
  <Paragraphs>16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KRAVATA</vt:lpstr>
      <vt:lpstr>Prezentace aplikace PowerPoint</vt:lpstr>
      <vt:lpstr>Poloviční winsdor</vt:lpstr>
      <vt:lpstr>Prezentace aplikace PowerPoint</vt:lpstr>
      <vt:lpstr>Winsdor </vt:lpstr>
      <vt:lpstr>Prezentace aplikace PowerPoint</vt:lpstr>
      <vt:lpstr>Long</vt:lpstr>
      <vt:lpstr>Prezentace aplikace PowerPoint</vt:lpstr>
      <vt:lpstr>Pratt/Shelby</vt:lpstr>
      <vt:lpstr>Prezentace aplikace PowerPoint</vt:lpstr>
      <vt:lpstr>Askot</vt:lpstr>
      <vt:lpstr>Prezentace aplikace PowerPoint</vt:lpstr>
      <vt:lpstr>Eldredge</vt:lpstr>
      <vt:lpstr>Prezentace aplikace PowerPoint</vt:lpstr>
      <vt:lpstr>Trinity</vt:lpstr>
      <vt:lpstr>Prezentace aplikace PowerPoint</vt:lpstr>
      <vt:lpstr>Balthus</vt:lpstr>
      <vt:lpstr>Prezentace aplikace PowerPoint</vt:lpstr>
      <vt:lpstr>Zdroje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KRAVATA</dc:title>
  <dc:creator>Mrkyvka</dc:creator>
  <cp:lastModifiedBy>Mrkyvka</cp:lastModifiedBy>
  <cp:revision>8</cp:revision>
  <dcterms:created xsi:type="dcterms:W3CDTF">2016-11-28T16:28:36Z</dcterms:created>
  <dcterms:modified xsi:type="dcterms:W3CDTF">2016-11-29T00:39:25Z</dcterms:modified>
</cp:coreProperties>
</file>