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2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63" r:id="rId2"/>
  </p:sldMasterIdLst>
  <p:notesMasterIdLst>
    <p:notesMasterId r:id="rId37"/>
  </p:notesMasterIdLst>
  <p:handoutMasterIdLst>
    <p:handoutMasterId r:id="rId38"/>
  </p:handoutMasterIdLst>
  <p:sldIdLst>
    <p:sldId id="341" r:id="rId3"/>
    <p:sldId id="394" r:id="rId4"/>
    <p:sldId id="395" r:id="rId5"/>
    <p:sldId id="396" r:id="rId6"/>
    <p:sldId id="397" r:id="rId7"/>
    <p:sldId id="398" r:id="rId8"/>
    <p:sldId id="399" r:id="rId9"/>
    <p:sldId id="400" r:id="rId10"/>
    <p:sldId id="424" r:id="rId11"/>
    <p:sldId id="401" r:id="rId12"/>
    <p:sldId id="416" r:id="rId13"/>
    <p:sldId id="417" r:id="rId14"/>
    <p:sldId id="419" r:id="rId15"/>
    <p:sldId id="421" r:id="rId16"/>
    <p:sldId id="422" r:id="rId17"/>
    <p:sldId id="402" r:id="rId18"/>
    <p:sldId id="425" r:id="rId19"/>
    <p:sldId id="426" r:id="rId20"/>
    <p:sldId id="427" r:id="rId21"/>
    <p:sldId id="403" r:id="rId22"/>
    <p:sldId id="428" r:id="rId23"/>
    <p:sldId id="404" r:id="rId24"/>
    <p:sldId id="423" r:id="rId25"/>
    <p:sldId id="418" r:id="rId26"/>
    <p:sldId id="406" r:id="rId27"/>
    <p:sldId id="407" r:id="rId28"/>
    <p:sldId id="408" r:id="rId29"/>
    <p:sldId id="409" r:id="rId30"/>
    <p:sldId id="410" r:id="rId31"/>
    <p:sldId id="411" r:id="rId32"/>
    <p:sldId id="412" r:id="rId33"/>
    <p:sldId id="413" r:id="rId34"/>
    <p:sldId id="414" r:id="rId35"/>
    <p:sldId id="415" r:id="rId36"/>
  </p:sldIdLst>
  <p:sldSz cx="9144000" cy="6858000" type="screen4x3"/>
  <p:notesSz cx="6888163" cy="100203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0" pos="226" userDrawn="1">
          <p15:clr>
            <a:srgbClr val="A4A3A4"/>
          </p15:clr>
        </p15:guide>
        <p15:guide id="12" pos="5511" userDrawn="1">
          <p15:clr>
            <a:srgbClr val="A4A3A4"/>
          </p15:clr>
        </p15:guide>
        <p15:guide id="13" orient="horz" pos="1071" userDrawn="1">
          <p15:clr>
            <a:srgbClr val="A4A3A4"/>
          </p15:clr>
        </p15:guide>
        <p15:guide id="14" orient="horz" pos="4020" userDrawn="1">
          <p15:clr>
            <a:srgbClr val="A4A3A4"/>
          </p15:clr>
        </p15:guide>
        <p15:guide id="15" orient="horz" pos="187" userDrawn="1">
          <p15:clr>
            <a:srgbClr val="A4A3A4"/>
          </p15:clr>
        </p15:guide>
        <p15:guide id="16" orient="horz" pos="890" userDrawn="1">
          <p15:clr>
            <a:srgbClr val="A4A3A4"/>
          </p15:clr>
        </p15:guide>
        <p15:guide id="17" pos="2857" userDrawn="1">
          <p15:clr>
            <a:srgbClr val="A4A3A4"/>
          </p15:clr>
        </p15:guide>
        <p15:guide id="18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  <p15:guide id="3" orient="horz" pos="3156">
          <p15:clr>
            <a:srgbClr val="A4A3A4"/>
          </p15:clr>
        </p15:guide>
        <p15:guide id="4" pos="217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8A2E"/>
    <a:srgbClr val="000000"/>
    <a:srgbClr val="FFCD00"/>
    <a:srgbClr val="ED8B00"/>
    <a:srgbClr val="DB291C"/>
    <a:srgbClr val="FF9900"/>
    <a:srgbClr val="C00000"/>
    <a:srgbClr val="DCDCDC"/>
    <a:srgbClr val="B4B4B4"/>
    <a:srgbClr val="575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4984" autoAdjust="0"/>
  </p:normalViewPr>
  <p:slideViewPr>
    <p:cSldViewPr snapToGrid="0" showGuides="1">
      <p:cViewPr varScale="1">
        <p:scale>
          <a:sx n="131" d="100"/>
          <a:sy n="131" d="100"/>
        </p:scale>
        <p:origin x="792" y="126"/>
      </p:cViewPr>
      <p:guideLst>
        <p:guide pos="226"/>
        <p:guide pos="5511"/>
        <p:guide orient="horz" pos="1071"/>
        <p:guide orient="horz" pos="4020"/>
        <p:guide orient="horz" pos="187"/>
        <p:guide orient="horz" pos="890"/>
        <p:guide pos="2857"/>
        <p:guide orient="horz" pos="2160"/>
      </p:guideLst>
    </p:cSldViewPr>
  </p:slideViewPr>
  <p:outlineViewPr>
    <p:cViewPr>
      <p:scale>
        <a:sx n="33" d="100"/>
        <a:sy n="33" d="100"/>
      </p:scale>
      <p:origin x="0" y="-591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57" d="100"/>
          <a:sy n="57" d="100"/>
        </p:scale>
        <p:origin x="1992" y="90"/>
      </p:cViewPr>
      <p:guideLst>
        <p:guide orient="horz" pos="3024"/>
        <p:guide pos="2304"/>
        <p:guide orient="horz" pos="3156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2985076" cy="500471"/>
          </a:xfrm>
          <a:prstGeom prst="rect">
            <a:avLst/>
          </a:prstGeom>
        </p:spPr>
        <p:txBody>
          <a:bodyPr vert="horz" lIns="90913" tIns="45457" rIns="90913" bIns="45457" rtlCol="0"/>
          <a:lstStyle>
            <a:lvl1pPr algn="l">
              <a:defRPr sz="11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1547" y="2"/>
            <a:ext cx="2985076" cy="500471"/>
          </a:xfrm>
          <a:prstGeom prst="rect">
            <a:avLst/>
          </a:prstGeom>
        </p:spPr>
        <p:txBody>
          <a:bodyPr vert="horz" lIns="90913" tIns="45457" rIns="90913" bIns="45457" rtlCol="0"/>
          <a:lstStyle>
            <a:lvl1pPr algn="r">
              <a:defRPr sz="1100"/>
            </a:lvl1pPr>
          </a:lstStyle>
          <a:p>
            <a:fld id="{B4AD245C-091B-44E2-BFB0-BD94217887F7}" type="datetimeFigureOut">
              <a:rPr lang="en-US" smtClean="0">
                <a:latin typeface="Arial" panose="020B0604020202020204" pitchFamily="34" charset="0"/>
              </a:rPr>
              <a:t>10/6/2016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9518276"/>
            <a:ext cx="2985076" cy="500471"/>
          </a:xfrm>
          <a:prstGeom prst="rect">
            <a:avLst/>
          </a:prstGeom>
        </p:spPr>
        <p:txBody>
          <a:bodyPr vert="horz" lIns="90913" tIns="45457" rIns="90913" bIns="45457" rtlCol="0" anchor="b"/>
          <a:lstStyle>
            <a:lvl1pPr algn="l">
              <a:defRPr sz="11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1547" y="9518276"/>
            <a:ext cx="2985076" cy="500471"/>
          </a:xfrm>
          <a:prstGeom prst="rect">
            <a:avLst/>
          </a:prstGeom>
        </p:spPr>
        <p:txBody>
          <a:bodyPr vert="horz" lIns="90913" tIns="45457" rIns="90913" bIns="45457" rtlCol="0" anchor="b"/>
          <a:lstStyle>
            <a:lvl1pPr algn="r">
              <a:defRPr sz="1100"/>
            </a:lvl1pPr>
          </a:lstStyle>
          <a:p>
            <a:fld id="{9A913F39-CFF6-40F1-84D1-700840B41EAB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8131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4871" cy="501015"/>
          </a:xfrm>
          <a:prstGeom prst="rect">
            <a:avLst/>
          </a:prstGeom>
        </p:spPr>
        <p:txBody>
          <a:bodyPr vert="horz" lIns="98478" tIns="49238" rIns="98478" bIns="49238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700" y="1"/>
            <a:ext cx="2984871" cy="501015"/>
          </a:xfrm>
          <a:prstGeom prst="rect">
            <a:avLst/>
          </a:prstGeom>
        </p:spPr>
        <p:txBody>
          <a:bodyPr vert="horz" lIns="98478" tIns="49238" rIns="98478" bIns="49238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0BA5BBE4-AEA3-489A-A28E-0C2FAF2506E3}" type="datetimeFigureOut">
              <a:rPr lang="en-US" smtClean="0"/>
              <a:pPr/>
              <a:t>10/6/2016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1388" y="752475"/>
            <a:ext cx="5005387" cy="3756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478" tIns="49238" rIns="98478" bIns="49238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759644"/>
            <a:ext cx="5510530" cy="4509135"/>
          </a:xfrm>
          <a:prstGeom prst="rect">
            <a:avLst/>
          </a:prstGeom>
        </p:spPr>
        <p:txBody>
          <a:bodyPr vert="horz" lIns="98478" tIns="49238" rIns="98478" bIns="4923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1015"/>
          </a:xfrm>
          <a:prstGeom prst="rect">
            <a:avLst/>
          </a:prstGeom>
        </p:spPr>
        <p:txBody>
          <a:bodyPr vert="horz" lIns="98478" tIns="49238" rIns="98478" bIns="49238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700" y="9517547"/>
            <a:ext cx="2984871" cy="501015"/>
          </a:xfrm>
          <a:prstGeom prst="rect">
            <a:avLst/>
          </a:prstGeom>
        </p:spPr>
        <p:txBody>
          <a:bodyPr vert="horz" lIns="98478" tIns="49238" rIns="98478" bIns="49238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0F4A2C8-6C88-4E71-83EE-698B9D4FE2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730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09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625481" y="9840920"/>
            <a:ext cx="2773980" cy="519024"/>
          </a:xfrm>
          <a:prstGeom prst="rect">
            <a:avLst/>
          </a:prstGeom>
        </p:spPr>
        <p:txBody>
          <a:bodyPr/>
          <a:lstStyle/>
          <a:p>
            <a:fld id="{B1FEB637-BC42-497E-9119-65CA0380A6EE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249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Black">
    <p:bg bwMode="gray"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 noChangeAspect="1"/>
          </p:cNvSpPr>
          <p:nvPr>
            <p:ph type="pic" sz="quarter" idx="11"/>
          </p:nvPr>
        </p:nvSpPr>
        <p:spPr>
          <a:xfrm>
            <a:off x="1879392" y="727200"/>
            <a:ext cx="5400000" cy="540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77992" y="5864229"/>
            <a:ext cx="4194008" cy="50564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800" b="1">
                <a:solidFill>
                  <a:schemeClr val="bg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600" b="0">
                <a:solidFill>
                  <a:schemeClr val="bg1"/>
                </a:solidFill>
              </a:defRPr>
            </a:lvl2pPr>
            <a:lvl3pPr marL="0" indent="0" algn="l"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Click to edit Master title style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en-US" noProof="0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76238" y="6381750"/>
            <a:ext cx="4195762" cy="298450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377991" y="378000"/>
            <a:ext cx="1620000" cy="307976"/>
            <a:chOff x="398463" y="404813"/>
            <a:chExt cx="1627187" cy="307976"/>
          </a:xfrm>
          <a:solidFill>
            <a:schemeClr val="bg1"/>
          </a:solidFill>
        </p:grpSpPr>
        <p:sp>
          <p:nvSpPr>
            <p:cNvPr id="11" name="Oval 5"/>
            <p:cNvSpPr>
              <a:spLocks noChangeArrowheads="1"/>
            </p:cNvSpPr>
            <p:nvPr userDrawn="1"/>
          </p:nvSpPr>
          <p:spPr bwMode="auto">
            <a:xfrm>
              <a:off x="1938338" y="625476"/>
              <a:ext cx="87312" cy="8731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398463" y="406401"/>
              <a:ext cx="247650" cy="301625"/>
            </a:xfrm>
            <a:custGeom>
              <a:avLst/>
              <a:gdLst>
                <a:gd name="T0" fmla="*/ 287 w 287"/>
                <a:gd name="T1" fmla="*/ 166 h 347"/>
                <a:gd name="T2" fmla="*/ 240 w 287"/>
                <a:gd name="T3" fmla="*/ 300 h 347"/>
                <a:gd name="T4" fmla="*/ 109 w 287"/>
                <a:gd name="T5" fmla="*/ 347 h 347"/>
                <a:gd name="T6" fmla="*/ 0 w 287"/>
                <a:gd name="T7" fmla="*/ 347 h 347"/>
                <a:gd name="T8" fmla="*/ 0 w 287"/>
                <a:gd name="T9" fmla="*/ 0 h 347"/>
                <a:gd name="T10" fmla="*/ 117 w 287"/>
                <a:gd name="T11" fmla="*/ 0 h 347"/>
                <a:gd name="T12" fmla="*/ 243 w 287"/>
                <a:gd name="T13" fmla="*/ 43 h 347"/>
                <a:gd name="T14" fmla="*/ 287 w 287"/>
                <a:gd name="T15" fmla="*/ 166 h 347"/>
                <a:gd name="T16" fmla="*/ 192 w 287"/>
                <a:gd name="T17" fmla="*/ 170 h 347"/>
                <a:gd name="T18" fmla="*/ 174 w 287"/>
                <a:gd name="T19" fmla="*/ 99 h 347"/>
                <a:gd name="T20" fmla="*/ 118 w 287"/>
                <a:gd name="T21" fmla="*/ 76 h 347"/>
                <a:gd name="T22" fmla="*/ 91 w 287"/>
                <a:gd name="T23" fmla="*/ 76 h 347"/>
                <a:gd name="T24" fmla="*/ 91 w 287"/>
                <a:gd name="T25" fmla="*/ 270 h 347"/>
                <a:gd name="T26" fmla="*/ 111 w 287"/>
                <a:gd name="T27" fmla="*/ 270 h 347"/>
                <a:gd name="T28" fmla="*/ 173 w 287"/>
                <a:gd name="T29" fmla="*/ 245 h 347"/>
                <a:gd name="T30" fmla="*/ 192 w 287"/>
                <a:gd name="T31" fmla="*/ 17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" h="347">
                  <a:moveTo>
                    <a:pt x="287" y="166"/>
                  </a:moveTo>
                  <a:cubicBezTo>
                    <a:pt x="287" y="224"/>
                    <a:pt x="271" y="269"/>
                    <a:pt x="240" y="300"/>
                  </a:cubicBezTo>
                  <a:cubicBezTo>
                    <a:pt x="209" y="331"/>
                    <a:pt x="165" y="347"/>
                    <a:pt x="109" y="347"/>
                  </a:cubicBezTo>
                  <a:cubicBezTo>
                    <a:pt x="0" y="347"/>
                    <a:pt x="0" y="347"/>
                    <a:pt x="0" y="34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71" y="0"/>
                    <a:pt x="213" y="15"/>
                    <a:pt x="243" y="43"/>
                  </a:cubicBezTo>
                  <a:cubicBezTo>
                    <a:pt x="272" y="72"/>
                    <a:pt x="287" y="113"/>
                    <a:pt x="287" y="166"/>
                  </a:cubicBezTo>
                  <a:moveTo>
                    <a:pt x="192" y="170"/>
                  </a:moveTo>
                  <a:cubicBezTo>
                    <a:pt x="192" y="138"/>
                    <a:pt x="186" y="114"/>
                    <a:pt x="174" y="99"/>
                  </a:cubicBezTo>
                  <a:cubicBezTo>
                    <a:pt x="161" y="84"/>
                    <a:pt x="143" y="76"/>
                    <a:pt x="118" y="76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1" y="270"/>
                    <a:pt x="91" y="270"/>
                    <a:pt x="91" y="270"/>
                  </a:cubicBezTo>
                  <a:cubicBezTo>
                    <a:pt x="111" y="270"/>
                    <a:pt x="111" y="270"/>
                    <a:pt x="111" y="270"/>
                  </a:cubicBezTo>
                  <a:cubicBezTo>
                    <a:pt x="139" y="270"/>
                    <a:pt x="160" y="262"/>
                    <a:pt x="173" y="245"/>
                  </a:cubicBezTo>
                  <a:cubicBezTo>
                    <a:pt x="186" y="229"/>
                    <a:pt x="192" y="204"/>
                    <a:pt x="192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3" name="Rectangle 7"/>
            <p:cNvSpPr>
              <a:spLocks noChangeArrowheads="1"/>
            </p:cNvSpPr>
            <p:nvPr userDrawn="1"/>
          </p:nvSpPr>
          <p:spPr bwMode="auto">
            <a:xfrm>
              <a:off x="906463" y="404813"/>
              <a:ext cx="74612" cy="303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4" name="Freeform 8"/>
            <p:cNvSpPr>
              <a:spLocks noEditPoints="1"/>
            </p:cNvSpPr>
            <p:nvPr userDrawn="1"/>
          </p:nvSpPr>
          <p:spPr bwMode="auto">
            <a:xfrm>
              <a:off x="1011238" y="479426"/>
              <a:ext cx="215900" cy="231775"/>
            </a:xfrm>
            <a:custGeom>
              <a:avLst/>
              <a:gdLst>
                <a:gd name="T0" fmla="*/ 252 w 252"/>
                <a:gd name="T1" fmla="*/ 133 h 267"/>
                <a:gd name="T2" fmla="*/ 218 w 252"/>
                <a:gd name="T3" fmla="*/ 232 h 267"/>
                <a:gd name="T4" fmla="*/ 125 w 252"/>
                <a:gd name="T5" fmla="*/ 267 h 267"/>
                <a:gd name="T6" fmla="*/ 34 w 252"/>
                <a:gd name="T7" fmla="*/ 231 h 267"/>
                <a:gd name="T8" fmla="*/ 0 w 252"/>
                <a:gd name="T9" fmla="*/ 133 h 267"/>
                <a:gd name="T10" fmla="*/ 33 w 252"/>
                <a:gd name="T11" fmla="*/ 35 h 267"/>
                <a:gd name="T12" fmla="*/ 127 w 252"/>
                <a:gd name="T13" fmla="*/ 0 h 267"/>
                <a:gd name="T14" fmla="*/ 192 w 252"/>
                <a:gd name="T15" fmla="*/ 16 h 267"/>
                <a:gd name="T16" fmla="*/ 236 w 252"/>
                <a:gd name="T17" fmla="*/ 63 h 267"/>
                <a:gd name="T18" fmla="*/ 252 w 252"/>
                <a:gd name="T19" fmla="*/ 133 h 267"/>
                <a:gd name="T20" fmla="*/ 88 w 252"/>
                <a:gd name="T21" fmla="*/ 133 h 267"/>
                <a:gd name="T22" fmla="*/ 97 w 252"/>
                <a:gd name="T23" fmla="*/ 184 h 267"/>
                <a:gd name="T24" fmla="*/ 126 w 252"/>
                <a:gd name="T25" fmla="*/ 201 h 267"/>
                <a:gd name="T26" fmla="*/ 155 w 252"/>
                <a:gd name="T27" fmla="*/ 184 h 267"/>
                <a:gd name="T28" fmla="*/ 163 w 252"/>
                <a:gd name="T29" fmla="*/ 133 h 267"/>
                <a:gd name="T30" fmla="*/ 155 w 252"/>
                <a:gd name="T31" fmla="*/ 83 h 267"/>
                <a:gd name="T32" fmla="*/ 126 w 252"/>
                <a:gd name="T33" fmla="*/ 66 h 267"/>
                <a:gd name="T34" fmla="*/ 97 w 252"/>
                <a:gd name="T35" fmla="*/ 83 h 267"/>
                <a:gd name="T36" fmla="*/ 88 w 252"/>
                <a:gd name="T37" fmla="*/ 13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2" h="267">
                  <a:moveTo>
                    <a:pt x="252" y="133"/>
                  </a:moveTo>
                  <a:cubicBezTo>
                    <a:pt x="252" y="175"/>
                    <a:pt x="241" y="208"/>
                    <a:pt x="218" y="232"/>
                  </a:cubicBezTo>
                  <a:cubicBezTo>
                    <a:pt x="196" y="256"/>
                    <a:pt x="165" y="267"/>
                    <a:pt x="125" y="267"/>
                  </a:cubicBezTo>
                  <a:cubicBezTo>
                    <a:pt x="87" y="267"/>
                    <a:pt x="56" y="255"/>
                    <a:pt x="34" y="231"/>
                  </a:cubicBezTo>
                  <a:cubicBezTo>
                    <a:pt x="11" y="207"/>
                    <a:pt x="0" y="174"/>
                    <a:pt x="0" y="133"/>
                  </a:cubicBezTo>
                  <a:cubicBezTo>
                    <a:pt x="0" y="91"/>
                    <a:pt x="11" y="58"/>
                    <a:pt x="33" y="35"/>
                  </a:cubicBezTo>
                  <a:cubicBezTo>
                    <a:pt x="55" y="12"/>
                    <a:pt x="86" y="0"/>
                    <a:pt x="127" y="0"/>
                  </a:cubicBezTo>
                  <a:cubicBezTo>
                    <a:pt x="151" y="0"/>
                    <a:pt x="173" y="5"/>
                    <a:pt x="192" y="16"/>
                  </a:cubicBezTo>
                  <a:cubicBezTo>
                    <a:pt x="211" y="27"/>
                    <a:pt x="226" y="42"/>
                    <a:pt x="236" y="63"/>
                  </a:cubicBezTo>
                  <a:cubicBezTo>
                    <a:pt x="247" y="83"/>
                    <a:pt x="252" y="106"/>
                    <a:pt x="252" y="133"/>
                  </a:cubicBezTo>
                  <a:moveTo>
                    <a:pt x="88" y="133"/>
                  </a:moveTo>
                  <a:cubicBezTo>
                    <a:pt x="88" y="155"/>
                    <a:pt x="91" y="172"/>
                    <a:pt x="97" y="184"/>
                  </a:cubicBezTo>
                  <a:cubicBezTo>
                    <a:pt x="103" y="195"/>
                    <a:pt x="112" y="201"/>
                    <a:pt x="126" y="201"/>
                  </a:cubicBezTo>
                  <a:cubicBezTo>
                    <a:pt x="140" y="201"/>
                    <a:pt x="149" y="195"/>
                    <a:pt x="155" y="184"/>
                  </a:cubicBezTo>
                  <a:cubicBezTo>
                    <a:pt x="160" y="172"/>
                    <a:pt x="163" y="155"/>
                    <a:pt x="163" y="133"/>
                  </a:cubicBezTo>
                  <a:cubicBezTo>
                    <a:pt x="163" y="111"/>
                    <a:pt x="160" y="94"/>
                    <a:pt x="155" y="83"/>
                  </a:cubicBezTo>
                  <a:cubicBezTo>
                    <a:pt x="149" y="72"/>
                    <a:pt x="139" y="66"/>
                    <a:pt x="126" y="66"/>
                  </a:cubicBezTo>
                  <a:cubicBezTo>
                    <a:pt x="112" y="66"/>
                    <a:pt x="103" y="72"/>
                    <a:pt x="97" y="83"/>
                  </a:cubicBezTo>
                  <a:cubicBezTo>
                    <a:pt x="91" y="94"/>
                    <a:pt x="88" y="111"/>
                    <a:pt x="88" y="1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 9"/>
            <p:cNvSpPr>
              <a:spLocks noChangeArrowheads="1"/>
            </p:cNvSpPr>
            <p:nvPr userDrawn="1"/>
          </p:nvSpPr>
          <p:spPr bwMode="auto">
            <a:xfrm>
              <a:off x="1257300" y="482601"/>
              <a:ext cx="74612" cy="2254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6" name="Rectangle 10"/>
            <p:cNvSpPr>
              <a:spLocks noChangeArrowheads="1"/>
            </p:cNvSpPr>
            <p:nvPr userDrawn="1"/>
          </p:nvSpPr>
          <p:spPr bwMode="auto">
            <a:xfrm>
              <a:off x="1257300" y="404813"/>
              <a:ext cx="74612" cy="508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7" name="Freeform 11"/>
            <p:cNvSpPr>
              <a:spLocks/>
            </p:cNvSpPr>
            <p:nvPr userDrawn="1"/>
          </p:nvSpPr>
          <p:spPr bwMode="auto">
            <a:xfrm>
              <a:off x="1362075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0 w 184"/>
                <a:gd name="T7" fmla="*/ 341 h 344"/>
                <a:gd name="T8" fmla="*/ 113 w 184"/>
                <a:gd name="T9" fmla="*/ 344 h 344"/>
                <a:gd name="T10" fmla="*/ 50 w 184"/>
                <a:gd name="T11" fmla="*/ 322 h 344"/>
                <a:gd name="T12" fmla="*/ 30 w 184"/>
                <a:gd name="T13" fmla="*/ 255 h 344"/>
                <a:gd name="T14" fmla="*/ 30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0 w 184"/>
                <a:gd name="T21" fmla="*/ 81 h 344"/>
                <a:gd name="T22" fmla="*/ 30 w 184"/>
                <a:gd name="T23" fmla="*/ 16 h 344"/>
                <a:gd name="T24" fmla="*/ 118 w 184"/>
                <a:gd name="T25" fmla="*/ 0 h 344"/>
                <a:gd name="T26" fmla="*/ 118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8 w 184"/>
                <a:gd name="T33" fmla="*/ 148 h 344"/>
                <a:gd name="T34" fmla="*/ 118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3" y="274"/>
                    <a:pt x="167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2" y="335"/>
                    <a:pt x="161" y="339"/>
                    <a:pt x="150" y="341"/>
                  </a:cubicBezTo>
                  <a:cubicBezTo>
                    <a:pt x="140" y="343"/>
                    <a:pt x="127" y="344"/>
                    <a:pt x="113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0" y="285"/>
                    <a:pt x="30" y="255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8" y="148"/>
                    <a:pt x="118" y="148"/>
                    <a:pt x="118" y="148"/>
                  </a:cubicBezTo>
                  <a:cubicBezTo>
                    <a:pt x="118" y="249"/>
                    <a:pt x="118" y="249"/>
                    <a:pt x="118" y="249"/>
                  </a:cubicBezTo>
                  <a:cubicBezTo>
                    <a:pt x="118" y="266"/>
                    <a:pt x="126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 12"/>
            <p:cNvSpPr>
              <a:spLocks/>
            </p:cNvSpPr>
            <p:nvPr userDrawn="1"/>
          </p:nvSpPr>
          <p:spPr bwMode="auto">
            <a:xfrm>
              <a:off x="1535113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1 w 184"/>
                <a:gd name="T7" fmla="*/ 341 h 344"/>
                <a:gd name="T8" fmla="*/ 114 w 184"/>
                <a:gd name="T9" fmla="*/ 344 h 344"/>
                <a:gd name="T10" fmla="*/ 50 w 184"/>
                <a:gd name="T11" fmla="*/ 322 h 344"/>
                <a:gd name="T12" fmla="*/ 31 w 184"/>
                <a:gd name="T13" fmla="*/ 255 h 344"/>
                <a:gd name="T14" fmla="*/ 31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1 w 184"/>
                <a:gd name="T21" fmla="*/ 81 h 344"/>
                <a:gd name="T22" fmla="*/ 31 w 184"/>
                <a:gd name="T23" fmla="*/ 15 h 344"/>
                <a:gd name="T24" fmla="*/ 119 w 184"/>
                <a:gd name="T25" fmla="*/ 0 h 344"/>
                <a:gd name="T26" fmla="*/ 119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9 w 184"/>
                <a:gd name="T33" fmla="*/ 148 h 344"/>
                <a:gd name="T34" fmla="*/ 119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4" y="274"/>
                    <a:pt x="168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3" y="335"/>
                    <a:pt x="161" y="339"/>
                    <a:pt x="151" y="341"/>
                  </a:cubicBezTo>
                  <a:cubicBezTo>
                    <a:pt x="140" y="343"/>
                    <a:pt x="128" y="344"/>
                    <a:pt x="114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1" y="285"/>
                    <a:pt x="31" y="255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9" y="148"/>
                    <a:pt x="119" y="148"/>
                    <a:pt x="119" y="148"/>
                  </a:cubicBezTo>
                  <a:cubicBezTo>
                    <a:pt x="119" y="249"/>
                    <a:pt x="119" y="249"/>
                    <a:pt x="119" y="249"/>
                  </a:cubicBezTo>
                  <a:cubicBezTo>
                    <a:pt x="119" y="266"/>
                    <a:pt x="127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9" name="Freeform 13"/>
            <p:cNvSpPr>
              <a:spLocks noEditPoints="1"/>
            </p:cNvSpPr>
            <p:nvPr userDrawn="1"/>
          </p:nvSpPr>
          <p:spPr bwMode="auto">
            <a:xfrm>
              <a:off x="1709738" y="479426"/>
              <a:ext cx="211137" cy="231775"/>
            </a:xfrm>
            <a:custGeom>
              <a:avLst/>
              <a:gdLst>
                <a:gd name="T0" fmla="*/ 213 w 244"/>
                <a:gd name="T1" fmla="*/ 30 h 267"/>
                <a:gd name="T2" fmla="*/ 125 w 244"/>
                <a:gd name="T3" fmla="*/ 0 h 267"/>
                <a:gd name="T4" fmla="*/ 33 w 244"/>
                <a:gd name="T5" fmla="*/ 35 h 267"/>
                <a:gd name="T6" fmla="*/ 0 w 244"/>
                <a:gd name="T7" fmla="*/ 135 h 267"/>
                <a:gd name="T8" fmla="*/ 35 w 244"/>
                <a:gd name="T9" fmla="*/ 233 h 267"/>
                <a:gd name="T10" fmla="*/ 133 w 244"/>
                <a:gd name="T11" fmla="*/ 267 h 267"/>
                <a:gd name="T12" fmla="*/ 185 w 244"/>
                <a:gd name="T13" fmla="*/ 263 h 267"/>
                <a:gd name="T14" fmla="*/ 227 w 244"/>
                <a:gd name="T15" fmla="*/ 249 h 267"/>
                <a:gd name="T16" fmla="*/ 214 w 244"/>
                <a:gd name="T17" fmla="*/ 190 h 267"/>
                <a:gd name="T18" fmla="*/ 186 w 244"/>
                <a:gd name="T19" fmla="*/ 200 h 267"/>
                <a:gd name="T20" fmla="*/ 144 w 244"/>
                <a:gd name="T21" fmla="*/ 204 h 267"/>
                <a:gd name="T22" fmla="*/ 104 w 244"/>
                <a:gd name="T23" fmla="*/ 192 h 267"/>
                <a:gd name="T24" fmla="*/ 88 w 244"/>
                <a:gd name="T25" fmla="*/ 158 h 267"/>
                <a:gd name="T26" fmla="*/ 244 w 244"/>
                <a:gd name="T27" fmla="*/ 158 h 267"/>
                <a:gd name="T28" fmla="*/ 244 w 244"/>
                <a:gd name="T29" fmla="*/ 118 h 267"/>
                <a:gd name="T30" fmla="*/ 213 w 244"/>
                <a:gd name="T31" fmla="*/ 30 h 267"/>
                <a:gd name="T32" fmla="*/ 90 w 244"/>
                <a:gd name="T33" fmla="*/ 102 h 267"/>
                <a:gd name="T34" fmla="*/ 102 w 244"/>
                <a:gd name="T35" fmla="*/ 70 h 267"/>
                <a:gd name="T36" fmla="*/ 128 w 244"/>
                <a:gd name="T37" fmla="*/ 61 h 267"/>
                <a:gd name="T38" fmla="*/ 155 w 244"/>
                <a:gd name="T39" fmla="*/ 72 h 267"/>
                <a:gd name="T40" fmla="*/ 165 w 244"/>
                <a:gd name="T41" fmla="*/ 102 h 267"/>
                <a:gd name="T42" fmla="*/ 90 w 244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4" h="267">
                  <a:moveTo>
                    <a:pt x="213" y="30"/>
                  </a:moveTo>
                  <a:cubicBezTo>
                    <a:pt x="192" y="10"/>
                    <a:pt x="163" y="0"/>
                    <a:pt x="125" y="0"/>
                  </a:cubicBezTo>
                  <a:cubicBezTo>
                    <a:pt x="85" y="0"/>
                    <a:pt x="54" y="12"/>
                    <a:pt x="33" y="35"/>
                  </a:cubicBezTo>
                  <a:cubicBezTo>
                    <a:pt x="11" y="58"/>
                    <a:pt x="0" y="92"/>
                    <a:pt x="0" y="135"/>
                  </a:cubicBezTo>
                  <a:cubicBezTo>
                    <a:pt x="0" y="178"/>
                    <a:pt x="12" y="210"/>
                    <a:pt x="35" y="233"/>
                  </a:cubicBezTo>
                  <a:cubicBezTo>
                    <a:pt x="59" y="256"/>
                    <a:pt x="91" y="267"/>
                    <a:pt x="133" y="267"/>
                  </a:cubicBezTo>
                  <a:cubicBezTo>
                    <a:pt x="153" y="267"/>
                    <a:pt x="171" y="266"/>
                    <a:pt x="185" y="263"/>
                  </a:cubicBezTo>
                  <a:cubicBezTo>
                    <a:pt x="200" y="261"/>
                    <a:pt x="214" y="256"/>
                    <a:pt x="227" y="249"/>
                  </a:cubicBezTo>
                  <a:cubicBezTo>
                    <a:pt x="214" y="190"/>
                    <a:pt x="214" y="190"/>
                    <a:pt x="214" y="190"/>
                  </a:cubicBezTo>
                  <a:cubicBezTo>
                    <a:pt x="204" y="194"/>
                    <a:pt x="195" y="197"/>
                    <a:pt x="186" y="200"/>
                  </a:cubicBezTo>
                  <a:cubicBezTo>
                    <a:pt x="173" y="202"/>
                    <a:pt x="159" y="204"/>
                    <a:pt x="144" y="204"/>
                  </a:cubicBezTo>
                  <a:cubicBezTo>
                    <a:pt x="127" y="204"/>
                    <a:pt x="114" y="200"/>
                    <a:pt x="104" y="192"/>
                  </a:cubicBezTo>
                  <a:cubicBezTo>
                    <a:pt x="94" y="183"/>
                    <a:pt x="89" y="172"/>
                    <a:pt x="88" y="158"/>
                  </a:cubicBezTo>
                  <a:cubicBezTo>
                    <a:pt x="244" y="158"/>
                    <a:pt x="244" y="158"/>
                    <a:pt x="244" y="158"/>
                  </a:cubicBezTo>
                  <a:cubicBezTo>
                    <a:pt x="244" y="118"/>
                    <a:pt x="244" y="118"/>
                    <a:pt x="244" y="118"/>
                  </a:cubicBezTo>
                  <a:cubicBezTo>
                    <a:pt x="244" y="80"/>
                    <a:pt x="234" y="51"/>
                    <a:pt x="213" y="30"/>
                  </a:cubicBezTo>
                  <a:moveTo>
                    <a:pt x="90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9" y="64"/>
                    <a:pt x="118" y="61"/>
                    <a:pt x="128" y="61"/>
                  </a:cubicBezTo>
                  <a:cubicBezTo>
                    <a:pt x="139" y="61"/>
                    <a:pt x="148" y="64"/>
                    <a:pt x="155" y="72"/>
                  </a:cubicBezTo>
                  <a:cubicBezTo>
                    <a:pt x="161" y="79"/>
                    <a:pt x="165" y="89"/>
                    <a:pt x="165" y="102"/>
                  </a:cubicBezTo>
                  <a:lnTo>
                    <a:pt x="9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20" name="Freeform 14"/>
            <p:cNvSpPr>
              <a:spLocks noEditPoints="1"/>
            </p:cNvSpPr>
            <p:nvPr userDrawn="1"/>
          </p:nvSpPr>
          <p:spPr bwMode="auto">
            <a:xfrm>
              <a:off x="668338" y="479426"/>
              <a:ext cx="209550" cy="231775"/>
            </a:xfrm>
            <a:custGeom>
              <a:avLst/>
              <a:gdLst>
                <a:gd name="T0" fmla="*/ 212 w 243"/>
                <a:gd name="T1" fmla="*/ 30 h 267"/>
                <a:gd name="T2" fmla="*/ 124 w 243"/>
                <a:gd name="T3" fmla="*/ 0 h 267"/>
                <a:gd name="T4" fmla="*/ 32 w 243"/>
                <a:gd name="T5" fmla="*/ 35 h 267"/>
                <a:gd name="T6" fmla="*/ 0 w 243"/>
                <a:gd name="T7" fmla="*/ 135 h 267"/>
                <a:gd name="T8" fmla="*/ 35 w 243"/>
                <a:gd name="T9" fmla="*/ 233 h 267"/>
                <a:gd name="T10" fmla="*/ 132 w 243"/>
                <a:gd name="T11" fmla="*/ 267 h 267"/>
                <a:gd name="T12" fmla="*/ 184 w 243"/>
                <a:gd name="T13" fmla="*/ 263 h 267"/>
                <a:gd name="T14" fmla="*/ 227 w 243"/>
                <a:gd name="T15" fmla="*/ 249 h 267"/>
                <a:gd name="T16" fmla="*/ 213 w 243"/>
                <a:gd name="T17" fmla="*/ 190 h 267"/>
                <a:gd name="T18" fmla="*/ 185 w 243"/>
                <a:gd name="T19" fmla="*/ 200 h 267"/>
                <a:gd name="T20" fmla="*/ 143 w 243"/>
                <a:gd name="T21" fmla="*/ 204 h 267"/>
                <a:gd name="T22" fmla="*/ 103 w 243"/>
                <a:gd name="T23" fmla="*/ 192 h 267"/>
                <a:gd name="T24" fmla="*/ 88 w 243"/>
                <a:gd name="T25" fmla="*/ 158 h 267"/>
                <a:gd name="T26" fmla="*/ 243 w 243"/>
                <a:gd name="T27" fmla="*/ 158 h 267"/>
                <a:gd name="T28" fmla="*/ 243 w 243"/>
                <a:gd name="T29" fmla="*/ 118 h 267"/>
                <a:gd name="T30" fmla="*/ 212 w 243"/>
                <a:gd name="T31" fmla="*/ 30 h 267"/>
                <a:gd name="T32" fmla="*/ 89 w 243"/>
                <a:gd name="T33" fmla="*/ 102 h 267"/>
                <a:gd name="T34" fmla="*/ 102 w 243"/>
                <a:gd name="T35" fmla="*/ 70 h 267"/>
                <a:gd name="T36" fmla="*/ 127 w 243"/>
                <a:gd name="T37" fmla="*/ 61 h 267"/>
                <a:gd name="T38" fmla="*/ 154 w 243"/>
                <a:gd name="T39" fmla="*/ 72 h 267"/>
                <a:gd name="T40" fmla="*/ 164 w 243"/>
                <a:gd name="T41" fmla="*/ 102 h 267"/>
                <a:gd name="T42" fmla="*/ 89 w 243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3" h="267">
                  <a:moveTo>
                    <a:pt x="212" y="30"/>
                  </a:moveTo>
                  <a:cubicBezTo>
                    <a:pt x="191" y="10"/>
                    <a:pt x="162" y="0"/>
                    <a:pt x="124" y="0"/>
                  </a:cubicBezTo>
                  <a:cubicBezTo>
                    <a:pt x="84" y="0"/>
                    <a:pt x="53" y="12"/>
                    <a:pt x="32" y="35"/>
                  </a:cubicBezTo>
                  <a:cubicBezTo>
                    <a:pt x="10" y="58"/>
                    <a:pt x="0" y="92"/>
                    <a:pt x="0" y="135"/>
                  </a:cubicBezTo>
                  <a:cubicBezTo>
                    <a:pt x="0" y="178"/>
                    <a:pt x="11" y="210"/>
                    <a:pt x="35" y="233"/>
                  </a:cubicBezTo>
                  <a:cubicBezTo>
                    <a:pt x="58" y="256"/>
                    <a:pt x="90" y="267"/>
                    <a:pt x="132" y="267"/>
                  </a:cubicBezTo>
                  <a:cubicBezTo>
                    <a:pt x="153" y="267"/>
                    <a:pt x="170" y="266"/>
                    <a:pt x="184" y="263"/>
                  </a:cubicBezTo>
                  <a:cubicBezTo>
                    <a:pt x="199" y="261"/>
                    <a:pt x="213" y="256"/>
                    <a:pt x="227" y="249"/>
                  </a:cubicBezTo>
                  <a:cubicBezTo>
                    <a:pt x="213" y="190"/>
                    <a:pt x="213" y="190"/>
                    <a:pt x="213" y="190"/>
                  </a:cubicBezTo>
                  <a:cubicBezTo>
                    <a:pt x="203" y="194"/>
                    <a:pt x="194" y="197"/>
                    <a:pt x="185" y="200"/>
                  </a:cubicBezTo>
                  <a:cubicBezTo>
                    <a:pt x="172" y="202"/>
                    <a:pt x="158" y="204"/>
                    <a:pt x="143" y="204"/>
                  </a:cubicBezTo>
                  <a:cubicBezTo>
                    <a:pt x="126" y="204"/>
                    <a:pt x="113" y="200"/>
                    <a:pt x="103" y="192"/>
                  </a:cubicBezTo>
                  <a:cubicBezTo>
                    <a:pt x="93" y="183"/>
                    <a:pt x="88" y="172"/>
                    <a:pt x="88" y="158"/>
                  </a:cubicBezTo>
                  <a:cubicBezTo>
                    <a:pt x="243" y="158"/>
                    <a:pt x="243" y="158"/>
                    <a:pt x="243" y="158"/>
                  </a:cubicBezTo>
                  <a:cubicBezTo>
                    <a:pt x="243" y="118"/>
                    <a:pt x="243" y="118"/>
                    <a:pt x="243" y="118"/>
                  </a:cubicBezTo>
                  <a:cubicBezTo>
                    <a:pt x="243" y="80"/>
                    <a:pt x="233" y="51"/>
                    <a:pt x="212" y="30"/>
                  </a:cubicBezTo>
                  <a:moveTo>
                    <a:pt x="89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8" y="64"/>
                    <a:pt x="117" y="61"/>
                    <a:pt x="127" y="61"/>
                  </a:cubicBezTo>
                  <a:cubicBezTo>
                    <a:pt x="138" y="61"/>
                    <a:pt x="147" y="64"/>
                    <a:pt x="154" y="72"/>
                  </a:cubicBezTo>
                  <a:cubicBezTo>
                    <a:pt x="160" y="79"/>
                    <a:pt x="164" y="89"/>
                    <a:pt x="164" y="102"/>
                  </a:cubicBezTo>
                  <a:lnTo>
                    <a:pt x="89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45578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238" y="317501"/>
            <a:ext cx="8391525" cy="6985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14" name="Text Placeholder 18"/>
          <p:cNvSpPr>
            <a:spLocks noGrp="1"/>
          </p:cNvSpPr>
          <p:nvPr>
            <p:ph idx="1"/>
          </p:nvPr>
        </p:nvSpPr>
        <p:spPr>
          <a:xfrm>
            <a:off x="376238" y="1665288"/>
            <a:ext cx="8374062" cy="47164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3pPr marL="345600" indent="-172800">
              <a:buFont typeface="Verdana" panose="020B0604030504040204" pitchFamily="34" charset="0"/>
              <a:buChar char="−"/>
              <a:defRPr/>
            </a:lvl3pPr>
            <a:lvl4pPr marL="518400" indent="-172800">
              <a:buFont typeface="Verdana" panose="020B0604030504040204" pitchFamily="34" charset="0"/>
              <a:buChar char="−"/>
              <a:defRPr/>
            </a:lvl4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8109111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76238" y="651600"/>
            <a:ext cx="8371762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376238" y="317499"/>
            <a:ext cx="8371762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8" name="Text Placeholder 18"/>
          <p:cNvSpPr>
            <a:spLocks noGrp="1"/>
          </p:cNvSpPr>
          <p:nvPr>
            <p:ph idx="1"/>
          </p:nvPr>
        </p:nvSpPr>
        <p:spPr>
          <a:xfrm>
            <a:off x="376238" y="1665288"/>
            <a:ext cx="8374062" cy="47139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264712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1 column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76238" y="651600"/>
            <a:ext cx="8371762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376238" y="317499"/>
            <a:ext cx="8371762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8" name="Text Placeholder 18"/>
          <p:cNvSpPr>
            <a:spLocks noGrp="1"/>
          </p:cNvSpPr>
          <p:nvPr>
            <p:ph idx="1"/>
          </p:nvPr>
        </p:nvSpPr>
        <p:spPr>
          <a:xfrm>
            <a:off x="376238" y="1700213"/>
            <a:ext cx="8374062" cy="46789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277893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76238" y="317499"/>
            <a:ext cx="8402002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76238" y="651600"/>
            <a:ext cx="8402002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0"/>
          </p:nvPr>
        </p:nvSpPr>
        <p:spPr>
          <a:xfrm>
            <a:off x="376238" y="1665288"/>
            <a:ext cx="3979184" cy="4716461"/>
          </a:xfrm>
          <a:prstGeom prst="rect">
            <a:avLst/>
          </a:prstGeom>
        </p:spPr>
        <p:txBody>
          <a:bodyPr/>
          <a:lstStyle>
            <a:lvl1pPr>
              <a:tabLst>
                <a:tab pos="5029200" algn="r"/>
              </a:tabLst>
              <a:defRPr/>
            </a:lvl1pPr>
            <a:lvl2pPr>
              <a:tabLst>
                <a:tab pos="5029200" algn="r"/>
              </a:tabLst>
              <a:defRPr/>
            </a:lvl2pPr>
            <a:lvl3pPr>
              <a:tabLst>
                <a:tab pos="5029200" algn="r"/>
              </a:tabLst>
              <a:defRPr/>
            </a:lvl3pPr>
            <a:lvl4pPr>
              <a:tabLst>
                <a:tab pos="5029200" algn="r"/>
              </a:tabLst>
              <a:defRPr/>
            </a:lvl4pPr>
            <a:lvl5pPr>
              <a:tabLst>
                <a:tab pos="5029200" algn="r"/>
              </a:tabLst>
              <a:defRPr baseline="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15" name="Content Placeholder 3"/>
          <p:cNvSpPr>
            <a:spLocks noGrp="1"/>
          </p:cNvSpPr>
          <p:nvPr>
            <p:ph sz="quarter" idx="20"/>
          </p:nvPr>
        </p:nvSpPr>
        <p:spPr>
          <a:xfrm>
            <a:off x="4786154" y="1665288"/>
            <a:ext cx="3992086" cy="4716461"/>
          </a:xfrm>
          <a:prstGeom prst="rect">
            <a:avLst/>
          </a:prstGeom>
        </p:spPr>
        <p:txBody>
          <a:bodyPr/>
          <a:lstStyle>
            <a:lvl1pPr>
              <a:tabLst>
                <a:tab pos="5029200" algn="r"/>
              </a:tabLst>
              <a:defRPr/>
            </a:lvl1pPr>
            <a:lvl2pPr>
              <a:tabLst>
                <a:tab pos="5029200" algn="r"/>
              </a:tabLst>
              <a:defRPr/>
            </a:lvl2pPr>
            <a:lvl3pPr>
              <a:tabLst>
                <a:tab pos="5029200" algn="r"/>
              </a:tabLst>
              <a:defRPr/>
            </a:lvl3pPr>
            <a:lvl4pPr>
              <a:tabLst>
                <a:tab pos="5029200" algn="r"/>
              </a:tabLst>
              <a:defRPr/>
            </a:lvl4pPr>
            <a:lvl5pPr>
              <a:tabLst>
                <a:tab pos="5029200" algn="r"/>
              </a:tabLst>
              <a:defRPr baseline="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4289120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76237" y="651600"/>
            <a:ext cx="8391525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76237" y="317500"/>
            <a:ext cx="8391525" cy="334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10"/>
          </p:nvPr>
        </p:nvSpPr>
        <p:spPr>
          <a:xfrm>
            <a:off x="376237" y="1665288"/>
            <a:ext cx="3979185" cy="4716461"/>
          </a:xfrm>
          <a:prstGeom prst="rect">
            <a:avLst/>
          </a:prstGeom>
        </p:spPr>
        <p:txBody>
          <a:bodyPr>
            <a:noAutofit/>
          </a:bodyPr>
          <a:lstStyle>
            <a:lvl1pPr>
              <a:tabLst>
                <a:tab pos="5029200" algn="r"/>
              </a:tabLst>
              <a:defRPr sz="1600"/>
            </a:lvl1pPr>
            <a:lvl2pPr>
              <a:tabLst>
                <a:tab pos="5029200" algn="r"/>
              </a:tabLst>
              <a:defRPr sz="1600"/>
            </a:lvl2pPr>
            <a:lvl3pPr>
              <a:tabLst>
                <a:tab pos="5029200" algn="r"/>
              </a:tabLst>
              <a:defRPr sz="1600"/>
            </a:lvl3pPr>
            <a:lvl4pPr>
              <a:tabLst>
                <a:tab pos="5029200" algn="r"/>
              </a:tabLst>
              <a:defRPr sz="1600"/>
            </a:lvl4pPr>
            <a:lvl5pPr>
              <a:tabLst>
                <a:tab pos="5029200" algn="r"/>
              </a:tabLst>
              <a:defRPr sz="1600" baseline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20"/>
          </p:nvPr>
        </p:nvSpPr>
        <p:spPr>
          <a:xfrm>
            <a:off x="4787999" y="1665288"/>
            <a:ext cx="3979763" cy="4716461"/>
          </a:xfrm>
          <a:prstGeom prst="rect">
            <a:avLst/>
          </a:prstGeom>
        </p:spPr>
        <p:txBody>
          <a:bodyPr>
            <a:noAutofit/>
          </a:bodyPr>
          <a:lstStyle>
            <a:lvl1pPr>
              <a:tabLst>
                <a:tab pos="5029200" algn="r"/>
              </a:tabLst>
              <a:defRPr sz="1600"/>
            </a:lvl1pPr>
            <a:lvl2pPr>
              <a:tabLst>
                <a:tab pos="5029200" algn="r"/>
              </a:tabLst>
              <a:defRPr sz="1600"/>
            </a:lvl2pPr>
            <a:lvl3pPr>
              <a:tabLst>
                <a:tab pos="5029200" algn="r"/>
              </a:tabLst>
              <a:defRPr sz="1600"/>
            </a:lvl3pPr>
            <a:lvl4pPr>
              <a:tabLst>
                <a:tab pos="5029200" algn="r"/>
              </a:tabLst>
              <a:defRPr sz="1600"/>
            </a:lvl4pPr>
            <a:lvl5pPr>
              <a:tabLst>
                <a:tab pos="5029200" algn="r"/>
              </a:tabLst>
              <a:defRPr sz="1600" baseline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3103631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76237" y="651600"/>
            <a:ext cx="8391525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76237" y="317499"/>
            <a:ext cx="8391525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2819593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green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238" y="317501"/>
            <a:ext cx="8391525" cy="334099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3240000" y="1705968"/>
            <a:ext cx="2667088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100" noProof="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378000" y="1700213"/>
            <a:ext cx="2670000" cy="597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100" noProof="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6086475" y="1705968"/>
            <a:ext cx="2687890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100" noProof="0" dirty="0">
              <a:solidFill>
                <a:schemeClr val="bg1"/>
              </a:solidFill>
            </a:endParaRP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244283" y="1851441"/>
            <a:ext cx="2655433" cy="3845754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>
              <a:spcAft>
                <a:spcPts val="1000"/>
              </a:spcAft>
              <a:defRPr/>
            </a:lvl2pPr>
            <a:lvl3pPr marL="345600" indent="-171450">
              <a:spcAft>
                <a:spcPts val="1000"/>
              </a:spcAft>
              <a:buFont typeface="Verdana" panose="020B0604030504040204" pitchFamily="34" charset="0"/>
              <a:buChar char="−"/>
              <a:defRPr/>
            </a:lvl3pPr>
            <a:lvl4pPr marL="176400" indent="-176400">
              <a:spcAft>
                <a:spcPts val="1000"/>
              </a:spcAft>
              <a:buFont typeface="Arial" panose="020B0604020202020204" pitchFamily="34" charset="0"/>
              <a:buChar char="•"/>
              <a:defRPr/>
            </a:lvl4pPr>
            <a:lvl5pPr marL="356400" indent="-176400">
              <a:spcAft>
                <a:spcPts val="1000"/>
              </a:spcAft>
              <a:defRPr baseline="0"/>
            </a:lvl5pPr>
            <a:lvl6pPr marL="356400" indent="-176400">
              <a:spcAft>
                <a:spcPts val="1000"/>
              </a:spcAft>
              <a:buFont typeface="Verdana" panose="020B0604030504040204" pitchFamily="34" charset="0"/>
              <a:buChar char="−"/>
              <a:defRPr/>
            </a:lvl6pPr>
            <a:lvl7pPr marL="356400" indent="-176400">
              <a:spcAft>
                <a:spcPts val="1000"/>
              </a:spcAft>
              <a:defRPr/>
            </a:lvl7pPr>
            <a:lvl8pPr marL="356400" indent="-176400">
              <a:spcAft>
                <a:spcPts val="1000"/>
              </a:spcAft>
              <a:defRPr/>
            </a:lvl8pPr>
            <a:lvl9pPr marL="356400" indent="-176400">
              <a:spcAft>
                <a:spcPts val="1000"/>
              </a:spcAft>
              <a:defRPr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78000" y="1851441"/>
            <a:ext cx="2670000" cy="3845754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>
              <a:spcAft>
                <a:spcPts val="1000"/>
              </a:spcAft>
              <a:defRPr/>
            </a:lvl2pPr>
            <a:lvl3pPr marL="345600" indent="-171450">
              <a:spcAft>
                <a:spcPts val="1000"/>
              </a:spcAft>
              <a:buFont typeface="Verdana" panose="020B0604030504040204" pitchFamily="34" charset="0"/>
              <a:buChar char="−"/>
              <a:defRPr/>
            </a:lvl3pPr>
            <a:lvl4pPr marL="176400" indent="-176400">
              <a:spcAft>
                <a:spcPts val="1000"/>
              </a:spcAft>
              <a:buFont typeface="Arial" panose="020B0604020202020204" pitchFamily="34" charset="0"/>
              <a:buChar char="•"/>
              <a:defRPr/>
            </a:lvl4pPr>
            <a:lvl5pPr marL="356400" indent="-176400">
              <a:spcAft>
                <a:spcPts val="1000"/>
              </a:spcAft>
              <a:defRPr baseline="0"/>
            </a:lvl5pPr>
            <a:lvl6pPr marL="356400" indent="-176400">
              <a:spcAft>
                <a:spcPts val="1000"/>
              </a:spcAft>
              <a:buFont typeface="Verdana" panose="020B0604030504040204" pitchFamily="34" charset="0"/>
              <a:buChar char="−"/>
              <a:defRPr/>
            </a:lvl6pPr>
            <a:lvl7pPr marL="356400" indent="-176400">
              <a:spcAft>
                <a:spcPts val="1000"/>
              </a:spcAft>
              <a:defRPr/>
            </a:lvl7pPr>
            <a:lvl8pPr marL="356400" indent="-176400">
              <a:spcAft>
                <a:spcPts val="1000"/>
              </a:spcAft>
              <a:defRPr/>
            </a:lvl8pPr>
            <a:lvl9pPr marL="356400" indent="-176400">
              <a:spcAft>
                <a:spcPts val="1000"/>
              </a:spcAft>
              <a:defRPr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6095999" y="1851441"/>
            <a:ext cx="2678365" cy="3845754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>
              <a:spcAft>
                <a:spcPts val="1000"/>
              </a:spcAft>
              <a:defRPr/>
            </a:lvl2pPr>
            <a:lvl3pPr marL="345600" indent="-171450">
              <a:spcAft>
                <a:spcPts val="1000"/>
              </a:spcAft>
              <a:buFont typeface="Verdana" panose="020B0604030504040204" pitchFamily="34" charset="0"/>
              <a:buChar char="−"/>
              <a:defRPr/>
            </a:lvl3pPr>
            <a:lvl4pPr marL="176400" indent="-176400">
              <a:spcAft>
                <a:spcPts val="1000"/>
              </a:spcAft>
              <a:buFont typeface="Arial" panose="020B0604020202020204" pitchFamily="34" charset="0"/>
              <a:buChar char="•"/>
              <a:defRPr/>
            </a:lvl4pPr>
            <a:lvl5pPr marL="356400" indent="-176400">
              <a:spcAft>
                <a:spcPts val="1000"/>
              </a:spcAft>
              <a:defRPr baseline="0"/>
            </a:lvl5pPr>
            <a:lvl6pPr marL="356400" indent="-176400">
              <a:spcAft>
                <a:spcPts val="1000"/>
              </a:spcAft>
              <a:buFont typeface="Verdana" panose="020B0604030504040204" pitchFamily="34" charset="0"/>
              <a:buChar char="−"/>
              <a:defRPr/>
            </a:lvl6pPr>
            <a:lvl7pPr marL="356400" indent="-176400">
              <a:spcAft>
                <a:spcPts val="1000"/>
              </a:spcAft>
              <a:defRPr/>
            </a:lvl7pPr>
            <a:lvl8pPr marL="356400" indent="-176400">
              <a:spcAft>
                <a:spcPts val="1000"/>
              </a:spcAft>
              <a:defRPr/>
            </a:lvl8pPr>
            <a:lvl9pPr marL="356400" indent="-176400">
              <a:spcAft>
                <a:spcPts val="1000"/>
              </a:spcAft>
              <a:defRPr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76238" y="651600"/>
            <a:ext cx="8371762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73586747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76238" y="651600"/>
            <a:ext cx="8371762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376238" y="317499"/>
            <a:ext cx="8371762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76236" y="1700213"/>
            <a:ext cx="1800000" cy="1080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cs-CZ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76236" y="2899875"/>
            <a:ext cx="1800000" cy="1080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cs-CZ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76236" y="4099537"/>
            <a:ext cx="1800000" cy="1080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cs-CZ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76236" y="5299199"/>
            <a:ext cx="1800000" cy="1080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cs-CZ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2319454" y="2896827"/>
            <a:ext cx="6428546" cy="1083048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Aft>
                <a:spcPts val="0"/>
              </a:spcAft>
              <a:defRPr/>
            </a:lvl2pPr>
            <a:lvl3pPr>
              <a:spcAft>
                <a:spcPts val="0"/>
              </a:spcAft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2319454" y="1695641"/>
            <a:ext cx="6428546" cy="1084572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Aft>
                <a:spcPts val="0"/>
              </a:spcAft>
              <a:defRPr/>
            </a:lvl2pPr>
            <a:lvl3pPr>
              <a:spcAft>
                <a:spcPts val="0"/>
              </a:spcAft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0"/>
          </p:nvPr>
        </p:nvSpPr>
        <p:spPr>
          <a:xfrm>
            <a:off x="2319454" y="4096489"/>
            <a:ext cx="6428546" cy="1083048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Aft>
                <a:spcPts val="0"/>
              </a:spcAft>
              <a:defRPr/>
            </a:lvl2pPr>
            <a:lvl3pPr>
              <a:spcAft>
                <a:spcPts val="0"/>
              </a:spcAft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1"/>
          </p:nvPr>
        </p:nvSpPr>
        <p:spPr>
          <a:xfrm>
            <a:off x="2319454" y="5296151"/>
            <a:ext cx="6428546" cy="1083048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Aft>
                <a:spcPts val="0"/>
              </a:spcAft>
              <a:defRPr/>
            </a:lvl2pPr>
            <a:lvl3pPr>
              <a:spcAft>
                <a:spcPts val="0"/>
              </a:spcAft>
              <a:defRPr/>
            </a:lvl3pPr>
            <a:lvl4pPr>
              <a:spcAft>
                <a:spcPts val="0"/>
              </a:spcAft>
              <a:defRPr/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0211585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_long CV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76238" y="651600"/>
            <a:ext cx="8371762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376238" y="317499"/>
            <a:ext cx="8371762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14"/>
          </p:nvPr>
        </p:nvSpPr>
        <p:spPr>
          <a:xfrm>
            <a:off x="376236" y="1827213"/>
            <a:ext cx="1620000" cy="972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cs-CZ" dirty="0"/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sz="quarter" idx="15"/>
          </p:nvPr>
        </p:nvSpPr>
        <p:spPr>
          <a:xfrm>
            <a:off x="4972090" y="1827213"/>
            <a:ext cx="1620000" cy="972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cs-CZ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663600" y="1827213"/>
            <a:ext cx="2084400" cy="969448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Aft>
                <a:spcPts val="0"/>
              </a:spcAft>
              <a:defRPr/>
            </a:lvl2pPr>
            <a:lvl3pPr>
              <a:spcAft>
                <a:spcPts val="0"/>
              </a:spcAft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2072964" y="1827213"/>
            <a:ext cx="2085569" cy="972000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Aft>
                <a:spcPts val="0"/>
              </a:spcAft>
              <a:defRPr/>
            </a:lvl2pPr>
            <a:lvl3pPr>
              <a:spcAft>
                <a:spcPts val="0"/>
              </a:spcAft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0"/>
          </p:nvPr>
        </p:nvSpPr>
        <p:spPr>
          <a:xfrm>
            <a:off x="376236" y="2957885"/>
            <a:ext cx="3782297" cy="3421314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Aft>
                <a:spcPts val="0"/>
              </a:spcAft>
              <a:defRPr/>
            </a:lvl2pPr>
            <a:lvl3pPr>
              <a:spcAft>
                <a:spcPts val="0"/>
              </a:spcAft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1"/>
          </p:nvPr>
        </p:nvSpPr>
        <p:spPr>
          <a:xfrm>
            <a:off x="4972090" y="2957885"/>
            <a:ext cx="3775910" cy="3421314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Aft>
                <a:spcPts val="0"/>
              </a:spcAft>
              <a:defRPr/>
            </a:lvl2pPr>
            <a:lvl3pPr>
              <a:spcAft>
                <a:spcPts val="0"/>
              </a:spcAft>
              <a:defRPr/>
            </a:lvl3pPr>
            <a:lvl4pPr>
              <a:spcAft>
                <a:spcPts val="0"/>
              </a:spcAft>
              <a:defRPr/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378000" y="1707173"/>
            <a:ext cx="3780000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100" noProof="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4972090" y="1707173"/>
            <a:ext cx="3780000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1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529584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posal Team 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238" y="317500"/>
            <a:ext cx="8391525" cy="3341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378000" y="1707173"/>
            <a:ext cx="4122000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100" noProof="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4668064" y="1700213"/>
            <a:ext cx="4106300" cy="60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100" noProof="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378000" y="4065173"/>
            <a:ext cx="4122000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100" noProof="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4668064" y="4065173"/>
            <a:ext cx="4106300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100" noProof="0" dirty="0">
              <a:solidFill>
                <a:schemeClr val="bg1"/>
              </a:solidFill>
            </a:endParaRPr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25"/>
          </p:nvPr>
        </p:nvSpPr>
        <p:spPr>
          <a:xfrm>
            <a:off x="378000" y="1880213"/>
            <a:ext cx="1476000" cy="1476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27"/>
          </p:nvPr>
        </p:nvSpPr>
        <p:spPr>
          <a:xfrm>
            <a:off x="4668064" y="1880213"/>
            <a:ext cx="1476000" cy="1476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29"/>
          </p:nvPr>
        </p:nvSpPr>
        <p:spPr>
          <a:xfrm>
            <a:off x="378000" y="4256213"/>
            <a:ext cx="1476000" cy="1476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31"/>
          </p:nvPr>
        </p:nvSpPr>
        <p:spPr>
          <a:xfrm>
            <a:off x="4668064" y="4256213"/>
            <a:ext cx="1476000" cy="1476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2"/>
          </p:nvPr>
        </p:nvSpPr>
        <p:spPr>
          <a:xfrm>
            <a:off x="2012612" y="1880213"/>
            <a:ext cx="2466000" cy="1944000"/>
          </a:xfrm>
        </p:spPr>
        <p:txBody>
          <a:bodyPr/>
          <a:lstStyle>
            <a:lvl1pPr>
              <a:spcAft>
                <a:spcPts val="0"/>
              </a:spcAft>
              <a:defRPr b="1"/>
            </a:lvl1pPr>
            <a:lvl2pPr>
              <a:spcAft>
                <a:spcPts val="0"/>
              </a:spcAft>
              <a:defRPr b="0"/>
            </a:lvl2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33"/>
          </p:nvPr>
        </p:nvSpPr>
        <p:spPr>
          <a:xfrm>
            <a:off x="6297420" y="1880213"/>
            <a:ext cx="2476944" cy="1944000"/>
          </a:xfrm>
        </p:spPr>
        <p:txBody>
          <a:bodyPr/>
          <a:lstStyle>
            <a:lvl1pPr>
              <a:spcAft>
                <a:spcPts val="0"/>
              </a:spcAft>
              <a:defRPr b="1"/>
            </a:lvl1pPr>
            <a:lvl2pPr>
              <a:spcAft>
                <a:spcPts val="0"/>
              </a:spcAft>
              <a:defRPr b="0"/>
            </a:lvl2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34"/>
          </p:nvPr>
        </p:nvSpPr>
        <p:spPr>
          <a:xfrm>
            <a:off x="2012612" y="4256213"/>
            <a:ext cx="2466000" cy="1944000"/>
          </a:xfrm>
        </p:spPr>
        <p:txBody>
          <a:bodyPr/>
          <a:lstStyle>
            <a:lvl1pPr>
              <a:spcAft>
                <a:spcPts val="0"/>
              </a:spcAft>
              <a:defRPr b="1"/>
            </a:lvl1pPr>
            <a:lvl2pPr>
              <a:spcAft>
                <a:spcPts val="0"/>
              </a:spcAft>
              <a:defRPr b="0"/>
            </a:lvl2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35"/>
          </p:nvPr>
        </p:nvSpPr>
        <p:spPr>
          <a:xfrm>
            <a:off x="6297420" y="4256213"/>
            <a:ext cx="2476944" cy="1944000"/>
          </a:xfrm>
        </p:spPr>
        <p:txBody>
          <a:bodyPr/>
          <a:lstStyle>
            <a:lvl1pPr>
              <a:spcAft>
                <a:spcPts val="0"/>
              </a:spcAft>
              <a:defRPr b="1"/>
            </a:lvl1pPr>
            <a:lvl2pPr>
              <a:spcAft>
                <a:spcPts val="0"/>
              </a:spcAft>
              <a:defRPr b="0"/>
            </a:lvl2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76238" y="651600"/>
            <a:ext cx="8371762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70504324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Whi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 noChangeAspect="1"/>
          </p:cNvSpPr>
          <p:nvPr>
            <p:ph type="pic" sz="quarter" idx="11"/>
          </p:nvPr>
        </p:nvSpPr>
        <p:spPr>
          <a:xfrm>
            <a:off x="1867360" y="727200"/>
            <a:ext cx="5400000" cy="5400000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76238" y="5864229"/>
            <a:ext cx="4195761" cy="50564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800" b="1">
                <a:solidFill>
                  <a:schemeClr val="tx1"/>
                </a:solidFill>
              </a:defRPr>
            </a:lvl1pPr>
            <a:lvl2pPr marL="0" indent="0" algn="l">
              <a:buNone/>
              <a:defRPr sz="1600" b="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Click to edit Master title style</a:t>
            </a:r>
          </a:p>
          <a:p>
            <a:pPr lvl="1"/>
            <a:r>
              <a:rPr lang="en-US" noProof="0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76238" y="6381750"/>
            <a:ext cx="4195762" cy="298450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0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377991" y="378000"/>
            <a:ext cx="1620000" cy="307976"/>
            <a:chOff x="398463" y="404813"/>
            <a:chExt cx="1627187" cy="307976"/>
          </a:xfrm>
          <a:solidFill>
            <a:schemeClr val="tx1"/>
          </a:solidFill>
        </p:grpSpPr>
        <p:sp>
          <p:nvSpPr>
            <p:cNvPr id="8" name="Oval 5"/>
            <p:cNvSpPr>
              <a:spLocks noChangeArrowheads="1"/>
            </p:cNvSpPr>
            <p:nvPr userDrawn="1"/>
          </p:nvSpPr>
          <p:spPr bwMode="auto">
            <a:xfrm>
              <a:off x="1938338" y="625476"/>
              <a:ext cx="87312" cy="8731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0" name="Freeform 6"/>
            <p:cNvSpPr>
              <a:spLocks noEditPoints="1"/>
            </p:cNvSpPr>
            <p:nvPr userDrawn="1"/>
          </p:nvSpPr>
          <p:spPr bwMode="auto">
            <a:xfrm>
              <a:off x="398463" y="406401"/>
              <a:ext cx="247650" cy="301625"/>
            </a:xfrm>
            <a:custGeom>
              <a:avLst/>
              <a:gdLst>
                <a:gd name="T0" fmla="*/ 287 w 287"/>
                <a:gd name="T1" fmla="*/ 166 h 347"/>
                <a:gd name="T2" fmla="*/ 240 w 287"/>
                <a:gd name="T3" fmla="*/ 300 h 347"/>
                <a:gd name="T4" fmla="*/ 109 w 287"/>
                <a:gd name="T5" fmla="*/ 347 h 347"/>
                <a:gd name="T6" fmla="*/ 0 w 287"/>
                <a:gd name="T7" fmla="*/ 347 h 347"/>
                <a:gd name="T8" fmla="*/ 0 w 287"/>
                <a:gd name="T9" fmla="*/ 0 h 347"/>
                <a:gd name="T10" fmla="*/ 117 w 287"/>
                <a:gd name="T11" fmla="*/ 0 h 347"/>
                <a:gd name="T12" fmla="*/ 243 w 287"/>
                <a:gd name="T13" fmla="*/ 43 h 347"/>
                <a:gd name="T14" fmla="*/ 287 w 287"/>
                <a:gd name="T15" fmla="*/ 166 h 347"/>
                <a:gd name="T16" fmla="*/ 192 w 287"/>
                <a:gd name="T17" fmla="*/ 170 h 347"/>
                <a:gd name="T18" fmla="*/ 174 w 287"/>
                <a:gd name="T19" fmla="*/ 99 h 347"/>
                <a:gd name="T20" fmla="*/ 118 w 287"/>
                <a:gd name="T21" fmla="*/ 76 h 347"/>
                <a:gd name="T22" fmla="*/ 91 w 287"/>
                <a:gd name="T23" fmla="*/ 76 h 347"/>
                <a:gd name="T24" fmla="*/ 91 w 287"/>
                <a:gd name="T25" fmla="*/ 270 h 347"/>
                <a:gd name="T26" fmla="*/ 111 w 287"/>
                <a:gd name="T27" fmla="*/ 270 h 347"/>
                <a:gd name="T28" fmla="*/ 173 w 287"/>
                <a:gd name="T29" fmla="*/ 245 h 347"/>
                <a:gd name="T30" fmla="*/ 192 w 287"/>
                <a:gd name="T31" fmla="*/ 17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" h="347">
                  <a:moveTo>
                    <a:pt x="287" y="166"/>
                  </a:moveTo>
                  <a:cubicBezTo>
                    <a:pt x="287" y="224"/>
                    <a:pt x="271" y="269"/>
                    <a:pt x="240" y="300"/>
                  </a:cubicBezTo>
                  <a:cubicBezTo>
                    <a:pt x="209" y="331"/>
                    <a:pt x="165" y="347"/>
                    <a:pt x="109" y="347"/>
                  </a:cubicBezTo>
                  <a:cubicBezTo>
                    <a:pt x="0" y="347"/>
                    <a:pt x="0" y="347"/>
                    <a:pt x="0" y="34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71" y="0"/>
                    <a:pt x="213" y="15"/>
                    <a:pt x="243" y="43"/>
                  </a:cubicBezTo>
                  <a:cubicBezTo>
                    <a:pt x="272" y="72"/>
                    <a:pt x="287" y="113"/>
                    <a:pt x="287" y="166"/>
                  </a:cubicBezTo>
                  <a:moveTo>
                    <a:pt x="192" y="170"/>
                  </a:moveTo>
                  <a:cubicBezTo>
                    <a:pt x="192" y="138"/>
                    <a:pt x="186" y="114"/>
                    <a:pt x="174" y="99"/>
                  </a:cubicBezTo>
                  <a:cubicBezTo>
                    <a:pt x="161" y="84"/>
                    <a:pt x="143" y="76"/>
                    <a:pt x="118" y="76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1" y="270"/>
                    <a:pt x="91" y="270"/>
                    <a:pt x="91" y="270"/>
                  </a:cubicBezTo>
                  <a:cubicBezTo>
                    <a:pt x="111" y="270"/>
                    <a:pt x="111" y="270"/>
                    <a:pt x="111" y="270"/>
                  </a:cubicBezTo>
                  <a:cubicBezTo>
                    <a:pt x="139" y="270"/>
                    <a:pt x="160" y="262"/>
                    <a:pt x="173" y="245"/>
                  </a:cubicBezTo>
                  <a:cubicBezTo>
                    <a:pt x="186" y="229"/>
                    <a:pt x="192" y="204"/>
                    <a:pt x="192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7"/>
            <p:cNvSpPr>
              <a:spLocks noChangeArrowheads="1"/>
            </p:cNvSpPr>
            <p:nvPr userDrawn="1"/>
          </p:nvSpPr>
          <p:spPr bwMode="auto">
            <a:xfrm>
              <a:off x="906463" y="404813"/>
              <a:ext cx="74612" cy="303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2" name="Freeform 8"/>
            <p:cNvSpPr>
              <a:spLocks noEditPoints="1"/>
            </p:cNvSpPr>
            <p:nvPr userDrawn="1"/>
          </p:nvSpPr>
          <p:spPr bwMode="auto">
            <a:xfrm>
              <a:off x="1011238" y="479426"/>
              <a:ext cx="215900" cy="231775"/>
            </a:xfrm>
            <a:custGeom>
              <a:avLst/>
              <a:gdLst>
                <a:gd name="T0" fmla="*/ 252 w 252"/>
                <a:gd name="T1" fmla="*/ 133 h 267"/>
                <a:gd name="T2" fmla="*/ 218 w 252"/>
                <a:gd name="T3" fmla="*/ 232 h 267"/>
                <a:gd name="T4" fmla="*/ 125 w 252"/>
                <a:gd name="T5" fmla="*/ 267 h 267"/>
                <a:gd name="T6" fmla="*/ 34 w 252"/>
                <a:gd name="T7" fmla="*/ 231 h 267"/>
                <a:gd name="T8" fmla="*/ 0 w 252"/>
                <a:gd name="T9" fmla="*/ 133 h 267"/>
                <a:gd name="T10" fmla="*/ 33 w 252"/>
                <a:gd name="T11" fmla="*/ 35 h 267"/>
                <a:gd name="T12" fmla="*/ 127 w 252"/>
                <a:gd name="T13" fmla="*/ 0 h 267"/>
                <a:gd name="T14" fmla="*/ 192 w 252"/>
                <a:gd name="T15" fmla="*/ 16 h 267"/>
                <a:gd name="T16" fmla="*/ 236 w 252"/>
                <a:gd name="T17" fmla="*/ 63 h 267"/>
                <a:gd name="T18" fmla="*/ 252 w 252"/>
                <a:gd name="T19" fmla="*/ 133 h 267"/>
                <a:gd name="T20" fmla="*/ 88 w 252"/>
                <a:gd name="T21" fmla="*/ 133 h 267"/>
                <a:gd name="T22" fmla="*/ 97 w 252"/>
                <a:gd name="T23" fmla="*/ 184 h 267"/>
                <a:gd name="T24" fmla="*/ 126 w 252"/>
                <a:gd name="T25" fmla="*/ 201 h 267"/>
                <a:gd name="T26" fmla="*/ 155 w 252"/>
                <a:gd name="T27" fmla="*/ 184 h 267"/>
                <a:gd name="T28" fmla="*/ 163 w 252"/>
                <a:gd name="T29" fmla="*/ 133 h 267"/>
                <a:gd name="T30" fmla="*/ 155 w 252"/>
                <a:gd name="T31" fmla="*/ 83 h 267"/>
                <a:gd name="T32" fmla="*/ 126 w 252"/>
                <a:gd name="T33" fmla="*/ 66 h 267"/>
                <a:gd name="T34" fmla="*/ 97 w 252"/>
                <a:gd name="T35" fmla="*/ 83 h 267"/>
                <a:gd name="T36" fmla="*/ 88 w 252"/>
                <a:gd name="T37" fmla="*/ 13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2" h="267">
                  <a:moveTo>
                    <a:pt x="252" y="133"/>
                  </a:moveTo>
                  <a:cubicBezTo>
                    <a:pt x="252" y="175"/>
                    <a:pt x="241" y="208"/>
                    <a:pt x="218" y="232"/>
                  </a:cubicBezTo>
                  <a:cubicBezTo>
                    <a:pt x="196" y="256"/>
                    <a:pt x="165" y="267"/>
                    <a:pt x="125" y="267"/>
                  </a:cubicBezTo>
                  <a:cubicBezTo>
                    <a:pt x="87" y="267"/>
                    <a:pt x="56" y="255"/>
                    <a:pt x="34" y="231"/>
                  </a:cubicBezTo>
                  <a:cubicBezTo>
                    <a:pt x="11" y="207"/>
                    <a:pt x="0" y="174"/>
                    <a:pt x="0" y="133"/>
                  </a:cubicBezTo>
                  <a:cubicBezTo>
                    <a:pt x="0" y="91"/>
                    <a:pt x="11" y="58"/>
                    <a:pt x="33" y="35"/>
                  </a:cubicBezTo>
                  <a:cubicBezTo>
                    <a:pt x="55" y="12"/>
                    <a:pt x="86" y="0"/>
                    <a:pt x="127" y="0"/>
                  </a:cubicBezTo>
                  <a:cubicBezTo>
                    <a:pt x="151" y="0"/>
                    <a:pt x="173" y="5"/>
                    <a:pt x="192" y="16"/>
                  </a:cubicBezTo>
                  <a:cubicBezTo>
                    <a:pt x="211" y="27"/>
                    <a:pt x="226" y="42"/>
                    <a:pt x="236" y="63"/>
                  </a:cubicBezTo>
                  <a:cubicBezTo>
                    <a:pt x="247" y="83"/>
                    <a:pt x="252" y="106"/>
                    <a:pt x="252" y="133"/>
                  </a:cubicBezTo>
                  <a:moveTo>
                    <a:pt x="88" y="133"/>
                  </a:moveTo>
                  <a:cubicBezTo>
                    <a:pt x="88" y="155"/>
                    <a:pt x="91" y="172"/>
                    <a:pt x="97" y="184"/>
                  </a:cubicBezTo>
                  <a:cubicBezTo>
                    <a:pt x="103" y="195"/>
                    <a:pt x="112" y="201"/>
                    <a:pt x="126" y="201"/>
                  </a:cubicBezTo>
                  <a:cubicBezTo>
                    <a:pt x="140" y="201"/>
                    <a:pt x="149" y="195"/>
                    <a:pt x="155" y="184"/>
                  </a:cubicBezTo>
                  <a:cubicBezTo>
                    <a:pt x="160" y="172"/>
                    <a:pt x="163" y="155"/>
                    <a:pt x="163" y="133"/>
                  </a:cubicBezTo>
                  <a:cubicBezTo>
                    <a:pt x="163" y="111"/>
                    <a:pt x="160" y="94"/>
                    <a:pt x="155" y="83"/>
                  </a:cubicBezTo>
                  <a:cubicBezTo>
                    <a:pt x="149" y="72"/>
                    <a:pt x="139" y="66"/>
                    <a:pt x="126" y="66"/>
                  </a:cubicBezTo>
                  <a:cubicBezTo>
                    <a:pt x="112" y="66"/>
                    <a:pt x="103" y="72"/>
                    <a:pt x="97" y="83"/>
                  </a:cubicBezTo>
                  <a:cubicBezTo>
                    <a:pt x="91" y="94"/>
                    <a:pt x="88" y="111"/>
                    <a:pt x="88" y="1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3" name="Rectangle 9"/>
            <p:cNvSpPr>
              <a:spLocks noChangeArrowheads="1"/>
            </p:cNvSpPr>
            <p:nvPr userDrawn="1"/>
          </p:nvSpPr>
          <p:spPr bwMode="auto">
            <a:xfrm>
              <a:off x="1257300" y="482601"/>
              <a:ext cx="74612" cy="2254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4" name="Rectangle 10"/>
            <p:cNvSpPr>
              <a:spLocks noChangeArrowheads="1"/>
            </p:cNvSpPr>
            <p:nvPr userDrawn="1"/>
          </p:nvSpPr>
          <p:spPr bwMode="auto">
            <a:xfrm>
              <a:off x="1257300" y="404813"/>
              <a:ext cx="74612" cy="508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1362075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0 w 184"/>
                <a:gd name="T7" fmla="*/ 341 h 344"/>
                <a:gd name="T8" fmla="*/ 113 w 184"/>
                <a:gd name="T9" fmla="*/ 344 h 344"/>
                <a:gd name="T10" fmla="*/ 50 w 184"/>
                <a:gd name="T11" fmla="*/ 322 h 344"/>
                <a:gd name="T12" fmla="*/ 30 w 184"/>
                <a:gd name="T13" fmla="*/ 255 h 344"/>
                <a:gd name="T14" fmla="*/ 30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0 w 184"/>
                <a:gd name="T21" fmla="*/ 81 h 344"/>
                <a:gd name="T22" fmla="*/ 30 w 184"/>
                <a:gd name="T23" fmla="*/ 16 h 344"/>
                <a:gd name="T24" fmla="*/ 118 w 184"/>
                <a:gd name="T25" fmla="*/ 0 h 344"/>
                <a:gd name="T26" fmla="*/ 118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8 w 184"/>
                <a:gd name="T33" fmla="*/ 148 h 344"/>
                <a:gd name="T34" fmla="*/ 118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3" y="274"/>
                    <a:pt x="167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2" y="335"/>
                    <a:pt x="161" y="339"/>
                    <a:pt x="150" y="341"/>
                  </a:cubicBezTo>
                  <a:cubicBezTo>
                    <a:pt x="140" y="343"/>
                    <a:pt x="127" y="344"/>
                    <a:pt x="113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0" y="285"/>
                    <a:pt x="30" y="255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8" y="148"/>
                    <a:pt x="118" y="148"/>
                    <a:pt x="118" y="148"/>
                  </a:cubicBezTo>
                  <a:cubicBezTo>
                    <a:pt x="118" y="249"/>
                    <a:pt x="118" y="249"/>
                    <a:pt x="118" y="249"/>
                  </a:cubicBezTo>
                  <a:cubicBezTo>
                    <a:pt x="118" y="266"/>
                    <a:pt x="126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1535113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1 w 184"/>
                <a:gd name="T7" fmla="*/ 341 h 344"/>
                <a:gd name="T8" fmla="*/ 114 w 184"/>
                <a:gd name="T9" fmla="*/ 344 h 344"/>
                <a:gd name="T10" fmla="*/ 50 w 184"/>
                <a:gd name="T11" fmla="*/ 322 h 344"/>
                <a:gd name="T12" fmla="*/ 31 w 184"/>
                <a:gd name="T13" fmla="*/ 255 h 344"/>
                <a:gd name="T14" fmla="*/ 31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1 w 184"/>
                <a:gd name="T21" fmla="*/ 81 h 344"/>
                <a:gd name="T22" fmla="*/ 31 w 184"/>
                <a:gd name="T23" fmla="*/ 15 h 344"/>
                <a:gd name="T24" fmla="*/ 119 w 184"/>
                <a:gd name="T25" fmla="*/ 0 h 344"/>
                <a:gd name="T26" fmla="*/ 119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9 w 184"/>
                <a:gd name="T33" fmla="*/ 148 h 344"/>
                <a:gd name="T34" fmla="*/ 119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4" y="274"/>
                    <a:pt x="168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3" y="335"/>
                    <a:pt x="161" y="339"/>
                    <a:pt x="151" y="341"/>
                  </a:cubicBezTo>
                  <a:cubicBezTo>
                    <a:pt x="140" y="343"/>
                    <a:pt x="128" y="344"/>
                    <a:pt x="114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1" y="285"/>
                    <a:pt x="31" y="255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9" y="148"/>
                    <a:pt x="119" y="148"/>
                    <a:pt x="119" y="148"/>
                  </a:cubicBezTo>
                  <a:cubicBezTo>
                    <a:pt x="119" y="249"/>
                    <a:pt x="119" y="249"/>
                    <a:pt x="119" y="249"/>
                  </a:cubicBezTo>
                  <a:cubicBezTo>
                    <a:pt x="119" y="266"/>
                    <a:pt x="127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7" name="Freeform 13"/>
            <p:cNvSpPr>
              <a:spLocks noEditPoints="1"/>
            </p:cNvSpPr>
            <p:nvPr userDrawn="1"/>
          </p:nvSpPr>
          <p:spPr bwMode="auto">
            <a:xfrm>
              <a:off x="1709738" y="479426"/>
              <a:ext cx="211137" cy="231775"/>
            </a:xfrm>
            <a:custGeom>
              <a:avLst/>
              <a:gdLst>
                <a:gd name="T0" fmla="*/ 213 w 244"/>
                <a:gd name="T1" fmla="*/ 30 h 267"/>
                <a:gd name="T2" fmla="*/ 125 w 244"/>
                <a:gd name="T3" fmla="*/ 0 h 267"/>
                <a:gd name="T4" fmla="*/ 33 w 244"/>
                <a:gd name="T5" fmla="*/ 35 h 267"/>
                <a:gd name="T6" fmla="*/ 0 w 244"/>
                <a:gd name="T7" fmla="*/ 135 h 267"/>
                <a:gd name="T8" fmla="*/ 35 w 244"/>
                <a:gd name="T9" fmla="*/ 233 h 267"/>
                <a:gd name="T10" fmla="*/ 133 w 244"/>
                <a:gd name="T11" fmla="*/ 267 h 267"/>
                <a:gd name="T12" fmla="*/ 185 w 244"/>
                <a:gd name="T13" fmla="*/ 263 h 267"/>
                <a:gd name="T14" fmla="*/ 227 w 244"/>
                <a:gd name="T15" fmla="*/ 249 h 267"/>
                <a:gd name="T16" fmla="*/ 214 w 244"/>
                <a:gd name="T17" fmla="*/ 190 h 267"/>
                <a:gd name="T18" fmla="*/ 186 w 244"/>
                <a:gd name="T19" fmla="*/ 200 h 267"/>
                <a:gd name="T20" fmla="*/ 144 w 244"/>
                <a:gd name="T21" fmla="*/ 204 h 267"/>
                <a:gd name="T22" fmla="*/ 104 w 244"/>
                <a:gd name="T23" fmla="*/ 192 h 267"/>
                <a:gd name="T24" fmla="*/ 88 w 244"/>
                <a:gd name="T25" fmla="*/ 158 h 267"/>
                <a:gd name="T26" fmla="*/ 244 w 244"/>
                <a:gd name="T27" fmla="*/ 158 h 267"/>
                <a:gd name="T28" fmla="*/ 244 w 244"/>
                <a:gd name="T29" fmla="*/ 118 h 267"/>
                <a:gd name="T30" fmla="*/ 213 w 244"/>
                <a:gd name="T31" fmla="*/ 30 h 267"/>
                <a:gd name="T32" fmla="*/ 90 w 244"/>
                <a:gd name="T33" fmla="*/ 102 h 267"/>
                <a:gd name="T34" fmla="*/ 102 w 244"/>
                <a:gd name="T35" fmla="*/ 70 h 267"/>
                <a:gd name="T36" fmla="*/ 128 w 244"/>
                <a:gd name="T37" fmla="*/ 61 h 267"/>
                <a:gd name="T38" fmla="*/ 155 w 244"/>
                <a:gd name="T39" fmla="*/ 72 h 267"/>
                <a:gd name="T40" fmla="*/ 165 w 244"/>
                <a:gd name="T41" fmla="*/ 102 h 267"/>
                <a:gd name="T42" fmla="*/ 90 w 244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4" h="267">
                  <a:moveTo>
                    <a:pt x="213" y="30"/>
                  </a:moveTo>
                  <a:cubicBezTo>
                    <a:pt x="192" y="10"/>
                    <a:pt x="163" y="0"/>
                    <a:pt x="125" y="0"/>
                  </a:cubicBezTo>
                  <a:cubicBezTo>
                    <a:pt x="85" y="0"/>
                    <a:pt x="54" y="12"/>
                    <a:pt x="33" y="35"/>
                  </a:cubicBezTo>
                  <a:cubicBezTo>
                    <a:pt x="11" y="58"/>
                    <a:pt x="0" y="92"/>
                    <a:pt x="0" y="135"/>
                  </a:cubicBezTo>
                  <a:cubicBezTo>
                    <a:pt x="0" y="178"/>
                    <a:pt x="12" y="210"/>
                    <a:pt x="35" y="233"/>
                  </a:cubicBezTo>
                  <a:cubicBezTo>
                    <a:pt x="59" y="256"/>
                    <a:pt x="91" y="267"/>
                    <a:pt x="133" y="267"/>
                  </a:cubicBezTo>
                  <a:cubicBezTo>
                    <a:pt x="153" y="267"/>
                    <a:pt x="171" y="266"/>
                    <a:pt x="185" y="263"/>
                  </a:cubicBezTo>
                  <a:cubicBezTo>
                    <a:pt x="200" y="261"/>
                    <a:pt x="214" y="256"/>
                    <a:pt x="227" y="249"/>
                  </a:cubicBezTo>
                  <a:cubicBezTo>
                    <a:pt x="214" y="190"/>
                    <a:pt x="214" y="190"/>
                    <a:pt x="214" y="190"/>
                  </a:cubicBezTo>
                  <a:cubicBezTo>
                    <a:pt x="204" y="194"/>
                    <a:pt x="195" y="197"/>
                    <a:pt x="186" y="200"/>
                  </a:cubicBezTo>
                  <a:cubicBezTo>
                    <a:pt x="173" y="202"/>
                    <a:pt x="159" y="204"/>
                    <a:pt x="144" y="204"/>
                  </a:cubicBezTo>
                  <a:cubicBezTo>
                    <a:pt x="127" y="204"/>
                    <a:pt x="114" y="200"/>
                    <a:pt x="104" y="192"/>
                  </a:cubicBezTo>
                  <a:cubicBezTo>
                    <a:pt x="94" y="183"/>
                    <a:pt x="89" y="172"/>
                    <a:pt x="88" y="158"/>
                  </a:cubicBezTo>
                  <a:cubicBezTo>
                    <a:pt x="244" y="158"/>
                    <a:pt x="244" y="158"/>
                    <a:pt x="244" y="158"/>
                  </a:cubicBezTo>
                  <a:cubicBezTo>
                    <a:pt x="244" y="118"/>
                    <a:pt x="244" y="118"/>
                    <a:pt x="244" y="118"/>
                  </a:cubicBezTo>
                  <a:cubicBezTo>
                    <a:pt x="244" y="80"/>
                    <a:pt x="234" y="51"/>
                    <a:pt x="213" y="30"/>
                  </a:cubicBezTo>
                  <a:moveTo>
                    <a:pt x="90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9" y="64"/>
                    <a:pt x="118" y="61"/>
                    <a:pt x="128" y="61"/>
                  </a:cubicBezTo>
                  <a:cubicBezTo>
                    <a:pt x="139" y="61"/>
                    <a:pt x="148" y="64"/>
                    <a:pt x="155" y="72"/>
                  </a:cubicBezTo>
                  <a:cubicBezTo>
                    <a:pt x="161" y="79"/>
                    <a:pt x="165" y="89"/>
                    <a:pt x="165" y="102"/>
                  </a:cubicBezTo>
                  <a:lnTo>
                    <a:pt x="9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 14"/>
            <p:cNvSpPr>
              <a:spLocks noEditPoints="1"/>
            </p:cNvSpPr>
            <p:nvPr userDrawn="1"/>
          </p:nvSpPr>
          <p:spPr bwMode="auto">
            <a:xfrm>
              <a:off x="668338" y="479426"/>
              <a:ext cx="209550" cy="231775"/>
            </a:xfrm>
            <a:custGeom>
              <a:avLst/>
              <a:gdLst>
                <a:gd name="T0" fmla="*/ 212 w 243"/>
                <a:gd name="T1" fmla="*/ 30 h 267"/>
                <a:gd name="T2" fmla="*/ 124 w 243"/>
                <a:gd name="T3" fmla="*/ 0 h 267"/>
                <a:gd name="T4" fmla="*/ 32 w 243"/>
                <a:gd name="T5" fmla="*/ 35 h 267"/>
                <a:gd name="T6" fmla="*/ 0 w 243"/>
                <a:gd name="T7" fmla="*/ 135 h 267"/>
                <a:gd name="T8" fmla="*/ 35 w 243"/>
                <a:gd name="T9" fmla="*/ 233 h 267"/>
                <a:gd name="T10" fmla="*/ 132 w 243"/>
                <a:gd name="T11" fmla="*/ 267 h 267"/>
                <a:gd name="T12" fmla="*/ 184 w 243"/>
                <a:gd name="T13" fmla="*/ 263 h 267"/>
                <a:gd name="T14" fmla="*/ 227 w 243"/>
                <a:gd name="T15" fmla="*/ 249 h 267"/>
                <a:gd name="T16" fmla="*/ 213 w 243"/>
                <a:gd name="T17" fmla="*/ 190 h 267"/>
                <a:gd name="T18" fmla="*/ 185 w 243"/>
                <a:gd name="T19" fmla="*/ 200 h 267"/>
                <a:gd name="T20" fmla="*/ 143 w 243"/>
                <a:gd name="T21" fmla="*/ 204 h 267"/>
                <a:gd name="T22" fmla="*/ 103 w 243"/>
                <a:gd name="T23" fmla="*/ 192 h 267"/>
                <a:gd name="T24" fmla="*/ 88 w 243"/>
                <a:gd name="T25" fmla="*/ 158 h 267"/>
                <a:gd name="T26" fmla="*/ 243 w 243"/>
                <a:gd name="T27" fmla="*/ 158 h 267"/>
                <a:gd name="T28" fmla="*/ 243 w 243"/>
                <a:gd name="T29" fmla="*/ 118 h 267"/>
                <a:gd name="T30" fmla="*/ 212 w 243"/>
                <a:gd name="T31" fmla="*/ 30 h 267"/>
                <a:gd name="T32" fmla="*/ 89 w 243"/>
                <a:gd name="T33" fmla="*/ 102 h 267"/>
                <a:gd name="T34" fmla="*/ 102 w 243"/>
                <a:gd name="T35" fmla="*/ 70 h 267"/>
                <a:gd name="T36" fmla="*/ 127 w 243"/>
                <a:gd name="T37" fmla="*/ 61 h 267"/>
                <a:gd name="T38" fmla="*/ 154 w 243"/>
                <a:gd name="T39" fmla="*/ 72 h 267"/>
                <a:gd name="T40" fmla="*/ 164 w 243"/>
                <a:gd name="T41" fmla="*/ 102 h 267"/>
                <a:gd name="T42" fmla="*/ 89 w 243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3" h="267">
                  <a:moveTo>
                    <a:pt x="212" y="30"/>
                  </a:moveTo>
                  <a:cubicBezTo>
                    <a:pt x="191" y="10"/>
                    <a:pt x="162" y="0"/>
                    <a:pt x="124" y="0"/>
                  </a:cubicBezTo>
                  <a:cubicBezTo>
                    <a:pt x="84" y="0"/>
                    <a:pt x="53" y="12"/>
                    <a:pt x="32" y="35"/>
                  </a:cubicBezTo>
                  <a:cubicBezTo>
                    <a:pt x="10" y="58"/>
                    <a:pt x="0" y="92"/>
                    <a:pt x="0" y="135"/>
                  </a:cubicBezTo>
                  <a:cubicBezTo>
                    <a:pt x="0" y="178"/>
                    <a:pt x="11" y="210"/>
                    <a:pt x="35" y="233"/>
                  </a:cubicBezTo>
                  <a:cubicBezTo>
                    <a:pt x="58" y="256"/>
                    <a:pt x="90" y="267"/>
                    <a:pt x="132" y="267"/>
                  </a:cubicBezTo>
                  <a:cubicBezTo>
                    <a:pt x="153" y="267"/>
                    <a:pt x="170" y="266"/>
                    <a:pt x="184" y="263"/>
                  </a:cubicBezTo>
                  <a:cubicBezTo>
                    <a:pt x="199" y="261"/>
                    <a:pt x="213" y="256"/>
                    <a:pt x="227" y="249"/>
                  </a:cubicBezTo>
                  <a:cubicBezTo>
                    <a:pt x="213" y="190"/>
                    <a:pt x="213" y="190"/>
                    <a:pt x="213" y="190"/>
                  </a:cubicBezTo>
                  <a:cubicBezTo>
                    <a:pt x="203" y="194"/>
                    <a:pt x="194" y="197"/>
                    <a:pt x="185" y="200"/>
                  </a:cubicBezTo>
                  <a:cubicBezTo>
                    <a:pt x="172" y="202"/>
                    <a:pt x="158" y="204"/>
                    <a:pt x="143" y="204"/>
                  </a:cubicBezTo>
                  <a:cubicBezTo>
                    <a:pt x="126" y="204"/>
                    <a:pt x="113" y="200"/>
                    <a:pt x="103" y="192"/>
                  </a:cubicBezTo>
                  <a:cubicBezTo>
                    <a:pt x="93" y="183"/>
                    <a:pt x="88" y="172"/>
                    <a:pt x="88" y="158"/>
                  </a:cubicBezTo>
                  <a:cubicBezTo>
                    <a:pt x="243" y="158"/>
                    <a:pt x="243" y="158"/>
                    <a:pt x="243" y="158"/>
                  </a:cubicBezTo>
                  <a:cubicBezTo>
                    <a:pt x="243" y="118"/>
                    <a:pt x="243" y="118"/>
                    <a:pt x="243" y="118"/>
                  </a:cubicBezTo>
                  <a:cubicBezTo>
                    <a:pt x="243" y="80"/>
                    <a:pt x="233" y="51"/>
                    <a:pt x="212" y="30"/>
                  </a:cubicBezTo>
                  <a:moveTo>
                    <a:pt x="89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8" y="64"/>
                    <a:pt x="117" y="61"/>
                    <a:pt x="127" y="61"/>
                  </a:cubicBezTo>
                  <a:cubicBezTo>
                    <a:pt x="138" y="61"/>
                    <a:pt x="147" y="64"/>
                    <a:pt x="154" y="72"/>
                  </a:cubicBezTo>
                  <a:cubicBezTo>
                    <a:pt x="160" y="79"/>
                    <a:pt x="164" y="89"/>
                    <a:pt x="164" y="102"/>
                  </a:cubicBezTo>
                  <a:lnTo>
                    <a:pt x="89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585" y="428800"/>
            <a:ext cx="1861200" cy="36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7946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posal Let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8"/>
          <p:cNvSpPr>
            <a:spLocks noGrp="1"/>
          </p:cNvSpPr>
          <p:nvPr>
            <p:ph idx="1"/>
          </p:nvPr>
        </p:nvSpPr>
        <p:spPr>
          <a:xfrm>
            <a:off x="2160104" y="2372140"/>
            <a:ext cx="6590196" cy="40096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3pPr marL="345600" indent="-172800">
              <a:buFont typeface="Verdana" panose="020B0604030504040204" pitchFamily="34" charset="0"/>
              <a:buChar char="−"/>
              <a:defRPr/>
            </a:lvl3pPr>
            <a:lvl4pPr marL="518400" indent="-172800">
              <a:buFont typeface="Verdana" panose="020B0604030504040204" pitchFamily="34" charset="0"/>
              <a:buChar char="−"/>
              <a:defRPr/>
            </a:lvl4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7991" y="378000"/>
            <a:ext cx="1620000" cy="307976"/>
            <a:chOff x="398463" y="404813"/>
            <a:chExt cx="1627187" cy="307976"/>
          </a:xfrm>
          <a:solidFill>
            <a:schemeClr val="tx1"/>
          </a:solidFill>
        </p:grpSpPr>
        <p:sp>
          <p:nvSpPr>
            <p:cNvPr id="5" name="Oval 5"/>
            <p:cNvSpPr>
              <a:spLocks noChangeArrowheads="1"/>
            </p:cNvSpPr>
            <p:nvPr userDrawn="1"/>
          </p:nvSpPr>
          <p:spPr bwMode="auto">
            <a:xfrm>
              <a:off x="1938338" y="625476"/>
              <a:ext cx="87312" cy="8731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6" name="Freeform 6"/>
            <p:cNvSpPr>
              <a:spLocks noEditPoints="1"/>
            </p:cNvSpPr>
            <p:nvPr userDrawn="1"/>
          </p:nvSpPr>
          <p:spPr bwMode="auto">
            <a:xfrm>
              <a:off x="398463" y="406401"/>
              <a:ext cx="247650" cy="301625"/>
            </a:xfrm>
            <a:custGeom>
              <a:avLst/>
              <a:gdLst>
                <a:gd name="T0" fmla="*/ 287 w 287"/>
                <a:gd name="T1" fmla="*/ 166 h 347"/>
                <a:gd name="T2" fmla="*/ 240 w 287"/>
                <a:gd name="T3" fmla="*/ 300 h 347"/>
                <a:gd name="T4" fmla="*/ 109 w 287"/>
                <a:gd name="T5" fmla="*/ 347 h 347"/>
                <a:gd name="T6" fmla="*/ 0 w 287"/>
                <a:gd name="T7" fmla="*/ 347 h 347"/>
                <a:gd name="T8" fmla="*/ 0 w 287"/>
                <a:gd name="T9" fmla="*/ 0 h 347"/>
                <a:gd name="T10" fmla="*/ 117 w 287"/>
                <a:gd name="T11" fmla="*/ 0 h 347"/>
                <a:gd name="T12" fmla="*/ 243 w 287"/>
                <a:gd name="T13" fmla="*/ 43 h 347"/>
                <a:gd name="T14" fmla="*/ 287 w 287"/>
                <a:gd name="T15" fmla="*/ 166 h 347"/>
                <a:gd name="T16" fmla="*/ 192 w 287"/>
                <a:gd name="T17" fmla="*/ 170 h 347"/>
                <a:gd name="T18" fmla="*/ 174 w 287"/>
                <a:gd name="T19" fmla="*/ 99 h 347"/>
                <a:gd name="T20" fmla="*/ 118 w 287"/>
                <a:gd name="T21" fmla="*/ 76 h 347"/>
                <a:gd name="T22" fmla="*/ 91 w 287"/>
                <a:gd name="T23" fmla="*/ 76 h 347"/>
                <a:gd name="T24" fmla="*/ 91 w 287"/>
                <a:gd name="T25" fmla="*/ 270 h 347"/>
                <a:gd name="T26" fmla="*/ 111 w 287"/>
                <a:gd name="T27" fmla="*/ 270 h 347"/>
                <a:gd name="T28" fmla="*/ 173 w 287"/>
                <a:gd name="T29" fmla="*/ 245 h 347"/>
                <a:gd name="T30" fmla="*/ 192 w 287"/>
                <a:gd name="T31" fmla="*/ 17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" h="347">
                  <a:moveTo>
                    <a:pt x="287" y="166"/>
                  </a:moveTo>
                  <a:cubicBezTo>
                    <a:pt x="287" y="224"/>
                    <a:pt x="271" y="269"/>
                    <a:pt x="240" y="300"/>
                  </a:cubicBezTo>
                  <a:cubicBezTo>
                    <a:pt x="209" y="331"/>
                    <a:pt x="165" y="347"/>
                    <a:pt x="109" y="347"/>
                  </a:cubicBezTo>
                  <a:cubicBezTo>
                    <a:pt x="0" y="347"/>
                    <a:pt x="0" y="347"/>
                    <a:pt x="0" y="34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71" y="0"/>
                    <a:pt x="213" y="15"/>
                    <a:pt x="243" y="43"/>
                  </a:cubicBezTo>
                  <a:cubicBezTo>
                    <a:pt x="272" y="72"/>
                    <a:pt x="287" y="113"/>
                    <a:pt x="287" y="166"/>
                  </a:cubicBezTo>
                  <a:moveTo>
                    <a:pt x="192" y="170"/>
                  </a:moveTo>
                  <a:cubicBezTo>
                    <a:pt x="192" y="138"/>
                    <a:pt x="186" y="114"/>
                    <a:pt x="174" y="99"/>
                  </a:cubicBezTo>
                  <a:cubicBezTo>
                    <a:pt x="161" y="84"/>
                    <a:pt x="143" y="76"/>
                    <a:pt x="118" y="76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1" y="270"/>
                    <a:pt x="91" y="270"/>
                    <a:pt x="91" y="270"/>
                  </a:cubicBezTo>
                  <a:cubicBezTo>
                    <a:pt x="111" y="270"/>
                    <a:pt x="111" y="270"/>
                    <a:pt x="111" y="270"/>
                  </a:cubicBezTo>
                  <a:cubicBezTo>
                    <a:pt x="139" y="270"/>
                    <a:pt x="160" y="262"/>
                    <a:pt x="173" y="245"/>
                  </a:cubicBezTo>
                  <a:cubicBezTo>
                    <a:pt x="186" y="229"/>
                    <a:pt x="192" y="204"/>
                    <a:pt x="192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 userDrawn="1"/>
          </p:nvSpPr>
          <p:spPr bwMode="auto">
            <a:xfrm>
              <a:off x="906463" y="404813"/>
              <a:ext cx="74612" cy="303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1011238" y="479426"/>
              <a:ext cx="215900" cy="231775"/>
            </a:xfrm>
            <a:custGeom>
              <a:avLst/>
              <a:gdLst>
                <a:gd name="T0" fmla="*/ 252 w 252"/>
                <a:gd name="T1" fmla="*/ 133 h 267"/>
                <a:gd name="T2" fmla="*/ 218 w 252"/>
                <a:gd name="T3" fmla="*/ 232 h 267"/>
                <a:gd name="T4" fmla="*/ 125 w 252"/>
                <a:gd name="T5" fmla="*/ 267 h 267"/>
                <a:gd name="T6" fmla="*/ 34 w 252"/>
                <a:gd name="T7" fmla="*/ 231 h 267"/>
                <a:gd name="T8" fmla="*/ 0 w 252"/>
                <a:gd name="T9" fmla="*/ 133 h 267"/>
                <a:gd name="T10" fmla="*/ 33 w 252"/>
                <a:gd name="T11" fmla="*/ 35 h 267"/>
                <a:gd name="T12" fmla="*/ 127 w 252"/>
                <a:gd name="T13" fmla="*/ 0 h 267"/>
                <a:gd name="T14" fmla="*/ 192 w 252"/>
                <a:gd name="T15" fmla="*/ 16 h 267"/>
                <a:gd name="T16" fmla="*/ 236 w 252"/>
                <a:gd name="T17" fmla="*/ 63 h 267"/>
                <a:gd name="T18" fmla="*/ 252 w 252"/>
                <a:gd name="T19" fmla="*/ 133 h 267"/>
                <a:gd name="T20" fmla="*/ 88 w 252"/>
                <a:gd name="T21" fmla="*/ 133 h 267"/>
                <a:gd name="T22" fmla="*/ 97 w 252"/>
                <a:gd name="T23" fmla="*/ 184 h 267"/>
                <a:gd name="T24" fmla="*/ 126 w 252"/>
                <a:gd name="T25" fmla="*/ 201 h 267"/>
                <a:gd name="T26" fmla="*/ 155 w 252"/>
                <a:gd name="T27" fmla="*/ 184 h 267"/>
                <a:gd name="T28" fmla="*/ 163 w 252"/>
                <a:gd name="T29" fmla="*/ 133 h 267"/>
                <a:gd name="T30" fmla="*/ 155 w 252"/>
                <a:gd name="T31" fmla="*/ 83 h 267"/>
                <a:gd name="T32" fmla="*/ 126 w 252"/>
                <a:gd name="T33" fmla="*/ 66 h 267"/>
                <a:gd name="T34" fmla="*/ 97 w 252"/>
                <a:gd name="T35" fmla="*/ 83 h 267"/>
                <a:gd name="T36" fmla="*/ 88 w 252"/>
                <a:gd name="T37" fmla="*/ 13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2" h="267">
                  <a:moveTo>
                    <a:pt x="252" y="133"/>
                  </a:moveTo>
                  <a:cubicBezTo>
                    <a:pt x="252" y="175"/>
                    <a:pt x="241" y="208"/>
                    <a:pt x="218" y="232"/>
                  </a:cubicBezTo>
                  <a:cubicBezTo>
                    <a:pt x="196" y="256"/>
                    <a:pt x="165" y="267"/>
                    <a:pt x="125" y="267"/>
                  </a:cubicBezTo>
                  <a:cubicBezTo>
                    <a:pt x="87" y="267"/>
                    <a:pt x="56" y="255"/>
                    <a:pt x="34" y="231"/>
                  </a:cubicBezTo>
                  <a:cubicBezTo>
                    <a:pt x="11" y="207"/>
                    <a:pt x="0" y="174"/>
                    <a:pt x="0" y="133"/>
                  </a:cubicBezTo>
                  <a:cubicBezTo>
                    <a:pt x="0" y="91"/>
                    <a:pt x="11" y="58"/>
                    <a:pt x="33" y="35"/>
                  </a:cubicBezTo>
                  <a:cubicBezTo>
                    <a:pt x="55" y="12"/>
                    <a:pt x="86" y="0"/>
                    <a:pt x="127" y="0"/>
                  </a:cubicBezTo>
                  <a:cubicBezTo>
                    <a:pt x="151" y="0"/>
                    <a:pt x="173" y="5"/>
                    <a:pt x="192" y="16"/>
                  </a:cubicBezTo>
                  <a:cubicBezTo>
                    <a:pt x="211" y="27"/>
                    <a:pt x="226" y="42"/>
                    <a:pt x="236" y="63"/>
                  </a:cubicBezTo>
                  <a:cubicBezTo>
                    <a:pt x="247" y="83"/>
                    <a:pt x="252" y="106"/>
                    <a:pt x="252" y="133"/>
                  </a:cubicBezTo>
                  <a:moveTo>
                    <a:pt x="88" y="133"/>
                  </a:moveTo>
                  <a:cubicBezTo>
                    <a:pt x="88" y="155"/>
                    <a:pt x="91" y="172"/>
                    <a:pt x="97" y="184"/>
                  </a:cubicBezTo>
                  <a:cubicBezTo>
                    <a:pt x="103" y="195"/>
                    <a:pt x="112" y="201"/>
                    <a:pt x="126" y="201"/>
                  </a:cubicBezTo>
                  <a:cubicBezTo>
                    <a:pt x="140" y="201"/>
                    <a:pt x="149" y="195"/>
                    <a:pt x="155" y="184"/>
                  </a:cubicBezTo>
                  <a:cubicBezTo>
                    <a:pt x="160" y="172"/>
                    <a:pt x="163" y="155"/>
                    <a:pt x="163" y="133"/>
                  </a:cubicBezTo>
                  <a:cubicBezTo>
                    <a:pt x="163" y="111"/>
                    <a:pt x="160" y="94"/>
                    <a:pt x="155" y="83"/>
                  </a:cubicBezTo>
                  <a:cubicBezTo>
                    <a:pt x="149" y="72"/>
                    <a:pt x="139" y="66"/>
                    <a:pt x="126" y="66"/>
                  </a:cubicBezTo>
                  <a:cubicBezTo>
                    <a:pt x="112" y="66"/>
                    <a:pt x="103" y="72"/>
                    <a:pt x="97" y="83"/>
                  </a:cubicBezTo>
                  <a:cubicBezTo>
                    <a:pt x="91" y="94"/>
                    <a:pt x="88" y="111"/>
                    <a:pt x="88" y="1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 userDrawn="1"/>
          </p:nvSpPr>
          <p:spPr bwMode="auto">
            <a:xfrm>
              <a:off x="1257300" y="482601"/>
              <a:ext cx="74612" cy="2254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 userDrawn="1"/>
          </p:nvSpPr>
          <p:spPr bwMode="auto">
            <a:xfrm>
              <a:off x="1257300" y="404813"/>
              <a:ext cx="74612" cy="508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1362075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0 w 184"/>
                <a:gd name="T7" fmla="*/ 341 h 344"/>
                <a:gd name="T8" fmla="*/ 113 w 184"/>
                <a:gd name="T9" fmla="*/ 344 h 344"/>
                <a:gd name="T10" fmla="*/ 50 w 184"/>
                <a:gd name="T11" fmla="*/ 322 h 344"/>
                <a:gd name="T12" fmla="*/ 30 w 184"/>
                <a:gd name="T13" fmla="*/ 255 h 344"/>
                <a:gd name="T14" fmla="*/ 30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0 w 184"/>
                <a:gd name="T21" fmla="*/ 81 h 344"/>
                <a:gd name="T22" fmla="*/ 30 w 184"/>
                <a:gd name="T23" fmla="*/ 16 h 344"/>
                <a:gd name="T24" fmla="*/ 118 w 184"/>
                <a:gd name="T25" fmla="*/ 0 h 344"/>
                <a:gd name="T26" fmla="*/ 118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8 w 184"/>
                <a:gd name="T33" fmla="*/ 148 h 344"/>
                <a:gd name="T34" fmla="*/ 118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3" y="274"/>
                    <a:pt x="167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2" y="335"/>
                    <a:pt x="161" y="339"/>
                    <a:pt x="150" y="341"/>
                  </a:cubicBezTo>
                  <a:cubicBezTo>
                    <a:pt x="140" y="343"/>
                    <a:pt x="127" y="344"/>
                    <a:pt x="113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0" y="285"/>
                    <a:pt x="30" y="255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8" y="148"/>
                    <a:pt x="118" y="148"/>
                    <a:pt x="118" y="148"/>
                  </a:cubicBezTo>
                  <a:cubicBezTo>
                    <a:pt x="118" y="249"/>
                    <a:pt x="118" y="249"/>
                    <a:pt x="118" y="249"/>
                  </a:cubicBezTo>
                  <a:cubicBezTo>
                    <a:pt x="118" y="266"/>
                    <a:pt x="126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1535113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1 w 184"/>
                <a:gd name="T7" fmla="*/ 341 h 344"/>
                <a:gd name="T8" fmla="*/ 114 w 184"/>
                <a:gd name="T9" fmla="*/ 344 h 344"/>
                <a:gd name="T10" fmla="*/ 50 w 184"/>
                <a:gd name="T11" fmla="*/ 322 h 344"/>
                <a:gd name="T12" fmla="*/ 31 w 184"/>
                <a:gd name="T13" fmla="*/ 255 h 344"/>
                <a:gd name="T14" fmla="*/ 31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1 w 184"/>
                <a:gd name="T21" fmla="*/ 81 h 344"/>
                <a:gd name="T22" fmla="*/ 31 w 184"/>
                <a:gd name="T23" fmla="*/ 15 h 344"/>
                <a:gd name="T24" fmla="*/ 119 w 184"/>
                <a:gd name="T25" fmla="*/ 0 h 344"/>
                <a:gd name="T26" fmla="*/ 119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9 w 184"/>
                <a:gd name="T33" fmla="*/ 148 h 344"/>
                <a:gd name="T34" fmla="*/ 119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4" y="274"/>
                    <a:pt x="168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3" y="335"/>
                    <a:pt x="161" y="339"/>
                    <a:pt x="151" y="341"/>
                  </a:cubicBezTo>
                  <a:cubicBezTo>
                    <a:pt x="140" y="343"/>
                    <a:pt x="128" y="344"/>
                    <a:pt x="114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1" y="285"/>
                    <a:pt x="31" y="255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9" y="148"/>
                    <a:pt x="119" y="148"/>
                    <a:pt x="119" y="148"/>
                  </a:cubicBezTo>
                  <a:cubicBezTo>
                    <a:pt x="119" y="249"/>
                    <a:pt x="119" y="249"/>
                    <a:pt x="119" y="249"/>
                  </a:cubicBezTo>
                  <a:cubicBezTo>
                    <a:pt x="119" y="266"/>
                    <a:pt x="127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3" name="Freeform 13"/>
            <p:cNvSpPr>
              <a:spLocks noEditPoints="1"/>
            </p:cNvSpPr>
            <p:nvPr userDrawn="1"/>
          </p:nvSpPr>
          <p:spPr bwMode="auto">
            <a:xfrm>
              <a:off x="1709738" y="479426"/>
              <a:ext cx="211137" cy="231775"/>
            </a:xfrm>
            <a:custGeom>
              <a:avLst/>
              <a:gdLst>
                <a:gd name="T0" fmla="*/ 213 w 244"/>
                <a:gd name="T1" fmla="*/ 30 h 267"/>
                <a:gd name="T2" fmla="*/ 125 w 244"/>
                <a:gd name="T3" fmla="*/ 0 h 267"/>
                <a:gd name="T4" fmla="*/ 33 w 244"/>
                <a:gd name="T5" fmla="*/ 35 h 267"/>
                <a:gd name="T6" fmla="*/ 0 w 244"/>
                <a:gd name="T7" fmla="*/ 135 h 267"/>
                <a:gd name="T8" fmla="*/ 35 w 244"/>
                <a:gd name="T9" fmla="*/ 233 h 267"/>
                <a:gd name="T10" fmla="*/ 133 w 244"/>
                <a:gd name="T11" fmla="*/ 267 h 267"/>
                <a:gd name="T12" fmla="*/ 185 w 244"/>
                <a:gd name="T13" fmla="*/ 263 h 267"/>
                <a:gd name="T14" fmla="*/ 227 w 244"/>
                <a:gd name="T15" fmla="*/ 249 h 267"/>
                <a:gd name="T16" fmla="*/ 214 w 244"/>
                <a:gd name="T17" fmla="*/ 190 h 267"/>
                <a:gd name="T18" fmla="*/ 186 w 244"/>
                <a:gd name="T19" fmla="*/ 200 h 267"/>
                <a:gd name="T20" fmla="*/ 144 w 244"/>
                <a:gd name="T21" fmla="*/ 204 h 267"/>
                <a:gd name="T22" fmla="*/ 104 w 244"/>
                <a:gd name="T23" fmla="*/ 192 h 267"/>
                <a:gd name="T24" fmla="*/ 88 w 244"/>
                <a:gd name="T25" fmla="*/ 158 h 267"/>
                <a:gd name="T26" fmla="*/ 244 w 244"/>
                <a:gd name="T27" fmla="*/ 158 h 267"/>
                <a:gd name="T28" fmla="*/ 244 w 244"/>
                <a:gd name="T29" fmla="*/ 118 h 267"/>
                <a:gd name="T30" fmla="*/ 213 w 244"/>
                <a:gd name="T31" fmla="*/ 30 h 267"/>
                <a:gd name="T32" fmla="*/ 90 w 244"/>
                <a:gd name="T33" fmla="*/ 102 h 267"/>
                <a:gd name="T34" fmla="*/ 102 w 244"/>
                <a:gd name="T35" fmla="*/ 70 h 267"/>
                <a:gd name="T36" fmla="*/ 128 w 244"/>
                <a:gd name="T37" fmla="*/ 61 h 267"/>
                <a:gd name="T38" fmla="*/ 155 w 244"/>
                <a:gd name="T39" fmla="*/ 72 h 267"/>
                <a:gd name="T40" fmla="*/ 165 w 244"/>
                <a:gd name="T41" fmla="*/ 102 h 267"/>
                <a:gd name="T42" fmla="*/ 90 w 244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4" h="267">
                  <a:moveTo>
                    <a:pt x="213" y="30"/>
                  </a:moveTo>
                  <a:cubicBezTo>
                    <a:pt x="192" y="10"/>
                    <a:pt x="163" y="0"/>
                    <a:pt x="125" y="0"/>
                  </a:cubicBezTo>
                  <a:cubicBezTo>
                    <a:pt x="85" y="0"/>
                    <a:pt x="54" y="12"/>
                    <a:pt x="33" y="35"/>
                  </a:cubicBezTo>
                  <a:cubicBezTo>
                    <a:pt x="11" y="58"/>
                    <a:pt x="0" y="92"/>
                    <a:pt x="0" y="135"/>
                  </a:cubicBezTo>
                  <a:cubicBezTo>
                    <a:pt x="0" y="178"/>
                    <a:pt x="12" y="210"/>
                    <a:pt x="35" y="233"/>
                  </a:cubicBezTo>
                  <a:cubicBezTo>
                    <a:pt x="59" y="256"/>
                    <a:pt x="91" y="267"/>
                    <a:pt x="133" y="267"/>
                  </a:cubicBezTo>
                  <a:cubicBezTo>
                    <a:pt x="153" y="267"/>
                    <a:pt x="171" y="266"/>
                    <a:pt x="185" y="263"/>
                  </a:cubicBezTo>
                  <a:cubicBezTo>
                    <a:pt x="200" y="261"/>
                    <a:pt x="214" y="256"/>
                    <a:pt x="227" y="249"/>
                  </a:cubicBezTo>
                  <a:cubicBezTo>
                    <a:pt x="214" y="190"/>
                    <a:pt x="214" y="190"/>
                    <a:pt x="214" y="190"/>
                  </a:cubicBezTo>
                  <a:cubicBezTo>
                    <a:pt x="204" y="194"/>
                    <a:pt x="195" y="197"/>
                    <a:pt x="186" y="200"/>
                  </a:cubicBezTo>
                  <a:cubicBezTo>
                    <a:pt x="173" y="202"/>
                    <a:pt x="159" y="204"/>
                    <a:pt x="144" y="204"/>
                  </a:cubicBezTo>
                  <a:cubicBezTo>
                    <a:pt x="127" y="204"/>
                    <a:pt x="114" y="200"/>
                    <a:pt x="104" y="192"/>
                  </a:cubicBezTo>
                  <a:cubicBezTo>
                    <a:pt x="94" y="183"/>
                    <a:pt x="89" y="172"/>
                    <a:pt x="88" y="158"/>
                  </a:cubicBezTo>
                  <a:cubicBezTo>
                    <a:pt x="244" y="158"/>
                    <a:pt x="244" y="158"/>
                    <a:pt x="244" y="158"/>
                  </a:cubicBezTo>
                  <a:cubicBezTo>
                    <a:pt x="244" y="118"/>
                    <a:pt x="244" y="118"/>
                    <a:pt x="244" y="118"/>
                  </a:cubicBezTo>
                  <a:cubicBezTo>
                    <a:pt x="244" y="80"/>
                    <a:pt x="234" y="51"/>
                    <a:pt x="213" y="30"/>
                  </a:cubicBezTo>
                  <a:moveTo>
                    <a:pt x="90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9" y="64"/>
                    <a:pt x="118" y="61"/>
                    <a:pt x="128" y="61"/>
                  </a:cubicBezTo>
                  <a:cubicBezTo>
                    <a:pt x="139" y="61"/>
                    <a:pt x="148" y="64"/>
                    <a:pt x="155" y="72"/>
                  </a:cubicBezTo>
                  <a:cubicBezTo>
                    <a:pt x="161" y="79"/>
                    <a:pt x="165" y="89"/>
                    <a:pt x="165" y="102"/>
                  </a:cubicBezTo>
                  <a:lnTo>
                    <a:pt x="9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 noEditPoints="1"/>
            </p:cNvSpPr>
            <p:nvPr userDrawn="1"/>
          </p:nvSpPr>
          <p:spPr bwMode="auto">
            <a:xfrm>
              <a:off x="668338" y="479426"/>
              <a:ext cx="209550" cy="231775"/>
            </a:xfrm>
            <a:custGeom>
              <a:avLst/>
              <a:gdLst>
                <a:gd name="T0" fmla="*/ 212 w 243"/>
                <a:gd name="T1" fmla="*/ 30 h 267"/>
                <a:gd name="T2" fmla="*/ 124 w 243"/>
                <a:gd name="T3" fmla="*/ 0 h 267"/>
                <a:gd name="T4" fmla="*/ 32 w 243"/>
                <a:gd name="T5" fmla="*/ 35 h 267"/>
                <a:gd name="T6" fmla="*/ 0 w 243"/>
                <a:gd name="T7" fmla="*/ 135 h 267"/>
                <a:gd name="T8" fmla="*/ 35 w 243"/>
                <a:gd name="T9" fmla="*/ 233 h 267"/>
                <a:gd name="T10" fmla="*/ 132 w 243"/>
                <a:gd name="T11" fmla="*/ 267 h 267"/>
                <a:gd name="T12" fmla="*/ 184 w 243"/>
                <a:gd name="T13" fmla="*/ 263 h 267"/>
                <a:gd name="T14" fmla="*/ 227 w 243"/>
                <a:gd name="T15" fmla="*/ 249 h 267"/>
                <a:gd name="T16" fmla="*/ 213 w 243"/>
                <a:gd name="T17" fmla="*/ 190 h 267"/>
                <a:gd name="T18" fmla="*/ 185 w 243"/>
                <a:gd name="T19" fmla="*/ 200 h 267"/>
                <a:gd name="T20" fmla="*/ 143 w 243"/>
                <a:gd name="T21" fmla="*/ 204 h 267"/>
                <a:gd name="T22" fmla="*/ 103 w 243"/>
                <a:gd name="T23" fmla="*/ 192 h 267"/>
                <a:gd name="T24" fmla="*/ 88 w 243"/>
                <a:gd name="T25" fmla="*/ 158 h 267"/>
                <a:gd name="T26" fmla="*/ 243 w 243"/>
                <a:gd name="T27" fmla="*/ 158 h 267"/>
                <a:gd name="T28" fmla="*/ 243 w 243"/>
                <a:gd name="T29" fmla="*/ 118 h 267"/>
                <a:gd name="T30" fmla="*/ 212 w 243"/>
                <a:gd name="T31" fmla="*/ 30 h 267"/>
                <a:gd name="T32" fmla="*/ 89 w 243"/>
                <a:gd name="T33" fmla="*/ 102 h 267"/>
                <a:gd name="T34" fmla="*/ 102 w 243"/>
                <a:gd name="T35" fmla="*/ 70 h 267"/>
                <a:gd name="T36" fmla="*/ 127 w 243"/>
                <a:gd name="T37" fmla="*/ 61 h 267"/>
                <a:gd name="T38" fmla="*/ 154 w 243"/>
                <a:gd name="T39" fmla="*/ 72 h 267"/>
                <a:gd name="T40" fmla="*/ 164 w 243"/>
                <a:gd name="T41" fmla="*/ 102 h 267"/>
                <a:gd name="T42" fmla="*/ 89 w 243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3" h="267">
                  <a:moveTo>
                    <a:pt x="212" y="30"/>
                  </a:moveTo>
                  <a:cubicBezTo>
                    <a:pt x="191" y="10"/>
                    <a:pt x="162" y="0"/>
                    <a:pt x="124" y="0"/>
                  </a:cubicBezTo>
                  <a:cubicBezTo>
                    <a:pt x="84" y="0"/>
                    <a:pt x="53" y="12"/>
                    <a:pt x="32" y="35"/>
                  </a:cubicBezTo>
                  <a:cubicBezTo>
                    <a:pt x="10" y="58"/>
                    <a:pt x="0" y="92"/>
                    <a:pt x="0" y="135"/>
                  </a:cubicBezTo>
                  <a:cubicBezTo>
                    <a:pt x="0" y="178"/>
                    <a:pt x="11" y="210"/>
                    <a:pt x="35" y="233"/>
                  </a:cubicBezTo>
                  <a:cubicBezTo>
                    <a:pt x="58" y="256"/>
                    <a:pt x="90" y="267"/>
                    <a:pt x="132" y="267"/>
                  </a:cubicBezTo>
                  <a:cubicBezTo>
                    <a:pt x="153" y="267"/>
                    <a:pt x="170" y="266"/>
                    <a:pt x="184" y="263"/>
                  </a:cubicBezTo>
                  <a:cubicBezTo>
                    <a:pt x="199" y="261"/>
                    <a:pt x="213" y="256"/>
                    <a:pt x="227" y="249"/>
                  </a:cubicBezTo>
                  <a:cubicBezTo>
                    <a:pt x="213" y="190"/>
                    <a:pt x="213" y="190"/>
                    <a:pt x="213" y="190"/>
                  </a:cubicBezTo>
                  <a:cubicBezTo>
                    <a:pt x="203" y="194"/>
                    <a:pt x="194" y="197"/>
                    <a:pt x="185" y="200"/>
                  </a:cubicBezTo>
                  <a:cubicBezTo>
                    <a:pt x="172" y="202"/>
                    <a:pt x="158" y="204"/>
                    <a:pt x="143" y="204"/>
                  </a:cubicBezTo>
                  <a:cubicBezTo>
                    <a:pt x="126" y="204"/>
                    <a:pt x="113" y="200"/>
                    <a:pt x="103" y="192"/>
                  </a:cubicBezTo>
                  <a:cubicBezTo>
                    <a:pt x="93" y="183"/>
                    <a:pt x="88" y="172"/>
                    <a:pt x="88" y="158"/>
                  </a:cubicBezTo>
                  <a:cubicBezTo>
                    <a:pt x="243" y="158"/>
                    <a:pt x="243" y="158"/>
                    <a:pt x="243" y="158"/>
                  </a:cubicBezTo>
                  <a:cubicBezTo>
                    <a:pt x="243" y="118"/>
                    <a:pt x="243" y="118"/>
                    <a:pt x="243" y="118"/>
                  </a:cubicBezTo>
                  <a:cubicBezTo>
                    <a:pt x="243" y="80"/>
                    <a:pt x="233" y="51"/>
                    <a:pt x="212" y="30"/>
                  </a:cubicBezTo>
                  <a:moveTo>
                    <a:pt x="89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8" y="64"/>
                    <a:pt x="117" y="61"/>
                    <a:pt x="127" y="61"/>
                  </a:cubicBezTo>
                  <a:cubicBezTo>
                    <a:pt x="138" y="61"/>
                    <a:pt x="147" y="64"/>
                    <a:pt x="154" y="72"/>
                  </a:cubicBezTo>
                  <a:cubicBezTo>
                    <a:pt x="160" y="79"/>
                    <a:pt x="164" y="89"/>
                    <a:pt x="164" y="102"/>
                  </a:cubicBezTo>
                  <a:lnTo>
                    <a:pt x="89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6770300" y="384350"/>
            <a:ext cx="1980000" cy="1855267"/>
          </a:xfrm>
        </p:spPr>
        <p:txBody>
          <a:bodyPr/>
          <a:lstStyle>
            <a:lvl1pPr>
              <a:spcAft>
                <a:spcPts val="0"/>
              </a:spcAft>
              <a:defRPr sz="700"/>
            </a:lvl1pPr>
            <a:lvl2pPr>
              <a:spcAft>
                <a:spcPts val="0"/>
              </a:spcAft>
              <a:defRPr sz="700"/>
            </a:lvl2pPr>
            <a:lvl3pPr>
              <a:spcAft>
                <a:spcPts val="0"/>
              </a:spcAft>
              <a:defRPr sz="700"/>
            </a:lvl3pPr>
            <a:lvl4pPr>
              <a:spcAft>
                <a:spcPts val="0"/>
              </a:spcAft>
              <a:defRPr sz="700"/>
            </a:lvl4pPr>
            <a:lvl5pPr>
              <a:spcAft>
                <a:spcPts val="0"/>
              </a:spcAft>
              <a:defRPr sz="7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377991" y="2372140"/>
            <a:ext cx="1620000" cy="4009612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4055015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posal with side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76238" y="651600"/>
            <a:ext cx="8371762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376238" y="317499"/>
            <a:ext cx="8371762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8" name="Text Placeholder 18"/>
          <p:cNvSpPr>
            <a:spLocks noGrp="1"/>
          </p:cNvSpPr>
          <p:nvPr>
            <p:ph idx="1"/>
          </p:nvPr>
        </p:nvSpPr>
        <p:spPr>
          <a:xfrm>
            <a:off x="2197768" y="1665288"/>
            <a:ext cx="6552531" cy="47139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76238" y="1742956"/>
            <a:ext cx="1629024" cy="4636242"/>
          </a:xfrm>
        </p:spPr>
        <p:txBody>
          <a:bodyPr/>
          <a:lstStyle>
            <a:lvl1pPr>
              <a:defRPr sz="1400">
                <a:solidFill>
                  <a:schemeClr val="accent3"/>
                </a:solidFill>
              </a:defRPr>
            </a:lvl1pPr>
            <a:lvl2pPr>
              <a:defRPr sz="1400">
                <a:solidFill>
                  <a:schemeClr val="accent3"/>
                </a:solidFill>
              </a:defRPr>
            </a:lvl2pPr>
            <a:lvl3pPr>
              <a:defRPr sz="1400">
                <a:solidFill>
                  <a:schemeClr val="accent3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1659782"/>
            <a:ext cx="200526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099872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posal with side callout CV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76238" y="651600"/>
            <a:ext cx="8371762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376238" y="317499"/>
            <a:ext cx="8371762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76238" y="1742956"/>
            <a:ext cx="1629024" cy="4636242"/>
          </a:xfrm>
        </p:spPr>
        <p:txBody>
          <a:bodyPr/>
          <a:lstStyle>
            <a:lvl1pPr>
              <a:defRPr sz="1400">
                <a:solidFill>
                  <a:schemeClr val="accent3"/>
                </a:solidFill>
              </a:defRPr>
            </a:lvl1pPr>
            <a:lvl2pPr>
              <a:defRPr sz="1400">
                <a:solidFill>
                  <a:schemeClr val="accent3"/>
                </a:solidFill>
              </a:defRPr>
            </a:lvl2pPr>
            <a:lvl3pPr>
              <a:defRPr sz="1400">
                <a:solidFill>
                  <a:schemeClr val="accent3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 dirty="0"/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15"/>
          </p:nvPr>
        </p:nvSpPr>
        <p:spPr>
          <a:xfrm>
            <a:off x="2197768" y="1665288"/>
            <a:ext cx="1440000" cy="864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cs-CZ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1659782"/>
            <a:ext cx="200526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2197768" y="2777340"/>
            <a:ext cx="3060000" cy="3601857"/>
          </a:xfrm>
        </p:spPr>
        <p:txBody>
          <a:bodyPr/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3734858" y="1665631"/>
            <a:ext cx="1522910" cy="863657"/>
          </a:xfrm>
        </p:spPr>
        <p:txBody>
          <a:bodyPr/>
          <a:lstStyle>
            <a:lvl1pPr>
              <a:defRPr sz="1000" b="1">
                <a:solidFill>
                  <a:schemeClr val="tx1"/>
                </a:solidFill>
              </a:defRPr>
            </a:lvl1pPr>
            <a:lvl2pPr marL="0" indent="0">
              <a:buNone/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5688000" y="1659782"/>
            <a:ext cx="1440000" cy="86950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cs-CZ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9"/>
          </p:nvPr>
        </p:nvSpPr>
        <p:spPr>
          <a:xfrm>
            <a:off x="7225760" y="1659782"/>
            <a:ext cx="1522239" cy="869506"/>
          </a:xfrm>
        </p:spPr>
        <p:txBody>
          <a:bodyPr/>
          <a:lstStyle>
            <a:lvl1pPr>
              <a:defRPr sz="1000" b="1"/>
            </a:lvl1pPr>
            <a:lvl2pPr marL="0" indent="0">
              <a:buNone/>
              <a:defRPr sz="10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5688000" y="2777340"/>
            <a:ext cx="3060000" cy="3601857"/>
          </a:xfrm>
        </p:spPr>
        <p:txBody>
          <a:bodyPr/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579874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76239" y="4211955"/>
            <a:ext cx="6396702" cy="2169796"/>
          </a:xfrm>
        </p:spPr>
        <p:txBody>
          <a:bodyPr anchor="b" anchorCtr="0"/>
          <a:lstStyle>
            <a:lvl1pPr>
              <a:lnSpc>
                <a:spcPct val="100000"/>
              </a:lnSpc>
              <a:spcAft>
                <a:spcPts val="600"/>
              </a:spcAft>
              <a:defRPr sz="90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2" t="30281" r="12017" b="29289"/>
          <a:stretch/>
        </p:blipFill>
        <p:spPr>
          <a:xfrm>
            <a:off x="370800" y="3123758"/>
            <a:ext cx="1722770" cy="3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75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76239" y="4211955"/>
            <a:ext cx="6396702" cy="2169796"/>
          </a:xfrm>
        </p:spPr>
        <p:txBody>
          <a:bodyPr anchor="b" anchorCtr="0"/>
          <a:lstStyle>
            <a:lvl1pPr>
              <a:lnSpc>
                <a:spcPct val="100000"/>
              </a:lnSpc>
              <a:spcAft>
                <a:spcPts val="600"/>
              </a:spcAft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1" t="30945" r="12286" b="30614"/>
          <a:stretch/>
        </p:blipFill>
        <p:spPr>
          <a:xfrm>
            <a:off x="370800" y="3124800"/>
            <a:ext cx="1805130" cy="3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307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A3E2828-9C0B-495B-894F-E81B4199F10A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6.10.2016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38FACA8-0D71-4F67-ACD0-E4BA8155183A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7144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Black">
    <p:bg bwMode="gray"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 noChangeAspect="1"/>
          </p:cNvSpPr>
          <p:nvPr>
            <p:ph type="pic" sz="quarter" idx="11"/>
          </p:nvPr>
        </p:nvSpPr>
        <p:spPr>
          <a:xfrm>
            <a:off x="1879392" y="727200"/>
            <a:ext cx="5400000" cy="540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77992" y="5864229"/>
            <a:ext cx="4194008" cy="50564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800" b="1">
                <a:solidFill>
                  <a:schemeClr val="bg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600" b="0">
                <a:solidFill>
                  <a:schemeClr val="bg1"/>
                </a:solidFill>
              </a:defRPr>
            </a:lvl2pPr>
            <a:lvl3pPr marL="0" indent="0" algn="l"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Click to edit Master title style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en-US" noProof="0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76238" y="6381750"/>
            <a:ext cx="4195762" cy="298450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377991" y="378000"/>
            <a:ext cx="1620000" cy="307976"/>
            <a:chOff x="398463" y="404813"/>
            <a:chExt cx="1627187" cy="307976"/>
          </a:xfrm>
          <a:solidFill>
            <a:schemeClr val="bg1"/>
          </a:solidFill>
        </p:grpSpPr>
        <p:sp>
          <p:nvSpPr>
            <p:cNvPr id="11" name="Oval 5"/>
            <p:cNvSpPr>
              <a:spLocks noChangeArrowheads="1"/>
            </p:cNvSpPr>
            <p:nvPr userDrawn="1"/>
          </p:nvSpPr>
          <p:spPr bwMode="auto">
            <a:xfrm>
              <a:off x="1938338" y="625476"/>
              <a:ext cx="87312" cy="8731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398463" y="406401"/>
              <a:ext cx="247650" cy="301625"/>
            </a:xfrm>
            <a:custGeom>
              <a:avLst/>
              <a:gdLst>
                <a:gd name="T0" fmla="*/ 287 w 287"/>
                <a:gd name="T1" fmla="*/ 166 h 347"/>
                <a:gd name="T2" fmla="*/ 240 w 287"/>
                <a:gd name="T3" fmla="*/ 300 h 347"/>
                <a:gd name="T4" fmla="*/ 109 w 287"/>
                <a:gd name="T5" fmla="*/ 347 h 347"/>
                <a:gd name="T6" fmla="*/ 0 w 287"/>
                <a:gd name="T7" fmla="*/ 347 h 347"/>
                <a:gd name="T8" fmla="*/ 0 w 287"/>
                <a:gd name="T9" fmla="*/ 0 h 347"/>
                <a:gd name="T10" fmla="*/ 117 w 287"/>
                <a:gd name="T11" fmla="*/ 0 h 347"/>
                <a:gd name="T12" fmla="*/ 243 w 287"/>
                <a:gd name="T13" fmla="*/ 43 h 347"/>
                <a:gd name="T14" fmla="*/ 287 w 287"/>
                <a:gd name="T15" fmla="*/ 166 h 347"/>
                <a:gd name="T16" fmla="*/ 192 w 287"/>
                <a:gd name="T17" fmla="*/ 170 h 347"/>
                <a:gd name="T18" fmla="*/ 174 w 287"/>
                <a:gd name="T19" fmla="*/ 99 h 347"/>
                <a:gd name="T20" fmla="*/ 118 w 287"/>
                <a:gd name="T21" fmla="*/ 76 h 347"/>
                <a:gd name="T22" fmla="*/ 91 w 287"/>
                <a:gd name="T23" fmla="*/ 76 h 347"/>
                <a:gd name="T24" fmla="*/ 91 w 287"/>
                <a:gd name="T25" fmla="*/ 270 h 347"/>
                <a:gd name="T26" fmla="*/ 111 w 287"/>
                <a:gd name="T27" fmla="*/ 270 h 347"/>
                <a:gd name="T28" fmla="*/ 173 w 287"/>
                <a:gd name="T29" fmla="*/ 245 h 347"/>
                <a:gd name="T30" fmla="*/ 192 w 287"/>
                <a:gd name="T31" fmla="*/ 17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" h="347">
                  <a:moveTo>
                    <a:pt x="287" y="166"/>
                  </a:moveTo>
                  <a:cubicBezTo>
                    <a:pt x="287" y="224"/>
                    <a:pt x="271" y="269"/>
                    <a:pt x="240" y="300"/>
                  </a:cubicBezTo>
                  <a:cubicBezTo>
                    <a:pt x="209" y="331"/>
                    <a:pt x="165" y="347"/>
                    <a:pt x="109" y="347"/>
                  </a:cubicBezTo>
                  <a:cubicBezTo>
                    <a:pt x="0" y="347"/>
                    <a:pt x="0" y="347"/>
                    <a:pt x="0" y="34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71" y="0"/>
                    <a:pt x="213" y="15"/>
                    <a:pt x="243" y="43"/>
                  </a:cubicBezTo>
                  <a:cubicBezTo>
                    <a:pt x="272" y="72"/>
                    <a:pt x="287" y="113"/>
                    <a:pt x="287" y="166"/>
                  </a:cubicBezTo>
                  <a:moveTo>
                    <a:pt x="192" y="170"/>
                  </a:moveTo>
                  <a:cubicBezTo>
                    <a:pt x="192" y="138"/>
                    <a:pt x="186" y="114"/>
                    <a:pt x="174" y="99"/>
                  </a:cubicBezTo>
                  <a:cubicBezTo>
                    <a:pt x="161" y="84"/>
                    <a:pt x="143" y="76"/>
                    <a:pt x="118" y="76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1" y="270"/>
                    <a:pt x="91" y="270"/>
                    <a:pt x="91" y="270"/>
                  </a:cubicBezTo>
                  <a:cubicBezTo>
                    <a:pt x="111" y="270"/>
                    <a:pt x="111" y="270"/>
                    <a:pt x="111" y="270"/>
                  </a:cubicBezTo>
                  <a:cubicBezTo>
                    <a:pt x="139" y="270"/>
                    <a:pt x="160" y="262"/>
                    <a:pt x="173" y="245"/>
                  </a:cubicBezTo>
                  <a:cubicBezTo>
                    <a:pt x="186" y="229"/>
                    <a:pt x="192" y="204"/>
                    <a:pt x="192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3" name="Rectangle 7"/>
            <p:cNvSpPr>
              <a:spLocks noChangeArrowheads="1"/>
            </p:cNvSpPr>
            <p:nvPr userDrawn="1"/>
          </p:nvSpPr>
          <p:spPr bwMode="auto">
            <a:xfrm>
              <a:off x="906463" y="404813"/>
              <a:ext cx="74612" cy="303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4" name="Freeform 8"/>
            <p:cNvSpPr>
              <a:spLocks noEditPoints="1"/>
            </p:cNvSpPr>
            <p:nvPr userDrawn="1"/>
          </p:nvSpPr>
          <p:spPr bwMode="auto">
            <a:xfrm>
              <a:off x="1011238" y="479426"/>
              <a:ext cx="215900" cy="231775"/>
            </a:xfrm>
            <a:custGeom>
              <a:avLst/>
              <a:gdLst>
                <a:gd name="T0" fmla="*/ 252 w 252"/>
                <a:gd name="T1" fmla="*/ 133 h 267"/>
                <a:gd name="T2" fmla="*/ 218 w 252"/>
                <a:gd name="T3" fmla="*/ 232 h 267"/>
                <a:gd name="T4" fmla="*/ 125 w 252"/>
                <a:gd name="T5" fmla="*/ 267 h 267"/>
                <a:gd name="T6" fmla="*/ 34 w 252"/>
                <a:gd name="T7" fmla="*/ 231 h 267"/>
                <a:gd name="T8" fmla="*/ 0 w 252"/>
                <a:gd name="T9" fmla="*/ 133 h 267"/>
                <a:gd name="T10" fmla="*/ 33 w 252"/>
                <a:gd name="T11" fmla="*/ 35 h 267"/>
                <a:gd name="T12" fmla="*/ 127 w 252"/>
                <a:gd name="T13" fmla="*/ 0 h 267"/>
                <a:gd name="T14" fmla="*/ 192 w 252"/>
                <a:gd name="T15" fmla="*/ 16 h 267"/>
                <a:gd name="T16" fmla="*/ 236 w 252"/>
                <a:gd name="T17" fmla="*/ 63 h 267"/>
                <a:gd name="T18" fmla="*/ 252 w 252"/>
                <a:gd name="T19" fmla="*/ 133 h 267"/>
                <a:gd name="T20" fmla="*/ 88 w 252"/>
                <a:gd name="T21" fmla="*/ 133 h 267"/>
                <a:gd name="T22" fmla="*/ 97 w 252"/>
                <a:gd name="T23" fmla="*/ 184 h 267"/>
                <a:gd name="T24" fmla="*/ 126 w 252"/>
                <a:gd name="T25" fmla="*/ 201 h 267"/>
                <a:gd name="T26" fmla="*/ 155 w 252"/>
                <a:gd name="T27" fmla="*/ 184 h 267"/>
                <a:gd name="T28" fmla="*/ 163 w 252"/>
                <a:gd name="T29" fmla="*/ 133 h 267"/>
                <a:gd name="T30" fmla="*/ 155 w 252"/>
                <a:gd name="T31" fmla="*/ 83 h 267"/>
                <a:gd name="T32" fmla="*/ 126 w 252"/>
                <a:gd name="T33" fmla="*/ 66 h 267"/>
                <a:gd name="T34" fmla="*/ 97 w 252"/>
                <a:gd name="T35" fmla="*/ 83 h 267"/>
                <a:gd name="T36" fmla="*/ 88 w 252"/>
                <a:gd name="T37" fmla="*/ 13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2" h="267">
                  <a:moveTo>
                    <a:pt x="252" y="133"/>
                  </a:moveTo>
                  <a:cubicBezTo>
                    <a:pt x="252" y="175"/>
                    <a:pt x="241" y="208"/>
                    <a:pt x="218" y="232"/>
                  </a:cubicBezTo>
                  <a:cubicBezTo>
                    <a:pt x="196" y="256"/>
                    <a:pt x="165" y="267"/>
                    <a:pt x="125" y="267"/>
                  </a:cubicBezTo>
                  <a:cubicBezTo>
                    <a:pt x="87" y="267"/>
                    <a:pt x="56" y="255"/>
                    <a:pt x="34" y="231"/>
                  </a:cubicBezTo>
                  <a:cubicBezTo>
                    <a:pt x="11" y="207"/>
                    <a:pt x="0" y="174"/>
                    <a:pt x="0" y="133"/>
                  </a:cubicBezTo>
                  <a:cubicBezTo>
                    <a:pt x="0" y="91"/>
                    <a:pt x="11" y="58"/>
                    <a:pt x="33" y="35"/>
                  </a:cubicBezTo>
                  <a:cubicBezTo>
                    <a:pt x="55" y="12"/>
                    <a:pt x="86" y="0"/>
                    <a:pt x="127" y="0"/>
                  </a:cubicBezTo>
                  <a:cubicBezTo>
                    <a:pt x="151" y="0"/>
                    <a:pt x="173" y="5"/>
                    <a:pt x="192" y="16"/>
                  </a:cubicBezTo>
                  <a:cubicBezTo>
                    <a:pt x="211" y="27"/>
                    <a:pt x="226" y="42"/>
                    <a:pt x="236" y="63"/>
                  </a:cubicBezTo>
                  <a:cubicBezTo>
                    <a:pt x="247" y="83"/>
                    <a:pt x="252" y="106"/>
                    <a:pt x="252" y="133"/>
                  </a:cubicBezTo>
                  <a:moveTo>
                    <a:pt x="88" y="133"/>
                  </a:moveTo>
                  <a:cubicBezTo>
                    <a:pt x="88" y="155"/>
                    <a:pt x="91" y="172"/>
                    <a:pt x="97" y="184"/>
                  </a:cubicBezTo>
                  <a:cubicBezTo>
                    <a:pt x="103" y="195"/>
                    <a:pt x="112" y="201"/>
                    <a:pt x="126" y="201"/>
                  </a:cubicBezTo>
                  <a:cubicBezTo>
                    <a:pt x="140" y="201"/>
                    <a:pt x="149" y="195"/>
                    <a:pt x="155" y="184"/>
                  </a:cubicBezTo>
                  <a:cubicBezTo>
                    <a:pt x="160" y="172"/>
                    <a:pt x="163" y="155"/>
                    <a:pt x="163" y="133"/>
                  </a:cubicBezTo>
                  <a:cubicBezTo>
                    <a:pt x="163" y="111"/>
                    <a:pt x="160" y="94"/>
                    <a:pt x="155" y="83"/>
                  </a:cubicBezTo>
                  <a:cubicBezTo>
                    <a:pt x="149" y="72"/>
                    <a:pt x="139" y="66"/>
                    <a:pt x="126" y="66"/>
                  </a:cubicBezTo>
                  <a:cubicBezTo>
                    <a:pt x="112" y="66"/>
                    <a:pt x="103" y="72"/>
                    <a:pt x="97" y="83"/>
                  </a:cubicBezTo>
                  <a:cubicBezTo>
                    <a:pt x="91" y="94"/>
                    <a:pt x="88" y="111"/>
                    <a:pt x="88" y="1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 9"/>
            <p:cNvSpPr>
              <a:spLocks noChangeArrowheads="1"/>
            </p:cNvSpPr>
            <p:nvPr userDrawn="1"/>
          </p:nvSpPr>
          <p:spPr bwMode="auto">
            <a:xfrm>
              <a:off x="1257300" y="482601"/>
              <a:ext cx="74612" cy="2254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6" name="Rectangle 10"/>
            <p:cNvSpPr>
              <a:spLocks noChangeArrowheads="1"/>
            </p:cNvSpPr>
            <p:nvPr userDrawn="1"/>
          </p:nvSpPr>
          <p:spPr bwMode="auto">
            <a:xfrm>
              <a:off x="1257300" y="404813"/>
              <a:ext cx="74612" cy="508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7" name="Freeform 11"/>
            <p:cNvSpPr>
              <a:spLocks/>
            </p:cNvSpPr>
            <p:nvPr userDrawn="1"/>
          </p:nvSpPr>
          <p:spPr bwMode="auto">
            <a:xfrm>
              <a:off x="1362075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0 w 184"/>
                <a:gd name="T7" fmla="*/ 341 h 344"/>
                <a:gd name="T8" fmla="*/ 113 w 184"/>
                <a:gd name="T9" fmla="*/ 344 h 344"/>
                <a:gd name="T10" fmla="*/ 50 w 184"/>
                <a:gd name="T11" fmla="*/ 322 h 344"/>
                <a:gd name="T12" fmla="*/ 30 w 184"/>
                <a:gd name="T13" fmla="*/ 255 h 344"/>
                <a:gd name="T14" fmla="*/ 30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0 w 184"/>
                <a:gd name="T21" fmla="*/ 81 h 344"/>
                <a:gd name="T22" fmla="*/ 30 w 184"/>
                <a:gd name="T23" fmla="*/ 16 h 344"/>
                <a:gd name="T24" fmla="*/ 118 w 184"/>
                <a:gd name="T25" fmla="*/ 0 h 344"/>
                <a:gd name="T26" fmla="*/ 118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8 w 184"/>
                <a:gd name="T33" fmla="*/ 148 h 344"/>
                <a:gd name="T34" fmla="*/ 118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3" y="274"/>
                    <a:pt x="167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2" y="335"/>
                    <a:pt x="161" y="339"/>
                    <a:pt x="150" y="341"/>
                  </a:cubicBezTo>
                  <a:cubicBezTo>
                    <a:pt x="140" y="343"/>
                    <a:pt x="127" y="344"/>
                    <a:pt x="113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0" y="285"/>
                    <a:pt x="30" y="255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8" y="148"/>
                    <a:pt x="118" y="148"/>
                    <a:pt x="118" y="148"/>
                  </a:cubicBezTo>
                  <a:cubicBezTo>
                    <a:pt x="118" y="249"/>
                    <a:pt x="118" y="249"/>
                    <a:pt x="118" y="249"/>
                  </a:cubicBezTo>
                  <a:cubicBezTo>
                    <a:pt x="118" y="266"/>
                    <a:pt x="126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 12"/>
            <p:cNvSpPr>
              <a:spLocks/>
            </p:cNvSpPr>
            <p:nvPr userDrawn="1"/>
          </p:nvSpPr>
          <p:spPr bwMode="auto">
            <a:xfrm>
              <a:off x="1535113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1 w 184"/>
                <a:gd name="T7" fmla="*/ 341 h 344"/>
                <a:gd name="T8" fmla="*/ 114 w 184"/>
                <a:gd name="T9" fmla="*/ 344 h 344"/>
                <a:gd name="T10" fmla="*/ 50 w 184"/>
                <a:gd name="T11" fmla="*/ 322 h 344"/>
                <a:gd name="T12" fmla="*/ 31 w 184"/>
                <a:gd name="T13" fmla="*/ 255 h 344"/>
                <a:gd name="T14" fmla="*/ 31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1 w 184"/>
                <a:gd name="T21" fmla="*/ 81 h 344"/>
                <a:gd name="T22" fmla="*/ 31 w 184"/>
                <a:gd name="T23" fmla="*/ 15 h 344"/>
                <a:gd name="T24" fmla="*/ 119 w 184"/>
                <a:gd name="T25" fmla="*/ 0 h 344"/>
                <a:gd name="T26" fmla="*/ 119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9 w 184"/>
                <a:gd name="T33" fmla="*/ 148 h 344"/>
                <a:gd name="T34" fmla="*/ 119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4" y="274"/>
                    <a:pt x="168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3" y="335"/>
                    <a:pt x="161" y="339"/>
                    <a:pt x="151" y="341"/>
                  </a:cubicBezTo>
                  <a:cubicBezTo>
                    <a:pt x="140" y="343"/>
                    <a:pt x="128" y="344"/>
                    <a:pt x="114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1" y="285"/>
                    <a:pt x="31" y="255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9" y="148"/>
                    <a:pt x="119" y="148"/>
                    <a:pt x="119" y="148"/>
                  </a:cubicBezTo>
                  <a:cubicBezTo>
                    <a:pt x="119" y="249"/>
                    <a:pt x="119" y="249"/>
                    <a:pt x="119" y="249"/>
                  </a:cubicBezTo>
                  <a:cubicBezTo>
                    <a:pt x="119" y="266"/>
                    <a:pt x="127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9" name="Freeform 13"/>
            <p:cNvSpPr>
              <a:spLocks noEditPoints="1"/>
            </p:cNvSpPr>
            <p:nvPr userDrawn="1"/>
          </p:nvSpPr>
          <p:spPr bwMode="auto">
            <a:xfrm>
              <a:off x="1709738" y="479426"/>
              <a:ext cx="211137" cy="231775"/>
            </a:xfrm>
            <a:custGeom>
              <a:avLst/>
              <a:gdLst>
                <a:gd name="T0" fmla="*/ 213 w 244"/>
                <a:gd name="T1" fmla="*/ 30 h 267"/>
                <a:gd name="T2" fmla="*/ 125 w 244"/>
                <a:gd name="T3" fmla="*/ 0 h 267"/>
                <a:gd name="T4" fmla="*/ 33 w 244"/>
                <a:gd name="T5" fmla="*/ 35 h 267"/>
                <a:gd name="T6" fmla="*/ 0 w 244"/>
                <a:gd name="T7" fmla="*/ 135 h 267"/>
                <a:gd name="T8" fmla="*/ 35 w 244"/>
                <a:gd name="T9" fmla="*/ 233 h 267"/>
                <a:gd name="T10" fmla="*/ 133 w 244"/>
                <a:gd name="T11" fmla="*/ 267 h 267"/>
                <a:gd name="T12" fmla="*/ 185 w 244"/>
                <a:gd name="T13" fmla="*/ 263 h 267"/>
                <a:gd name="T14" fmla="*/ 227 w 244"/>
                <a:gd name="T15" fmla="*/ 249 h 267"/>
                <a:gd name="T16" fmla="*/ 214 w 244"/>
                <a:gd name="T17" fmla="*/ 190 h 267"/>
                <a:gd name="T18" fmla="*/ 186 w 244"/>
                <a:gd name="T19" fmla="*/ 200 h 267"/>
                <a:gd name="T20" fmla="*/ 144 w 244"/>
                <a:gd name="T21" fmla="*/ 204 h 267"/>
                <a:gd name="T22" fmla="*/ 104 w 244"/>
                <a:gd name="T23" fmla="*/ 192 h 267"/>
                <a:gd name="T24" fmla="*/ 88 w 244"/>
                <a:gd name="T25" fmla="*/ 158 h 267"/>
                <a:gd name="T26" fmla="*/ 244 w 244"/>
                <a:gd name="T27" fmla="*/ 158 h 267"/>
                <a:gd name="T28" fmla="*/ 244 w 244"/>
                <a:gd name="T29" fmla="*/ 118 h 267"/>
                <a:gd name="T30" fmla="*/ 213 w 244"/>
                <a:gd name="T31" fmla="*/ 30 h 267"/>
                <a:gd name="T32" fmla="*/ 90 w 244"/>
                <a:gd name="T33" fmla="*/ 102 h 267"/>
                <a:gd name="T34" fmla="*/ 102 w 244"/>
                <a:gd name="T35" fmla="*/ 70 h 267"/>
                <a:gd name="T36" fmla="*/ 128 w 244"/>
                <a:gd name="T37" fmla="*/ 61 h 267"/>
                <a:gd name="T38" fmla="*/ 155 w 244"/>
                <a:gd name="T39" fmla="*/ 72 h 267"/>
                <a:gd name="T40" fmla="*/ 165 w 244"/>
                <a:gd name="T41" fmla="*/ 102 h 267"/>
                <a:gd name="T42" fmla="*/ 90 w 244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4" h="267">
                  <a:moveTo>
                    <a:pt x="213" y="30"/>
                  </a:moveTo>
                  <a:cubicBezTo>
                    <a:pt x="192" y="10"/>
                    <a:pt x="163" y="0"/>
                    <a:pt x="125" y="0"/>
                  </a:cubicBezTo>
                  <a:cubicBezTo>
                    <a:pt x="85" y="0"/>
                    <a:pt x="54" y="12"/>
                    <a:pt x="33" y="35"/>
                  </a:cubicBezTo>
                  <a:cubicBezTo>
                    <a:pt x="11" y="58"/>
                    <a:pt x="0" y="92"/>
                    <a:pt x="0" y="135"/>
                  </a:cubicBezTo>
                  <a:cubicBezTo>
                    <a:pt x="0" y="178"/>
                    <a:pt x="12" y="210"/>
                    <a:pt x="35" y="233"/>
                  </a:cubicBezTo>
                  <a:cubicBezTo>
                    <a:pt x="59" y="256"/>
                    <a:pt x="91" y="267"/>
                    <a:pt x="133" y="267"/>
                  </a:cubicBezTo>
                  <a:cubicBezTo>
                    <a:pt x="153" y="267"/>
                    <a:pt x="171" y="266"/>
                    <a:pt x="185" y="263"/>
                  </a:cubicBezTo>
                  <a:cubicBezTo>
                    <a:pt x="200" y="261"/>
                    <a:pt x="214" y="256"/>
                    <a:pt x="227" y="249"/>
                  </a:cubicBezTo>
                  <a:cubicBezTo>
                    <a:pt x="214" y="190"/>
                    <a:pt x="214" y="190"/>
                    <a:pt x="214" y="190"/>
                  </a:cubicBezTo>
                  <a:cubicBezTo>
                    <a:pt x="204" y="194"/>
                    <a:pt x="195" y="197"/>
                    <a:pt x="186" y="200"/>
                  </a:cubicBezTo>
                  <a:cubicBezTo>
                    <a:pt x="173" y="202"/>
                    <a:pt x="159" y="204"/>
                    <a:pt x="144" y="204"/>
                  </a:cubicBezTo>
                  <a:cubicBezTo>
                    <a:pt x="127" y="204"/>
                    <a:pt x="114" y="200"/>
                    <a:pt x="104" y="192"/>
                  </a:cubicBezTo>
                  <a:cubicBezTo>
                    <a:pt x="94" y="183"/>
                    <a:pt x="89" y="172"/>
                    <a:pt x="88" y="158"/>
                  </a:cubicBezTo>
                  <a:cubicBezTo>
                    <a:pt x="244" y="158"/>
                    <a:pt x="244" y="158"/>
                    <a:pt x="244" y="158"/>
                  </a:cubicBezTo>
                  <a:cubicBezTo>
                    <a:pt x="244" y="118"/>
                    <a:pt x="244" y="118"/>
                    <a:pt x="244" y="118"/>
                  </a:cubicBezTo>
                  <a:cubicBezTo>
                    <a:pt x="244" y="80"/>
                    <a:pt x="234" y="51"/>
                    <a:pt x="213" y="30"/>
                  </a:cubicBezTo>
                  <a:moveTo>
                    <a:pt x="90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9" y="64"/>
                    <a:pt x="118" y="61"/>
                    <a:pt x="128" y="61"/>
                  </a:cubicBezTo>
                  <a:cubicBezTo>
                    <a:pt x="139" y="61"/>
                    <a:pt x="148" y="64"/>
                    <a:pt x="155" y="72"/>
                  </a:cubicBezTo>
                  <a:cubicBezTo>
                    <a:pt x="161" y="79"/>
                    <a:pt x="165" y="89"/>
                    <a:pt x="165" y="102"/>
                  </a:cubicBezTo>
                  <a:lnTo>
                    <a:pt x="9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20" name="Freeform 14"/>
            <p:cNvSpPr>
              <a:spLocks noEditPoints="1"/>
            </p:cNvSpPr>
            <p:nvPr userDrawn="1"/>
          </p:nvSpPr>
          <p:spPr bwMode="auto">
            <a:xfrm>
              <a:off x="668338" y="479426"/>
              <a:ext cx="209550" cy="231775"/>
            </a:xfrm>
            <a:custGeom>
              <a:avLst/>
              <a:gdLst>
                <a:gd name="T0" fmla="*/ 212 w 243"/>
                <a:gd name="T1" fmla="*/ 30 h 267"/>
                <a:gd name="T2" fmla="*/ 124 w 243"/>
                <a:gd name="T3" fmla="*/ 0 h 267"/>
                <a:gd name="T4" fmla="*/ 32 w 243"/>
                <a:gd name="T5" fmla="*/ 35 h 267"/>
                <a:gd name="T6" fmla="*/ 0 w 243"/>
                <a:gd name="T7" fmla="*/ 135 h 267"/>
                <a:gd name="T8" fmla="*/ 35 w 243"/>
                <a:gd name="T9" fmla="*/ 233 h 267"/>
                <a:gd name="T10" fmla="*/ 132 w 243"/>
                <a:gd name="T11" fmla="*/ 267 h 267"/>
                <a:gd name="T12" fmla="*/ 184 w 243"/>
                <a:gd name="T13" fmla="*/ 263 h 267"/>
                <a:gd name="T14" fmla="*/ 227 w 243"/>
                <a:gd name="T15" fmla="*/ 249 h 267"/>
                <a:gd name="T16" fmla="*/ 213 w 243"/>
                <a:gd name="T17" fmla="*/ 190 h 267"/>
                <a:gd name="T18" fmla="*/ 185 w 243"/>
                <a:gd name="T19" fmla="*/ 200 h 267"/>
                <a:gd name="T20" fmla="*/ 143 w 243"/>
                <a:gd name="T21" fmla="*/ 204 h 267"/>
                <a:gd name="T22" fmla="*/ 103 w 243"/>
                <a:gd name="T23" fmla="*/ 192 h 267"/>
                <a:gd name="T24" fmla="*/ 88 w 243"/>
                <a:gd name="T25" fmla="*/ 158 h 267"/>
                <a:gd name="T26" fmla="*/ 243 w 243"/>
                <a:gd name="T27" fmla="*/ 158 h 267"/>
                <a:gd name="T28" fmla="*/ 243 w 243"/>
                <a:gd name="T29" fmla="*/ 118 h 267"/>
                <a:gd name="T30" fmla="*/ 212 w 243"/>
                <a:gd name="T31" fmla="*/ 30 h 267"/>
                <a:gd name="T32" fmla="*/ 89 w 243"/>
                <a:gd name="T33" fmla="*/ 102 h 267"/>
                <a:gd name="T34" fmla="*/ 102 w 243"/>
                <a:gd name="T35" fmla="*/ 70 h 267"/>
                <a:gd name="T36" fmla="*/ 127 w 243"/>
                <a:gd name="T37" fmla="*/ 61 h 267"/>
                <a:gd name="T38" fmla="*/ 154 w 243"/>
                <a:gd name="T39" fmla="*/ 72 h 267"/>
                <a:gd name="T40" fmla="*/ 164 w 243"/>
                <a:gd name="T41" fmla="*/ 102 h 267"/>
                <a:gd name="T42" fmla="*/ 89 w 243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3" h="267">
                  <a:moveTo>
                    <a:pt x="212" y="30"/>
                  </a:moveTo>
                  <a:cubicBezTo>
                    <a:pt x="191" y="10"/>
                    <a:pt x="162" y="0"/>
                    <a:pt x="124" y="0"/>
                  </a:cubicBezTo>
                  <a:cubicBezTo>
                    <a:pt x="84" y="0"/>
                    <a:pt x="53" y="12"/>
                    <a:pt x="32" y="35"/>
                  </a:cubicBezTo>
                  <a:cubicBezTo>
                    <a:pt x="10" y="58"/>
                    <a:pt x="0" y="92"/>
                    <a:pt x="0" y="135"/>
                  </a:cubicBezTo>
                  <a:cubicBezTo>
                    <a:pt x="0" y="178"/>
                    <a:pt x="11" y="210"/>
                    <a:pt x="35" y="233"/>
                  </a:cubicBezTo>
                  <a:cubicBezTo>
                    <a:pt x="58" y="256"/>
                    <a:pt x="90" y="267"/>
                    <a:pt x="132" y="267"/>
                  </a:cubicBezTo>
                  <a:cubicBezTo>
                    <a:pt x="153" y="267"/>
                    <a:pt x="170" y="266"/>
                    <a:pt x="184" y="263"/>
                  </a:cubicBezTo>
                  <a:cubicBezTo>
                    <a:pt x="199" y="261"/>
                    <a:pt x="213" y="256"/>
                    <a:pt x="227" y="249"/>
                  </a:cubicBezTo>
                  <a:cubicBezTo>
                    <a:pt x="213" y="190"/>
                    <a:pt x="213" y="190"/>
                    <a:pt x="213" y="190"/>
                  </a:cubicBezTo>
                  <a:cubicBezTo>
                    <a:pt x="203" y="194"/>
                    <a:pt x="194" y="197"/>
                    <a:pt x="185" y="200"/>
                  </a:cubicBezTo>
                  <a:cubicBezTo>
                    <a:pt x="172" y="202"/>
                    <a:pt x="158" y="204"/>
                    <a:pt x="143" y="204"/>
                  </a:cubicBezTo>
                  <a:cubicBezTo>
                    <a:pt x="126" y="204"/>
                    <a:pt x="113" y="200"/>
                    <a:pt x="103" y="192"/>
                  </a:cubicBezTo>
                  <a:cubicBezTo>
                    <a:pt x="93" y="183"/>
                    <a:pt x="88" y="172"/>
                    <a:pt x="88" y="158"/>
                  </a:cubicBezTo>
                  <a:cubicBezTo>
                    <a:pt x="243" y="158"/>
                    <a:pt x="243" y="158"/>
                    <a:pt x="243" y="158"/>
                  </a:cubicBezTo>
                  <a:cubicBezTo>
                    <a:pt x="243" y="118"/>
                    <a:pt x="243" y="118"/>
                    <a:pt x="243" y="118"/>
                  </a:cubicBezTo>
                  <a:cubicBezTo>
                    <a:pt x="243" y="80"/>
                    <a:pt x="233" y="51"/>
                    <a:pt x="212" y="30"/>
                  </a:cubicBezTo>
                  <a:moveTo>
                    <a:pt x="89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8" y="64"/>
                    <a:pt x="117" y="61"/>
                    <a:pt x="127" y="61"/>
                  </a:cubicBezTo>
                  <a:cubicBezTo>
                    <a:pt x="138" y="61"/>
                    <a:pt x="147" y="64"/>
                    <a:pt x="154" y="72"/>
                  </a:cubicBezTo>
                  <a:cubicBezTo>
                    <a:pt x="160" y="79"/>
                    <a:pt x="164" y="89"/>
                    <a:pt x="164" y="102"/>
                  </a:cubicBezTo>
                  <a:lnTo>
                    <a:pt x="89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49974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Whi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 noChangeAspect="1"/>
          </p:cNvSpPr>
          <p:nvPr>
            <p:ph type="pic" sz="quarter" idx="11"/>
          </p:nvPr>
        </p:nvSpPr>
        <p:spPr>
          <a:xfrm>
            <a:off x="1867360" y="727200"/>
            <a:ext cx="5400000" cy="5400000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76238" y="5864229"/>
            <a:ext cx="4195761" cy="50564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800" b="1">
                <a:solidFill>
                  <a:schemeClr val="tx1"/>
                </a:solidFill>
              </a:defRPr>
            </a:lvl1pPr>
            <a:lvl2pPr marL="0" indent="0" algn="l">
              <a:buNone/>
              <a:defRPr sz="1600" b="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Click to edit Master title style</a:t>
            </a:r>
          </a:p>
          <a:p>
            <a:pPr lvl="1"/>
            <a:r>
              <a:rPr lang="en-US" noProof="0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76238" y="6381750"/>
            <a:ext cx="4195762" cy="298450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0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377991" y="378000"/>
            <a:ext cx="1620000" cy="307976"/>
            <a:chOff x="398463" y="404813"/>
            <a:chExt cx="1627187" cy="307976"/>
          </a:xfrm>
          <a:solidFill>
            <a:schemeClr val="tx1"/>
          </a:solidFill>
        </p:grpSpPr>
        <p:sp>
          <p:nvSpPr>
            <p:cNvPr id="8" name="Oval 5"/>
            <p:cNvSpPr>
              <a:spLocks noChangeArrowheads="1"/>
            </p:cNvSpPr>
            <p:nvPr userDrawn="1"/>
          </p:nvSpPr>
          <p:spPr bwMode="auto">
            <a:xfrm>
              <a:off x="1938338" y="625476"/>
              <a:ext cx="87312" cy="8731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0" name="Freeform 6"/>
            <p:cNvSpPr>
              <a:spLocks noEditPoints="1"/>
            </p:cNvSpPr>
            <p:nvPr userDrawn="1"/>
          </p:nvSpPr>
          <p:spPr bwMode="auto">
            <a:xfrm>
              <a:off x="398463" y="406401"/>
              <a:ext cx="247650" cy="301625"/>
            </a:xfrm>
            <a:custGeom>
              <a:avLst/>
              <a:gdLst>
                <a:gd name="T0" fmla="*/ 287 w 287"/>
                <a:gd name="T1" fmla="*/ 166 h 347"/>
                <a:gd name="T2" fmla="*/ 240 w 287"/>
                <a:gd name="T3" fmla="*/ 300 h 347"/>
                <a:gd name="T4" fmla="*/ 109 w 287"/>
                <a:gd name="T5" fmla="*/ 347 h 347"/>
                <a:gd name="T6" fmla="*/ 0 w 287"/>
                <a:gd name="T7" fmla="*/ 347 h 347"/>
                <a:gd name="T8" fmla="*/ 0 w 287"/>
                <a:gd name="T9" fmla="*/ 0 h 347"/>
                <a:gd name="T10" fmla="*/ 117 w 287"/>
                <a:gd name="T11" fmla="*/ 0 h 347"/>
                <a:gd name="T12" fmla="*/ 243 w 287"/>
                <a:gd name="T13" fmla="*/ 43 h 347"/>
                <a:gd name="T14" fmla="*/ 287 w 287"/>
                <a:gd name="T15" fmla="*/ 166 h 347"/>
                <a:gd name="T16" fmla="*/ 192 w 287"/>
                <a:gd name="T17" fmla="*/ 170 h 347"/>
                <a:gd name="T18" fmla="*/ 174 w 287"/>
                <a:gd name="T19" fmla="*/ 99 h 347"/>
                <a:gd name="T20" fmla="*/ 118 w 287"/>
                <a:gd name="T21" fmla="*/ 76 h 347"/>
                <a:gd name="T22" fmla="*/ 91 w 287"/>
                <a:gd name="T23" fmla="*/ 76 h 347"/>
                <a:gd name="T24" fmla="*/ 91 w 287"/>
                <a:gd name="T25" fmla="*/ 270 h 347"/>
                <a:gd name="T26" fmla="*/ 111 w 287"/>
                <a:gd name="T27" fmla="*/ 270 h 347"/>
                <a:gd name="T28" fmla="*/ 173 w 287"/>
                <a:gd name="T29" fmla="*/ 245 h 347"/>
                <a:gd name="T30" fmla="*/ 192 w 287"/>
                <a:gd name="T31" fmla="*/ 17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" h="347">
                  <a:moveTo>
                    <a:pt x="287" y="166"/>
                  </a:moveTo>
                  <a:cubicBezTo>
                    <a:pt x="287" y="224"/>
                    <a:pt x="271" y="269"/>
                    <a:pt x="240" y="300"/>
                  </a:cubicBezTo>
                  <a:cubicBezTo>
                    <a:pt x="209" y="331"/>
                    <a:pt x="165" y="347"/>
                    <a:pt x="109" y="347"/>
                  </a:cubicBezTo>
                  <a:cubicBezTo>
                    <a:pt x="0" y="347"/>
                    <a:pt x="0" y="347"/>
                    <a:pt x="0" y="34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71" y="0"/>
                    <a:pt x="213" y="15"/>
                    <a:pt x="243" y="43"/>
                  </a:cubicBezTo>
                  <a:cubicBezTo>
                    <a:pt x="272" y="72"/>
                    <a:pt x="287" y="113"/>
                    <a:pt x="287" y="166"/>
                  </a:cubicBezTo>
                  <a:moveTo>
                    <a:pt x="192" y="170"/>
                  </a:moveTo>
                  <a:cubicBezTo>
                    <a:pt x="192" y="138"/>
                    <a:pt x="186" y="114"/>
                    <a:pt x="174" y="99"/>
                  </a:cubicBezTo>
                  <a:cubicBezTo>
                    <a:pt x="161" y="84"/>
                    <a:pt x="143" y="76"/>
                    <a:pt x="118" y="76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1" y="270"/>
                    <a:pt x="91" y="270"/>
                    <a:pt x="91" y="270"/>
                  </a:cubicBezTo>
                  <a:cubicBezTo>
                    <a:pt x="111" y="270"/>
                    <a:pt x="111" y="270"/>
                    <a:pt x="111" y="270"/>
                  </a:cubicBezTo>
                  <a:cubicBezTo>
                    <a:pt x="139" y="270"/>
                    <a:pt x="160" y="262"/>
                    <a:pt x="173" y="245"/>
                  </a:cubicBezTo>
                  <a:cubicBezTo>
                    <a:pt x="186" y="229"/>
                    <a:pt x="192" y="204"/>
                    <a:pt x="192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7"/>
            <p:cNvSpPr>
              <a:spLocks noChangeArrowheads="1"/>
            </p:cNvSpPr>
            <p:nvPr userDrawn="1"/>
          </p:nvSpPr>
          <p:spPr bwMode="auto">
            <a:xfrm>
              <a:off x="906463" y="404813"/>
              <a:ext cx="74612" cy="303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2" name="Freeform 8"/>
            <p:cNvSpPr>
              <a:spLocks noEditPoints="1"/>
            </p:cNvSpPr>
            <p:nvPr userDrawn="1"/>
          </p:nvSpPr>
          <p:spPr bwMode="auto">
            <a:xfrm>
              <a:off x="1011238" y="479426"/>
              <a:ext cx="215900" cy="231775"/>
            </a:xfrm>
            <a:custGeom>
              <a:avLst/>
              <a:gdLst>
                <a:gd name="T0" fmla="*/ 252 w 252"/>
                <a:gd name="T1" fmla="*/ 133 h 267"/>
                <a:gd name="T2" fmla="*/ 218 w 252"/>
                <a:gd name="T3" fmla="*/ 232 h 267"/>
                <a:gd name="T4" fmla="*/ 125 w 252"/>
                <a:gd name="T5" fmla="*/ 267 h 267"/>
                <a:gd name="T6" fmla="*/ 34 w 252"/>
                <a:gd name="T7" fmla="*/ 231 h 267"/>
                <a:gd name="T8" fmla="*/ 0 w 252"/>
                <a:gd name="T9" fmla="*/ 133 h 267"/>
                <a:gd name="T10" fmla="*/ 33 w 252"/>
                <a:gd name="T11" fmla="*/ 35 h 267"/>
                <a:gd name="T12" fmla="*/ 127 w 252"/>
                <a:gd name="T13" fmla="*/ 0 h 267"/>
                <a:gd name="T14" fmla="*/ 192 w 252"/>
                <a:gd name="T15" fmla="*/ 16 h 267"/>
                <a:gd name="T16" fmla="*/ 236 w 252"/>
                <a:gd name="T17" fmla="*/ 63 h 267"/>
                <a:gd name="T18" fmla="*/ 252 w 252"/>
                <a:gd name="T19" fmla="*/ 133 h 267"/>
                <a:gd name="T20" fmla="*/ 88 w 252"/>
                <a:gd name="T21" fmla="*/ 133 h 267"/>
                <a:gd name="T22" fmla="*/ 97 w 252"/>
                <a:gd name="T23" fmla="*/ 184 h 267"/>
                <a:gd name="T24" fmla="*/ 126 w 252"/>
                <a:gd name="T25" fmla="*/ 201 h 267"/>
                <a:gd name="T26" fmla="*/ 155 w 252"/>
                <a:gd name="T27" fmla="*/ 184 h 267"/>
                <a:gd name="T28" fmla="*/ 163 w 252"/>
                <a:gd name="T29" fmla="*/ 133 h 267"/>
                <a:gd name="T30" fmla="*/ 155 w 252"/>
                <a:gd name="T31" fmla="*/ 83 h 267"/>
                <a:gd name="T32" fmla="*/ 126 w 252"/>
                <a:gd name="T33" fmla="*/ 66 h 267"/>
                <a:gd name="T34" fmla="*/ 97 w 252"/>
                <a:gd name="T35" fmla="*/ 83 h 267"/>
                <a:gd name="T36" fmla="*/ 88 w 252"/>
                <a:gd name="T37" fmla="*/ 13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2" h="267">
                  <a:moveTo>
                    <a:pt x="252" y="133"/>
                  </a:moveTo>
                  <a:cubicBezTo>
                    <a:pt x="252" y="175"/>
                    <a:pt x="241" y="208"/>
                    <a:pt x="218" y="232"/>
                  </a:cubicBezTo>
                  <a:cubicBezTo>
                    <a:pt x="196" y="256"/>
                    <a:pt x="165" y="267"/>
                    <a:pt x="125" y="267"/>
                  </a:cubicBezTo>
                  <a:cubicBezTo>
                    <a:pt x="87" y="267"/>
                    <a:pt x="56" y="255"/>
                    <a:pt x="34" y="231"/>
                  </a:cubicBezTo>
                  <a:cubicBezTo>
                    <a:pt x="11" y="207"/>
                    <a:pt x="0" y="174"/>
                    <a:pt x="0" y="133"/>
                  </a:cubicBezTo>
                  <a:cubicBezTo>
                    <a:pt x="0" y="91"/>
                    <a:pt x="11" y="58"/>
                    <a:pt x="33" y="35"/>
                  </a:cubicBezTo>
                  <a:cubicBezTo>
                    <a:pt x="55" y="12"/>
                    <a:pt x="86" y="0"/>
                    <a:pt x="127" y="0"/>
                  </a:cubicBezTo>
                  <a:cubicBezTo>
                    <a:pt x="151" y="0"/>
                    <a:pt x="173" y="5"/>
                    <a:pt x="192" y="16"/>
                  </a:cubicBezTo>
                  <a:cubicBezTo>
                    <a:pt x="211" y="27"/>
                    <a:pt x="226" y="42"/>
                    <a:pt x="236" y="63"/>
                  </a:cubicBezTo>
                  <a:cubicBezTo>
                    <a:pt x="247" y="83"/>
                    <a:pt x="252" y="106"/>
                    <a:pt x="252" y="133"/>
                  </a:cubicBezTo>
                  <a:moveTo>
                    <a:pt x="88" y="133"/>
                  </a:moveTo>
                  <a:cubicBezTo>
                    <a:pt x="88" y="155"/>
                    <a:pt x="91" y="172"/>
                    <a:pt x="97" y="184"/>
                  </a:cubicBezTo>
                  <a:cubicBezTo>
                    <a:pt x="103" y="195"/>
                    <a:pt x="112" y="201"/>
                    <a:pt x="126" y="201"/>
                  </a:cubicBezTo>
                  <a:cubicBezTo>
                    <a:pt x="140" y="201"/>
                    <a:pt x="149" y="195"/>
                    <a:pt x="155" y="184"/>
                  </a:cubicBezTo>
                  <a:cubicBezTo>
                    <a:pt x="160" y="172"/>
                    <a:pt x="163" y="155"/>
                    <a:pt x="163" y="133"/>
                  </a:cubicBezTo>
                  <a:cubicBezTo>
                    <a:pt x="163" y="111"/>
                    <a:pt x="160" y="94"/>
                    <a:pt x="155" y="83"/>
                  </a:cubicBezTo>
                  <a:cubicBezTo>
                    <a:pt x="149" y="72"/>
                    <a:pt x="139" y="66"/>
                    <a:pt x="126" y="66"/>
                  </a:cubicBezTo>
                  <a:cubicBezTo>
                    <a:pt x="112" y="66"/>
                    <a:pt x="103" y="72"/>
                    <a:pt x="97" y="83"/>
                  </a:cubicBezTo>
                  <a:cubicBezTo>
                    <a:pt x="91" y="94"/>
                    <a:pt x="88" y="111"/>
                    <a:pt x="88" y="1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3" name="Rectangle 9"/>
            <p:cNvSpPr>
              <a:spLocks noChangeArrowheads="1"/>
            </p:cNvSpPr>
            <p:nvPr userDrawn="1"/>
          </p:nvSpPr>
          <p:spPr bwMode="auto">
            <a:xfrm>
              <a:off x="1257300" y="482601"/>
              <a:ext cx="74612" cy="2254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4" name="Rectangle 10"/>
            <p:cNvSpPr>
              <a:spLocks noChangeArrowheads="1"/>
            </p:cNvSpPr>
            <p:nvPr userDrawn="1"/>
          </p:nvSpPr>
          <p:spPr bwMode="auto">
            <a:xfrm>
              <a:off x="1257300" y="404813"/>
              <a:ext cx="74612" cy="508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1362075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0 w 184"/>
                <a:gd name="T7" fmla="*/ 341 h 344"/>
                <a:gd name="T8" fmla="*/ 113 w 184"/>
                <a:gd name="T9" fmla="*/ 344 h 344"/>
                <a:gd name="T10" fmla="*/ 50 w 184"/>
                <a:gd name="T11" fmla="*/ 322 h 344"/>
                <a:gd name="T12" fmla="*/ 30 w 184"/>
                <a:gd name="T13" fmla="*/ 255 h 344"/>
                <a:gd name="T14" fmla="*/ 30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0 w 184"/>
                <a:gd name="T21" fmla="*/ 81 h 344"/>
                <a:gd name="T22" fmla="*/ 30 w 184"/>
                <a:gd name="T23" fmla="*/ 16 h 344"/>
                <a:gd name="T24" fmla="*/ 118 w 184"/>
                <a:gd name="T25" fmla="*/ 0 h 344"/>
                <a:gd name="T26" fmla="*/ 118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8 w 184"/>
                <a:gd name="T33" fmla="*/ 148 h 344"/>
                <a:gd name="T34" fmla="*/ 118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3" y="274"/>
                    <a:pt x="167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2" y="335"/>
                    <a:pt x="161" y="339"/>
                    <a:pt x="150" y="341"/>
                  </a:cubicBezTo>
                  <a:cubicBezTo>
                    <a:pt x="140" y="343"/>
                    <a:pt x="127" y="344"/>
                    <a:pt x="113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0" y="285"/>
                    <a:pt x="30" y="255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8" y="148"/>
                    <a:pt x="118" y="148"/>
                    <a:pt x="118" y="148"/>
                  </a:cubicBezTo>
                  <a:cubicBezTo>
                    <a:pt x="118" y="249"/>
                    <a:pt x="118" y="249"/>
                    <a:pt x="118" y="249"/>
                  </a:cubicBezTo>
                  <a:cubicBezTo>
                    <a:pt x="118" y="266"/>
                    <a:pt x="126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1535113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1 w 184"/>
                <a:gd name="T7" fmla="*/ 341 h 344"/>
                <a:gd name="T8" fmla="*/ 114 w 184"/>
                <a:gd name="T9" fmla="*/ 344 h 344"/>
                <a:gd name="T10" fmla="*/ 50 w 184"/>
                <a:gd name="T11" fmla="*/ 322 h 344"/>
                <a:gd name="T12" fmla="*/ 31 w 184"/>
                <a:gd name="T13" fmla="*/ 255 h 344"/>
                <a:gd name="T14" fmla="*/ 31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1 w 184"/>
                <a:gd name="T21" fmla="*/ 81 h 344"/>
                <a:gd name="T22" fmla="*/ 31 w 184"/>
                <a:gd name="T23" fmla="*/ 15 h 344"/>
                <a:gd name="T24" fmla="*/ 119 w 184"/>
                <a:gd name="T25" fmla="*/ 0 h 344"/>
                <a:gd name="T26" fmla="*/ 119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9 w 184"/>
                <a:gd name="T33" fmla="*/ 148 h 344"/>
                <a:gd name="T34" fmla="*/ 119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4" y="274"/>
                    <a:pt x="168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3" y="335"/>
                    <a:pt x="161" y="339"/>
                    <a:pt x="151" y="341"/>
                  </a:cubicBezTo>
                  <a:cubicBezTo>
                    <a:pt x="140" y="343"/>
                    <a:pt x="128" y="344"/>
                    <a:pt x="114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1" y="285"/>
                    <a:pt x="31" y="255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9" y="148"/>
                    <a:pt x="119" y="148"/>
                    <a:pt x="119" y="148"/>
                  </a:cubicBezTo>
                  <a:cubicBezTo>
                    <a:pt x="119" y="249"/>
                    <a:pt x="119" y="249"/>
                    <a:pt x="119" y="249"/>
                  </a:cubicBezTo>
                  <a:cubicBezTo>
                    <a:pt x="119" y="266"/>
                    <a:pt x="127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7" name="Freeform 13"/>
            <p:cNvSpPr>
              <a:spLocks noEditPoints="1"/>
            </p:cNvSpPr>
            <p:nvPr userDrawn="1"/>
          </p:nvSpPr>
          <p:spPr bwMode="auto">
            <a:xfrm>
              <a:off x="1709738" y="479426"/>
              <a:ext cx="211137" cy="231775"/>
            </a:xfrm>
            <a:custGeom>
              <a:avLst/>
              <a:gdLst>
                <a:gd name="T0" fmla="*/ 213 w 244"/>
                <a:gd name="T1" fmla="*/ 30 h 267"/>
                <a:gd name="T2" fmla="*/ 125 w 244"/>
                <a:gd name="T3" fmla="*/ 0 h 267"/>
                <a:gd name="T4" fmla="*/ 33 w 244"/>
                <a:gd name="T5" fmla="*/ 35 h 267"/>
                <a:gd name="T6" fmla="*/ 0 w 244"/>
                <a:gd name="T7" fmla="*/ 135 h 267"/>
                <a:gd name="T8" fmla="*/ 35 w 244"/>
                <a:gd name="T9" fmla="*/ 233 h 267"/>
                <a:gd name="T10" fmla="*/ 133 w 244"/>
                <a:gd name="T11" fmla="*/ 267 h 267"/>
                <a:gd name="T12" fmla="*/ 185 w 244"/>
                <a:gd name="T13" fmla="*/ 263 h 267"/>
                <a:gd name="T14" fmla="*/ 227 w 244"/>
                <a:gd name="T15" fmla="*/ 249 h 267"/>
                <a:gd name="T16" fmla="*/ 214 w 244"/>
                <a:gd name="T17" fmla="*/ 190 h 267"/>
                <a:gd name="T18" fmla="*/ 186 w 244"/>
                <a:gd name="T19" fmla="*/ 200 h 267"/>
                <a:gd name="T20" fmla="*/ 144 w 244"/>
                <a:gd name="T21" fmla="*/ 204 h 267"/>
                <a:gd name="T22" fmla="*/ 104 w 244"/>
                <a:gd name="T23" fmla="*/ 192 h 267"/>
                <a:gd name="T24" fmla="*/ 88 w 244"/>
                <a:gd name="T25" fmla="*/ 158 h 267"/>
                <a:gd name="T26" fmla="*/ 244 w 244"/>
                <a:gd name="T27" fmla="*/ 158 h 267"/>
                <a:gd name="T28" fmla="*/ 244 w 244"/>
                <a:gd name="T29" fmla="*/ 118 h 267"/>
                <a:gd name="T30" fmla="*/ 213 w 244"/>
                <a:gd name="T31" fmla="*/ 30 h 267"/>
                <a:gd name="T32" fmla="*/ 90 w 244"/>
                <a:gd name="T33" fmla="*/ 102 h 267"/>
                <a:gd name="T34" fmla="*/ 102 w 244"/>
                <a:gd name="T35" fmla="*/ 70 h 267"/>
                <a:gd name="T36" fmla="*/ 128 w 244"/>
                <a:gd name="T37" fmla="*/ 61 h 267"/>
                <a:gd name="T38" fmla="*/ 155 w 244"/>
                <a:gd name="T39" fmla="*/ 72 h 267"/>
                <a:gd name="T40" fmla="*/ 165 w 244"/>
                <a:gd name="T41" fmla="*/ 102 h 267"/>
                <a:gd name="T42" fmla="*/ 90 w 244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4" h="267">
                  <a:moveTo>
                    <a:pt x="213" y="30"/>
                  </a:moveTo>
                  <a:cubicBezTo>
                    <a:pt x="192" y="10"/>
                    <a:pt x="163" y="0"/>
                    <a:pt x="125" y="0"/>
                  </a:cubicBezTo>
                  <a:cubicBezTo>
                    <a:pt x="85" y="0"/>
                    <a:pt x="54" y="12"/>
                    <a:pt x="33" y="35"/>
                  </a:cubicBezTo>
                  <a:cubicBezTo>
                    <a:pt x="11" y="58"/>
                    <a:pt x="0" y="92"/>
                    <a:pt x="0" y="135"/>
                  </a:cubicBezTo>
                  <a:cubicBezTo>
                    <a:pt x="0" y="178"/>
                    <a:pt x="12" y="210"/>
                    <a:pt x="35" y="233"/>
                  </a:cubicBezTo>
                  <a:cubicBezTo>
                    <a:pt x="59" y="256"/>
                    <a:pt x="91" y="267"/>
                    <a:pt x="133" y="267"/>
                  </a:cubicBezTo>
                  <a:cubicBezTo>
                    <a:pt x="153" y="267"/>
                    <a:pt x="171" y="266"/>
                    <a:pt x="185" y="263"/>
                  </a:cubicBezTo>
                  <a:cubicBezTo>
                    <a:pt x="200" y="261"/>
                    <a:pt x="214" y="256"/>
                    <a:pt x="227" y="249"/>
                  </a:cubicBezTo>
                  <a:cubicBezTo>
                    <a:pt x="214" y="190"/>
                    <a:pt x="214" y="190"/>
                    <a:pt x="214" y="190"/>
                  </a:cubicBezTo>
                  <a:cubicBezTo>
                    <a:pt x="204" y="194"/>
                    <a:pt x="195" y="197"/>
                    <a:pt x="186" y="200"/>
                  </a:cubicBezTo>
                  <a:cubicBezTo>
                    <a:pt x="173" y="202"/>
                    <a:pt x="159" y="204"/>
                    <a:pt x="144" y="204"/>
                  </a:cubicBezTo>
                  <a:cubicBezTo>
                    <a:pt x="127" y="204"/>
                    <a:pt x="114" y="200"/>
                    <a:pt x="104" y="192"/>
                  </a:cubicBezTo>
                  <a:cubicBezTo>
                    <a:pt x="94" y="183"/>
                    <a:pt x="89" y="172"/>
                    <a:pt x="88" y="158"/>
                  </a:cubicBezTo>
                  <a:cubicBezTo>
                    <a:pt x="244" y="158"/>
                    <a:pt x="244" y="158"/>
                    <a:pt x="244" y="158"/>
                  </a:cubicBezTo>
                  <a:cubicBezTo>
                    <a:pt x="244" y="118"/>
                    <a:pt x="244" y="118"/>
                    <a:pt x="244" y="118"/>
                  </a:cubicBezTo>
                  <a:cubicBezTo>
                    <a:pt x="244" y="80"/>
                    <a:pt x="234" y="51"/>
                    <a:pt x="213" y="30"/>
                  </a:cubicBezTo>
                  <a:moveTo>
                    <a:pt x="90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9" y="64"/>
                    <a:pt x="118" y="61"/>
                    <a:pt x="128" y="61"/>
                  </a:cubicBezTo>
                  <a:cubicBezTo>
                    <a:pt x="139" y="61"/>
                    <a:pt x="148" y="64"/>
                    <a:pt x="155" y="72"/>
                  </a:cubicBezTo>
                  <a:cubicBezTo>
                    <a:pt x="161" y="79"/>
                    <a:pt x="165" y="89"/>
                    <a:pt x="165" y="102"/>
                  </a:cubicBezTo>
                  <a:lnTo>
                    <a:pt x="9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 14"/>
            <p:cNvSpPr>
              <a:spLocks noEditPoints="1"/>
            </p:cNvSpPr>
            <p:nvPr userDrawn="1"/>
          </p:nvSpPr>
          <p:spPr bwMode="auto">
            <a:xfrm>
              <a:off x="668338" y="479426"/>
              <a:ext cx="209550" cy="231775"/>
            </a:xfrm>
            <a:custGeom>
              <a:avLst/>
              <a:gdLst>
                <a:gd name="T0" fmla="*/ 212 w 243"/>
                <a:gd name="T1" fmla="*/ 30 h 267"/>
                <a:gd name="T2" fmla="*/ 124 w 243"/>
                <a:gd name="T3" fmla="*/ 0 h 267"/>
                <a:gd name="T4" fmla="*/ 32 w 243"/>
                <a:gd name="T5" fmla="*/ 35 h 267"/>
                <a:gd name="T6" fmla="*/ 0 w 243"/>
                <a:gd name="T7" fmla="*/ 135 h 267"/>
                <a:gd name="T8" fmla="*/ 35 w 243"/>
                <a:gd name="T9" fmla="*/ 233 h 267"/>
                <a:gd name="T10" fmla="*/ 132 w 243"/>
                <a:gd name="T11" fmla="*/ 267 h 267"/>
                <a:gd name="T12" fmla="*/ 184 w 243"/>
                <a:gd name="T13" fmla="*/ 263 h 267"/>
                <a:gd name="T14" fmla="*/ 227 w 243"/>
                <a:gd name="T15" fmla="*/ 249 h 267"/>
                <a:gd name="T16" fmla="*/ 213 w 243"/>
                <a:gd name="T17" fmla="*/ 190 h 267"/>
                <a:gd name="T18" fmla="*/ 185 w 243"/>
                <a:gd name="T19" fmla="*/ 200 h 267"/>
                <a:gd name="T20" fmla="*/ 143 w 243"/>
                <a:gd name="T21" fmla="*/ 204 h 267"/>
                <a:gd name="T22" fmla="*/ 103 w 243"/>
                <a:gd name="T23" fmla="*/ 192 h 267"/>
                <a:gd name="T24" fmla="*/ 88 w 243"/>
                <a:gd name="T25" fmla="*/ 158 h 267"/>
                <a:gd name="T26" fmla="*/ 243 w 243"/>
                <a:gd name="T27" fmla="*/ 158 h 267"/>
                <a:gd name="T28" fmla="*/ 243 w 243"/>
                <a:gd name="T29" fmla="*/ 118 h 267"/>
                <a:gd name="T30" fmla="*/ 212 w 243"/>
                <a:gd name="T31" fmla="*/ 30 h 267"/>
                <a:gd name="T32" fmla="*/ 89 w 243"/>
                <a:gd name="T33" fmla="*/ 102 h 267"/>
                <a:gd name="T34" fmla="*/ 102 w 243"/>
                <a:gd name="T35" fmla="*/ 70 h 267"/>
                <a:gd name="T36" fmla="*/ 127 w 243"/>
                <a:gd name="T37" fmla="*/ 61 h 267"/>
                <a:gd name="T38" fmla="*/ 154 w 243"/>
                <a:gd name="T39" fmla="*/ 72 h 267"/>
                <a:gd name="T40" fmla="*/ 164 w 243"/>
                <a:gd name="T41" fmla="*/ 102 h 267"/>
                <a:gd name="T42" fmla="*/ 89 w 243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3" h="267">
                  <a:moveTo>
                    <a:pt x="212" y="30"/>
                  </a:moveTo>
                  <a:cubicBezTo>
                    <a:pt x="191" y="10"/>
                    <a:pt x="162" y="0"/>
                    <a:pt x="124" y="0"/>
                  </a:cubicBezTo>
                  <a:cubicBezTo>
                    <a:pt x="84" y="0"/>
                    <a:pt x="53" y="12"/>
                    <a:pt x="32" y="35"/>
                  </a:cubicBezTo>
                  <a:cubicBezTo>
                    <a:pt x="10" y="58"/>
                    <a:pt x="0" y="92"/>
                    <a:pt x="0" y="135"/>
                  </a:cubicBezTo>
                  <a:cubicBezTo>
                    <a:pt x="0" y="178"/>
                    <a:pt x="11" y="210"/>
                    <a:pt x="35" y="233"/>
                  </a:cubicBezTo>
                  <a:cubicBezTo>
                    <a:pt x="58" y="256"/>
                    <a:pt x="90" y="267"/>
                    <a:pt x="132" y="267"/>
                  </a:cubicBezTo>
                  <a:cubicBezTo>
                    <a:pt x="153" y="267"/>
                    <a:pt x="170" y="266"/>
                    <a:pt x="184" y="263"/>
                  </a:cubicBezTo>
                  <a:cubicBezTo>
                    <a:pt x="199" y="261"/>
                    <a:pt x="213" y="256"/>
                    <a:pt x="227" y="249"/>
                  </a:cubicBezTo>
                  <a:cubicBezTo>
                    <a:pt x="213" y="190"/>
                    <a:pt x="213" y="190"/>
                    <a:pt x="213" y="190"/>
                  </a:cubicBezTo>
                  <a:cubicBezTo>
                    <a:pt x="203" y="194"/>
                    <a:pt x="194" y="197"/>
                    <a:pt x="185" y="200"/>
                  </a:cubicBezTo>
                  <a:cubicBezTo>
                    <a:pt x="172" y="202"/>
                    <a:pt x="158" y="204"/>
                    <a:pt x="143" y="204"/>
                  </a:cubicBezTo>
                  <a:cubicBezTo>
                    <a:pt x="126" y="204"/>
                    <a:pt x="113" y="200"/>
                    <a:pt x="103" y="192"/>
                  </a:cubicBezTo>
                  <a:cubicBezTo>
                    <a:pt x="93" y="183"/>
                    <a:pt x="88" y="172"/>
                    <a:pt x="88" y="158"/>
                  </a:cubicBezTo>
                  <a:cubicBezTo>
                    <a:pt x="243" y="158"/>
                    <a:pt x="243" y="158"/>
                    <a:pt x="243" y="158"/>
                  </a:cubicBezTo>
                  <a:cubicBezTo>
                    <a:pt x="243" y="118"/>
                    <a:pt x="243" y="118"/>
                    <a:pt x="243" y="118"/>
                  </a:cubicBezTo>
                  <a:cubicBezTo>
                    <a:pt x="243" y="80"/>
                    <a:pt x="233" y="51"/>
                    <a:pt x="212" y="30"/>
                  </a:cubicBezTo>
                  <a:moveTo>
                    <a:pt x="89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8" y="64"/>
                    <a:pt x="117" y="61"/>
                    <a:pt x="127" y="61"/>
                  </a:cubicBezTo>
                  <a:cubicBezTo>
                    <a:pt x="138" y="61"/>
                    <a:pt x="147" y="64"/>
                    <a:pt x="154" y="72"/>
                  </a:cubicBezTo>
                  <a:cubicBezTo>
                    <a:pt x="160" y="79"/>
                    <a:pt x="164" y="89"/>
                    <a:pt x="164" y="102"/>
                  </a:cubicBezTo>
                  <a:lnTo>
                    <a:pt x="89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3429684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Circle Whi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2502000" y="1368000"/>
            <a:ext cx="4140000" cy="41400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 lIns="108000" tIns="108000" rIns="108000" bIns="108000" anchor="ctr" anchorCtr="0">
            <a:normAutofit/>
          </a:bodyPr>
          <a:lstStyle>
            <a:lvl1pPr algn="ctr">
              <a:lnSpc>
                <a:spcPts val="4200"/>
              </a:lnSpc>
              <a:defRPr sz="3600" b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376238" y="5864229"/>
            <a:ext cx="4195761" cy="50564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76238" y="6381750"/>
            <a:ext cx="4195762" cy="298450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0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377991" y="378000"/>
            <a:ext cx="1620000" cy="307976"/>
            <a:chOff x="398463" y="404813"/>
            <a:chExt cx="1627187" cy="307976"/>
          </a:xfrm>
          <a:solidFill>
            <a:schemeClr val="tx1"/>
          </a:solidFill>
        </p:grpSpPr>
        <p:sp>
          <p:nvSpPr>
            <p:cNvPr id="8" name="Oval 5"/>
            <p:cNvSpPr>
              <a:spLocks noChangeArrowheads="1"/>
            </p:cNvSpPr>
            <p:nvPr userDrawn="1"/>
          </p:nvSpPr>
          <p:spPr bwMode="auto">
            <a:xfrm>
              <a:off x="1938338" y="625476"/>
              <a:ext cx="87312" cy="8731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0" name="Freeform 6"/>
            <p:cNvSpPr>
              <a:spLocks noEditPoints="1"/>
            </p:cNvSpPr>
            <p:nvPr userDrawn="1"/>
          </p:nvSpPr>
          <p:spPr bwMode="auto">
            <a:xfrm>
              <a:off x="398463" y="406401"/>
              <a:ext cx="247650" cy="301625"/>
            </a:xfrm>
            <a:custGeom>
              <a:avLst/>
              <a:gdLst>
                <a:gd name="T0" fmla="*/ 287 w 287"/>
                <a:gd name="T1" fmla="*/ 166 h 347"/>
                <a:gd name="T2" fmla="*/ 240 w 287"/>
                <a:gd name="T3" fmla="*/ 300 h 347"/>
                <a:gd name="T4" fmla="*/ 109 w 287"/>
                <a:gd name="T5" fmla="*/ 347 h 347"/>
                <a:gd name="T6" fmla="*/ 0 w 287"/>
                <a:gd name="T7" fmla="*/ 347 h 347"/>
                <a:gd name="T8" fmla="*/ 0 w 287"/>
                <a:gd name="T9" fmla="*/ 0 h 347"/>
                <a:gd name="T10" fmla="*/ 117 w 287"/>
                <a:gd name="T11" fmla="*/ 0 h 347"/>
                <a:gd name="T12" fmla="*/ 243 w 287"/>
                <a:gd name="T13" fmla="*/ 43 h 347"/>
                <a:gd name="T14" fmla="*/ 287 w 287"/>
                <a:gd name="T15" fmla="*/ 166 h 347"/>
                <a:gd name="T16" fmla="*/ 192 w 287"/>
                <a:gd name="T17" fmla="*/ 170 h 347"/>
                <a:gd name="T18" fmla="*/ 174 w 287"/>
                <a:gd name="T19" fmla="*/ 99 h 347"/>
                <a:gd name="T20" fmla="*/ 118 w 287"/>
                <a:gd name="T21" fmla="*/ 76 h 347"/>
                <a:gd name="T22" fmla="*/ 91 w 287"/>
                <a:gd name="T23" fmla="*/ 76 h 347"/>
                <a:gd name="T24" fmla="*/ 91 w 287"/>
                <a:gd name="T25" fmla="*/ 270 h 347"/>
                <a:gd name="T26" fmla="*/ 111 w 287"/>
                <a:gd name="T27" fmla="*/ 270 h 347"/>
                <a:gd name="T28" fmla="*/ 173 w 287"/>
                <a:gd name="T29" fmla="*/ 245 h 347"/>
                <a:gd name="T30" fmla="*/ 192 w 287"/>
                <a:gd name="T31" fmla="*/ 17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" h="347">
                  <a:moveTo>
                    <a:pt x="287" y="166"/>
                  </a:moveTo>
                  <a:cubicBezTo>
                    <a:pt x="287" y="224"/>
                    <a:pt x="271" y="269"/>
                    <a:pt x="240" y="300"/>
                  </a:cubicBezTo>
                  <a:cubicBezTo>
                    <a:pt x="209" y="331"/>
                    <a:pt x="165" y="347"/>
                    <a:pt x="109" y="347"/>
                  </a:cubicBezTo>
                  <a:cubicBezTo>
                    <a:pt x="0" y="347"/>
                    <a:pt x="0" y="347"/>
                    <a:pt x="0" y="34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71" y="0"/>
                    <a:pt x="213" y="15"/>
                    <a:pt x="243" y="43"/>
                  </a:cubicBezTo>
                  <a:cubicBezTo>
                    <a:pt x="272" y="72"/>
                    <a:pt x="287" y="113"/>
                    <a:pt x="287" y="166"/>
                  </a:cubicBezTo>
                  <a:moveTo>
                    <a:pt x="192" y="170"/>
                  </a:moveTo>
                  <a:cubicBezTo>
                    <a:pt x="192" y="138"/>
                    <a:pt x="186" y="114"/>
                    <a:pt x="174" y="99"/>
                  </a:cubicBezTo>
                  <a:cubicBezTo>
                    <a:pt x="161" y="84"/>
                    <a:pt x="143" y="76"/>
                    <a:pt x="118" y="76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1" y="270"/>
                    <a:pt x="91" y="270"/>
                    <a:pt x="91" y="270"/>
                  </a:cubicBezTo>
                  <a:cubicBezTo>
                    <a:pt x="111" y="270"/>
                    <a:pt x="111" y="270"/>
                    <a:pt x="111" y="270"/>
                  </a:cubicBezTo>
                  <a:cubicBezTo>
                    <a:pt x="139" y="270"/>
                    <a:pt x="160" y="262"/>
                    <a:pt x="173" y="245"/>
                  </a:cubicBezTo>
                  <a:cubicBezTo>
                    <a:pt x="186" y="229"/>
                    <a:pt x="192" y="204"/>
                    <a:pt x="192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7"/>
            <p:cNvSpPr>
              <a:spLocks noChangeArrowheads="1"/>
            </p:cNvSpPr>
            <p:nvPr userDrawn="1"/>
          </p:nvSpPr>
          <p:spPr bwMode="auto">
            <a:xfrm>
              <a:off x="906463" y="404813"/>
              <a:ext cx="74612" cy="303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2" name="Freeform 8"/>
            <p:cNvSpPr>
              <a:spLocks noEditPoints="1"/>
            </p:cNvSpPr>
            <p:nvPr userDrawn="1"/>
          </p:nvSpPr>
          <p:spPr bwMode="auto">
            <a:xfrm>
              <a:off x="1011238" y="479426"/>
              <a:ext cx="215900" cy="231775"/>
            </a:xfrm>
            <a:custGeom>
              <a:avLst/>
              <a:gdLst>
                <a:gd name="T0" fmla="*/ 252 w 252"/>
                <a:gd name="T1" fmla="*/ 133 h 267"/>
                <a:gd name="T2" fmla="*/ 218 w 252"/>
                <a:gd name="T3" fmla="*/ 232 h 267"/>
                <a:gd name="T4" fmla="*/ 125 w 252"/>
                <a:gd name="T5" fmla="*/ 267 h 267"/>
                <a:gd name="T6" fmla="*/ 34 w 252"/>
                <a:gd name="T7" fmla="*/ 231 h 267"/>
                <a:gd name="T8" fmla="*/ 0 w 252"/>
                <a:gd name="T9" fmla="*/ 133 h 267"/>
                <a:gd name="T10" fmla="*/ 33 w 252"/>
                <a:gd name="T11" fmla="*/ 35 h 267"/>
                <a:gd name="T12" fmla="*/ 127 w 252"/>
                <a:gd name="T13" fmla="*/ 0 h 267"/>
                <a:gd name="T14" fmla="*/ 192 w 252"/>
                <a:gd name="T15" fmla="*/ 16 h 267"/>
                <a:gd name="T16" fmla="*/ 236 w 252"/>
                <a:gd name="T17" fmla="*/ 63 h 267"/>
                <a:gd name="T18" fmla="*/ 252 w 252"/>
                <a:gd name="T19" fmla="*/ 133 h 267"/>
                <a:gd name="T20" fmla="*/ 88 w 252"/>
                <a:gd name="T21" fmla="*/ 133 h 267"/>
                <a:gd name="T22" fmla="*/ 97 w 252"/>
                <a:gd name="T23" fmla="*/ 184 h 267"/>
                <a:gd name="T24" fmla="*/ 126 w 252"/>
                <a:gd name="T25" fmla="*/ 201 h 267"/>
                <a:gd name="T26" fmla="*/ 155 w 252"/>
                <a:gd name="T27" fmla="*/ 184 h 267"/>
                <a:gd name="T28" fmla="*/ 163 w 252"/>
                <a:gd name="T29" fmla="*/ 133 h 267"/>
                <a:gd name="T30" fmla="*/ 155 w 252"/>
                <a:gd name="T31" fmla="*/ 83 h 267"/>
                <a:gd name="T32" fmla="*/ 126 w 252"/>
                <a:gd name="T33" fmla="*/ 66 h 267"/>
                <a:gd name="T34" fmla="*/ 97 w 252"/>
                <a:gd name="T35" fmla="*/ 83 h 267"/>
                <a:gd name="T36" fmla="*/ 88 w 252"/>
                <a:gd name="T37" fmla="*/ 13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2" h="267">
                  <a:moveTo>
                    <a:pt x="252" y="133"/>
                  </a:moveTo>
                  <a:cubicBezTo>
                    <a:pt x="252" y="175"/>
                    <a:pt x="241" y="208"/>
                    <a:pt x="218" y="232"/>
                  </a:cubicBezTo>
                  <a:cubicBezTo>
                    <a:pt x="196" y="256"/>
                    <a:pt x="165" y="267"/>
                    <a:pt x="125" y="267"/>
                  </a:cubicBezTo>
                  <a:cubicBezTo>
                    <a:pt x="87" y="267"/>
                    <a:pt x="56" y="255"/>
                    <a:pt x="34" y="231"/>
                  </a:cubicBezTo>
                  <a:cubicBezTo>
                    <a:pt x="11" y="207"/>
                    <a:pt x="0" y="174"/>
                    <a:pt x="0" y="133"/>
                  </a:cubicBezTo>
                  <a:cubicBezTo>
                    <a:pt x="0" y="91"/>
                    <a:pt x="11" y="58"/>
                    <a:pt x="33" y="35"/>
                  </a:cubicBezTo>
                  <a:cubicBezTo>
                    <a:pt x="55" y="12"/>
                    <a:pt x="86" y="0"/>
                    <a:pt x="127" y="0"/>
                  </a:cubicBezTo>
                  <a:cubicBezTo>
                    <a:pt x="151" y="0"/>
                    <a:pt x="173" y="5"/>
                    <a:pt x="192" y="16"/>
                  </a:cubicBezTo>
                  <a:cubicBezTo>
                    <a:pt x="211" y="27"/>
                    <a:pt x="226" y="42"/>
                    <a:pt x="236" y="63"/>
                  </a:cubicBezTo>
                  <a:cubicBezTo>
                    <a:pt x="247" y="83"/>
                    <a:pt x="252" y="106"/>
                    <a:pt x="252" y="133"/>
                  </a:cubicBezTo>
                  <a:moveTo>
                    <a:pt x="88" y="133"/>
                  </a:moveTo>
                  <a:cubicBezTo>
                    <a:pt x="88" y="155"/>
                    <a:pt x="91" y="172"/>
                    <a:pt x="97" y="184"/>
                  </a:cubicBezTo>
                  <a:cubicBezTo>
                    <a:pt x="103" y="195"/>
                    <a:pt x="112" y="201"/>
                    <a:pt x="126" y="201"/>
                  </a:cubicBezTo>
                  <a:cubicBezTo>
                    <a:pt x="140" y="201"/>
                    <a:pt x="149" y="195"/>
                    <a:pt x="155" y="184"/>
                  </a:cubicBezTo>
                  <a:cubicBezTo>
                    <a:pt x="160" y="172"/>
                    <a:pt x="163" y="155"/>
                    <a:pt x="163" y="133"/>
                  </a:cubicBezTo>
                  <a:cubicBezTo>
                    <a:pt x="163" y="111"/>
                    <a:pt x="160" y="94"/>
                    <a:pt x="155" y="83"/>
                  </a:cubicBezTo>
                  <a:cubicBezTo>
                    <a:pt x="149" y="72"/>
                    <a:pt x="139" y="66"/>
                    <a:pt x="126" y="66"/>
                  </a:cubicBezTo>
                  <a:cubicBezTo>
                    <a:pt x="112" y="66"/>
                    <a:pt x="103" y="72"/>
                    <a:pt x="97" y="83"/>
                  </a:cubicBezTo>
                  <a:cubicBezTo>
                    <a:pt x="91" y="94"/>
                    <a:pt x="88" y="111"/>
                    <a:pt x="88" y="1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3" name="Rectangle 9"/>
            <p:cNvSpPr>
              <a:spLocks noChangeArrowheads="1"/>
            </p:cNvSpPr>
            <p:nvPr userDrawn="1"/>
          </p:nvSpPr>
          <p:spPr bwMode="auto">
            <a:xfrm>
              <a:off x="1257300" y="482601"/>
              <a:ext cx="74612" cy="2254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4" name="Rectangle 10"/>
            <p:cNvSpPr>
              <a:spLocks noChangeArrowheads="1"/>
            </p:cNvSpPr>
            <p:nvPr userDrawn="1"/>
          </p:nvSpPr>
          <p:spPr bwMode="auto">
            <a:xfrm>
              <a:off x="1257300" y="404813"/>
              <a:ext cx="74612" cy="508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1362075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0 w 184"/>
                <a:gd name="T7" fmla="*/ 341 h 344"/>
                <a:gd name="T8" fmla="*/ 113 w 184"/>
                <a:gd name="T9" fmla="*/ 344 h 344"/>
                <a:gd name="T10" fmla="*/ 50 w 184"/>
                <a:gd name="T11" fmla="*/ 322 h 344"/>
                <a:gd name="T12" fmla="*/ 30 w 184"/>
                <a:gd name="T13" fmla="*/ 255 h 344"/>
                <a:gd name="T14" fmla="*/ 30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0 w 184"/>
                <a:gd name="T21" fmla="*/ 81 h 344"/>
                <a:gd name="T22" fmla="*/ 30 w 184"/>
                <a:gd name="T23" fmla="*/ 16 h 344"/>
                <a:gd name="T24" fmla="*/ 118 w 184"/>
                <a:gd name="T25" fmla="*/ 0 h 344"/>
                <a:gd name="T26" fmla="*/ 118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8 w 184"/>
                <a:gd name="T33" fmla="*/ 148 h 344"/>
                <a:gd name="T34" fmla="*/ 118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3" y="274"/>
                    <a:pt x="167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2" y="335"/>
                    <a:pt x="161" y="339"/>
                    <a:pt x="150" y="341"/>
                  </a:cubicBezTo>
                  <a:cubicBezTo>
                    <a:pt x="140" y="343"/>
                    <a:pt x="127" y="344"/>
                    <a:pt x="113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0" y="285"/>
                    <a:pt x="30" y="255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8" y="148"/>
                    <a:pt x="118" y="148"/>
                    <a:pt x="118" y="148"/>
                  </a:cubicBezTo>
                  <a:cubicBezTo>
                    <a:pt x="118" y="249"/>
                    <a:pt x="118" y="249"/>
                    <a:pt x="118" y="249"/>
                  </a:cubicBezTo>
                  <a:cubicBezTo>
                    <a:pt x="118" y="266"/>
                    <a:pt x="126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1535113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1 w 184"/>
                <a:gd name="T7" fmla="*/ 341 h 344"/>
                <a:gd name="T8" fmla="*/ 114 w 184"/>
                <a:gd name="T9" fmla="*/ 344 h 344"/>
                <a:gd name="T10" fmla="*/ 50 w 184"/>
                <a:gd name="T11" fmla="*/ 322 h 344"/>
                <a:gd name="T12" fmla="*/ 31 w 184"/>
                <a:gd name="T13" fmla="*/ 255 h 344"/>
                <a:gd name="T14" fmla="*/ 31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1 w 184"/>
                <a:gd name="T21" fmla="*/ 81 h 344"/>
                <a:gd name="T22" fmla="*/ 31 w 184"/>
                <a:gd name="T23" fmla="*/ 15 h 344"/>
                <a:gd name="T24" fmla="*/ 119 w 184"/>
                <a:gd name="T25" fmla="*/ 0 h 344"/>
                <a:gd name="T26" fmla="*/ 119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9 w 184"/>
                <a:gd name="T33" fmla="*/ 148 h 344"/>
                <a:gd name="T34" fmla="*/ 119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4" y="274"/>
                    <a:pt x="168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3" y="335"/>
                    <a:pt x="161" y="339"/>
                    <a:pt x="151" y="341"/>
                  </a:cubicBezTo>
                  <a:cubicBezTo>
                    <a:pt x="140" y="343"/>
                    <a:pt x="128" y="344"/>
                    <a:pt x="114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1" y="285"/>
                    <a:pt x="31" y="255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9" y="148"/>
                    <a:pt x="119" y="148"/>
                    <a:pt x="119" y="148"/>
                  </a:cubicBezTo>
                  <a:cubicBezTo>
                    <a:pt x="119" y="249"/>
                    <a:pt x="119" y="249"/>
                    <a:pt x="119" y="249"/>
                  </a:cubicBezTo>
                  <a:cubicBezTo>
                    <a:pt x="119" y="266"/>
                    <a:pt x="127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7" name="Freeform 13"/>
            <p:cNvSpPr>
              <a:spLocks noEditPoints="1"/>
            </p:cNvSpPr>
            <p:nvPr userDrawn="1"/>
          </p:nvSpPr>
          <p:spPr bwMode="auto">
            <a:xfrm>
              <a:off x="1709738" y="479426"/>
              <a:ext cx="211137" cy="231775"/>
            </a:xfrm>
            <a:custGeom>
              <a:avLst/>
              <a:gdLst>
                <a:gd name="T0" fmla="*/ 213 w 244"/>
                <a:gd name="T1" fmla="*/ 30 h 267"/>
                <a:gd name="T2" fmla="*/ 125 w 244"/>
                <a:gd name="T3" fmla="*/ 0 h 267"/>
                <a:gd name="T4" fmla="*/ 33 w 244"/>
                <a:gd name="T5" fmla="*/ 35 h 267"/>
                <a:gd name="T6" fmla="*/ 0 w 244"/>
                <a:gd name="T7" fmla="*/ 135 h 267"/>
                <a:gd name="T8" fmla="*/ 35 w 244"/>
                <a:gd name="T9" fmla="*/ 233 h 267"/>
                <a:gd name="T10" fmla="*/ 133 w 244"/>
                <a:gd name="T11" fmla="*/ 267 h 267"/>
                <a:gd name="T12" fmla="*/ 185 w 244"/>
                <a:gd name="T13" fmla="*/ 263 h 267"/>
                <a:gd name="T14" fmla="*/ 227 w 244"/>
                <a:gd name="T15" fmla="*/ 249 h 267"/>
                <a:gd name="T16" fmla="*/ 214 w 244"/>
                <a:gd name="T17" fmla="*/ 190 h 267"/>
                <a:gd name="T18" fmla="*/ 186 w 244"/>
                <a:gd name="T19" fmla="*/ 200 h 267"/>
                <a:gd name="T20" fmla="*/ 144 w 244"/>
                <a:gd name="T21" fmla="*/ 204 h 267"/>
                <a:gd name="T22" fmla="*/ 104 w 244"/>
                <a:gd name="T23" fmla="*/ 192 h 267"/>
                <a:gd name="T24" fmla="*/ 88 w 244"/>
                <a:gd name="T25" fmla="*/ 158 h 267"/>
                <a:gd name="T26" fmla="*/ 244 w 244"/>
                <a:gd name="T27" fmla="*/ 158 h 267"/>
                <a:gd name="T28" fmla="*/ 244 w 244"/>
                <a:gd name="T29" fmla="*/ 118 h 267"/>
                <a:gd name="T30" fmla="*/ 213 w 244"/>
                <a:gd name="T31" fmla="*/ 30 h 267"/>
                <a:gd name="T32" fmla="*/ 90 w 244"/>
                <a:gd name="T33" fmla="*/ 102 h 267"/>
                <a:gd name="T34" fmla="*/ 102 w 244"/>
                <a:gd name="T35" fmla="*/ 70 h 267"/>
                <a:gd name="T36" fmla="*/ 128 w 244"/>
                <a:gd name="T37" fmla="*/ 61 h 267"/>
                <a:gd name="T38" fmla="*/ 155 w 244"/>
                <a:gd name="T39" fmla="*/ 72 h 267"/>
                <a:gd name="T40" fmla="*/ 165 w 244"/>
                <a:gd name="T41" fmla="*/ 102 h 267"/>
                <a:gd name="T42" fmla="*/ 90 w 244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4" h="267">
                  <a:moveTo>
                    <a:pt x="213" y="30"/>
                  </a:moveTo>
                  <a:cubicBezTo>
                    <a:pt x="192" y="10"/>
                    <a:pt x="163" y="0"/>
                    <a:pt x="125" y="0"/>
                  </a:cubicBezTo>
                  <a:cubicBezTo>
                    <a:pt x="85" y="0"/>
                    <a:pt x="54" y="12"/>
                    <a:pt x="33" y="35"/>
                  </a:cubicBezTo>
                  <a:cubicBezTo>
                    <a:pt x="11" y="58"/>
                    <a:pt x="0" y="92"/>
                    <a:pt x="0" y="135"/>
                  </a:cubicBezTo>
                  <a:cubicBezTo>
                    <a:pt x="0" y="178"/>
                    <a:pt x="12" y="210"/>
                    <a:pt x="35" y="233"/>
                  </a:cubicBezTo>
                  <a:cubicBezTo>
                    <a:pt x="59" y="256"/>
                    <a:pt x="91" y="267"/>
                    <a:pt x="133" y="267"/>
                  </a:cubicBezTo>
                  <a:cubicBezTo>
                    <a:pt x="153" y="267"/>
                    <a:pt x="171" y="266"/>
                    <a:pt x="185" y="263"/>
                  </a:cubicBezTo>
                  <a:cubicBezTo>
                    <a:pt x="200" y="261"/>
                    <a:pt x="214" y="256"/>
                    <a:pt x="227" y="249"/>
                  </a:cubicBezTo>
                  <a:cubicBezTo>
                    <a:pt x="214" y="190"/>
                    <a:pt x="214" y="190"/>
                    <a:pt x="214" y="190"/>
                  </a:cubicBezTo>
                  <a:cubicBezTo>
                    <a:pt x="204" y="194"/>
                    <a:pt x="195" y="197"/>
                    <a:pt x="186" y="200"/>
                  </a:cubicBezTo>
                  <a:cubicBezTo>
                    <a:pt x="173" y="202"/>
                    <a:pt x="159" y="204"/>
                    <a:pt x="144" y="204"/>
                  </a:cubicBezTo>
                  <a:cubicBezTo>
                    <a:pt x="127" y="204"/>
                    <a:pt x="114" y="200"/>
                    <a:pt x="104" y="192"/>
                  </a:cubicBezTo>
                  <a:cubicBezTo>
                    <a:pt x="94" y="183"/>
                    <a:pt x="89" y="172"/>
                    <a:pt x="88" y="158"/>
                  </a:cubicBezTo>
                  <a:cubicBezTo>
                    <a:pt x="244" y="158"/>
                    <a:pt x="244" y="158"/>
                    <a:pt x="244" y="158"/>
                  </a:cubicBezTo>
                  <a:cubicBezTo>
                    <a:pt x="244" y="118"/>
                    <a:pt x="244" y="118"/>
                    <a:pt x="244" y="118"/>
                  </a:cubicBezTo>
                  <a:cubicBezTo>
                    <a:pt x="244" y="80"/>
                    <a:pt x="234" y="51"/>
                    <a:pt x="213" y="30"/>
                  </a:cubicBezTo>
                  <a:moveTo>
                    <a:pt x="90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9" y="64"/>
                    <a:pt x="118" y="61"/>
                    <a:pt x="128" y="61"/>
                  </a:cubicBezTo>
                  <a:cubicBezTo>
                    <a:pt x="139" y="61"/>
                    <a:pt x="148" y="64"/>
                    <a:pt x="155" y="72"/>
                  </a:cubicBezTo>
                  <a:cubicBezTo>
                    <a:pt x="161" y="79"/>
                    <a:pt x="165" y="89"/>
                    <a:pt x="165" y="102"/>
                  </a:cubicBezTo>
                  <a:lnTo>
                    <a:pt x="9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 14"/>
            <p:cNvSpPr>
              <a:spLocks noEditPoints="1"/>
            </p:cNvSpPr>
            <p:nvPr userDrawn="1"/>
          </p:nvSpPr>
          <p:spPr bwMode="auto">
            <a:xfrm>
              <a:off x="668338" y="479426"/>
              <a:ext cx="209550" cy="231775"/>
            </a:xfrm>
            <a:custGeom>
              <a:avLst/>
              <a:gdLst>
                <a:gd name="T0" fmla="*/ 212 w 243"/>
                <a:gd name="T1" fmla="*/ 30 h 267"/>
                <a:gd name="T2" fmla="*/ 124 w 243"/>
                <a:gd name="T3" fmla="*/ 0 h 267"/>
                <a:gd name="T4" fmla="*/ 32 w 243"/>
                <a:gd name="T5" fmla="*/ 35 h 267"/>
                <a:gd name="T6" fmla="*/ 0 w 243"/>
                <a:gd name="T7" fmla="*/ 135 h 267"/>
                <a:gd name="T8" fmla="*/ 35 w 243"/>
                <a:gd name="T9" fmla="*/ 233 h 267"/>
                <a:gd name="T10" fmla="*/ 132 w 243"/>
                <a:gd name="T11" fmla="*/ 267 h 267"/>
                <a:gd name="T12" fmla="*/ 184 w 243"/>
                <a:gd name="T13" fmla="*/ 263 h 267"/>
                <a:gd name="T14" fmla="*/ 227 w 243"/>
                <a:gd name="T15" fmla="*/ 249 h 267"/>
                <a:gd name="T16" fmla="*/ 213 w 243"/>
                <a:gd name="T17" fmla="*/ 190 h 267"/>
                <a:gd name="T18" fmla="*/ 185 w 243"/>
                <a:gd name="T19" fmla="*/ 200 h 267"/>
                <a:gd name="T20" fmla="*/ 143 w 243"/>
                <a:gd name="T21" fmla="*/ 204 h 267"/>
                <a:gd name="T22" fmla="*/ 103 w 243"/>
                <a:gd name="T23" fmla="*/ 192 h 267"/>
                <a:gd name="T24" fmla="*/ 88 w 243"/>
                <a:gd name="T25" fmla="*/ 158 h 267"/>
                <a:gd name="T26" fmla="*/ 243 w 243"/>
                <a:gd name="T27" fmla="*/ 158 h 267"/>
                <a:gd name="T28" fmla="*/ 243 w 243"/>
                <a:gd name="T29" fmla="*/ 118 h 267"/>
                <a:gd name="T30" fmla="*/ 212 w 243"/>
                <a:gd name="T31" fmla="*/ 30 h 267"/>
                <a:gd name="T32" fmla="*/ 89 w 243"/>
                <a:gd name="T33" fmla="*/ 102 h 267"/>
                <a:gd name="T34" fmla="*/ 102 w 243"/>
                <a:gd name="T35" fmla="*/ 70 h 267"/>
                <a:gd name="T36" fmla="*/ 127 w 243"/>
                <a:gd name="T37" fmla="*/ 61 h 267"/>
                <a:gd name="T38" fmla="*/ 154 w 243"/>
                <a:gd name="T39" fmla="*/ 72 h 267"/>
                <a:gd name="T40" fmla="*/ 164 w 243"/>
                <a:gd name="T41" fmla="*/ 102 h 267"/>
                <a:gd name="T42" fmla="*/ 89 w 243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3" h="267">
                  <a:moveTo>
                    <a:pt x="212" y="30"/>
                  </a:moveTo>
                  <a:cubicBezTo>
                    <a:pt x="191" y="10"/>
                    <a:pt x="162" y="0"/>
                    <a:pt x="124" y="0"/>
                  </a:cubicBezTo>
                  <a:cubicBezTo>
                    <a:pt x="84" y="0"/>
                    <a:pt x="53" y="12"/>
                    <a:pt x="32" y="35"/>
                  </a:cubicBezTo>
                  <a:cubicBezTo>
                    <a:pt x="10" y="58"/>
                    <a:pt x="0" y="92"/>
                    <a:pt x="0" y="135"/>
                  </a:cubicBezTo>
                  <a:cubicBezTo>
                    <a:pt x="0" y="178"/>
                    <a:pt x="11" y="210"/>
                    <a:pt x="35" y="233"/>
                  </a:cubicBezTo>
                  <a:cubicBezTo>
                    <a:pt x="58" y="256"/>
                    <a:pt x="90" y="267"/>
                    <a:pt x="132" y="267"/>
                  </a:cubicBezTo>
                  <a:cubicBezTo>
                    <a:pt x="153" y="267"/>
                    <a:pt x="170" y="266"/>
                    <a:pt x="184" y="263"/>
                  </a:cubicBezTo>
                  <a:cubicBezTo>
                    <a:pt x="199" y="261"/>
                    <a:pt x="213" y="256"/>
                    <a:pt x="227" y="249"/>
                  </a:cubicBezTo>
                  <a:cubicBezTo>
                    <a:pt x="213" y="190"/>
                    <a:pt x="213" y="190"/>
                    <a:pt x="213" y="190"/>
                  </a:cubicBezTo>
                  <a:cubicBezTo>
                    <a:pt x="203" y="194"/>
                    <a:pt x="194" y="197"/>
                    <a:pt x="185" y="200"/>
                  </a:cubicBezTo>
                  <a:cubicBezTo>
                    <a:pt x="172" y="202"/>
                    <a:pt x="158" y="204"/>
                    <a:pt x="143" y="204"/>
                  </a:cubicBezTo>
                  <a:cubicBezTo>
                    <a:pt x="126" y="204"/>
                    <a:pt x="113" y="200"/>
                    <a:pt x="103" y="192"/>
                  </a:cubicBezTo>
                  <a:cubicBezTo>
                    <a:pt x="93" y="183"/>
                    <a:pt x="88" y="172"/>
                    <a:pt x="88" y="158"/>
                  </a:cubicBezTo>
                  <a:cubicBezTo>
                    <a:pt x="243" y="158"/>
                    <a:pt x="243" y="158"/>
                    <a:pt x="243" y="158"/>
                  </a:cubicBezTo>
                  <a:cubicBezTo>
                    <a:pt x="243" y="118"/>
                    <a:pt x="243" y="118"/>
                    <a:pt x="243" y="118"/>
                  </a:cubicBezTo>
                  <a:cubicBezTo>
                    <a:pt x="243" y="80"/>
                    <a:pt x="233" y="51"/>
                    <a:pt x="212" y="30"/>
                  </a:cubicBezTo>
                  <a:moveTo>
                    <a:pt x="89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8" y="64"/>
                    <a:pt x="117" y="61"/>
                    <a:pt x="127" y="61"/>
                  </a:cubicBezTo>
                  <a:cubicBezTo>
                    <a:pt x="138" y="61"/>
                    <a:pt x="147" y="64"/>
                    <a:pt x="154" y="72"/>
                  </a:cubicBezTo>
                  <a:cubicBezTo>
                    <a:pt x="160" y="79"/>
                    <a:pt x="164" y="89"/>
                    <a:pt x="164" y="102"/>
                  </a:cubicBezTo>
                  <a:lnTo>
                    <a:pt x="89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1019899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Deloitte green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76238" y="1705669"/>
            <a:ext cx="7905750" cy="1592403"/>
          </a:xfrm>
        </p:spPr>
        <p:txBody>
          <a:bodyPr anchor="b"/>
          <a:lstStyle>
            <a:lvl1pPr>
              <a:lnSpc>
                <a:spcPct val="95000"/>
              </a:lnSpc>
              <a:defRPr sz="3850" b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76238" y="3429000"/>
            <a:ext cx="7905750" cy="15665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385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4751388" y="6477000"/>
            <a:ext cx="3672420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0"/>
              </a:spcBef>
              <a:buSzPct val="100000"/>
              <a:buFont typeface="Arial"/>
              <a:buNone/>
            </a:pPr>
            <a:r>
              <a:rPr lang="en-US" sz="650" noProof="0" dirty="0">
                <a:solidFill>
                  <a:schemeClr val="bg1"/>
                </a:solidFill>
              </a:rPr>
              <a:t>Presentation title</a:t>
            </a:r>
            <a:br>
              <a:rPr lang="en-US" sz="650" noProof="0" dirty="0">
                <a:solidFill>
                  <a:schemeClr val="bg1"/>
                </a:solidFill>
              </a:rPr>
            </a:br>
            <a:r>
              <a:rPr lang="en-US" sz="650" noProof="0" dirty="0">
                <a:solidFill>
                  <a:schemeClr val="bg1"/>
                </a:solidFill>
              </a:rPr>
              <a:t>[To edit, click View &gt; Slide Master &gt; Slide Master]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76238" y="6477000"/>
            <a:ext cx="40163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spcBef>
                <a:spcPts val="600"/>
              </a:spcBef>
              <a:buSzPct val="100000"/>
              <a:buFont typeface="Arial"/>
              <a:buNone/>
            </a:pPr>
            <a:r>
              <a:rPr lang="en-US" sz="650" noProof="0" dirty="0" smtClean="0">
                <a:solidFill>
                  <a:schemeClr val="bg1"/>
                </a:solidFill>
              </a:rPr>
              <a:t>© 2016 Deloitte </a:t>
            </a:r>
            <a:r>
              <a:rPr lang="en-US" sz="650" noProof="0" dirty="0" err="1" smtClean="0">
                <a:solidFill>
                  <a:schemeClr val="bg1"/>
                </a:solidFill>
              </a:rPr>
              <a:t>Česká</a:t>
            </a:r>
            <a:r>
              <a:rPr lang="en-US" sz="650" noProof="0" dirty="0" smtClean="0">
                <a:solidFill>
                  <a:schemeClr val="bg1"/>
                </a:solidFill>
              </a:rPr>
              <a:t> </a:t>
            </a:r>
            <a:r>
              <a:rPr lang="en-US" sz="650" noProof="0" dirty="0" err="1" smtClean="0">
                <a:solidFill>
                  <a:schemeClr val="bg1"/>
                </a:solidFill>
              </a:rPr>
              <a:t>republika</a:t>
            </a:r>
            <a:endParaRPr lang="en-US" sz="650" noProof="0" dirty="0" smtClean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536782" y="6477000"/>
            <a:ext cx="230981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6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noProof="0" smtClean="0">
                <a:solidFill>
                  <a:schemeClr val="bg1"/>
                </a:solidFill>
              </a:rPr>
              <a:pPr marL="0" indent="0" algn="r">
                <a:spcBef>
                  <a:spcPts val="600"/>
                </a:spcBef>
                <a:buSzPct val="100000"/>
                <a:buFont typeface="Arial"/>
                <a:buNone/>
              </a:pPr>
              <a:t>‹#›</a:t>
            </a:fld>
            <a:endParaRPr lang="en-US" sz="65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250659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Circle Whi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2502000" y="1368000"/>
            <a:ext cx="4140000" cy="41400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 lIns="108000" tIns="108000" rIns="108000" bIns="108000" anchor="ctr" anchorCtr="0">
            <a:normAutofit/>
          </a:bodyPr>
          <a:lstStyle>
            <a:lvl1pPr algn="ctr">
              <a:lnSpc>
                <a:spcPts val="4200"/>
              </a:lnSpc>
              <a:defRPr sz="3600" b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376238" y="5864229"/>
            <a:ext cx="4195761" cy="50564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76238" y="6381750"/>
            <a:ext cx="4195762" cy="298450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0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377991" y="378000"/>
            <a:ext cx="1620000" cy="307976"/>
            <a:chOff x="398463" y="404813"/>
            <a:chExt cx="1627187" cy="307976"/>
          </a:xfrm>
          <a:solidFill>
            <a:schemeClr val="tx1"/>
          </a:solidFill>
        </p:grpSpPr>
        <p:sp>
          <p:nvSpPr>
            <p:cNvPr id="8" name="Oval 5"/>
            <p:cNvSpPr>
              <a:spLocks noChangeArrowheads="1"/>
            </p:cNvSpPr>
            <p:nvPr userDrawn="1"/>
          </p:nvSpPr>
          <p:spPr bwMode="auto">
            <a:xfrm>
              <a:off x="1938338" y="625476"/>
              <a:ext cx="87312" cy="8731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0" name="Freeform 6"/>
            <p:cNvSpPr>
              <a:spLocks noEditPoints="1"/>
            </p:cNvSpPr>
            <p:nvPr userDrawn="1"/>
          </p:nvSpPr>
          <p:spPr bwMode="auto">
            <a:xfrm>
              <a:off x="398463" y="406401"/>
              <a:ext cx="247650" cy="301625"/>
            </a:xfrm>
            <a:custGeom>
              <a:avLst/>
              <a:gdLst>
                <a:gd name="T0" fmla="*/ 287 w 287"/>
                <a:gd name="T1" fmla="*/ 166 h 347"/>
                <a:gd name="T2" fmla="*/ 240 w 287"/>
                <a:gd name="T3" fmla="*/ 300 h 347"/>
                <a:gd name="T4" fmla="*/ 109 w 287"/>
                <a:gd name="T5" fmla="*/ 347 h 347"/>
                <a:gd name="T6" fmla="*/ 0 w 287"/>
                <a:gd name="T7" fmla="*/ 347 h 347"/>
                <a:gd name="T8" fmla="*/ 0 w 287"/>
                <a:gd name="T9" fmla="*/ 0 h 347"/>
                <a:gd name="T10" fmla="*/ 117 w 287"/>
                <a:gd name="T11" fmla="*/ 0 h 347"/>
                <a:gd name="T12" fmla="*/ 243 w 287"/>
                <a:gd name="T13" fmla="*/ 43 h 347"/>
                <a:gd name="T14" fmla="*/ 287 w 287"/>
                <a:gd name="T15" fmla="*/ 166 h 347"/>
                <a:gd name="T16" fmla="*/ 192 w 287"/>
                <a:gd name="T17" fmla="*/ 170 h 347"/>
                <a:gd name="T18" fmla="*/ 174 w 287"/>
                <a:gd name="T19" fmla="*/ 99 h 347"/>
                <a:gd name="T20" fmla="*/ 118 w 287"/>
                <a:gd name="T21" fmla="*/ 76 h 347"/>
                <a:gd name="T22" fmla="*/ 91 w 287"/>
                <a:gd name="T23" fmla="*/ 76 h 347"/>
                <a:gd name="T24" fmla="*/ 91 w 287"/>
                <a:gd name="T25" fmla="*/ 270 h 347"/>
                <a:gd name="T26" fmla="*/ 111 w 287"/>
                <a:gd name="T27" fmla="*/ 270 h 347"/>
                <a:gd name="T28" fmla="*/ 173 w 287"/>
                <a:gd name="T29" fmla="*/ 245 h 347"/>
                <a:gd name="T30" fmla="*/ 192 w 287"/>
                <a:gd name="T31" fmla="*/ 17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" h="347">
                  <a:moveTo>
                    <a:pt x="287" y="166"/>
                  </a:moveTo>
                  <a:cubicBezTo>
                    <a:pt x="287" y="224"/>
                    <a:pt x="271" y="269"/>
                    <a:pt x="240" y="300"/>
                  </a:cubicBezTo>
                  <a:cubicBezTo>
                    <a:pt x="209" y="331"/>
                    <a:pt x="165" y="347"/>
                    <a:pt x="109" y="347"/>
                  </a:cubicBezTo>
                  <a:cubicBezTo>
                    <a:pt x="0" y="347"/>
                    <a:pt x="0" y="347"/>
                    <a:pt x="0" y="34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71" y="0"/>
                    <a:pt x="213" y="15"/>
                    <a:pt x="243" y="43"/>
                  </a:cubicBezTo>
                  <a:cubicBezTo>
                    <a:pt x="272" y="72"/>
                    <a:pt x="287" y="113"/>
                    <a:pt x="287" y="166"/>
                  </a:cubicBezTo>
                  <a:moveTo>
                    <a:pt x="192" y="170"/>
                  </a:moveTo>
                  <a:cubicBezTo>
                    <a:pt x="192" y="138"/>
                    <a:pt x="186" y="114"/>
                    <a:pt x="174" y="99"/>
                  </a:cubicBezTo>
                  <a:cubicBezTo>
                    <a:pt x="161" y="84"/>
                    <a:pt x="143" y="76"/>
                    <a:pt x="118" y="76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1" y="270"/>
                    <a:pt x="91" y="270"/>
                    <a:pt x="91" y="270"/>
                  </a:cubicBezTo>
                  <a:cubicBezTo>
                    <a:pt x="111" y="270"/>
                    <a:pt x="111" y="270"/>
                    <a:pt x="111" y="270"/>
                  </a:cubicBezTo>
                  <a:cubicBezTo>
                    <a:pt x="139" y="270"/>
                    <a:pt x="160" y="262"/>
                    <a:pt x="173" y="245"/>
                  </a:cubicBezTo>
                  <a:cubicBezTo>
                    <a:pt x="186" y="229"/>
                    <a:pt x="192" y="204"/>
                    <a:pt x="192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7"/>
            <p:cNvSpPr>
              <a:spLocks noChangeArrowheads="1"/>
            </p:cNvSpPr>
            <p:nvPr userDrawn="1"/>
          </p:nvSpPr>
          <p:spPr bwMode="auto">
            <a:xfrm>
              <a:off x="906463" y="404813"/>
              <a:ext cx="74612" cy="303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2" name="Freeform 8"/>
            <p:cNvSpPr>
              <a:spLocks noEditPoints="1"/>
            </p:cNvSpPr>
            <p:nvPr userDrawn="1"/>
          </p:nvSpPr>
          <p:spPr bwMode="auto">
            <a:xfrm>
              <a:off x="1011238" y="479426"/>
              <a:ext cx="215900" cy="231775"/>
            </a:xfrm>
            <a:custGeom>
              <a:avLst/>
              <a:gdLst>
                <a:gd name="T0" fmla="*/ 252 w 252"/>
                <a:gd name="T1" fmla="*/ 133 h 267"/>
                <a:gd name="T2" fmla="*/ 218 w 252"/>
                <a:gd name="T3" fmla="*/ 232 h 267"/>
                <a:gd name="T4" fmla="*/ 125 w 252"/>
                <a:gd name="T5" fmla="*/ 267 h 267"/>
                <a:gd name="T6" fmla="*/ 34 w 252"/>
                <a:gd name="T7" fmla="*/ 231 h 267"/>
                <a:gd name="T8" fmla="*/ 0 w 252"/>
                <a:gd name="T9" fmla="*/ 133 h 267"/>
                <a:gd name="T10" fmla="*/ 33 w 252"/>
                <a:gd name="T11" fmla="*/ 35 h 267"/>
                <a:gd name="T12" fmla="*/ 127 w 252"/>
                <a:gd name="T13" fmla="*/ 0 h 267"/>
                <a:gd name="T14" fmla="*/ 192 w 252"/>
                <a:gd name="T15" fmla="*/ 16 h 267"/>
                <a:gd name="T16" fmla="*/ 236 w 252"/>
                <a:gd name="T17" fmla="*/ 63 h 267"/>
                <a:gd name="T18" fmla="*/ 252 w 252"/>
                <a:gd name="T19" fmla="*/ 133 h 267"/>
                <a:gd name="T20" fmla="*/ 88 w 252"/>
                <a:gd name="T21" fmla="*/ 133 h 267"/>
                <a:gd name="T22" fmla="*/ 97 w 252"/>
                <a:gd name="T23" fmla="*/ 184 h 267"/>
                <a:gd name="T24" fmla="*/ 126 w 252"/>
                <a:gd name="T25" fmla="*/ 201 h 267"/>
                <a:gd name="T26" fmla="*/ 155 w 252"/>
                <a:gd name="T27" fmla="*/ 184 h 267"/>
                <a:gd name="T28" fmla="*/ 163 w 252"/>
                <a:gd name="T29" fmla="*/ 133 h 267"/>
                <a:gd name="T30" fmla="*/ 155 w 252"/>
                <a:gd name="T31" fmla="*/ 83 h 267"/>
                <a:gd name="T32" fmla="*/ 126 w 252"/>
                <a:gd name="T33" fmla="*/ 66 h 267"/>
                <a:gd name="T34" fmla="*/ 97 w 252"/>
                <a:gd name="T35" fmla="*/ 83 h 267"/>
                <a:gd name="T36" fmla="*/ 88 w 252"/>
                <a:gd name="T37" fmla="*/ 13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2" h="267">
                  <a:moveTo>
                    <a:pt x="252" y="133"/>
                  </a:moveTo>
                  <a:cubicBezTo>
                    <a:pt x="252" y="175"/>
                    <a:pt x="241" y="208"/>
                    <a:pt x="218" y="232"/>
                  </a:cubicBezTo>
                  <a:cubicBezTo>
                    <a:pt x="196" y="256"/>
                    <a:pt x="165" y="267"/>
                    <a:pt x="125" y="267"/>
                  </a:cubicBezTo>
                  <a:cubicBezTo>
                    <a:pt x="87" y="267"/>
                    <a:pt x="56" y="255"/>
                    <a:pt x="34" y="231"/>
                  </a:cubicBezTo>
                  <a:cubicBezTo>
                    <a:pt x="11" y="207"/>
                    <a:pt x="0" y="174"/>
                    <a:pt x="0" y="133"/>
                  </a:cubicBezTo>
                  <a:cubicBezTo>
                    <a:pt x="0" y="91"/>
                    <a:pt x="11" y="58"/>
                    <a:pt x="33" y="35"/>
                  </a:cubicBezTo>
                  <a:cubicBezTo>
                    <a:pt x="55" y="12"/>
                    <a:pt x="86" y="0"/>
                    <a:pt x="127" y="0"/>
                  </a:cubicBezTo>
                  <a:cubicBezTo>
                    <a:pt x="151" y="0"/>
                    <a:pt x="173" y="5"/>
                    <a:pt x="192" y="16"/>
                  </a:cubicBezTo>
                  <a:cubicBezTo>
                    <a:pt x="211" y="27"/>
                    <a:pt x="226" y="42"/>
                    <a:pt x="236" y="63"/>
                  </a:cubicBezTo>
                  <a:cubicBezTo>
                    <a:pt x="247" y="83"/>
                    <a:pt x="252" y="106"/>
                    <a:pt x="252" y="133"/>
                  </a:cubicBezTo>
                  <a:moveTo>
                    <a:pt x="88" y="133"/>
                  </a:moveTo>
                  <a:cubicBezTo>
                    <a:pt x="88" y="155"/>
                    <a:pt x="91" y="172"/>
                    <a:pt x="97" y="184"/>
                  </a:cubicBezTo>
                  <a:cubicBezTo>
                    <a:pt x="103" y="195"/>
                    <a:pt x="112" y="201"/>
                    <a:pt x="126" y="201"/>
                  </a:cubicBezTo>
                  <a:cubicBezTo>
                    <a:pt x="140" y="201"/>
                    <a:pt x="149" y="195"/>
                    <a:pt x="155" y="184"/>
                  </a:cubicBezTo>
                  <a:cubicBezTo>
                    <a:pt x="160" y="172"/>
                    <a:pt x="163" y="155"/>
                    <a:pt x="163" y="133"/>
                  </a:cubicBezTo>
                  <a:cubicBezTo>
                    <a:pt x="163" y="111"/>
                    <a:pt x="160" y="94"/>
                    <a:pt x="155" y="83"/>
                  </a:cubicBezTo>
                  <a:cubicBezTo>
                    <a:pt x="149" y="72"/>
                    <a:pt x="139" y="66"/>
                    <a:pt x="126" y="66"/>
                  </a:cubicBezTo>
                  <a:cubicBezTo>
                    <a:pt x="112" y="66"/>
                    <a:pt x="103" y="72"/>
                    <a:pt x="97" y="83"/>
                  </a:cubicBezTo>
                  <a:cubicBezTo>
                    <a:pt x="91" y="94"/>
                    <a:pt x="88" y="111"/>
                    <a:pt x="88" y="1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3" name="Rectangle 9"/>
            <p:cNvSpPr>
              <a:spLocks noChangeArrowheads="1"/>
            </p:cNvSpPr>
            <p:nvPr userDrawn="1"/>
          </p:nvSpPr>
          <p:spPr bwMode="auto">
            <a:xfrm>
              <a:off x="1257300" y="482601"/>
              <a:ext cx="74612" cy="2254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4" name="Rectangle 10"/>
            <p:cNvSpPr>
              <a:spLocks noChangeArrowheads="1"/>
            </p:cNvSpPr>
            <p:nvPr userDrawn="1"/>
          </p:nvSpPr>
          <p:spPr bwMode="auto">
            <a:xfrm>
              <a:off x="1257300" y="404813"/>
              <a:ext cx="74612" cy="508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1362075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0 w 184"/>
                <a:gd name="T7" fmla="*/ 341 h 344"/>
                <a:gd name="T8" fmla="*/ 113 w 184"/>
                <a:gd name="T9" fmla="*/ 344 h 344"/>
                <a:gd name="T10" fmla="*/ 50 w 184"/>
                <a:gd name="T11" fmla="*/ 322 h 344"/>
                <a:gd name="T12" fmla="*/ 30 w 184"/>
                <a:gd name="T13" fmla="*/ 255 h 344"/>
                <a:gd name="T14" fmla="*/ 30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0 w 184"/>
                <a:gd name="T21" fmla="*/ 81 h 344"/>
                <a:gd name="T22" fmla="*/ 30 w 184"/>
                <a:gd name="T23" fmla="*/ 16 h 344"/>
                <a:gd name="T24" fmla="*/ 118 w 184"/>
                <a:gd name="T25" fmla="*/ 0 h 344"/>
                <a:gd name="T26" fmla="*/ 118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8 w 184"/>
                <a:gd name="T33" fmla="*/ 148 h 344"/>
                <a:gd name="T34" fmla="*/ 118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3" y="274"/>
                    <a:pt x="167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2" y="335"/>
                    <a:pt x="161" y="339"/>
                    <a:pt x="150" y="341"/>
                  </a:cubicBezTo>
                  <a:cubicBezTo>
                    <a:pt x="140" y="343"/>
                    <a:pt x="127" y="344"/>
                    <a:pt x="113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0" y="285"/>
                    <a:pt x="30" y="255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8" y="148"/>
                    <a:pt x="118" y="148"/>
                    <a:pt x="118" y="148"/>
                  </a:cubicBezTo>
                  <a:cubicBezTo>
                    <a:pt x="118" y="249"/>
                    <a:pt x="118" y="249"/>
                    <a:pt x="118" y="249"/>
                  </a:cubicBezTo>
                  <a:cubicBezTo>
                    <a:pt x="118" y="266"/>
                    <a:pt x="126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1535113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1 w 184"/>
                <a:gd name="T7" fmla="*/ 341 h 344"/>
                <a:gd name="T8" fmla="*/ 114 w 184"/>
                <a:gd name="T9" fmla="*/ 344 h 344"/>
                <a:gd name="T10" fmla="*/ 50 w 184"/>
                <a:gd name="T11" fmla="*/ 322 h 344"/>
                <a:gd name="T12" fmla="*/ 31 w 184"/>
                <a:gd name="T13" fmla="*/ 255 h 344"/>
                <a:gd name="T14" fmla="*/ 31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1 w 184"/>
                <a:gd name="T21" fmla="*/ 81 h 344"/>
                <a:gd name="T22" fmla="*/ 31 w 184"/>
                <a:gd name="T23" fmla="*/ 15 h 344"/>
                <a:gd name="T24" fmla="*/ 119 w 184"/>
                <a:gd name="T25" fmla="*/ 0 h 344"/>
                <a:gd name="T26" fmla="*/ 119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9 w 184"/>
                <a:gd name="T33" fmla="*/ 148 h 344"/>
                <a:gd name="T34" fmla="*/ 119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4" y="274"/>
                    <a:pt x="168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3" y="335"/>
                    <a:pt x="161" y="339"/>
                    <a:pt x="151" y="341"/>
                  </a:cubicBezTo>
                  <a:cubicBezTo>
                    <a:pt x="140" y="343"/>
                    <a:pt x="128" y="344"/>
                    <a:pt x="114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1" y="285"/>
                    <a:pt x="31" y="255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9" y="148"/>
                    <a:pt x="119" y="148"/>
                    <a:pt x="119" y="148"/>
                  </a:cubicBezTo>
                  <a:cubicBezTo>
                    <a:pt x="119" y="249"/>
                    <a:pt x="119" y="249"/>
                    <a:pt x="119" y="249"/>
                  </a:cubicBezTo>
                  <a:cubicBezTo>
                    <a:pt x="119" y="266"/>
                    <a:pt x="127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7" name="Freeform 13"/>
            <p:cNvSpPr>
              <a:spLocks noEditPoints="1"/>
            </p:cNvSpPr>
            <p:nvPr userDrawn="1"/>
          </p:nvSpPr>
          <p:spPr bwMode="auto">
            <a:xfrm>
              <a:off x="1709738" y="479426"/>
              <a:ext cx="211137" cy="231775"/>
            </a:xfrm>
            <a:custGeom>
              <a:avLst/>
              <a:gdLst>
                <a:gd name="T0" fmla="*/ 213 w 244"/>
                <a:gd name="T1" fmla="*/ 30 h 267"/>
                <a:gd name="T2" fmla="*/ 125 w 244"/>
                <a:gd name="T3" fmla="*/ 0 h 267"/>
                <a:gd name="T4" fmla="*/ 33 w 244"/>
                <a:gd name="T5" fmla="*/ 35 h 267"/>
                <a:gd name="T6" fmla="*/ 0 w 244"/>
                <a:gd name="T7" fmla="*/ 135 h 267"/>
                <a:gd name="T8" fmla="*/ 35 w 244"/>
                <a:gd name="T9" fmla="*/ 233 h 267"/>
                <a:gd name="T10" fmla="*/ 133 w 244"/>
                <a:gd name="T11" fmla="*/ 267 h 267"/>
                <a:gd name="T12" fmla="*/ 185 w 244"/>
                <a:gd name="T13" fmla="*/ 263 h 267"/>
                <a:gd name="T14" fmla="*/ 227 w 244"/>
                <a:gd name="T15" fmla="*/ 249 h 267"/>
                <a:gd name="T16" fmla="*/ 214 w 244"/>
                <a:gd name="T17" fmla="*/ 190 h 267"/>
                <a:gd name="T18" fmla="*/ 186 w 244"/>
                <a:gd name="T19" fmla="*/ 200 h 267"/>
                <a:gd name="T20" fmla="*/ 144 w 244"/>
                <a:gd name="T21" fmla="*/ 204 h 267"/>
                <a:gd name="T22" fmla="*/ 104 w 244"/>
                <a:gd name="T23" fmla="*/ 192 h 267"/>
                <a:gd name="T24" fmla="*/ 88 w 244"/>
                <a:gd name="T25" fmla="*/ 158 h 267"/>
                <a:gd name="T26" fmla="*/ 244 w 244"/>
                <a:gd name="T27" fmla="*/ 158 h 267"/>
                <a:gd name="T28" fmla="*/ 244 w 244"/>
                <a:gd name="T29" fmla="*/ 118 h 267"/>
                <a:gd name="T30" fmla="*/ 213 w 244"/>
                <a:gd name="T31" fmla="*/ 30 h 267"/>
                <a:gd name="T32" fmla="*/ 90 w 244"/>
                <a:gd name="T33" fmla="*/ 102 h 267"/>
                <a:gd name="T34" fmla="*/ 102 w 244"/>
                <a:gd name="T35" fmla="*/ 70 h 267"/>
                <a:gd name="T36" fmla="*/ 128 w 244"/>
                <a:gd name="T37" fmla="*/ 61 h 267"/>
                <a:gd name="T38" fmla="*/ 155 w 244"/>
                <a:gd name="T39" fmla="*/ 72 h 267"/>
                <a:gd name="T40" fmla="*/ 165 w 244"/>
                <a:gd name="T41" fmla="*/ 102 h 267"/>
                <a:gd name="T42" fmla="*/ 90 w 244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4" h="267">
                  <a:moveTo>
                    <a:pt x="213" y="30"/>
                  </a:moveTo>
                  <a:cubicBezTo>
                    <a:pt x="192" y="10"/>
                    <a:pt x="163" y="0"/>
                    <a:pt x="125" y="0"/>
                  </a:cubicBezTo>
                  <a:cubicBezTo>
                    <a:pt x="85" y="0"/>
                    <a:pt x="54" y="12"/>
                    <a:pt x="33" y="35"/>
                  </a:cubicBezTo>
                  <a:cubicBezTo>
                    <a:pt x="11" y="58"/>
                    <a:pt x="0" y="92"/>
                    <a:pt x="0" y="135"/>
                  </a:cubicBezTo>
                  <a:cubicBezTo>
                    <a:pt x="0" y="178"/>
                    <a:pt x="12" y="210"/>
                    <a:pt x="35" y="233"/>
                  </a:cubicBezTo>
                  <a:cubicBezTo>
                    <a:pt x="59" y="256"/>
                    <a:pt x="91" y="267"/>
                    <a:pt x="133" y="267"/>
                  </a:cubicBezTo>
                  <a:cubicBezTo>
                    <a:pt x="153" y="267"/>
                    <a:pt x="171" y="266"/>
                    <a:pt x="185" y="263"/>
                  </a:cubicBezTo>
                  <a:cubicBezTo>
                    <a:pt x="200" y="261"/>
                    <a:pt x="214" y="256"/>
                    <a:pt x="227" y="249"/>
                  </a:cubicBezTo>
                  <a:cubicBezTo>
                    <a:pt x="214" y="190"/>
                    <a:pt x="214" y="190"/>
                    <a:pt x="214" y="190"/>
                  </a:cubicBezTo>
                  <a:cubicBezTo>
                    <a:pt x="204" y="194"/>
                    <a:pt x="195" y="197"/>
                    <a:pt x="186" y="200"/>
                  </a:cubicBezTo>
                  <a:cubicBezTo>
                    <a:pt x="173" y="202"/>
                    <a:pt x="159" y="204"/>
                    <a:pt x="144" y="204"/>
                  </a:cubicBezTo>
                  <a:cubicBezTo>
                    <a:pt x="127" y="204"/>
                    <a:pt x="114" y="200"/>
                    <a:pt x="104" y="192"/>
                  </a:cubicBezTo>
                  <a:cubicBezTo>
                    <a:pt x="94" y="183"/>
                    <a:pt x="89" y="172"/>
                    <a:pt x="88" y="158"/>
                  </a:cubicBezTo>
                  <a:cubicBezTo>
                    <a:pt x="244" y="158"/>
                    <a:pt x="244" y="158"/>
                    <a:pt x="244" y="158"/>
                  </a:cubicBezTo>
                  <a:cubicBezTo>
                    <a:pt x="244" y="118"/>
                    <a:pt x="244" y="118"/>
                    <a:pt x="244" y="118"/>
                  </a:cubicBezTo>
                  <a:cubicBezTo>
                    <a:pt x="244" y="80"/>
                    <a:pt x="234" y="51"/>
                    <a:pt x="213" y="30"/>
                  </a:cubicBezTo>
                  <a:moveTo>
                    <a:pt x="90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9" y="64"/>
                    <a:pt x="118" y="61"/>
                    <a:pt x="128" y="61"/>
                  </a:cubicBezTo>
                  <a:cubicBezTo>
                    <a:pt x="139" y="61"/>
                    <a:pt x="148" y="64"/>
                    <a:pt x="155" y="72"/>
                  </a:cubicBezTo>
                  <a:cubicBezTo>
                    <a:pt x="161" y="79"/>
                    <a:pt x="165" y="89"/>
                    <a:pt x="165" y="102"/>
                  </a:cubicBezTo>
                  <a:lnTo>
                    <a:pt x="9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8" name="Freeform 14"/>
            <p:cNvSpPr>
              <a:spLocks noEditPoints="1"/>
            </p:cNvSpPr>
            <p:nvPr userDrawn="1"/>
          </p:nvSpPr>
          <p:spPr bwMode="auto">
            <a:xfrm>
              <a:off x="668338" y="479426"/>
              <a:ext cx="209550" cy="231775"/>
            </a:xfrm>
            <a:custGeom>
              <a:avLst/>
              <a:gdLst>
                <a:gd name="T0" fmla="*/ 212 w 243"/>
                <a:gd name="T1" fmla="*/ 30 h 267"/>
                <a:gd name="T2" fmla="*/ 124 w 243"/>
                <a:gd name="T3" fmla="*/ 0 h 267"/>
                <a:gd name="T4" fmla="*/ 32 w 243"/>
                <a:gd name="T5" fmla="*/ 35 h 267"/>
                <a:gd name="T6" fmla="*/ 0 w 243"/>
                <a:gd name="T7" fmla="*/ 135 h 267"/>
                <a:gd name="T8" fmla="*/ 35 w 243"/>
                <a:gd name="T9" fmla="*/ 233 h 267"/>
                <a:gd name="T10" fmla="*/ 132 w 243"/>
                <a:gd name="T11" fmla="*/ 267 h 267"/>
                <a:gd name="T12" fmla="*/ 184 w 243"/>
                <a:gd name="T13" fmla="*/ 263 h 267"/>
                <a:gd name="T14" fmla="*/ 227 w 243"/>
                <a:gd name="T15" fmla="*/ 249 h 267"/>
                <a:gd name="T16" fmla="*/ 213 w 243"/>
                <a:gd name="T17" fmla="*/ 190 h 267"/>
                <a:gd name="T18" fmla="*/ 185 w 243"/>
                <a:gd name="T19" fmla="*/ 200 h 267"/>
                <a:gd name="T20" fmla="*/ 143 w 243"/>
                <a:gd name="T21" fmla="*/ 204 h 267"/>
                <a:gd name="T22" fmla="*/ 103 w 243"/>
                <a:gd name="T23" fmla="*/ 192 h 267"/>
                <a:gd name="T24" fmla="*/ 88 w 243"/>
                <a:gd name="T25" fmla="*/ 158 h 267"/>
                <a:gd name="T26" fmla="*/ 243 w 243"/>
                <a:gd name="T27" fmla="*/ 158 h 267"/>
                <a:gd name="T28" fmla="*/ 243 w 243"/>
                <a:gd name="T29" fmla="*/ 118 h 267"/>
                <a:gd name="T30" fmla="*/ 212 w 243"/>
                <a:gd name="T31" fmla="*/ 30 h 267"/>
                <a:gd name="T32" fmla="*/ 89 w 243"/>
                <a:gd name="T33" fmla="*/ 102 h 267"/>
                <a:gd name="T34" fmla="*/ 102 w 243"/>
                <a:gd name="T35" fmla="*/ 70 h 267"/>
                <a:gd name="T36" fmla="*/ 127 w 243"/>
                <a:gd name="T37" fmla="*/ 61 h 267"/>
                <a:gd name="T38" fmla="*/ 154 w 243"/>
                <a:gd name="T39" fmla="*/ 72 h 267"/>
                <a:gd name="T40" fmla="*/ 164 w 243"/>
                <a:gd name="T41" fmla="*/ 102 h 267"/>
                <a:gd name="T42" fmla="*/ 89 w 243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3" h="267">
                  <a:moveTo>
                    <a:pt x="212" y="30"/>
                  </a:moveTo>
                  <a:cubicBezTo>
                    <a:pt x="191" y="10"/>
                    <a:pt x="162" y="0"/>
                    <a:pt x="124" y="0"/>
                  </a:cubicBezTo>
                  <a:cubicBezTo>
                    <a:pt x="84" y="0"/>
                    <a:pt x="53" y="12"/>
                    <a:pt x="32" y="35"/>
                  </a:cubicBezTo>
                  <a:cubicBezTo>
                    <a:pt x="10" y="58"/>
                    <a:pt x="0" y="92"/>
                    <a:pt x="0" y="135"/>
                  </a:cubicBezTo>
                  <a:cubicBezTo>
                    <a:pt x="0" y="178"/>
                    <a:pt x="11" y="210"/>
                    <a:pt x="35" y="233"/>
                  </a:cubicBezTo>
                  <a:cubicBezTo>
                    <a:pt x="58" y="256"/>
                    <a:pt x="90" y="267"/>
                    <a:pt x="132" y="267"/>
                  </a:cubicBezTo>
                  <a:cubicBezTo>
                    <a:pt x="153" y="267"/>
                    <a:pt x="170" y="266"/>
                    <a:pt x="184" y="263"/>
                  </a:cubicBezTo>
                  <a:cubicBezTo>
                    <a:pt x="199" y="261"/>
                    <a:pt x="213" y="256"/>
                    <a:pt x="227" y="249"/>
                  </a:cubicBezTo>
                  <a:cubicBezTo>
                    <a:pt x="213" y="190"/>
                    <a:pt x="213" y="190"/>
                    <a:pt x="213" y="190"/>
                  </a:cubicBezTo>
                  <a:cubicBezTo>
                    <a:pt x="203" y="194"/>
                    <a:pt x="194" y="197"/>
                    <a:pt x="185" y="200"/>
                  </a:cubicBezTo>
                  <a:cubicBezTo>
                    <a:pt x="172" y="202"/>
                    <a:pt x="158" y="204"/>
                    <a:pt x="143" y="204"/>
                  </a:cubicBezTo>
                  <a:cubicBezTo>
                    <a:pt x="126" y="204"/>
                    <a:pt x="113" y="200"/>
                    <a:pt x="103" y="192"/>
                  </a:cubicBezTo>
                  <a:cubicBezTo>
                    <a:pt x="93" y="183"/>
                    <a:pt x="88" y="172"/>
                    <a:pt x="88" y="158"/>
                  </a:cubicBezTo>
                  <a:cubicBezTo>
                    <a:pt x="243" y="158"/>
                    <a:pt x="243" y="158"/>
                    <a:pt x="243" y="158"/>
                  </a:cubicBezTo>
                  <a:cubicBezTo>
                    <a:pt x="243" y="118"/>
                    <a:pt x="243" y="118"/>
                    <a:pt x="243" y="118"/>
                  </a:cubicBezTo>
                  <a:cubicBezTo>
                    <a:pt x="243" y="80"/>
                    <a:pt x="233" y="51"/>
                    <a:pt x="212" y="30"/>
                  </a:cubicBezTo>
                  <a:moveTo>
                    <a:pt x="89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8" y="64"/>
                    <a:pt x="117" y="61"/>
                    <a:pt x="127" y="61"/>
                  </a:cubicBezTo>
                  <a:cubicBezTo>
                    <a:pt x="138" y="61"/>
                    <a:pt x="147" y="64"/>
                    <a:pt x="154" y="72"/>
                  </a:cubicBezTo>
                  <a:cubicBezTo>
                    <a:pt x="160" y="79"/>
                    <a:pt x="164" y="89"/>
                    <a:pt x="164" y="102"/>
                  </a:cubicBezTo>
                  <a:lnTo>
                    <a:pt x="89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816280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Deloitte blue">
    <p:bg bwMode="gray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76238" y="1705669"/>
            <a:ext cx="7905750" cy="1592403"/>
          </a:xfrm>
        </p:spPr>
        <p:txBody>
          <a:bodyPr anchor="b"/>
          <a:lstStyle>
            <a:lvl1pPr>
              <a:lnSpc>
                <a:spcPct val="95000"/>
              </a:lnSpc>
              <a:defRPr sz="3850" b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76238" y="3429000"/>
            <a:ext cx="7905750" cy="15665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385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751388" y="6477000"/>
            <a:ext cx="3672420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0"/>
              </a:spcBef>
              <a:buSzPct val="100000"/>
              <a:buFont typeface="Arial"/>
              <a:buNone/>
            </a:pPr>
            <a:r>
              <a:rPr lang="en-US" sz="650" noProof="0" dirty="0">
                <a:solidFill>
                  <a:schemeClr val="bg1"/>
                </a:solidFill>
              </a:rPr>
              <a:t>Presentation title</a:t>
            </a:r>
            <a:br>
              <a:rPr lang="en-US" sz="650" noProof="0" dirty="0">
                <a:solidFill>
                  <a:schemeClr val="bg1"/>
                </a:solidFill>
              </a:rPr>
            </a:br>
            <a:r>
              <a:rPr lang="en-US" sz="650" noProof="0" dirty="0">
                <a:solidFill>
                  <a:schemeClr val="bg1"/>
                </a:solidFill>
              </a:rPr>
              <a:t>[To edit, click View &gt; Slide Master &gt; Slide Master]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376238" y="6477000"/>
            <a:ext cx="40163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spcBef>
                <a:spcPts val="600"/>
              </a:spcBef>
              <a:buSzPct val="100000"/>
              <a:buFont typeface="Arial"/>
              <a:buNone/>
            </a:pPr>
            <a:r>
              <a:rPr lang="en-US" sz="650" noProof="0" dirty="0" smtClean="0">
                <a:solidFill>
                  <a:schemeClr val="bg1"/>
                </a:solidFill>
              </a:rPr>
              <a:t>© 2016 Deloitte </a:t>
            </a:r>
            <a:r>
              <a:rPr lang="en-US" sz="650" noProof="0" dirty="0" err="1" smtClean="0">
                <a:solidFill>
                  <a:schemeClr val="bg1"/>
                </a:solidFill>
              </a:rPr>
              <a:t>Česká</a:t>
            </a:r>
            <a:r>
              <a:rPr lang="en-US" sz="650" noProof="0" dirty="0" smtClean="0">
                <a:solidFill>
                  <a:schemeClr val="bg1"/>
                </a:solidFill>
              </a:rPr>
              <a:t> </a:t>
            </a:r>
            <a:r>
              <a:rPr lang="en-US" sz="650" noProof="0" dirty="0" err="1" smtClean="0">
                <a:solidFill>
                  <a:schemeClr val="bg1"/>
                </a:solidFill>
              </a:rPr>
              <a:t>republika</a:t>
            </a:r>
            <a:endParaRPr lang="en-US" sz="650" noProof="0" dirty="0" smtClean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8536782" y="6477000"/>
            <a:ext cx="230981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6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noProof="0" smtClean="0">
                <a:solidFill>
                  <a:schemeClr val="bg1"/>
                </a:solidFill>
              </a:rPr>
              <a:pPr marL="0" indent="0" algn="r">
                <a:spcBef>
                  <a:spcPts val="600"/>
                </a:spcBef>
                <a:buSzPct val="100000"/>
                <a:buFont typeface="Arial"/>
                <a:buNone/>
              </a:pPr>
              <a:t>‹#›</a:t>
            </a:fld>
            <a:endParaRPr lang="en-US" sz="65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60454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Deloitte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76238" y="1705669"/>
            <a:ext cx="7905750" cy="1592403"/>
          </a:xfrm>
        </p:spPr>
        <p:txBody>
          <a:bodyPr anchor="b"/>
          <a:lstStyle>
            <a:lvl1pPr>
              <a:lnSpc>
                <a:spcPct val="95000"/>
              </a:lnSpc>
              <a:defRPr sz="3850" b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76238" y="3429000"/>
            <a:ext cx="7905750" cy="15665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385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751388" y="6477000"/>
            <a:ext cx="3672420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0"/>
              </a:spcBef>
              <a:buSzPct val="100000"/>
              <a:buFont typeface="Arial"/>
              <a:buNone/>
            </a:pPr>
            <a:r>
              <a:rPr lang="en-US" sz="650" noProof="0" dirty="0">
                <a:solidFill>
                  <a:schemeClr val="bg1"/>
                </a:solidFill>
              </a:rPr>
              <a:t>Presentation title</a:t>
            </a:r>
            <a:br>
              <a:rPr lang="en-US" sz="650" noProof="0" dirty="0">
                <a:solidFill>
                  <a:schemeClr val="bg1"/>
                </a:solidFill>
              </a:rPr>
            </a:br>
            <a:r>
              <a:rPr lang="en-US" sz="650" noProof="0" dirty="0">
                <a:solidFill>
                  <a:schemeClr val="bg1"/>
                </a:solidFill>
              </a:rPr>
              <a:t>[To edit, click View &gt; Slide Master &gt; Slide Master]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376238" y="6477000"/>
            <a:ext cx="40163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spcBef>
                <a:spcPts val="600"/>
              </a:spcBef>
              <a:buSzPct val="100000"/>
              <a:buFont typeface="Arial"/>
              <a:buNone/>
            </a:pPr>
            <a:r>
              <a:rPr lang="en-US" sz="650" noProof="0" dirty="0" smtClean="0">
                <a:solidFill>
                  <a:schemeClr val="bg1"/>
                </a:solidFill>
              </a:rPr>
              <a:t>© 2016 Deloitte </a:t>
            </a:r>
            <a:r>
              <a:rPr lang="en-US" sz="650" noProof="0" dirty="0" err="1" smtClean="0">
                <a:solidFill>
                  <a:schemeClr val="bg1"/>
                </a:solidFill>
              </a:rPr>
              <a:t>Česká</a:t>
            </a:r>
            <a:r>
              <a:rPr lang="en-US" sz="650" noProof="0" dirty="0" smtClean="0">
                <a:solidFill>
                  <a:schemeClr val="bg1"/>
                </a:solidFill>
              </a:rPr>
              <a:t> </a:t>
            </a:r>
            <a:r>
              <a:rPr lang="en-US" sz="650" noProof="0" dirty="0" err="1" smtClean="0">
                <a:solidFill>
                  <a:schemeClr val="bg1"/>
                </a:solidFill>
              </a:rPr>
              <a:t>republika</a:t>
            </a:r>
            <a:endParaRPr lang="en-US" sz="650" noProof="0" dirty="0" smtClean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8536782" y="6477000"/>
            <a:ext cx="230981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6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noProof="0" smtClean="0">
                <a:solidFill>
                  <a:schemeClr val="bg1"/>
                </a:solidFill>
              </a:rPr>
              <a:pPr marL="0" indent="0" algn="r">
                <a:spcBef>
                  <a:spcPts val="600"/>
                </a:spcBef>
                <a:buSzPct val="100000"/>
                <a:buFont typeface="Arial"/>
                <a:buNone/>
              </a:pPr>
              <a:t>‹#›</a:t>
            </a:fld>
            <a:endParaRPr lang="en-US" sz="65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028309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Deloitte whi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76238" y="1705669"/>
            <a:ext cx="7905750" cy="1592403"/>
          </a:xfrm>
        </p:spPr>
        <p:txBody>
          <a:bodyPr anchor="b"/>
          <a:lstStyle>
            <a:lvl1pPr>
              <a:lnSpc>
                <a:spcPct val="95000"/>
              </a:lnSpc>
              <a:defRPr sz="3850" b="1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76238" y="3429000"/>
            <a:ext cx="7905750" cy="15665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385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3760825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statement teal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76238" y="1628774"/>
            <a:ext cx="6958012" cy="475297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3600"/>
              </a:spcBef>
              <a:defRPr sz="2800">
                <a:solidFill>
                  <a:schemeClr val="bg1"/>
                </a:solidFill>
              </a:defRPr>
            </a:lvl1pPr>
            <a:lvl2pPr marL="457200" indent="-457200">
              <a:defRPr sz="3000">
                <a:solidFill>
                  <a:schemeClr val="bg2"/>
                </a:solidFill>
              </a:defRPr>
            </a:lvl2pPr>
            <a:lvl3pPr>
              <a:defRPr sz="3000">
                <a:solidFill>
                  <a:schemeClr val="bg2"/>
                </a:solidFill>
              </a:defRPr>
            </a:lvl3pPr>
            <a:lvl4pPr>
              <a:defRPr sz="3000">
                <a:solidFill>
                  <a:schemeClr val="bg2"/>
                </a:solidFill>
              </a:defRPr>
            </a:lvl4pPr>
            <a:lvl5pPr>
              <a:defRPr sz="3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751388" y="6477000"/>
            <a:ext cx="3672420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0"/>
              </a:spcBef>
              <a:buSzPct val="100000"/>
              <a:buFont typeface="Arial"/>
              <a:buNone/>
            </a:pPr>
            <a:r>
              <a:rPr lang="en-US" sz="650" noProof="0" dirty="0">
                <a:solidFill>
                  <a:schemeClr val="bg1"/>
                </a:solidFill>
              </a:rPr>
              <a:t>Presentation title</a:t>
            </a:r>
            <a:br>
              <a:rPr lang="en-US" sz="650" noProof="0" dirty="0">
                <a:solidFill>
                  <a:schemeClr val="bg1"/>
                </a:solidFill>
              </a:rPr>
            </a:br>
            <a:r>
              <a:rPr lang="en-US" sz="650" noProof="0" dirty="0">
                <a:solidFill>
                  <a:schemeClr val="bg1"/>
                </a:solidFill>
              </a:rPr>
              <a:t>[To edit, click View &gt; Slide Master &gt; Slide Master]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376238" y="6477000"/>
            <a:ext cx="40163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spcBef>
                <a:spcPts val="600"/>
              </a:spcBef>
              <a:buSzPct val="100000"/>
              <a:buFont typeface="Arial"/>
              <a:buNone/>
            </a:pPr>
            <a:r>
              <a:rPr lang="en-US" sz="650" noProof="0" dirty="0" smtClean="0">
                <a:solidFill>
                  <a:schemeClr val="bg1"/>
                </a:solidFill>
              </a:rPr>
              <a:t>© 2016 Deloitte </a:t>
            </a:r>
            <a:r>
              <a:rPr lang="en-US" sz="650" noProof="0" dirty="0" err="1" smtClean="0">
                <a:solidFill>
                  <a:schemeClr val="bg1"/>
                </a:solidFill>
              </a:rPr>
              <a:t>Česká</a:t>
            </a:r>
            <a:r>
              <a:rPr lang="en-US" sz="650" noProof="0" dirty="0" smtClean="0">
                <a:solidFill>
                  <a:schemeClr val="bg1"/>
                </a:solidFill>
              </a:rPr>
              <a:t> </a:t>
            </a:r>
            <a:r>
              <a:rPr lang="en-US" sz="650" noProof="0" dirty="0" err="1" smtClean="0">
                <a:solidFill>
                  <a:schemeClr val="bg1"/>
                </a:solidFill>
              </a:rPr>
              <a:t>republika</a:t>
            </a:r>
            <a:endParaRPr lang="en-US" sz="650" noProof="0" dirty="0" smtClean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8536782" y="6477000"/>
            <a:ext cx="230981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6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noProof="0" smtClean="0">
                <a:solidFill>
                  <a:schemeClr val="bg1"/>
                </a:solidFill>
              </a:rPr>
              <a:pPr marL="0" indent="0" algn="r">
                <a:spcBef>
                  <a:spcPts val="600"/>
                </a:spcBef>
                <a:buSzPct val="100000"/>
                <a:buFont typeface="Arial"/>
                <a:buNone/>
              </a:pPr>
              <a:t>‹#›</a:t>
            </a:fld>
            <a:endParaRPr lang="en-US" sz="65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995746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ement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76238" y="1628774"/>
            <a:ext cx="6958012" cy="475297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3600"/>
              </a:spcBef>
              <a:defRPr sz="2800">
                <a:solidFill>
                  <a:schemeClr val="tx1"/>
                </a:solidFill>
              </a:defRPr>
            </a:lvl1pPr>
            <a:lvl2pPr marL="457200" indent="-457200">
              <a:defRPr sz="3000">
                <a:solidFill>
                  <a:schemeClr val="bg2"/>
                </a:solidFill>
              </a:defRPr>
            </a:lvl2pPr>
            <a:lvl3pPr>
              <a:defRPr sz="3000">
                <a:solidFill>
                  <a:schemeClr val="bg2"/>
                </a:solidFill>
              </a:defRPr>
            </a:lvl3pPr>
            <a:lvl4pPr>
              <a:defRPr sz="3000">
                <a:solidFill>
                  <a:schemeClr val="bg2"/>
                </a:solidFill>
              </a:defRPr>
            </a:lvl4pPr>
            <a:lvl5pPr>
              <a:defRPr sz="3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9670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238" y="317501"/>
            <a:ext cx="8391525" cy="698500"/>
          </a:xfrm>
        </p:spPr>
        <p:txBody>
          <a:bodyPr/>
          <a:lstStyle/>
          <a:p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edit</a:t>
            </a:r>
            <a:r>
              <a:rPr lang="cs-CZ" noProof="0" dirty="0" smtClean="0"/>
              <a:t> Master </a:t>
            </a:r>
            <a:r>
              <a:rPr lang="cs-CZ" noProof="0" dirty="0" err="1" smtClean="0"/>
              <a:t>title</a:t>
            </a:r>
            <a:r>
              <a:rPr lang="cs-CZ" noProof="0" dirty="0" smtClean="0"/>
              <a:t> style</a:t>
            </a:r>
            <a:endParaRPr lang="cs-CZ" noProof="0" dirty="0"/>
          </a:p>
        </p:txBody>
      </p:sp>
      <p:sp>
        <p:nvSpPr>
          <p:cNvPr id="14" name="Text Placeholder 18"/>
          <p:cNvSpPr>
            <a:spLocks noGrp="1"/>
          </p:cNvSpPr>
          <p:nvPr>
            <p:ph idx="1"/>
          </p:nvPr>
        </p:nvSpPr>
        <p:spPr>
          <a:xfrm>
            <a:off x="376238" y="1665288"/>
            <a:ext cx="8374062" cy="47164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3pPr marL="345600" indent="-172800">
              <a:buFont typeface="Verdana" panose="020B0604030504040204" pitchFamily="34" charset="0"/>
              <a:buChar char="−"/>
              <a:defRPr/>
            </a:lvl3pPr>
            <a:lvl4pPr marL="518400" indent="-172800">
              <a:buFont typeface="Verdana" panose="020B0604030504040204" pitchFamily="34" charset="0"/>
              <a:buChar char="−"/>
              <a:defRPr/>
            </a:lvl4pPr>
          </a:lstStyle>
          <a:p>
            <a:pPr lvl="0"/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edit</a:t>
            </a:r>
            <a:r>
              <a:rPr lang="cs-CZ" noProof="0" dirty="0" smtClean="0"/>
              <a:t> Master text </a:t>
            </a:r>
            <a:r>
              <a:rPr lang="cs-CZ" noProof="0" dirty="0" err="1" smtClean="0"/>
              <a:t>styles</a:t>
            </a:r>
            <a:endParaRPr lang="cs-CZ" noProof="0" dirty="0" smtClean="0"/>
          </a:p>
          <a:p>
            <a:pPr lvl="1"/>
            <a:r>
              <a:rPr lang="cs-CZ" noProof="0" dirty="0" smtClean="0"/>
              <a:t>Second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2"/>
            <a:r>
              <a:rPr lang="cs-CZ" noProof="0" dirty="0" err="1" smtClean="0"/>
              <a:t>Third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3"/>
            <a:r>
              <a:rPr lang="cs-CZ" noProof="0" dirty="0" err="1" smtClean="0"/>
              <a:t>Fourth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4"/>
            <a:r>
              <a:rPr lang="cs-CZ" noProof="0" dirty="0" err="1" smtClean="0"/>
              <a:t>Fifth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877756061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76238" y="651600"/>
            <a:ext cx="8371762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add</a:t>
            </a:r>
            <a:r>
              <a:rPr lang="cs-CZ" noProof="0" dirty="0" smtClean="0"/>
              <a:t> </a:t>
            </a:r>
            <a:r>
              <a:rPr lang="cs-CZ" noProof="0" dirty="0" err="1" smtClean="0"/>
              <a:t>subtitle</a:t>
            </a:r>
            <a:endParaRPr lang="cs-CZ" noProof="0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376238" y="317499"/>
            <a:ext cx="8371762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edit</a:t>
            </a:r>
            <a:r>
              <a:rPr lang="cs-CZ" noProof="0" dirty="0" smtClean="0"/>
              <a:t> Master </a:t>
            </a:r>
            <a:r>
              <a:rPr lang="cs-CZ" noProof="0" dirty="0" err="1" smtClean="0"/>
              <a:t>title</a:t>
            </a:r>
            <a:r>
              <a:rPr lang="cs-CZ" noProof="0" dirty="0" smtClean="0"/>
              <a:t> style</a:t>
            </a:r>
            <a:endParaRPr lang="cs-CZ" noProof="0" dirty="0"/>
          </a:p>
        </p:txBody>
      </p:sp>
      <p:sp>
        <p:nvSpPr>
          <p:cNvPr id="8" name="Text Placeholder 18"/>
          <p:cNvSpPr>
            <a:spLocks noGrp="1"/>
          </p:cNvSpPr>
          <p:nvPr>
            <p:ph idx="1"/>
          </p:nvPr>
        </p:nvSpPr>
        <p:spPr>
          <a:xfrm>
            <a:off x="376238" y="1665288"/>
            <a:ext cx="8374062" cy="47139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edit</a:t>
            </a:r>
            <a:r>
              <a:rPr lang="cs-CZ" noProof="0" dirty="0" smtClean="0"/>
              <a:t> Master text </a:t>
            </a:r>
            <a:r>
              <a:rPr lang="cs-CZ" noProof="0" dirty="0" err="1" smtClean="0"/>
              <a:t>styles</a:t>
            </a:r>
            <a:endParaRPr lang="cs-CZ" noProof="0" dirty="0" smtClean="0"/>
          </a:p>
          <a:p>
            <a:pPr lvl="1"/>
            <a:r>
              <a:rPr lang="cs-CZ" noProof="0" dirty="0" smtClean="0"/>
              <a:t>Second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2"/>
            <a:r>
              <a:rPr lang="cs-CZ" noProof="0" dirty="0" err="1" smtClean="0"/>
              <a:t>Third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3"/>
            <a:r>
              <a:rPr lang="cs-CZ" noProof="0" dirty="0" err="1" smtClean="0"/>
              <a:t>Fourth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4"/>
            <a:r>
              <a:rPr lang="cs-CZ" noProof="0" dirty="0" err="1" smtClean="0"/>
              <a:t>Fifth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574491522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1 column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76238" y="651600"/>
            <a:ext cx="8371762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add</a:t>
            </a:r>
            <a:r>
              <a:rPr lang="cs-CZ" noProof="0" dirty="0" smtClean="0"/>
              <a:t> </a:t>
            </a:r>
            <a:r>
              <a:rPr lang="cs-CZ" noProof="0" dirty="0" err="1" smtClean="0"/>
              <a:t>subtitle</a:t>
            </a:r>
            <a:endParaRPr lang="cs-CZ" noProof="0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376238" y="317499"/>
            <a:ext cx="8371762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edit</a:t>
            </a:r>
            <a:r>
              <a:rPr lang="cs-CZ" noProof="0" dirty="0" smtClean="0"/>
              <a:t> Master </a:t>
            </a:r>
            <a:r>
              <a:rPr lang="cs-CZ" noProof="0" dirty="0" err="1" smtClean="0"/>
              <a:t>title</a:t>
            </a:r>
            <a:r>
              <a:rPr lang="cs-CZ" noProof="0" dirty="0" smtClean="0"/>
              <a:t> style</a:t>
            </a:r>
            <a:endParaRPr lang="cs-CZ" noProof="0" dirty="0"/>
          </a:p>
        </p:txBody>
      </p:sp>
      <p:sp>
        <p:nvSpPr>
          <p:cNvPr id="8" name="Text Placeholder 18"/>
          <p:cNvSpPr>
            <a:spLocks noGrp="1"/>
          </p:cNvSpPr>
          <p:nvPr>
            <p:ph idx="1"/>
          </p:nvPr>
        </p:nvSpPr>
        <p:spPr>
          <a:xfrm>
            <a:off x="376238" y="1700213"/>
            <a:ext cx="8374062" cy="46789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edit</a:t>
            </a:r>
            <a:r>
              <a:rPr lang="cs-CZ" noProof="0" dirty="0" smtClean="0"/>
              <a:t> Master text </a:t>
            </a:r>
            <a:r>
              <a:rPr lang="cs-CZ" noProof="0" dirty="0" err="1" smtClean="0"/>
              <a:t>styles</a:t>
            </a:r>
            <a:endParaRPr lang="cs-CZ" noProof="0" dirty="0" smtClean="0"/>
          </a:p>
          <a:p>
            <a:pPr lvl="1"/>
            <a:r>
              <a:rPr lang="cs-CZ" noProof="0" dirty="0" smtClean="0"/>
              <a:t>Second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2"/>
            <a:r>
              <a:rPr lang="cs-CZ" noProof="0" dirty="0" err="1" smtClean="0"/>
              <a:t>Third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3"/>
            <a:r>
              <a:rPr lang="cs-CZ" noProof="0" dirty="0" err="1" smtClean="0"/>
              <a:t>Fourth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4"/>
            <a:r>
              <a:rPr lang="cs-CZ" noProof="0" dirty="0" err="1" smtClean="0"/>
              <a:t>Fifth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331147658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76238" y="317499"/>
            <a:ext cx="8402002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add</a:t>
            </a:r>
            <a:r>
              <a:rPr lang="cs-CZ" noProof="0" dirty="0" smtClean="0"/>
              <a:t> </a:t>
            </a:r>
            <a:r>
              <a:rPr lang="cs-CZ" noProof="0" dirty="0" err="1" smtClean="0"/>
              <a:t>title</a:t>
            </a:r>
            <a:endParaRPr lang="cs-CZ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76238" y="651600"/>
            <a:ext cx="8402002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add</a:t>
            </a:r>
            <a:r>
              <a:rPr lang="cs-CZ" noProof="0" dirty="0" smtClean="0"/>
              <a:t> </a:t>
            </a:r>
            <a:r>
              <a:rPr lang="cs-CZ" noProof="0" dirty="0" err="1" smtClean="0"/>
              <a:t>subtitle</a:t>
            </a:r>
            <a:endParaRPr lang="cs-CZ" noProof="0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0"/>
          </p:nvPr>
        </p:nvSpPr>
        <p:spPr>
          <a:xfrm>
            <a:off x="376238" y="1665288"/>
            <a:ext cx="3979184" cy="4716461"/>
          </a:xfrm>
          <a:prstGeom prst="rect">
            <a:avLst/>
          </a:prstGeom>
        </p:spPr>
        <p:txBody>
          <a:bodyPr/>
          <a:lstStyle>
            <a:lvl1pPr>
              <a:tabLst>
                <a:tab pos="5029200" algn="r"/>
              </a:tabLst>
              <a:defRPr/>
            </a:lvl1pPr>
            <a:lvl2pPr>
              <a:tabLst>
                <a:tab pos="5029200" algn="r"/>
              </a:tabLst>
              <a:defRPr/>
            </a:lvl2pPr>
            <a:lvl3pPr>
              <a:tabLst>
                <a:tab pos="5029200" algn="r"/>
              </a:tabLst>
              <a:defRPr/>
            </a:lvl3pPr>
            <a:lvl4pPr>
              <a:tabLst>
                <a:tab pos="5029200" algn="r"/>
              </a:tabLst>
              <a:defRPr/>
            </a:lvl4pPr>
            <a:lvl5pPr>
              <a:tabLst>
                <a:tab pos="5029200" algn="r"/>
              </a:tabLst>
              <a:defRPr baseline="0"/>
            </a:lvl5pPr>
          </a:lstStyle>
          <a:p>
            <a:pPr lvl="0"/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edit</a:t>
            </a:r>
            <a:r>
              <a:rPr lang="cs-CZ" noProof="0" dirty="0" smtClean="0"/>
              <a:t> Master text </a:t>
            </a:r>
            <a:r>
              <a:rPr lang="cs-CZ" noProof="0" dirty="0" err="1" smtClean="0"/>
              <a:t>styles</a:t>
            </a:r>
            <a:endParaRPr lang="cs-CZ" noProof="0" dirty="0" smtClean="0"/>
          </a:p>
          <a:p>
            <a:pPr lvl="1"/>
            <a:r>
              <a:rPr lang="cs-CZ" noProof="0" dirty="0" smtClean="0"/>
              <a:t>Second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2"/>
            <a:r>
              <a:rPr lang="cs-CZ" noProof="0" dirty="0" err="1" smtClean="0"/>
              <a:t>Third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3"/>
            <a:r>
              <a:rPr lang="cs-CZ" noProof="0" dirty="0" err="1" smtClean="0"/>
              <a:t>Fourth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4"/>
            <a:r>
              <a:rPr lang="cs-CZ" noProof="0" dirty="0" err="1" smtClean="0"/>
              <a:t>Fifth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/>
          </a:p>
        </p:txBody>
      </p:sp>
      <p:sp>
        <p:nvSpPr>
          <p:cNvPr id="15" name="Content Placeholder 3"/>
          <p:cNvSpPr>
            <a:spLocks noGrp="1"/>
          </p:cNvSpPr>
          <p:nvPr>
            <p:ph sz="quarter" idx="20"/>
          </p:nvPr>
        </p:nvSpPr>
        <p:spPr>
          <a:xfrm>
            <a:off x="4786154" y="1665288"/>
            <a:ext cx="3992086" cy="4716461"/>
          </a:xfrm>
          <a:prstGeom prst="rect">
            <a:avLst/>
          </a:prstGeom>
        </p:spPr>
        <p:txBody>
          <a:bodyPr/>
          <a:lstStyle>
            <a:lvl1pPr>
              <a:tabLst>
                <a:tab pos="5029200" algn="r"/>
              </a:tabLst>
              <a:defRPr/>
            </a:lvl1pPr>
            <a:lvl2pPr>
              <a:tabLst>
                <a:tab pos="5029200" algn="r"/>
              </a:tabLst>
              <a:defRPr/>
            </a:lvl2pPr>
            <a:lvl3pPr>
              <a:tabLst>
                <a:tab pos="5029200" algn="r"/>
              </a:tabLst>
              <a:defRPr/>
            </a:lvl3pPr>
            <a:lvl4pPr>
              <a:tabLst>
                <a:tab pos="5029200" algn="r"/>
              </a:tabLst>
              <a:defRPr/>
            </a:lvl4pPr>
            <a:lvl5pPr>
              <a:tabLst>
                <a:tab pos="5029200" algn="r"/>
              </a:tabLst>
              <a:defRPr baseline="0"/>
            </a:lvl5pPr>
          </a:lstStyle>
          <a:p>
            <a:pPr lvl="0"/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edit</a:t>
            </a:r>
            <a:r>
              <a:rPr lang="cs-CZ" noProof="0" dirty="0" smtClean="0"/>
              <a:t> Master text </a:t>
            </a:r>
            <a:r>
              <a:rPr lang="cs-CZ" noProof="0" dirty="0" err="1" smtClean="0"/>
              <a:t>styles</a:t>
            </a:r>
            <a:endParaRPr lang="cs-CZ" noProof="0" dirty="0" smtClean="0"/>
          </a:p>
          <a:p>
            <a:pPr lvl="1"/>
            <a:r>
              <a:rPr lang="cs-CZ" noProof="0" dirty="0" smtClean="0"/>
              <a:t>Second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2"/>
            <a:r>
              <a:rPr lang="cs-CZ" noProof="0" dirty="0" err="1" smtClean="0"/>
              <a:t>Third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3"/>
            <a:r>
              <a:rPr lang="cs-CZ" noProof="0" dirty="0" err="1" smtClean="0"/>
              <a:t>Fourth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4"/>
            <a:r>
              <a:rPr lang="cs-CZ" noProof="0" dirty="0" err="1" smtClean="0"/>
              <a:t>Fifth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3932285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76237" y="651600"/>
            <a:ext cx="8391525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add</a:t>
            </a:r>
            <a:r>
              <a:rPr lang="cs-CZ" noProof="0" dirty="0" smtClean="0"/>
              <a:t> </a:t>
            </a:r>
            <a:r>
              <a:rPr lang="cs-CZ" noProof="0" dirty="0" err="1" smtClean="0"/>
              <a:t>subtitle</a:t>
            </a:r>
            <a:endParaRPr lang="cs-CZ" noProof="0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76237" y="317500"/>
            <a:ext cx="8391525" cy="334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add</a:t>
            </a:r>
            <a:r>
              <a:rPr lang="cs-CZ" noProof="0" dirty="0" smtClean="0"/>
              <a:t> </a:t>
            </a:r>
            <a:r>
              <a:rPr lang="cs-CZ" noProof="0" dirty="0" err="1" smtClean="0"/>
              <a:t>title</a:t>
            </a:r>
            <a:endParaRPr lang="cs-CZ" noProof="0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10"/>
          </p:nvPr>
        </p:nvSpPr>
        <p:spPr>
          <a:xfrm>
            <a:off x="376237" y="1665288"/>
            <a:ext cx="3979185" cy="4716461"/>
          </a:xfrm>
          <a:prstGeom prst="rect">
            <a:avLst/>
          </a:prstGeom>
        </p:spPr>
        <p:txBody>
          <a:bodyPr>
            <a:noAutofit/>
          </a:bodyPr>
          <a:lstStyle>
            <a:lvl1pPr>
              <a:tabLst>
                <a:tab pos="5029200" algn="r"/>
              </a:tabLst>
              <a:defRPr sz="1600"/>
            </a:lvl1pPr>
            <a:lvl2pPr>
              <a:tabLst>
                <a:tab pos="5029200" algn="r"/>
              </a:tabLst>
              <a:defRPr sz="1600"/>
            </a:lvl2pPr>
            <a:lvl3pPr>
              <a:tabLst>
                <a:tab pos="5029200" algn="r"/>
              </a:tabLst>
              <a:defRPr sz="1600"/>
            </a:lvl3pPr>
            <a:lvl4pPr>
              <a:tabLst>
                <a:tab pos="5029200" algn="r"/>
              </a:tabLst>
              <a:defRPr sz="1600"/>
            </a:lvl4pPr>
            <a:lvl5pPr>
              <a:tabLst>
                <a:tab pos="5029200" algn="r"/>
              </a:tabLst>
              <a:defRPr sz="1600" baseline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edit</a:t>
            </a:r>
            <a:r>
              <a:rPr lang="cs-CZ" noProof="0" dirty="0" smtClean="0"/>
              <a:t> Master text </a:t>
            </a:r>
            <a:r>
              <a:rPr lang="cs-CZ" noProof="0" dirty="0" err="1" smtClean="0"/>
              <a:t>styles</a:t>
            </a:r>
            <a:endParaRPr lang="cs-CZ" noProof="0" dirty="0" smtClean="0"/>
          </a:p>
          <a:p>
            <a:pPr lvl="1"/>
            <a:r>
              <a:rPr lang="cs-CZ" noProof="0" dirty="0" smtClean="0"/>
              <a:t>Second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2"/>
            <a:r>
              <a:rPr lang="cs-CZ" noProof="0" dirty="0" err="1" smtClean="0"/>
              <a:t>Third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3"/>
            <a:r>
              <a:rPr lang="cs-CZ" noProof="0" dirty="0" err="1" smtClean="0"/>
              <a:t>Fourth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4"/>
            <a:r>
              <a:rPr lang="cs-CZ" noProof="0" dirty="0" err="1" smtClean="0"/>
              <a:t>Fifth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20"/>
          </p:nvPr>
        </p:nvSpPr>
        <p:spPr>
          <a:xfrm>
            <a:off x="4787999" y="1665288"/>
            <a:ext cx="3979763" cy="4716461"/>
          </a:xfrm>
          <a:prstGeom prst="rect">
            <a:avLst/>
          </a:prstGeom>
        </p:spPr>
        <p:txBody>
          <a:bodyPr>
            <a:noAutofit/>
          </a:bodyPr>
          <a:lstStyle>
            <a:lvl1pPr>
              <a:tabLst>
                <a:tab pos="5029200" algn="r"/>
              </a:tabLst>
              <a:defRPr sz="1600"/>
            </a:lvl1pPr>
            <a:lvl2pPr>
              <a:tabLst>
                <a:tab pos="5029200" algn="r"/>
              </a:tabLst>
              <a:defRPr sz="1600"/>
            </a:lvl2pPr>
            <a:lvl3pPr>
              <a:tabLst>
                <a:tab pos="5029200" algn="r"/>
              </a:tabLst>
              <a:defRPr sz="1600"/>
            </a:lvl3pPr>
            <a:lvl4pPr>
              <a:tabLst>
                <a:tab pos="5029200" algn="r"/>
              </a:tabLst>
              <a:defRPr sz="1600"/>
            </a:lvl4pPr>
            <a:lvl5pPr>
              <a:tabLst>
                <a:tab pos="5029200" algn="r"/>
              </a:tabLst>
              <a:defRPr sz="1600" baseline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edit</a:t>
            </a:r>
            <a:r>
              <a:rPr lang="cs-CZ" noProof="0" dirty="0" smtClean="0"/>
              <a:t> Master text </a:t>
            </a:r>
            <a:r>
              <a:rPr lang="cs-CZ" noProof="0" dirty="0" err="1" smtClean="0"/>
              <a:t>styles</a:t>
            </a:r>
            <a:endParaRPr lang="cs-CZ" noProof="0" dirty="0" smtClean="0"/>
          </a:p>
          <a:p>
            <a:pPr lvl="1"/>
            <a:r>
              <a:rPr lang="cs-CZ" noProof="0" dirty="0" smtClean="0"/>
              <a:t>Second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2"/>
            <a:r>
              <a:rPr lang="cs-CZ" noProof="0" dirty="0" err="1" smtClean="0"/>
              <a:t>Third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3"/>
            <a:r>
              <a:rPr lang="cs-CZ" noProof="0" dirty="0" err="1" smtClean="0"/>
              <a:t>Fourth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4"/>
            <a:r>
              <a:rPr lang="cs-CZ" noProof="0" dirty="0" err="1" smtClean="0"/>
              <a:t>Fifth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3434743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Deloitte green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76238" y="1705669"/>
            <a:ext cx="7905750" cy="1592403"/>
          </a:xfrm>
        </p:spPr>
        <p:txBody>
          <a:bodyPr anchor="b"/>
          <a:lstStyle>
            <a:lvl1pPr>
              <a:lnSpc>
                <a:spcPct val="95000"/>
              </a:lnSpc>
              <a:defRPr sz="3850" b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76238" y="3429000"/>
            <a:ext cx="7905750" cy="15665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385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4751388" y="6477000"/>
            <a:ext cx="3672420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0"/>
              </a:spcBef>
              <a:buSzPct val="100000"/>
              <a:buFont typeface="Arial"/>
              <a:buNone/>
            </a:pPr>
            <a:r>
              <a:rPr lang="en-US" sz="650" noProof="0" dirty="0">
                <a:solidFill>
                  <a:schemeClr val="bg1"/>
                </a:solidFill>
              </a:rPr>
              <a:t>Presentation title</a:t>
            </a:r>
            <a:br>
              <a:rPr lang="en-US" sz="650" noProof="0" dirty="0">
                <a:solidFill>
                  <a:schemeClr val="bg1"/>
                </a:solidFill>
              </a:rPr>
            </a:br>
            <a:r>
              <a:rPr lang="en-US" sz="650" noProof="0" dirty="0">
                <a:solidFill>
                  <a:schemeClr val="bg1"/>
                </a:solidFill>
              </a:rPr>
              <a:t>[To edit, click View &gt; Slide Master &gt; Slide Master]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76238" y="6477000"/>
            <a:ext cx="40163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spcBef>
                <a:spcPts val="600"/>
              </a:spcBef>
              <a:buSzPct val="100000"/>
              <a:buFont typeface="Arial"/>
              <a:buNone/>
            </a:pPr>
            <a:r>
              <a:rPr lang="en-US" sz="650" noProof="0" dirty="0" smtClean="0">
                <a:solidFill>
                  <a:schemeClr val="bg1"/>
                </a:solidFill>
              </a:rPr>
              <a:t>© 2016 Deloitte Czech Republic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8536782" y="6477000"/>
            <a:ext cx="230981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6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noProof="0" smtClean="0">
                <a:solidFill>
                  <a:schemeClr val="bg1"/>
                </a:solidFill>
              </a:rPr>
              <a:pPr marL="0" indent="0" algn="r">
                <a:spcBef>
                  <a:spcPts val="600"/>
                </a:spcBef>
                <a:buSzPct val="100000"/>
                <a:buFont typeface="Arial"/>
                <a:buNone/>
              </a:pPr>
              <a:t>‹#›</a:t>
            </a:fld>
            <a:endParaRPr lang="en-US" sz="65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57412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76237" y="651600"/>
            <a:ext cx="8391525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add</a:t>
            </a:r>
            <a:r>
              <a:rPr lang="cs-CZ" noProof="0" dirty="0" smtClean="0"/>
              <a:t> </a:t>
            </a:r>
            <a:r>
              <a:rPr lang="cs-CZ" noProof="0" dirty="0" err="1" smtClean="0"/>
              <a:t>subtitle</a:t>
            </a:r>
            <a:endParaRPr lang="cs-CZ" noProof="0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76237" y="317499"/>
            <a:ext cx="8391525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add</a:t>
            </a:r>
            <a:r>
              <a:rPr lang="cs-CZ" noProof="0" dirty="0" smtClean="0"/>
              <a:t> </a:t>
            </a:r>
            <a:r>
              <a:rPr lang="cs-CZ" noProof="0" dirty="0" err="1" smtClean="0"/>
              <a:t>title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797356756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green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238" y="317501"/>
            <a:ext cx="8391525" cy="334099"/>
          </a:xfrm>
        </p:spPr>
        <p:txBody>
          <a:bodyPr/>
          <a:lstStyle/>
          <a:p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edit</a:t>
            </a:r>
            <a:r>
              <a:rPr lang="cs-CZ" noProof="0" dirty="0" smtClean="0"/>
              <a:t> Master </a:t>
            </a:r>
            <a:r>
              <a:rPr lang="cs-CZ" noProof="0" dirty="0" err="1" smtClean="0"/>
              <a:t>title</a:t>
            </a:r>
            <a:r>
              <a:rPr lang="cs-CZ" noProof="0" dirty="0" smtClean="0"/>
              <a:t> style</a:t>
            </a:r>
            <a:endParaRPr lang="cs-CZ" noProof="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3240000" y="1705968"/>
            <a:ext cx="2667088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cs-CZ" sz="1100" noProof="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378000" y="1700213"/>
            <a:ext cx="2670000" cy="597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cs-CZ" sz="1100" noProof="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6086475" y="1705968"/>
            <a:ext cx="2687890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cs-CZ" sz="1100" noProof="0" dirty="0">
              <a:solidFill>
                <a:schemeClr val="bg1"/>
              </a:solidFill>
            </a:endParaRP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244283" y="1851441"/>
            <a:ext cx="2655433" cy="3845754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>
              <a:spcAft>
                <a:spcPts val="1000"/>
              </a:spcAft>
              <a:defRPr/>
            </a:lvl2pPr>
            <a:lvl3pPr marL="345600" indent="-171450">
              <a:spcAft>
                <a:spcPts val="1000"/>
              </a:spcAft>
              <a:buFont typeface="Verdana" panose="020B0604030504040204" pitchFamily="34" charset="0"/>
              <a:buChar char="−"/>
              <a:defRPr/>
            </a:lvl3pPr>
            <a:lvl4pPr marL="176400" indent="-176400">
              <a:spcAft>
                <a:spcPts val="1000"/>
              </a:spcAft>
              <a:buFont typeface="Arial" panose="020B0604020202020204" pitchFamily="34" charset="0"/>
              <a:buChar char="•"/>
              <a:defRPr/>
            </a:lvl4pPr>
            <a:lvl5pPr marL="356400" indent="-176400">
              <a:spcAft>
                <a:spcPts val="1000"/>
              </a:spcAft>
              <a:defRPr baseline="0"/>
            </a:lvl5pPr>
            <a:lvl6pPr marL="356400" indent="-176400">
              <a:spcAft>
                <a:spcPts val="1000"/>
              </a:spcAft>
              <a:buFont typeface="Verdana" panose="020B0604030504040204" pitchFamily="34" charset="0"/>
              <a:buChar char="−"/>
              <a:defRPr/>
            </a:lvl6pPr>
            <a:lvl7pPr marL="356400" indent="-176400">
              <a:spcAft>
                <a:spcPts val="1000"/>
              </a:spcAft>
              <a:defRPr/>
            </a:lvl7pPr>
            <a:lvl8pPr marL="356400" indent="-176400">
              <a:spcAft>
                <a:spcPts val="1000"/>
              </a:spcAft>
              <a:defRPr/>
            </a:lvl8pPr>
            <a:lvl9pPr marL="356400" indent="-176400">
              <a:spcAft>
                <a:spcPts val="1000"/>
              </a:spcAft>
              <a:defRPr/>
            </a:lvl9pPr>
          </a:lstStyle>
          <a:p>
            <a:pPr lvl="0"/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edit</a:t>
            </a:r>
            <a:r>
              <a:rPr lang="cs-CZ" noProof="0" dirty="0" smtClean="0"/>
              <a:t> Master text </a:t>
            </a:r>
            <a:r>
              <a:rPr lang="cs-CZ" noProof="0" dirty="0" err="1" smtClean="0"/>
              <a:t>styles</a:t>
            </a:r>
            <a:endParaRPr lang="cs-CZ" noProof="0" dirty="0" smtClean="0"/>
          </a:p>
          <a:p>
            <a:pPr lvl="1"/>
            <a:r>
              <a:rPr lang="cs-CZ" noProof="0" dirty="0" smtClean="0"/>
              <a:t>Second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2"/>
            <a:r>
              <a:rPr lang="cs-CZ" noProof="0" dirty="0" err="1" smtClean="0"/>
              <a:t>Third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 smtClean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78000" y="1851441"/>
            <a:ext cx="2670000" cy="3845754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>
              <a:spcAft>
                <a:spcPts val="1000"/>
              </a:spcAft>
              <a:defRPr/>
            </a:lvl2pPr>
            <a:lvl3pPr marL="345600" indent="-171450">
              <a:spcAft>
                <a:spcPts val="1000"/>
              </a:spcAft>
              <a:buFont typeface="Verdana" panose="020B0604030504040204" pitchFamily="34" charset="0"/>
              <a:buChar char="−"/>
              <a:defRPr/>
            </a:lvl3pPr>
            <a:lvl4pPr marL="176400" indent="-176400">
              <a:spcAft>
                <a:spcPts val="1000"/>
              </a:spcAft>
              <a:buFont typeface="Arial" panose="020B0604020202020204" pitchFamily="34" charset="0"/>
              <a:buChar char="•"/>
              <a:defRPr/>
            </a:lvl4pPr>
            <a:lvl5pPr marL="356400" indent="-176400">
              <a:spcAft>
                <a:spcPts val="1000"/>
              </a:spcAft>
              <a:defRPr baseline="0"/>
            </a:lvl5pPr>
            <a:lvl6pPr marL="356400" indent="-176400">
              <a:spcAft>
                <a:spcPts val="1000"/>
              </a:spcAft>
              <a:buFont typeface="Verdana" panose="020B0604030504040204" pitchFamily="34" charset="0"/>
              <a:buChar char="−"/>
              <a:defRPr/>
            </a:lvl6pPr>
            <a:lvl7pPr marL="356400" indent="-176400">
              <a:spcAft>
                <a:spcPts val="1000"/>
              </a:spcAft>
              <a:defRPr/>
            </a:lvl7pPr>
            <a:lvl8pPr marL="356400" indent="-176400">
              <a:spcAft>
                <a:spcPts val="1000"/>
              </a:spcAft>
              <a:defRPr/>
            </a:lvl8pPr>
            <a:lvl9pPr marL="356400" indent="-176400">
              <a:spcAft>
                <a:spcPts val="1000"/>
              </a:spcAft>
              <a:defRPr/>
            </a:lvl9pPr>
          </a:lstStyle>
          <a:p>
            <a:pPr lvl="0"/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edit</a:t>
            </a:r>
            <a:r>
              <a:rPr lang="cs-CZ" noProof="0" dirty="0" smtClean="0"/>
              <a:t> Master text </a:t>
            </a:r>
            <a:r>
              <a:rPr lang="cs-CZ" noProof="0" dirty="0" err="1" smtClean="0"/>
              <a:t>styles</a:t>
            </a:r>
            <a:endParaRPr lang="cs-CZ" noProof="0" dirty="0" smtClean="0"/>
          </a:p>
          <a:p>
            <a:pPr lvl="1"/>
            <a:r>
              <a:rPr lang="cs-CZ" noProof="0" dirty="0" smtClean="0"/>
              <a:t>Second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2"/>
            <a:r>
              <a:rPr lang="cs-CZ" noProof="0" dirty="0" err="1" smtClean="0"/>
              <a:t>Third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6095999" y="1851441"/>
            <a:ext cx="2678365" cy="3845754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>
              <a:spcAft>
                <a:spcPts val="1000"/>
              </a:spcAft>
              <a:defRPr/>
            </a:lvl2pPr>
            <a:lvl3pPr marL="345600" indent="-171450">
              <a:spcAft>
                <a:spcPts val="1000"/>
              </a:spcAft>
              <a:buFont typeface="Verdana" panose="020B0604030504040204" pitchFamily="34" charset="0"/>
              <a:buChar char="−"/>
              <a:defRPr/>
            </a:lvl3pPr>
            <a:lvl4pPr marL="176400" indent="-176400">
              <a:spcAft>
                <a:spcPts val="1000"/>
              </a:spcAft>
              <a:buFont typeface="Arial" panose="020B0604020202020204" pitchFamily="34" charset="0"/>
              <a:buChar char="•"/>
              <a:defRPr/>
            </a:lvl4pPr>
            <a:lvl5pPr marL="356400" indent="-176400">
              <a:spcAft>
                <a:spcPts val="1000"/>
              </a:spcAft>
              <a:defRPr baseline="0"/>
            </a:lvl5pPr>
            <a:lvl6pPr marL="356400" indent="-176400">
              <a:spcAft>
                <a:spcPts val="1000"/>
              </a:spcAft>
              <a:buFont typeface="Verdana" panose="020B0604030504040204" pitchFamily="34" charset="0"/>
              <a:buChar char="−"/>
              <a:defRPr/>
            </a:lvl6pPr>
            <a:lvl7pPr marL="356400" indent="-176400">
              <a:spcAft>
                <a:spcPts val="1000"/>
              </a:spcAft>
              <a:defRPr/>
            </a:lvl7pPr>
            <a:lvl8pPr marL="356400" indent="-176400">
              <a:spcAft>
                <a:spcPts val="1000"/>
              </a:spcAft>
              <a:defRPr/>
            </a:lvl8pPr>
            <a:lvl9pPr marL="356400" indent="-176400">
              <a:spcAft>
                <a:spcPts val="1000"/>
              </a:spcAft>
              <a:defRPr/>
            </a:lvl9pPr>
          </a:lstStyle>
          <a:p>
            <a:pPr lvl="0"/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edit</a:t>
            </a:r>
            <a:r>
              <a:rPr lang="cs-CZ" noProof="0" dirty="0" smtClean="0"/>
              <a:t> Master text </a:t>
            </a:r>
            <a:r>
              <a:rPr lang="cs-CZ" noProof="0" dirty="0" err="1" smtClean="0"/>
              <a:t>styles</a:t>
            </a:r>
            <a:endParaRPr lang="cs-CZ" noProof="0" dirty="0" smtClean="0"/>
          </a:p>
          <a:p>
            <a:pPr lvl="1"/>
            <a:r>
              <a:rPr lang="cs-CZ" noProof="0" dirty="0" smtClean="0"/>
              <a:t>Second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2"/>
            <a:r>
              <a:rPr lang="cs-CZ" noProof="0" dirty="0" err="1" smtClean="0"/>
              <a:t>Third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 smtClean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76238" y="651600"/>
            <a:ext cx="8371762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add</a:t>
            </a:r>
            <a:r>
              <a:rPr lang="cs-CZ" noProof="0" dirty="0" smtClean="0"/>
              <a:t> </a:t>
            </a:r>
            <a:r>
              <a:rPr lang="cs-CZ" noProof="0" dirty="0" err="1" smtClean="0"/>
              <a:t>subtitle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017709283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76238" y="651600"/>
            <a:ext cx="8371762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add</a:t>
            </a:r>
            <a:r>
              <a:rPr lang="cs-CZ" noProof="0" dirty="0" smtClean="0"/>
              <a:t> </a:t>
            </a:r>
            <a:r>
              <a:rPr lang="cs-CZ" noProof="0" dirty="0" err="1" smtClean="0"/>
              <a:t>subtitle</a:t>
            </a:r>
            <a:endParaRPr lang="cs-CZ" noProof="0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376238" y="317499"/>
            <a:ext cx="8371762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edit</a:t>
            </a:r>
            <a:r>
              <a:rPr lang="cs-CZ" noProof="0" dirty="0" smtClean="0"/>
              <a:t> Master </a:t>
            </a:r>
            <a:r>
              <a:rPr lang="cs-CZ" noProof="0" dirty="0" err="1" smtClean="0"/>
              <a:t>title</a:t>
            </a:r>
            <a:r>
              <a:rPr lang="cs-CZ" noProof="0" dirty="0" smtClean="0"/>
              <a:t> style</a:t>
            </a:r>
            <a:endParaRPr lang="cs-CZ" noProof="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76236" y="1700213"/>
            <a:ext cx="1800000" cy="1080000"/>
          </a:xfrm>
        </p:spPr>
        <p:txBody>
          <a:bodyPr/>
          <a:lstStyle/>
          <a:p>
            <a:endParaRPr lang="cs-CZ" noProof="0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76236" y="2899875"/>
            <a:ext cx="1800000" cy="1080000"/>
          </a:xfrm>
        </p:spPr>
        <p:txBody>
          <a:bodyPr/>
          <a:lstStyle/>
          <a:p>
            <a:endParaRPr lang="cs-CZ" noProof="0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76236" y="4099537"/>
            <a:ext cx="1800000" cy="1080000"/>
          </a:xfrm>
        </p:spPr>
        <p:txBody>
          <a:bodyPr/>
          <a:lstStyle/>
          <a:p>
            <a:endParaRPr lang="cs-CZ" noProof="0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76236" y="5299199"/>
            <a:ext cx="1800000" cy="1080000"/>
          </a:xfrm>
        </p:spPr>
        <p:txBody>
          <a:bodyPr/>
          <a:lstStyle/>
          <a:p>
            <a:endParaRPr lang="cs-CZ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2319454" y="2896827"/>
            <a:ext cx="6428546" cy="1083048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Aft>
                <a:spcPts val="0"/>
              </a:spcAft>
              <a:defRPr/>
            </a:lvl2pPr>
            <a:lvl3pPr>
              <a:spcAft>
                <a:spcPts val="0"/>
              </a:spcAft>
              <a:defRPr/>
            </a:lvl3pPr>
          </a:lstStyle>
          <a:p>
            <a:pPr lvl="0"/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edit</a:t>
            </a:r>
            <a:r>
              <a:rPr lang="cs-CZ" noProof="0" dirty="0" smtClean="0"/>
              <a:t> Master text </a:t>
            </a:r>
            <a:r>
              <a:rPr lang="cs-CZ" noProof="0" dirty="0" err="1" smtClean="0"/>
              <a:t>styles</a:t>
            </a:r>
            <a:endParaRPr lang="cs-CZ" noProof="0" dirty="0" smtClean="0"/>
          </a:p>
          <a:p>
            <a:pPr lvl="1"/>
            <a:r>
              <a:rPr lang="cs-CZ" noProof="0" dirty="0" smtClean="0"/>
              <a:t>Second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2"/>
            <a:r>
              <a:rPr lang="cs-CZ" noProof="0" dirty="0" err="1" smtClean="0"/>
              <a:t>Third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 smtClean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2319454" y="1695641"/>
            <a:ext cx="6428546" cy="1084572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Aft>
                <a:spcPts val="0"/>
              </a:spcAft>
              <a:defRPr/>
            </a:lvl2pPr>
            <a:lvl3pPr>
              <a:spcAft>
                <a:spcPts val="0"/>
              </a:spcAft>
              <a:defRPr/>
            </a:lvl3pPr>
          </a:lstStyle>
          <a:p>
            <a:pPr lvl="0"/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edit</a:t>
            </a:r>
            <a:r>
              <a:rPr lang="cs-CZ" noProof="0" dirty="0" smtClean="0"/>
              <a:t> Master text </a:t>
            </a:r>
            <a:r>
              <a:rPr lang="cs-CZ" noProof="0" dirty="0" err="1" smtClean="0"/>
              <a:t>styles</a:t>
            </a:r>
            <a:endParaRPr lang="cs-CZ" noProof="0" dirty="0" smtClean="0"/>
          </a:p>
          <a:p>
            <a:pPr lvl="1"/>
            <a:r>
              <a:rPr lang="cs-CZ" noProof="0" dirty="0" smtClean="0"/>
              <a:t>Second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2"/>
            <a:r>
              <a:rPr lang="cs-CZ" noProof="0" dirty="0" err="1" smtClean="0"/>
              <a:t>Third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0"/>
          </p:nvPr>
        </p:nvSpPr>
        <p:spPr>
          <a:xfrm>
            <a:off x="2319454" y="4096489"/>
            <a:ext cx="6428546" cy="1083048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Aft>
                <a:spcPts val="0"/>
              </a:spcAft>
              <a:defRPr/>
            </a:lvl2pPr>
            <a:lvl3pPr>
              <a:spcAft>
                <a:spcPts val="0"/>
              </a:spcAft>
              <a:defRPr/>
            </a:lvl3pPr>
          </a:lstStyle>
          <a:p>
            <a:pPr lvl="0"/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edit</a:t>
            </a:r>
            <a:r>
              <a:rPr lang="cs-CZ" noProof="0" dirty="0" smtClean="0"/>
              <a:t> Master text </a:t>
            </a:r>
            <a:r>
              <a:rPr lang="cs-CZ" noProof="0" dirty="0" err="1" smtClean="0"/>
              <a:t>styles</a:t>
            </a:r>
            <a:endParaRPr lang="cs-CZ" noProof="0" dirty="0" smtClean="0"/>
          </a:p>
          <a:p>
            <a:pPr lvl="1"/>
            <a:r>
              <a:rPr lang="cs-CZ" noProof="0" dirty="0" smtClean="0"/>
              <a:t>Second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2"/>
            <a:r>
              <a:rPr lang="cs-CZ" noProof="0" dirty="0" err="1" smtClean="0"/>
              <a:t>Third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 smtClean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1"/>
          </p:nvPr>
        </p:nvSpPr>
        <p:spPr>
          <a:xfrm>
            <a:off x="2319454" y="5296151"/>
            <a:ext cx="6428546" cy="1083048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Aft>
                <a:spcPts val="0"/>
              </a:spcAft>
              <a:defRPr/>
            </a:lvl2pPr>
            <a:lvl3pPr>
              <a:spcAft>
                <a:spcPts val="0"/>
              </a:spcAft>
              <a:defRPr/>
            </a:lvl3pPr>
            <a:lvl4pPr>
              <a:spcAft>
                <a:spcPts val="0"/>
              </a:spcAft>
              <a:defRPr/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edit</a:t>
            </a:r>
            <a:r>
              <a:rPr lang="cs-CZ" noProof="0" dirty="0" smtClean="0"/>
              <a:t> Master text </a:t>
            </a:r>
            <a:r>
              <a:rPr lang="cs-CZ" noProof="0" dirty="0" err="1" smtClean="0"/>
              <a:t>styles</a:t>
            </a:r>
            <a:endParaRPr lang="cs-CZ" noProof="0" dirty="0" smtClean="0"/>
          </a:p>
          <a:p>
            <a:pPr lvl="1"/>
            <a:r>
              <a:rPr lang="cs-CZ" noProof="0" dirty="0" smtClean="0"/>
              <a:t>Second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2"/>
            <a:r>
              <a:rPr lang="cs-CZ" noProof="0" dirty="0" err="1" smtClean="0"/>
              <a:t>Third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 smtClean="0"/>
          </a:p>
        </p:txBody>
      </p:sp>
    </p:spTree>
    <p:extLst>
      <p:ext uri="{BB962C8B-B14F-4D97-AF65-F5344CB8AC3E}">
        <p14:creationId xmlns:p14="http://schemas.microsoft.com/office/powerpoint/2010/main" val="2975694406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_long CV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76238" y="651600"/>
            <a:ext cx="8371762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add</a:t>
            </a:r>
            <a:r>
              <a:rPr lang="cs-CZ" noProof="0" dirty="0" smtClean="0"/>
              <a:t> </a:t>
            </a:r>
            <a:r>
              <a:rPr lang="cs-CZ" noProof="0" dirty="0" err="1" smtClean="0"/>
              <a:t>subtitle</a:t>
            </a:r>
            <a:endParaRPr lang="cs-CZ" noProof="0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376238" y="317499"/>
            <a:ext cx="8371762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edit</a:t>
            </a:r>
            <a:r>
              <a:rPr lang="cs-CZ" noProof="0" dirty="0" smtClean="0"/>
              <a:t> Master </a:t>
            </a:r>
            <a:r>
              <a:rPr lang="cs-CZ" noProof="0" dirty="0" err="1" smtClean="0"/>
              <a:t>title</a:t>
            </a:r>
            <a:r>
              <a:rPr lang="cs-CZ" noProof="0" dirty="0" smtClean="0"/>
              <a:t> style</a:t>
            </a:r>
            <a:endParaRPr lang="cs-CZ" noProof="0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14"/>
          </p:nvPr>
        </p:nvSpPr>
        <p:spPr>
          <a:xfrm>
            <a:off x="376236" y="1827213"/>
            <a:ext cx="1620000" cy="972000"/>
          </a:xfrm>
        </p:spPr>
        <p:txBody>
          <a:bodyPr/>
          <a:lstStyle/>
          <a:p>
            <a:endParaRPr lang="cs-CZ" noProof="0" dirty="0"/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sz="quarter" idx="15"/>
          </p:nvPr>
        </p:nvSpPr>
        <p:spPr>
          <a:xfrm>
            <a:off x="4972090" y="1827213"/>
            <a:ext cx="1620000" cy="972000"/>
          </a:xfrm>
        </p:spPr>
        <p:txBody>
          <a:bodyPr/>
          <a:lstStyle/>
          <a:p>
            <a:endParaRPr lang="cs-CZ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663600" y="1827213"/>
            <a:ext cx="2084400" cy="969448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Aft>
                <a:spcPts val="0"/>
              </a:spcAft>
              <a:defRPr/>
            </a:lvl2pPr>
            <a:lvl3pPr>
              <a:spcAft>
                <a:spcPts val="0"/>
              </a:spcAft>
              <a:defRPr/>
            </a:lvl3pPr>
          </a:lstStyle>
          <a:p>
            <a:pPr lvl="0"/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edit</a:t>
            </a:r>
            <a:r>
              <a:rPr lang="cs-CZ" noProof="0" dirty="0" smtClean="0"/>
              <a:t> Master text </a:t>
            </a:r>
            <a:r>
              <a:rPr lang="cs-CZ" noProof="0" dirty="0" err="1" smtClean="0"/>
              <a:t>styles</a:t>
            </a:r>
            <a:endParaRPr lang="cs-CZ" noProof="0" dirty="0" smtClean="0"/>
          </a:p>
          <a:p>
            <a:pPr lvl="1"/>
            <a:r>
              <a:rPr lang="cs-CZ" noProof="0" dirty="0" smtClean="0"/>
              <a:t>Second </a:t>
            </a:r>
            <a:r>
              <a:rPr lang="cs-CZ" noProof="0" dirty="0" err="1" smtClean="0"/>
              <a:t>level</a:t>
            </a:r>
            <a:endParaRPr lang="cs-CZ" noProof="0" dirty="0" smtClean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2072964" y="1827213"/>
            <a:ext cx="2085569" cy="972000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Aft>
                <a:spcPts val="0"/>
              </a:spcAft>
              <a:defRPr/>
            </a:lvl2pPr>
            <a:lvl3pPr>
              <a:spcAft>
                <a:spcPts val="0"/>
              </a:spcAft>
              <a:defRPr/>
            </a:lvl3pPr>
          </a:lstStyle>
          <a:p>
            <a:pPr lvl="0"/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edit</a:t>
            </a:r>
            <a:r>
              <a:rPr lang="cs-CZ" noProof="0" dirty="0" smtClean="0"/>
              <a:t> Master text </a:t>
            </a:r>
            <a:r>
              <a:rPr lang="cs-CZ" noProof="0" dirty="0" err="1" smtClean="0"/>
              <a:t>styles</a:t>
            </a:r>
            <a:endParaRPr lang="cs-CZ" noProof="0" dirty="0" smtClean="0"/>
          </a:p>
          <a:p>
            <a:pPr lvl="1"/>
            <a:r>
              <a:rPr lang="cs-CZ" noProof="0" dirty="0" smtClean="0"/>
              <a:t>Second </a:t>
            </a:r>
            <a:r>
              <a:rPr lang="cs-CZ" noProof="0" dirty="0" err="1" smtClean="0"/>
              <a:t>level</a:t>
            </a:r>
            <a:endParaRPr lang="cs-CZ" noProof="0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0"/>
          </p:nvPr>
        </p:nvSpPr>
        <p:spPr>
          <a:xfrm>
            <a:off x="376236" y="2957885"/>
            <a:ext cx="3782297" cy="3421314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Aft>
                <a:spcPts val="0"/>
              </a:spcAft>
              <a:defRPr/>
            </a:lvl2pPr>
            <a:lvl3pPr>
              <a:spcAft>
                <a:spcPts val="0"/>
              </a:spcAft>
              <a:defRPr/>
            </a:lvl3pPr>
          </a:lstStyle>
          <a:p>
            <a:pPr lvl="0"/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edit</a:t>
            </a:r>
            <a:r>
              <a:rPr lang="cs-CZ" noProof="0" dirty="0" smtClean="0"/>
              <a:t> Master text </a:t>
            </a:r>
            <a:r>
              <a:rPr lang="cs-CZ" noProof="0" dirty="0" err="1" smtClean="0"/>
              <a:t>styles</a:t>
            </a:r>
            <a:endParaRPr lang="cs-CZ" noProof="0" dirty="0" smtClean="0"/>
          </a:p>
          <a:p>
            <a:pPr lvl="1"/>
            <a:r>
              <a:rPr lang="cs-CZ" noProof="0" dirty="0" smtClean="0"/>
              <a:t>Second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2"/>
            <a:r>
              <a:rPr lang="cs-CZ" noProof="0" dirty="0" err="1" smtClean="0"/>
              <a:t>Third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 smtClean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1"/>
          </p:nvPr>
        </p:nvSpPr>
        <p:spPr>
          <a:xfrm>
            <a:off x="4972090" y="2957885"/>
            <a:ext cx="3775910" cy="3421314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Aft>
                <a:spcPts val="0"/>
              </a:spcAft>
              <a:defRPr/>
            </a:lvl2pPr>
            <a:lvl3pPr>
              <a:spcAft>
                <a:spcPts val="0"/>
              </a:spcAft>
              <a:defRPr/>
            </a:lvl3pPr>
            <a:lvl4pPr>
              <a:spcAft>
                <a:spcPts val="0"/>
              </a:spcAft>
              <a:defRPr/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edit</a:t>
            </a:r>
            <a:r>
              <a:rPr lang="cs-CZ" noProof="0" dirty="0" smtClean="0"/>
              <a:t> Master text </a:t>
            </a:r>
            <a:r>
              <a:rPr lang="cs-CZ" noProof="0" dirty="0" err="1" smtClean="0"/>
              <a:t>styles</a:t>
            </a:r>
            <a:endParaRPr lang="cs-CZ" noProof="0" dirty="0" smtClean="0"/>
          </a:p>
          <a:p>
            <a:pPr lvl="1"/>
            <a:r>
              <a:rPr lang="cs-CZ" noProof="0" dirty="0" smtClean="0"/>
              <a:t>Second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2"/>
            <a:r>
              <a:rPr lang="cs-CZ" noProof="0" dirty="0" err="1" smtClean="0"/>
              <a:t>Third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 smtClean="0"/>
          </a:p>
        </p:txBody>
      </p:sp>
      <p:sp>
        <p:nvSpPr>
          <p:cNvPr id="13" name="Rectangle 12"/>
          <p:cNvSpPr/>
          <p:nvPr userDrawn="1"/>
        </p:nvSpPr>
        <p:spPr>
          <a:xfrm>
            <a:off x="378000" y="1707173"/>
            <a:ext cx="3780000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cs-CZ" sz="1100" noProof="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4972090" y="1707173"/>
            <a:ext cx="3780000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cs-CZ" sz="11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113411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posal Team 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238" y="317500"/>
            <a:ext cx="8391525" cy="334100"/>
          </a:xfrm>
        </p:spPr>
        <p:txBody>
          <a:bodyPr/>
          <a:lstStyle/>
          <a:p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edit</a:t>
            </a:r>
            <a:r>
              <a:rPr lang="cs-CZ" noProof="0" dirty="0" smtClean="0"/>
              <a:t> Master </a:t>
            </a:r>
            <a:r>
              <a:rPr lang="cs-CZ" noProof="0" dirty="0" err="1" smtClean="0"/>
              <a:t>title</a:t>
            </a:r>
            <a:r>
              <a:rPr lang="cs-CZ" noProof="0" dirty="0" smtClean="0"/>
              <a:t> style</a:t>
            </a:r>
            <a:endParaRPr lang="cs-CZ" noProof="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378000" y="1707173"/>
            <a:ext cx="4122000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cs-CZ" sz="1100" noProof="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4668064" y="1700213"/>
            <a:ext cx="4106300" cy="60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cs-CZ" sz="1100" noProof="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378000" y="4065173"/>
            <a:ext cx="4122000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cs-CZ" sz="1100" noProof="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4668064" y="4065173"/>
            <a:ext cx="4106300" cy="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cs-CZ" sz="1100" noProof="0" dirty="0">
              <a:solidFill>
                <a:schemeClr val="bg1"/>
              </a:solidFill>
            </a:endParaRPr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25"/>
          </p:nvPr>
        </p:nvSpPr>
        <p:spPr>
          <a:xfrm>
            <a:off x="378000" y="1880213"/>
            <a:ext cx="1476000" cy="1476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cs-CZ" noProof="0" dirty="0" err="1" smtClean="0"/>
              <a:t>Click</a:t>
            </a:r>
            <a:r>
              <a:rPr lang="cs-CZ" noProof="0" dirty="0" smtClean="0"/>
              <a:t> </a:t>
            </a:r>
            <a:r>
              <a:rPr lang="cs-CZ" noProof="0" dirty="0" err="1" smtClean="0"/>
              <a:t>icon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add</a:t>
            </a:r>
            <a:r>
              <a:rPr lang="cs-CZ" noProof="0" dirty="0" smtClean="0"/>
              <a:t> </a:t>
            </a:r>
            <a:r>
              <a:rPr lang="cs-CZ" noProof="0" dirty="0" err="1" smtClean="0"/>
              <a:t>picture</a:t>
            </a:r>
            <a:endParaRPr lang="cs-CZ" noProof="0" dirty="0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27"/>
          </p:nvPr>
        </p:nvSpPr>
        <p:spPr>
          <a:xfrm>
            <a:off x="4668064" y="1880213"/>
            <a:ext cx="1476000" cy="1476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cs-CZ" noProof="0" dirty="0" err="1" smtClean="0"/>
              <a:t>Click</a:t>
            </a:r>
            <a:r>
              <a:rPr lang="cs-CZ" noProof="0" dirty="0" smtClean="0"/>
              <a:t> </a:t>
            </a:r>
            <a:r>
              <a:rPr lang="cs-CZ" noProof="0" dirty="0" err="1" smtClean="0"/>
              <a:t>icon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add</a:t>
            </a:r>
            <a:r>
              <a:rPr lang="cs-CZ" noProof="0" dirty="0" smtClean="0"/>
              <a:t> </a:t>
            </a:r>
            <a:r>
              <a:rPr lang="cs-CZ" noProof="0" dirty="0" err="1" smtClean="0"/>
              <a:t>picture</a:t>
            </a:r>
            <a:endParaRPr lang="cs-CZ" noProof="0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29"/>
          </p:nvPr>
        </p:nvSpPr>
        <p:spPr>
          <a:xfrm>
            <a:off x="378000" y="4256213"/>
            <a:ext cx="1476000" cy="1476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cs-CZ" noProof="0" dirty="0" err="1" smtClean="0"/>
              <a:t>Click</a:t>
            </a:r>
            <a:r>
              <a:rPr lang="cs-CZ" noProof="0" dirty="0" smtClean="0"/>
              <a:t> </a:t>
            </a:r>
            <a:r>
              <a:rPr lang="cs-CZ" noProof="0" dirty="0" err="1" smtClean="0"/>
              <a:t>icon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add</a:t>
            </a:r>
            <a:r>
              <a:rPr lang="cs-CZ" noProof="0" dirty="0" smtClean="0"/>
              <a:t> </a:t>
            </a:r>
            <a:r>
              <a:rPr lang="cs-CZ" noProof="0" dirty="0" err="1" smtClean="0"/>
              <a:t>picture</a:t>
            </a:r>
            <a:endParaRPr lang="cs-CZ" noProof="0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31"/>
          </p:nvPr>
        </p:nvSpPr>
        <p:spPr>
          <a:xfrm>
            <a:off x="4668064" y="4256213"/>
            <a:ext cx="1476000" cy="1476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cs-CZ" noProof="0" dirty="0" err="1" smtClean="0"/>
              <a:t>Click</a:t>
            </a:r>
            <a:r>
              <a:rPr lang="cs-CZ" noProof="0" dirty="0" smtClean="0"/>
              <a:t> </a:t>
            </a:r>
            <a:r>
              <a:rPr lang="cs-CZ" noProof="0" dirty="0" err="1" smtClean="0"/>
              <a:t>icon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add</a:t>
            </a:r>
            <a:r>
              <a:rPr lang="cs-CZ" noProof="0" dirty="0" smtClean="0"/>
              <a:t> </a:t>
            </a:r>
            <a:r>
              <a:rPr lang="cs-CZ" noProof="0" dirty="0" err="1" smtClean="0"/>
              <a:t>picture</a:t>
            </a:r>
            <a:endParaRPr lang="cs-CZ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2"/>
          </p:nvPr>
        </p:nvSpPr>
        <p:spPr>
          <a:xfrm>
            <a:off x="2012612" y="1880213"/>
            <a:ext cx="2466000" cy="1944000"/>
          </a:xfrm>
        </p:spPr>
        <p:txBody>
          <a:bodyPr/>
          <a:lstStyle>
            <a:lvl1pPr>
              <a:spcAft>
                <a:spcPts val="0"/>
              </a:spcAft>
              <a:defRPr b="1"/>
            </a:lvl1pPr>
            <a:lvl2pPr>
              <a:spcAft>
                <a:spcPts val="0"/>
              </a:spcAft>
              <a:defRPr b="0"/>
            </a:lvl2pPr>
          </a:lstStyle>
          <a:p>
            <a:pPr lvl="0"/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edit</a:t>
            </a:r>
            <a:r>
              <a:rPr lang="cs-CZ" noProof="0" dirty="0" smtClean="0"/>
              <a:t> Master text </a:t>
            </a:r>
            <a:r>
              <a:rPr lang="cs-CZ" noProof="0" dirty="0" err="1" smtClean="0"/>
              <a:t>styles</a:t>
            </a:r>
            <a:endParaRPr lang="cs-CZ" noProof="0" dirty="0" smtClean="0"/>
          </a:p>
          <a:p>
            <a:pPr lvl="1"/>
            <a:r>
              <a:rPr lang="cs-CZ" noProof="0" dirty="0" smtClean="0"/>
              <a:t>Second </a:t>
            </a:r>
            <a:r>
              <a:rPr lang="cs-CZ" noProof="0" dirty="0" err="1" smtClean="0"/>
              <a:t>level</a:t>
            </a:r>
            <a:endParaRPr lang="cs-CZ" noProof="0" dirty="0" smtClean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33"/>
          </p:nvPr>
        </p:nvSpPr>
        <p:spPr>
          <a:xfrm>
            <a:off x="6297420" y="1880213"/>
            <a:ext cx="2476944" cy="1944000"/>
          </a:xfrm>
        </p:spPr>
        <p:txBody>
          <a:bodyPr/>
          <a:lstStyle>
            <a:lvl1pPr>
              <a:spcAft>
                <a:spcPts val="0"/>
              </a:spcAft>
              <a:defRPr b="1"/>
            </a:lvl1pPr>
            <a:lvl2pPr>
              <a:spcAft>
                <a:spcPts val="0"/>
              </a:spcAft>
              <a:defRPr b="0"/>
            </a:lvl2pPr>
          </a:lstStyle>
          <a:p>
            <a:pPr lvl="0"/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edit</a:t>
            </a:r>
            <a:r>
              <a:rPr lang="cs-CZ" noProof="0" dirty="0" smtClean="0"/>
              <a:t> Master text </a:t>
            </a:r>
            <a:r>
              <a:rPr lang="cs-CZ" noProof="0" dirty="0" err="1" smtClean="0"/>
              <a:t>styles</a:t>
            </a:r>
            <a:endParaRPr lang="cs-CZ" noProof="0" dirty="0" smtClean="0"/>
          </a:p>
          <a:p>
            <a:pPr lvl="1"/>
            <a:r>
              <a:rPr lang="cs-CZ" noProof="0" dirty="0" smtClean="0"/>
              <a:t>Second </a:t>
            </a:r>
            <a:r>
              <a:rPr lang="cs-CZ" noProof="0" dirty="0" err="1" smtClean="0"/>
              <a:t>level</a:t>
            </a:r>
            <a:endParaRPr lang="cs-CZ" noProof="0" dirty="0" smtClean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34"/>
          </p:nvPr>
        </p:nvSpPr>
        <p:spPr>
          <a:xfrm>
            <a:off x="2012612" y="4256213"/>
            <a:ext cx="2466000" cy="1944000"/>
          </a:xfrm>
        </p:spPr>
        <p:txBody>
          <a:bodyPr/>
          <a:lstStyle>
            <a:lvl1pPr>
              <a:spcAft>
                <a:spcPts val="0"/>
              </a:spcAft>
              <a:defRPr b="1"/>
            </a:lvl1pPr>
            <a:lvl2pPr>
              <a:spcAft>
                <a:spcPts val="0"/>
              </a:spcAft>
              <a:defRPr b="0"/>
            </a:lvl2pPr>
          </a:lstStyle>
          <a:p>
            <a:pPr lvl="0"/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edit</a:t>
            </a:r>
            <a:r>
              <a:rPr lang="cs-CZ" noProof="0" dirty="0" smtClean="0"/>
              <a:t> Master text </a:t>
            </a:r>
            <a:r>
              <a:rPr lang="cs-CZ" noProof="0" dirty="0" err="1" smtClean="0"/>
              <a:t>styles</a:t>
            </a:r>
            <a:endParaRPr lang="cs-CZ" noProof="0" dirty="0" smtClean="0"/>
          </a:p>
          <a:p>
            <a:pPr lvl="1"/>
            <a:r>
              <a:rPr lang="cs-CZ" noProof="0" dirty="0" smtClean="0"/>
              <a:t>Second </a:t>
            </a:r>
            <a:r>
              <a:rPr lang="cs-CZ" noProof="0" dirty="0" err="1" smtClean="0"/>
              <a:t>level</a:t>
            </a:r>
            <a:endParaRPr lang="cs-CZ" noProof="0" dirty="0" smtClean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35"/>
          </p:nvPr>
        </p:nvSpPr>
        <p:spPr>
          <a:xfrm>
            <a:off x="6297420" y="4256213"/>
            <a:ext cx="2476944" cy="1944000"/>
          </a:xfrm>
        </p:spPr>
        <p:txBody>
          <a:bodyPr/>
          <a:lstStyle>
            <a:lvl1pPr>
              <a:spcAft>
                <a:spcPts val="0"/>
              </a:spcAft>
              <a:defRPr b="1"/>
            </a:lvl1pPr>
            <a:lvl2pPr>
              <a:spcAft>
                <a:spcPts val="0"/>
              </a:spcAft>
              <a:defRPr b="0"/>
            </a:lvl2pPr>
          </a:lstStyle>
          <a:p>
            <a:pPr lvl="0"/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edit</a:t>
            </a:r>
            <a:r>
              <a:rPr lang="cs-CZ" noProof="0" dirty="0" smtClean="0"/>
              <a:t> Master text </a:t>
            </a:r>
            <a:r>
              <a:rPr lang="cs-CZ" noProof="0" dirty="0" err="1" smtClean="0"/>
              <a:t>styles</a:t>
            </a:r>
            <a:endParaRPr lang="cs-CZ" noProof="0" dirty="0" smtClean="0"/>
          </a:p>
          <a:p>
            <a:pPr lvl="1"/>
            <a:r>
              <a:rPr lang="cs-CZ" noProof="0" dirty="0" smtClean="0"/>
              <a:t>Second </a:t>
            </a:r>
            <a:r>
              <a:rPr lang="cs-CZ" noProof="0" dirty="0" err="1" smtClean="0"/>
              <a:t>level</a:t>
            </a:r>
            <a:endParaRPr lang="cs-CZ" noProof="0" dirty="0" smtClean="0"/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76238" y="651600"/>
            <a:ext cx="8371762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add</a:t>
            </a:r>
            <a:r>
              <a:rPr lang="cs-CZ" noProof="0" dirty="0" smtClean="0"/>
              <a:t> </a:t>
            </a:r>
            <a:r>
              <a:rPr lang="cs-CZ" noProof="0" dirty="0" err="1" smtClean="0"/>
              <a:t>subtitle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526696527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posal Let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8"/>
          <p:cNvSpPr>
            <a:spLocks noGrp="1"/>
          </p:cNvSpPr>
          <p:nvPr>
            <p:ph idx="1"/>
          </p:nvPr>
        </p:nvSpPr>
        <p:spPr>
          <a:xfrm>
            <a:off x="2160104" y="2372140"/>
            <a:ext cx="6590196" cy="40096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3pPr marL="345600" indent="-172800">
              <a:buFont typeface="Verdana" panose="020B0604030504040204" pitchFamily="34" charset="0"/>
              <a:buChar char="−"/>
              <a:defRPr/>
            </a:lvl3pPr>
            <a:lvl4pPr marL="518400" indent="-172800">
              <a:buFont typeface="Verdana" panose="020B0604030504040204" pitchFamily="34" charset="0"/>
              <a:buChar char="−"/>
              <a:defRPr/>
            </a:lvl4pPr>
          </a:lstStyle>
          <a:p>
            <a:pPr lvl="0"/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edit</a:t>
            </a:r>
            <a:r>
              <a:rPr lang="cs-CZ" noProof="0" dirty="0" smtClean="0"/>
              <a:t> Master text </a:t>
            </a:r>
            <a:r>
              <a:rPr lang="cs-CZ" noProof="0" dirty="0" err="1" smtClean="0"/>
              <a:t>styles</a:t>
            </a:r>
            <a:endParaRPr lang="cs-CZ" noProof="0" dirty="0" smtClean="0"/>
          </a:p>
          <a:p>
            <a:pPr lvl="1"/>
            <a:r>
              <a:rPr lang="cs-CZ" noProof="0" dirty="0" smtClean="0"/>
              <a:t>Second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2"/>
            <a:r>
              <a:rPr lang="cs-CZ" noProof="0" dirty="0" err="1" smtClean="0"/>
              <a:t>Third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3"/>
            <a:r>
              <a:rPr lang="cs-CZ" noProof="0" dirty="0" err="1" smtClean="0"/>
              <a:t>Fourth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4"/>
            <a:r>
              <a:rPr lang="cs-CZ" noProof="0" dirty="0" err="1" smtClean="0"/>
              <a:t>Fifth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7991" y="378000"/>
            <a:ext cx="1620000" cy="307976"/>
            <a:chOff x="398463" y="404813"/>
            <a:chExt cx="1627187" cy="307976"/>
          </a:xfrm>
          <a:solidFill>
            <a:schemeClr val="tx1"/>
          </a:solidFill>
        </p:grpSpPr>
        <p:sp>
          <p:nvSpPr>
            <p:cNvPr id="5" name="Oval 5"/>
            <p:cNvSpPr>
              <a:spLocks noChangeArrowheads="1"/>
            </p:cNvSpPr>
            <p:nvPr userDrawn="1"/>
          </p:nvSpPr>
          <p:spPr bwMode="auto">
            <a:xfrm>
              <a:off x="1938338" y="625476"/>
              <a:ext cx="87312" cy="8731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6" name="Freeform 6"/>
            <p:cNvSpPr>
              <a:spLocks noEditPoints="1"/>
            </p:cNvSpPr>
            <p:nvPr userDrawn="1"/>
          </p:nvSpPr>
          <p:spPr bwMode="auto">
            <a:xfrm>
              <a:off x="398463" y="406401"/>
              <a:ext cx="247650" cy="301625"/>
            </a:xfrm>
            <a:custGeom>
              <a:avLst/>
              <a:gdLst>
                <a:gd name="T0" fmla="*/ 287 w 287"/>
                <a:gd name="T1" fmla="*/ 166 h 347"/>
                <a:gd name="T2" fmla="*/ 240 w 287"/>
                <a:gd name="T3" fmla="*/ 300 h 347"/>
                <a:gd name="T4" fmla="*/ 109 w 287"/>
                <a:gd name="T5" fmla="*/ 347 h 347"/>
                <a:gd name="T6" fmla="*/ 0 w 287"/>
                <a:gd name="T7" fmla="*/ 347 h 347"/>
                <a:gd name="T8" fmla="*/ 0 w 287"/>
                <a:gd name="T9" fmla="*/ 0 h 347"/>
                <a:gd name="T10" fmla="*/ 117 w 287"/>
                <a:gd name="T11" fmla="*/ 0 h 347"/>
                <a:gd name="T12" fmla="*/ 243 w 287"/>
                <a:gd name="T13" fmla="*/ 43 h 347"/>
                <a:gd name="T14" fmla="*/ 287 w 287"/>
                <a:gd name="T15" fmla="*/ 166 h 347"/>
                <a:gd name="T16" fmla="*/ 192 w 287"/>
                <a:gd name="T17" fmla="*/ 170 h 347"/>
                <a:gd name="T18" fmla="*/ 174 w 287"/>
                <a:gd name="T19" fmla="*/ 99 h 347"/>
                <a:gd name="T20" fmla="*/ 118 w 287"/>
                <a:gd name="T21" fmla="*/ 76 h 347"/>
                <a:gd name="T22" fmla="*/ 91 w 287"/>
                <a:gd name="T23" fmla="*/ 76 h 347"/>
                <a:gd name="T24" fmla="*/ 91 w 287"/>
                <a:gd name="T25" fmla="*/ 270 h 347"/>
                <a:gd name="T26" fmla="*/ 111 w 287"/>
                <a:gd name="T27" fmla="*/ 270 h 347"/>
                <a:gd name="T28" fmla="*/ 173 w 287"/>
                <a:gd name="T29" fmla="*/ 245 h 347"/>
                <a:gd name="T30" fmla="*/ 192 w 287"/>
                <a:gd name="T31" fmla="*/ 17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" h="347">
                  <a:moveTo>
                    <a:pt x="287" y="166"/>
                  </a:moveTo>
                  <a:cubicBezTo>
                    <a:pt x="287" y="224"/>
                    <a:pt x="271" y="269"/>
                    <a:pt x="240" y="300"/>
                  </a:cubicBezTo>
                  <a:cubicBezTo>
                    <a:pt x="209" y="331"/>
                    <a:pt x="165" y="347"/>
                    <a:pt x="109" y="347"/>
                  </a:cubicBezTo>
                  <a:cubicBezTo>
                    <a:pt x="0" y="347"/>
                    <a:pt x="0" y="347"/>
                    <a:pt x="0" y="34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71" y="0"/>
                    <a:pt x="213" y="15"/>
                    <a:pt x="243" y="43"/>
                  </a:cubicBezTo>
                  <a:cubicBezTo>
                    <a:pt x="272" y="72"/>
                    <a:pt x="287" y="113"/>
                    <a:pt x="287" y="166"/>
                  </a:cubicBezTo>
                  <a:moveTo>
                    <a:pt x="192" y="170"/>
                  </a:moveTo>
                  <a:cubicBezTo>
                    <a:pt x="192" y="138"/>
                    <a:pt x="186" y="114"/>
                    <a:pt x="174" y="99"/>
                  </a:cubicBezTo>
                  <a:cubicBezTo>
                    <a:pt x="161" y="84"/>
                    <a:pt x="143" y="76"/>
                    <a:pt x="118" y="76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1" y="270"/>
                    <a:pt x="91" y="270"/>
                    <a:pt x="91" y="270"/>
                  </a:cubicBezTo>
                  <a:cubicBezTo>
                    <a:pt x="111" y="270"/>
                    <a:pt x="111" y="270"/>
                    <a:pt x="111" y="270"/>
                  </a:cubicBezTo>
                  <a:cubicBezTo>
                    <a:pt x="139" y="270"/>
                    <a:pt x="160" y="262"/>
                    <a:pt x="173" y="245"/>
                  </a:cubicBezTo>
                  <a:cubicBezTo>
                    <a:pt x="186" y="229"/>
                    <a:pt x="192" y="204"/>
                    <a:pt x="192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 userDrawn="1"/>
          </p:nvSpPr>
          <p:spPr bwMode="auto">
            <a:xfrm>
              <a:off x="906463" y="404813"/>
              <a:ext cx="74612" cy="303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1011238" y="479426"/>
              <a:ext cx="215900" cy="231775"/>
            </a:xfrm>
            <a:custGeom>
              <a:avLst/>
              <a:gdLst>
                <a:gd name="T0" fmla="*/ 252 w 252"/>
                <a:gd name="T1" fmla="*/ 133 h 267"/>
                <a:gd name="T2" fmla="*/ 218 w 252"/>
                <a:gd name="T3" fmla="*/ 232 h 267"/>
                <a:gd name="T4" fmla="*/ 125 w 252"/>
                <a:gd name="T5" fmla="*/ 267 h 267"/>
                <a:gd name="T6" fmla="*/ 34 w 252"/>
                <a:gd name="T7" fmla="*/ 231 h 267"/>
                <a:gd name="T8" fmla="*/ 0 w 252"/>
                <a:gd name="T9" fmla="*/ 133 h 267"/>
                <a:gd name="T10" fmla="*/ 33 w 252"/>
                <a:gd name="T11" fmla="*/ 35 h 267"/>
                <a:gd name="T12" fmla="*/ 127 w 252"/>
                <a:gd name="T13" fmla="*/ 0 h 267"/>
                <a:gd name="T14" fmla="*/ 192 w 252"/>
                <a:gd name="T15" fmla="*/ 16 h 267"/>
                <a:gd name="T16" fmla="*/ 236 w 252"/>
                <a:gd name="T17" fmla="*/ 63 h 267"/>
                <a:gd name="T18" fmla="*/ 252 w 252"/>
                <a:gd name="T19" fmla="*/ 133 h 267"/>
                <a:gd name="T20" fmla="*/ 88 w 252"/>
                <a:gd name="T21" fmla="*/ 133 h 267"/>
                <a:gd name="T22" fmla="*/ 97 w 252"/>
                <a:gd name="T23" fmla="*/ 184 h 267"/>
                <a:gd name="T24" fmla="*/ 126 w 252"/>
                <a:gd name="T25" fmla="*/ 201 h 267"/>
                <a:gd name="T26" fmla="*/ 155 w 252"/>
                <a:gd name="T27" fmla="*/ 184 h 267"/>
                <a:gd name="T28" fmla="*/ 163 w 252"/>
                <a:gd name="T29" fmla="*/ 133 h 267"/>
                <a:gd name="T30" fmla="*/ 155 w 252"/>
                <a:gd name="T31" fmla="*/ 83 h 267"/>
                <a:gd name="T32" fmla="*/ 126 w 252"/>
                <a:gd name="T33" fmla="*/ 66 h 267"/>
                <a:gd name="T34" fmla="*/ 97 w 252"/>
                <a:gd name="T35" fmla="*/ 83 h 267"/>
                <a:gd name="T36" fmla="*/ 88 w 252"/>
                <a:gd name="T37" fmla="*/ 13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2" h="267">
                  <a:moveTo>
                    <a:pt x="252" y="133"/>
                  </a:moveTo>
                  <a:cubicBezTo>
                    <a:pt x="252" y="175"/>
                    <a:pt x="241" y="208"/>
                    <a:pt x="218" y="232"/>
                  </a:cubicBezTo>
                  <a:cubicBezTo>
                    <a:pt x="196" y="256"/>
                    <a:pt x="165" y="267"/>
                    <a:pt x="125" y="267"/>
                  </a:cubicBezTo>
                  <a:cubicBezTo>
                    <a:pt x="87" y="267"/>
                    <a:pt x="56" y="255"/>
                    <a:pt x="34" y="231"/>
                  </a:cubicBezTo>
                  <a:cubicBezTo>
                    <a:pt x="11" y="207"/>
                    <a:pt x="0" y="174"/>
                    <a:pt x="0" y="133"/>
                  </a:cubicBezTo>
                  <a:cubicBezTo>
                    <a:pt x="0" y="91"/>
                    <a:pt x="11" y="58"/>
                    <a:pt x="33" y="35"/>
                  </a:cubicBezTo>
                  <a:cubicBezTo>
                    <a:pt x="55" y="12"/>
                    <a:pt x="86" y="0"/>
                    <a:pt x="127" y="0"/>
                  </a:cubicBezTo>
                  <a:cubicBezTo>
                    <a:pt x="151" y="0"/>
                    <a:pt x="173" y="5"/>
                    <a:pt x="192" y="16"/>
                  </a:cubicBezTo>
                  <a:cubicBezTo>
                    <a:pt x="211" y="27"/>
                    <a:pt x="226" y="42"/>
                    <a:pt x="236" y="63"/>
                  </a:cubicBezTo>
                  <a:cubicBezTo>
                    <a:pt x="247" y="83"/>
                    <a:pt x="252" y="106"/>
                    <a:pt x="252" y="133"/>
                  </a:cubicBezTo>
                  <a:moveTo>
                    <a:pt x="88" y="133"/>
                  </a:moveTo>
                  <a:cubicBezTo>
                    <a:pt x="88" y="155"/>
                    <a:pt x="91" y="172"/>
                    <a:pt x="97" y="184"/>
                  </a:cubicBezTo>
                  <a:cubicBezTo>
                    <a:pt x="103" y="195"/>
                    <a:pt x="112" y="201"/>
                    <a:pt x="126" y="201"/>
                  </a:cubicBezTo>
                  <a:cubicBezTo>
                    <a:pt x="140" y="201"/>
                    <a:pt x="149" y="195"/>
                    <a:pt x="155" y="184"/>
                  </a:cubicBezTo>
                  <a:cubicBezTo>
                    <a:pt x="160" y="172"/>
                    <a:pt x="163" y="155"/>
                    <a:pt x="163" y="133"/>
                  </a:cubicBezTo>
                  <a:cubicBezTo>
                    <a:pt x="163" y="111"/>
                    <a:pt x="160" y="94"/>
                    <a:pt x="155" y="83"/>
                  </a:cubicBezTo>
                  <a:cubicBezTo>
                    <a:pt x="149" y="72"/>
                    <a:pt x="139" y="66"/>
                    <a:pt x="126" y="66"/>
                  </a:cubicBezTo>
                  <a:cubicBezTo>
                    <a:pt x="112" y="66"/>
                    <a:pt x="103" y="72"/>
                    <a:pt x="97" y="83"/>
                  </a:cubicBezTo>
                  <a:cubicBezTo>
                    <a:pt x="91" y="94"/>
                    <a:pt x="88" y="111"/>
                    <a:pt x="88" y="1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 userDrawn="1"/>
          </p:nvSpPr>
          <p:spPr bwMode="auto">
            <a:xfrm>
              <a:off x="1257300" y="482601"/>
              <a:ext cx="74612" cy="2254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 userDrawn="1"/>
          </p:nvSpPr>
          <p:spPr bwMode="auto">
            <a:xfrm>
              <a:off x="1257300" y="404813"/>
              <a:ext cx="74612" cy="508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1362075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0 w 184"/>
                <a:gd name="T7" fmla="*/ 341 h 344"/>
                <a:gd name="T8" fmla="*/ 113 w 184"/>
                <a:gd name="T9" fmla="*/ 344 h 344"/>
                <a:gd name="T10" fmla="*/ 50 w 184"/>
                <a:gd name="T11" fmla="*/ 322 h 344"/>
                <a:gd name="T12" fmla="*/ 30 w 184"/>
                <a:gd name="T13" fmla="*/ 255 h 344"/>
                <a:gd name="T14" fmla="*/ 30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0 w 184"/>
                <a:gd name="T21" fmla="*/ 81 h 344"/>
                <a:gd name="T22" fmla="*/ 30 w 184"/>
                <a:gd name="T23" fmla="*/ 16 h 344"/>
                <a:gd name="T24" fmla="*/ 118 w 184"/>
                <a:gd name="T25" fmla="*/ 0 h 344"/>
                <a:gd name="T26" fmla="*/ 118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8 w 184"/>
                <a:gd name="T33" fmla="*/ 148 h 344"/>
                <a:gd name="T34" fmla="*/ 118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3" y="274"/>
                    <a:pt x="167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2" y="335"/>
                    <a:pt x="161" y="339"/>
                    <a:pt x="150" y="341"/>
                  </a:cubicBezTo>
                  <a:cubicBezTo>
                    <a:pt x="140" y="343"/>
                    <a:pt x="127" y="344"/>
                    <a:pt x="113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0" y="285"/>
                    <a:pt x="30" y="255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8" y="148"/>
                    <a:pt x="118" y="148"/>
                    <a:pt x="118" y="148"/>
                  </a:cubicBezTo>
                  <a:cubicBezTo>
                    <a:pt x="118" y="249"/>
                    <a:pt x="118" y="249"/>
                    <a:pt x="118" y="249"/>
                  </a:cubicBezTo>
                  <a:cubicBezTo>
                    <a:pt x="118" y="266"/>
                    <a:pt x="126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1535113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1 w 184"/>
                <a:gd name="T7" fmla="*/ 341 h 344"/>
                <a:gd name="T8" fmla="*/ 114 w 184"/>
                <a:gd name="T9" fmla="*/ 344 h 344"/>
                <a:gd name="T10" fmla="*/ 50 w 184"/>
                <a:gd name="T11" fmla="*/ 322 h 344"/>
                <a:gd name="T12" fmla="*/ 31 w 184"/>
                <a:gd name="T13" fmla="*/ 255 h 344"/>
                <a:gd name="T14" fmla="*/ 31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1 w 184"/>
                <a:gd name="T21" fmla="*/ 81 h 344"/>
                <a:gd name="T22" fmla="*/ 31 w 184"/>
                <a:gd name="T23" fmla="*/ 15 h 344"/>
                <a:gd name="T24" fmla="*/ 119 w 184"/>
                <a:gd name="T25" fmla="*/ 0 h 344"/>
                <a:gd name="T26" fmla="*/ 119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9 w 184"/>
                <a:gd name="T33" fmla="*/ 148 h 344"/>
                <a:gd name="T34" fmla="*/ 119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4" y="274"/>
                    <a:pt x="168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3" y="335"/>
                    <a:pt x="161" y="339"/>
                    <a:pt x="151" y="341"/>
                  </a:cubicBezTo>
                  <a:cubicBezTo>
                    <a:pt x="140" y="343"/>
                    <a:pt x="128" y="344"/>
                    <a:pt x="114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1" y="285"/>
                    <a:pt x="31" y="255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9" y="148"/>
                    <a:pt x="119" y="148"/>
                    <a:pt x="119" y="148"/>
                  </a:cubicBezTo>
                  <a:cubicBezTo>
                    <a:pt x="119" y="249"/>
                    <a:pt x="119" y="249"/>
                    <a:pt x="119" y="249"/>
                  </a:cubicBezTo>
                  <a:cubicBezTo>
                    <a:pt x="119" y="266"/>
                    <a:pt x="127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3" name="Freeform 13"/>
            <p:cNvSpPr>
              <a:spLocks noEditPoints="1"/>
            </p:cNvSpPr>
            <p:nvPr userDrawn="1"/>
          </p:nvSpPr>
          <p:spPr bwMode="auto">
            <a:xfrm>
              <a:off x="1709738" y="479426"/>
              <a:ext cx="211137" cy="231775"/>
            </a:xfrm>
            <a:custGeom>
              <a:avLst/>
              <a:gdLst>
                <a:gd name="T0" fmla="*/ 213 w 244"/>
                <a:gd name="T1" fmla="*/ 30 h 267"/>
                <a:gd name="T2" fmla="*/ 125 w 244"/>
                <a:gd name="T3" fmla="*/ 0 h 267"/>
                <a:gd name="T4" fmla="*/ 33 w 244"/>
                <a:gd name="T5" fmla="*/ 35 h 267"/>
                <a:gd name="T6" fmla="*/ 0 w 244"/>
                <a:gd name="T7" fmla="*/ 135 h 267"/>
                <a:gd name="T8" fmla="*/ 35 w 244"/>
                <a:gd name="T9" fmla="*/ 233 h 267"/>
                <a:gd name="T10" fmla="*/ 133 w 244"/>
                <a:gd name="T11" fmla="*/ 267 h 267"/>
                <a:gd name="T12" fmla="*/ 185 w 244"/>
                <a:gd name="T13" fmla="*/ 263 h 267"/>
                <a:gd name="T14" fmla="*/ 227 w 244"/>
                <a:gd name="T15" fmla="*/ 249 h 267"/>
                <a:gd name="T16" fmla="*/ 214 w 244"/>
                <a:gd name="T17" fmla="*/ 190 h 267"/>
                <a:gd name="T18" fmla="*/ 186 w 244"/>
                <a:gd name="T19" fmla="*/ 200 h 267"/>
                <a:gd name="T20" fmla="*/ 144 w 244"/>
                <a:gd name="T21" fmla="*/ 204 h 267"/>
                <a:gd name="T22" fmla="*/ 104 w 244"/>
                <a:gd name="T23" fmla="*/ 192 h 267"/>
                <a:gd name="T24" fmla="*/ 88 w 244"/>
                <a:gd name="T25" fmla="*/ 158 h 267"/>
                <a:gd name="T26" fmla="*/ 244 w 244"/>
                <a:gd name="T27" fmla="*/ 158 h 267"/>
                <a:gd name="T28" fmla="*/ 244 w 244"/>
                <a:gd name="T29" fmla="*/ 118 h 267"/>
                <a:gd name="T30" fmla="*/ 213 w 244"/>
                <a:gd name="T31" fmla="*/ 30 h 267"/>
                <a:gd name="T32" fmla="*/ 90 w 244"/>
                <a:gd name="T33" fmla="*/ 102 h 267"/>
                <a:gd name="T34" fmla="*/ 102 w 244"/>
                <a:gd name="T35" fmla="*/ 70 h 267"/>
                <a:gd name="T36" fmla="*/ 128 w 244"/>
                <a:gd name="T37" fmla="*/ 61 h 267"/>
                <a:gd name="T38" fmla="*/ 155 w 244"/>
                <a:gd name="T39" fmla="*/ 72 h 267"/>
                <a:gd name="T40" fmla="*/ 165 w 244"/>
                <a:gd name="T41" fmla="*/ 102 h 267"/>
                <a:gd name="T42" fmla="*/ 90 w 244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4" h="267">
                  <a:moveTo>
                    <a:pt x="213" y="30"/>
                  </a:moveTo>
                  <a:cubicBezTo>
                    <a:pt x="192" y="10"/>
                    <a:pt x="163" y="0"/>
                    <a:pt x="125" y="0"/>
                  </a:cubicBezTo>
                  <a:cubicBezTo>
                    <a:pt x="85" y="0"/>
                    <a:pt x="54" y="12"/>
                    <a:pt x="33" y="35"/>
                  </a:cubicBezTo>
                  <a:cubicBezTo>
                    <a:pt x="11" y="58"/>
                    <a:pt x="0" y="92"/>
                    <a:pt x="0" y="135"/>
                  </a:cubicBezTo>
                  <a:cubicBezTo>
                    <a:pt x="0" y="178"/>
                    <a:pt x="12" y="210"/>
                    <a:pt x="35" y="233"/>
                  </a:cubicBezTo>
                  <a:cubicBezTo>
                    <a:pt x="59" y="256"/>
                    <a:pt x="91" y="267"/>
                    <a:pt x="133" y="267"/>
                  </a:cubicBezTo>
                  <a:cubicBezTo>
                    <a:pt x="153" y="267"/>
                    <a:pt x="171" y="266"/>
                    <a:pt x="185" y="263"/>
                  </a:cubicBezTo>
                  <a:cubicBezTo>
                    <a:pt x="200" y="261"/>
                    <a:pt x="214" y="256"/>
                    <a:pt x="227" y="249"/>
                  </a:cubicBezTo>
                  <a:cubicBezTo>
                    <a:pt x="214" y="190"/>
                    <a:pt x="214" y="190"/>
                    <a:pt x="214" y="190"/>
                  </a:cubicBezTo>
                  <a:cubicBezTo>
                    <a:pt x="204" y="194"/>
                    <a:pt x="195" y="197"/>
                    <a:pt x="186" y="200"/>
                  </a:cubicBezTo>
                  <a:cubicBezTo>
                    <a:pt x="173" y="202"/>
                    <a:pt x="159" y="204"/>
                    <a:pt x="144" y="204"/>
                  </a:cubicBezTo>
                  <a:cubicBezTo>
                    <a:pt x="127" y="204"/>
                    <a:pt x="114" y="200"/>
                    <a:pt x="104" y="192"/>
                  </a:cubicBezTo>
                  <a:cubicBezTo>
                    <a:pt x="94" y="183"/>
                    <a:pt x="89" y="172"/>
                    <a:pt x="88" y="158"/>
                  </a:cubicBezTo>
                  <a:cubicBezTo>
                    <a:pt x="244" y="158"/>
                    <a:pt x="244" y="158"/>
                    <a:pt x="244" y="158"/>
                  </a:cubicBezTo>
                  <a:cubicBezTo>
                    <a:pt x="244" y="118"/>
                    <a:pt x="244" y="118"/>
                    <a:pt x="244" y="118"/>
                  </a:cubicBezTo>
                  <a:cubicBezTo>
                    <a:pt x="244" y="80"/>
                    <a:pt x="234" y="51"/>
                    <a:pt x="213" y="30"/>
                  </a:cubicBezTo>
                  <a:moveTo>
                    <a:pt x="90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9" y="64"/>
                    <a:pt x="118" y="61"/>
                    <a:pt x="128" y="61"/>
                  </a:cubicBezTo>
                  <a:cubicBezTo>
                    <a:pt x="139" y="61"/>
                    <a:pt x="148" y="64"/>
                    <a:pt x="155" y="72"/>
                  </a:cubicBezTo>
                  <a:cubicBezTo>
                    <a:pt x="161" y="79"/>
                    <a:pt x="165" y="89"/>
                    <a:pt x="165" y="102"/>
                  </a:cubicBezTo>
                  <a:lnTo>
                    <a:pt x="9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>
              <a:spLocks noEditPoints="1"/>
            </p:cNvSpPr>
            <p:nvPr userDrawn="1"/>
          </p:nvSpPr>
          <p:spPr bwMode="auto">
            <a:xfrm>
              <a:off x="668338" y="479426"/>
              <a:ext cx="209550" cy="231775"/>
            </a:xfrm>
            <a:custGeom>
              <a:avLst/>
              <a:gdLst>
                <a:gd name="T0" fmla="*/ 212 w 243"/>
                <a:gd name="T1" fmla="*/ 30 h 267"/>
                <a:gd name="T2" fmla="*/ 124 w 243"/>
                <a:gd name="T3" fmla="*/ 0 h 267"/>
                <a:gd name="T4" fmla="*/ 32 w 243"/>
                <a:gd name="T5" fmla="*/ 35 h 267"/>
                <a:gd name="T6" fmla="*/ 0 w 243"/>
                <a:gd name="T7" fmla="*/ 135 h 267"/>
                <a:gd name="T8" fmla="*/ 35 w 243"/>
                <a:gd name="T9" fmla="*/ 233 h 267"/>
                <a:gd name="T10" fmla="*/ 132 w 243"/>
                <a:gd name="T11" fmla="*/ 267 h 267"/>
                <a:gd name="T12" fmla="*/ 184 w 243"/>
                <a:gd name="T13" fmla="*/ 263 h 267"/>
                <a:gd name="T14" fmla="*/ 227 w 243"/>
                <a:gd name="T15" fmla="*/ 249 h 267"/>
                <a:gd name="T16" fmla="*/ 213 w 243"/>
                <a:gd name="T17" fmla="*/ 190 h 267"/>
                <a:gd name="T18" fmla="*/ 185 w 243"/>
                <a:gd name="T19" fmla="*/ 200 h 267"/>
                <a:gd name="T20" fmla="*/ 143 w 243"/>
                <a:gd name="T21" fmla="*/ 204 h 267"/>
                <a:gd name="T22" fmla="*/ 103 w 243"/>
                <a:gd name="T23" fmla="*/ 192 h 267"/>
                <a:gd name="T24" fmla="*/ 88 w 243"/>
                <a:gd name="T25" fmla="*/ 158 h 267"/>
                <a:gd name="T26" fmla="*/ 243 w 243"/>
                <a:gd name="T27" fmla="*/ 158 h 267"/>
                <a:gd name="T28" fmla="*/ 243 w 243"/>
                <a:gd name="T29" fmla="*/ 118 h 267"/>
                <a:gd name="T30" fmla="*/ 212 w 243"/>
                <a:gd name="T31" fmla="*/ 30 h 267"/>
                <a:gd name="T32" fmla="*/ 89 w 243"/>
                <a:gd name="T33" fmla="*/ 102 h 267"/>
                <a:gd name="T34" fmla="*/ 102 w 243"/>
                <a:gd name="T35" fmla="*/ 70 h 267"/>
                <a:gd name="T36" fmla="*/ 127 w 243"/>
                <a:gd name="T37" fmla="*/ 61 h 267"/>
                <a:gd name="T38" fmla="*/ 154 w 243"/>
                <a:gd name="T39" fmla="*/ 72 h 267"/>
                <a:gd name="T40" fmla="*/ 164 w 243"/>
                <a:gd name="T41" fmla="*/ 102 h 267"/>
                <a:gd name="T42" fmla="*/ 89 w 243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3" h="267">
                  <a:moveTo>
                    <a:pt x="212" y="30"/>
                  </a:moveTo>
                  <a:cubicBezTo>
                    <a:pt x="191" y="10"/>
                    <a:pt x="162" y="0"/>
                    <a:pt x="124" y="0"/>
                  </a:cubicBezTo>
                  <a:cubicBezTo>
                    <a:pt x="84" y="0"/>
                    <a:pt x="53" y="12"/>
                    <a:pt x="32" y="35"/>
                  </a:cubicBezTo>
                  <a:cubicBezTo>
                    <a:pt x="10" y="58"/>
                    <a:pt x="0" y="92"/>
                    <a:pt x="0" y="135"/>
                  </a:cubicBezTo>
                  <a:cubicBezTo>
                    <a:pt x="0" y="178"/>
                    <a:pt x="11" y="210"/>
                    <a:pt x="35" y="233"/>
                  </a:cubicBezTo>
                  <a:cubicBezTo>
                    <a:pt x="58" y="256"/>
                    <a:pt x="90" y="267"/>
                    <a:pt x="132" y="267"/>
                  </a:cubicBezTo>
                  <a:cubicBezTo>
                    <a:pt x="153" y="267"/>
                    <a:pt x="170" y="266"/>
                    <a:pt x="184" y="263"/>
                  </a:cubicBezTo>
                  <a:cubicBezTo>
                    <a:pt x="199" y="261"/>
                    <a:pt x="213" y="256"/>
                    <a:pt x="227" y="249"/>
                  </a:cubicBezTo>
                  <a:cubicBezTo>
                    <a:pt x="213" y="190"/>
                    <a:pt x="213" y="190"/>
                    <a:pt x="213" y="190"/>
                  </a:cubicBezTo>
                  <a:cubicBezTo>
                    <a:pt x="203" y="194"/>
                    <a:pt x="194" y="197"/>
                    <a:pt x="185" y="200"/>
                  </a:cubicBezTo>
                  <a:cubicBezTo>
                    <a:pt x="172" y="202"/>
                    <a:pt x="158" y="204"/>
                    <a:pt x="143" y="204"/>
                  </a:cubicBezTo>
                  <a:cubicBezTo>
                    <a:pt x="126" y="204"/>
                    <a:pt x="113" y="200"/>
                    <a:pt x="103" y="192"/>
                  </a:cubicBezTo>
                  <a:cubicBezTo>
                    <a:pt x="93" y="183"/>
                    <a:pt x="88" y="172"/>
                    <a:pt x="88" y="158"/>
                  </a:cubicBezTo>
                  <a:cubicBezTo>
                    <a:pt x="243" y="158"/>
                    <a:pt x="243" y="158"/>
                    <a:pt x="243" y="158"/>
                  </a:cubicBezTo>
                  <a:cubicBezTo>
                    <a:pt x="243" y="118"/>
                    <a:pt x="243" y="118"/>
                    <a:pt x="243" y="118"/>
                  </a:cubicBezTo>
                  <a:cubicBezTo>
                    <a:pt x="243" y="80"/>
                    <a:pt x="233" y="51"/>
                    <a:pt x="212" y="30"/>
                  </a:cubicBezTo>
                  <a:moveTo>
                    <a:pt x="89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8" y="64"/>
                    <a:pt x="117" y="61"/>
                    <a:pt x="127" y="61"/>
                  </a:cubicBezTo>
                  <a:cubicBezTo>
                    <a:pt x="138" y="61"/>
                    <a:pt x="147" y="64"/>
                    <a:pt x="154" y="72"/>
                  </a:cubicBezTo>
                  <a:cubicBezTo>
                    <a:pt x="160" y="79"/>
                    <a:pt x="164" y="89"/>
                    <a:pt x="164" y="102"/>
                  </a:cubicBezTo>
                  <a:lnTo>
                    <a:pt x="89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6770300" y="384350"/>
            <a:ext cx="1980000" cy="1855267"/>
          </a:xfrm>
        </p:spPr>
        <p:txBody>
          <a:bodyPr/>
          <a:lstStyle>
            <a:lvl1pPr>
              <a:spcAft>
                <a:spcPts val="0"/>
              </a:spcAft>
              <a:defRPr sz="700"/>
            </a:lvl1pPr>
            <a:lvl2pPr>
              <a:spcAft>
                <a:spcPts val="0"/>
              </a:spcAft>
              <a:defRPr sz="700"/>
            </a:lvl2pPr>
            <a:lvl3pPr>
              <a:spcAft>
                <a:spcPts val="0"/>
              </a:spcAft>
              <a:defRPr sz="700"/>
            </a:lvl3pPr>
            <a:lvl4pPr>
              <a:spcAft>
                <a:spcPts val="0"/>
              </a:spcAft>
              <a:defRPr sz="700"/>
            </a:lvl4pPr>
            <a:lvl5pPr>
              <a:spcAft>
                <a:spcPts val="0"/>
              </a:spcAft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377991" y="2372140"/>
            <a:ext cx="1620000" cy="4009612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</a:lstStyle>
          <a:p>
            <a:pPr lvl="0"/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edit</a:t>
            </a:r>
            <a:r>
              <a:rPr lang="cs-CZ" noProof="0" dirty="0" smtClean="0"/>
              <a:t> Master text </a:t>
            </a:r>
            <a:r>
              <a:rPr lang="cs-CZ" noProof="0" dirty="0" err="1" smtClean="0"/>
              <a:t>styles</a:t>
            </a:r>
            <a:endParaRPr lang="cs-CZ" noProof="0" dirty="0" smtClean="0"/>
          </a:p>
          <a:p>
            <a:pPr lvl="1"/>
            <a:r>
              <a:rPr lang="cs-CZ" noProof="0" dirty="0" smtClean="0"/>
              <a:t>Second </a:t>
            </a:r>
            <a:r>
              <a:rPr lang="cs-CZ" noProof="0" dirty="0" err="1" smtClean="0"/>
              <a:t>level</a:t>
            </a:r>
            <a:endParaRPr lang="cs-CZ" noProof="0" dirty="0" smtClean="0"/>
          </a:p>
        </p:txBody>
      </p:sp>
    </p:spTree>
    <p:extLst>
      <p:ext uri="{BB962C8B-B14F-4D97-AF65-F5344CB8AC3E}">
        <p14:creationId xmlns:p14="http://schemas.microsoft.com/office/powerpoint/2010/main" val="935174033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posal with side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76238" y="651600"/>
            <a:ext cx="8371762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add</a:t>
            </a:r>
            <a:r>
              <a:rPr lang="cs-CZ" noProof="0" dirty="0" smtClean="0"/>
              <a:t> </a:t>
            </a:r>
            <a:r>
              <a:rPr lang="cs-CZ" noProof="0" dirty="0" err="1" smtClean="0"/>
              <a:t>subtitle</a:t>
            </a:r>
            <a:endParaRPr lang="cs-CZ" noProof="0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376238" y="317499"/>
            <a:ext cx="8371762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edit</a:t>
            </a:r>
            <a:r>
              <a:rPr lang="cs-CZ" noProof="0" dirty="0" smtClean="0"/>
              <a:t> Master </a:t>
            </a:r>
            <a:r>
              <a:rPr lang="cs-CZ" noProof="0" dirty="0" err="1" smtClean="0"/>
              <a:t>title</a:t>
            </a:r>
            <a:r>
              <a:rPr lang="cs-CZ" noProof="0" dirty="0" smtClean="0"/>
              <a:t> style</a:t>
            </a:r>
            <a:endParaRPr lang="cs-CZ" noProof="0" dirty="0"/>
          </a:p>
        </p:txBody>
      </p:sp>
      <p:sp>
        <p:nvSpPr>
          <p:cNvPr id="8" name="Text Placeholder 18"/>
          <p:cNvSpPr>
            <a:spLocks noGrp="1"/>
          </p:cNvSpPr>
          <p:nvPr>
            <p:ph idx="1"/>
          </p:nvPr>
        </p:nvSpPr>
        <p:spPr>
          <a:xfrm>
            <a:off x="2197768" y="1665288"/>
            <a:ext cx="6552531" cy="47139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edit</a:t>
            </a:r>
            <a:r>
              <a:rPr lang="cs-CZ" noProof="0" dirty="0" smtClean="0"/>
              <a:t> Master text </a:t>
            </a:r>
            <a:r>
              <a:rPr lang="cs-CZ" noProof="0" dirty="0" err="1" smtClean="0"/>
              <a:t>styles</a:t>
            </a:r>
            <a:endParaRPr lang="cs-CZ" noProof="0" dirty="0" smtClean="0"/>
          </a:p>
          <a:p>
            <a:pPr lvl="1"/>
            <a:r>
              <a:rPr lang="cs-CZ" noProof="0" dirty="0" smtClean="0"/>
              <a:t>Second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2"/>
            <a:r>
              <a:rPr lang="cs-CZ" noProof="0" dirty="0" err="1" smtClean="0"/>
              <a:t>Third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3"/>
            <a:r>
              <a:rPr lang="cs-CZ" noProof="0" dirty="0" err="1" smtClean="0"/>
              <a:t>Fourth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4"/>
            <a:r>
              <a:rPr lang="cs-CZ" noProof="0" dirty="0" err="1" smtClean="0"/>
              <a:t>Fifth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76238" y="1742956"/>
            <a:ext cx="1629024" cy="4636242"/>
          </a:xfrm>
        </p:spPr>
        <p:txBody>
          <a:bodyPr/>
          <a:lstStyle>
            <a:lvl1pPr>
              <a:defRPr sz="1400">
                <a:solidFill>
                  <a:schemeClr val="accent3"/>
                </a:solidFill>
              </a:defRPr>
            </a:lvl1pPr>
            <a:lvl2pPr>
              <a:defRPr sz="1400">
                <a:solidFill>
                  <a:schemeClr val="accent3"/>
                </a:solidFill>
              </a:defRPr>
            </a:lvl2pPr>
            <a:lvl3pPr>
              <a:defRPr sz="1400">
                <a:solidFill>
                  <a:schemeClr val="accent3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3"/>
                </a:solidFill>
              </a:defRPr>
            </a:lvl5pPr>
          </a:lstStyle>
          <a:p>
            <a:pPr lvl="0"/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edit</a:t>
            </a:r>
            <a:r>
              <a:rPr lang="cs-CZ" noProof="0" dirty="0" smtClean="0"/>
              <a:t> Master text </a:t>
            </a:r>
            <a:r>
              <a:rPr lang="cs-CZ" noProof="0" dirty="0" err="1" smtClean="0"/>
              <a:t>styles</a:t>
            </a:r>
            <a:endParaRPr lang="cs-CZ" noProof="0" dirty="0" smtClean="0"/>
          </a:p>
          <a:p>
            <a:pPr lvl="1"/>
            <a:r>
              <a:rPr lang="cs-CZ" noProof="0" dirty="0" smtClean="0"/>
              <a:t>Second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2"/>
            <a:r>
              <a:rPr lang="cs-CZ" noProof="0" dirty="0" err="1" smtClean="0"/>
              <a:t>Third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3"/>
            <a:r>
              <a:rPr lang="cs-CZ" noProof="0" dirty="0" err="1" smtClean="0"/>
              <a:t>Fourth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4"/>
            <a:r>
              <a:rPr lang="cs-CZ" noProof="0" dirty="0" err="1" smtClean="0"/>
              <a:t>Fifth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1659782"/>
            <a:ext cx="200526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3873281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posal with side callout CV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76238" y="651600"/>
            <a:ext cx="8371762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add</a:t>
            </a:r>
            <a:r>
              <a:rPr lang="cs-CZ" noProof="0" dirty="0" smtClean="0"/>
              <a:t> </a:t>
            </a:r>
            <a:r>
              <a:rPr lang="cs-CZ" noProof="0" dirty="0" err="1" smtClean="0"/>
              <a:t>subtitle</a:t>
            </a:r>
            <a:endParaRPr lang="cs-CZ" noProof="0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376238" y="317499"/>
            <a:ext cx="8371762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edit</a:t>
            </a:r>
            <a:r>
              <a:rPr lang="cs-CZ" noProof="0" dirty="0" smtClean="0"/>
              <a:t> Master </a:t>
            </a:r>
            <a:r>
              <a:rPr lang="cs-CZ" noProof="0" dirty="0" err="1" smtClean="0"/>
              <a:t>title</a:t>
            </a:r>
            <a:r>
              <a:rPr lang="cs-CZ" noProof="0" dirty="0" smtClean="0"/>
              <a:t> style</a:t>
            </a:r>
            <a:endParaRPr lang="cs-CZ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76238" y="1742956"/>
            <a:ext cx="1629024" cy="4636242"/>
          </a:xfrm>
        </p:spPr>
        <p:txBody>
          <a:bodyPr/>
          <a:lstStyle>
            <a:lvl1pPr>
              <a:defRPr sz="1400">
                <a:solidFill>
                  <a:schemeClr val="accent3"/>
                </a:solidFill>
              </a:defRPr>
            </a:lvl1pPr>
            <a:lvl2pPr>
              <a:defRPr sz="1400">
                <a:solidFill>
                  <a:schemeClr val="accent3"/>
                </a:solidFill>
              </a:defRPr>
            </a:lvl2pPr>
            <a:lvl3pPr>
              <a:defRPr sz="1400">
                <a:solidFill>
                  <a:schemeClr val="accent3"/>
                </a:solidFill>
              </a:defRPr>
            </a:lvl3pPr>
            <a:lvl4pPr>
              <a:defRPr sz="1400">
                <a:solidFill>
                  <a:schemeClr val="accent3"/>
                </a:solidFill>
              </a:defRPr>
            </a:lvl4pPr>
            <a:lvl5pPr>
              <a:defRPr sz="1400">
                <a:solidFill>
                  <a:schemeClr val="accent3"/>
                </a:solidFill>
              </a:defRPr>
            </a:lvl5pPr>
          </a:lstStyle>
          <a:p>
            <a:pPr lvl="0"/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edit</a:t>
            </a:r>
            <a:r>
              <a:rPr lang="cs-CZ" noProof="0" dirty="0" smtClean="0"/>
              <a:t> Master text </a:t>
            </a:r>
            <a:r>
              <a:rPr lang="cs-CZ" noProof="0" dirty="0" err="1" smtClean="0"/>
              <a:t>styles</a:t>
            </a:r>
            <a:endParaRPr lang="cs-CZ" noProof="0" dirty="0" smtClean="0"/>
          </a:p>
          <a:p>
            <a:pPr lvl="1"/>
            <a:r>
              <a:rPr lang="cs-CZ" noProof="0" dirty="0" smtClean="0"/>
              <a:t>Second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2"/>
            <a:r>
              <a:rPr lang="cs-CZ" noProof="0" dirty="0" err="1" smtClean="0"/>
              <a:t>Third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3"/>
            <a:r>
              <a:rPr lang="cs-CZ" noProof="0" dirty="0" err="1" smtClean="0"/>
              <a:t>Fourth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4"/>
            <a:r>
              <a:rPr lang="cs-CZ" noProof="0" dirty="0" err="1" smtClean="0"/>
              <a:t>Fifth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/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15"/>
          </p:nvPr>
        </p:nvSpPr>
        <p:spPr>
          <a:xfrm>
            <a:off x="2197768" y="1665288"/>
            <a:ext cx="1440000" cy="864000"/>
          </a:xfrm>
        </p:spPr>
        <p:txBody>
          <a:bodyPr/>
          <a:lstStyle/>
          <a:p>
            <a:endParaRPr lang="cs-CZ" noProof="0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1659782"/>
            <a:ext cx="2005262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2197768" y="2777340"/>
            <a:ext cx="3060000" cy="3601857"/>
          </a:xfrm>
        </p:spPr>
        <p:txBody>
          <a:bodyPr/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edit</a:t>
            </a:r>
            <a:r>
              <a:rPr lang="cs-CZ" noProof="0" dirty="0" smtClean="0"/>
              <a:t> Master text </a:t>
            </a:r>
            <a:r>
              <a:rPr lang="cs-CZ" noProof="0" dirty="0" err="1" smtClean="0"/>
              <a:t>styles</a:t>
            </a:r>
            <a:endParaRPr lang="cs-CZ" noProof="0" dirty="0" smtClean="0"/>
          </a:p>
          <a:p>
            <a:pPr lvl="1"/>
            <a:r>
              <a:rPr lang="cs-CZ" noProof="0" dirty="0" smtClean="0"/>
              <a:t>Second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2"/>
            <a:r>
              <a:rPr lang="cs-CZ" noProof="0" dirty="0" err="1" smtClean="0"/>
              <a:t>Third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3"/>
            <a:r>
              <a:rPr lang="cs-CZ" noProof="0" dirty="0" err="1" smtClean="0"/>
              <a:t>Fourth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4"/>
            <a:r>
              <a:rPr lang="cs-CZ" noProof="0" dirty="0" err="1" smtClean="0"/>
              <a:t>Fifth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3734858" y="1665631"/>
            <a:ext cx="1522910" cy="863657"/>
          </a:xfrm>
        </p:spPr>
        <p:txBody>
          <a:bodyPr/>
          <a:lstStyle>
            <a:lvl1pPr>
              <a:defRPr sz="1000" b="1">
                <a:solidFill>
                  <a:schemeClr val="tx1"/>
                </a:solidFill>
              </a:defRPr>
            </a:lvl1pPr>
            <a:lvl2pPr marL="0" indent="0">
              <a:buNone/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edit</a:t>
            </a:r>
            <a:r>
              <a:rPr lang="cs-CZ" noProof="0" dirty="0" smtClean="0"/>
              <a:t> Master text </a:t>
            </a:r>
            <a:r>
              <a:rPr lang="cs-CZ" noProof="0" dirty="0" err="1" smtClean="0"/>
              <a:t>styles</a:t>
            </a:r>
            <a:endParaRPr lang="cs-CZ" noProof="0" dirty="0" smtClean="0"/>
          </a:p>
          <a:p>
            <a:pPr lvl="1"/>
            <a:r>
              <a:rPr lang="cs-CZ" noProof="0" dirty="0" smtClean="0"/>
              <a:t>Second </a:t>
            </a:r>
            <a:r>
              <a:rPr lang="cs-CZ" noProof="0" dirty="0" err="1" smtClean="0"/>
              <a:t>level</a:t>
            </a:r>
            <a:endParaRPr lang="cs-CZ" noProof="0" dirty="0" smtClean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5688000" y="1659782"/>
            <a:ext cx="1440000" cy="869506"/>
          </a:xfrm>
        </p:spPr>
        <p:txBody>
          <a:bodyPr/>
          <a:lstStyle/>
          <a:p>
            <a:endParaRPr lang="cs-CZ" noProof="0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9"/>
          </p:nvPr>
        </p:nvSpPr>
        <p:spPr>
          <a:xfrm>
            <a:off x="7225760" y="1659782"/>
            <a:ext cx="1522239" cy="869506"/>
          </a:xfrm>
        </p:spPr>
        <p:txBody>
          <a:bodyPr/>
          <a:lstStyle>
            <a:lvl1pPr>
              <a:defRPr sz="1000" b="1"/>
            </a:lvl1pPr>
            <a:lvl2pPr marL="0" indent="0">
              <a:buNone/>
              <a:defRPr sz="1000"/>
            </a:lvl2pPr>
          </a:lstStyle>
          <a:p>
            <a:pPr lvl="0"/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edit</a:t>
            </a:r>
            <a:r>
              <a:rPr lang="cs-CZ" noProof="0" dirty="0" smtClean="0"/>
              <a:t> Master text </a:t>
            </a:r>
            <a:r>
              <a:rPr lang="cs-CZ" noProof="0" dirty="0" err="1" smtClean="0"/>
              <a:t>styles</a:t>
            </a:r>
            <a:endParaRPr lang="cs-CZ" noProof="0" dirty="0" smtClean="0"/>
          </a:p>
          <a:p>
            <a:pPr lvl="1"/>
            <a:r>
              <a:rPr lang="cs-CZ" noProof="0" dirty="0" smtClean="0"/>
              <a:t>Second </a:t>
            </a:r>
            <a:r>
              <a:rPr lang="cs-CZ" noProof="0" dirty="0" err="1" smtClean="0"/>
              <a:t>level</a:t>
            </a:r>
            <a:endParaRPr lang="cs-CZ" noProof="0" dirty="0" smtClean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5688000" y="2777340"/>
            <a:ext cx="3060000" cy="3601857"/>
          </a:xfrm>
        </p:spPr>
        <p:txBody>
          <a:bodyPr/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edit</a:t>
            </a:r>
            <a:r>
              <a:rPr lang="cs-CZ" noProof="0" dirty="0" smtClean="0"/>
              <a:t> Master text </a:t>
            </a:r>
            <a:r>
              <a:rPr lang="cs-CZ" noProof="0" dirty="0" err="1" smtClean="0"/>
              <a:t>styles</a:t>
            </a:r>
            <a:endParaRPr lang="cs-CZ" noProof="0" dirty="0" smtClean="0"/>
          </a:p>
          <a:p>
            <a:pPr lvl="1"/>
            <a:r>
              <a:rPr lang="cs-CZ" noProof="0" dirty="0" smtClean="0"/>
              <a:t>Second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2"/>
            <a:r>
              <a:rPr lang="cs-CZ" noProof="0" dirty="0" err="1" smtClean="0"/>
              <a:t>Third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3"/>
            <a:r>
              <a:rPr lang="cs-CZ" noProof="0" dirty="0" err="1" smtClean="0"/>
              <a:t>Fourth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4"/>
            <a:r>
              <a:rPr lang="cs-CZ" noProof="0" dirty="0" err="1" smtClean="0"/>
              <a:t>Fifth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467173196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76239" y="4211955"/>
            <a:ext cx="6396702" cy="2169796"/>
          </a:xfrm>
        </p:spPr>
        <p:txBody>
          <a:bodyPr anchor="b" anchorCtr="0"/>
          <a:lstStyle>
            <a:lvl1pPr>
              <a:lnSpc>
                <a:spcPct val="100000"/>
              </a:lnSpc>
              <a:spcAft>
                <a:spcPts val="600"/>
              </a:spcAft>
              <a:defRPr sz="90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2" t="30281" r="12017" b="29289"/>
          <a:stretch/>
        </p:blipFill>
        <p:spPr>
          <a:xfrm>
            <a:off x="370800" y="3123758"/>
            <a:ext cx="1722770" cy="3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299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76239" y="4211955"/>
            <a:ext cx="6396702" cy="2169796"/>
          </a:xfrm>
        </p:spPr>
        <p:txBody>
          <a:bodyPr anchor="b" anchorCtr="0"/>
          <a:lstStyle>
            <a:lvl1pPr>
              <a:lnSpc>
                <a:spcPct val="100000"/>
              </a:lnSpc>
              <a:spcAft>
                <a:spcPts val="600"/>
              </a:spcAft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1" t="30945" r="12286" b="30614"/>
          <a:stretch/>
        </p:blipFill>
        <p:spPr>
          <a:xfrm>
            <a:off x="370800" y="3124800"/>
            <a:ext cx="1805130" cy="3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937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Deloitte blue">
    <p:bg bwMode="gray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76238" y="1705669"/>
            <a:ext cx="7905750" cy="1592403"/>
          </a:xfrm>
        </p:spPr>
        <p:txBody>
          <a:bodyPr anchor="b"/>
          <a:lstStyle>
            <a:lvl1pPr>
              <a:lnSpc>
                <a:spcPct val="95000"/>
              </a:lnSpc>
              <a:defRPr sz="3850" b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76238" y="3429000"/>
            <a:ext cx="7905750" cy="15665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385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751388" y="6477000"/>
            <a:ext cx="3672420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0"/>
              </a:spcBef>
              <a:buSzPct val="100000"/>
              <a:buFont typeface="Arial"/>
              <a:buNone/>
            </a:pPr>
            <a:r>
              <a:rPr lang="en-US" sz="650" noProof="0" dirty="0">
                <a:solidFill>
                  <a:schemeClr val="bg1"/>
                </a:solidFill>
              </a:rPr>
              <a:t>Presentation title</a:t>
            </a:r>
            <a:br>
              <a:rPr lang="en-US" sz="650" noProof="0" dirty="0">
                <a:solidFill>
                  <a:schemeClr val="bg1"/>
                </a:solidFill>
              </a:rPr>
            </a:br>
            <a:r>
              <a:rPr lang="en-US" sz="650" noProof="0" dirty="0">
                <a:solidFill>
                  <a:schemeClr val="bg1"/>
                </a:solidFill>
              </a:rPr>
              <a:t>[To edit, click View &gt; Slide Master &gt; Slide Master]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376238" y="6477000"/>
            <a:ext cx="40163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spcBef>
                <a:spcPts val="600"/>
              </a:spcBef>
              <a:buSzPct val="100000"/>
              <a:buFont typeface="Arial"/>
              <a:buNone/>
            </a:pPr>
            <a:r>
              <a:rPr lang="en-US" sz="650" noProof="0" dirty="0" smtClean="0">
                <a:solidFill>
                  <a:schemeClr val="bg1"/>
                </a:solidFill>
              </a:rPr>
              <a:t>© 2016 Deloitte Czech Republic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8536782" y="6477000"/>
            <a:ext cx="230981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6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noProof="0" smtClean="0">
                <a:solidFill>
                  <a:schemeClr val="bg1"/>
                </a:solidFill>
              </a:rPr>
              <a:pPr marL="0" indent="0" algn="r">
                <a:spcBef>
                  <a:spcPts val="600"/>
                </a:spcBef>
                <a:buSzPct val="100000"/>
                <a:buFont typeface="Arial"/>
                <a:buNone/>
              </a:pPr>
              <a:t>‹#›</a:t>
            </a:fld>
            <a:endParaRPr lang="en-US" sz="65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02145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Deloitte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76238" y="1705669"/>
            <a:ext cx="7905750" cy="1592403"/>
          </a:xfrm>
        </p:spPr>
        <p:txBody>
          <a:bodyPr anchor="b"/>
          <a:lstStyle>
            <a:lvl1pPr>
              <a:lnSpc>
                <a:spcPct val="95000"/>
              </a:lnSpc>
              <a:defRPr sz="3850" b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76238" y="3429000"/>
            <a:ext cx="7905750" cy="15665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385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751388" y="6477000"/>
            <a:ext cx="3672420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0"/>
              </a:spcBef>
              <a:buSzPct val="100000"/>
              <a:buFont typeface="Arial"/>
              <a:buNone/>
            </a:pPr>
            <a:r>
              <a:rPr lang="en-US" sz="650" noProof="0" dirty="0">
                <a:solidFill>
                  <a:schemeClr val="bg1"/>
                </a:solidFill>
              </a:rPr>
              <a:t>Presentation title</a:t>
            </a:r>
            <a:br>
              <a:rPr lang="en-US" sz="650" noProof="0" dirty="0">
                <a:solidFill>
                  <a:schemeClr val="bg1"/>
                </a:solidFill>
              </a:rPr>
            </a:br>
            <a:r>
              <a:rPr lang="en-US" sz="650" noProof="0" dirty="0">
                <a:solidFill>
                  <a:schemeClr val="bg1"/>
                </a:solidFill>
              </a:rPr>
              <a:t>[To edit, click View &gt; Slide Master &gt; Slide Master]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376238" y="6477000"/>
            <a:ext cx="40163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spcBef>
                <a:spcPts val="600"/>
              </a:spcBef>
              <a:buSzPct val="100000"/>
              <a:buFont typeface="Arial"/>
              <a:buNone/>
            </a:pPr>
            <a:r>
              <a:rPr lang="en-US" sz="650" noProof="0" dirty="0" smtClean="0">
                <a:solidFill>
                  <a:schemeClr val="bg1"/>
                </a:solidFill>
              </a:rPr>
              <a:t>© 2016 Deloitte Czech Republic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8536782" y="6477000"/>
            <a:ext cx="230981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6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noProof="0" smtClean="0">
                <a:solidFill>
                  <a:schemeClr val="bg1"/>
                </a:solidFill>
              </a:rPr>
              <a:pPr marL="0" indent="0" algn="r">
                <a:spcBef>
                  <a:spcPts val="600"/>
                </a:spcBef>
                <a:buSzPct val="100000"/>
                <a:buFont typeface="Arial"/>
                <a:buNone/>
              </a:pPr>
              <a:t>‹#›</a:t>
            </a:fld>
            <a:endParaRPr lang="en-US" sz="65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97899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Deloitte whi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76238" y="1705669"/>
            <a:ext cx="7905750" cy="1592403"/>
          </a:xfrm>
        </p:spPr>
        <p:txBody>
          <a:bodyPr anchor="b"/>
          <a:lstStyle>
            <a:lvl1pPr>
              <a:lnSpc>
                <a:spcPct val="95000"/>
              </a:lnSpc>
              <a:defRPr sz="3850" b="1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76238" y="3429000"/>
            <a:ext cx="7905750" cy="15665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385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9515099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statement teal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76238" y="1628774"/>
            <a:ext cx="6958012" cy="475297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3600"/>
              </a:spcBef>
              <a:defRPr sz="2800">
                <a:solidFill>
                  <a:schemeClr val="bg1"/>
                </a:solidFill>
              </a:defRPr>
            </a:lvl1pPr>
            <a:lvl2pPr marL="457200" indent="-457200">
              <a:defRPr sz="3000">
                <a:solidFill>
                  <a:schemeClr val="bg2"/>
                </a:solidFill>
              </a:defRPr>
            </a:lvl2pPr>
            <a:lvl3pPr>
              <a:defRPr sz="3000">
                <a:solidFill>
                  <a:schemeClr val="bg2"/>
                </a:solidFill>
              </a:defRPr>
            </a:lvl3pPr>
            <a:lvl4pPr>
              <a:defRPr sz="3000">
                <a:solidFill>
                  <a:schemeClr val="bg2"/>
                </a:solidFill>
              </a:defRPr>
            </a:lvl4pPr>
            <a:lvl5pPr>
              <a:defRPr sz="3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751388" y="6477000"/>
            <a:ext cx="3672420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0"/>
              </a:spcBef>
              <a:buSzPct val="100000"/>
              <a:buFont typeface="Arial"/>
              <a:buNone/>
            </a:pPr>
            <a:r>
              <a:rPr lang="en-US" sz="650" noProof="0" dirty="0">
                <a:solidFill>
                  <a:schemeClr val="bg1"/>
                </a:solidFill>
              </a:rPr>
              <a:t>Presentation title</a:t>
            </a:r>
            <a:br>
              <a:rPr lang="en-US" sz="650" noProof="0" dirty="0">
                <a:solidFill>
                  <a:schemeClr val="bg1"/>
                </a:solidFill>
              </a:rPr>
            </a:br>
            <a:r>
              <a:rPr lang="en-US" sz="650" noProof="0" dirty="0">
                <a:solidFill>
                  <a:schemeClr val="bg1"/>
                </a:solidFill>
              </a:rPr>
              <a:t>[To edit, click View &gt; Slide Master &gt; Slide Master]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376238" y="6477000"/>
            <a:ext cx="40163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spcBef>
                <a:spcPts val="600"/>
              </a:spcBef>
              <a:buSzPct val="100000"/>
              <a:buFont typeface="Arial"/>
              <a:buNone/>
            </a:pPr>
            <a:r>
              <a:rPr lang="en-US" sz="650" noProof="0" dirty="0" smtClean="0">
                <a:solidFill>
                  <a:schemeClr val="bg1"/>
                </a:solidFill>
              </a:rPr>
              <a:t>© 2016 Deloitte Czech Republic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8536782" y="6477000"/>
            <a:ext cx="230981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6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noProof="0" smtClean="0">
                <a:solidFill>
                  <a:schemeClr val="bg1"/>
                </a:solidFill>
              </a:rPr>
              <a:pPr marL="0" indent="0" algn="r">
                <a:spcBef>
                  <a:spcPts val="600"/>
                </a:spcBef>
                <a:buSzPct val="100000"/>
                <a:buFont typeface="Arial"/>
                <a:buNone/>
              </a:pPr>
              <a:t>‹#›</a:t>
            </a:fld>
            <a:endParaRPr lang="en-US" sz="65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3754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ement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76238" y="1628774"/>
            <a:ext cx="6958012" cy="475297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3600"/>
              </a:spcBef>
              <a:defRPr sz="2800">
                <a:solidFill>
                  <a:schemeClr val="tx1"/>
                </a:solidFill>
              </a:defRPr>
            </a:lvl1pPr>
            <a:lvl2pPr marL="457200" indent="-457200">
              <a:defRPr sz="3000">
                <a:solidFill>
                  <a:schemeClr val="bg2"/>
                </a:solidFill>
              </a:defRPr>
            </a:lvl2pPr>
            <a:lvl3pPr>
              <a:defRPr sz="3000">
                <a:solidFill>
                  <a:schemeClr val="bg2"/>
                </a:solidFill>
              </a:defRPr>
            </a:lvl3pPr>
            <a:lvl4pPr>
              <a:defRPr sz="3000">
                <a:solidFill>
                  <a:schemeClr val="bg2"/>
                </a:solidFill>
              </a:defRPr>
            </a:lvl4pPr>
            <a:lvl5pPr>
              <a:defRPr sz="3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022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vmlDrawing" Target="../drawings/vmlDrawing1.vml"/><Relationship Id="rId30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vmlDrawing" Target="../drawings/vmlDrawing2.v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oleObject" Target="../embeddings/oleObject2.bin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8"/>
            </p:custDataLst>
            <p:extLst>
              <p:ext uri="{D42A27DB-BD31-4B8C-83A1-F6EECF244321}">
                <p14:modId xmlns:p14="http://schemas.microsoft.com/office/powerpoint/2010/main" val="16689181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2" name="think-cell Slide" r:id="rId29" imgW="270" imgH="270" progId="TCLayout.ActiveDocument.1">
                  <p:embed/>
                </p:oleObj>
              </mc:Choice>
              <mc:Fallback>
                <p:oleObj name="think-cell Slide" r:id="rId29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376238" y="317501"/>
            <a:ext cx="8391525" cy="6921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4751388" y="6476999"/>
            <a:ext cx="3672420" cy="2000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spcBef>
                <a:spcPts val="0"/>
              </a:spcBef>
              <a:buSzPct val="100000"/>
              <a:buFont typeface="Arial"/>
              <a:buNone/>
            </a:pPr>
            <a:r>
              <a:rPr lang="en-US" sz="650" noProof="0" dirty="0" err="1" smtClean="0">
                <a:solidFill>
                  <a:schemeClr val="tx1"/>
                </a:solidFill>
              </a:rPr>
              <a:t>Akvizice</a:t>
            </a:r>
            <a:r>
              <a:rPr lang="en-US" sz="650" noProof="0" dirty="0" smtClean="0">
                <a:solidFill>
                  <a:schemeClr val="tx1"/>
                </a:solidFill>
              </a:rPr>
              <a:t> </a:t>
            </a:r>
            <a:r>
              <a:rPr lang="en-US" sz="650" noProof="0" dirty="0" err="1" smtClean="0">
                <a:solidFill>
                  <a:schemeClr val="tx1"/>
                </a:solidFill>
              </a:rPr>
              <a:t>společností</a:t>
            </a:r>
            <a:endParaRPr lang="en-US" sz="650" noProof="0" dirty="0" smtClean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376237" y="6477000"/>
            <a:ext cx="4016376" cy="2012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spcBef>
                <a:spcPts val="600"/>
              </a:spcBef>
              <a:buSzPct val="100000"/>
              <a:buFont typeface="Arial"/>
              <a:buNone/>
            </a:pPr>
            <a:r>
              <a:rPr lang="en-US" sz="650" noProof="0" dirty="0" smtClean="0">
                <a:solidFill>
                  <a:schemeClr val="tx1"/>
                </a:solidFill>
              </a:rPr>
              <a:t>© 2016 Ambruz &amp; Dark Deloitte Legal </a:t>
            </a:r>
            <a:r>
              <a:rPr lang="en-US" sz="650" noProof="0" dirty="0" err="1" smtClean="0">
                <a:solidFill>
                  <a:schemeClr val="tx1"/>
                </a:solidFill>
              </a:rPr>
              <a:t>s.r.o</a:t>
            </a:r>
            <a:r>
              <a:rPr lang="en-US" sz="650" noProof="0" dirty="0" smtClean="0">
                <a:solidFill>
                  <a:schemeClr val="tx1"/>
                </a:solidFill>
              </a:rPr>
              <a:t>., </a:t>
            </a:r>
            <a:r>
              <a:rPr lang="en-US" sz="650" noProof="0" dirty="0" err="1" smtClean="0">
                <a:solidFill>
                  <a:schemeClr val="tx1"/>
                </a:solidFill>
              </a:rPr>
              <a:t>advokátní</a:t>
            </a:r>
            <a:r>
              <a:rPr lang="en-US" sz="650" noProof="0" dirty="0" smtClean="0">
                <a:solidFill>
                  <a:schemeClr val="tx1"/>
                </a:solidFill>
              </a:rPr>
              <a:t> </a:t>
            </a:r>
            <a:r>
              <a:rPr lang="en-US" sz="650" noProof="0" dirty="0" err="1" smtClean="0">
                <a:solidFill>
                  <a:schemeClr val="tx1"/>
                </a:solidFill>
              </a:rPr>
              <a:t>kancelář</a:t>
            </a:r>
            <a:r>
              <a:rPr lang="en-US" sz="650" noProof="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idx="1"/>
          </p:nvPr>
        </p:nvSpPr>
        <p:spPr>
          <a:xfrm>
            <a:off x="376237" y="1665289"/>
            <a:ext cx="8391525" cy="47164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8536782" y="6477000"/>
            <a:ext cx="230981" cy="1000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spcBef>
                <a:spcPts val="6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noProof="0" smtClean="0">
                <a:solidFill>
                  <a:schemeClr val="tx1"/>
                </a:solidFill>
              </a:rPr>
              <a:pPr marL="0" indent="0" algn="r">
                <a:spcBef>
                  <a:spcPts val="600"/>
                </a:spcBef>
                <a:buSzPct val="100000"/>
                <a:buFont typeface="Arial"/>
                <a:buNone/>
              </a:pPr>
              <a:t>‹#›</a:t>
            </a:fld>
            <a:endParaRPr lang="en-US" sz="650" noProof="0" dirty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55" r:id="rId3"/>
    <p:sldLayoutId id="2147483703" r:id="rId4"/>
    <p:sldLayoutId id="2147483705" r:id="rId5"/>
    <p:sldLayoutId id="2147483707" r:id="rId6"/>
    <p:sldLayoutId id="2147483713" r:id="rId7"/>
    <p:sldLayoutId id="2147483754" r:id="rId8"/>
    <p:sldLayoutId id="2147483753" r:id="rId9"/>
    <p:sldLayoutId id="2147483678" r:id="rId10"/>
    <p:sldLayoutId id="2147483681" r:id="rId11"/>
    <p:sldLayoutId id="2147483735" r:id="rId12"/>
    <p:sldLayoutId id="2147483697" r:id="rId13"/>
    <p:sldLayoutId id="2147483715" r:id="rId14"/>
    <p:sldLayoutId id="2147483695" r:id="rId15"/>
    <p:sldLayoutId id="2147483725" r:id="rId16"/>
    <p:sldLayoutId id="2147483760" r:id="rId17"/>
    <p:sldLayoutId id="2147483762" r:id="rId18"/>
    <p:sldLayoutId id="2147483721" r:id="rId19"/>
    <p:sldLayoutId id="2147483758" r:id="rId20"/>
    <p:sldLayoutId id="2147483759" r:id="rId21"/>
    <p:sldLayoutId id="2147483761" r:id="rId22"/>
    <p:sldLayoutId id="2147483750" r:id="rId23"/>
    <p:sldLayoutId id="2147483757" r:id="rId24"/>
    <p:sldLayoutId id="2147483788" r:id="rId25"/>
  </p:sldLayoutIdLst>
  <p:transition>
    <p:fade/>
  </p:transition>
  <p:hf hdr="0" dt="0"/>
  <p:txStyles>
    <p:titleStyle>
      <a:lvl1pPr algn="l" defTabSz="9144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000"/>
        </a:spcAft>
        <a:buSzPct val="100000"/>
        <a:buFont typeface="Arial" panose="020B0604020202020204" pitchFamily="34" charset="0"/>
        <a:buNone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defTabSz="914400" rtl="0" eaLnBrk="1" latinLnBrk="0" hangingPunct="1">
        <a:spcBef>
          <a:spcPts val="0"/>
        </a:spcBef>
        <a:spcAft>
          <a:spcPts val="1000"/>
        </a:spcAft>
        <a:buClrTx/>
        <a:buSzPct val="100000"/>
        <a:buFont typeface="Arial" panose="020B0604020202020204" pitchFamily="34" charset="0"/>
        <a:buChar char="•"/>
        <a:defRPr lang="en-US" sz="12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345600" indent="-172800" algn="l" defTabSz="914400" rtl="0" eaLnBrk="1" latinLnBrk="0" hangingPunct="1">
        <a:spcBef>
          <a:spcPts val="0"/>
        </a:spcBef>
        <a:spcAft>
          <a:spcPts val="1000"/>
        </a:spcAft>
        <a:buClrTx/>
        <a:buSzPct val="100000"/>
        <a:buFont typeface="Verdana" panose="020B0604030504040204" pitchFamily="34" charset="0"/>
        <a:buChar char="−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518400" indent="-172800" algn="l" defTabSz="914400" rtl="0" eaLnBrk="1" latinLnBrk="0" hangingPunct="1">
        <a:spcBef>
          <a:spcPts val="0"/>
        </a:spcBef>
        <a:spcAft>
          <a:spcPts val="1000"/>
        </a:spcAft>
        <a:buClrTx/>
        <a:buSzPct val="100000"/>
        <a:buFont typeface="Verdana" panose="020B0604030504040204" pitchFamily="34" charset="0"/>
        <a:buChar char="−"/>
        <a:defRPr lang="en-US" sz="120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691200" indent="-172800" algn="l" defTabSz="798513" rtl="0" eaLnBrk="1" latinLnBrk="0" hangingPunct="1">
        <a:spcBef>
          <a:spcPts val="0"/>
        </a:spcBef>
        <a:spcAft>
          <a:spcPts val="1000"/>
        </a:spcAft>
        <a:buClrTx/>
        <a:buSzPct val="100000"/>
        <a:buFont typeface="Verdana" panose="020B0604030504040204" pitchFamily="34" charset="0"/>
        <a:buChar char="−"/>
        <a:tabLst/>
        <a:defRPr lang="en-US" sz="120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532800" indent="-176400" algn="l" defTabSz="914400" rtl="0" eaLnBrk="1" latinLnBrk="0" hangingPunct="1">
        <a:spcBef>
          <a:spcPts val="0"/>
        </a:spcBef>
        <a:spcAft>
          <a:spcPts val="1000"/>
        </a:spcAft>
        <a:buFont typeface="Verdana" panose="020B0604030504040204" pitchFamily="34" charset="0"/>
        <a:buChar char="−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532800" indent="-176400" algn="l" defTabSz="914400" rtl="0" eaLnBrk="1" latinLnBrk="0" hangingPunct="1">
        <a:spcBef>
          <a:spcPts val="0"/>
        </a:spcBef>
        <a:spcAft>
          <a:spcPts val="1000"/>
        </a:spcAft>
        <a:buFont typeface="Verdana" panose="020B0604030504040204" pitchFamily="34" charset="0"/>
        <a:buChar char="−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532800" indent="-176400" algn="l" defTabSz="914400" rtl="0" eaLnBrk="1" latinLnBrk="0" hangingPunct="1">
        <a:spcBef>
          <a:spcPts val="0"/>
        </a:spcBef>
        <a:spcAft>
          <a:spcPts val="1000"/>
        </a:spcAft>
        <a:buFont typeface="Verdana" panose="020B0604030504040204" pitchFamily="34" charset="0"/>
        <a:buChar char="−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532800" indent="-176400" algn="l" defTabSz="914400" rtl="0" eaLnBrk="1" latinLnBrk="0" hangingPunct="1">
        <a:spcBef>
          <a:spcPts val="0"/>
        </a:spcBef>
        <a:spcAft>
          <a:spcPts val="1000"/>
        </a:spcAft>
        <a:buFont typeface="Verdana" panose="020B0604030504040204" pitchFamily="34" charset="0"/>
        <a:buChar char="−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7"/>
            </p:custDataLst>
            <p:extLst>
              <p:ext uri="{D42A27DB-BD31-4B8C-83A1-F6EECF244321}">
                <p14:modId xmlns:p14="http://schemas.microsoft.com/office/powerpoint/2010/main" val="404700023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think-cell Slide" r:id="rId28" imgW="270" imgH="270" progId="TCLayout.ActiveDocument.1">
                  <p:embed/>
                </p:oleObj>
              </mc:Choice>
              <mc:Fallback>
                <p:oleObj name="think-cell Slide" r:id="rId28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376238" y="317501"/>
            <a:ext cx="8391525" cy="6921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edit</a:t>
            </a:r>
            <a:r>
              <a:rPr lang="cs-CZ" noProof="0" dirty="0" smtClean="0"/>
              <a:t> Master </a:t>
            </a:r>
            <a:r>
              <a:rPr lang="cs-CZ" noProof="0" dirty="0" err="1" smtClean="0"/>
              <a:t>title</a:t>
            </a:r>
            <a:r>
              <a:rPr lang="cs-CZ" noProof="0" dirty="0" smtClean="0"/>
              <a:t> style</a:t>
            </a:r>
            <a:endParaRPr lang="cs-CZ" noProof="0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4751388" y="6476999"/>
            <a:ext cx="3672420" cy="2000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spcBef>
                <a:spcPts val="0"/>
              </a:spcBef>
              <a:buSzPct val="100000"/>
              <a:buFont typeface="Arial"/>
              <a:buNone/>
            </a:pPr>
            <a:r>
              <a:rPr lang="en-US" sz="650" noProof="0" dirty="0">
                <a:solidFill>
                  <a:schemeClr val="tx1"/>
                </a:solidFill>
              </a:rPr>
              <a:t>Presentation title</a:t>
            </a:r>
            <a:br>
              <a:rPr lang="en-US" sz="650" noProof="0" dirty="0">
                <a:solidFill>
                  <a:schemeClr val="tx1"/>
                </a:solidFill>
              </a:rPr>
            </a:br>
            <a:r>
              <a:rPr lang="en-US" sz="650" noProof="0" dirty="0">
                <a:solidFill>
                  <a:schemeClr val="tx1"/>
                </a:solidFill>
              </a:rPr>
              <a:t>[To edit, click View &gt; Slide Master &gt; Slide Master]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376237" y="6477000"/>
            <a:ext cx="4016376" cy="2012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spcBef>
                <a:spcPts val="600"/>
              </a:spcBef>
              <a:buSzPct val="100000"/>
              <a:buFont typeface="Arial"/>
              <a:buNone/>
            </a:pPr>
            <a:r>
              <a:rPr lang="en-US" sz="650" noProof="0" dirty="0" smtClean="0">
                <a:solidFill>
                  <a:schemeClr val="tx1"/>
                </a:solidFill>
              </a:rPr>
              <a:t>© 2016 Deloitte </a:t>
            </a:r>
            <a:r>
              <a:rPr lang="cs-CZ" sz="650" noProof="0" dirty="0" smtClean="0">
                <a:solidFill>
                  <a:schemeClr val="tx1"/>
                </a:solidFill>
              </a:rPr>
              <a:t>Česká</a:t>
            </a:r>
            <a:r>
              <a:rPr lang="cs-CZ" sz="650" baseline="0" noProof="0" dirty="0" smtClean="0">
                <a:solidFill>
                  <a:schemeClr val="tx1"/>
                </a:solidFill>
              </a:rPr>
              <a:t> republika</a:t>
            </a:r>
            <a:endParaRPr lang="en-US" sz="650" noProof="0" dirty="0" smtClean="0">
              <a:solidFill>
                <a:schemeClr val="tx1"/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idx="1"/>
          </p:nvPr>
        </p:nvSpPr>
        <p:spPr>
          <a:xfrm>
            <a:off x="376237" y="1665289"/>
            <a:ext cx="8391525" cy="47164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noProof="0" dirty="0" err="1" smtClean="0"/>
              <a:t>Click</a:t>
            </a:r>
            <a:r>
              <a:rPr lang="cs-CZ" noProof="0" dirty="0" smtClean="0"/>
              <a:t> to </a:t>
            </a:r>
            <a:r>
              <a:rPr lang="cs-CZ" noProof="0" dirty="0" err="1" smtClean="0"/>
              <a:t>edit</a:t>
            </a:r>
            <a:r>
              <a:rPr lang="cs-CZ" noProof="0" dirty="0" smtClean="0"/>
              <a:t> Master text </a:t>
            </a:r>
            <a:r>
              <a:rPr lang="cs-CZ" noProof="0" dirty="0" err="1" smtClean="0"/>
              <a:t>styles</a:t>
            </a:r>
            <a:endParaRPr lang="cs-CZ" noProof="0" dirty="0" smtClean="0"/>
          </a:p>
          <a:p>
            <a:pPr lvl="1"/>
            <a:r>
              <a:rPr lang="cs-CZ" noProof="0" dirty="0" smtClean="0"/>
              <a:t>Second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2"/>
            <a:r>
              <a:rPr lang="cs-CZ" noProof="0" dirty="0" err="1" smtClean="0"/>
              <a:t>Third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3"/>
            <a:r>
              <a:rPr lang="cs-CZ" noProof="0" dirty="0" err="1" smtClean="0"/>
              <a:t>Fourth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 smtClean="0"/>
          </a:p>
          <a:p>
            <a:pPr lvl="4"/>
            <a:r>
              <a:rPr lang="cs-CZ" noProof="0" dirty="0" err="1" smtClean="0"/>
              <a:t>Fifth</a:t>
            </a:r>
            <a:r>
              <a:rPr lang="cs-CZ" noProof="0" dirty="0" smtClean="0"/>
              <a:t> </a:t>
            </a:r>
            <a:r>
              <a:rPr lang="cs-CZ" noProof="0" dirty="0" err="1" smtClean="0"/>
              <a:t>level</a:t>
            </a:r>
            <a:endParaRPr lang="cs-CZ" noProof="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8536782" y="6477000"/>
            <a:ext cx="230981" cy="1000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r">
              <a:spcBef>
                <a:spcPts val="6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noProof="0" smtClean="0">
                <a:solidFill>
                  <a:schemeClr val="tx1"/>
                </a:solidFill>
              </a:rPr>
              <a:pPr marL="0" indent="0" algn="r">
                <a:spcBef>
                  <a:spcPts val="600"/>
                </a:spcBef>
                <a:buSzPct val="100000"/>
                <a:buFont typeface="Arial"/>
                <a:buNone/>
              </a:pPr>
              <a:t>‹#›</a:t>
            </a:fld>
            <a:endParaRPr lang="en-US" sz="650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935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  <p:sldLayoutId id="2147483785" r:id="rId22"/>
    <p:sldLayoutId id="2147483786" r:id="rId23"/>
    <p:sldLayoutId id="2147483787" r:id="rId24"/>
  </p:sldLayoutIdLst>
  <p:transition>
    <p:fade/>
  </p:transition>
  <p:hf hdr="0" dt="0"/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000"/>
        </a:spcAft>
        <a:buSzPct val="100000"/>
        <a:buFont typeface="Arial" panose="020B0604020202020204" pitchFamily="34" charset="0"/>
        <a:buNone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defTabSz="914400" rtl="0" eaLnBrk="1" latinLnBrk="0" hangingPunct="1">
        <a:spcBef>
          <a:spcPts val="0"/>
        </a:spcBef>
        <a:spcAft>
          <a:spcPts val="1000"/>
        </a:spcAft>
        <a:buClrTx/>
        <a:buSzPct val="100000"/>
        <a:buFont typeface="Arial" panose="020B0604020202020204" pitchFamily="34" charset="0"/>
        <a:buChar char="•"/>
        <a:defRPr lang="en-US" sz="12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345600" indent="-172800" algn="l" defTabSz="914400" rtl="0" eaLnBrk="1" latinLnBrk="0" hangingPunct="1">
        <a:spcBef>
          <a:spcPts val="0"/>
        </a:spcBef>
        <a:spcAft>
          <a:spcPts val="1000"/>
        </a:spcAft>
        <a:buClrTx/>
        <a:buSzPct val="100000"/>
        <a:buFont typeface="Verdana" panose="020B0604030504040204" pitchFamily="34" charset="0"/>
        <a:buChar char="−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518400" indent="-172800" algn="l" defTabSz="914400" rtl="0" eaLnBrk="1" latinLnBrk="0" hangingPunct="1">
        <a:spcBef>
          <a:spcPts val="0"/>
        </a:spcBef>
        <a:spcAft>
          <a:spcPts val="1000"/>
        </a:spcAft>
        <a:buClrTx/>
        <a:buSzPct val="100000"/>
        <a:buFont typeface="Verdana" panose="020B0604030504040204" pitchFamily="34" charset="0"/>
        <a:buChar char="−"/>
        <a:defRPr lang="en-US" sz="120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691200" indent="-172800" algn="l" defTabSz="798513" rtl="0" eaLnBrk="1" latinLnBrk="0" hangingPunct="1">
        <a:spcBef>
          <a:spcPts val="0"/>
        </a:spcBef>
        <a:spcAft>
          <a:spcPts val="1000"/>
        </a:spcAft>
        <a:buClrTx/>
        <a:buSzPct val="100000"/>
        <a:buFont typeface="Verdana" panose="020B0604030504040204" pitchFamily="34" charset="0"/>
        <a:buChar char="−"/>
        <a:tabLst/>
        <a:defRPr lang="en-US" sz="120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532800" indent="-176400" algn="l" defTabSz="914400" rtl="0" eaLnBrk="1" latinLnBrk="0" hangingPunct="1">
        <a:spcBef>
          <a:spcPts val="0"/>
        </a:spcBef>
        <a:spcAft>
          <a:spcPts val="1000"/>
        </a:spcAft>
        <a:buFont typeface="Verdana" panose="020B0604030504040204" pitchFamily="34" charset="0"/>
        <a:buChar char="−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532800" indent="-176400" algn="l" defTabSz="914400" rtl="0" eaLnBrk="1" latinLnBrk="0" hangingPunct="1">
        <a:spcBef>
          <a:spcPts val="0"/>
        </a:spcBef>
        <a:spcAft>
          <a:spcPts val="1000"/>
        </a:spcAft>
        <a:buFont typeface="Verdana" panose="020B0604030504040204" pitchFamily="34" charset="0"/>
        <a:buChar char="−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532800" indent="-176400" algn="l" defTabSz="914400" rtl="0" eaLnBrk="1" latinLnBrk="0" hangingPunct="1">
        <a:spcBef>
          <a:spcPts val="0"/>
        </a:spcBef>
        <a:spcAft>
          <a:spcPts val="1000"/>
        </a:spcAft>
        <a:buFont typeface="Verdana" panose="020B0604030504040204" pitchFamily="34" charset="0"/>
        <a:buChar char="−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532800" indent="-176400" algn="l" defTabSz="914400" rtl="0" eaLnBrk="1" latinLnBrk="0" hangingPunct="1">
        <a:spcBef>
          <a:spcPts val="0"/>
        </a:spcBef>
        <a:spcAft>
          <a:spcPts val="1000"/>
        </a:spcAft>
        <a:buFont typeface="Verdana" panose="020B0604030504040204" pitchFamily="34" charset="0"/>
        <a:buChar char="−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Anheuser-Busch_InBev" TargetMode="External"/><Relationship Id="rId3" Type="http://schemas.openxmlformats.org/officeDocument/2006/relationships/hyperlink" Target="https://en.wikipedia.org/wiki/Mannesmann" TargetMode="External"/><Relationship Id="rId7" Type="http://schemas.openxmlformats.org/officeDocument/2006/relationships/hyperlink" Target="https://en.wikipedia.org/wiki/WhatsApp" TargetMode="External"/><Relationship Id="rId2" Type="http://schemas.openxmlformats.org/officeDocument/2006/relationships/hyperlink" Target="https://en.wikipedia.org/wiki/Vodafone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en.wikipedia.org/wiki/Facebook" TargetMode="External"/><Relationship Id="rId5" Type="http://schemas.openxmlformats.org/officeDocument/2006/relationships/hyperlink" Target="https://en.wikipedia.org/wiki/SmithKline_Beecham" TargetMode="External"/><Relationship Id="rId4" Type="http://schemas.openxmlformats.org/officeDocument/2006/relationships/hyperlink" Target="https://en.wikipedia.org/wiki/Glaxo_Wellcome" TargetMode="External"/><Relationship Id="rId9" Type="http://schemas.openxmlformats.org/officeDocument/2006/relationships/hyperlink" Target="https://en.wikipedia.org/wiki/SAB_Miller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nagement_fee" TargetMode="External"/><Relationship Id="rId2" Type="http://schemas.openxmlformats.org/officeDocument/2006/relationships/hyperlink" Target="https://en.wikipedia.org/wiki/Private_equity" TargetMode="Externa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en.wikipedia.org/wiki/Blackstone_Group" TargetMode="External"/><Relationship Id="rId4" Type="http://schemas.openxmlformats.org/officeDocument/2006/relationships/hyperlink" Target="https://en.wikipedia.org/wiki/Carlyle_Group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925" y="728396"/>
            <a:ext cx="5390870" cy="5397608"/>
          </a:xfrm>
          <a:prstGeom prst="rect">
            <a:avLst/>
          </a:prstGeom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Akvizice</a:t>
            </a:r>
            <a:r>
              <a:rPr lang="en-US" dirty="0"/>
              <a:t> </a:t>
            </a:r>
            <a:r>
              <a:rPr lang="en-US" dirty="0" err="1"/>
              <a:t>společností</a:t>
            </a:r>
            <a:endParaRPr lang="en-US" dirty="0"/>
          </a:p>
          <a:p>
            <a:r>
              <a:rPr lang="en-US" sz="1600" b="0" dirty="0" err="1"/>
              <a:t>JUDr</a:t>
            </a:r>
            <a:r>
              <a:rPr lang="en-US" sz="1600" b="0" dirty="0"/>
              <a:t>. Ivan </a:t>
            </a:r>
            <a:r>
              <a:rPr lang="en-US" sz="1600" b="0" dirty="0" smtClean="0"/>
              <a:t>Telecký</a:t>
            </a:r>
            <a:r>
              <a:rPr lang="cs-CZ" sz="1600" b="0" dirty="0" smtClean="0"/>
              <a:t> ivan.telecky@seznam.cz</a:t>
            </a:r>
            <a:endParaRPr lang="en-US" sz="1600" b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Podzim</a:t>
            </a:r>
            <a:r>
              <a:rPr lang="en-US" dirty="0"/>
              <a:t> 2016 - MVV57902K</a:t>
            </a:r>
          </a:p>
        </p:txBody>
      </p:sp>
    </p:spTree>
    <p:extLst>
      <p:ext uri="{BB962C8B-B14F-4D97-AF65-F5344CB8AC3E}">
        <p14:creationId xmlns:p14="http://schemas.microsoft.com/office/powerpoint/2010/main" val="8619572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 err="1"/>
              <a:t>Share</a:t>
            </a:r>
            <a:r>
              <a:rPr lang="cs-CZ" dirty="0"/>
              <a:t> </a:t>
            </a:r>
            <a:r>
              <a:rPr lang="cs-CZ" dirty="0" err="1"/>
              <a:t>deal</a:t>
            </a:r>
            <a:r>
              <a:rPr lang="cs-CZ" dirty="0"/>
              <a:t> / </a:t>
            </a:r>
            <a:r>
              <a:rPr lang="cs-CZ" dirty="0" err="1"/>
              <a:t>asset</a:t>
            </a:r>
            <a:r>
              <a:rPr lang="cs-CZ" dirty="0"/>
              <a:t> </a:t>
            </a:r>
            <a:r>
              <a:rPr lang="cs-CZ" dirty="0" err="1"/>
              <a:t>deal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err="1" smtClean="0"/>
              <a:t>Share</a:t>
            </a:r>
            <a:r>
              <a:rPr lang="cs-CZ" b="1" dirty="0" smtClean="0"/>
              <a:t> </a:t>
            </a:r>
            <a:r>
              <a:rPr lang="cs-CZ" b="1" dirty="0" err="1" smtClean="0"/>
              <a:t>deals</a:t>
            </a:r>
            <a:r>
              <a:rPr lang="cs-CZ" b="1" dirty="0" smtClean="0"/>
              <a:t>: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smtClean="0"/>
              <a:t>Prodej obchodních podílů (s.r.o.)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smtClean="0"/>
              <a:t>Prodej akcií (a.s.)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endParaRPr lang="cs-CZ" dirty="0"/>
          </a:p>
          <a:p>
            <a:r>
              <a:rPr lang="cs-CZ" b="1" dirty="0" err="1" smtClean="0"/>
              <a:t>Asset</a:t>
            </a:r>
            <a:r>
              <a:rPr lang="cs-CZ" b="1" dirty="0" smtClean="0"/>
              <a:t> </a:t>
            </a:r>
            <a:r>
              <a:rPr lang="cs-CZ" b="1" dirty="0" err="1" smtClean="0"/>
              <a:t>deals</a:t>
            </a:r>
            <a:r>
              <a:rPr lang="cs-CZ" b="1" dirty="0" smtClean="0"/>
              <a:t>: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smtClean="0"/>
              <a:t>Prodej majetku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smtClean="0"/>
              <a:t>Převod závodu (podniku)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smtClean="0"/>
              <a:t>Daňové aspekty</a:t>
            </a:r>
          </a:p>
          <a:p>
            <a:endParaRPr lang="cs-CZ" dirty="0" smtClean="0"/>
          </a:p>
          <a:p>
            <a:r>
              <a:rPr lang="cs-CZ" b="1" dirty="0" smtClean="0"/>
              <a:t>Realitní M&amp;A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76578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Důvody pro M&amp;A (1)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b="1" dirty="0"/>
              <a:t>Motivy pro </a:t>
            </a:r>
            <a:r>
              <a:rPr lang="cs-CZ" b="1" dirty="0" smtClean="0"/>
              <a:t>prodávající</a:t>
            </a:r>
            <a:endParaRPr lang="cs-CZ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 smtClean="0"/>
              <a:t>retirement</a:t>
            </a:r>
            <a:r>
              <a:rPr lang="cs-CZ" dirty="0" smtClean="0"/>
              <a:t> </a:t>
            </a:r>
            <a:r>
              <a:rPr lang="cs-CZ" dirty="0"/>
              <a:t>(odchod do důchodu</a:t>
            </a:r>
            <a:r>
              <a:rPr lang="cs-CZ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posunutí </a:t>
            </a:r>
            <a:r>
              <a:rPr lang="cs-CZ" dirty="0"/>
              <a:t>společnosti do další úrovně (i) potřeba kapitálové injekce, (</a:t>
            </a:r>
            <a:r>
              <a:rPr lang="cs-CZ" dirty="0" err="1"/>
              <a:t>ii</a:t>
            </a:r>
            <a:r>
              <a:rPr lang="cs-CZ" dirty="0"/>
              <a:t>) posun od společnosti hnané podnikatelským nadšením k profesionální společnosti (</a:t>
            </a:r>
            <a:r>
              <a:rPr lang="cs-CZ" dirty="0" err="1"/>
              <a:t>segue</a:t>
            </a:r>
            <a:r>
              <a:rPr lang="cs-CZ" dirty="0"/>
              <a:t>), (</a:t>
            </a:r>
            <a:r>
              <a:rPr lang="cs-CZ" dirty="0" err="1"/>
              <a:t>iii</a:t>
            </a:r>
            <a:r>
              <a:rPr lang="cs-CZ" dirty="0"/>
              <a:t>) </a:t>
            </a:r>
            <a:r>
              <a:rPr lang="cs-CZ" dirty="0" err="1"/>
              <a:t>chairman</a:t>
            </a:r>
            <a:r>
              <a:rPr lang="cs-CZ" dirty="0"/>
              <a:t> of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 smtClean="0"/>
              <a:t>bored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prodej </a:t>
            </a:r>
            <a:r>
              <a:rPr lang="cs-CZ" dirty="0"/>
              <a:t>divize (části výroby) – (i) špatná akvizice, (</a:t>
            </a:r>
            <a:r>
              <a:rPr lang="cs-CZ" dirty="0" err="1"/>
              <a:t>ii</a:t>
            </a:r>
            <a:r>
              <a:rPr lang="cs-CZ" dirty="0"/>
              <a:t>) ztrátová divize, (</a:t>
            </a:r>
            <a:r>
              <a:rPr lang="cs-CZ" dirty="0" err="1"/>
              <a:t>iii</a:t>
            </a:r>
            <a:r>
              <a:rPr lang="cs-CZ" dirty="0"/>
              <a:t>) nedostatek </a:t>
            </a:r>
            <a:r>
              <a:rPr lang="cs-CZ" dirty="0" smtClean="0"/>
              <a:t>synergie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změna </a:t>
            </a:r>
            <a:r>
              <a:rPr lang="cs-CZ" dirty="0" err="1"/>
              <a:t>industry</a:t>
            </a:r>
            <a:r>
              <a:rPr lang="cs-CZ" dirty="0"/>
              <a:t> (prostředí</a:t>
            </a:r>
            <a:r>
              <a:rPr lang="cs-CZ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problémy </a:t>
            </a:r>
            <a:r>
              <a:rPr lang="cs-CZ" dirty="0"/>
              <a:t>ve společnosti různého typu (i) makroekonomické změny – finanční krize (</a:t>
            </a:r>
            <a:r>
              <a:rPr lang="cs-CZ" dirty="0" err="1"/>
              <a:t>ii</a:t>
            </a:r>
            <a:r>
              <a:rPr lang="cs-CZ" dirty="0"/>
              <a:t>) manažerské chyby – přepálení růstu, špatné investice, špatná péče o majetek </a:t>
            </a:r>
            <a:r>
              <a:rPr lang="cs-CZ" dirty="0" smtClean="0"/>
              <a:t>společnosti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hledání synergických efektů</a:t>
            </a:r>
            <a:endParaRPr lang="cs-CZ" dirty="0"/>
          </a:p>
          <a:p>
            <a:r>
              <a:rPr lang="cs-CZ" dirty="0"/>
              <a:t> 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63430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Důvody pro M&amp;A </a:t>
            </a:r>
            <a:r>
              <a:rPr lang="cs-CZ" dirty="0" smtClean="0"/>
              <a:t>(2)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b="1" dirty="0" smtClean="0"/>
              <a:t>Motivy </a:t>
            </a:r>
            <a:r>
              <a:rPr lang="cs-CZ" b="1" dirty="0"/>
              <a:t>pro kupující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M&amp;A </a:t>
            </a:r>
            <a:r>
              <a:rPr lang="cs-CZ" dirty="0"/>
              <a:t>namísto organického růstu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zvýšení </a:t>
            </a:r>
            <a:r>
              <a:rPr lang="cs-CZ" dirty="0"/>
              <a:t>zisků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přístup </a:t>
            </a:r>
            <a:r>
              <a:rPr lang="cs-CZ" dirty="0"/>
              <a:t>k novým produktům, trhům, technologiím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implementace </a:t>
            </a:r>
            <a:r>
              <a:rPr lang="cs-CZ" dirty="0"/>
              <a:t>vertikální integrace – koupě dodavatele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získat </a:t>
            </a:r>
            <a:r>
              <a:rPr lang="cs-CZ" dirty="0"/>
              <a:t>výhodu velikosti (fixní náklady zůstávají stejné)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koupě konkurence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"</a:t>
            </a:r>
            <a:r>
              <a:rPr lang="en-US" dirty="0" err="1"/>
              <a:t>acqui</a:t>
            </a:r>
            <a:r>
              <a:rPr lang="en-US" dirty="0"/>
              <a:t>-hire" </a:t>
            </a:r>
            <a:r>
              <a:rPr lang="en-US" dirty="0" smtClean="0"/>
              <a:t>acquisitions </a:t>
            </a:r>
            <a:r>
              <a:rPr lang="cs-CZ" dirty="0" smtClean="0"/>
              <a:t>of </a:t>
            </a:r>
            <a:r>
              <a:rPr lang="en-US" dirty="0" smtClean="0"/>
              <a:t>target </a:t>
            </a:r>
            <a:r>
              <a:rPr lang="en-US" dirty="0"/>
              <a:t>company's </a:t>
            </a:r>
            <a:r>
              <a:rPr lang="en-US" dirty="0" smtClean="0"/>
              <a:t>talent</a:t>
            </a:r>
            <a:r>
              <a:rPr lang="cs-CZ" dirty="0" smtClean="0"/>
              <a:t> (technology)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daňové důvody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61482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Angličtina / pojmy v M&amp;A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cs-CZ" sz="1400" dirty="0" err="1" smtClean="0"/>
              <a:t>board</a:t>
            </a:r>
            <a:r>
              <a:rPr lang="cs-CZ" sz="1400" dirty="0" smtClean="0"/>
              <a:t>(s</a:t>
            </a:r>
            <a:r>
              <a:rPr lang="cs-CZ" sz="1400" dirty="0"/>
              <a:t>): </a:t>
            </a:r>
            <a:r>
              <a:rPr lang="cs-CZ" sz="1400" dirty="0" err="1"/>
              <a:t>BoD</a:t>
            </a:r>
            <a:r>
              <a:rPr lang="cs-CZ" sz="1400" dirty="0"/>
              <a:t>, SB, GM </a:t>
            </a:r>
            <a:r>
              <a:rPr lang="cs-CZ" sz="1400" dirty="0" smtClean="0"/>
              <a:t>(sole </a:t>
            </a:r>
            <a:r>
              <a:rPr lang="cs-CZ" sz="1400" dirty="0" err="1" smtClean="0"/>
              <a:t>shareholder</a:t>
            </a:r>
            <a:r>
              <a:rPr lang="cs-CZ" sz="1400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cs-CZ" sz="1400" dirty="0" err="1" smtClean="0"/>
              <a:t>change</a:t>
            </a:r>
            <a:r>
              <a:rPr lang="cs-CZ" sz="1400" dirty="0" smtClean="0"/>
              <a:t> </a:t>
            </a:r>
            <a:r>
              <a:rPr lang="cs-CZ" sz="1400" dirty="0"/>
              <a:t>of </a:t>
            </a:r>
            <a:r>
              <a:rPr lang="cs-CZ" sz="1400" dirty="0" err="1"/>
              <a:t>control</a:t>
            </a:r>
            <a:endParaRPr lang="cs-CZ" sz="1400" dirty="0"/>
          </a:p>
          <a:p>
            <a:pPr marL="285750" indent="-285750">
              <a:buFontTx/>
              <a:buChar char="-"/>
            </a:pPr>
            <a:r>
              <a:rPr lang="cs-CZ" sz="1400" dirty="0" err="1"/>
              <a:t>s</a:t>
            </a:r>
            <a:r>
              <a:rPr lang="cs-CZ" sz="1400" dirty="0" err="1" smtClean="0"/>
              <a:t>pinoff</a:t>
            </a:r>
            <a:r>
              <a:rPr lang="cs-CZ" sz="1400" dirty="0" smtClean="0"/>
              <a:t> (</a:t>
            </a:r>
            <a:r>
              <a:rPr lang="cs-CZ" sz="1400" dirty="0" err="1" smtClean="0"/>
              <a:t>demerger</a:t>
            </a:r>
            <a:r>
              <a:rPr lang="cs-CZ" sz="1400" dirty="0" smtClean="0"/>
              <a:t>)</a:t>
            </a:r>
            <a:endParaRPr lang="cs-CZ" sz="1400" dirty="0"/>
          </a:p>
          <a:p>
            <a:pPr marL="285750" indent="-285750">
              <a:buFontTx/>
              <a:buChar char="-"/>
            </a:pPr>
            <a:r>
              <a:rPr lang="cs-CZ" sz="1400" dirty="0" smtClean="0"/>
              <a:t>EBITDA</a:t>
            </a:r>
            <a:endParaRPr lang="cs-CZ" sz="1400" dirty="0"/>
          </a:p>
          <a:p>
            <a:pPr marL="285750" indent="-285750">
              <a:buFontTx/>
              <a:buChar char="-"/>
            </a:pPr>
            <a:r>
              <a:rPr lang="cs-CZ" sz="1400" dirty="0" err="1" smtClean="0"/>
              <a:t>escrow</a:t>
            </a:r>
            <a:endParaRPr lang="cs-CZ" sz="1400" dirty="0"/>
          </a:p>
          <a:p>
            <a:pPr marL="285750" indent="-285750">
              <a:buFontTx/>
              <a:buChar char="-"/>
            </a:pPr>
            <a:r>
              <a:rPr lang="cs-CZ" sz="1400" dirty="0" err="1" smtClean="0"/>
              <a:t>consideration</a:t>
            </a:r>
            <a:endParaRPr lang="cs-CZ" sz="1400" dirty="0"/>
          </a:p>
          <a:p>
            <a:pPr marL="285750" indent="-285750">
              <a:buFontTx/>
              <a:buChar char="-"/>
            </a:pPr>
            <a:r>
              <a:rPr lang="cs-CZ" sz="1400" dirty="0" err="1"/>
              <a:t>retention</a:t>
            </a:r>
            <a:r>
              <a:rPr lang="cs-CZ" sz="1400" dirty="0"/>
              <a:t> (</a:t>
            </a:r>
            <a:r>
              <a:rPr lang="cs-CZ" sz="1400" dirty="0" err="1"/>
              <a:t>holdback</a:t>
            </a:r>
            <a:r>
              <a:rPr lang="cs-CZ" sz="1400" dirty="0"/>
              <a:t> / </a:t>
            </a:r>
            <a:r>
              <a:rPr lang="cs-CZ" sz="1400" dirty="0" err="1"/>
              <a:t>clawback</a:t>
            </a:r>
            <a:r>
              <a:rPr lang="cs-CZ" sz="1400" dirty="0"/>
              <a:t>)</a:t>
            </a:r>
          </a:p>
          <a:p>
            <a:pPr marL="285750" indent="-285750">
              <a:buFontTx/>
              <a:buChar char="-"/>
            </a:pPr>
            <a:r>
              <a:rPr lang="cs-CZ" sz="1400" dirty="0" smtClean="0"/>
              <a:t>performance-</a:t>
            </a:r>
            <a:r>
              <a:rPr lang="cs-CZ" sz="1400" dirty="0" err="1" smtClean="0"/>
              <a:t>based</a:t>
            </a:r>
            <a:r>
              <a:rPr lang="cs-CZ" sz="1400" dirty="0" smtClean="0"/>
              <a:t> </a:t>
            </a:r>
            <a:r>
              <a:rPr lang="cs-CZ" sz="1400" dirty="0" err="1" smtClean="0"/>
              <a:t>earn-out</a:t>
            </a:r>
            <a:endParaRPr lang="cs-CZ" sz="1400" dirty="0"/>
          </a:p>
          <a:p>
            <a:pPr marL="285750" indent="-285750">
              <a:buFontTx/>
              <a:buChar char="-"/>
            </a:pPr>
            <a:r>
              <a:rPr lang="cs-CZ" sz="1400" dirty="0" err="1" smtClean="0"/>
              <a:t>debt</a:t>
            </a:r>
            <a:r>
              <a:rPr lang="cs-CZ" sz="1400" dirty="0" smtClean="0"/>
              <a:t> </a:t>
            </a:r>
            <a:r>
              <a:rPr lang="cs-CZ" sz="1400" dirty="0"/>
              <a:t>/ </a:t>
            </a:r>
            <a:r>
              <a:rPr lang="cs-CZ" sz="1400" dirty="0" err="1" smtClean="0"/>
              <a:t>equity</a:t>
            </a:r>
            <a:endParaRPr lang="cs-CZ" sz="1400" dirty="0" smtClean="0"/>
          </a:p>
          <a:p>
            <a:pPr marL="285750" indent="-285750">
              <a:buFontTx/>
              <a:buChar char="-"/>
            </a:pPr>
            <a:r>
              <a:rPr lang="cs-CZ" sz="1400" dirty="0" err="1" smtClean="0"/>
              <a:t>stamp</a:t>
            </a:r>
            <a:r>
              <a:rPr lang="cs-CZ" sz="1400" dirty="0" smtClean="0"/>
              <a:t> duty</a:t>
            </a:r>
            <a:endParaRPr lang="cs-CZ" sz="1400" dirty="0"/>
          </a:p>
          <a:p>
            <a:pPr marL="285750" indent="-285750">
              <a:buFontTx/>
              <a:buChar char="-"/>
            </a:pPr>
            <a:r>
              <a:rPr lang="cs-CZ" sz="1400" dirty="0" smtClean="0"/>
              <a:t>IRS</a:t>
            </a:r>
            <a:r>
              <a:rPr lang="cs-CZ" sz="1400" dirty="0"/>
              <a:t>, GAAP (</a:t>
            </a:r>
            <a:r>
              <a:rPr lang="cs-CZ" sz="1400" dirty="0" err="1"/>
              <a:t>Generall</a:t>
            </a:r>
            <a:r>
              <a:rPr lang="cs-CZ" sz="1400" dirty="0"/>
              <a:t> </a:t>
            </a:r>
            <a:r>
              <a:rPr lang="cs-CZ" sz="1400" dirty="0" err="1"/>
              <a:t>Accepted</a:t>
            </a:r>
            <a:r>
              <a:rPr lang="cs-CZ" sz="1400" dirty="0"/>
              <a:t> </a:t>
            </a:r>
            <a:r>
              <a:rPr lang="cs-CZ" sz="1400" dirty="0" err="1"/>
              <a:t>Accounting</a:t>
            </a:r>
            <a:r>
              <a:rPr lang="cs-CZ" sz="1400" dirty="0"/>
              <a:t> </a:t>
            </a:r>
            <a:r>
              <a:rPr lang="cs-CZ" sz="1400" dirty="0" err="1" smtClean="0"/>
              <a:t>Principles</a:t>
            </a:r>
            <a:r>
              <a:rPr lang="cs-CZ" sz="1400" dirty="0" smtClean="0"/>
              <a:t>), </a:t>
            </a:r>
            <a:r>
              <a:rPr lang="cs-CZ" sz="1400" dirty="0" err="1" smtClean="0"/>
              <a:t>financial</a:t>
            </a:r>
            <a:r>
              <a:rPr lang="cs-CZ" sz="1400" dirty="0" smtClean="0"/>
              <a:t> </a:t>
            </a:r>
            <a:r>
              <a:rPr lang="cs-CZ" sz="1400" dirty="0" err="1"/>
              <a:t>statements</a:t>
            </a:r>
            <a:r>
              <a:rPr lang="cs-CZ" sz="1400" dirty="0"/>
              <a:t>, balance </a:t>
            </a:r>
            <a:r>
              <a:rPr lang="cs-CZ" sz="1400" dirty="0" err="1"/>
              <a:t>sheet</a:t>
            </a:r>
            <a:endParaRPr lang="cs-CZ" sz="1400" dirty="0"/>
          </a:p>
          <a:p>
            <a:pPr marL="285750" indent="-285750">
              <a:buFontTx/>
              <a:buChar char="-"/>
            </a:pPr>
            <a:r>
              <a:rPr lang="cs-CZ" sz="1400" dirty="0" smtClean="0"/>
              <a:t>IRR </a:t>
            </a:r>
            <a:r>
              <a:rPr lang="cs-CZ" sz="1400" dirty="0"/>
              <a:t>(</a:t>
            </a:r>
            <a:r>
              <a:rPr lang="cs-CZ" sz="1400" dirty="0" err="1"/>
              <a:t>Internal</a:t>
            </a:r>
            <a:r>
              <a:rPr lang="cs-CZ" sz="1400" dirty="0"/>
              <a:t> </a:t>
            </a:r>
            <a:r>
              <a:rPr lang="cs-CZ" sz="1400" dirty="0" err="1"/>
              <a:t>Rate</a:t>
            </a:r>
            <a:r>
              <a:rPr lang="cs-CZ" sz="1400" dirty="0"/>
              <a:t> of Return)</a:t>
            </a:r>
          </a:p>
          <a:p>
            <a:pPr marL="285750" indent="-285750">
              <a:buFontTx/>
              <a:buChar char="-"/>
            </a:pPr>
            <a:r>
              <a:rPr lang="cs-CZ" sz="1400" dirty="0" smtClean="0"/>
              <a:t>MBO</a:t>
            </a:r>
            <a:r>
              <a:rPr lang="cs-CZ" sz="1400" dirty="0"/>
              <a:t>, LBO (management, </a:t>
            </a:r>
            <a:r>
              <a:rPr lang="cs-CZ" sz="1400" dirty="0" err="1"/>
              <a:t>leveraged</a:t>
            </a:r>
            <a:r>
              <a:rPr lang="cs-CZ" sz="1400" dirty="0"/>
              <a:t> </a:t>
            </a:r>
            <a:r>
              <a:rPr lang="cs-CZ" sz="1400" dirty="0" err="1"/>
              <a:t>buy</a:t>
            </a:r>
            <a:r>
              <a:rPr lang="cs-CZ" sz="1400" dirty="0"/>
              <a:t> </a:t>
            </a:r>
            <a:r>
              <a:rPr lang="cs-CZ" sz="1400" dirty="0" err="1"/>
              <a:t>out</a:t>
            </a:r>
            <a:r>
              <a:rPr lang="cs-CZ" sz="1400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cs-CZ" sz="1400" dirty="0" smtClean="0"/>
              <a:t>IPO</a:t>
            </a:r>
            <a:endParaRPr lang="cs-CZ" sz="1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46966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Subjekty vystupující v rámci M&amp;A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Subjekty, které se na M&amp;A podílí (kupující, prodávající, banky, poradci</a:t>
            </a:r>
            <a:r>
              <a:rPr lang="cs-CZ" dirty="0" smtClean="0"/>
              <a:t>)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Obecně: hlavní postavy – </a:t>
            </a:r>
            <a:r>
              <a:rPr lang="cs-CZ" b="1" dirty="0"/>
              <a:t>kupující</a:t>
            </a:r>
            <a:r>
              <a:rPr lang="cs-CZ" dirty="0"/>
              <a:t> a </a:t>
            </a:r>
            <a:r>
              <a:rPr lang="cs-CZ" b="1" dirty="0"/>
              <a:t>prodávající</a:t>
            </a:r>
            <a:r>
              <a:rPr lang="cs-CZ" dirty="0"/>
              <a:t> </a:t>
            </a:r>
            <a:r>
              <a:rPr lang="cs-CZ" dirty="0" smtClean="0"/>
              <a:t>- oba </a:t>
            </a:r>
            <a:r>
              <a:rPr lang="cs-CZ" dirty="0"/>
              <a:t>chtějí </a:t>
            </a:r>
            <a:r>
              <a:rPr lang="cs-CZ" dirty="0" smtClean="0"/>
              <a:t>nejlepší cenu</a:t>
            </a:r>
          </a:p>
          <a:p>
            <a:pPr marL="285750" lvl="1" indent="-285750"/>
            <a:r>
              <a:rPr lang="cs-CZ" dirty="0"/>
              <a:t>Kupující – v zásadě ve dvou rovinách: (i) strategičtí investoři (</a:t>
            </a:r>
            <a:r>
              <a:rPr lang="cs-CZ" dirty="0" err="1"/>
              <a:t>ii</a:t>
            </a:r>
            <a:r>
              <a:rPr lang="cs-CZ" dirty="0"/>
              <a:t>) finanční investoři – </a:t>
            </a:r>
            <a:r>
              <a:rPr lang="cs-CZ" dirty="0" err="1"/>
              <a:t>private</a:t>
            </a:r>
            <a:r>
              <a:rPr lang="cs-CZ" dirty="0"/>
              <a:t> </a:t>
            </a:r>
            <a:r>
              <a:rPr lang="cs-CZ" dirty="0" err="1" smtClean="0"/>
              <a:t>equity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Banky – retail banky, investiční banky – v US striktně odděleno (Morgan </a:t>
            </a:r>
            <a:r>
              <a:rPr lang="cs-CZ" dirty="0" err="1"/>
              <a:t>Stanley</a:t>
            </a:r>
            <a:r>
              <a:rPr lang="cs-CZ" dirty="0"/>
              <a:t>, </a:t>
            </a:r>
            <a:r>
              <a:rPr lang="cs-CZ" dirty="0" err="1"/>
              <a:t>Goldman</a:t>
            </a:r>
            <a:r>
              <a:rPr lang="cs-CZ" dirty="0"/>
              <a:t> </a:t>
            </a:r>
            <a:r>
              <a:rPr lang="cs-CZ" dirty="0" err="1"/>
              <a:t>Sachs</a:t>
            </a:r>
            <a:r>
              <a:rPr lang="cs-CZ" dirty="0"/>
              <a:t>), v CZ lze </a:t>
            </a:r>
            <a:r>
              <a:rPr lang="cs-CZ" dirty="0" smtClean="0"/>
              <a:t>současně (KB</a:t>
            </a:r>
            <a:r>
              <a:rPr lang="cs-CZ" dirty="0"/>
              <a:t>, </a:t>
            </a:r>
            <a:r>
              <a:rPr lang="cs-CZ" dirty="0" smtClean="0"/>
              <a:t>CSOB)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Zprostředkovatelé - </a:t>
            </a:r>
            <a:r>
              <a:rPr lang="cs-CZ" dirty="0" err="1" smtClean="0"/>
              <a:t>Wood&amp;Co</a:t>
            </a:r>
            <a:r>
              <a:rPr lang="cs-CZ" dirty="0"/>
              <a:t>., </a:t>
            </a:r>
            <a:r>
              <a:rPr lang="cs-CZ" dirty="0" err="1"/>
              <a:t>Patria</a:t>
            </a:r>
            <a:r>
              <a:rPr lang="cs-CZ" dirty="0"/>
              <a:t>, </a:t>
            </a:r>
            <a:r>
              <a:rPr lang="cs-CZ" dirty="0" err="1" smtClean="0"/>
              <a:t>Redbaenk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Poradci – právníci, účetní, </a:t>
            </a:r>
            <a:r>
              <a:rPr lang="cs-CZ" dirty="0" err="1" smtClean="0"/>
              <a:t>daňaři</a:t>
            </a:r>
            <a:r>
              <a:rPr lang="cs-CZ" dirty="0" smtClean="0"/>
              <a:t>, </a:t>
            </a:r>
            <a:r>
              <a:rPr lang="cs-CZ" dirty="0"/>
              <a:t>znalci, specialisté (IT, </a:t>
            </a:r>
            <a:r>
              <a:rPr lang="cs-CZ" dirty="0" err="1"/>
              <a:t>enviro</a:t>
            </a:r>
            <a:r>
              <a:rPr lang="cs-CZ" dirty="0"/>
              <a:t>, </a:t>
            </a:r>
            <a:r>
              <a:rPr lang="cs-CZ" dirty="0" smtClean="0"/>
              <a:t>marketing) / otázka </a:t>
            </a:r>
            <a:r>
              <a:rPr lang="cs-CZ" dirty="0" err="1" smtClean="0"/>
              <a:t>success</a:t>
            </a:r>
            <a:r>
              <a:rPr lang="cs-CZ" dirty="0" smtClean="0"/>
              <a:t> </a:t>
            </a:r>
            <a:r>
              <a:rPr lang="cs-CZ" dirty="0" err="1" smtClean="0"/>
              <a:t>fee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09045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Náklady na M&amp;A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Náklady M&amp;A:</a:t>
            </a:r>
          </a:p>
          <a:p>
            <a:r>
              <a:rPr lang="cs-CZ" dirty="0"/>
              <a:t>- poradci</a:t>
            </a:r>
          </a:p>
          <a:p>
            <a:r>
              <a:rPr lang="cs-CZ" dirty="0"/>
              <a:t>- předčasné splacení </a:t>
            </a:r>
            <a:r>
              <a:rPr lang="cs-CZ" dirty="0" smtClean="0"/>
              <a:t>bankovních úvěrů</a:t>
            </a:r>
            <a:endParaRPr lang="cs-CZ" dirty="0"/>
          </a:p>
          <a:p>
            <a:r>
              <a:rPr lang="cs-CZ" dirty="0" smtClean="0"/>
              <a:t>- daně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22589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/>
              <a:t>M&amp;A v ČR a ve </a:t>
            </a:r>
            <a:r>
              <a:rPr lang="cs-CZ" dirty="0" smtClean="0"/>
              <a:t>světě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smtClean="0"/>
              <a:t>Objemy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smtClean="0"/>
              <a:t>Největší transakce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smtClean="0"/>
              <a:t>Úspěšné transakce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smtClean="0"/>
              <a:t>Neúspěšné transakce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err="1" smtClean="0"/>
              <a:t>Private</a:t>
            </a:r>
            <a:r>
              <a:rPr lang="cs-CZ" dirty="0" smtClean="0"/>
              <a:t> </a:t>
            </a:r>
            <a:r>
              <a:rPr lang="cs-CZ" dirty="0" err="1" smtClean="0"/>
              <a:t>Equity</a:t>
            </a:r>
            <a:endParaRPr lang="cs-CZ" dirty="0" smtClean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smtClean="0"/>
              <a:t>Investiční banky</a:t>
            </a:r>
            <a:endParaRPr lang="cs-C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334" y="2933700"/>
            <a:ext cx="5165666" cy="344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317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M&amp;A v ČR a ve </a:t>
            </a:r>
            <a:r>
              <a:rPr lang="cs-CZ" dirty="0" smtClean="0"/>
              <a:t>světě - objemy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The Deloitte M&amp;A </a:t>
            </a:r>
            <a:r>
              <a:rPr lang="cs-CZ" b="1" dirty="0" smtClean="0"/>
              <a:t>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Očekávaná hodnota transakcí za rok </a:t>
            </a:r>
            <a:r>
              <a:rPr lang="en-US" dirty="0" smtClean="0"/>
              <a:t>2015 </a:t>
            </a:r>
            <a:r>
              <a:rPr lang="cs-CZ" dirty="0" smtClean="0"/>
              <a:t>překročí </a:t>
            </a:r>
            <a:r>
              <a:rPr lang="en-US" dirty="0" smtClean="0"/>
              <a:t>4 trillion</a:t>
            </a:r>
            <a:r>
              <a:rPr lang="cs-CZ" dirty="0" smtClean="0"/>
              <a:t>y USD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Nejvyšší objem od roku 2007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r>
              <a:rPr lang="cs-CZ" b="1" dirty="0" smtClean="0"/>
              <a:t>KPMG M&amp;A </a:t>
            </a:r>
            <a:r>
              <a:rPr lang="cs-CZ" b="1" dirty="0" err="1" smtClean="0"/>
              <a:t>Survey</a:t>
            </a:r>
            <a:endParaRPr lang="cs-CZ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hodnota 4,7 </a:t>
            </a:r>
            <a:r>
              <a:rPr lang="cs-CZ" dirty="0" err="1" smtClean="0"/>
              <a:t>trillionů</a:t>
            </a:r>
            <a:r>
              <a:rPr lang="cs-CZ" dirty="0" smtClean="0"/>
              <a:t> USD, nový rekord</a:t>
            </a:r>
          </a:p>
          <a:p>
            <a:endParaRPr lang="cs-CZ" dirty="0" smtClean="0"/>
          </a:p>
          <a:p>
            <a:r>
              <a:rPr lang="cs-CZ" dirty="0" smtClean="0"/>
              <a:t>4 triliony USD = 4 tisíce miliard USD, cca 80 tisíc miliard Kč</a:t>
            </a:r>
          </a:p>
        </p:txBody>
      </p:sp>
    </p:spTree>
    <p:extLst>
      <p:ext uri="{BB962C8B-B14F-4D97-AF65-F5344CB8AC3E}">
        <p14:creationId xmlns:p14="http://schemas.microsoft.com/office/powerpoint/2010/main" val="1263202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M&amp;A v ČR a ve </a:t>
            </a:r>
            <a:r>
              <a:rPr lang="cs-CZ" dirty="0" smtClean="0"/>
              <a:t>světě – největší transakce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Mezinárodní M&amp;A transakce: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1999 </a:t>
            </a:r>
            <a:r>
              <a:rPr lang="cs-CZ" dirty="0">
                <a:hlinkClick r:id="rId2" tooltip="Vodafone"/>
              </a:rPr>
              <a:t>Vodafone</a:t>
            </a:r>
            <a:r>
              <a:rPr lang="cs-CZ" dirty="0"/>
              <a:t> – </a:t>
            </a:r>
            <a:r>
              <a:rPr lang="cs-CZ" dirty="0" err="1">
                <a:hlinkClick r:id="rId3" tooltip="Mannesmann"/>
              </a:rPr>
              <a:t>Mannesmann</a:t>
            </a:r>
            <a:r>
              <a:rPr lang="cs-CZ" dirty="0"/>
              <a:t> (287 </a:t>
            </a:r>
            <a:r>
              <a:rPr lang="cs-CZ" dirty="0" err="1"/>
              <a:t>mld</a:t>
            </a:r>
            <a:r>
              <a:rPr lang="cs-CZ" dirty="0"/>
              <a:t> USD)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2000 </a:t>
            </a:r>
            <a:r>
              <a:rPr lang="cs-CZ" dirty="0" err="1">
                <a:hlinkClick r:id="rId4" tooltip="Glaxo Wellcome"/>
              </a:rPr>
              <a:t>Glaxo</a:t>
            </a:r>
            <a:r>
              <a:rPr lang="cs-CZ" dirty="0">
                <a:hlinkClick r:id="rId4" tooltip="Glaxo Wellcome"/>
              </a:rPr>
              <a:t> </a:t>
            </a:r>
            <a:r>
              <a:rPr lang="cs-CZ" dirty="0" err="1">
                <a:hlinkClick r:id="rId4" tooltip="Glaxo Wellcome"/>
              </a:rPr>
              <a:t>Wellcome</a:t>
            </a:r>
            <a:r>
              <a:rPr lang="cs-CZ" dirty="0"/>
              <a:t> - </a:t>
            </a:r>
            <a:r>
              <a:rPr lang="cs-CZ" dirty="0" err="1">
                <a:hlinkClick r:id="rId5" tooltip="SmithKline Beecham"/>
              </a:rPr>
              <a:t>SmithKline</a:t>
            </a:r>
            <a:r>
              <a:rPr lang="cs-CZ" dirty="0">
                <a:hlinkClick r:id="rId5" tooltip="SmithKline Beecham"/>
              </a:rPr>
              <a:t> </a:t>
            </a:r>
            <a:r>
              <a:rPr lang="cs-CZ" dirty="0" err="1">
                <a:hlinkClick r:id="rId5" tooltip="SmithKline Beecham"/>
              </a:rPr>
              <a:t>Beecham</a:t>
            </a:r>
            <a:r>
              <a:rPr lang="cs-CZ" dirty="0"/>
              <a:t> (104 </a:t>
            </a:r>
            <a:r>
              <a:rPr lang="cs-CZ" dirty="0" err="1"/>
              <a:t>mld</a:t>
            </a:r>
            <a:r>
              <a:rPr lang="cs-CZ" dirty="0"/>
              <a:t> USD</a:t>
            </a:r>
            <a:r>
              <a:rPr lang="cs-CZ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2014 </a:t>
            </a:r>
            <a:r>
              <a:rPr lang="cs-CZ" dirty="0" err="1" smtClean="0">
                <a:hlinkClick r:id="rId6" tooltip="Facebook"/>
              </a:rPr>
              <a:t>Facebook</a:t>
            </a:r>
            <a:r>
              <a:rPr lang="cs-CZ" dirty="0" smtClean="0"/>
              <a:t> – </a:t>
            </a:r>
            <a:r>
              <a:rPr lang="cs-CZ" dirty="0" err="1" smtClean="0">
                <a:hlinkClick r:id="rId7" tooltip="WhatsApp"/>
              </a:rPr>
              <a:t>WhatsApp</a:t>
            </a:r>
            <a:r>
              <a:rPr lang="cs-CZ" dirty="0" smtClean="0"/>
              <a:t> (19.0 </a:t>
            </a:r>
            <a:r>
              <a:rPr lang="cs-CZ" dirty="0" err="1" smtClean="0"/>
              <a:t>mld</a:t>
            </a:r>
            <a:r>
              <a:rPr lang="cs-CZ" dirty="0" smtClean="0"/>
              <a:t> USD)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2015</a:t>
            </a:r>
            <a:r>
              <a:rPr lang="cs-CZ" dirty="0"/>
              <a:t> </a:t>
            </a:r>
            <a:r>
              <a:rPr lang="de-DE" dirty="0" err="1">
                <a:hlinkClick r:id="rId8" tooltip="Anheuser-Busch InBev"/>
              </a:rPr>
              <a:t>Anheuser</a:t>
            </a:r>
            <a:r>
              <a:rPr lang="de-DE" dirty="0">
                <a:hlinkClick r:id="rId8" tooltip="Anheuser-Busch InBev"/>
              </a:rPr>
              <a:t>-Busch</a:t>
            </a:r>
            <a:r>
              <a:rPr lang="cs-CZ" dirty="0"/>
              <a:t> - </a:t>
            </a:r>
            <a:r>
              <a:rPr lang="de-DE" dirty="0">
                <a:hlinkClick r:id="rId9" tooltip="SAB Miller"/>
              </a:rPr>
              <a:t>SAB Miller</a:t>
            </a:r>
            <a:r>
              <a:rPr lang="cs-CZ" dirty="0"/>
              <a:t> (</a:t>
            </a:r>
            <a:r>
              <a:rPr lang="de-DE" dirty="0"/>
              <a:t>117</a:t>
            </a:r>
            <a:r>
              <a:rPr lang="cs-CZ" dirty="0"/>
              <a:t> </a:t>
            </a:r>
            <a:r>
              <a:rPr lang="cs-CZ" dirty="0" err="1"/>
              <a:t>mld</a:t>
            </a:r>
            <a:r>
              <a:rPr lang="cs-CZ" dirty="0"/>
              <a:t> USD)</a:t>
            </a:r>
          </a:p>
          <a:p>
            <a:r>
              <a:rPr lang="cs-CZ" b="1" dirty="0" smtClean="0"/>
              <a:t>České M&amp;A transakce: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 smtClean="0"/>
              <a:t>Trelleborg</a:t>
            </a:r>
            <a:r>
              <a:rPr lang="cs-CZ" dirty="0" smtClean="0"/>
              <a:t> AB – </a:t>
            </a:r>
            <a:r>
              <a:rPr lang="cs-CZ" dirty="0" err="1" smtClean="0"/>
              <a:t>Ceska</a:t>
            </a:r>
            <a:r>
              <a:rPr lang="cs-CZ" dirty="0" smtClean="0"/>
              <a:t> </a:t>
            </a:r>
            <a:r>
              <a:rPr lang="cs-CZ" dirty="0" err="1" smtClean="0"/>
              <a:t>Gumarenska</a:t>
            </a:r>
            <a:r>
              <a:rPr lang="cs-CZ" dirty="0" smtClean="0"/>
              <a:t> – 1,2 </a:t>
            </a:r>
            <a:r>
              <a:rPr lang="cs-CZ" dirty="0" err="1" smtClean="0"/>
              <a:t>mld</a:t>
            </a:r>
            <a:r>
              <a:rPr lang="cs-CZ" dirty="0" smtClean="0"/>
              <a:t> EUR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 smtClean="0"/>
              <a:t>Avast</a:t>
            </a:r>
            <a:r>
              <a:rPr lang="cs-CZ" dirty="0" smtClean="0"/>
              <a:t> – AVG (NYSE) – 1,3 </a:t>
            </a:r>
            <a:r>
              <a:rPr lang="cs-CZ" dirty="0" err="1" smtClean="0"/>
              <a:t>mld</a:t>
            </a:r>
            <a:r>
              <a:rPr lang="cs-CZ" dirty="0" smtClean="0"/>
              <a:t> USD</a:t>
            </a:r>
            <a:endParaRPr lang="cs-CZ" dirty="0"/>
          </a:p>
          <a:p>
            <a:r>
              <a:rPr lang="cs-CZ" b="1" dirty="0" smtClean="0"/>
              <a:t>RE transakce: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 smtClean="0"/>
              <a:t>Waldorf</a:t>
            </a:r>
            <a:r>
              <a:rPr lang="cs-CZ" dirty="0" smtClean="0"/>
              <a:t> </a:t>
            </a:r>
            <a:r>
              <a:rPr lang="cs-CZ" dirty="0"/>
              <a:t>Astoria (Manhattan) – USD 2 </a:t>
            </a:r>
            <a:r>
              <a:rPr lang="cs-CZ" dirty="0" err="1"/>
              <a:t>mld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The </a:t>
            </a:r>
            <a:r>
              <a:rPr lang="cs-CZ" dirty="0"/>
              <a:t>Park (</a:t>
            </a:r>
            <a:r>
              <a:rPr lang="cs-CZ" dirty="0" err="1"/>
              <a:t>Starwood</a:t>
            </a:r>
            <a:r>
              <a:rPr lang="cs-CZ" dirty="0"/>
              <a:t> </a:t>
            </a:r>
            <a:r>
              <a:rPr lang="cs-CZ" dirty="0" err="1"/>
              <a:t>Capital</a:t>
            </a:r>
            <a:r>
              <a:rPr lang="cs-CZ" dirty="0"/>
              <a:t>) – USD </a:t>
            </a:r>
            <a:r>
              <a:rPr lang="cs-CZ" dirty="0" smtClean="0"/>
              <a:t>400 </a:t>
            </a:r>
            <a:r>
              <a:rPr lang="cs-CZ" dirty="0"/>
              <a:t>mil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95186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M&amp;A </a:t>
            </a:r>
            <a:r>
              <a:rPr lang="cs-CZ" dirty="0" smtClean="0"/>
              <a:t>ve </a:t>
            </a:r>
            <a:r>
              <a:rPr lang="cs-CZ" dirty="0"/>
              <a:t>světě – </a:t>
            </a:r>
            <a:r>
              <a:rPr lang="cs-CZ" dirty="0" smtClean="0"/>
              <a:t>problematické transakce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Hewlett Packard – </a:t>
            </a:r>
            <a:r>
              <a:rPr lang="cs-CZ" b="1" dirty="0" smtClean="0"/>
              <a:t>Autonomy (2011)</a:t>
            </a:r>
            <a:endParaRPr lang="cs-CZ" b="1" dirty="0"/>
          </a:p>
          <a:p>
            <a:pPr marL="285750" indent="-285750">
              <a:buFontTx/>
              <a:buChar char="-"/>
            </a:pPr>
            <a:r>
              <a:rPr lang="cs-CZ" dirty="0"/>
              <a:t>11 </a:t>
            </a:r>
            <a:r>
              <a:rPr lang="cs-CZ" dirty="0" err="1"/>
              <a:t>mld</a:t>
            </a:r>
            <a:r>
              <a:rPr lang="cs-CZ" dirty="0"/>
              <a:t> </a:t>
            </a:r>
            <a:r>
              <a:rPr lang="cs-CZ" dirty="0" smtClean="0"/>
              <a:t>USD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Odpis 8,8 </a:t>
            </a:r>
            <a:r>
              <a:rPr lang="cs-CZ" dirty="0" err="1"/>
              <a:t>mld</a:t>
            </a:r>
            <a:r>
              <a:rPr lang="cs-CZ" dirty="0"/>
              <a:t> </a:t>
            </a:r>
            <a:r>
              <a:rPr lang="cs-CZ" dirty="0" smtClean="0"/>
              <a:t>USD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Nesrovnalosti v účetnictví (záměrně zkreslené informace)</a:t>
            </a:r>
            <a:endParaRPr lang="cs-CZ" dirty="0"/>
          </a:p>
          <a:p>
            <a:r>
              <a:rPr lang="cs-CZ" b="1" dirty="0" err="1" smtClean="0"/>
              <a:t>Pfizer</a:t>
            </a:r>
            <a:r>
              <a:rPr lang="cs-CZ" b="1" dirty="0" smtClean="0"/>
              <a:t> (USA) – </a:t>
            </a:r>
            <a:r>
              <a:rPr lang="cs-CZ" b="1" dirty="0" err="1" smtClean="0"/>
              <a:t>Allergan</a:t>
            </a:r>
            <a:r>
              <a:rPr lang="cs-CZ" b="1" dirty="0" smtClean="0"/>
              <a:t> (IRL) (2016)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160 </a:t>
            </a:r>
            <a:r>
              <a:rPr lang="cs-CZ" dirty="0" err="1" smtClean="0"/>
              <a:t>mld</a:t>
            </a:r>
            <a:r>
              <a:rPr lang="cs-CZ" dirty="0" smtClean="0"/>
              <a:t> USD transakce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přesun sídla </a:t>
            </a:r>
            <a:r>
              <a:rPr lang="cs-CZ" dirty="0" err="1" smtClean="0"/>
              <a:t>Pfizeru</a:t>
            </a:r>
            <a:r>
              <a:rPr lang="cs-CZ" dirty="0" smtClean="0"/>
              <a:t> z USA (35% tax) do IRL (12,5% tax)</a:t>
            </a:r>
          </a:p>
          <a:p>
            <a:pPr marL="285750" indent="-285750">
              <a:buFontTx/>
              <a:buChar char="-"/>
            </a:pPr>
            <a:r>
              <a:rPr lang="cs-CZ" dirty="0"/>
              <a:t>b</a:t>
            </a:r>
            <a:r>
              <a:rPr lang="cs-CZ" dirty="0" smtClean="0"/>
              <a:t>ěhem M&amp;A procesu: zavedení přísnějších pravidel pro změnu daňových sídel mimo USA</a:t>
            </a:r>
          </a:p>
          <a:p>
            <a:pPr marL="285750" indent="-285750">
              <a:buFontTx/>
              <a:buChar char="-"/>
            </a:pPr>
            <a:r>
              <a:rPr lang="cs-CZ" dirty="0"/>
              <a:t>u</a:t>
            </a:r>
            <a:r>
              <a:rPr lang="cs-CZ" dirty="0" smtClean="0"/>
              <a:t>končení transakce, pokles ceny akcií </a:t>
            </a:r>
            <a:r>
              <a:rPr lang="cs-CZ" dirty="0" err="1" smtClean="0"/>
              <a:t>Allerganu</a:t>
            </a:r>
            <a:r>
              <a:rPr lang="cs-CZ" dirty="0" smtClean="0"/>
              <a:t> o 22%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kompenzace ze strany </a:t>
            </a:r>
            <a:r>
              <a:rPr lang="cs-CZ" dirty="0" err="1" smtClean="0"/>
              <a:t>Pfizeru</a:t>
            </a:r>
            <a:r>
              <a:rPr lang="cs-CZ" dirty="0" smtClean="0"/>
              <a:t> 150 mil USD</a:t>
            </a:r>
          </a:p>
          <a:p>
            <a:pPr marL="285750" indent="-285750">
              <a:buFontTx/>
              <a:buChar char="-"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35478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Organizace předmětu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6238" y="1700213"/>
            <a:ext cx="4341235" cy="4678986"/>
          </a:xfrm>
        </p:spPr>
        <p:txBody>
          <a:bodyPr>
            <a:normAutofit/>
          </a:bodyPr>
          <a:lstStyle/>
          <a:p>
            <a:pPr lvl="1"/>
            <a:r>
              <a:rPr lang="cs-CZ" dirty="0" smtClean="0"/>
              <a:t>Představení přednášejících z ADDL</a:t>
            </a:r>
          </a:p>
          <a:p>
            <a:pPr lvl="2"/>
            <a:r>
              <a:rPr lang="cs-CZ" dirty="0" smtClean="0"/>
              <a:t>JUDr. Ivan Telecký</a:t>
            </a:r>
          </a:p>
          <a:p>
            <a:pPr lvl="2"/>
            <a:r>
              <a:rPr lang="cs-CZ" dirty="0" smtClean="0"/>
              <a:t>Mgr. Petr Suchý</a:t>
            </a:r>
          </a:p>
          <a:p>
            <a:pPr lvl="1"/>
            <a:r>
              <a:rPr lang="cs-CZ" dirty="0" smtClean="0"/>
              <a:t>Termíny seminářů</a:t>
            </a:r>
          </a:p>
          <a:p>
            <a:pPr lvl="1"/>
            <a:r>
              <a:rPr lang="cs-CZ" dirty="0" smtClean="0"/>
              <a:t>Podmínky získání zápočtu / evidence účasti</a:t>
            </a:r>
          </a:p>
          <a:p>
            <a:pPr lvl="1"/>
            <a:r>
              <a:rPr lang="cs-CZ" dirty="0" smtClean="0"/>
              <a:t>Studijní materiály</a:t>
            </a:r>
          </a:p>
          <a:p>
            <a:pPr lvl="1"/>
            <a:r>
              <a:rPr lang="cs-CZ" dirty="0" smtClean="0"/>
              <a:t>Příprava na semináře</a:t>
            </a:r>
          </a:p>
          <a:p>
            <a:pPr lvl="1"/>
            <a:r>
              <a:rPr lang="cs-CZ" dirty="0" smtClean="0"/>
              <a:t>Cíle PVP</a:t>
            </a:r>
          </a:p>
          <a:p>
            <a:pPr lvl="1"/>
            <a:r>
              <a:rPr lang="cs-CZ" dirty="0" smtClean="0"/>
              <a:t>Diskuse</a:t>
            </a:r>
            <a:endParaRPr lang="cs-C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851744" y="2480777"/>
            <a:ext cx="4677532" cy="311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857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1583418" y="296863"/>
            <a:ext cx="5905871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017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M&amp;A v ČR a ve světě – </a:t>
            </a:r>
            <a:r>
              <a:rPr lang="cs-CZ" dirty="0" err="1" smtClean="0"/>
              <a:t>Private</a:t>
            </a:r>
            <a:r>
              <a:rPr lang="cs-CZ" dirty="0" smtClean="0"/>
              <a:t> </a:t>
            </a:r>
            <a:r>
              <a:rPr lang="cs-CZ" dirty="0" err="1" smtClean="0"/>
              <a:t>Equity</a:t>
            </a:r>
            <a:r>
              <a:rPr lang="cs-CZ" dirty="0" smtClean="0"/>
              <a:t> / </a:t>
            </a:r>
            <a:r>
              <a:rPr lang="cs-CZ" dirty="0"/>
              <a:t>i</a:t>
            </a:r>
            <a:r>
              <a:rPr lang="cs-CZ" dirty="0" smtClean="0"/>
              <a:t>nvestiční banky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Private</a:t>
            </a:r>
            <a:r>
              <a:rPr lang="cs-CZ" dirty="0" smtClean="0"/>
              <a:t> </a:t>
            </a:r>
            <a:r>
              <a:rPr lang="cs-CZ" dirty="0" err="1" smtClean="0"/>
              <a:t>Equity</a:t>
            </a:r>
            <a:r>
              <a:rPr lang="cs-CZ" dirty="0" smtClean="0"/>
              <a:t> společnost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Invest</a:t>
            </a:r>
            <a:r>
              <a:rPr lang="cs-CZ" dirty="0" err="1" smtClean="0"/>
              <a:t>iční</a:t>
            </a:r>
            <a:r>
              <a:rPr lang="cs-CZ" dirty="0" smtClean="0"/>
              <a:t> manažer, který investuje do </a:t>
            </a:r>
            <a:r>
              <a:rPr lang="en-US" dirty="0" smtClean="0">
                <a:hlinkClick r:id="rId2" tooltip="Private equity"/>
              </a:rPr>
              <a:t>private </a:t>
            </a:r>
            <a:r>
              <a:rPr lang="en-US" dirty="0">
                <a:hlinkClick r:id="rId2" tooltip="Private equity"/>
              </a:rPr>
              <a:t>equity</a:t>
            </a:r>
            <a:r>
              <a:rPr lang="en-US" dirty="0"/>
              <a:t> </a:t>
            </a:r>
            <a:r>
              <a:rPr lang="cs-CZ" dirty="0" smtClean="0"/>
              <a:t>(základního kapitálu, tj. akcií, podílů) fungujících společností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Typic</a:t>
            </a:r>
            <a:r>
              <a:rPr lang="cs-CZ" dirty="0" err="1" smtClean="0"/>
              <a:t>ky</a:t>
            </a:r>
            <a:r>
              <a:rPr lang="en-US" dirty="0" smtClean="0"/>
              <a:t> </a:t>
            </a:r>
            <a:r>
              <a:rPr lang="en-US" dirty="0"/>
              <a:t>private equity </a:t>
            </a:r>
            <a:r>
              <a:rPr lang="en-US" dirty="0" smtClean="0"/>
              <a:t>firm</a:t>
            </a:r>
            <a:r>
              <a:rPr lang="cs-CZ" dirty="0" smtClean="0"/>
              <a:t>a</a:t>
            </a:r>
            <a:r>
              <a:rPr lang="en-US" dirty="0" smtClean="0"/>
              <a:t> </a:t>
            </a:r>
            <a:r>
              <a:rPr lang="cs-CZ" dirty="0" smtClean="0"/>
              <a:t>získá kapitál (úvěr, dluhopis) nebo zřídí </a:t>
            </a:r>
            <a:r>
              <a:rPr lang="en-US" dirty="0" smtClean="0"/>
              <a:t>private </a:t>
            </a:r>
            <a:r>
              <a:rPr lang="en-US" dirty="0"/>
              <a:t>equity </a:t>
            </a:r>
            <a:r>
              <a:rPr lang="en-US" dirty="0" smtClean="0"/>
              <a:t>f</a:t>
            </a:r>
            <a:r>
              <a:rPr lang="cs-CZ" dirty="0" smtClean="0"/>
              <a:t>ondy (kolektivní investování) které financují M&amp;A transakce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Inkasují periodické </a:t>
            </a:r>
            <a:r>
              <a:rPr lang="en-US" dirty="0" smtClean="0">
                <a:hlinkClick r:id="rId3" tooltip="Management fee"/>
              </a:rPr>
              <a:t>management </a:t>
            </a:r>
            <a:r>
              <a:rPr lang="en-US" dirty="0">
                <a:hlinkClick r:id="rId3" tooltip="Management fee"/>
              </a:rPr>
              <a:t>fee</a:t>
            </a:r>
            <a:r>
              <a:rPr lang="en-US" dirty="0"/>
              <a:t> </a:t>
            </a:r>
            <a:r>
              <a:rPr lang="cs-CZ" dirty="0" smtClean="0"/>
              <a:t>a podíl na zisku z každého </a:t>
            </a:r>
            <a:r>
              <a:rPr lang="en-US" dirty="0" smtClean="0"/>
              <a:t>private </a:t>
            </a:r>
            <a:r>
              <a:rPr lang="en-US" dirty="0"/>
              <a:t>equity </a:t>
            </a:r>
            <a:r>
              <a:rPr lang="en-US" dirty="0" smtClean="0"/>
              <a:t>f</a:t>
            </a:r>
            <a:r>
              <a:rPr lang="cs-CZ" dirty="0" err="1" smtClean="0"/>
              <a:t>ondu</a:t>
            </a: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 smtClean="0">
                <a:hlinkClick r:id="rId4" tooltip="Carlyle Group"/>
              </a:rPr>
              <a:t>Světoví lídři: </a:t>
            </a:r>
            <a:r>
              <a:rPr lang="en-US" dirty="0" smtClean="0">
                <a:hlinkClick r:id="rId4" tooltip="Carlyle Group"/>
              </a:rPr>
              <a:t>The </a:t>
            </a:r>
            <a:r>
              <a:rPr lang="en-US" dirty="0">
                <a:hlinkClick r:id="rId4" tooltip="Carlyle Group"/>
              </a:rPr>
              <a:t>Carlyle </a:t>
            </a:r>
            <a:r>
              <a:rPr lang="en-US" dirty="0" smtClean="0">
                <a:hlinkClick r:id="rId4" tooltip="Carlyle Group"/>
              </a:rPr>
              <a:t>Group</a:t>
            </a:r>
            <a:r>
              <a:rPr lang="en-US" dirty="0" smtClean="0"/>
              <a:t> </a:t>
            </a:r>
            <a:r>
              <a:rPr lang="en-US" dirty="0">
                <a:hlinkClick r:id="rId5" tooltip="Blackstone Group"/>
              </a:rPr>
              <a:t>The Blackstone </a:t>
            </a:r>
            <a:r>
              <a:rPr lang="en-US" dirty="0" smtClean="0">
                <a:hlinkClick r:id="rId5" tooltip="Blackstone Group"/>
              </a:rPr>
              <a:t>Group</a:t>
            </a: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 smtClean="0"/>
              <a:t>České </a:t>
            </a:r>
            <a:r>
              <a:rPr lang="cs-CZ" dirty="0" err="1" smtClean="0"/>
              <a:t>Private</a:t>
            </a:r>
            <a:r>
              <a:rPr lang="cs-CZ" dirty="0" smtClean="0"/>
              <a:t> </a:t>
            </a:r>
            <a:r>
              <a:rPr lang="cs-CZ" dirty="0" err="1" smtClean="0"/>
              <a:t>Equity</a:t>
            </a:r>
            <a:r>
              <a:rPr lang="cs-CZ" dirty="0" smtClean="0"/>
              <a:t>: Advent (8,5 </a:t>
            </a:r>
            <a:r>
              <a:rPr lang="cs-CZ" dirty="0" err="1" smtClean="0"/>
              <a:t>mld</a:t>
            </a:r>
            <a:r>
              <a:rPr lang="cs-CZ" dirty="0" smtClean="0"/>
              <a:t> EUR), Genesis (70 mil EUR), </a:t>
            </a:r>
            <a:r>
              <a:rPr lang="cs-CZ" dirty="0" err="1" smtClean="0"/>
              <a:t>MidEuropa</a:t>
            </a:r>
            <a:r>
              <a:rPr lang="cs-CZ" dirty="0" smtClean="0"/>
              <a:t> – T-mob, ČRA, Energy21 (3,2 </a:t>
            </a:r>
            <a:r>
              <a:rPr lang="cs-CZ" dirty="0" err="1" smtClean="0"/>
              <a:t>mld</a:t>
            </a:r>
            <a:r>
              <a:rPr lang="cs-CZ" dirty="0" smtClean="0"/>
              <a:t> EUR), </a:t>
            </a:r>
            <a:r>
              <a:rPr lang="cs-CZ" dirty="0" err="1" smtClean="0"/>
              <a:t>Riverside</a:t>
            </a: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 err="1" smtClean="0"/>
              <a:t>Arca</a:t>
            </a:r>
            <a:r>
              <a:rPr lang="cs-CZ" dirty="0" smtClean="0"/>
              <a:t> </a:t>
            </a:r>
            <a:r>
              <a:rPr lang="cs-CZ" dirty="0" err="1" smtClean="0"/>
              <a:t>Capital</a:t>
            </a:r>
            <a:r>
              <a:rPr lang="cs-CZ" dirty="0" smtClean="0"/>
              <a:t>, DRFG, CPI, PPF, </a:t>
            </a:r>
            <a:r>
              <a:rPr lang="cs-CZ" dirty="0" err="1" smtClean="0"/>
              <a:t>Penta</a:t>
            </a:r>
            <a:r>
              <a:rPr lang="cs-CZ" dirty="0" smtClean="0"/>
              <a:t>, JET, ALTA</a:t>
            </a:r>
          </a:p>
          <a:p>
            <a:pPr marL="285750" indent="-285750">
              <a:buFontTx/>
              <a:buChar char="-"/>
            </a:pPr>
            <a:r>
              <a:rPr lang="en-US" dirty="0"/>
              <a:t>Czech Private Equity and Venture Capital </a:t>
            </a:r>
            <a:r>
              <a:rPr lang="en-US" dirty="0" smtClean="0"/>
              <a:t>Association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00965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/>
              <a:t>Proces </a:t>
            </a:r>
            <a:r>
              <a:rPr lang="cs-CZ" dirty="0" smtClean="0"/>
              <a:t>M&amp;A – </a:t>
            </a:r>
            <a:r>
              <a:rPr lang="cs-CZ" dirty="0"/>
              <a:t>jednotlivé </a:t>
            </a:r>
            <a:r>
              <a:rPr lang="cs-CZ" dirty="0" smtClean="0"/>
              <a:t>kroky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smtClean="0"/>
              <a:t>Příprava společnosti na M&amp;A (1)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smtClean="0"/>
              <a:t>Hledání protistrany (2)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err="1" smtClean="0"/>
              <a:t>Letter</a:t>
            </a:r>
            <a:r>
              <a:rPr lang="cs-CZ" dirty="0" smtClean="0"/>
              <a:t> of </a:t>
            </a:r>
            <a:r>
              <a:rPr lang="cs-CZ" dirty="0" err="1" smtClean="0"/>
              <a:t>Intent</a:t>
            </a:r>
            <a:r>
              <a:rPr lang="cs-CZ" dirty="0" smtClean="0"/>
              <a:t> - LOI + Non-</a:t>
            </a:r>
            <a:r>
              <a:rPr lang="cs-CZ" dirty="0" err="1" smtClean="0"/>
              <a:t>Disclosure</a:t>
            </a:r>
            <a:r>
              <a:rPr lang="cs-CZ" dirty="0" smtClean="0"/>
              <a:t> </a:t>
            </a:r>
            <a:r>
              <a:rPr lang="cs-CZ" dirty="0" err="1" smtClean="0"/>
              <a:t>Agreement</a:t>
            </a:r>
            <a:r>
              <a:rPr lang="cs-CZ" dirty="0" smtClean="0"/>
              <a:t> (3)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smtClean="0"/>
              <a:t>Smlouva o smlouvě budoucí (4)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err="1" smtClean="0"/>
              <a:t>Due</a:t>
            </a:r>
            <a:r>
              <a:rPr lang="cs-CZ" dirty="0" smtClean="0"/>
              <a:t> Diligence (5)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smtClean="0"/>
              <a:t>SPA + transakční dokumentace (6)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err="1" smtClean="0"/>
              <a:t>Signing</a:t>
            </a:r>
            <a:r>
              <a:rPr lang="cs-CZ" dirty="0" smtClean="0"/>
              <a:t> (7)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err="1" smtClean="0"/>
              <a:t>Closing</a:t>
            </a:r>
            <a:r>
              <a:rPr lang="cs-CZ" dirty="0" smtClean="0"/>
              <a:t> (8)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0603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Proces M&amp;A – obecně o zveřejňování informací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</a:t>
            </a:r>
            <a:r>
              <a:rPr lang="cs-CZ" dirty="0" smtClean="0"/>
              <a:t>ůležitost </a:t>
            </a:r>
            <a:r>
              <a:rPr lang="cs-CZ" dirty="0"/>
              <a:t>načasování sdělení informace o probíhající M&amp;A 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vliv </a:t>
            </a:r>
            <a:r>
              <a:rPr lang="cs-CZ" dirty="0"/>
              <a:t>na </a:t>
            </a:r>
            <a:r>
              <a:rPr lang="cs-CZ" dirty="0" smtClean="0"/>
              <a:t>zaměstnance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motivace / odchody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r>
              <a:rPr lang="cs-CZ" dirty="0" smtClean="0"/>
              <a:t>Umění zveřejnit </a:t>
            </a:r>
            <a:r>
              <a:rPr lang="cs-CZ" dirty="0"/>
              <a:t>v pravý čas 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</a:t>
            </a:r>
            <a:r>
              <a:rPr lang="cs-CZ" dirty="0" smtClean="0"/>
              <a:t>ejdříve </a:t>
            </a:r>
            <a:r>
              <a:rPr lang="cs-CZ" dirty="0"/>
              <a:t>senior MNGMT, finanční </a:t>
            </a:r>
            <a:r>
              <a:rPr lang="cs-CZ" dirty="0" smtClean="0"/>
              <a:t>ředitel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poté </a:t>
            </a:r>
            <a:r>
              <a:rPr lang="cs-CZ" dirty="0"/>
              <a:t>nižší </a:t>
            </a:r>
            <a:r>
              <a:rPr lang="cs-CZ" dirty="0" smtClean="0"/>
              <a:t>MNGMT</a:t>
            </a:r>
          </a:p>
          <a:p>
            <a:endParaRPr lang="cs-CZ" dirty="0" smtClean="0"/>
          </a:p>
          <a:p>
            <a:r>
              <a:rPr lang="cs-CZ" dirty="0" err="1" smtClean="0"/>
              <a:t>Loose</a:t>
            </a:r>
            <a:r>
              <a:rPr lang="cs-CZ" dirty="0" smtClean="0"/>
              <a:t> </a:t>
            </a:r>
            <a:r>
              <a:rPr lang="cs-CZ" dirty="0" err="1"/>
              <a:t>lips</a:t>
            </a:r>
            <a:r>
              <a:rPr lang="cs-CZ" dirty="0"/>
              <a:t> </a:t>
            </a:r>
            <a:r>
              <a:rPr lang="cs-CZ" dirty="0" err="1" smtClean="0"/>
              <a:t>sink</a:t>
            </a:r>
            <a:r>
              <a:rPr lang="cs-CZ" dirty="0" smtClean="0"/>
              <a:t> </a:t>
            </a:r>
            <a:r>
              <a:rPr lang="cs-CZ" dirty="0" err="1" smtClean="0"/>
              <a:t>ships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84869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Příprava společnosti na M&amp;A (1)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Paralela s prodejem domu, auta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Účetnictví - eliminovat náklady vlastníka (auta, klub, cestování) a jednorázové položky (odstupné, narovnání, jednorázové investice)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I</a:t>
            </a:r>
            <a:r>
              <a:rPr lang="cs-CZ" dirty="0" smtClean="0"/>
              <a:t>nkaso </a:t>
            </a:r>
            <a:r>
              <a:rPr lang="cs-CZ" dirty="0"/>
              <a:t>pohledávek (zejm. dlouhodobých</a:t>
            </a:r>
            <a:r>
              <a:rPr lang="cs-CZ" dirty="0" smtClean="0"/>
              <a:t>)</a:t>
            </a:r>
            <a:endParaRPr lang="cs-CZ" dirty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Úhrada dluhů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M</a:t>
            </a:r>
            <a:r>
              <a:rPr lang="cs-CZ" dirty="0" smtClean="0"/>
              <a:t>inimalizace </a:t>
            </a:r>
            <a:r>
              <a:rPr lang="cs-CZ" dirty="0"/>
              <a:t>zásob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V</a:t>
            </a:r>
            <a:r>
              <a:rPr lang="cs-CZ" dirty="0" smtClean="0"/>
              <a:t>yřešit </a:t>
            </a:r>
            <a:r>
              <a:rPr lang="cs-CZ" dirty="0"/>
              <a:t>(narovnat) právní problémy – zejména narovnání sporů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Z</a:t>
            </a:r>
            <a:r>
              <a:rPr lang="cs-CZ" dirty="0" smtClean="0"/>
              <a:t>bavit </a:t>
            </a:r>
            <a:r>
              <a:rPr lang="cs-CZ" dirty="0"/>
              <a:t>se přebytečných zaměstnanců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smtClean="0"/>
              <a:t>Zvýšit </a:t>
            </a:r>
            <a:r>
              <a:rPr lang="cs-CZ" dirty="0"/>
              <a:t>prodeje (tlak na prodejce)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Řízení společnosti - bez vlivu vlastníka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err="1"/>
              <a:t>Sellers</a:t>
            </a:r>
            <a:r>
              <a:rPr lang="cs-CZ" dirty="0"/>
              <a:t> </a:t>
            </a:r>
            <a:r>
              <a:rPr lang="cs-CZ" dirty="0" smtClean="0"/>
              <a:t>DD (právní audit prodávajícího)</a:t>
            </a:r>
            <a:endParaRPr lang="cs-CZ" dirty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Příprava </a:t>
            </a:r>
            <a:r>
              <a:rPr lang="cs-CZ" dirty="0" err="1"/>
              <a:t>dataroomu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7128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/>
              <a:t>Hledání </a:t>
            </a:r>
            <a:r>
              <a:rPr lang="cs-CZ" dirty="0" smtClean="0"/>
              <a:t>protistrany (2)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err="1"/>
              <a:t>Road</a:t>
            </a:r>
            <a:r>
              <a:rPr lang="cs-CZ" dirty="0"/>
              <a:t> show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err="1" smtClean="0"/>
              <a:t>Teazer</a:t>
            </a:r>
            <a:r>
              <a:rPr lang="cs-CZ" dirty="0" smtClean="0"/>
              <a:t> (blind </a:t>
            </a:r>
            <a:r>
              <a:rPr lang="cs-CZ" dirty="0" err="1" smtClean="0"/>
              <a:t>teaser</a:t>
            </a:r>
            <a:r>
              <a:rPr lang="cs-CZ" dirty="0" smtClean="0"/>
              <a:t>)</a:t>
            </a:r>
            <a:endParaRPr lang="cs-CZ" dirty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Informační </a:t>
            </a:r>
            <a:r>
              <a:rPr lang="cs-CZ" dirty="0" smtClean="0"/>
              <a:t>memorandum</a:t>
            </a:r>
            <a:endParaRPr lang="cs-CZ" dirty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smtClean="0"/>
              <a:t>Prospekt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err="1" smtClean="0"/>
              <a:t>Executive</a:t>
            </a:r>
            <a:r>
              <a:rPr lang="cs-CZ" dirty="0" smtClean="0"/>
              <a:t> </a:t>
            </a:r>
            <a:r>
              <a:rPr lang="cs-CZ" dirty="0" err="1"/>
              <a:t>S</a:t>
            </a:r>
            <a:r>
              <a:rPr lang="cs-CZ" dirty="0" err="1" smtClean="0"/>
              <a:t>ummary</a:t>
            </a:r>
            <a:endParaRPr lang="cs-CZ" dirty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Zprostředkovatelé obchodů</a:t>
            </a:r>
          </a:p>
        </p:txBody>
      </p:sp>
    </p:spTree>
    <p:extLst>
      <p:ext uri="{BB962C8B-B14F-4D97-AF65-F5344CB8AC3E}">
        <p14:creationId xmlns:p14="http://schemas.microsoft.com/office/powerpoint/2010/main" val="35746080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Letter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Intent</a:t>
            </a:r>
            <a:r>
              <a:rPr lang="cs-CZ" dirty="0" smtClean="0"/>
              <a:t> (3)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Obchodní </a:t>
            </a:r>
            <a:r>
              <a:rPr lang="cs-CZ" dirty="0" smtClean="0"/>
              <a:t>ujednání</a:t>
            </a:r>
            <a:endParaRPr lang="cs-CZ" dirty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Závaznost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Důvěrnost (</a:t>
            </a:r>
            <a:r>
              <a:rPr lang="cs-CZ" dirty="0" smtClean="0"/>
              <a:t>Non-</a:t>
            </a:r>
            <a:r>
              <a:rPr lang="cs-CZ" dirty="0" err="1"/>
              <a:t>D</a:t>
            </a:r>
            <a:r>
              <a:rPr lang="cs-CZ" dirty="0" err="1" smtClean="0"/>
              <a:t>isclosure</a:t>
            </a:r>
            <a:r>
              <a:rPr lang="cs-CZ" dirty="0" smtClean="0"/>
              <a:t> </a:t>
            </a:r>
            <a:r>
              <a:rPr lang="cs-CZ" dirty="0" err="1"/>
              <a:t>A</a:t>
            </a:r>
            <a:r>
              <a:rPr lang="cs-CZ" dirty="0" err="1" smtClean="0"/>
              <a:t>greement</a:t>
            </a:r>
            <a:r>
              <a:rPr lang="cs-CZ" dirty="0" smtClean="0"/>
              <a:t>)</a:t>
            </a:r>
            <a:endParaRPr lang="cs-CZ" dirty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Následky ukončení vyjednávání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Předsmluvní </a:t>
            </a:r>
            <a:r>
              <a:rPr lang="cs-CZ" dirty="0" smtClean="0"/>
              <a:t>odpovědnost (§1728, §1729 NOZ)</a:t>
            </a:r>
            <a:endParaRPr lang="cs-CZ" dirty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LOI (MOU, Term </a:t>
            </a:r>
            <a:r>
              <a:rPr lang="cs-CZ" dirty="0" err="1"/>
              <a:t>Sheet</a:t>
            </a:r>
            <a:r>
              <a:rPr lang="cs-CZ" dirty="0"/>
              <a:t>)</a:t>
            </a:r>
          </a:p>
          <a:p>
            <a:endParaRPr lang="cs-C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324" y="3803462"/>
            <a:ext cx="3861675" cy="257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125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/>
              <a:t>Smlouva o smlouvě </a:t>
            </a:r>
            <a:r>
              <a:rPr lang="cs-CZ" dirty="0" smtClean="0"/>
              <a:t>budoucí </a:t>
            </a:r>
            <a:r>
              <a:rPr lang="cs-CZ" dirty="0"/>
              <a:t>(</a:t>
            </a:r>
            <a:r>
              <a:rPr lang="cs-CZ" dirty="0" smtClean="0"/>
              <a:t>4</a:t>
            </a:r>
            <a:r>
              <a:rPr lang="cs-CZ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Závaznost / vynutitelnost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AFA / </a:t>
            </a:r>
            <a:r>
              <a:rPr lang="cs-CZ" dirty="0" smtClean="0"/>
              <a:t>SOSB / </a:t>
            </a:r>
            <a:r>
              <a:rPr lang="cs-CZ" dirty="0" err="1" smtClean="0"/>
              <a:t>Pactum</a:t>
            </a:r>
            <a:r>
              <a:rPr lang="cs-CZ" dirty="0" smtClean="0"/>
              <a:t> de </a:t>
            </a:r>
            <a:r>
              <a:rPr lang="cs-CZ" dirty="0" err="1" smtClean="0"/>
              <a:t>contrahendo</a:t>
            </a:r>
            <a:endParaRPr lang="cs-CZ" dirty="0"/>
          </a:p>
          <a:p>
            <a:r>
              <a:rPr lang="cs-CZ" dirty="0"/>
              <a:t>Legislativní </a:t>
            </a:r>
            <a:r>
              <a:rPr lang="cs-CZ" dirty="0" smtClean="0"/>
              <a:t>rozměr</a:t>
            </a:r>
          </a:p>
          <a:p>
            <a:pPr marL="285750" indent="-285750">
              <a:buFontTx/>
              <a:buChar char="-"/>
            </a:pPr>
            <a:r>
              <a:rPr lang="cs-CZ" b="1" dirty="0" smtClean="0"/>
              <a:t>Základní ustanovení</a:t>
            </a:r>
            <a:r>
              <a:rPr lang="cs-CZ" dirty="0" smtClean="0"/>
              <a:t> (</a:t>
            </a:r>
            <a:r>
              <a:rPr lang="cs-CZ" dirty="0"/>
              <a:t>§1785 </a:t>
            </a:r>
            <a:r>
              <a:rPr lang="cs-CZ" dirty="0" smtClean="0"/>
              <a:t>NOZ)</a:t>
            </a:r>
            <a:r>
              <a:rPr lang="cs-CZ" b="1" dirty="0" smtClean="0"/>
              <a:t>: </a:t>
            </a:r>
            <a:r>
              <a:rPr lang="cs-CZ" dirty="0" smtClean="0"/>
              <a:t>Smlouvou </a:t>
            </a:r>
            <a:r>
              <a:rPr lang="cs-CZ" dirty="0"/>
              <a:t>o smlouvě budoucí se nejméně jedna strana zavazuje uzavřít po vyzvání v ujednané lhůtě, jinak do jednoho roku, budoucí smlouvu, jejíž obsah je ujednán alespoň obecným způsobem. </a:t>
            </a: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b="1" dirty="0" smtClean="0"/>
              <a:t>Určení obsahu smlouvy soudem </a:t>
            </a:r>
            <a:r>
              <a:rPr lang="cs-CZ" dirty="0"/>
              <a:t>(§</a:t>
            </a:r>
            <a:r>
              <a:rPr lang="cs-CZ" dirty="0" smtClean="0"/>
              <a:t>1787 </a:t>
            </a:r>
            <a:r>
              <a:rPr lang="cs-CZ" dirty="0"/>
              <a:t>NOZ)</a:t>
            </a:r>
            <a:r>
              <a:rPr lang="cs-CZ" dirty="0" smtClean="0"/>
              <a:t>: Nesplní-li </a:t>
            </a:r>
            <a:r>
              <a:rPr lang="cs-CZ" dirty="0"/>
              <a:t>zavázaná strana povinnost uzavřít smlouvu, může oprávněná strana požadovat, aby obsah budoucí smlouvy určil </a:t>
            </a:r>
            <a:r>
              <a:rPr lang="cs-CZ" u="sng" dirty="0"/>
              <a:t>soud</a:t>
            </a:r>
            <a:r>
              <a:rPr lang="cs-CZ" dirty="0"/>
              <a:t> nebo </a:t>
            </a:r>
            <a:r>
              <a:rPr lang="cs-CZ" u="sng" dirty="0"/>
              <a:t>osoba určená ve smlouvě</a:t>
            </a:r>
            <a:r>
              <a:rPr lang="cs-CZ" dirty="0"/>
              <a:t>. </a:t>
            </a: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b="1" dirty="0" smtClean="0"/>
              <a:t>Změna </a:t>
            </a:r>
            <a:r>
              <a:rPr lang="cs-CZ" b="1" dirty="0"/>
              <a:t>okolností </a:t>
            </a:r>
            <a:r>
              <a:rPr lang="cs-CZ" dirty="0"/>
              <a:t>(§1787 NOZ): Změní-li se okolnosti, z nichž strany při vzniku závazku ze smlouvy o smlouvě budoucí zřejmě vycházely, do té míry, že na zavázané straně nelze rozumně požadovat, aby smlouvu uzavřela, povinnost uzavřít budoucí smlouvu zaniká. </a:t>
            </a:r>
          </a:p>
        </p:txBody>
      </p:sp>
    </p:spTree>
    <p:extLst>
      <p:ext uri="{BB962C8B-B14F-4D97-AF65-F5344CB8AC3E}">
        <p14:creationId xmlns:p14="http://schemas.microsoft.com/office/powerpoint/2010/main" val="12642925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 err="1" smtClean="0"/>
              <a:t>Due</a:t>
            </a:r>
            <a:r>
              <a:rPr lang="cs-CZ" dirty="0" smtClean="0"/>
              <a:t> Diligence </a:t>
            </a:r>
            <a:r>
              <a:rPr lang="cs-CZ" dirty="0"/>
              <a:t>(5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err="1"/>
              <a:t>Due</a:t>
            </a:r>
            <a:r>
              <a:rPr lang="cs-CZ" dirty="0"/>
              <a:t> Diligence – </a:t>
            </a:r>
            <a:r>
              <a:rPr lang="cs-CZ" dirty="0" err="1" smtClean="0"/>
              <a:t>Caveat</a:t>
            </a:r>
            <a:r>
              <a:rPr lang="cs-CZ" dirty="0" smtClean="0"/>
              <a:t> </a:t>
            </a:r>
            <a:r>
              <a:rPr lang="cs-CZ" dirty="0" err="1" smtClean="0"/>
              <a:t>Emptor</a:t>
            </a:r>
            <a:endParaRPr lang="cs-CZ" dirty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Legal DD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Tax DD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Další DD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Výstupy z DD pro SPA (</a:t>
            </a:r>
            <a:r>
              <a:rPr lang="cs-CZ" dirty="0" err="1"/>
              <a:t>reps</a:t>
            </a:r>
            <a:r>
              <a:rPr lang="cs-CZ" dirty="0"/>
              <a:t> &amp; </a:t>
            </a:r>
            <a:r>
              <a:rPr lang="cs-CZ" dirty="0" err="1"/>
              <a:t>warranties</a:t>
            </a:r>
            <a:r>
              <a:rPr lang="cs-CZ" dirty="0"/>
              <a:t>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36131" b="22351"/>
          <a:stretch/>
        </p:blipFill>
        <p:spPr>
          <a:xfrm>
            <a:off x="358775" y="4049016"/>
            <a:ext cx="8389225" cy="233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6371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/>
              <a:t>SPA + transakční dokumentace (6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238" y="1255923"/>
            <a:ext cx="8374062" cy="5123276"/>
          </a:xfrm>
        </p:spPr>
        <p:txBody>
          <a:bodyPr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b="1" dirty="0" err="1"/>
              <a:t>Share</a:t>
            </a:r>
            <a:r>
              <a:rPr lang="cs-CZ" b="1" dirty="0"/>
              <a:t> </a:t>
            </a:r>
            <a:r>
              <a:rPr lang="cs-CZ" b="1" dirty="0" err="1"/>
              <a:t>Purchase</a:t>
            </a:r>
            <a:r>
              <a:rPr lang="cs-CZ" b="1" dirty="0"/>
              <a:t> </a:t>
            </a:r>
            <a:r>
              <a:rPr lang="cs-CZ" b="1" dirty="0" err="1" smtClean="0"/>
              <a:t>Agreement</a:t>
            </a:r>
            <a:r>
              <a:rPr lang="cs-CZ" b="1" dirty="0" smtClean="0"/>
              <a:t> (SPA)</a:t>
            </a:r>
          </a:p>
          <a:p>
            <a:pPr marL="350838" lvl="1" indent="-179388"/>
            <a:r>
              <a:rPr lang="cs-CZ" dirty="0" smtClean="0"/>
              <a:t>Předmět koupě – akcie, podíl, souhlas VH</a:t>
            </a:r>
          </a:p>
          <a:p>
            <a:pPr marL="350838" lvl="1" indent="-179388"/>
            <a:r>
              <a:rPr lang="cs-CZ" dirty="0" smtClean="0"/>
              <a:t>Podíl - §209/2 ZOK písemná forma, úředně ověřený podpis</a:t>
            </a:r>
          </a:p>
          <a:p>
            <a:pPr marL="350838" lvl="1" indent="-179388"/>
            <a:r>
              <a:rPr lang="cs-CZ" dirty="0" smtClean="0"/>
              <a:t>Akcie – na jméno (rubopis - §1103/2 NOZ), na majitele (zaknihovaný, imobilizovaný - §1104 NOZ)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b="1" dirty="0" err="1" smtClean="0"/>
              <a:t>Short</a:t>
            </a:r>
            <a:r>
              <a:rPr lang="cs-CZ" b="1" dirty="0" smtClean="0"/>
              <a:t> </a:t>
            </a:r>
            <a:r>
              <a:rPr lang="cs-CZ" b="1" dirty="0" err="1"/>
              <a:t>Form</a:t>
            </a:r>
            <a:r>
              <a:rPr lang="cs-CZ" b="1" dirty="0"/>
              <a:t> Transfer </a:t>
            </a:r>
            <a:r>
              <a:rPr lang="cs-CZ" b="1" dirty="0" err="1" smtClean="0"/>
              <a:t>Agreement</a:t>
            </a:r>
            <a:endParaRPr lang="cs-CZ" b="1" dirty="0" smtClean="0"/>
          </a:p>
          <a:p>
            <a:pPr marL="350838" lvl="1" indent="-179388"/>
            <a:r>
              <a:rPr lang="cs-CZ" dirty="0" smtClean="0"/>
              <a:t>Pro účely registrace v OR</a:t>
            </a:r>
          </a:p>
          <a:p>
            <a:pPr marL="350838" lvl="1" indent="-179388"/>
            <a:r>
              <a:rPr lang="cs-CZ" dirty="0" smtClean="0"/>
              <a:t>Registruje společnost sama (jednatel)</a:t>
            </a:r>
          </a:p>
          <a:p>
            <a:pPr marL="350838" lvl="1" indent="-179388"/>
            <a:r>
              <a:rPr lang="cs-CZ" dirty="0" smtClean="0"/>
              <a:t>Provázanost </a:t>
            </a:r>
            <a:r>
              <a:rPr lang="cs-CZ" dirty="0" err="1" smtClean="0"/>
              <a:t>Short</a:t>
            </a:r>
            <a:r>
              <a:rPr lang="cs-CZ" dirty="0" smtClean="0"/>
              <a:t> </a:t>
            </a:r>
            <a:r>
              <a:rPr lang="cs-CZ" dirty="0" err="1" smtClean="0"/>
              <a:t>Form</a:t>
            </a:r>
            <a:r>
              <a:rPr lang="cs-CZ" dirty="0" smtClean="0"/>
              <a:t> a SPA (jedna smlouva)</a:t>
            </a:r>
            <a:endParaRPr lang="cs-CZ" dirty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b="1" dirty="0" err="1"/>
              <a:t>Escrow</a:t>
            </a:r>
            <a:r>
              <a:rPr lang="cs-CZ" b="1" dirty="0"/>
              <a:t> </a:t>
            </a:r>
            <a:r>
              <a:rPr lang="cs-CZ" b="1" dirty="0" err="1" smtClean="0"/>
              <a:t>Agreement</a:t>
            </a:r>
            <a:endParaRPr lang="cs-CZ" b="1" dirty="0" smtClean="0"/>
          </a:p>
          <a:p>
            <a:pPr marL="350838" lvl="1" indent="-179388"/>
            <a:r>
              <a:rPr lang="cs-CZ" dirty="0" smtClean="0"/>
              <a:t>Notář, banka, advokát</a:t>
            </a:r>
          </a:p>
          <a:p>
            <a:pPr marL="350838" lvl="1" indent="-179388"/>
            <a:r>
              <a:rPr lang="cs-CZ" dirty="0" smtClean="0"/>
              <a:t>Dokumentární podmínky</a:t>
            </a:r>
          </a:p>
          <a:p>
            <a:pPr marL="350838" lvl="1" indent="-179388"/>
            <a:r>
              <a:rPr lang="cs-CZ" dirty="0" err="1"/>
              <a:t>I</a:t>
            </a:r>
            <a:r>
              <a:rPr lang="cs-CZ" dirty="0" err="1" smtClean="0"/>
              <a:t>ndemnifikace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84246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Rozvrh</a:t>
            </a:r>
            <a:endParaRPr lang="cs-C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02"/>
          <a:stretch/>
        </p:blipFill>
        <p:spPr>
          <a:xfrm>
            <a:off x="358774" y="1700213"/>
            <a:ext cx="8388571" cy="322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49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 err="1"/>
              <a:t>Signing</a:t>
            </a:r>
            <a:r>
              <a:rPr lang="cs-CZ" dirty="0"/>
              <a:t> (7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Podpis </a:t>
            </a:r>
            <a:r>
              <a:rPr lang="cs-CZ" dirty="0" smtClean="0"/>
              <a:t>dokumentace</a:t>
            </a:r>
          </a:p>
          <a:p>
            <a:pPr marL="350838" lvl="1" indent="-179388"/>
            <a:r>
              <a:rPr lang="cs-CZ" dirty="0" smtClean="0"/>
              <a:t>zpravidla v bance za účasti notáře</a:t>
            </a:r>
          </a:p>
          <a:p>
            <a:pPr marL="350838" lvl="1" indent="-179388"/>
            <a:r>
              <a:rPr lang="cs-CZ" dirty="0" smtClean="0"/>
              <a:t>plné moci zúčastněných, výpisy z rejstříků</a:t>
            </a:r>
            <a:endParaRPr lang="cs-CZ" dirty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Předání </a:t>
            </a:r>
            <a:r>
              <a:rPr lang="cs-CZ" dirty="0" smtClean="0"/>
              <a:t>akcií (kupujícímu nebo do </a:t>
            </a:r>
            <a:r>
              <a:rPr lang="cs-CZ" dirty="0" err="1"/>
              <a:t>E</a:t>
            </a:r>
            <a:r>
              <a:rPr lang="cs-CZ" dirty="0" err="1" smtClean="0"/>
              <a:t>scrow</a:t>
            </a:r>
            <a:r>
              <a:rPr lang="cs-CZ" dirty="0" smtClean="0"/>
              <a:t>)</a:t>
            </a:r>
            <a:endParaRPr lang="cs-CZ" dirty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Platba </a:t>
            </a:r>
            <a:r>
              <a:rPr lang="cs-CZ" dirty="0" smtClean="0"/>
              <a:t>do </a:t>
            </a:r>
            <a:r>
              <a:rPr lang="cs-CZ" dirty="0" err="1" smtClean="0"/>
              <a:t>Escrow</a:t>
            </a:r>
            <a:endParaRPr lang="cs-CZ" dirty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err="1"/>
              <a:t>Disclosure</a:t>
            </a:r>
            <a:r>
              <a:rPr lang="cs-CZ" dirty="0"/>
              <a:t> </a:t>
            </a:r>
            <a:r>
              <a:rPr lang="cs-CZ" dirty="0" err="1" smtClean="0"/>
              <a:t>Letter</a:t>
            </a:r>
            <a:endParaRPr lang="cs-CZ" dirty="0" smtClean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err="1" smtClean="0"/>
              <a:t>Signing</a:t>
            </a:r>
            <a:r>
              <a:rPr lang="cs-CZ" dirty="0" smtClean="0"/>
              <a:t> Agenda</a:t>
            </a:r>
            <a:endParaRPr lang="cs-C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2768" y="3365049"/>
            <a:ext cx="4645232" cy="309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712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 err="1"/>
              <a:t>Closing</a:t>
            </a:r>
            <a:r>
              <a:rPr lang="cs-CZ" dirty="0"/>
              <a:t> (8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Registrace změn (OR)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Souhlas ÚOHS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Výplata z </a:t>
            </a:r>
            <a:r>
              <a:rPr lang="cs-CZ" dirty="0" err="1" smtClean="0"/>
              <a:t>Escrow</a:t>
            </a:r>
            <a:endParaRPr lang="cs-CZ" dirty="0" smtClean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B</a:t>
            </a:r>
            <a:r>
              <a:rPr lang="cs-CZ" dirty="0" smtClean="0"/>
              <a:t>ankovní </a:t>
            </a:r>
            <a:r>
              <a:rPr lang="cs-CZ" dirty="0"/>
              <a:t>účty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V</a:t>
            </a:r>
            <a:r>
              <a:rPr lang="cs-CZ" dirty="0" smtClean="0"/>
              <a:t>ýměna statutárů, členů </a:t>
            </a:r>
            <a:r>
              <a:rPr lang="cs-CZ" dirty="0" err="1" smtClean="0"/>
              <a:t>BoD</a:t>
            </a:r>
            <a:r>
              <a:rPr lang="cs-CZ" dirty="0" smtClean="0"/>
              <a:t>, prokuristů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smtClean="0"/>
              <a:t>Post-</a:t>
            </a:r>
            <a:r>
              <a:rPr lang="cs-CZ" dirty="0" err="1" smtClean="0"/>
              <a:t>closing</a:t>
            </a:r>
            <a:r>
              <a:rPr lang="cs-CZ" dirty="0" smtClean="0"/>
              <a:t> </a:t>
            </a:r>
            <a:r>
              <a:rPr lang="cs-CZ" dirty="0" err="1" smtClean="0"/>
              <a:t>adjustment</a:t>
            </a:r>
            <a:r>
              <a:rPr lang="cs-CZ" dirty="0" smtClean="0"/>
              <a:t> kupní ceny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smtClean="0"/>
              <a:t>Post-</a:t>
            </a:r>
            <a:r>
              <a:rPr lang="cs-CZ" dirty="0" err="1" smtClean="0"/>
              <a:t>closing</a:t>
            </a:r>
            <a:r>
              <a:rPr lang="cs-CZ" dirty="0" smtClean="0"/>
              <a:t> integrace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74341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/>
              <a:t>Legislativní rozměr </a:t>
            </a:r>
            <a:r>
              <a:rPr lang="cs-CZ" dirty="0" smtClean="0"/>
              <a:t>M&amp;A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smtClean="0"/>
              <a:t>NOZ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smtClean="0"/>
              <a:t>ZOK</a:t>
            </a:r>
            <a:endParaRPr lang="cs-CZ" dirty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ZOHS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-158" b="53897"/>
          <a:stretch/>
        </p:blipFill>
        <p:spPr>
          <a:xfrm>
            <a:off x="358774" y="3810000"/>
            <a:ext cx="8389225" cy="256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7062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/>
              <a:t>Příprava na DD seminář </a:t>
            </a:r>
            <a:r>
              <a:rPr lang="cs-CZ" dirty="0" smtClean="0"/>
              <a:t>12.10.2016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Co je DD / detaily právního DD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Individuálně – najít M&amp;A </a:t>
            </a:r>
            <a:r>
              <a:rPr lang="cs-CZ" dirty="0" err="1"/>
              <a:t>deal</a:t>
            </a:r>
            <a:endParaRPr lang="cs-CZ" dirty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Udělat krátké shrnutí v češtině (</a:t>
            </a:r>
            <a:r>
              <a:rPr lang="cs-CZ" dirty="0" err="1"/>
              <a:t>max</a:t>
            </a:r>
            <a:r>
              <a:rPr lang="cs-CZ" dirty="0"/>
              <a:t> 1xA4)</a:t>
            </a:r>
          </a:p>
          <a:p>
            <a:pPr marL="353538" lvl="2" indent="-179388"/>
            <a:r>
              <a:rPr lang="cs-CZ" dirty="0"/>
              <a:t>Cílová společnost</a:t>
            </a:r>
          </a:p>
          <a:p>
            <a:pPr marL="353538" lvl="2" indent="-179388"/>
            <a:r>
              <a:rPr lang="cs-CZ" dirty="0"/>
              <a:t>Převodce, nabyvatel</a:t>
            </a:r>
          </a:p>
          <a:p>
            <a:pPr marL="353538" lvl="2" indent="-179388"/>
            <a:r>
              <a:rPr lang="cs-CZ" dirty="0"/>
              <a:t>Zajímavosti z pohledu DD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Poslat do 9.10.2016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Nejzajímavější budou diskutovány </a:t>
            </a:r>
          </a:p>
        </p:txBody>
      </p:sp>
    </p:spTree>
    <p:extLst>
      <p:ext uri="{BB962C8B-B14F-4D97-AF65-F5344CB8AC3E}">
        <p14:creationId xmlns:p14="http://schemas.microsoft.com/office/powerpoint/2010/main" val="32656769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cs-CZ" dirty="0" err="1" smtClean="0"/>
              <a:t>Deloitte</a:t>
            </a:r>
            <a:r>
              <a:rPr lang="cs-CZ" dirty="0" smtClean="0"/>
              <a:t> označuje jednu či více společností </a:t>
            </a:r>
            <a:r>
              <a:rPr lang="cs-CZ" dirty="0" err="1" smtClean="0"/>
              <a:t>Deloitte</a:t>
            </a:r>
            <a:r>
              <a:rPr lang="cs-CZ" dirty="0" smtClean="0"/>
              <a:t> </a:t>
            </a:r>
            <a:r>
              <a:rPr lang="cs-CZ" dirty="0" err="1" smtClean="0"/>
              <a:t>Touche</a:t>
            </a:r>
            <a:r>
              <a:rPr lang="cs-CZ" dirty="0" smtClean="0"/>
              <a:t> </a:t>
            </a:r>
            <a:r>
              <a:rPr lang="cs-CZ" dirty="0" err="1" smtClean="0"/>
              <a:t>Tohmatsu</a:t>
            </a:r>
            <a:r>
              <a:rPr lang="cs-CZ" dirty="0" smtClean="0"/>
              <a:t> Limited, britské privátní společnosti s ručením omezeným zárukou („DTTL“), jejích členských firem a jejich spřízněných subjektů. Společnost DTTL a každá z jejích členských firem představuje samostatný a nezávislý právní subjekt. Společnost DTTL (rovněž označovaná jako „</a:t>
            </a:r>
            <a:r>
              <a:rPr lang="cs-CZ" dirty="0" err="1" smtClean="0"/>
              <a:t>Deloitte</a:t>
            </a:r>
            <a:r>
              <a:rPr lang="cs-CZ" dirty="0" smtClean="0"/>
              <a:t> </a:t>
            </a:r>
            <a:r>
              <a:rPr lang="cs-CZ" dirty="0" err="1" smtClean="0"/>
              <a:t>Global</a:t>
            </a:r>
            <a:r>
              <a:rPr lang="cs-CZ" dirty="0" smtClean="0"/>
              <a:t>“) služby klientům neposkytuje. Podrobný popis právní struktury společnosti </a:t>
            </a:r>
            <a:r>
              <a:rPr lang="cs-CZ" dirty="0" err="1" smtClean="0"/>
              <a:t>Deloitte</a:t>
            </a:r>
            <a:r>
              <a:rPr lang="cs-CZ" dirty="0" smtClean="0"/>
              <a:t> </a:t>
            </a:r>
            <a:r>
              <a:rPr lang="cs-CZ" dirty="0" err="1" smtClean="0"/>
              <a:t>Touche</a:t>
            </a:r>
            <a:r>
              <a:rPr lang="cs-CZ" dirty="0" smtClean="0"/>
              <a:t> </a:t>
            </a:r>
            <a:r>
              <a:rPr lang="cs-CZ" dirty="0" err="1" smtClean="0"/>
              <a:t>Tohmatsu</a:t>
            </a:r>
            <a:r>
              <a:rPr lang="cs-CZ" dirty="0" smtClean="0"/>
              <a:t> Limited a jejích členských firem je uveden na adrese www.deloitte.com/</a:t>
            </a:r>
            <a:r>
              <a:rPr lang="cs-CZ" dirty="0" err="1" smtClean="0"/>
              <a:t>cz</a:t>
            </a:r>
            <a:r>
              <a:rPr lang="cs-CZ" dirty="0" smtClean="0"/>
              <a:t>/</a:t>
            </a:r>
            <a:r>
              <a:rPr lang="cs-CZ" dirty="0" err="1" smtClean="0"/>
              <a:t>onas</a:t>
            </a:r>
            <a:r>
              <a:rPr lang="cs-CZ" dirty="0" smtClean="0"/>
              <a:t>.</a:t>
            </a:r>
          </a:p>
          <a:p>
            <a:r>
              <a:rPr lang="cs-CZ" dirty="0" smtClean="0"/>
              <a:t>Společnost </a:t>
            </a:r>
            <a:r>
              <a:rPr lang="cs-CZ" dirty="0" err="1" smtClean="0"/>
              <a:t>Deloitte</a:t>
            </a:r>
            <a:r>
              <a:rPr lang="cs-CZ" dirty="0" smtClean="0"/>
              <a:t> poskytuje služby v oblasti auditu, daní, poradenství a finančního a právního poradenství klientům v celé řadě odvětví veřejného a soukromého sektoru. Díky globálně propojené síti členských firem ve více než 150 zemích a teritoriích má společnost </a:t>
            </a:r>
            <a:r>
              <a:rPr lang="cs-CZ" dirty="0" err="1" smtClean="0"/>
              <a:t>Deloitte</a:t>
            </a:r>
            <a:r>
              <a:rPr lang="cs-CZ" dirty="0" smtClean="0"/>
              <a:t> světové možnosti a poskytuje svým klientům vysoce kvalitní služby v oblastech, ve kterých klienti řeší své nejkomplexnější podnikatelské výzvy. Přibližně 225 000 odborníků usiluje o to, aby se společnost </a:t>
            </a:r>
            <a:r>
              <a:rPr lang="cs-CZ" dirty="0" err="1" smtClean="0"/>
              <a:t>Deloitte</a:t>
            </a:r>
            <a:r>
              <a:rPr lang="cs-CZ" dirty="0" smtClean="0"/>
              <a:t> stala standardem nejvyšší kvality.</a:t>
            </a:r>
          </a:p>
          <a:p>
            <a:r>
              <a:rPr lang="cs-CZ" dirty="0" smtClean="0"/>
              <a:t>Společnost </a:t>
            </a:r>
            <a:r>
              <a:rPr lang="cs-CZ" dirty="0" err="1" smtClean="0"/>
              <a:t>Deloitte</a:t>
            </a:r>
            <a:r>
              <a:rPr lang="cs-CZ" dirty="0" smtClean="0"/>
              <a:t> ve střední Evropě je regionální organizací subjektů sdružených ve společnosti </a:t>
            </a:r>
            <a:r>
              <a:rPr lang="cs-CZ" dirty="0" err="1" smtClean="0"/>
              <a:t>Deloitte</a:t>
            </a:r>
            <a:r>
              <a:rPr lang="cs-CZ" dirty="0" smtClean="0"/>
              <a:t> </a:t>
            </a:r>
            <a:r>
              <a:rPr lang="cs-CZ" dirty="0" err="1" smtClean="0"/>
              <a:t>Central</a:t>
            </a:r>
            <a:r>
              <a:rPr lang="cs-CZ" dirty="0" smtClean="0"/>
              <a:t> </a:t>
            </a:r>
            <a:r>
              <a:rPr lang="cs-CZ" dirty="0" err="1" smtClean="0"/>
              <a:t>Europe</a:t>
            </a:r>
            <a:r>
              <a:rPr lang="cs-CZ" dirty="0" smtClean="0"/>
              <a:t> </a:t>
            </a:r>
            <a:r>
              <a:rPr lang="cs-CZ" dirty="0" err="1" smtClean="0"/>
              <a:t>Holdings</a:t>
            </a:r>
            <a:r>
              <a:rPr lang="cs-CZ" dirty="0" smtClean="0"/>
              <a:t> Limited, která je členskou firmou sdružení </a:t>
            </a:r>
            <a:r>
              <a:rPr lang="cs-CZ" dirty="0" err="1" smtClean="0"/>
              <a:t>Deloitte</a:t>
            </a:r>
            <a:r>
              <a:rPr lang="cs-CZ" dirty="0" smtClean="0"/>
              <a:t> </a:t>
            </a:r>
            <a:r>
              <a:rPr lang="cs-CZ" dirty="0" err="1" smtClean="0"/>
              <a:t>Touche</a:t>
            </a:r>
            <a:r>
              <a:rPr lang="cs-CZ" dirty="0" smtClean="0"/>
              <a:t> </a:t>
            </a:r>
            <a:r>
              <a:rPr lang="cs-CZ" dirty="0" err="1" smtClean="0"/>
              <a:t>Tohmatsu</a:t>
            </a:r>
            <a:r>
              <a:rPr lang="cs-CZ" dirty="0" smtClean="0"/>
              <a:t> Limited ve střední Evropě. Odborné služby poskytují dceřiné a přidružené podniky společnosti </a:t>
            </a:r>
            <a:r>
              <a:rPr lang="cs-CZ" dirty="0" err="1" smtClean="0"/>
              <a:t>Deloitte</a:t>
            </a:r>
            <a:r>
              <a:rPr lang="cs-CZ" dirty="0" smtClean="0"/>
              <a:t> </a:t>
            </a:r>
            <a:r>
              <a:rPr lang="cs-CZ" dirty="0" err="1" smtClean="0"/>
              <a:t>Central</a:t>
            </a:r>
            <a:r>
              <a:rPr lang="cs-CZ" dirty="0" smtClean="0"/>
              <a:t> </a:t>
            </a:r>
            <a:r>
              <a:rPr lang="cs-CZ" dirty="0" err="1" smtClean="0"/>
              <a:t>Europe</a:t>
            </a:r>
            <a:r>
              <a:rPr lang="cs-CZ" dirty="0" smtClean="0"/>
              <a:t> </a:t>
            </a:r>
            <a:r>
              <a:rPr lang="cs-CZ" dirty="0" err="1" smtClean="0"/>
              <a:t>Holdings</a:t>
            </a:r>
            <a:r>
              <a:rPr lang="cs-CZ" dirty="0" smtClean="0"/>
              <a:t> Limited, které jsou samostatnými a nezávislými právními subjekty. Dceřiné a přidružené podniky společnosti </a:t>
            </a:r>
            <a:r>
              <a:rPr lang="cs-CZ" dirty="0" err="1" smtClean="0"/>
              <a:t>Deloitte</a:t>
            </a:r>
            <a:r>
              <a:rPr lang="cs-CZ" dirty="0" smtClean="0"/>
              <a:t> </a:t>
            </a:r>
            <a:r>
              <a:rPr lang="cs-CZ" dirty="0" err="1" smtClean="0"/>
              <a:t>Central</a:t>
            </a:r>
            <a:r>
              <a:rPr lang="cs-CZ" dirty="0" smtClean="0"/>
              <a:t> </a:t>
            </a:r>
            <a:r>
              <a:rPr lang="cs-CZ" dirty="0" err="1" smtClean="0"/>
              <a:t>Europe</a:t>
            </a:r>
            <a:r>
              <a:rPr lang="cs-CZ" dirty="0" smtClean="0"/>
              <a:t> </a:t>
            </a:r>
            <a:r>
              <a:rPr lang="cs-CZ" dirty="0" err="1" smtClean="0"/>
              <a:t>Holdings</a:t>
            </a:r>
            <a:r>
              <a:rPr lang="cs-CZ" dirty="0" smtClean="0"/>
              <a:t> Limited patří ve středoevropském regionu k předním firmám poskytujícím služby prostřednictvím více než 5 000 zaměstnanců ze 41 pracovišť v 17 zemích.</a:t>
            </a:r>
          </a:p>
          <a:p>
            <a:pPr lvl="0"/>
            <a:r>
              <a:rPr lang="en-US" dirty="0"/>
              <a:t>© 2016 Ambruz &amp; Dark Deloitte Legal </a:t>
            </a:r>
            <a:r>
              <a:rPr lang="en-US" dirty="0" err="1"/>
              <a:t>s.r.o</a:t>
            </a:r>
            <a:r>
              <a:rPr lang="en-US" dirty="0"/>
              <a:t>., </a:t>
            </a:r>
            <a:r>
              <a:rPr lang="en-US" dirty="0" err="1"/>
              <a:t>advokátní</a:t>
            </a:r>
            <a:r>
              <a:rPr lang="en-US" dirty="0"/>
              <a:t> </a:t>
            </a:r>
            <a:r>
              <a:rPr lang="en-US" dirty="0" err="1"/>
              <a:t>kancelář</a:t>
            </a:r>
            <a:r>
              <a:rPr lang="en-US" dirty="0"/>
              <a:t> </a:t>
            </a:r>
          </a:p>
        </p:txBody>
      </p:sp>
      <p:pic>
        <p:nvPicPr>
          <p:cNvPr id="5" name="Picture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125" b="-15125"/>
          <a:stretch/>
        </p:blipFill>
        <p:spPr>
          <a:xfrm>
            <a:off x="287503" y="201810"/>
            <a:ext cx="2444236" cy="1725448"/>
          </a:xfrm>
          <a:prstGeom prst="rect">
            <a:avLst/>
          </a:prstGeom>
        </p:spPr>
      </p:pic>
      <p:sp>
        <p:nvSpPr>
          <p:cNvPr id="7" name="Text Box 11"/>
          <p:cNvSpPr txBox="1"/>
          <p:nvPr/>
        </p:nvSpPr>
        <p:spPr>
          <a:xfrm>
            <a:off x="352975" y="338400"/>
            <a:ext cx="2160905" cy="48641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cs-CZ" sz="1200" b="1" dirty="0">
                <a:solidFill>
                  <a:srgbClr val="002776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Mobilní aplikace </a:t>
            </a:r>
            <a:endParaRPr lang="cs-CZ" sz="90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200" b="1" dirty="0" err="1">
                <a:solidFill>
                  <a:srgbClr val="002776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Deloitte</a:t>
            </a:r>
            <a:r>
              <a:rPr lang="cs-CZ" sz="1200" b="1" dirty="0">
                <a:solidFill>
                  <a:srgbClr val="002776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200" b="1" dirty="0" smtClean="0">
                <a:solidFill>
                  <a:srgbClr val="002776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CZ</a:t>
            </a:r>
            <a:endParaRPr lang="cs-CZ" sz="90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52975" y="1864800"/>
            <a:ext cx="2516715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cs-CZ" altLang="cs-CZ" sz="800" dirty="0" smtClean="0">
                <a:solidFill>
                  <a:srgbClr val="00A1DE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Zpravodaje l Studie l Semináře l Novinky l Videa</a:t>
            </a:r>
            <a:endParaRPr lang="cs-CZ" altLang="cs-CZ" sz="800" dirty="0">
              <a:solidFill>
                <a:srgbClr val="00A1DE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04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Agenda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6237" y="1700213"/>
            <a:ext cx="5363887" cy="4678986"/>
          </a:xfrm>
        </p:spPr>
        <p:txBody>
          <a:bodyPr>
            <a:normAutofit lnSpcReduction="10000"/>
          </a:bodyPr>
          <a:lstStyle/>
          <a:p>
            <a:r>
              <a:rPr lang="cs-CZ" b="1" dirty="0" smtClean="0">
                <a:solidFill>
                  <a:srgbClr val="86BC25"/>
                </a:solidFill>
              </a:rPr>
              <a:t>Úvodní seminář 5.10.2016</a:t>
            </a:r>
          </a:p>
          <a:p>
            <a:r>
              <a:rPr lang="cs-CZ" b="1" dirty="0" smtClean="0">
                <a:solidFill>
                  <a:srgbClr val="86BC25"/>
                </a:solidFill>
              </a:rPr>
              <a:t>DD seminář 12.10.2016</a:t>
            </a:r>
          </a:p>
          <a:p>
            <a:pPr lvl="1"/>
            <a:r>
              <a:rPr lang="cs-CZ" dirty="0" smtClean="0"/>
              <a:t>právní DD a další audity</a:t>
            </a:r>
          </a:p>
          <a:p>
            <a:pPr lvl="1"/>
            <a:r>
              <a:rPr lang="cs-CZ" dirty="0" smtClean="0"/>
              <a:t>použití výstupů z DD</a:t>
            </a:r>
          </a:p>
          <a:p>
            <a:r>
              <a:rPr lang="cs-CZ" b="1" dirty="0" smtClean="0">
                <a:solidFill>
                  <a:srgbClr val="86BC25"/>
                </a:solidFill>
              </a:rPr>
              <a:t>SPA seminář 2.11.2016</a:t>
            </a:r>
          </a:p>
          <a:p>
            <a:pPr lvl="1"/>
            <a:r>
              <a:rPr lang="cs-CZ" dirty="0" smtClean="0"/>
              <a:t>transakční dokumentace</a:t>
            </a:r>
          </a:p>
          <a:p>
            <a:pPr lvl="1"/>
            <a:r>
              <a:rPr lang="cs-CZ" dirty="0" smtClean="0"/>
              <a:t>logika SPA a hlavní články</a:t>
            </a:r>
          </a:p>
          <a:p>
            <a:r>
              <a:rPr lang="cs-CZ" b="1" dirty="0" smtClean="0">
                <a:solidFill>
                  <a:srgbClr val="86BC25"/>
                </a:solidFill>
              </a:rPr>
              <a:t>Závěrečný seminář 7.12.2016</a:t>
            </a:r>
          </a:p>
          <a:p>
            <a:pPr lvl="1"/>
            <a:r>
              <a:rPr lang="cs-CZ" dirty="0" smtClean="0"/>
              <a:t>související aspekty: oceňování, daně, </a:t>
            </a:r>
            <a:r>
              <a:rPr lang="cs-CZ" dirty="0" err="1" smtClean="0"/>
              <a:t>merger</a:t>
            </a:r>
            <a:r>
              <a:rPr lang="cs-CZ" dirty="0" smtClean="0"/>
              <a:t> </a:t>
            </a:r>
            <a:r>
              <a:rPr lang="cs-CZ" dirty="0" err="1" smtClean="0"/>
              <a:t>control</a:t>
            </a:r>
            <a:endParaRPr lang="cs-CZ" dirty="0" smtClean="0"/>
          </a:p>
          <a:p>
            <a:pPr lvl="1"/>
            <a:r>
              <a:rPr lang="cs-CZ" dirty="0" smtClean="0"/>
              <a:t>host</a:t>
            </a:r>
          </a:p>
          <a:p>
            <a:pPr lvl="1"/>
            <a:r>
              <a:rPr lang="cs-CZ" dirty="0" smtClean="0"/>
              <a:t>diskuse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9039" y="1700213"/>
            <a:ext cx="3108961" cy="467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352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Organizace </a:t>
            </a:r>
            <a:r>
              <a:rPr lang="cs-CZ" dirty="0" smtClean="0"/>
              <a:t>předmětu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Podmínky získání zápočtu / evidence </a:t>
            </a:r>
            <a:r>
              <a:rPr lang="cs-CZ" dirty="0" smtClean="0"/>
              <a:t>účasti</a:t>
            </a:r>
          </a:p>
          <a:p>
            <a:pPr lvl="2"/>
            <a:r>
              <a:rPr lang="cs-CZ" dirty="0" smtClean="0"/>
              <a:t>Řešení případů na semináři</a:t>
            </a:r>
          </a:p>
          <a:p>
            <a:pPr lvl="2"/>
            <a:r>
              <a:rPr lang="cs-CZ" dirty="0" smtClean="0"/>
              <a:t>Aktivní přístup</a:t>
            </a:r>
          </a:p>
          <a:p>
            <a:pPr lvl="2"/>
            <a:r>
              <a:rPr lang="cs-CZ" dirty="0" smtClean="0"/>
              <a:t>Účast 100%</a:t>
            </a:r>
          </a:p>
          <a:p>
            <a:pPr lvl="2"/>
            <a:r>
              <a:rPr lang="cs-CZ" dirty="0" smtClean="0"/>
              <a:t>Závěrečná diskuse</a:t>
            </a:r>
            <a:endParaRPr lang="cs-CZ" dirty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Studijní </a:t>
            </a:r>
            <a:r>
              <a:rPr lang="cs-CZ" dirty="0" smtClean="0"/>
              <a:t>materiály</a:t>
            </a:r>
          </a:p>
          <a:p>
            <a:pPr lvl="2"/>
            <a:r>
              <a:rPr lang="cs-CZ" dirty="0" smtClean="0"/>
              <a:t>DD </a:t>
            </a:r>
            <a:r>
              <a:rPr lang="cs-CZ" dirty="0" err="1" smtClean="0"/>
              <a:t>checklist</a:t>
            </a:r>
            <a:r>
              <a:rPr lang="cs-CZ" dirty="0" smtClean="0"/>
              <a:t>, vzorová SPA, internet</a:t>
            </a:r>
            <a:endParaRPr lang="cs-CZ" dirty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Příprava na semináře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Cíle </a:t>
            </a:r>
            <a:r>
              <a:rPr lang="cs-CZ" dirty="0" smtClean="0"/>
              <a:t>předmětu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79420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Úvodní seminář 5.10.2016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smtClean="0"/>
              <a:t>Co je M&amp;A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err="1" smtClean="0"/>
              <a:t>Share</a:t>
            </a:r>
            <a:r>
              <a:rPr lang="cs-CZ" dirty="0" smtClean="0"/>
              <a:t> </a:t>
            </a:r>
            <a:r>
              <a:rPr lang="cs-CZ" dirty="0" err="1" smtClean="0"/>
              <a:t>deal</a:t>
            </a:r>
            <a:r>
              <a:rPr lang="cs-CZ" dirty="0" smtClean="0"/>
              <a:t> / </a:t>
            </a:r>
            <a:r>
              <a:rPr lang="cs-CZ" dirty="0" err="1" smtClean="0"/>
              <a:t>asset</a:t>
            </a:r>
            <a:r>
              <a:rPr lang="cs-CZ" dirty="0" smtClean="0"/>
              <a:t> </a:t>
            </a:r>
            <a:r>
              <a:rPr lang="cs-CZ" dirty="0" err="1" smtClean="0"/>
              <a:t>deal</a:t>
            </a:r>
            <a:endParaRPr lang="cs-CZ" dirty="0" smtClean="0"/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smtClean="0"/>
              <a:t>Důvody </a:t>
            </a:r>
            <a:r>
              <a:rPr lang="cs-CZ" dirty="0"/>
              <a:t>pro M&amp;A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M&amp;A v ČR a ve světě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Proces </a:t>
            </a:r>
            <a:r>
              <a:rPr lang="cs-CZ" dirty="0" smtClean="0"/>
              <a:t>– jednotlivé kroky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smtClean="0"/>
              <a:t>Legislativní rozměr M&amp;A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smtClean="0"/>
              <a:t>Příprava na </a:t>
            </a:r>
            <a:r>
              <a:rPr lang="cs-CZ" dirty="0"/>
              <a:t>DD seminář 12.10.2016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875" y="1700213"/>
            <a:ext cx="3191125" cy="467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222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37" y="302402"/>
            <a:ext cx="7645326" cy="607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248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M&amp;A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smtClean="0"/>
              <a:t>Akvizice společností / fúze společností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Důvody pro </a:t>
            </a:r>
            <a:r>
              <a:rPr lang="cs-CZ" dirty="0" smtClean="0"/>
              <a:t>M&amp;A  - relevance pro poradce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smtClean="0"/>
              <a:t>Pojmy v M&amp;A / angličtina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smtClean="0"/>
              <a:t>Subjekty vystupující v rámci M&amp;A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smtClean="0"/>
              <a:t>Náklady na M&amp;A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2500" b="33535"/>
          <a:stretch/>
        </p:blipFill>
        <p:spPr>
          <a:xfrm>
            <a:off x="358775" y="4486275"/>
            <a:ext cx="8404801" cy="189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467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Akvizice společností / fúze společností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M&amp;A z </a:t>
            </a:r>
            <a:r>
              <a:rPr lang="cs-CZ" dirty="0"/>
              <a:t>pohledu právníka</a:t>
            </a:r>
            <a:r>
              <a:rPr lang="cs-CZ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znalost M&amp;A standardů</a:t>
            </a:r>
          </a:p>
          <a:p>
            <a:pPr marL="285750" indent="-285750">
              <a:buFontTx/>
              <a:buChar char="-"/>
            </a:pPr>
            <a:r>
              <a:rPr lang="cs-CZ" dirty="0"/>
              <a:t>v</a:t>
            </a:r>
            <a:r>
              <a:rPr lang="cs-CZ" dirty="0" smtClean="0"/>
              <a:t>elmi dobré povědomí </a:t>
            </a:r>
            <a:r>
              <a:rPr lang="cs-CZ" dirty="0"/>
              <a:t>o různých aspektech </a:t>
            </a:r>
            <a:r>
              <a:rPr lang="cs-CZ" dirty="0" smtClean="0"/>
              <a:t>civilního práva (smluvní </a:t>
            </a:r>
            <a:r>
              <a:rPr lang="cs-CZ" dirty="0"/>
              <a:t>právo, </a:t>
            </a:r>
            <a:r>
              <a:rPr lang="cs-CZ" dirty="0" smtClean="0"/>
              <a:t>pracovní právo, nemovitosti, sporná agenda) 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 smtClean="0"/>
              <a:t>komerční uvažování </a:t>
            </a:r>
            <a:r>
              <a:rPr lang="cs-CZ" dirty="0"/>
              <a:t>(hodnocení problémů, manažerský přístup). </a:t>
            </a:r>
          </a:p>
          <a:p>
            <a:r>
              <a:rPr lang="cs-CZ" dirty="0" smtClean="0"/>
              <a:t>Obsah semináře: právo + </a:t>
            </a:r>
            <a:r>
              <a:rPr lang="cs-CZ" dirty="0" err="1" smtClean="0"/>
              <a:t>industry</a:t>
            </a:r>
            <a:r>
              <a:rPr lang="cs-CZ" dirty="0" smtClean="0"/>
              <a:t> </a:t>
            </a:r>
            <a:r>
              <a:rPr lang="cs-CZ" dirty="0" err="1"/>
              <a:t>standards</a:t>
            </a:r>
            <a:r>
              <a:rPr lang="cs-CZ" dirty="0"/>
              <a:t> </a:t>
            </a:r>
            <a:endParaRPr lang="cs-CZ" dirty="0" smtClean="0"/>
          </a:p>
          <a:p>
            <a:r>
              <a:rPr lang="cs-CZ" dirty="0" err="1" smtClean="0"/>
              <a:t>Industry</a:t>
            </a:r>
            <a:r>
              <a:rPr lang="cs-CZ" dirty="0" smtClean="0"/>
              <a:t> </a:t>
            </a:r>
            <a:r>
              <a:rPr lang="cs-CZ" dirty="0" err="1" smtClean="0"/>
              <a:t>standards</a:t>
            </a:r>
            <a:r>
              <a:rPr lang="cs-CZ" dirty="0" smtClean="0"/>
              <a:t> – ustálené procesy, </a:t>
            </a:r>
            <a:r>
              <a:rPr lang="cs-CZ" dirty="0"/>
              <a:t>univerzální </a:t>
            </a:r>
            <a:r>
              <a:rPr lang="cs-CZ" dirty="0" smtClean="0"/>
              <a:t>použitelnost (na </a:t>
            </a:r>
            <a:r>
              <a:rPr lang="cs-CZ" dirty="0"/>
              <a:t>rozdíl </a:t>
            </a:r>
            <a:r>
              <a:rPr lang="cs-CZ" dirty="0" smtClean="0"/>
              <a:t>např. od </a:t>
            </a:r>
            <a:r>
              <a:rPr lang="cs-CZ" dirty="0"/>
              <a:t>RE kde věcná práva jsou regulována </a:t>
            </a:r>
            <a:r>
              <a:rPr lang="cs-CZ" dirty="0" smtClean="0"/>
              <a:t>lokálně</a:t>
            </a:r>
            <a:r>
              <a:rPr lang="cs-CZ" dirty="0"/>
              <a:t>)</a:t>
            </a: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 smtClean="0"/>
              <a:t>rok</a:t>
            </a:r>
            <a:r>
              <a:rPr lang="en-US" dirty="0" smtClean="0"/>
              <a:t> 1708</a:t>
            </a:r>
            <a:r>
              <a:rPr lang="cs-CZ" dirty="0" smtClean="0"/>
              <a:t> East India </a:t>
            </a:r>
            <a:r>
              <a:rPr lang="cs-CZ" dirty="0" err="1" smtClean="0"/>
              <a:t>Company</a:t>
            </a:r>
            <a:r>
              <a:rPr lang="en-US" dirty="0" smtClean="0"/>
              <a:t> </a:t>
            </a:r>
            <a:r>
              <a:rPr lang="cs-CZ" dirty="0" smtClean="0"/>
              <a:t>se spojila se konkurentem</a:t>
            </a:r>
          </a:p>
          <a:p>
            <a:pPr marL="285750" indent="-285750">
              <a:buFontTx/>
              <a:buChar char="-"/>
            </a:pPr>
            <a:r>
              <a:rPr lang="cs-CZ" dirty="0"/>
              <a:t>r</a:t>
            </a:r>
            <a:r>
              <a:rPr lang="cs-CZ" dirty="0" smtClean="0"/>
              <a:t>ok </a:t>
            </a:r>
            <a:r>
              <a:rPr lang="en-US" dirty="0" smtClean="0"/>
              <a:t>1784 </a:t>
            </a:r>
            <a:r>
              <a:rPr lang="cs-CZ" dirty="0" smtClean="0"/>
              <a:t>fúze italských bank Monte dei </a:t>
            </a:r>
            <a:r>
              <a:rPr lang="cs-CZ" dirty="0" err="1" smtClean="0"/>
              <a:t>Paschi</a:t>
            </a:r>
            <a:r>
              <a:rPr lang="en-US" dirty="0" smtClean="0"/>
              <a:t> a</a:t>
            </a:r>
            <a:r>
              <a:rPr lang="cs-CZ" dirty="0" smtClean="0"/>
              <a:t> </a:t>
            </a:r>
            <a:r>
              <a:rPr lang="en-US" dirty="0" smtClean="0"/>
              <a:t>Monte </a:t>
            </a:r>
            <a:r>
              <a:rPr lang="en-US" dirty="0" err="1"/>
              <a:t>Pio</a:t>
            </a:r>
            <a:r>
              <a:rPr lang="en-US" dirty="0"/>
              <a:t> </a:t>
            </a: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 err="1" smtClean="0"/>
              <a:t>Colgate-Palmolive</a:t>
            </a:r>
            <a:r>
              <a:rPr lang="cs-CZ" dirty="0" smtClean="0"/>
              <a:t> 1928</a:t>
            </a:r>
          </a:p>
          <a:p>
            <a:r>
              <a:rPr lang="cs-CZ" dirty="0" err="1" smtClean="0"/>
              <a:t>Merger</a:t>
            </a:r>
            <a:r>
              <a:rPr lang="cs-CZ" dirty="0" smtClean="0"/>
              <a:t> nebo </a:t>
            </a:r>
            <a:r>
              <a:rPr lang="cs-CZ" dirty="0" err="1" smtClean="0"/>
              <a:t>Acquisition</a:t>
            </a:r>
            <a:r>
              <a:rPr lang="cs-CZ" dirty="0" smtClean="0"/>
              <a:t> - </a:t>
            </a:r>
            <a:r>
              <a:rPr lang="cs-CZ" dirty="0"/>
              <a:t>nakupování a prodávání společností </a:t>
            </a:r>
            <a:r>
              <a:rPr lang="cs-CZ" dirty="0" smtClean="0"/>
              <a:t>- variace </a:t>
            </a:r>
            <a:r>
              <a:rPr lang="cs-CZ" dirty="0"/>
              <a:t>toho stejného </a:t>
            </a:r>
            <a:r>
              <a:rPr lang="cs-CZ" dirty="0" smtClean="0"/>
              <a:t>- formální způsob provedení </a:t>
            </a:r>
            <a:r>
              <a:rPr lang="cs-CZ" dirty="0"/>
              <a:t>akvizice, převzetí, </a:t>
            </a:r>
            <a:r>
              <a:rPr lang="cs-CZ" dirty="0" smtClean="0"/>
              <a:t>vstup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0647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Deloitte Presentation Template 2016 ENG">
  <a:themeElements>
    <a:clrScheme name="Deloitte colors">
      <a:dk1>
        <a:sysClr val="windowText" lastClr="000000"/>
      </a:dk1>
      <a:lt1>
        <a:sysClr val="window" lastClr="FFFFFF"/>
      </a:lt1>
      <a:dk2>
        <a:srgbClr val="53565A"/>
      </a:dk2>
      <a:lt2>
        <a:srgbClr val="D0D0CE"/>
      </a:lt2>
      <a:accent1>
        <a:srgbClr val="86BC25"/>
      </a:accent1>
      <a:accent2>
        <a:srgbClr val="046A38"/>
      </a:accent2>
      <a:accent3>
        <a:srgbClr val="62B5E5"/>
      </a:accent3>
      <a:accent4>
        <a:srgbClr val="012169"/>
      </a:accent4>
      <a:accent5>
        <a:srgbClr val="0097A9"/>
      </a:accent5>
      <a:accent6>
        <a:srgbClr val="75787B"/>
      </a:accent6>
      <a:hlink>
        <a:srgbClr val="00A3E0"/>
      </a:hlink>
      <a:folHlink>
        <a:srgbClr val="53565A"/>
      </a:folHlink>
    </a:clrScheme>
    <a:fontScheme name="Deloitte Powerpoint fon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3"/>
        </a:solidFill>
        <a:ln w="19050" algn="ctr">
          <a:noFill/>
          <a:miter lim="800000"/>
          <a:headEnd/>
          <a:tailEnd/>
        </a:ln>
      </a:spPr>
      <a:bodyPr wrap="square" lIns="88900" tIns="88900" rIns="88900" bIns="88900" rtlCol="0" anchor="ctr"/>
      <a:lstStyle>
        <a:defPPr>
          <a:lnSpc>
            <a:spcPct val="106000"/>
          </a:lnSpc>
          <a:buFont typeface="Wingdings 2" pitchFamily="18" charset="2"/>
          <a:buNone/>
          <a:defRPr sz="1600" b="1" dirty="0" smtClean="0">
            <a:solidFill>
              <a:schemeClr val="bg1"/>
            </a:solidFill>
          </a:defRPr>
        </a:defPPr>
      </a:lst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03200" indent="-203200">
          <a:spcBef>
            <a:spcPts val="600"/>
          </a:spcBef>
          <a:buSzPct val="100000"/>
          <a:buFont typeface="Arial"/>
          <a:buChar char="�"/>
          <a:defRPr dirty="0" smtClean="0">
            <a:solidFill>
              <a:srgbClr val="313131"/>
            </a:solidFill>
          </a:defRPr>
        </a:defPPr>
      </a:lstStyle>
    </a:txDef>
  </a:objectDefaults>
  <a:extraClrSchemeLst/>
  <a:custClrLst>
    <a:custClr name="Green 7">
      <a:srgbClr val="2C5234"/>
    </a:custClr>
    <a:custClr name="Green 6">
      <a:srgbClr val="046A38"/>
    </a:custClr>
    <a:custClr name="Green 5">
      <a:srgbClr val="009A44"/>
    </a:custClr>
    <a:custClr name="Green 4">
      <a:srgbClr val="43B02A"/>
    </a:custClr>
    <a:custClr name="Deloitte Green">
      <a:srgbClr val="86BC25"/>
    </a:custClr>
    <a:custClr name="Green 2">
      <a:srgbClr val="C4D600"/>
    </a:custClr>
    <a:custClr name="Green 1">
      <a:srgbClr val="E3E48D"/>
    </a:custClr>
    <a:custClr name="Teal 7">
      <a:srgbClr val="004F59"/>
    </a:custClr>
    <a:custClr name="Teal 6">
      <a:srgbClr val="007680"/>
    </a:custClr>
    <a:custClr name="Teal 5">
      <a:srgbClr val="0097A9"/>
    </a:custClr>
    <a:custClr name="Teal 4">
      <a:srgbClr val="00ABAB"/>
    </a:custClr>
    <a:custClr name="Teal 3">
      <a:srgbClr val="6FC2B4"/>
    </a:custClr>
    <a:custClr name="Teal 2">
      <a:srgbClr val="9DD4CF"/>
    </a:custClr>
    <a:custClr name="Teal 1">
      <a:srgbClr val="DDEFE8"/>
    </a:custClr>
    <a:custClr name="Blue 7">
      <a:srgbClr val="041E42"/>
    </a:custClr>
    <a:custClr name="Blue 6">
      <a:srgbClr val="012169"/>
    </a:custClr>
    <a:custClr name="Blue 5">
      <a:srgbClr val="005587"/>
    </a:custClr>
    <a:custClr name="Blue 4">
      <a:srgbClr val="0076A8"/>
    </a:custClr>
    <a:custClr name="Blue 3">
      <a:srgbClr val="00A3E0"/>
    </a:custClr>
    <a:custClr name="Blue 2">
      <a:srgbClr val="62B5E5"/>
    </a:custClr>
    <a:custClr name="Blue 1">
      <a:srgbClr val="A0DCFF"/>
    </a:custClr>
    <a:custClr name="Cool Gray 11">
      <a:srgbClr val="53565A"/>
    </a:custClr>
    <a:custClr name="Cool Gray 10">
      <a:srgbClr val="63666A"/>
    </a:custClr>
    <a:custClr name="Cool Gray 9">
      <a:srgbClr val="75787B"/>
    </a:custClr>
    <a:custClr name="Cool Gray 7">
      <a:srgbClr val="97999B"/>
    </a:custClr>
    <a:custClr name="Cool Gray 6">
      <a:srgbClr val="A7A8AA"/>
    </a:custClr>
    <a:custClr name="Cool Gray 4">
      <a:srgbClr val="BBBCBC"/>
    </a:custClr>
    <a:custClr name="Cool Gray 2">
      <a:srgbClr val="D0D0CE"/>
    </a:custClr>
    <a:custClr name="White">
      <a:srgbClr val="FFFFFF"/>
    </a:custClr>
    <a:custClr name="Black">
      <a:srgbClr val="000000"/>
    </a:custClr>
    <a:custClr name="Red">
      <a:srgbClr val="DA291C"/>
    </a:custClr>
    <a:custClr name="Orange">
      <a:srgbClr val="ED8B00"/>
    </a:custClr>
    <a:custClr name="Yellow">
      <a:srgbClr val="FFCD00"/>
    </a:custClr>
  </a:custClrLst>
  <a:extLst>
    <a:ext uri="{05A4C25C-085E-4340-85A3-A5531E510DB2}">
      <thm15:themeFamily xmlns:thm15="http://schemas.microsoft.com/office/thememl/2012/main" name="normal.potx" id="{2518FCE8-AAC3-4647-95F1-416E894B50E7}" vid="{0AA4BC62-99D9-41A7-83C6-C1E85292AB3B}"/>
    </a:ext>
  </a:extLst>
</a:theme>
</file>

<file path=ppt/theme/theme2.xml><?xml version="1.0" encoding="utf-8"?>
<a:theme xmlns:a="http://schemas.openxmlformats.org/drawingml/2006/main" name="Deloitte Presentation Template 2016 CZE">
  <a:themeElements>
    <a:clrScheme name="Deloitte colors">
      <a:dk1>
        <a:sysClr val="windowText" lastClr="000000"/>
      </a:dk1>
      <a:lt1>
        <a:sysClr val="window" lastClr="FFFFFF"/>
      </a:lt1>
      <a:dk2>
        <a:srgbClr val="53565A"/>
      </a:dk2>
      <a:lt2>
        <a:srgbClr val="D0D0CE"/>
      </a:lt2>
      <a:accent1>
        <a:srgbClr val="86BC25"/>
      </a:accent1>
      <a:accent2>
        <a:srgbClr val="046A38"/>
      </a:accent2>
      <a:accent3>
        <a:srgbClr val="62B5E5"/>
      </a:accent3>
      <a:accent4>
        <a:srgbClr val="012169"/>
      </a:accent4>
      <a:accent5>
        <a:srgbClr val="0097A9"/>
      </a:accent5>
      <a:accent6>
        <a:srgbClr val="75787B"/>
      </a:accent6>
      <a:hlink>
        <a:srgbClr val="00A3E0"/>
      </a:hlink>
      <a:folHlink>
        <a:srgbClr val="53565A"/>
      </a:folHlink>
    </a:clrScheme>
    <a:fontScheme name="Deloitte Powerpoint fon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3"/>
        </a:solidFill>
        <a:ln w="19050" algn="ctr">
          <a:noFill/>
          <a:miter lim="800000"/>
          <a:headEnd/>
          <a:tailEnd/>
        </a:ln>
      </a:spPr>
      <a:bodyPr wrap="square" lIns="88900" tIns="88900" rIns="88900" bIns="88900" rtlCol="0" anchor="ctr"/>
      <a:lstStyle>
        <a:defPPr>
          <a:lnSpc>
            <a:spcPct val="106000"/>
          </a:lnSpc>
          <a:buFont typeface="Wingdings 2" pitchFamily="18" charset="2"/>
          <a:buNone/>
          <a:defRPr sz="1600" b="1" dirty="0" smtClean="0">
            <a:solidFill>
              <a:schemeClr val="bg1"/>
            </a:solidFill>
          </a:defRPr>
        </a:defPPr>
      </a:lst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03200" indent="-203200">
          <a:spcBef>
            <a:spcPts val="600"/>
          </a:spcBef>
          <a:buSzPct val="100000"/>
          <a:buFont typeface="Arial"/>
          <a:buChar char="�"/>
          <a:defRPr dirty="0" smtClean="0">
            <a:solidFill>
              <a:srgbClr val="313131"/>
            </a:solidFill>
          </a:defRPr>
        </a:defPPr>
      </a:lstStyle>
    </a:txDef>
  </a:objectDefaults>
  <a:extraClrSchemeLst/>
  <a:custClrLst>
    <a:custClr name="Green 7">
      <a:srgbClr val="2C5234"/>
    </a:custClr>
    <a:custClr name="Green 6">
      <a:srgbClr val="046A38"/>
    </a:custClr>
    <a:custClr name="Green 5">
      <a:srgbClr val="009A44"/>
    </a:custClr>
    <a:custClr name="Green 4">
      <a:srgbClr val="43B02A"/>
    </a:custClr>
    <a:custClr name="Deloitte Green">
      <a:srgbClr val="86BC25"/>
    </a:custClr>
    <a:custClr name="Green 2">
      <a:srgbClr val="C4D600"/>
    </a:custClr>
    <a:custClr name="Green 1">
      <a:srgbClr val="E3E48D"/>
    </a:custClr>
    <a:custClr name="Teal 7">
      <a:srgbClr val="004F59"/>
    </a:custClr>
    <a:custClr name="Teal 6">
      <a:srgbClr val="007680"/>
    </a:custClr>
    <a:custClr name="Teal 5">
      <a:srgbClr val="0097A9"/>
    </a:custClr>
    <a:custClr name="Teal 4">
      <a:srgbClr val="00ABAB"/>
    </a:custClr>
    <a:custClr name="Teal 3">
      <a:srgbClr val="6FC2B4"/>
    </a:custClr>
    <a:custClr name="Teal 2">
      <a:srgbClr val="9DD4CF"/>
    </a:custClr>
    <a:custClr name="Teal 1">
      <a:srgbClr val="DDEFE8"/>
    </a:custClr>
    <a:custClr name="Blue 7">
      <a:srgbClr val="041E42"/>
    </a:custClr>
    <a:custClr name="Blue 6">
      <a:srgbClr val="012169"/>
    </a:custClr>
    <a:custClr name="Blue 5">
      <a:srgbClr val="005587"/>
    </a:custClr>
    <a:custClr name="Blue 4">
      <a:srgbClr val="0076A8"/>
    </a:custClr>
    <a:custClr name="Blue 3">
      <a:srgbClr val="00A3E0"/>
    </a:custClr>
    <a:custClr name="Blue 2">
      <a:srgbClr val="62B5E5"/>
    </a:custClr>
    <a:custClr name="Blue 1">
      <a:srgbClr val="A0DCFF"/>
    </a:custClr>
    <a:custClr name="Cool Gray 11">
      <a:srgbClr val="53565A"/>
    </a:custClr>
    <a:custClr name="Cool Gray 10">
      <a:srgbClr val="63666A"/>
    </a:custClr>
    <a:custClr name="Cool Gray 9">
      <a:srgbClr val="75787B"/>
    </a:custClr>
    <a:custClr name="Cool Gray 7">
      <a:srgbClr val="97999B"/>
    </a:custClr>
    <a:custClr name="Cool Gray 6">
      <a:srgbClr val="A7A8AA"/>
    </a:custClr>
    <a:custClr name="Cool Gray 4">
      <a:srgbClr val="BBBCBC"/>
    </a:custClr>
    <a:custClr name="Cool Gray 2">
      <a:srgbClr val="D0D0CE"/>
    </a:custClr>
    <a:custClr name="White">
      <a:srgbClr val="FFFFFF"/>
    </a:custClr>
    <a:custClr name="Black">
      <a:srgbClr val="000000"/>
    </a:custClr>
    <a:custClr name="Red">
      <a:srgbClr val="DA291C"/>
    </a:custClr>
    <a:custClr name="Orange">
      <a:srgbClr val="ED8B00"/>
    </a:custClr>
    <a:custClr name="Yellow">
      <a:srgbClr val="FFCD00"/>
    </a:custClr>
  </a:custClrLst>
  <a:extLst>
    <a:ext uri="{05A4C25C-085E-4340-85A3-A5531E510DB2}">
      <thm15:themeFamily xmlns:thm15="http://schemas.microsoft.com/office/thememl/2012/main" name="normal.potx" id="{2518FCE8-AAC3-4647-95F1-416E894B50E7}" vid="{5C7CFA47-F22C-4205-8B3D-DE0FD253233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1653</TotalTime>
  <Words>1512</Words>
  <Application>Microsoft Office PowerPoint</Application>
  <PresentationFormat>Předvádění na obrazovce (4:3)</PresentationFormat>
  <Paragraphs>278</Paragraphs>
  <Slides>34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41" baseType="lpstr">
      <vt:lpstr>Arial</vt:lpstr>
      <vt:lpstr>Open Sans</vt:lpstr>
      <vt:lpstr>Times New Roman</vt:lpstr>
      <vt:lpstr>Verdana</vt:lpstr>
      <vt:lpstr>Deloitte Presentation Template 2016 ENG</vt:lpstr>
      <vt:lpstr>Deloitte Presentation Template 2016 CZE</vt:lpstr>
      <vt:lpstr>think-cell Slide</vt:lpstr>
      <vt:lpstr>Prezentace aplikace PowerPoint</vt:lpstr>
      <vt:lpstr>Organizace předmětu</vt:lpstr>
      <vt:lpstr>Rozvrh</vt:lpstr>
      <vt:lpstr>Agenda</vt:lpstr>
      <vt:lpstr>Organizace předmětu</vt:lpstr>
      <vt:lpstr>Úvodní seminář 5.10.2016</vt:lpstr>
      <vt:lpstr>Prezentace aplikace PowerPoint</vt:lpstr>
      <vt:lpstr>Co je M&amp;A</vt:lpstr>
      <vt:lpstr>Akvizice společností / fúze společností </vt:lpstr>
      <vt:lpstr>Share deal / asset deal </vt:lpstr>
      <vt:lpstr>Důvody pro M&amp;A (1)</vt:lpstr>
      <vt:lpstr>Důvody pro M&amp;A (2)</vt:lpstr>
      <vt:lpstr>Angličtina / pojmy v M&amp;A</vt:lpstr>
      <vt:lpstr>Subjekty vystupující v rámci M&amp;A </vt:lpstr>
      <vt:lpstr>Náklady na M&amp;A</vt:lpstr>
      <vt:lpstr>M&amp;A v ČR a ve světě</vt:lpstr>
      <vt:lpstr>M&amp;A v ČR a ve světě - objemy</vt:lpstr>
      <vt:lpstr>M&amp;A v ČR a ve světě – největší transakce</vt:lpstr>
      <vt:lpstr>M&amp;A ve světě – problematické transakce</vt:lpstr>
      <vt:lpstr>Prezentace aplikace PowerPoint</vt:lpstr>
      <vt:lpstr>M&amp;A v ČR a ve světě – Private Equity / investiční banky</vt:lpstr>
      <vt:lpstr>Proces M&amp;A – jednotlivé kroky</vt:lpstr>
      <vt:lpstr>Proces M&amp;A – obecně o zveřejňování informací</vt:lpstr>
      <vt:lpstr>Příprava společnosti na M&amp;A (1)</vt:lpstr>
      <vt:lpstr>Hledání protistrany (2)</vt:lpstr>
      <vt:lpstr>Letter of Intent (3)</vt:lpstr>
      <vt:lpstr>Smlouva o smlouvě budoucí (4)</vt:lpstr>
      <vt:lpstr>Due Diligence (5)</vt:lpstr>
      <vt:lpstr>SPA + transakční dokumentace (6)</vt:lpstr>
      <vt:lpstr>Signing (7)</vt:lpstr>
      <vt:lpstr>Closing (8)</vt:lpstr>
      <vt:lpstr>Legislativní rozměr M&amp;A</vt:lpstr>
      <vt:lpstr>Příprava na DD seminář 12.10.2016</vt:lpstr>
      <vt:lpstr>Prezentace aplikace PowerPoint</vt:lpstr>
    </vt:vector>
  </TitlesOfParts>
  <Company>Deloitte Touche Tohmatsu Services,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Cajkova, Barbora (CZ - Prague)</dc:creator>
  <cp:lastModifiedBy>Jana Cacková</cp:lastModifiedBy>
  <cp:revision>37</cp:revision>
  <cp:lastPrinted>2016-10-04T17:31:06Z</cp:lastPrinted>
  <dcterms:created xsi:type="dcterms:W3CDTF">2016-09-26T14:53:58Z</dcterms:created>
  <dcterms:modified xsi:type="dcterms:W3CDTF">2016-10-06T12:30:37Z</dcterms:modified>
</cp:coreProperties>
</file>