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2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934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12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28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89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05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540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35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4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976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987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76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833CA-487C-4441-A731-AF1126833D9B}" type="datetimeFigureOut">
              <a:rPr lang="cs-CZ" smtClean="0"/>
              <a:t>8.12.2016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B48A3-DAC6-43B7-AF78-AE7B89803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55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MVV57912K – České PIS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Harašta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8219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18. prosinec – odevzdání textu analýzy (</a:t>
            </a:r>
            <a:r>
              <a:rPr lang="cs-CZ" dirty="0" err="1" smtClean="0"/>
              <a:t>odevzdávárna</a:t>
            </a:r>
            <a:r>
              <a:rPr lang="cs-CZ" dirty="0" smtClean="0"/>
              <a:t> „Analýza“)</a:t>
            </a:r>
          </a:p>
          <a:p>
            <a:r>
              <a:rPr lang="cs-CZ" dirty="0" smtClean="0"/>
              <a:t>22. prosinec – finální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51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 smtClean="0"/>
              <a:t>Status quo</a:t>
            </a:r>
          </a:p>
          <a:p>
            <a:pPr lvl="1"/>
            <a:r>
              <a:rPr lang="cs-CZ" dirty="0" smtClean="0"/>
              <a:t>Národní právo, unijní právo, mezinárodní právo, komparace</a:t>
            </a:r>
          </a:p>
          <a:p>
            <a:r>
              <a:rPr lang="cs-CZ" dirty="0" smtClean="0"/>
              <a:t>Výstup</a:t>
            </a:r>
          </a:p>
          <a:p>
            <a:pPr lvl="1"/>
            <a:r>
              <a:rPr lang="cs-CZ" dirty="0" smtClean="0"/>
              <a:t>Vypracování specifického dokumentu</a:t>
            </a:r>
          </a:p>
          <a:p>
            <a:pPr lvl="1"/>
            <a:r>
              <a:rPr lang="cs-CZ" dirty="0" smtClean="0"/>
              <a:t>Odpověď na konkrétní otázku</a:t>
            </a:r>
          </a:p>
          <a:p>
            <a:pPr lvl="1"/>
            <a:r>
              <a:rPr lang="cs-CZ" dirty="0" smtClean="0"/>
              <a:t>Zhodnocení argumentační linie</a:t>
            </a:r>
          </a:p>
          <a:p>
            <a:pPr lvl="1"/>
            <a:r>
              <a:rPr lang="cs-CZ" dirty="0" smtClean="0"/>
              <a:t>Doporučení dalšího / zhodnocení minulého postupu</a:t>
            </a:r>
          </a:p>
          <a:p>
            <a:r>
              <a:rPr lang="cs-CZ" dirty="0" smtClean="0"/>
              <a:t>Cílovka</a:t>
            </a:r>
          </a:p>
          <a:p>
            <a:pPr lvl="1"/>
            <a:r>
              <a:rPr lang="cs-CZ" dirty="0" smtClean="0"/>
              <a:t>Právník / neprávník</a:t>
            </a:r>
          </a:p>
          <a:p>
            <a:pPr lvl="1"/>
            <a:r>
              <a:rPr lang="cs-CZ" dirty="0" smtClean="0"/>
              <a:t>Management, vláda</a:t>
            </a:r>
          </a:p>
          <a:p>
            <a:r>
              <a:rPr lang="cs-CZ" dirty="0" smtClean="0"/>
              <a:t>Samotná analýza nemusí být výstup a zhusta nebude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18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1 – přepracování stanoviska ÚOOÚ</a:t>
            </a:r>
          </a:p>
          <a:p>
            <a:r>
              <a:rPr lang="cs-CZ" dirty="0" smtClean="0"/>
              <a:t>Skupina 2 – </a:t>
            </a:r>
            <a:r>
              <a:rPr lang="cs-CZ" dirty="0" err="1" smtClean="0"/>
              <a:t>hack-back</a:t>
            </a:r>
            <a:endParaRPr lang="cs-CZ" dirty="0" smtClean="0"/>
          </a:p>
          <a:p>
            <a:r>
              <a:rPr lang="cs-CZ" dirty="0" smtClean="0"/>
              <a:t>Skupina 3 – stahování děl z internetu</a:t>
            </a:r>
          </a:p>
          <a:p>
            <a:r>
              <a:rPr lang="cs-CZ" dirty="0" smtClean="0"/>
              <a:t>Skupina 4 – mody ochrany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619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95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MVV57912K – České PIS</vt:lpstr>
      <vt:lpstr>Připomínka</vt:lpstr>
      <vt:lpstr>Právní analýza</vt:lpstr>
      <vt:lpstr>Rozdělení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MVV57912K – České PIS</dc:title>
  <dc:creator>Jakub Harašta</dc:creator>
  <cp:lastModifiedBy>Jakub Harašta</cp:lastModifiedBy>
  <cp:revision>4</cp:revision>
  <dcterms:created xsi:type="dcterms:W3CDTF">2016-12-08T13:20:33Z</dcterms:created>
  <dcterms:modified xsi:type="dcterms:W3CDTF">2016-12-08T14:03:12Z</dcterms:modified>
</cp:coreProperties>
</file>