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 varScale="1">
        <p:scale>
          <a:sx n="85" d="100"/>
          <a:sy n="85" d="100"/>
        </p:scale>
        <p:origin x="-78" y="-13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8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05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02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4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13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87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73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38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73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83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B01C-AACA-4ED6-9887-27F288F15984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72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MVV57912K – České PIS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Harašta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89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Soupis zdrojů k tématu.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Pochopení tématu.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Identifikace informačních zdrojů.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Prohledání informačních zdrojů.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Zachycení rešerše v čase.</a:t>
            </a:r>
          </a:p>
        </p:txBody>
      </p:sp>
    </p:spTree>
    <p:extLst>
      <p:ext uri="{BB962C8B-B14F-4D97-AF65-F5344CB8AC3E}">
        <p14:creationId xmlns:p14="http://schemas.microsoft.com/office/powerpoint/2010/main" val="4201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Pochopení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Klíčová slova mého tématu, terminologie (česky, anglicky, německy…)</a:t>
            </a:r>
          </a:p>
          <a:p>
            <a:r>
              <a:rPr lang="cs-CZ" dirty="0" smtClean="0"/>
              <a:t>Relevantní předpisy a jejich konkrétní ustanovení.</a:t>
            </a:r>
          </a:p>
          <a:p>
            <a:r>
              <a:rPr lang="cs-CZ" dirty="0" smtClean="0"/>
              <a:t>Širší uchopení (metody výkladu, související předpisy a otázky apod.).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4447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informačních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Předpisy a rozhodovací praxe k nim. Neformální i formální doporučení příslušných orgánů. Knihy. Časopisy. Články.</a:t>
            </a:r>
          </a:p>
          <a:p>
            <a:r>
              <a:rPr lang="cs-CZ" sz="2400" dirty="0" smtClean="0"/>
              <a:t>Monotematické databáze – webové stránky institucí, spolků a odborných organizací. Databáze ÚS/NS/NSS.</a:t>
            </a:r>
          </a:p>
          <a:p>
            <a:r>
              <a:rPr lang="cs-CZ" sz="2400" dirty="0" smtClean="0"/>
              <a:t>Průřezové databáze – právní informační systémy, </a:t>
            </a:r>
            <a:r>
              <a:rPr lang="cs-CZ" sz="2400" dirty="0" err="1" smtClean="0"/>
              <a:t>HeinOnline</a:t>
            </a:r>
            <a:r>
              <a:rPr lang="cs-CZ" sz="2400" dirty="0" smtClean="0"/>
              <a:t>, JSTOR</a:t>
            </a:r>
            <a:r>
              <a:rPr lang="cs-CZ" sz="2400" dirty="0"/>
              <a:t>, SSRN, </a:t>
            </a:r>
            <a:r>
              <a:rPr lang="cs-CZ" sz="2400" dirty="0" err="1" smtClean="0"/>
              <a:t>Discovery.muni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r>
              <a:rPr lang="cs-CZ" sz="2400" dirty="0" smtClean="0"/>
              <a:t>Vyhledávače – Google.</a:t>
            </a:r>
          </a:p>
          <a:p>
            <a:r>
              <a:rPr lang="cs-CZ" sz="2400" dirty="0" smtClean="0"/>
              <a:t>Indexační služby – SCOPUS, Web </a:t>
            </a:r>
            <a:r>
              <a:rPr lang="cs-CZ" sz="2400" dirty="0" err="1" smtClean="0"/>
              <a:t>of</a:t>
            </a:r>
            <a:r>
              <a:rPr lang="cs-CZ" sz="2400" dirty="0" smtClean="0"/>
              <a:t> Science.</a:t>
            </a:r>
          </a:p>
        </p:txBody>
      </p:sp>
    </p:spTree>
    <p:extLst>
      <p:ext uri="{BB962C8B-B14F-4D97-AF65-F5344CB8AC3E}">
        <p14:creationId xmlns:p14="http://schemas.microsoft.com/office/powerpoint/2010/main" val="26282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Prohledání informačních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Vyhledávání klíčových slov.</a:t>
            </a:r>
          </a:p>
          <a:p>
            <a:r>
              <a:rPr lang="cs-CZ" dirty="0" smtClean="0"/>
              <a:t>Booleovské operátory pro slovní spojení.</a:t>
            </a:r>
          </a:p>
          <a:p>
            <a:r>
              <a:rPr lang="cs-CZ" dirty="0" smtClean="0"/>
              <a:t>Nápověda k příslušnému informačnímu zdroji.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0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Zachycení rešerše v čase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doplňování zdrojů</a:t>
            </a:r>
          </a:p>
          <a:p>
            <a:pPr lvl="1"/>
            <a:r>
              <a:rPr lang="cs-CZ" dirty="0" err="1" smtClean="0"/>
              <a:t>Verzování</a:t>
            </a:r>
            <a:r>
              <a:rPr lang="cs-CZ" dirty="0" smtClean="0"/>
              <a:t> (data revizí)</a:t>
            </a:r>
          </a:p>
          <a:p>
            <a:r>
              <a:rPr lang="cs-CZ" dirty="0" smtClean="0"/>
              <a:t>Možnost použít vypracovanou rešerši jako základ pro rešerši na podobné téma</a:t>
            </a:r>
          </a:p>
          <a:p>
            <a:r>
              <a:rPr lang="cs-CZ" dirty="0" smtClean="0"/>
              <a:t>Připravené správné citace</a:t>
            </a:r>
          </a:p>
          <a:p>
            <a:r>
              <a:rPr lang="cs-CZ" dirty="0" smtClean="0"/>
              <a:t>Rozcestník pro poznámky/anotace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5440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 +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6. 11., 23:59 – odevzdání rešerše v šabloně do </a:t>
            </a:r>
            <a:r>
              <a:rPr lang="cs-CZ" dirty="0" err="1" smtClean="0"/>
              <a:t>odevzdávárny</a:t>
            </a:r>
            <a:endParaRPr lang="cs-CZ" dirty="0" smtClean="0"/>
          </a:p>
          <a:p>
            <a:r>
              <a:rPr lang="cs-CZ" dirty="0" smtClean="0"/>
              <a:t>10. 11. – zástupce každé skupiny představí, jakým způsobem skupina shromažďovala 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3299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207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MVV57912K – České PIS</vt:lpstr>
      <vt:lpstr>Rešerše</vt:lpstr>
      <vt:lpstr>Pochopení tématu</vt:lpstr>
      <vt:lpstr>Identifikace informačních zdrojů</vt:lpstr>
      <vt:lpstr>Prohledání informačních zdrojů</vt:lpstr>
      <vt:lpstr>Zachycení rešerše v čase</vt:lpstr>
      <vt:lpstr>Odevzdání + prezentace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MVV57912K – České PIS</dc:title>
  <dc:creator>Jakub Harašta</dc:creator>
  <cp:lastModifiedBy>Jakub Harašta</cp:lastModifiedBy>
  <cp:revision>12</cp:revision>
  <dcterms:created xsi:type="dcterms:W3CDTF">2016-10-13T11:21:32Z</dcterms:created>
  <dcterms:modified xsi:type="dcterms:W3CDTF">2016-10-27T12:31:12Z</dcterms:modified>
</cp:coreProperties>
</file>