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-9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10759-154C-4F8B-9097-406E696BA0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317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2356C-70E5-4141-93BC-6793CD00D6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E3A3A-A8E9-431E-805D-C7E63D679A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651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F0CC8-5909-471C-8026-8146B48146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20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CFDB4-1EE1-4607-8576-DBE944112F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9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9198F-DF37-4700-87AB-B2141637D4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0EBE2-0FE3-46BE-9E0D-C0B455A4CA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884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64736-BAF6-40A9-8CD7-B678DB4922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15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17E0B-AF3D-4062-96B4-09B189ABFF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877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B2BAA-7CB8-4BEA-A3E5-39214F0BC4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66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160F0-CB89-4679-979C-67FA924AA5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494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EF060A-2470-4C20-AEA9-075ED3778E2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Úprava podstatného porušení smlouvy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49725"/>
            <a:ext cx="6400800" cy="1489075"/>
          </a:xfrm>
        </p:spPr>
        <p:txBody>
          <a:bodyPr/>
          <a:lstStyle/>
          <a:p>
            <a:r>
              <a:rPr lang="cs-CZ" altLang="cs-CZ"/>
              <a:t>schéma strukturálního řešení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sz="3600"/>
              <a:t>Struktura 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196975"/>
            <a:ext cx="8640763" cy="49291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Čl. 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Povinnost 1.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Čl. 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Povinnost 2.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Čl. III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Povinnost 3.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Čl. 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Povinnost 4.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Čl. V až XV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…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400"/>
              <a:t>Článek XVI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/>
              <a:t>	Za podstatné porušení této smlouvy se považuje porušení čl. III a IV.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sz="3600"/>
              <a:t>Struktura B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569325" cy="504031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Čl. 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	Povinnost 1.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Čl. 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	Povinnost 2.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Čl. III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800"/>
              <a:t>	Povinnost 3; porušení této povinnosti se považuje za podstatné porušení smlouvy.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Čl. 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	Povinnost 4; porušení této povinnosti se považuje za podstatné porušení smlouvy.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Čl. VI až XVI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	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sz="3600"/>
              <a:t>„Ideální“ struktura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569325" cy="518318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Čl. 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700"/>
              <a:t>	Povinnost 1.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Čl. 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700"/>
              <a:t>	Povinnost 2.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Čl. III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Povinnost 3; porušení této povinnosti se považuje za podstatné porušení smlouvy.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Čl. 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700"/>
              <a:t>	Povinnost 4; porušení této povinnosti se považuje za podstatné porušení smlouvy.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Čl. V až XVI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700"/>
              <a:t>	…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700"/>
              <a:t>Článek XVI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(1)	Dojde-li k podstatnému porušení této smlouvy, lze od ní odstoupit. Odstoupení se oznamuje písemně, a to e-mailem, jehož výtisk bude současně zaslán druhé smluvní straně faxem.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(2)	Porušení této smlouvy se považuje za podstatné: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a) je-li touto smlouvou porušení výslovně považováno za podstatné (zejm. porušení čl. III a IV),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b)  stanoví-li tak právo rozhodné,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700"/>
              <a:t>	</a:t>
            </a:r>
            <a:r>
              <a:rPr lang="cs-CZ" altLang="cs-CZ" sz="1700">
                <a:solidFill>
                  <a:srgbClr val="0033CC"/>
                </a:solidFill>
              </a:rPr>
              <a:t>c)  dojde-li k opakovanému (dvojímu a vícerému) porušení jiné smluvní povinnosti a strana, která smlouvu porušila, byla neporušující stranou na možnost odstoupení v předchozích šesti měsících písemně upozorněna.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</Words>
  <Application>Microsoft Office PowerPoint</Application>
  <PresentationFormat>Předvádění na obrazovce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Arial</vt:lpstr>
      <vt:lpstr>Výchozí návrh</vt:lpstr>
      <vt:lpstr>Úprava podstatného porušení smlouvy</vt:lpstr>
      <vt:lpstr>Struktura A</vt:lpstr>
      <vt:lpstr>Struktura B</vt:lpstr>
      <vt:lpstr>„Ideální“ struktura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Úprava podstatného porušení smlouvy</dc:title>
  <cp:lastModifiedBy>Kapitán</cp:lastModifiedBy>
  <cp:revision>4</cp:revision>
  <dcterms:created xsi:type="dcterms:W3CDTF">2007-03-03T14:11:19Z</dcterms:created>
  <dcterms:modified xsi:type="dcterms:W3CDTF">2014-11-25T14:47:35Z</dcterms:modified>
</cp:coreProperties>
</file>