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12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13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83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07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48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21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47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32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75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8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4E82-9D77-4AA1-818C-5F46CB002D62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35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A4E82-9D77-4AA1-818C-5F46CB002D62}" type="datetimeFigureOut">
              <a:rPr lang="cs-CZ" smtClean="0"/>
              <a:t>25.09.2017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5D816-2CE0-49CC-8E90-621EEE4641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46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400" b="1" dirty="0" smtClean="0">
                <a:solidFill>
                  <a:srgbClr val="FF0000"/>
                </a:solidFill>
              </a:rPr>
              <a:t>KATEDRA</a:t>
            </a:r>
            <a:br>
              <a:rPr lang="cs-CZ" altLang="cs-CZ" sz="3400" b="1" dirty="0" smtClean="0">
                <a:solidFill>
                  <a:srgbClr val="FF0000"/>
                </a:solidFill>
              </a:rPr>
            </a:br>
            <a:r>
              <a:rPr lang="cs-CZ" altLang="cs-CZ" sz="3400" b="1" dirty="0" smtClean="0">
                <a:solidFill>
                  <a:srgbClr val="FF0000"/>
                </a:solidFill>
              </a:rPr>
              <a:t>FINANČNÍHO PRÁVA </a:t>
            </a:r>
            <a:br>
              <a:rPr lang="cs-CZ" altLang="cs-CZ" sz="3400" b="1" dirty="0" smtClean="0">
                <a:solidFill>
                  <a:srgbClr val="FF0000"/>
                </a:solidFill>
              </a:rPr>
            </a:br>
            <a:r>
              <a:rPr lang="cs-CZ" altLang="cs-CZ" sz="3400" b="1" dirty="0" smtClean="0">
                <a:solidFill>
                  <a:srgbClr val="FF0000"/>
                </a:solidFill>
              </a:rPr>
              <a:t>A NÁRODNÍHO HOSPODÁŘSTVÍ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Petr </a:t>
            </a:r>
            <a:r>
              <a:rPr lang="cs-CZ" altLang="cs-CZ" dirty="0" err="1" smtClean="0"/>
              <a:t>Mrkývka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2017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252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Něco málo o nás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cs-CZ" altLang="cs-CZ" sz="2400" u="sng" dirty="0" smtClean="0"/>
              <a:t>Docenti</a:t>
            </a:r>
          </a:p>
          <a:p>
            <a:pPr eaLnBrk="1" hangingPunct="1">
              <a:defRPr/>
            </a:pPr>
            <a:r>
              <a:rPr lang="cs-CZ" altLang="cs-CZ" sz="2400" dirty="0" smtClean="0"/>
              <a:t>doc. Ing. Jiří Blažek, CSc.</a:t>
            </a:r>
          </a:p>
          <a:p>
            <a:r>
              <a:rPr lang="cs-CZ" altLang="cs-CZ" sz="2400" dirty="0"/>
              <a:t>doc. JUDr. Petr </a:t>
            </a:r>
            <a:r>
              <a:rPr lang="cs-CZ" altLang="cs-CZ" sz="2400" dirty="0" err="1"/>
              <a:t>Mrkývka</a:t>
            </a:r>
            <a:r>
              <a:rPr lang="cs-CZ" altLang="cs-CZ" sz="2400" dirty="0"/>
              <a:t>, Ph.D</a:t>
            </a:r>
            <a:r>
              <a:rPr lang="cs-CZ" altLang="cs-CZ" sz="2400" dirty="0" smtClean="0"/>
              <a:t>., Prof. WSB – vedoucí katedry</a:t>
            </a:r>
            <a:endParaRPr lang="cs-CZ" altLang="cs-CZ" sz="2400" dirty="0"/>
          </a:p>
          <a:p>
            <a:r>
              <a:rPr lang="cs-CZ" altLang="cs-CZ" sz="2400" dirty="0"/>
              <a:t>doc. JUDr. Ing. Michal Radvan, Ph.D</a:t>
            </a:r>
            <a:r>
              <a:rPr lang="cs-CZ" altLang="cs-CZ" sz="2400" dirty="0" smtClean="0"/>
              <a:t>.</a:t>
            </a:r>
          </a:p>
          <a:p>
            <a:pPr marL="0" indent="0" eaLnBrk="1" hangingPunct="1">
              <a:buNone/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sz="2400" dirty="0" smtClean="0"/>
              <a:t>SEKRETARIÁT: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    Vlaďka Vraná (130)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000" u="sng" dirty="0" smtClean="0"/>
              <a:t>Odborní asistenti</a:t>
            </a:r>
          </a:p>
          <a:p>
            <a:r>
              <a:rPr lang="cs-CZ" altLang="cs-CZ" sz="2000" dirty="0" smtClean="0"/>
              <a:t>JUDr</a:t>
            </a:r>
            <a:r>
              <a:rPr lang="cs-CZ" altLang="cs-CZ" sz="2000" dirty="0"/>
              <a:t>. Ivana Pařízková, </a:t>
            </a:r>
            <a:r>
              <a:rPr lang="cs-CZ" altLang="cs-CZ" sz="2000" dirty="0" err="1"/>
              <a:t>Ph.D</a:t>
            </a:r>
            <a:r>
              <a:rPr lang="cs-CZ" altLang="cs-CZ" sz="2000" dirty="0"/>
              <a:t> – zástupce VK</a:t>
            </a:r>
          </a:p>
          <a:p>
            <a:pPr eaLnBrk="1" hangingPunct="1"/>
            <a:r>
              <a:rPr lang="cs-CZ" altLang="cs-CZ" sz="2000" dirty="0" smtClean="0"/>
              <a:t>JUDr. Dana </a:t>
            </a:r>
            <a:r>
              <a:rPr lang="cs-CZ" altLang="cs-CZ" sz="2000" dirty="0" err="1" smtClean="0"/>
              <a:t>Šramková</a:t>
            </a:r>
            <a:r>
              <a:rPr lang="cs-CZ" altLang="cs-CZ" sz="2000" dirty="0" smtClean="0"/>
              <a:t>, Ph.D., MBA</a:t>
            </a:r>
          </a:p>
          <a:p>
            <a:pPr eaLnBrk="1" hangingPunct="1"/>
            <a:r>
              <a:rPr lang="cs-CZ" altLang="cs-CZ" sz="2000" dirty="0" smtClean="0"/>
              <a:t>Ing. Eva Tomášková, Ph.D.</a:t>
            </a:r>
            <a:endParaRPr lang="cs-CZ" altLang="cs-CZ" sz="2000" dirty="0"/>
          </a:p>
          <a:p>
            <a:r>
              <a:rPr lang="cs-CZ" altLang="cs-CZ" sz="2000" dirty="0" err="1"/>
              <a:t>Dr</a:t>
            </a:r>
            <a:r>
              <a:rPr lang="cs-CZ" altLang="cs-CZ" sz="2000" dirty="0"/>
              <a:t> Mgr. </a:t>
            </a:r>
            <a:r>
              <a:rPr lang="cs-CZ" altLang="cs-CZ" sz="2000" dirty="0" err="1"/>
              <a:t>Damian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Czudek</a:t>
            </a:r>
            <a:r>
              <a:rPr lang="cs-CZ" altLang="cs-CZ" sz="2000" dirty="0"/>
              <a:t>, Ph.D.</a:t>
            </a:r>
          </a:p>
          <a:p>
            <a:pPr eaLnBrk="1" hangingPunct="1"/>
            <a:r>
              <a:rPr lang="cs-CZ" altLang="cs-CZ" sz="2000" dirty="0" smtClean="0"/>
              <a:t>JUDr</a:t>
            </a:r>
            <a:r>
              <a:rPr lang="cs-CZ" altLang="cs-CZ" sz="2000" dirty="0" smtClean="0"/>
              <a:t>. Michal Janovec, Ph.D.</a:t>
            </a:r>
          </a:p>
          <a:p>
            <a:pPr eaLnBrk="1" hangingPunct="1"/>
            <a:r>
              <a:rPr lang="cs-CZ" altLang="cs-CZ" sz="2000" dirty="0" smtClean="0"/>
              <a:t>JUDr</a:t>
            </a:r>
            <a:r>
              <a:rPr lang="cs-CZ" altLang="cs-CZ" sz="2000" dirty="0" smtClean="0"/>
              <a:t>. </a:t>
            </a:r>
            <a:r>
              <a:rPr lang="cs-CZ" altLang="cs-CZ" sz="2000" dirty="0" smtClean="0"/>
              <a:t>Johan </a:t>
            </a:r>
            <a:r>
              <a:rPr lang="cs-CZ" altLang="cs-CZ" sz="2000" dirty="0" err="1" smtClean="0"/>
              <a:t>Schweigl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Ph.D</a:t>
            </a: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762587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Den Katedry FP</a:t>
            </a:r>
            <a:r>
              <a:rPr lang="en-US" altLang="cs-CZ" smtClean="0"/>
              <a:t>&amp;NH</a:t>
            </a:r>
            <a:endParaRPr lang="cs-CZ" altLang="cs-CZ" smtClean="0"/>
          </a:p>
        </p:txBody>
      </p:sp>
      <p:sp>
        <p:nvSpPr>
          <p:cNvPr id="7171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sz="8800" b="1" smtClean="0">
                <a:solidFill>
                  <a:srgbClr val="FF0000"/>
                </a:solidFill>
              </a:rPr>
              <a:t>1. 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sz="8800" b="1" smtClean="0">
                <a:solidFill>
                  <a:srgbClr val="FF0000"/>
                </a:solidFill>
              </a:rPr>
              <a:t>Duben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cs-CZ" altLang="cs-CZ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b="1" smtClean="0"/>
              <a:t>Dohoda z Laa/Thaya 2009</a:t>
            </a:r>
          </a:p>
        </p:txBody>
      </p:sp>
    </p:spTree>
    <p:extLst>
      <p:ext uri="{BB962C8B-B14F-4D97-AF65-F5344CB8AC3E}">
        <p14:creationId xmlns:p14="http://schemas.microsoft.com/office/powerpoint/2010/main" val="484555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smtClean="0"/>
              <a:t>Branná/</a:t>
            </a:r>
            <a:r>
              <a:rPr lang="cs-CZ" altLang="cs-CZ" dirty="0" err="1" smtClean="0"/>
              <a:t>Kolštejn</a:t>
            </a:r>
            <a:r>
              <a:rPr lang="cs-CZ" altLang="cs-CZ" dirty="0" smtClean="0"/>
              <a:t> 2013</a:t>
            </a:r>
          </a:p>
        </p:txBody>
      </p:sp>
      <p:pic>
        <p:nvPicPr>
          <p:cNvPr id="8195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557338"/>
            <a:ext cx="6953250" cy="4968875"/>
          </a:xfrm>
        </p:spPr>
      </p:pic>
    </p:spTree>
    <p:extLst>
      <p:ext uri="{BB962C8B-B14F-4D97-AF65-F5344CB8AC3E}">
        <p14:creationId xmlns:p14="http://schemas.microsoft.com/office/powerpoint/2010/main" val="32392896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112</Words>
  <Application>Microsoft Office PowerPoint</Application>
  <PresentationFormat>Předvádění na obrazovce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Motiv systému Office</vt:lpstr>
      <vt:lpstr>KATEDRA FINANČNÍHO PRÁVA  A NÁRODNÍHO HOSPODÁŘSTVÍ</vt:lpstr>
      <vt:lpstr>Něco málo o nás</vt:lpstr>
      <vt:lpstr>Den Katedry FP&amp;NH</vt:lpstr>
      <vt:lpstr>Branná/Kolštejn 2013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KATEDRA FINANČNÍHO PRÁVA  A NÁRODNÍHO HOSPODÁŘSTVÍ</dc:title>
  <dc:creator>632</dc:creator>
  <cp:lastModifiedBy>Petr Mrkývka</cp:lastModifiedBy>
  <cp:revision>7</cp:revision>
  <dcterms:created xsi:type="dcterms:W3CDTF">2014-09-17T20:55:46Z</dcterms:created>
  <dcterms:modified xsi:type="dcterms:W3CDTF">2017-09-25T08:54:49Z</dcterms:modified>
</cp:coreProperties>
</file>