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6"/>
  </p:notesMasterIdLst>
  <p:sldIdLst>
    <p:sldId id="257" r:id="rId2"/>
    <p:sldId id="258" r:id="rId3"/>
    <p:sldId id="256" r:id="rId4"/>
    <p:sldId id="259" r:id="rId5"/>
    <p:sldId id="262" r:id="rId6"/>
    <p:sldId id="260" r:id="rId7"/>
    <p:sldId id="261" r:id="rId8"/>
    <p:sldId id="263" r:id="rId9"/>
    <p:sldId id="264" r:id="rId10"/>
    <p:sldId id="265" r:id="rId11"/>
    <p:sldId id="266" r:id="rId12"/>
    <p:sldId id="267" r:id="rId13"/>
    <p:sldId id="268" r:id="rId14"/>
    <p:sldId id="269" r:id="rId15"/>
  </p:sldIdLst>
  <p:sldSz cx="8999538" cy="6840538"/>
  <p:notesSz cx="6858000" cy="9144000"/>
  <p:defaultTextStyle>
    <a:defPPr>
      <a:defRPr lang="cs-CZ"/>
    </a:defPPr>
    <a:lvl1pPr marL="0" algn="l" defTabSz="905073" rtl="0" eaLnBrk="1" latinLnBrk="0" hangingPunct="1">
      <a:defRPr sz="1782" kern="1200">
        <a:solidFill>
          <a:schemeClr val="tx1"/>
        </a:solidFill>
        <a:latin typeface="+mn-lt"/>
        <a:ea typeface="+mn-ea"/>
        <a:cs typeface="+mn-cs"/>
      </a:defRPr>
    </a:lvl1pPr>
    <a:lvl2pPr marL="452537" algn="l" defTabSz="905073" rtl="0" eaLnBrk="1" latinLnBrk="0" hangingPunct="1">
      <a:defRPr sz="1782" kern="1200">
        <a:solidFill>
          <a:schemeClr val="tx1"/>
        </a:solidFill>
        <a:latin typeface="+mn-lt"/>
        <a:ea typeface="+mn-ea"/>
        <a:cs typeface="+mn-cs"/>
      </a:defRPr>
    </a:lvl2pPr>
    <a:lvl3pPr marL="905073" algn="l" defTabSz="905073" rtl="0" eaLnBrk="1" latinLnBrk="0" hangingPunct="1">
      <a:defRPr sz="1782" kern="1200">
        <a:solidFill>
          <a:schemeClr val="tx1"/>
        </a:solidFill>
        <a:latin typeface="+mn-lt"/>
        <a:ea typeface="+mn-ea"/>
        <a:cs typeface="+mn-cs"/>
      </a:defRPr>
    </a:lvl3pPr>
    <a:lvl4pPr marL="1357610" algn="l" defTabSz="905073" rtl="0" eaLnBrk="1" latinLnBrk="0" hangingPunct="1">
      <a:defRPr sz="1782" kern="1200">
        <a:solidFill>
          <a:schemeClr val="tx1"/>
        </a:solidFill>
        <a:latin typeface="+mn-lt"/>
        <a:ea typeface="+mn-ea"/>
        <a:cs typeface="+mn-cs"/>
      </a:defRPr>
    </a:lvl4pPr>
    <a:lvl5pPr marL="1810146" algn="l" defTabSz="905073" rtl="0" eaLnBrk="1" latinLnBrk="0" hangingPunct="1">
      <a:defRPr sz="1782" kern="1200">
        <a:solidFill>
          <a:schemeClr val="tx1"/>
        </a:solidFill>
        <a:latin typeface="+mn-lt"/>
        <a:ea typeface="+mn-ea"/>
        <a:cs typeface="+mn-cs"/>
      </a:defRPr>
    </a:lvl5pPr>
    <a:lvl6pPr marL="2262683" algn="l" defTabSz="905073" rtl="0" eaLnBrk="1" latinLnBrk="0" hangingPunct="1">
      <a:defRPr sz="1782" kern="1200">
        <a:solidFill>
          <a:schemeClr val="tx1"/>
        </a:solidFill>
        <a:latin typeface="+mn-lt"/>
        <a:ea typeface="+mn-ea"/>
        <a:cs typeface="+mn-cs"/>
      </a:defRPr>
    </a:lvl6pPr>
    <a:lvl7pPr marL="2715219" algn="l" defTabSz="905073" rtl="0" eaLnBrk="1" latinLnBrk="0" hangingPunct="1">
      <a:defRPr sz="1782" kern="1200">
        <a:solidFill>
          <a:schemeClr val="tx1"/>
        </a:solidFill>
        <a:latin typeface="+mn-lt"/>
        <a:ea typeface="+mn-ea"/>
        <a:cs typeface="+mn-cs"/>
      </a:defRPr>
    </a:lvl7pPr>
    <a:lvl8pPr marL="3167756" algn="l" defTabSz="905073" rtl="0" eaLnBrk="1" latinLnBrk="0" hangingPunct="1">
      <a:defRPr sz="1782" kern="1200">
        <a:solidFill>
          <a:schemeClr val="tx1"/>
        </a:solidFill>
        <a:latin typeface="+mn-lt"/>
        <a:ea typeface="+mn-ea"/>
        <a:cs typeface="+mn-cs"/>
      </a:defRPr>
    </a:lvl8pPr>
    <a:lvl9pPr marL="3620292" algn="l" defTabSz="905073" rtl="0" eaLnBrk="1" latinLnBrk="0" hangingPunct="1">
      <a:defRPr sz="1782"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54">
          <p15:clr>
            <a:srgbClr val="A4A3A4"/>
          </p15:clr>
        </p15:guide>
        <p15:guide id="2" pos="283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3" d="100"/>
          <a:sy n="73" d="100"/>
        </p:scale>
        <p:origin x="450" y="72"/>
      </p:cViewPr>
      <p:guideLst>
        <p:guide orient="horz" pos="2154"/>
        <p:guide pos="283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DC1901-92BB-4FDD-BA03-8B5D36861ACA}" type="datetimeFigureOut">
              <a:rPr lang="cs-CZ" smtClean="0"/>
              <a:t>20.09.2017</a:t>
            </a:fld>
            <a:endParaRPr lang="cs-CZ"/>
          </a:p>
        </p:txBody>
      </p:sp>
      <p:sp>
        <p:nvSpPr>
          <p:cNvPr id="4" name="Zástupný symbol pro obrázek snímku 3"/>
          <p:cNvSpPr>
            <a:spLocks noGrp="1" noRot="1" noChangeAspect="1"/>
          </p:cNvSpPr>
          <p:nvPr>
            <p:ph type="sldImg" idx="2"/>
          </p:nvPr>
        </p:nvSpPr>
        <p:spPr>
          <a:xfrm>
            <a:off x="1398588" y="1143000"/>
            <a:ext cx="4060825"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8EE4EC-FC1D-4A5C-A5BA-DA124659C1D1}" type="slidenum">
              <a:rPr lang="cs-CZ" smtClean="0"/>
              <a:t>‹#›</a:t>
            </a:fld>
            <a:endParaRPr lang="cs-CZ"/>
          </a:p>
        </p:txBody>
      </p:sp>
    </p:spTree>
    <p:extLst>
      <p:ext uri="{BB962C8B-B14F-4D97-AF65-F5344CB8AC3E}">
        <p14:creationId xmlns:p14="http://schemas.microsoft.com/office/powerpoint/2010/main" val="42640330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228EE4EC-FC1D-4A5C-A5BA-DA124659C1D1}" type="slidenum">
              <a:rPr lang="cs-CZ" smtClean="0"/>
              <a:t>2</a:t>
            </a:fld>
            <a:endParaRPr lang="cs-CZ"/>
          </a:p>
        </p:txBody>
      </p:sp>
    </p:spTree>
    <p:extLst>
      <p:ext uri="{BB962C8B-B14F-4D97-AF65-F5344CB8AC3E}">
        <p14:creationId xmlns:p14="http://schemas.microsoft.com/office/powerpoint/2010/main" val="118723127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Úvodní snímek">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xfrm>
            <a:off x="1080000" y="6450675"/>
            <a:ext cx="6840000" cy="216000"/>
          </a:xfrm>
        </p:spPr>
        <p:txBody>
          <a:bodyPr/>
          <a:lstStyle/>
          <a:p>
            <a:pPr algn="ctr"/>
            <a:r>
              <a:rPr lang="cs-CZ" dirty="0" smtClean="0"/>
              <a:t>autor prezentace, datum prezentace, univerzitní oddělení, fakulta, adresa</a:t>
            </a:r>
            <a:endParaRPr lang="cs-CZ" dirty="0"/>
          </a:p>
        </p:txBody>
      </p:sp>
      <p:sp>
        <p:nvSpPr>
          <p:cNvPr id="6" name="Slide Number Placeholder 5"/>
          <p:cNvSpPr>
            <a:spLocks noGrp="1"/>
          </p:cNvSpPr>
          <p:nvPr>
            <p:ph type="sldNum" sz="quarter" idx="12"/>
          </p:nvPr>
        </p:nvSpPr>
        <p:spPr/>
        <p:txBody>
          <a:bodyPr/>
          <a:lstStyle/>
          <a:p>
            <a:fld id="{103B6205-E093-439F-9685-8F7A4FC3F425}" type="slidenum">
              <a:rPr lang="cs-CZ" smtClean="0"/>
              <a:t>‹#›</a:t>
            </a:fld>
            <a:endParaRPr lang="cs-CZ"/>
          </a:p>
        </p:txBody>
      </p:sp>
      <p:pic>
        <p:nvPicPr>
          <p:cNvPr id="7" name="Obrázek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28699" y="2904775"/>
            <a:ext cx="3342139" cy="1030988"/>
          </a:xfrm>
          <a:prstGeom prst="rect">
            <a:avLst/>
          </a:prstGeom>
        </p:spPr>
      </p:pic>
    </p:spTree>
    <p:extLst>
      <p:ext uri="{BB962C8B-B14F-4D97-AF65-F5344CB8AC3E}">
        <p14:creationId xmlns:p14="http://schemas.microsoft.com/office/powerpoint/2010/main" val="10605706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720000" y="1980001"/>
            <a:ext cx="7560000" cy="1612866"/>
          </a:xfrm>
        </p:spPr>
        <p:txBody>
          <a:bodyPr anchor="t">
            <a:normAutofit/>
          </a:bodyPr>
          <a:lstStyle>
            <a:lvl1pPr algn="l">
              <a:defRPr sz="2600"/>
            </a:lvl1pPr>
          </a:lstStyle>
          <a:p>
            <a:r>
              <a:rPr lang="cs-CZ" smtClean="0"/>
              <a:t>Kliknutím lze upravit styl.</a:t>
            </a:r>
            <a:endParaRPr lang="en-US" dirty="0"/>
          </a:p>
        </p:txBody>
      </p:sp>
      <p:sp>
        <p:nvSpPr>
          <p:cNvPr id="3" name="Subtitle 2"/>
          <p:cNvSpPr>
            <a:spLocks noGrp="1"/>
          </p:cNvSpPr>
          <p:nvPr>
            <p:ph type="subTitle" idx="1"/>
          </p:nvPr>
        </p:nvSpPr>
        <p:spPr>
          <a:xfrm>
            <a:off x="720000" y="3592866"/>
            <a:ext cx="7560000" cy="1552712"/>
          </a:xfrm>
        </p:spPr>
        <p:txBody>
          <a:bodyPr/>
          <a:lstStyle>
            <a:lvl1pPr marL="0" indent="0" algn="l">
              <a:buNone/>
              <a:defRPr sz="2362">
                <a:solidFill>
                  <a:schemeClr val="accent2"/>
                </a:solidFill>
              </a:defRPr>
            </a:lvl1pPr>
            <a:lvl2pPr marL="449976" indent="0" algn="ctr">
              <a:buNone/>
              <a:defRPr sz="1968"/>
            </a:lvl2pPr>
            <a:lvl3pPr marL="899952" indent="0" algn="ctr">
              <a:buNone/>
              <a:defRPr sz="1772"/>
            </a:lvl3pPr>
            <a:lvl4pPr marL="1349929" indent="0" algn="ctr">
              <a:buNone/>
              <a:defRPr sz="1575"/>
            </a:lvl4pPr>
            <a:lvl5pPr marL="1799905" indent="0" algn="ctr">
              <a:buNone/>
              <a:defRPr sz="1575"/>
            </a:lvl5pPr>
            <a:lvl6pPr marL="2249881" indent="0" algn="ctr">
              <a:buNone/>
              <a:defRPr sz="1575"/>
            </a:lvl6pPr>
            <a:lvl7pPr marL="2699857" indent="0" algn="ctr">
              <a:buNone/>
              <a:defRPr sz="1575"/>
            </a:lvl7pPr>
            <a:lvl8pPr marL="3149834" indent="0" algn="ctr">
              <a:buNone/>
              <a:defRPr sz="1575"/>
            </a:lvl8pPr>
            <a:lvl9pPr marL="3599810" indent="0" algn="ctr">
              <a:buNone/>
              <a:defRPr sz="1575"/>
            </a:lvl9pPr>
          </a:lstStyle>
          <a:p>
            <a:r>
              <a:rPr lang="cs-CZ" smtClean="0"/>
              <a:t>Kliknutím lze upravit styl předlohy.</a:t>
            </a:r>
            <a:endParaRPr lang="en-US" dirty="0"/>
          </a:p>
        </p:txBody>
      </p:sp>
      <p:sp>
        <p:nvSpPr>
          <p:cNvPr id="5" name="Footer Placeholder 4"/>
          <p:cNvSpPr>
            <a:spLocks noGrp="1"/>
          </p:cNvSpPr>
          <p:nvPr>
            <p:ph type="ftr" sz="quarter" idx="11"/>
          </p:nvPr>
        </p:nvSpPr>
        <p:spPr/>
        <p:txBody>
          <a:bodyPr/>
          <a:lstStyle/>
          <a:p>
            <a:r>
              <a:rPr lang="cs-CZ" dirty="0" smtClean="0"/>
              <a:t>autor prezentace, datum prezentace, univerzitní oddělení, fakulta, adresa</a:t>
            </a:r>
            <a:endParaRPr lang="cs-CZ" dirty="0"/>
          </a:p>
        </p:txBody>
      </p:sp>
      <p:sp>
        <p:nvSpPr>
          <p:cNvPr id="6" name="Slide Number Placeholder 5"/>
          <p:cNvSpPr>
            <a:spLocks noGrp="1"/>
          </p:cNvSpPr>
          <p:nvPr>
            <p:ph type="sldNum" sz="quarter" idx="12"/>
          </p:nvPr>
        </p:nvSpPr>
        <p:spPr/>
        <p:txBody>
          <a:bodyPr/>
          <a:lstStyle/>
          <a:p>
            <a:fld id="{103B6205-E093-439F-9685-8F7A4FC3F425}" type="slidenum">
              <a:rPr lang="cs-CZ" smtClean="0"/>
              <a:t>‹#›</a:t>
            </a:fld>
            <a:endParaRPr lang="cs-CZ"/>
          </a:p>
        </p:txBody>
      </p:sp>
    </p:spTree>
    <p:extLst>
      <p:ext uri="{BB962C8B-B14F-4D97-AF65-F5344CB8AC3E}">
        <p14:creationId xmlns:p14="http://schemas.microsoft.com/office/powerpoint/2010/main" val="24517218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2_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720000" y="4380949"/>
            <a:ext cx="7560000" cy="982528"/>
          </a:xfrm>
        </p:spPr>
        <p:txBody>
          <a:bodyPr anchor="t">
            <a:normAutofit/>
          </a:bodyPr>
          <a:lstStyle>
            <a:lvl1pPr algn="ctr">
              <a:defRPr sz="2600"/>
            </a:lvl1pPr>
          </a:lstStyle>
          <a:p>
            <a:r>
              <a:rPr lang="cs-CZ" smtClean="0"/>
              <a:t>Kliknutím lze upravit styl.</a:t>
            </a:r>
            <a:endParaRPr lang="en-US" dirty="0"/>
          </a:p>
        </p:txBody>
      </p:sp>
      <p:sp>
        <p:nvSpPr>
          <p:cNvPr id="3" name="Subtitle 2"/>
          <p:cNvSpPr>
            <a:spLocks noGrp="1"/>
          </p:cNvSpPr>
          <p:nvPr>
            <p:ph type="subTitle" idx="1"/>
          </p:nvPr>
        </p:nvSpPr>
        <p:spPr>
          <a:xfrm>
            <a:off x="720000" y="5363477"/>
            <a:ext cx="7560000" cy="945883"/>
          </a:xfrm>
        </p:spPr>
        <p:txBody>
          <a:bodyPr/>
          <a:lstStyle>
            <a:lvl1pPr marL="0" indent="0" algn="ctr">
              <a:buNone/>
              <a:defRPr sz="2362">
                <a:solidFill>
                  <a:schemeClr val="accent2"/>
                </a:solidFill>
              </a:defRPr>
            </a:lvl1pPr>
            <a:lvl2pPr marL="449976" indent="0" algn="ctr">
              <a:buNone/>
              <a:defRPr sz="1968"/>
            </a:lvl2pPr>
            <a:lvl3pPr marL="899952" indent="0" algn="ctr">
              <a:buNone/>
              <a:defRPr sz="1772"/>
            </a:lvl3pPr>
            <a:lvl4pPr marL="1349929" indent="0" algn="ctr">
              <a:buNone/>
              <a:defRPr sz="1575"/>
            </a:lvl4pPr>
            <a:lvl5pPr marL="1799905" indent="0" algn="ctr">
              <a:buNone/>
              <a:defRPr sz="1575"/>
            </a:lvl5pPr>
            <a:lvl6pPr marL="2249881" indent="0" algn="ctr">
              <a:buNone/>
              <a:defRPr sz="1575"/>
            </a:lvl6pPr>
            <a:lvl7pPr marL="2699857" indent="0" algn="ctr">
              <a:buNone/>
              <a:defRPr sz="1575"/>
            </a:lvl7pPr>
            <a:lvl8pPr marL="3149834" indent="0" algn="ctr">
              <a:buNone/>
              <a:defRPr sz="1575"/>
            </a:lvl8pPr>
            <a:lvl9pPr marL="3599810" indent="0" algn="ctr">
              <a:buNone/>
              <a:defRPr sz="1575"/>
            </a:lvl9pPr>
          </a:lstStyle>
          <a:p>
            <a:r>
              <a:rPr lang="cs-CZ" smtClean="0"/>
              <a:t>Kliknutím lze upravit styl předlohy.</a:t>
            </a:r>
            <a:endParaRPr lang="en-US" dirty="0"/>
          </a:p>
        </p:txBody>
      </p:sp>
      <p:sp>
        <p:nvSpPr>
          <p:cNvPr id="5" name="Footer Placeholder 4"/>
          <p:cNvSpPr>
            <a:spLocks noGrp="1"/>
          </p:cNvSpPr>
          <p:nvPr>
            <p:ph type="ftr" sz="quarter" idx="11"/>
          </p:nvPr>
        </p:nvSpPr>
        <p:spPr>
          <a:xfrm>
            <a:off x="1080000" y="6450675"/>
            <a:ext cx="6840000" cy="216000"/>
          </a:xfrm>
        </p:spPr>
        <p:txBody>
          <a:bodyPr/>
          <a:lstStyle/>
          <a:p>
            <a:pPr algn="ctr"/>
            <a:r>
              <a:rPr lang="cs-CZ" dirty="0" smtClean="0"/>
              <a:t>autor prezentace, datum prezentace, univerzitní oddělení, fakulta, adresa</a:t>
            </a:r>
            <a:endParaRPr lang="cs-CZ" dirty="0"/>
          </a:p>
        </p:txBody>
      </p:sp>
      <p:sp>
        <p:nvSpPr>
          <p:cNvPr id="6" name="Slide Number Placeholder 5"/>
          <p:cNvSpPr>
            <a:spLocks noGrp="1"/>
          </p:cNvSpPr>
          <p:nvPr>
            <p:ph type="sldNum" sz="quarter" idx="12"/>
          </p:nvPr>
        </p:nvSpPr>
        <p:spPr/>
        <p:txBody>
          <a:bodyPr/>
          <a:lstStyle/>
          <a:p>
            <a:fld id="{103B6205-E093-439F-9685-8F7A4FC3F425}" type="slidenum">
              <a:rPr lang="cs-CZ" smtClean="0"/>
              <a:t>‹#›</a:t>
            </a:fld>
            <a:endParaRPr lang="cs-CZ"/>
          </a:p>
        </p:txBody>
      </p:sp>
      <p:pic>
        <p:nvPicPr>
          <p:cNvPr id="4" name="Obrázek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97915" y="1260000"/>
            <a:ext cx="2203708" cy="1826518"/>
          </a:xfrm>
          <a:prstGeom prst="rect">
            <a:avLst/>
          </a:prstGeom>
        </p:spPr>
      </p:pic>
    </p:spTree>
    <p:extLst>
      <p:ext uri="{BB962C8B-B14F-4D97-AF65-F5344CB8AC3E}">
        <p14:creationId xmlns:p14="http://schemas.microsoft.com/office/powerpoint/2010/main" val="40052400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Footer Placeholder 4"/>
          <p:cNvSpPr>
            <a:spLocks noGrp="1"/>
          </p:cNvSpPr>
          <p:nvPr>
            <p:ph type="ftr" sz="quarter" idx="11"/>
          </p:nvPr>
        </p:nvSpPr>
        <p:spPr/>
        <p:txBody>
          <a:bodyPr/>
          <a:lstStyle/>
          <a:p>
            <a:r>
              <a:rPr lang="cs-CZ" smtClean="0"/>
              <a:t>autor prezentace, datum prezentace, univerzitní oddělení, fakulta, adresa</a:t>
            </a:r>
            <a:endParaRPr lang="cs-CZ" dirty="0"/>
          </a:p>
        </p:txBody>
      </p:sp>
      <p:sp>
        <p:nvSpPr>
          <p:cNvPr id="6" name="Slide Number Placeholder 5"/>
          <p:cNvSpPr>
            <a:spLocks noGrp="1"/>
          </p:cNvSpPr>
          <p:nvPr>
            <p:ph type="sldNum" sz="quarter" idx="12"/>
          </p:nvPr>
        </p:nvSpPr>
        <p:spPr/>
        <p:txBody>
          <a:bodyPr/>
          <a:lstStyle/>
          <a:p>
            <a:fld id="{103B6205-E093-439F-9685-8F7A4FC3F425}" type="slidenum">
              <a:rPr lang="cs-CZ" smtClean="0"/>
              <a:t>‹#›</a:t>
            </a:fld>
            <a:endParaRPr lang="cs-CZ"/>
          </a:p>
        </p:txBody>
      </p:sp>
    </p:spTree>
    <p:extLst>
      <p:ext uri="{BB962C8B-B14F-4D97-AF65-F5344CB8AC3E}">
        <p14:creationId xmlns:p14="http://schemas.microsoft.com/office/powerpoint/2010/main" val="4753492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sz="half" idx="1"/>
          </p:nvPr>
        </p:nvSpPr>
        <p:spPr>
          <a:xfrm>
            <a:off x="720000" y="2462400"/>
            <a:ext cx="3622702" cy="38988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4657298" y="2462400"/>
            <a:ext cx="3622702" cy="389880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6" name="Footer Placeholder 5"/>
          <p:cNvSpPr>
            <a:spLocks noGrp="1"/>
          </p:cNvSpPr>
          <p:nvPr>
            <p:ph type="ftr" sz="quarter" idx="11"/>
          </p:nvPr>
        </p:nvSpPr>
        <p:spPr/>
        <p:txBody>
          <a:bodyPr/>
          <a:lstStyle/>
          <a:p>
            <a:r>
              <a:rPr lang="cs-CZ" smtClean="0"/>
              <a:t>autor prezentace, datum prezentace, univerzitní oddělení, fakulta, adresa</a:t>
            </a:r>
            <a:endParaRPr lang="cs-CZ"/>
          </a:p>
        </p:txBody>
      </p:sp>
      <p:sp>
        <p:nvSpPr>
          <p:cNvPr id="7" name="Slide Number Placeholder 6"/>
          <p:cNvSpPr>
            <a:spLocks noGrp="1"/>
          </p:cNvSpPr>
          <p:nvPr>
            <p:ph type="sldNum" sz="quarter" idx="12"/>
          </p:nvPr>
        </p:nvSpPr>
        <p:spPr/>
        <p:txBody>
          <a:bodyPr/>
          <a:lstStyle/>
          <a:p>
            <a:fld id="{103B6205-E093-439F-9685-8F7A4FC3F425}" type="slidenum">
              <a:rPr lang="cs-CZ" smtClean="0"/>
              <a:t>‹#›</a:t>
            </a:fld>
            <a:endParaRPr lang="cs-CZ"/>
          </a:p>
        </p:txBody>
      </p:sp>
    </p:spTree>
    <p:extLst>
      <p:ext uri="{BB962C8B-B14F-4D97-AF65-F5344CB8AC3E}">
        <p14:creationId xmlns:p14="http://schemas.microsoft.com/office/powerpoint/2010/main" val="30723822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720000" y="1620000"/>
            <a:ext cx="7560000" cy="748800"/>
          </a:xfrm>
        </p:spPr>
        <p:txBody>
          <a:bodyPr/>
          <a:lstStyle/>
          <a:p>
            <a:r>
              <a:rPr lang="cs-CZ" smtClean="0"/>
              <a:t>Kliknutím lze upravit styl.</a:t>
            </a:r>
            <a:endParaRPr lang="en-US" dirty="0"/>
          </a:p>
        </p:txBody>
      </p:sp>
      <p:sp>
        <p:nvSpPr>
          <p:cNvPr id="3" name="Text Placeholder 2"/>
          <p:cNvSpPr>
            <a:spLocks noGrp="1"/>
          </p:cNvSpPr>
          <p:nvPr>
            <p:ph type="body" idx="1"/>
          </p:nvPr>
        </p:nvSpPr>
        <p:spPr>
          <a:xfrm>
            <a:off x="720000" y="2368800"/>
            <a:ext cx="3621600" cy="693376"/>
          </a:xfrm>
        </p:spPr>
        <p:txBody>
          <a:bodyPr anchor="b"/>
          <a:lstStyle>
            <a:lvl1pPr marL="0" indent="0">
              <a:buNone/>
              <a:defRPr sz="2362" b="1"/>
            </a:lvl1pPr>
            <a:lvl2pPr marL="449976" indent="0">
              <a:buNone/>
              <a:defRPr sz="1968" b="1"/>
            </a:lvl2pPr>
            <a:lvl3pPr marL="899952" indent="0">
              <a:buNone/>
              <a:defRPr sz="1772" b="1"/>
            </a:lvl3pPr>
            <a:lvl4pPr marL="1349929" indent="0">
              <a:buNone/>
              <a:defRPr sz="1575" b="1"/>
            </a:lvl4pPr>
            <a:lvl5pPr marL="1799905" indent="0">
              <a:buNone/>
              <a:defRPr sz="1575" b="1"/>
            </a:lvl5pPr>
            <a:lvl6pPr marL="2249881" indent="0">
              <a:buNone/>
              <a:defRPr sz="1575" b="1"/>
            </a:lvl6pPr>
            <a:lvl7pPr marL="2699857" indent="0">
              <a:buNone/>
              <a:defRPr sz="1575" b="1"/>
            </a:lvl7pPr>
            <a:lvl8pPr marL="3149834" indent="0">
              <a:buNone/>
              <a:defRPr sz="1575" b="1"/>
            </a:lvl8pPr>
            <a:lvl9pPr marL="3599810" indent="0">
              <a:buNone/>
              <a:defRPr sz="1575" b="1"/>
            </a:lvl9pPr>
          </a:lstStyle>
          <a:p>
            <a:pPr lvl="0"/>
            <a:r>
              <a:rPr lang="cs-CZ" smtClean="0"/>
              <a:t>Kliknutím lze upravit styly předlohy textu.</a:t>
            </a:r>
          </a:p>
        </p:txBody>
      </p:sp>
      <p:sp>
        <p:nvSpPr>
          <p:cNvPr id="4" name="Content Placeholder 3"/>
          <p:cNvSpPr>
            <a:spLocks noGrp="1"/>
          </p:cNvSpPr>
          <p:nvPr>
            <p:ph sz="half" idx="2"/>
          </p:nvPr>
        </p:nvSpPr>
        <p:spPr>
          <a:xfrm>
            <a:off x="720000" y="3151650"/>
            <a:ext cx="3621600" cy="320955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4658400" y="2368800"/>
            <a:ext cx="3621600" cy="693376"/>
          </a:xfrm>
        </p:spPr>
        <p:txBody>
          <a:bodyPr anchor="b"/>
          <a:lstStyle>
            <a:lvl1pPr marL="0" indent="0">
              <a:buNone/>
              <a:defRPr sz="2362" b="1"/>
            </a:lvl1pPr>
            <a:lvl2pPr marL="449976" indent="0">
              <a:buNone/>
              <a:defRPr sz="1968" b="1"/>
            </a:lvl2pPr>
            <a:lvl3pPr marL="899952" indent="0">
              <a:buNone/>
              <a:defRPr sz="1772" b="1"/>
            </a:lvl3pPr>
            <a:lvl4pPr marL="1349929" indent="0">
              <a:buNone/>
              <a:defRPr sz="1575" b="1"/>
            </a:lvl4pPr>
            <a:lvl5pPr marL="1799905" indent="0">
              <a:buNone/>
              <a:defRPr sz="1575" b="1"/>
            </a:lvl5pPr>
            <a:lvl6pPr marL="2249881" indent="0">
              <a:buNone/>
              <a:defRPr sz="1575" b="1"/>
            </a:lvl6pPr>
            <a:lvl7pPr marL="2699857" indent="0">
              <a:buNone/>
              <a:defRPr sz="1575" b="1"/>
            </a:lvl7pPr>
            <a:lvl8pPr marL="3149834" indent="0">
              <a:buNone/>
              <a:defRPr sz="1575" b="1"/>
            </a:lvl8pPr>
            <a:lvl9pPr marL="3599810" indent="0">
              <a:buNone/>
              <a:defRPr sz="1575" b="1"/>
            </a:lvl9pPr>
          </a:lstStyle>
          <a:p>
            <a:pPr lvl="0"/>
            <a:r>
              <a:rPr lang="cs-CZ" smtClean="0"/>
              <a:t>Kliknutím lze upravit styly předlohy textu.</a:t>
            </a:r>
          </a:p>
        </p:txBody>
      </p:sp>
      <p:sp>
        <p:nvSpPr>
          <p:cNvPr id="6" name="Content Placeholder 5"/>
          <p:cNvSpPr>
            <a:spLocks noGrp="1"/>
          </p:cNvSpPr>
          <p:nvPr>
            <p:ph sz="quarter" idx="4"/>
          </p:nvPr>
        </p:nvSpPr>
        <p:spPr>
          <a:xfrm>
            <a:off x="4658400" y="3151650"/>
            <a:ext cx="3621600" cy="320955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8" name="Footer Placeholder 7"/>
          <p:cNvSpPr>
            <a:spLocks noGrp="1"/>
          </p:cNvSpPr>
          <p:nvPr>
            <p:ph type="ftr" sz="quarter" idx="11"/>
          </p:nvPr>
        </p:nvSpPr>
        <p:spPr/>
        <p:txBody>
          <a:bodyPr/>
          <a:lstStyle/>
          <a:p>
            <a:r>
              <a:rPr lang="cs-CZ" smtClean="0"/>
              <a:t>autor prezentace, datum prezentace, univerzitní oddělení, fakulta, adresa</a:t>
            </a:r>
            <a:endParaRPr lang="cs-CZ"/>
          </a:p>
        </p:txBody>
      </p:sp>
      <p:sp>
        <p:nvSpPr>
          <p:cNvPr id="9" name="Slide Number Placeholder 8"/>
          <p:cNvSpPr>
            <a:spLocks noGrp="1"/>
          </p:cNvSpPr>
          <p:nvPr>
            <p:ph type="sldNum" sz="quarter" idx="12"/>
          </p:nvPr>
        </p:nvSpPr>
        <p:spPr/>
        <p:txBody>
          <a:bodyPr/>
          <a:lstStyle/>
          <a:p>
            <a:fld id="{103B6205-E093-439F-9685-8F7A4FC3F425}" type="slidenum">
              <a:rPr lang="cs-CZ" smtClean="0"/>
              <a:t>‹#›</a:t>
            </a:fld>
            <a:endParaRPr lang="cs-CZ"/>
          </a:p>
        </p:txBody>
      </p:sp>
    </p:spTree>
    <p:extLst>
      <p:ext uri="{BB962C8B-B14F-4D97-AF65-F5344CB8AC3E}">
        <p14:creationId xmlns:p14="http://schemas.microsoft.com/office/powerpoint/2010/main" val="36112717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4" name="Footer Placeholder 3"/>
          <p:cNvSpPr>
            <a:spLocks noGrp="1"/>
          </p:cNvSpPr>
          <p:nvPr>
            <p:ph type="ftr" sz="quarter" idx="11"/>
          </p:nvPr>
        </p:nvSpPr>
        <p:spPr/>
        <p:txBody>
          <a:bodyPr/>
          <a:lstStyle/>
          <a:p>
            <a:r>
              <a:rPr lang="cs-CZ" smtClean="0"/>
              <a:t>autor prezentace, datum prezentace, univerzitní oddělení, fakulta, adresa</a:t>
            </a:r>
            <a:endParaRPr lang="cs-CZ"/>
          </a:p>
        </p:txBody>
      </p:sp>
      <p:sp>
        <p:nvSpPr>
          <p:cNvPr id="5" name="Slide Number Placeholder 4"/>
          <p:cNvSpPr>
            <a:spLocks noGrp="1"/>
          </p:cNvSpPr>
          <p:nvPr>
            <p:ph type="sldNum" sz="quarter" idx="12"/>
          </p:nvPr>
        </p:nvSpPr>
        <p:spPr/>
        <p:txBody>
          <a:bodyPr/>
          <a:lstStyle/>
          <a:p>
            <a:fld id="{103B6205-E093-439F-9685-8F7A4FC3F425}" type="slidenum">
              <a:rPr lang="cs-CZ" smtClean="0"/>
              <a:t>‹#›</a:t>
            </a:fld>
            <a:endParaRPr lang="cs-CZ"/>
          </a:p>
        </p:txBody>
      </p:sp>
    </p:spTree>
    <p:extLst>
      <p:ext uri="{BB962C8B-B14F-4D97-AF65-F5344CB8AC3E}">
        <p14:creationId xmlns:p14="http://schemas.microsoft.com/office/powerpoint/2010/main" val="4172472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cs-CZ" smtClean="0"/>
              <a:t>autor prezentace, datum prezentace, univerzitní oddělení, fakulta, adresa</a:t>
            </a:r>
            <a:endParaRPr lang="cs-CZ"/>
          </a:p>
        </p:txBody>
      </p:sp>
      <p:sp>
        <p:nvSpPr>
          <p:cNvPr id="4" name="Slide Number Placeholder 3"/>
          <p:cNvSpPr>
            <a:spLocks noGrp="1"/>
          </p:cNvSpPr>
          <p:nvPr>
            <p:ph type="sldNum" sz="quarter" idx="12"/>
          </p:nvPr>
        </p:nvSpPr>
        <p:spPr/>
        <p:txBody>
          <a:bodyPr/>
          <a:lstStyle/>
          <a:p>
            <a:fld id="{103B6205-E093-439F-9685-8F7A4FC3F425}" type="slidenum">
              <a:rPr lang="cs-CZ" smtClean="0"/>
              <a:t>‹#›</a:t>
            </a:fld>
            <a:endParaRPr lang="cs-CZ"/>
          </a:p>
        </p:txBody>
      </p:sp>
    </p:spTree>
    <p:extLst>
      <p:ext uri="{BB962C8B-B14F-4D97-AF65-F5344CB8AC3E}">
        <p14:creationId xmlns:p14="http://schemas.microsoft.com/office/powerpoint/2010/main" val="2928110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720000" y="1620000"/>
            <a:ext cx="3004102" cy="748800"/>
          </a:xfrm>
        </p:spPr>
        <p:txBody>
          <a:bodyPr anchor="b">
            <a:normAutofit/>
          </a:bodyPr>
          <a:lstStyle>
            <a:lvl1pPr>
              <a:defRPr sz="2600"/>
            </a:lvl1pPr>
          </a:lstStyle>
          <a:p>
            <a:r>
              <a:rPr lang="cs-CZ" smtClean="0"/>
              <a:t>Kliknutím lze upravit styl.</a:t>
            </a:r>
            <a:endParaRPr lang="en-US" dirty="0"/>
          </a:p>
        </p:txBody>
      </p:sp>
      <p:sp>
        <p:nvSpPr>
          <p:cNvPr id="3" name="Content Placeholder 2"/>
          <p:cNvSpPr>
            <a:spLocks noGrp="1"/>
          </p:cNvSpPr>
          <p:nvPr>
            <p:ph idx="1"/>
          </p:nvPr>
        </p:nvSpPr>
        <p:spPr>
          <a:xfrm>
            <a:off x="3825976" y="1620000"/>
            <a:ext cx="4454024" cy="4733283"/>
          </a:xfrm>
        </p:spPr>
        <p:txBody>
          <a:bodyPr>
            <a:normAutofit/>
          </a:bodyPr>
          <a:lstStyle>
            <a:lvl1pPr>
              <a:defRPr sz="2400"/>
            </a:lvl1pPr>
            <a:lvl2pPr>
              <a:defRPr sz="2000"/>
            </a:lvl2pPr>
            <a:lvl3pPr>
              <a:defRPr sz="1800"/>
            </a:lvl3pPr>
            <a:lvl4pPr>
              <a:defRPr sz="1600"/>
            </a:lvl4pPr>
            <a:lvl5pPr>
              <a:defRPr sz="1600"/>
            </a:lvl5pPr>
            <a:lvl6pPr>
              <a:defRPr sz="1968"/>
            </a:lvl6pPr>
            <a:lvl7pPr>
              <a:defRPr sz="1968"/>
            </a:lvl7pPr>
            <a:lvl8pPr>
              <a:defRPr sz="1968"/>
            </a:lvl8pPr>
            <a:lvl9pPr>
              <a:defRPr sz="1968"/>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720000" y="2458274"/>
            <a:ext cx="3004102" cy="3902926"/>
          </a:xfrm>
        </p:spPr>
        <p:txBody>
          <a:bodyPr/>
          <a:lstStyle>
            <a:lvl1pPr marL="0" indent="0">
              <a:buNone/>
              <a:defRPr sz="1575"/>
            </a:lvl1pPr>
            <a:lvl2pPr marL="449976" indent="0">
              <a:buNone/>
              <a:defRPr sz="1378"/>
            </a:lvl2pPr>
            <a:lvl3pPr marL="899952" indent="0">
              <a:buNone/>
              <a:defRPr sz="1181"/>
            </a:lvl3pPr>
            <a:lvl4pPr marL="1349929" indent="0">
              <a:buNone/>
              <a:defRPr sz="984"/>
            </a:lvl4pPr>
            <a:lvl5pPr marL="1799905" indent="0">
              <a:buNone/>
              <a:defRPr sz="984"/>
            </a:lvl5pPr>
            <a:lvl6pPr marL="2249881" indent="0">
              <a:buNone/>
              <a:defRPr sz="984"/>
            </a:lvl6pPr>
            <a:lvl7pPr marL="2699857" indent="0">
              <a:buNone/>
              <a:defRPr sz="984"/>
            </a:lvl7pPr>
            <a:lvl8pPr marL="3149834" indent="0">
              <a:buNone/>
              <a:defRPr sz="984"/>
            </a:lvl8pPr>
            <a:lvl9pPr marL="3599810" indent="0">
              <a:buNone/>
              <a:defRPr sz="984"/>
            </a:lvl9pPr>
          </a:lstStyle>
          <a:p>
            <a:pPr lvl="0"/>
            <a:r>
              <a:rPr lang="cs-CZ" smtClean="0"/>
              <a:t>Kliknutím lze upravit styly předlohy textu.</a:t>
            </a:r>
          </a:p>
        </p:txBody>
      </p:sp>
      <p:sp>
        <p:nvSpPr>
          <p:cNvPr id="6" name="Footer Placeholder 5"/>
          <p:cNvSpPr>
            <a:spLocks noGrp="1"/>
          </p:cNvSpPr>
          <p:nvPr>
            <p:ph type="ftr" sz="quarter" idx="11"/>
          </p:nvPr>
        </p:nvSpPr>
        <p:spPr/>
        <p:txBody>
          <a:bodyPr/>
          <a:lstStyle/>
          <a:p>
            <a:r>
              <a:rPr lang="cs-CZ" smtClean="0"/>
              <a:t>autor prezentace, datum prezentace, univerzitní oddělení, fakulta, adresa</a:t>
            </a:r>
            <a:endParaRPr lang="cs-CZ"/>
          </a:p>
        </p:txBody>
      </p:sp>
      <p:sp>
        <p:nvSpPr>
          <p:cNvPr id="7" name="Slide Number Placeholder 6"/>
          <p:cNvSpPr>
            <a:spLocks noGrp="1"/>
          </p:cNvSpPr>
          <p:nvPr>
            <p:ph type="sldNum" sz="quarter" idx="12"/>
          </p:nvPr>
        </p:nvSpPr>
        <p:spPr/>
        <p:txBody>
          <a:bodyPr/>
          <a:lstStyle/>
          <a:p>
            <a:fld id="{103B6205-E093-439F-9685-8F7A4FC3F425}" type="slidenum">
              <a:rPr lang="cs-CZ" smtClean="0"/>
              <a:t>‹#›</a:t>
            </a:fld>
            <a:endParaRPr lang="cs-CZ"/>
          </a:p>
        </p:txBody>
      </p:sp>
    </p:spTree>
    <p:extLst>
      <p:ext uri="{BB962C8B-B14F-4D97-AF65-F5344CB8AC3E}">
        <p14:creationId xmlns:p14="http://schemas.microsoft.com/office/powerpoint/2010/main" val="3028856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1">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20000" y="1620000"/>
            <a:ext cx="7560000" cy="748080"/>
          </a:xfrm>
          <a:prstGeom prst="rect">
            <a:avLst/>
          </a:prstGeom>
        </p:spPr>
        <p:txBody>
          <a:bodyPr vert="horz" lIns="0" tIns="0" rIns="0" bIns="0" rtlCol="0" anchor="t">
            <a:normAutofit/>
          </a:bodyPr>
          <a:lstStyle/>
          <a:p>
            <a:r>
              <a:rPr lang="cs-CZ" dirty="0" smtClean="0"/>
              <a:t>Kliknutím lze upravit styl.</a:t>
            </a:r>
            <a:endParaRPr lang="en-US" dirty="0"/>
          </a:p>
        </p:txBody>
      </p:sp>
      <p:sp>
        <p:nvSpPr>
          <p:cNvPr id="3" name="Text Placeholder 2"/>
          <p:cNvSpPr>
            <a:spLocks noGrp="1"/>
          </p:cNvSpPr>
          <p:nvPr>
            <p:ph type="body" idx="1"/>
          </p:nvPr>
        </p:nvSpPr>
        <p:spPr>
          <a:xfrm>
            <a:off x="720000" y="2460567"/>
            <a:ext cx="7560000" cy="3898669"/>
          </a:xfrm>
          <a:prstGeom prst="rect">
            <a:avLst/>
          </a:prstGeom>
        </p:spPr>
        <p:txBody>
          <a:bodyPr vert="horz" lIns="0" tIns="0" rIns="0" bIns="0" rtlCol="0">
            <a:normAutofit/>
          </a:bodyPr>
          <a:lstStyle/>
          <a:p>
            <a:pPr lvl="0"/>
            <a:r>
              <a:rPr lang="cs-CZ" dirty="0" smtClean="0"/>
              <a:t>Kliknutím lze upravit styly předlohy textu.</a:t>
            </a:r>
          </a:p>
          <a:p>
            <a:pPr lvl="1"/>
            <a:r>
              <a:rPr lang="cs-CZ" dirty="0" smtClean="0"/>
              <a:t>Druhá úroveň</a:t>
            </a:r>
          </a:p>
          <a:p>
            <a:pPr lvl="2"/>
            <a:r>
              <a:rPr lang="cs-CZ" dirty="0" smtClean="0"/>
              <a:t>Třetí úroveň</a:t>
            </a:r>
          </a:p>
          <a:p>
            <a:pPr lvl="3"/>
            <a:r>
              <a:rPr lang="cs-CZ" dirty="0" smtClean="0"/>
              <a:t>Čtvrtá úroveň</a:t>
            </a:r>
          </a:p>
          <a:p>
            <a:pPr lvl="4"/>
            <a:r>
              <a:rPr lang="cs-CZ" dirty="0" smtClean="0"/>
              <a:t>Pátá úroveň</a:t>
            </a:r>
            <a:endParaRPr lang="en-US" dirty="0"/>
          </a:p>
        </p:txBody>
      </p:sp>
      <p:sp>
        <p:nvSpPr>
          <p:cNvPr id="5" name="Footer Placeholder 4"/>
          <p:cNvSpPr>
            <a:spLocks noGrp="1"/>
          </p:cNvSpPr>
          <p:nvPr>
            <p:ph type="ftr" sz="quarter" idx="3"/>
          </p:nvPr>
        </p:nvSpPr>
        <p:spPr>
          <a:xfrm>
            <a:off x="720000" y="6450675"/>
            <a:ext cx="7118902" cy="216000"/>
          </a:xfrm>
          <a:prstGeom prst="rect">
            <a:avLst/>
          </a:prstGeom>
        </p:spPr>
        <p:txBody>
          <a:bodyPr vert="horz" lIns="0" tIns="0" rIns="0" bIns="0" rtlCol="0" anchor="b"/>
          <a:lstStyle>
            <a:lvl1pPr algn="l">
              <a:defRPr sz="1000">
                <a:solidFill>
                  <a:schemeClr val="accent1"/>
                </a:solidFill>
                <a:latin typeface="Arial" panose="020B0604020202020204" pitchFamily="34" charset="0"/>
                <a:cs typeface="Arial" panose="020B0604020202020204" pitchFamily="34" charset="0"/>
              </a:defRPr>
            </a:lvl1pPr>
          </a:lstStyle>
          <a:p>
            <a:r>
              <a:rPr lang="cs-CZ" smtClean="0"/>
              <a:t>autor prezentace, datum prezentace, univerzitní oddělení, fakulta, adresa</a:t>
            </a:r>
            <a:endParaRPr lang="cs-CZ" dirty="0"/>
          </a:p>
        </p:txBody>
      </p:sp>
      <p:sp>
        <p:nvSpPr>
          <p:cNvPr id="6" name="Slide Number Placeholder 5"/>
          <p:cNvSpPr>
            <a:spLocks noGrp="1"/>
          </p:cNvSpPr>
          <p:nvPr>
            <p:ph type="sldNum" sz="quarter" idx="4"/>
          </p:nvPr>
        </p:nvSpPr>
        <p:spPr>
          <a:xfrm>
            <a:off x="7963593" y="6450675"/>
            <a:ext cx="316407" cy="216000"/>
          </a:xfrm>
          <a:prstGeom prst="rect">
            <a:avLst/>
          </a:prstGeom>
        </p:spPr>
        <p:txBody>
          <a:bodyPr vert="horz" lIns="0" tIns="0" rIns="0" bIns="0" rtlCol="0" anchor="ctr"/>
          <a:lstStyle>
            <a:lvl1pPr algn="r">
              <a:defRPr sz="1000">
                <a:solidFill>
                  <a:schemeClr val="accent1"/>
                </a:solidFill>
                <a:latin typeface="Arial" panose="020B0604020202020204" pitchFamily="34" charset="0"/>
                <a:cs typeface="Arial" panose="020B0604020202020204" pitchFamily="34" charset="0"/>
              </a:defRPr>
            </a:lvl1pPr>
          </a:lstStyle>
          <a:p>
            <a:fld id="{103B6205-E093-439F-9685-8F7A4FC3F425}" type="slidenum">
              <a:rPr lang="cs-CZ" smtClean="0"/>
              <a:pPr/>
              <a:t>‹#›</a:t>
            </a:fld>
            <a:endParaRPr lang="cs-CZ" dirty="0"/>
          </a:p>
        </p:txBody>
      </p:sp>
      <p:pic>
        <p:nvPicPr>
          <p:cNvPr id="10" name="Obrázek 9"/>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720000" y="540000"/>
            <a:ext cx="2560325" cy="710947"/>
          </a:xfrm>
          <a:prstGeom prst="rect">
            <a:avLst/>
          </a:prstGeom>
        </p:spPr>
      </p:pic>
    </p:spTree>
    <p:extLst>
      <p:ext uri="{BB962C8B-B14F-4D97-AF65-F5344CB8AC3E}">
        <p14:creationId xmlns:p14="http://schemas.microsoft.com/office/powerpoint/2010/main" val="3501032078"/>
      </p:ext>
    </p:extLst>
  </p:cSld>
  <p:clrMap bg1="lt1" tx1="dk1" bg2="lt2" tx2="dk2" accent1="accent1" accent2="accent2" accent3="accent3" accent4="accent4" accent5="accent5" accent6="accent6" hlink="hlink" folHlink="folHlink"/>
  <p:sldLayoutIdLst>
    <p:sldLayoutId id="2147483684" r:id="rId1"/>
    <p:sldLayoutId id="2147483673" r:id="rId2"/>
    <p:sldLayoutId id="2147483685" r:id="rId3"/>
    <p:sldLayoutId id="2147483674" r:id="rId4"/>
    <p:sldLayoutId id="2147483676" r:id="rId5"/>
    <p:sldLayoutId id="2147483677" r:id="rId6"/>
    <p:sldLayoutId id="2147483678" r:id="rId7"/>
    <p:sldLayoutId id="2147483679" r:id="rId8"/>
    <p:sldLayoutId id="2147483680" r:id="rId9"/>
  </p:sldLayoutIdLst>
  <p:hf sldNum="0" hdr="0" dt="0"/>
  <p:txStyles>
    <p:titleStyle>
      <a:lvl1pPr algn="l" defTabSz="899952" rtl="0" eaLnBrk="1" latinLnBrk="0" hangingPunct="1">
        <a:lnSpc>
          <a:spcPct val="90000"/>
        </a:lnSpc>
        <a:spcBef>
          <a:spcPct val="0"/>
        </a:spcBef>
        <a:buNone/>
        <a:defRPr sz="2600" b="1" kern="1200">
          <a:solidFill>
            <a:schemeClr val="accent1"/>
          </a:solidFill>
          <a:latin typeface="Arial" panose="020B0604020202020204" pitchFamily="34" charset="0"/>
          <a:ea typeface="+mj-ea"/>
          <a:cs typeface="Arial" panose="020B0604020202020204" pitchFamily="34" charset="0"/>
        </a:defRPr>
      </a:lvl1pPr>
    </p:titleStyle>
    <p:bodyStyle>
      <a:lvl1pPr marL="266700" indent="-266700" algn="l" defTabSz="899952" rtl="0" eaLnBrk="1" latinLnBrk="0" hangingPunct="1">
        <a:lnSpc>
          <a:spcPct val="90000"/>
        </a:lnSpc>
        <a:spcBef>
          <a:spcPts val="984"/>
        </a:spcBef>
        <a:buFont typeface="Arial" panose="020B0604020202020204" pitchFamily="34" charset="0"/>
        <a:buChar char="−"/>
        <a:defRPr sz="2000" kern="1200">
          <a:solidFill>
            <a:schemeClr val="accent1"/>
          </a:solidFill>
          <a:latin typeface="Arial" panose="020B0604020202020204" pitchFamily="34" charset="0"/>
          <a:ea typeface="+mn-ea"/>
          <a:cs typeface="Arial" panose="020B0604020202020204" pitchFamily="34" charset="0"/>
        </a:defRPr>
      </a:lvl1pPr>
      <a:lvl2pPr marL="539750" indent="-273050" algn="l" defTabSz="899952" rtl="0" eaLnBrk="1" latinLnBrk="0" hangingPunct="1">
        <a:lnSpc>
          <a:spcPct val="90000"/>
        </a:lnSpc>
        <a:spcBef>
          <a:spcPts val="492"/>
        </a:spcBef>
        <a:buFont typeface="Arial" panose="020B0604020202020204" pitchFamily="34" charset="0"/>
        <a:buChar char="−"/>
        <a:defRPr sz="1800" kern="1200">
          <a:solidFill>
            <a:schemeClr val="accent2"/>
          </a:solidFill>
          <a:latin typeface="Arial" panose="020B0604020202020204" pitchFamily="34" charset="0"/>
          <a:ea typeface="+mn-ea"/>
          <a:cs typeface="Arial" panose="020B0604020202020204" pitchFamily="34" charset="0"/>
        </a:defRPr>
      </a:lvl2pPr>
      <a:lvl3pPr marL="806450" indent="-266700" algn="l" defTabSz="899952" rtl="0" eaLnBrk="1" latinLnBrk="0" hangingPunct="1">
        <a:lnSpc>
          <a:spcPct val="90000"/>
        </a:lnSpc>
        <a:spcBef>
          <a:spcPts val="492"/>
        </a:spcBef>
        <a:buFont typeface="Arial" panose="020B0604020202020204" pitchFamily="34" charset="0"/>
        <a:buChar char="−"/>
        <a:defRPr sz="1600" kern="1200">
          <a:solidFill>
            <a:schemeClr val="accent2"/>
          </a:solidFill>
          <a:latin typeface="Arial" panose="020B0604020202020204" pitchFamily="34" charset="0"/>
          <a:ea typeface="+mn-ea"/>
          <a:cs typeface="Arial" panose="020B0604020202020204" pitchFamily="34" charset="0"/>
        </a:defRPr>
      </a:lvl3pPr>
      <a:lvl4pPr marL="1071563" indent="-265113" algn="l" defTabSz="899952" rtl="0" eaLnBrk="1" latinLnBrk="0" hangingPunct="1">
        <a:lnSpc>
          <a:spcPct val="90000"/>
        </a:lnSpc>
        <a:spcBef>
          <a:spcPts val="492"/>
        </a:spcBef>
        <a:buFont typeface="Arial" panose="020B0604020202020204" pitchFamily="34" charset="0"/>
        <a:buChar char="−"/>
        <a:defRPr sz="1400" kern="1200">
          <a:solidFill>
            <a:schemeClr val="accent2"/>
          </a:solidFill>
          <a:latin typeface="Arial" panose="020B0604020202020204" pitchFamily="34" charset="0"/>
          <a:ea typeface="+mn-ea"/>
          <a:cs typeface="Arial" panose="020B0604020202020204" pitchFamily="34" charset="0"/>
        </a:defRPr>
      </a:lvl4pPr>
      <a:lvl5pPr marL="1346200" indent="-274638" algn="l" defTabSz="899952" rtl="0" eaLnBrk="1" latinLnBrk="0" hangingPunct="1">
        <a:lnSpc>
          <a:spcPct val="90000"/>
        </a:lnSpc>
        <a:spcBef>
          <a:spcPts val="492"/>
        </a:spcBef>
        <a:buFont typeface="Arial" panose="020B0604020202020204" pitchFamily="34" charset="0"/>
        <a:buChar char="−"/>
        <a:defRPr sz="1400" kern="1200">
          <a:solidFill>
            <a:schemeClr val="accent2"/>
          </a:solidFill>
          <a:latin typeface="Arial" panose="020B0604020202020204" pitchFamily="34" charset="0"/>
          <a:ea typeface="+mn-ea"/>
          <a:cs typeface="Arial" panose="020B0604020202020204" pitchFamily="34" charset="0"/>
        </a:defRPr>
      </a:lvl5pPr>
      <a:lvl6pPr marL="2474869" indent="-224988" algn="l" defTabSz="899952" rtl="0" eaLnBrk="1" latinLnBrk="0" hangingPunct="1">
        <a:lnSpc>
          <a:spcPct val="90000"/>
        </a:lnSpc>
        <a:spcBef>
          <a:spcPts val="492"/>
        </a:spcBef>
        <a:buFont typeface="Arial" panose="020B0604020202020204" pitchFamily="34" charset="0"/>
        <a:buChar char="•"/>
        <a:defRPr sz="1772" kern="1200">
          <a:solidFill>
            <a:schemeClr val="tx1"/>
          </a:solidFill>
          <a:latin typeface="+mn-lt"/>
          <a:ea typeface="+mn-ea"/>
          <a:cs typeface="+mn-cs"/>
        </a:defRPr>
      </a:lvl6pPr>
      <a:lvl7pPr marL="2924846" indent="-224988" algn="l" defTabSz="899952" rtl="0" eaLnBrk="1" latinLnBrk="0" hangingPunct="1">
        <a:lnSpc>
          <a:spcPct val="90000"/>
        </a:lnSpc>
        <a:spcBef>
          <a:spcPts val="492"/>
        </a:spcBef>
        <a:buFont typeface="Arial" panose="020B0604020202020204" pitchFamily="34" charset="0"/>
        <a:buChar char="•"/>
        <a:defRPr sz="1772" kern="1200">
          <a:solidFill>
            <a:schemeClr val="tx1"/>
          </a:solidFill>
          <a:latin typeface="+mn-lt"/>
          <a:ea typeface="+mn-ea"/>
          <a:cs typeface="+mn-cs"/>
        </a:defRPr>
      </a:lvl7pPr>
      <a:lvl8pPr marL="3374822" indent="-224988" algn="l" defTabSz="899952" rtl="0" eaLnBrk="1" latinLnBrk="0" hangingPunct="1">
        <a:lnSpc>
          <a:spcPct val="90000"/>
        </a:lnSpc>
        <a:spcBef>
          <a:spcPts val="492"/>
        </a:spcBef>
        <a:buFont typeface="Arial" panose="020B0604020202020204" pitchFamily="34" charset="0"/>
        <a:buChar char="•"/>
        <a:defRPr sz="1772" kern="1200">
          <a:solidFill>
            <a:schemeClr val="tx1"/>
          </a:solidFill>
          <a:latin typeface="+mn-lt"/>
          <a:ea typeface="+mn-ea"/>
          <a:cs typeface="+mn-cs"/>
        </a:defRPr>
      </a:lvl8pPr>
      <a:lvl9pPr marL="3824798" indent="-224988" algn="l" defTabSz="899952" rtl="0" eaLnBrk="1" latinLnBrk="0" hangingPunct="1">
        <a:lnSpc>
          <a:spcPct val="90000"/>
        </a:lnSpc>
        <a:spcBef>
          <a:spcPts val="492"/>
        </a:spcBef>
        <a:buFont typeface="Arial" panose="020B0604020202020204" pitchFamily="34" charset="0"/>
        <a:buChar char="•"/>
        <a:defRPr sz="1772" kern="1200">
          <a:solidFill>
            <a:schemeClr val="tx1"/>
          </a:solidFill>
          <a:latin typeface="+mn-lt"/>
          <a:ea typeface="+mn-ea"/>
          <a:cs typeface="+mn-cs"/>
        </a:defRPr>
      </a:lvl9pPr>
    </p:bodyStyle>
    <p:otherStyle>
      <a:defPPr>
        <a:defRPr lang="en-US"/>
      </a:defPPr>
      <a:lvl1pPr marL="0" algn="l" defTabSz="899952" rtl="0" eaLnBrk="1" latinLnBrk="0" hangingPunct="1">
        <a:defRPr sz="1772" kern="1200">
          <a:solidFill>
            <a:schemeClr val="tx1"/>
          </a:solidFill>
          <a:latin typeface="+mn-lt"/>
          <a:ea typeface="+mn-ea"/>
          <a:cs typeface="+mn-cs"/>
        </a:defRPr>
      </a:lvl1pPr>
      <a:lvl2pPr marL="449976" algn="l" defTabSz="899952" rtl="0" eaLnBrk="1" latinLnBrk="0" hangingPunct="1">
        <a:defRPr sz="1772" kern="1200">
          <a:solidFill>
            <a:schemeClr val="tx1"/>
          </a:solidFill>
          <a:latin typeface="+mn-lt"/>
          <a:ea typeface="+mn-ea"/>
          <a:cs typeface="+mn-cs"/>
        </a:defRPr>
      </a:lvl2pPr>
      <a:lvl3pPr marL="899952" algn="l" defTabSz="899952" rtl="0" eaLnBrk="1" latinLnBrk="0" hangingPunct="1">
        <a:defRPr sz="1772" kern="1200">
          <a:solidFill>
            <a:schemeClr val="tx1"/>
          </a:solidFill>
          <a:latin typeface="+mn-lt"/>
          <a:ea typeface="+mn-ea"/>
          <a:cs typeface="+mn-cs"/>
        </a:defRPr>
      </a:lvl3pPr>
      <a:lvl4pPr marL="1349929" algn="l" defTabSz="899952" rtl="0" eaLnBrk="1" latinLnBrk="0" hangingPunct="1">
        <a:defRPr sz="1772" kern="1200">
          <a:solidFill>
            <a:schemeClr val="tx1"/>
          </a:solidFill>
          <a:latin typeface="+mn-lt"/>
          <a:ea typeface="+mn-ea"/>
          <a:cs typeface="+mn-cs"/>
        </a:defRPr>
      </a:lvl4pPr>
      <a:lvl5pPr marL="1799905" algn="l" defTabSz="899952" rtl="0" eaLnBrk="1" latinLnBrk="0" hangingPunct="1">
        <a:defRPr sz="1772" kern="1200">
          <a:solidFill>
            <a:schemeClr val="tx1"/>
          </a:solidFill>
          <a:latin typeface="+mn-lt"/>
          <a:ea typeface="+mn-ea"/>
          <a:cs typeface="+mn-cs"/>
        </a:defRPr>
      </a:lvl5pPr>
      <a:lvl6pPr marL="2249881" algn="l" defTabSz="899952" rtl="0" eaLnBrk="1" latinLnBrk="0" hangingPunct="1">
        <a:defRPr sz="1772" kern="1200">
          <a:solidFill>
            <a:schemeClr val="tx1"/>
          </a:solidFill>
          <a:latin typeface="+mn-lt"/>
          <a:ea typeface="+mn-ea"/>
          <a:cs typeface="+mn-cs"/>
        </a:defRPr>
      </a:lvl6pPr>
      <a:lvl7pPr marL="2699857" algn="l" defTabSz="899952" rtl="0" eaLnBrk="1" latinLnBrk="0" hangingPunct="1">
        <a:defRPr sz="1772" kern="1200">
          <a:solidFill>
            <a:schemeClr val="tx1"/>
          </a:solidFill>
          <a:latin typeface="+mn-lt"/>
          <a:ea typeface="+mn-ea"/>
          <a:cs typeface="+mn-cs"/>
        </a:defRPr>
      </a:lvl7pPr>
      <a:lvl8pPr marL="3149834" algn="l" defTabSz="899952" rtl="0" eaLnBrk="1" latinLnBrk="0" hangingPunct="1">
        <a:defRPr sz="1772" kern="1200">
          <a:solidFill>
            <a:schemeClr val="tx1"/>
          </a:solidFill>
          <a:latin typeface="+mn-lt"/>
          <a:ea typeface="+mn-ea"/>
          <a:cs typeface="+mn-cs"/>
        </a:defRPr>
      </a:lvl8pPr>
      <a:lvl9pPr marL="3599810" algn="l" defTabSz="899952" rtl="0" eaLnBrk="1" latinLnBrk="0" hangingPunct="1">
        <a:defRPr sz="177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5000"/>
            <a:lum/>
          </a:blip>
          <a:srcRect/>
          <a:stretch>
            <a:fillRect l="-17000" r="-17000"/>
          </a:stretch>
        </a:blipFill>
        <a:effectLst/>
      </p:bgPr>
    </p:bg>
    <p:spTree>
      <p:nvGrpSpPr>
        <p:cNvPr id="1" name=""/>
        <p:cNvGrpSpPr/>
        <p:nvPr/>
      </p:nvGrpSpPr>
      <p:grpSpPr>
        <a:xfrm>
          <a:off x="0" y="0"/>
          <a:ext cx="0" cy="0"/>
          <a:chOff x="0" y="0"/>
          <a:chExt cx="0" cy="0"/>
        </a:xfrm>
      </p:grpSpPr>
      <p:sp>
        <p:nvSpPr>
          <p:cNvPr id="6" name="Zástupný symbol pro zápatí 5"/>
          <p:cNvSpPr>
            <a:spLocks noGrp="1"/>
          </p:cNvSpPr>
          <p:nvPr>
            <p:ph type="ftr" sz="quarter" idx="11"/>
          </p:nvPr>
        </p:nvSpPr>
        <p:spPr/>
        <p:txBody>
          <a:bodyPr/>
          <a:lstStyle/>
          <a:p>
            <a:pPr algn="ctr"/>
            <a:r>
              <a:rPr lang="cs-CZ" dirty="0" smtClean="0"/>
              <a:t>Právnická fakulta UP</a:t>
            </a:r>
            <a:endParaRPr lang="cs-CZ" dirty="0"/>
          </a:p>
        </p:txBody>
      </p:sp>
    </p:spTree>
    <p:extLst>
      <p:ext uri="{BB962C8B-B14F-4D97-AF65-F5344CB8AC3E}">
        <p14:creationId xmlns:p14="http://schemas.microsoft.com/office/powerpoint/2010/main" val="1424536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720000" y="1485901"/>
            <a:ext cx="7560000" cy="716280"/>
          </a:xfrm>
        </p:spPr>
        <p:txBody>
          <a:bodyPr/>
          <a:lstStyle/>
          <a:p>
            <a:r>
              <a:rPr lang="cs-CZ" dirty="0" smtClean="0"/>
              <a:t>Postup při vydávání „jiné věci než zemědělské nemovitosti“</a:t>
            </a:r>
            <a:endParaRPr lang="cs-CZ" dirty="0"/>
          </a:p>
        </p:txBody>
      </p:sp>
      <p:sp>
        <p:nvSpPr>
          <p:cNvPr id="3" name="Podnadpis 2"/>
          <p:cNvSpPr>
            <a:spLocks noGrp="1"/>
          </p:cNvSpPr>
          <p:nvPr>
            <p:ph type="subTitle" idx="1"/>
          </p:nvPr>
        </p:nvSpPr>
        <p:spPr>
          <a:xfrm>
            <a:off x="720000" y="2225040"/>
            <a:ext cx="7560000" cy="4152900"/>
          </a:xfrm>
        </p:spPr>
        <p:txBody>
          <a:bodyPr>
            <a:normAutofit fontScale="77500" lnSpcReduction="20000"/>
          </a:bodyPr>
          <a:lstStyle/>
          <a:p>
            <a:r>
              <a:rPr lang="cs-CZ" dirty="0" smtClean="0"/>
              <a:t>Písemná výzva </a:t>
            </a:r>
          </a:p>
          <a:p>
            <a:r>
              <a:rPr lang="cs-CZ" dirty="0"/>
              <a:t>povinné osobě (nepříslušná osoba postoupí do 15 dnů příslušné nebo KN nebo </a:t>
            </a:r>
            <a:r>
              <a:rPr lang="cs-CZ" dirty="0" err="1"/>
              <a:t>ÚpZSvVM</a:t>
            </a:r>
            <a:r>
              <a:rPr lang="cs-CZ" dirty="0"/>
              <a:t> nebo výzvu vrátí</a:t>
            </a:r>
            <a:r>
              <a:rPr lang="cs-CZ" dirty="0" smtClean="0"/>
              <a:t>)</a:t>
            </a:r>
          </a:p>
          <a:p>
            <a:r>
              <a:rPr lang="cs-CZ" dirty="0" smtClean="0"/>
              <a:t>do 12 měsíců od nabytí účinnosti zákona: </a:t>
            </a:r>
          </a:p>
          <a:p>
            <a:r>
              <a:rPr lang="cs-CZ" dirty="0" smtClean="0"/>
              <a:t>Označit věc, uvést právní důvod nároku + připojit:</a:t>
            </a:r>
          </a:p>
          <a:p>
            <a:r>
              <a:rPr lang="cs-CZ" dirty="0" smtClean="0"/>
              <a:t>Listinu, že věc náležela do původního majetku registrovaných CNS; listinu, ze které vyplývá splnění některé podmínky dle § 5 nebo funkční souvislost s nemovitostí, kterou oprávněná osoba vlastní nebo se vydává podle tohoto zákona; nebo sloužila jejímu předchůdci k charitativním, duchovním… účelům nebo jako obydlí duchovních</a:t>
            </a:r>
          </a:p>
          <a:p>
            <a:r>
              <a:rPr lang="cs-CZ" dirty="0" smtClean="0"/>
              <a:t>Listinu prokazující právní nástupnictví – Kdo ji vydá?</a:t>
            </a:r>
          </a:p>
          <a:p>
            <a:r>
              <a:rPr lang="cs-CZ" dirty="0" smtClean="0"/>
              <a:t>Povinná osoba uzavře písemnou dohodu o vydání do 6 m. ode dne doručení výzvy – vlastnické právo u nemovitostí nabude oprávněná osoba zápisem do KN. Případné zástavní právo zaniká vydáním věci.</a:t>
            </a:r>
          </a:p>
          <a:p>
            <a:r>
              <a:rPr lang="cs-CZ" dirty="0" smtClean="0"/>
              <a:t>Nedojde-li k uzavření dohody, do 3 let soud (lhůta běží od 6 m.)</a:t>
            </a:r>
          </a:p>
          <a:p>
            <a:r>
              <a:rPr lang="cs-CZ" dirty="0" smtClean="0"/>
              <a:t>Od podání výzvy nesmí povinný věc zcizit ani přemístit.</a:t>
            </a:r>
            <a:endParaRPr lang="cs-CZ" dirty="0"/>
          </a:p>
        </p:txBody>
      </p:sp>
      <p:sp>
        <p:nvSpPr>
          <p:cNvPr id="4" name="Zástupný symbol pro zápatí 3"/>
          <p:cNvSpPr>
            <a:spLocks noGrp="1"/>
          </p:cNvSpPr>
          <p:nvPr>
            <p:ph type="ftr" sz="quarter" idx="11"/>
          </p:nvPr>
        </p:nvSpPr>
        <p:spPr/>
        <p:txBody>
          <a:bodyPr/>
          <a:lstStyle/>
          <a:p>
            <a:r>
              <a:rPr lang="cs-CZ" dirty="0" smtClean="0"/>
              <a:t>List 9.</a:t>
            </a:r>
            <a:endParaRPr lang="cs-CZ" dirty="0"/>
          </a:p>
        </p:txBody>
      </p:sp>
    </p:spTree>
    <p:extLst>
      <p:ext uri="{BB962C8B-B14F-4D97-AF65-F5344CB8AC3E}">
        <p14:creationId xmlns:p14="http://schemas.microsoft.com/office/powerpoint/2010/main" val="14949390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720000" y="1600201"/>
            <a:ext cx="7560000" cy="396240"/>
          </a:xfrm>
        </p:spPr>
        <p:txBody>
          <a:bodyPr/>
          <a:lstStyle/>
          <a:p>
            <a:r>
              <a:rPr lang="cs-CZ" dirty="0" smtClean="0"/>
              <a:t>Důležitý mezikrok</a:t>
            </a:r>
            <a:endParaRPr lang="cs-CZ" dirty="0"/>
          </a:p>
        </p:txBody>
      </p:sp>
      <p:sp>
        <p:nvSpPr>
          <p:cNvPr id="3" name="Podnadpis 2"/>
          <p:cNvSpPr>
            <a:spLocks noGrp="1"/>
          </p:cNvSpPr>
          <p:nvPr>
            <p:ph type="subTitle" idx="1"/>
          </p:nvPr>
        </p:nvSpPr>
        <p:spPr>
          <a:xfrm>
            <a:off x="720000" y="2080260"/>
            <a:ext cx="7560000" cy="4160520"/>
          </a:xfrm>
        </p:spPr>
        <p:txBody>
          <a:bodyPr>
            <a:normAutofit fontScale="92500" lnSpcReduction="10000"/>
          </a:bodyPr>
          <a:lstStyle/>
          <a:p>
            <a:r>
              <a:rPr lang="cs-CZ" dirty="0" smtClean="0"/>
              <a:t>Odborná expertiza/stanovisko</a:t>
            </a:r>
          </a:p>
          <a:p>
            <a:r>
              <a:rPr lang="cs-CZ" dirty="0" smtClean="0"/>
              <a:t>Posuzovatel nesmí být v pracovněprávním nebo jiném vztahu k žadateli</a:t>
            </a:r>
          </a:p>
          <a:p>
            <a:r>
              <a:rPr lang="cs-CZ" dirty="0" smtClean="0"/>
              <a:t>Kvalifikace: právo sekulární, konfesní, církevní a dějiny</a:t>
            </a:r>
          </a:p>
          <a:p>
            <a:r>
              <a:rPr lang="cs-CZ" dirty="0" smtClean="0"/>
              <a:t>Obsah zkoumání: obraz, socha, plastika (18. století) – název, popis, inventární číslo</a:t>
            </a:r>
          </a:p>
          <a:p>
            <a:r>
              <a:rPr lang="cs-CZ" dirty="0" smtClean="0"/>
              <a:t>Oprávněná osoba: řeholní řád (název, oprávnění k jednání), kontinuita existence, potvrzení Konference vyšších řeholních představených mužských řeholí – je součástí evidované CNS</a:t>
            </a:r>
          </a:p>
          <a:p>
            <a:r>
              <a:rPr lang="cs-CZ" dirty="0" smtClean="0"/>
              <a:t>Konkrétní předmět byl součástí kláštera na Sv. Kopečku patřícího řádu podle LV od roku 1886. Dále se zkoumá, co svědčí o vlastnickém právu:</a:t>
            </a:r>
          </a:p>
        </p:txBody>
      </p:sp>
      <p:sp>
        <p:nvSpPr>
          <p:cNvPr id="4" name="Zástupný symbol pro zápatí 3"/>
          <p:cNvSpPr>
            <a:spLocks noGrp="1"/>
          </p:cNvSpPr>
          <p:nvPr>
            <p:ph type="ftr" sz="quarter" idx="11"/>
          </p:nvPr>
        </p:nvSpPr>
        <p:spPr/>
        <p:txBody>
          <a:bodyPr/>
          <a:lstStyle/>
          <a:p>
            <a:r>
              <a:rPr lang="cs-CZ" dirty="0" smtClean="0"/>
              <a:t>List 10.</a:t>
            </a:r>
            <a:endParaRPr lang="cs-CZ" dirty="0"/>
          </a:p>
        </p:txBody>
      </p:sp>
    </p:spTree>
    <p:extLst>
      <p:ext uri="{BB962C8B-B14F-4D97-AF65-F5344CB8AC3E}">
        <p14:creationId xmlns:p14="http://schemas.microsoft.com/office/powerpoint/2010/main" val="37359295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720000" y="1440181"/>
            <a:ext cx="7560000" cy="365759"/>
          </a:xfrm>
        </p:spPr>
        <p:txBody>
          <a:bodyPr>
            <a:normAutofit/>
          </a:bodyPr>
          <a:lstStyle/>
          <a:p>
            <a:r>
              <a:rPr lang="cs-CZ" sz="2400" dirty="0" smtClean="0"/>
              <a:t>Doklady o nakládání s církevními movitými věcmi</a:t>
            </a:r>
            <a:endParaRPr lang="cs-CZ" sz="2400" dirty="0"/>
          </a:p>
        </p:txBody>
      </p:sp>
      <p:sp>
        <p:nvSpPr>
          <p:cNvPr id="3" name="Podnadpis 2"/>
          <p:cNvSpPr>
            <a:spLocks noGrp="1"/>
          </p:cNvSpPr>
          <p:nvPr>
            <p:ph type="subTitle" idx="1"/>
          </p:nvPr>
        </p:nvSpPr>
        <p:spPr>
          <a:xfrm>
            <a:off x="720000" y="1836420"/>
            <a:ext cx="7560000" cy="4396740"/>
          </a:xfrm>
        </p:spPr>
        <p:txBody>
          <a:bodyPr>
            <a:normAutofit fontScale="85000" lnSpcReduction="20000"/>
          </a:bodyPr>
          <a:lstStyle/>
          <a:p>
            <a:endParaRPr lang="cs-CZ" dirty="0" smtClean="0"/>
          </a:p>
          <a:p>
            <a:r>
              <a:rPr lang="cs-CZ" dirty="0" smtClean="0"/>
              <a:t>Protokol z archivu NG o převzetí seznamu uměleckých předmětů z kláštera na SK podepsaný církevním tajemníkem JNV Olomouc (1950). Zaznamenává jen faktický přesun majetku, neobsahuje oprávnění JNV disponovat. Popis jednoho předmětu je chybný: busta Maří Magdaleny je označena jako „hlava sv. Jana evangelisty“).</a:t>
            </a:r>
          </a:p>
          <a:p>
            <a:r>
              <a:rPr lang="cs-CZ" dirty="0" smtClean="0"/>
              <a:t>Depozitní revers z roku 1951: ředitel NG potvrzuje SÚC převzetí uměleckých předmětů do úschovy.</a:t>
            </a:r>
          </a:p>
          <a:p>
            <a:r>
              <a:rPr lang="cs-CZ" dirty="0" smtClean="0"/>
              <a:t>Dokument k darování </a:t>
            </a:r>
            <a:r>
              <a:rPr lang="cs-CZ" dirty="0" err="1" smtClean="0"/>
              <a:t>nevlastníkem</a:t>
            </a:r>
            <a:r>
              <a:rPr lang="cs-CZ" dirty="0" smtClean="0"/>
              <a:t> (Náboženská matice 1956 nabídla NG odkoupení předmětů a NG 1957 nabídku přijala)</a:t>
            </a:r>
          </a:p>
          <a:p>
            <a:r>
              <a:rPr lang="cs-CZ" dirty="0" smtClean="0"/>
              <a:t>Evidenční seznam přírůstků jako přijatý dar od matice, původ uveden „z bývalého klášterního majetku“.</a:t>
            </a:r>
          </a:p>
          <a:p>
            <a:r>
              <a:rPr lang="cs-CZ" dirty="0" smtClean="0"/>
              <a:t>Archivní doklady potvrzuje pracovník NG. Na rubu evidenčních karet je poznámka „zapůjčil SÚC z kláštera na SK 1950“</a:t>
            </a:r>
          </a:p>
          <a:p>
            <a:r>
              <a:rPr lang="cs-CZ" dirty="0" smtClean="0"/>
              <a:t>Fotografie interiéru kláštera na SK dochované v knize B. Smejkala s názvem Pohledy do historie SK.</a:t>
            </a:r>
            <a:endParaRPr lang="cs-CZ" dirty="0"/>
          </a:p>
        </p:txBody>
      </p:sp>
      <p:sp>
        <p:nvSpPr>
          <p:cNvPr id="4" name="Zástupný symbol pro zápatí 3"/>
          <p:cNvSpPr>
            <a:spLocks noGrp="1"/>
          </p:cNvSpPr>
          <p:nvPr>
            <p:ph type="ftr" sz="quarter" idx="11"/>
          </p:nvPr>
        </p:nvSpPr>
        <p:spPr/>
        <p:txBody>
          <a:bodyPr/>
          <a:lstStyle/>
          <a:p>
            <a:r>
              <a:rPr lang="cs-CZ" dirty="0" smtClean="0"/>
              <a:t>List 11.</a:t>
            </a:r>
            <a:endParaRPr lang="cs-CZ" dirty="0"/>
          </a:p>
        </p:txBody>
      </p:sp>
    </p:spTree>
    <p:extLst>
      <p:ext uri="{BB962C8B-B14F-4D97-AF65-F5344CB8AC3E}">
        <p14:creationId xmlns:p14="http://schemas.microsoft.com/office/powerpoint/2010/main" val="30801375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720000" y="1447801"/>
            <a:ext cx="7560000" cy="518160"/>
          </a:xfrm>
        </p:spPr>
        <p:txBody>
          <a:bodyPr/>
          <a:lstStyle/>
          <a:p>
            <a:r>
              <a:rPr lang="cs-CZ" dirty="0" smtClean="0"/>
              <a:t>Doložení zákonného znaku křivdy</a:t>
            </a:r>
            <a:endParaRPr lang="cs-CZ" dirty="0"/>
          </a:p>
        </p:txBody>
      </p:sp>
      <p:sp>
        <p:nvSpPr>
          <p:cNvPr id="3" name="Podnadpis 2"/>
          <p:cNvSpPr>
            <a:spLocks noGrp="1"/>
          </p:cNvSpPr>
          <p:nvPr>
            <p:ph type="subTitle" idx="1"/>
          </p:nvPr>
        </p:nvSpPr>
        <p:spPr>
          <a:xfrm>
            <a:off x="720000" y="2057400"/>
            <a:ext cx="7560000" cy="4160520"/>
          </a:xfrm>
        </p:spPr>
        <p:txBody>
          <a:bodyPr/>
          <a:lstStyle/>
          <a:p>
            <a:r>
              <a:rPr lang="cs-CZ" dirty="0" smtClean="0"/>
              <a:t>Nahlédněte prosím do zákona a vyberte důvod:</a:t>
            </a:r>
          </a:p>
          <a:p>
            <a:r>
              <a:rPr lang="cs-CZ" dirty="0" smtClean="0"/>
              <a:t>..</a:t>
            </a:r>
          </a:p>
          <a:p>
            <a:r>
              <a:rPr lang="cs-CZ" dirty="0" smtClean="0"/>
              <a:t>…</a:t>
            </a:r>
          </a:p>
          <a:p>
            <a:r>
              <a:rPr lang="cs-CZ" dirty="0" smtClean="0"/>
              <a:t>….</a:t>
            </a:r>
          </a:p>
          <a:p>
            <a:r>
              <a:rPr lang="cs-CZ" dirty="0" smtClean="0"/>
              <a:t>Skutečnost vedoucí k majetkovým křivdám prokázána.</a:t>
            </a:r>
          </a:p>
          <a:p>
            <a:r>
              <a:rPr lang="cs-CZ" dirty="0" smtClean="0"/>
              <a:t>Funkční souvislost podle § 7/2? Prokázána.</a:t>
            </a:r>
          </a:p>
          <a:p>
            <a:r>
              <a:rPr lang="cs-CZ" dirty="0" smtClean="0"/>
              <a:t>Není věc ve výluce podle § 8/1? Nejedná se o vojenské, bezpečností, matrikové, ani přírodní výluky. Fakt, že předmět může být národní památkou, nebrání vydání věci zpět původnímu vlastníkovi.</a:t>
            </a:r>
            <a:endParaRPr lang="cs-CZ" dirty="0"/>
          </a:p>
        </p:txBody>
      </p:sp>
      <p:sp>
        <p:nvSpPr>
          <p:cNvPr id="4" name="Zástupný symbol pro zápatí 3"/>
          <p:cNvSpPr>
            <a:spLocks noGrp="1"/>
          </p:cNvSpPr>
          <p:nvPr>
            <p:ph type="ftr" sz="quarter" idx="11"/>
          </p:nvPr>
        </p:nvSpPr>
        <p:spPr/>
        <p:txBody>
          <a:bodyPr/>
          <a:lstStyle/>
          <a:p>
            <a:r>
              <a:rPr lang="cs-CZ" dirty="0" smtClean="0"/>
              <a:t>List 12.</a:t>
            </a:r>
            <a:endParaRPr lang="cs-CZ" dirty="0"/>
          </a:p>
        </p:txBody>
      </p:sp>
    </p:spTree>
    <p:extLst>
      <p:ext uri="{BB962C8B-B14F-4D97-AF65-F5344CB8AC3E}">
        <p14:creationId xmlns:p14="http://schemas.microsoft.com/office/powerpoint/2010/main" val="31411813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Děkuji Vám za pozornost!</a:t>
            </a:r>
            <a:endParaRPr lang="cs-CZ" dirty="0"/>
          </a:p>
        </p:txBody>
      </p:sp>
      <p:sp>
        <p:nvSpPr>
          <p:cNvPr id="3" name="Podnadpis 2"/>
          <p:cNvSpPr>
            <a:spLocks noGrp="1"/>
          </p:cNvSpPr>
          <p:nvPr>
            <p:ph type="subTitle" idx="1"/>
          </p:nvPr>
        </p:nvSpPr>
        <p:spPr>
          <a:xfrm>
            <a:off x="720000" y="2667000"/>
            <a:ext cx="4790072" cy="3352800"/>
          </a:xfrm>
        </p:spPr>
        <p:txBody>
          <a:bodyPr/>
          <a:lstStyle/>
          <a:p>
            <a:endParaRPr lang="cs-CZ" dirty="0"/>
          </a:p>
        </p:txBody>
      </p:sp>
      <p:sp>
        <p:nvSpPr>
          <p:cNvPr id="4" name="Zástupný symbol pro zápatí 3"/>
          <p:cNvSpPr>
            <a:spLocks noGrp="1"/>
          </p:cNvSpPr>
          <p:nvPr>
            <p:ph type="ftr" sz="quarter" idx="11"/>
          </p:nvPr>
        </p:nvSpPr>
        <p:spPr/>
        <p:txBody>
          <a:bodyPr/>
          <a:lstStyle/>
          <a:p>
            <a:r>
              <a:rPr lang="cs-CZ" dirty="0" smtClean="0"/>
              <a:t>List 13.</a:t>
            </a:r>
            <a:endParaRPr lang="cs-CZ" dirty="0"/>
          </a:p>
        </p:txBody>
      </p:sp>
      <p:pic>
        <p:nvPicPr>
          <p:cNvPr id="1026" name="Picture 2" descr="C:\Users\bubelova.UP\Desktop\S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280" y="2659380"/>
            <a:ext cx="4793792" cy="33756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51887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45000"/>
            <a:lum/>
          </a:blip>
          <a:srcRect/>
          <a:stretch>
            <a:fillRect l="-17000" r="-17000"/>
          </a:stretch>
        </a:blip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720000" y="3413761"/>
            <a:ext cx="7560000" cy="1219200"/>
          </a:xfrm>
        </p:spPr>
        <p:txBody>
          <a:bodyPr>
            <a:normAutofit/>
          </a:bodyPr>
          <a:lstStyle/>
          <a:p>
            <a:r>
              <a:rPr lang="cs-CZ" dirty="0" smtClean="0"/>
              <a:t>Přednáška pro posluchače</a:t>
            </a:r>
            <a:br>
              <a:rPr lang="cs-CZ" dirty="0" smtClean="0"/>
            </a:br>
            <a:r>
              <a:rPr lang="cs-CZ" dirty="0" smtClean="0"/>
              <a:t>Letní školy dějin</a:t>
            </a:r>
            <a:br>
              <a:rPr lang="cs-CZ" dirty="0" smtClean="0"/>
            </a:br>
            <a:r>
              <a:rPr lang="cs-CZ" dirty="0" smtClean="0"/>
              <a:t>Brno 2017</a:t>
            </a:r>
            <a:endParaRPr lang="cs-CZ" dirty="0"/>
          </a:p>
        </p:txBody>
      </p:sp>
      <p:sp>
        <p:nvSpPr>
          <p:cNvPr id="3" name="Podnadpis 2"/>
          <p:cNvSpPr>
            <a:spLocks noGrp="1"/>
          </p:cNvSpPr>
          <p:nvPr>
            <p:ph type="subTitle" idx="1"/>
          </p:nvPr>
        </p:nvSpPr>
        <p:spPr>
          <a:xfrm>
            <a:off x="720000" y="4678681"/>
            <a:ext cx="7560000" cy="1630680"/>
          </a:xfrm>
        </p:spPr>
        <p:txBody>
          <a:bodyPr/>
          <a:lstStyle/>
          <a:p>
            <a:r>
              <a:rPr lang="cs-CZ" dirty="0" smtClean="0"/>
              <a:t>Kamila Bubelová: </a:t>
            </a:r>
          </a:p>
          <a:p>
            <a:r>
              <a:rPr lang="cs-CZ" dirty="0"/>
              <a:t>Restituce církevních movitých věcí podle zákona č. 428/2012 Sb., o majetkovém vyrovnání s církvemi (konkrétní případy)</a:t>
            </a:r>
          </a:p>
        </p:txBody>
      </p:sp>
      <p:sp>
        <p:nvSpPr>
          <p:cNvPr id="5" name="Zástupný symbol pro zápatí 4"/>
          <p:cNvSpPr>
            <a:spLocks noGrp="1"/>
          </p:cNvSpPr>
          <p:nvPr>
            <p:ph type="ftr" sz="quarter" idx="11"/>
          </p:nvPr>
        </p:nvSpPr>
        <p:spPr/>
        <p:txBody>
          <a:bodyPr/>
          <a:lstStyle/>
          <a:p>
            <a:pPr algn="ctr"/>
            <a:r>
              <a:rPr lang="cs-CZ" dirty="0" smtClean="0"/>
              <a:t>20. 9. 2017</a:t>
            </a:r>
            <a:endParaRPr lang="cs-CZ" dirty="0"/>
          </a:p>
        </p:txBody>
      </p:sp>
    </p:spTree>
    <p:extLst>
      <p:ext uri="{BB962C8B-B14F-4D97-AF65-F5344CB8AC3E}">
        <p14:creationId xmlns:p14="http://schemas.microsoft.com/office/powerpoint/2010/main" val="28741142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5000"/>
            <a:lum/>
          </a:blip>
          <a:srcRect/>
          <a:stretch>
            <a:fillRect l="-17000" r="-17000"/>
          </a:stretch>
        </a:blip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720000" y="1508761"/>
            <a:ext cx="7560000" cy="457199"/>
          </a:xfrm>
        </p:spPr>
        <p:txBody>
          <a:bodyPr/>
          <a:lstStyle/>
          <a:p>
            <a:r>
              <a:rPr lang="cs-CZ" dirty="0" smtClean="0"/>
              <a:t>Právní úprava – uvedení do problematiky</a:t>
            </a:r>
            <a:endParaRPr lang="cs-CZ" dirty="0"/>
          </a:p>
        </p:txBody>
      </p:sp>
      <p:sp>
        <p:nvSpPr>
          <p:cNvPr id="3" name="Podnadpis 2"/>
          <p:cNvSpPr>
            <a:spLocks noGrp="1"/>
          </p:cNvSpPr>
          <p:nvPr>
            <p:ph type="subTitle" idx="1"/>
          </p:nvPr>
        </p:nvSpPr>
        <p:spPr>
          <a:xfrm>
            <a:off x="720000" y="1958340"/>
            <a:ext cx="7560000" cy="4396740"/>
          </a:xfrm>
        </p:spPr>
        <p:txBody>
          <a:bodyPr>
            <a:normAutofit fontScale="92500" lnSpcReduction="20000"/>
          </a:bodyPr>
          <a:lstStyle/>
          <a:p>
            <a:r>
              <a:rPr lang="cs-CZ" dirty="0" smtClean="0"/>
              <a:t>Zákon č. </a:t>
            </a:r>
            <a:r>
              <a:rPr lang="cs-CZ" dirty="0" smtClean="0">
                <a:solidFill>
                  <a:srgbClr val="7030A0"/>
                </a:solidFill>
              </a:rPr>
              <a:t>428/2012 Sb., </a:t>
            </a:r>
            <a:r>
              <a:rPr lang="cs-CZ" dirty="0" smtClean="0"/>
              <a:t>o majetkovém vyrovnání s církvemi a náboženskými společnostmi,</a:t>
            </a:r>
          </a:p>
          <a:p>
            <a:r>
              <a:rPr lang="cs-CZ" dirty="0"/>
              <a:t>n</a:t>
            </a:r>
            <a:r>
              <a:rPr lang="cs-CZ" dirty="0" smtClean="0"/>
              <a:t>ovelizovaný</a:t>
            </a:r>
          </a:p>
          <a:p>
            <a:r>
              <a:rPr lang="cs-CZ" dirty="0" smtClean="0"/>
              <a:t>nálezem ÚS publikovaným pod č. 177/2013 Sb., kterým</a:t>
            </a:r>
          </a:p>
          <a:p>
            <a:r>
              <a:rPr lang="cs-CZ" dirty="0" smtClean="0"/>
              <a:t>Zamítl návrh 18 senátorů a 47 poslanců Parlamentu na zrušení zákona 428, kromě ustanovení § 5 písm. i), kde zrušil slovo „spravedlivé“:</a:t>
            </a:r>
          </a:p>
          <a:p>
            <a:r>
              <a:rPr lang="cs-CZ" dirty="0" smtClean="0"/>
              <a:t>Skutečnosti vedoucí k majetkovým křivdám: a) – k)</a:t>
            </a:r>
          </a:p>
          <a:p>
            <a:pPr marL="514350" indent="-514350">
              <a:buAutoNum type="romanLcParenR"/>
            </a:pPr>
            <a:r>
              <a:rPr lang="cs-CZ" i="1" dirty="0" smtClean="0">
                <a:solidFill>
                  <a:srgbClr val="7030A0"/>
                </a:solidFill>
              </a:rPr>
              <a:t>Znárodnění nebo vyvlastnění vykonané v rozporu s tehdy platnými právními předpisy nebo bez vyplacení </a:t>
            </a:r>
            <a:r>
              <a:rPr lang="cs-CZ" i="1" strike="sngStrike" dirty="0" smtClean="0">
                <a:solidFill>
                  <a:srgbClr val="7030A0"/>
                </a:solidFill>
              </a:rPr>
              <a:t>spravedlivé</a:t>
            </a:r>
            <a:r>
              <a:rPr lang="cs-CZ" i="1" dirty="0" smtClean="0">
                <a:solidFill>
                  <a:srgbClr val="7030A0"/>
                </a:solidFill>
              </a:rPr>
              <a:t> náhrady.</a:t>
            </a:r>
          </a:p>
          <a:p>
            <a:r>
              <a:rPr lang="cs-CZ" dirty="0" smtClean="0">
                <a:solidFill>
                  <a:schemeClr val="bg2">
                    <a:lumMod val="50000"/>
                  </a:schemeClr>
                </a:solidFill>
              </a:rPr>
              <a:t>Návrh, který žádal zrušení celého zákona, tvrdil, že je diskriminační vůči ostatním právnickým osobám, a to ateistickým (citát: církevní PO prý slouží: „proti zájmům a přesvědčení velké části společnosti i politického spektra“).</a:t>
            </a:r>
            <a:endParaRPr lang="cs-CZ" dirty="0">
              <a:solidFill>
                <a:schemeClr val="bg2">
                  <a:lumMod val="50000"/>
                </a:schemeClr>
              </a:solidFill>
            </a:endParaRPr>
          </a:p>
        </p:txBody>
      </p:sp>
      <p:sp>
        <p:nvSpPr>
          <p:cNvPr id="4" name="Zástupný symbol pro zápatí 3"/>
          <p:cNvSpPr>
            <a:spLocks noGrp="1"/>
          </p:cNvSpPr>
          <p:nvPr>
            <p:ph type="ftr" sz="quarter" idx="11"/>
          </p:nvPr>
        </p:nvSpPr>
        <p:spPr/>
        <p:txBody>
          <a:bodyPr/>
          <a:lstStyle/>
          <a:p>
            <a:r>
              <a:rPr lang="cs-CZ" dirty="0" smtClean="0"/>
              <a:t>20. 9. 2017</a:t>
            </a:r>
            <a:endParaRPr lang="cs-CZ" dirty="0"/>
          </a:p>
        </p:txBody>
      </p:sp>
    </p:spTree>
    <p:extLst>
      <p:ext uri="{BB962C8B-B14F-4D97-AF65-F5344CB8AC3E}">
        <p14:creationId xmlns:p14="http://schemas.microsoft.com/office/powerpoint/2010/main" val="25862524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720000" y="1310641"/>
            <a:ext cx="7560000" cy="457200"/>
          </a:xfrm>
        </p:spPr>
        <p:txBody>
          <a:bodyPr/>
          <a:lstStyle/>
          <a:p>
            <a:r>
              <a:rPr lang="cs-CZ" dirty="0" smtClean="0"/>
              <a:t>Účel a obsah zákona</a:t>
            </a:r>
            <a:endParaRPr lang="cs-CZ" dirty="0"/>
          </a:p>
        </p:txBody>
      </p:sp>
      <p:sp>
        <p:nvSpPr>
          <p:cNvPr id="3" name="Podnadpis 2"/>
          <p:cNvSpPr>
            <a:spLocks noGrp="1"/>
          </p:cNvSpPr>
          <p:nvPr>
            <p:ph type="subTitle" idx="1"/>
          </p:nvPr>
        </p:nvSpPr>
        <p:spPr>
          <a:xfrm>
            <a:off x="720000" y="1744980"/>
            <a:ext cx="7560000" cy="4693920"/>
          </a:xfrm>
        </p:spPr>
        <p:txBody>
          <a:bodyPr>
            <a:normAutofit lnSpcReduction="10000"/>
          </a:bodyPr>
          <a:lstStyle/>
          <a:p>
            <a:r>
              <a:rPr lang="cs-CZ" dirty="0" smtClean="0"/>
              <a:t>Účel je stanoven v preambuli: a) snaha </a:t>
            </a:r>
            <a:r>
              <a:rPr lang="cs-CZ" dirty="0" smtClean="0">
                <a:solidFill>
                  <a:srgbClr val="7030A0"/>
                </a:solidFill>
              </a:rPr>
              <a:t>zmírnit následky některých majetkových křivd </a:t>
            </a:r>
            <a:r>
              <a:rPr lang="cs-CZ" dirty="0" smtClean="0"/>
              <a:t>spáchaných komunistickým režimem v letech 1948-1989, </a:t>
            </a:r>
            <a:r>
              <a:rPr lang="cs-CZ" dirty="0" smtClean="0">
                <a:solidFill>
                  <a:srgbClr val="7030A0"/>
                </a:solidFill>
              </a:rPr>
              <a:t>vypořádat</a:t>
            </a:r>
            <a:r>
              <a:rPr lang="cs-CZ" dirty="0" smtClean="0"/>
              <a:t> majetkové vztahy mezi státem a církvemi jako předpoklad pro náboženskou svobodu a samostatné, na státu nezávislé fungování církví, b) střežit a rozvíjet </a:t>
            </a:r>
            <a:r>
              <a:rPr lang="cs-CZ" dirty="0" smtClean="0">
                <a:solidFill>
                  <a:srgbClr val="7030A0"/>
                </a:solidFill>
              </a:rPr>
              <a:t>zděděné kulturní a duchovní bohatství</a:t>
            </a:r>
            <a:r>
              <a:rPr lang="cs-CZ" dirty="0" smtClean="0"/>
              <a:t>, c) nezapomenout trpkých zkušeností z dob, kdy lidská práva a svobody byly u nás potlačovány.</a:t>
            </a:r>
          </a:p>
          <a:p>
            <a:r>
              <a:rPr lang="cs-CZ" dirty="0" smtClean="0">
                <a:solidFill>
                  <a:srgbClr val="7030A0"/>
                </a:solidFill>
              </a:rPr>
              <a:t>Obsah:</a:t>
            </a:r>
            <a:r>
              <a:rPr lang="cs-CZ" dirty="0" smtClean="0"/>
              <a:t> stanovuje, kde je oprávněnou osobou (registrované církve a jimi zřízené právnické osoby založené za účelem duchovním, pastoračním, charitativním, zdravotnickým, vzdělávacím nebo administrativním + Náboženská matice), kdo je povinnou osobou, jaké VĚCI lze žádat, a jak je nutno postupovat.</a:t>
            </a:r>
            <a:endParaRPr lang="cs-CZ" dirty="0"/>
          </a:p>
        </p:txBody>
      </p:sp>
      <p:sp>
        <p:nvSpPr>
          <p:cNvPr id="4" name="Zástupný symbol pro zápatí 3"/>
          <p:cNvSpPr>
            <a:spLocks noGrp="1"/>
          </p:cNvSpPr>
          <p:nvPr>
            <p:ph type="ftr" sz="quarter" idx="11"/>
          </p:nvPr>
        </p:nvSpPr>
        <p:spPr/>
        <p:txBody>
          <a:bodyPr/>
          <a:lstStyle/>
          <a:p>
            <a:r>
              <a:rPr lang="cs-CZ" dirty="0" smtClean="0"/>
              <a:t>List 2.</a:t>
            </a:r>
            <a:endParaRPr lang="cs-CZ" dirty="0"/>
          </a:p>
        </p:txBody>
      </p:sp>
    </p:spTree>
    <p:extLst>
      <p:ext uri="{BB962C8B-B14F-4D97-AF65-F5344CB8AC3E}">
        <p14:creationId xmlns:p14="http://schemas.microsoft.com/office/powerpoint/2010/main" val="6249805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720000" y="1516381"/>
            <a:ext cx="7560000" cy="457200"/>
          </a:xfrm>
        </p:spPr>
        <p:txBody>
          <a:bodyPr/>
          <a:lstStyle/>
          <a:p>
            <a:r>
              <a:rPr lang="cs-CZ" dirty="0" smtClean="0"/>
              <a:t>Povinné osoby</a:t>
            </a:r>
            <a:endParaRPr lang="cs-CZ" dirty="0"/>
          </a:p>
        </p:txBody>
      </p:sp>
      <p:sp>
        <p:nvSpPr>
          <p:cNvPr id="3" name="Podnadpis 2"/>
          <p:cNvSpPr>
            <a:spLocks noGrp="1"/>
          </p:cNvSpPr>
          <p:nvPr>
            <p:ph type="subTitle" idx="1"/>
          </p:nvPr>
        </p:nvSpPr>
        <p:spPr>
          <a:xfrm>
            <a:off x="720000" y="1912620"/>
            <a:ext cx="7560000" cy="4526280"/>
          </a:xfrm>
        </p:spPr>
        <p:txBody>
          <a:bodyPr/>
          <a:lstStyle/>
          <a:p>
            <a:r>
              <a:rPr lang="cs-CZ" dirty="0" smtClean="0"/>
              <a:t>Pozemkový fond ČR</a:t>
            </a:r>
          </a:p>
          <a:p>
            <a:r>
              <a:rPr lang="cs-CZ" dirty="0" smtClean="0"/>
              <a:t>Lesy ČR</a:t>
            </a:r>
          </a:p>
          <a:p>
            <a:r>
              <a:rPr lang="cs-CZ" dirty="0" smtClean="0"/>
              <a:t>Stát, za který jedná příslušná organizační složka státu,</a:t>
            </a:r>
          </a:p>
          <a:p>
            <a:r>
              <a:rPr lang="cs-CZ" dirty="0" smtClean="0"/>
              <a:t>Státní příspěvková organizace, státní fond, státní podnik nebo jiná organizace,</a:t>
            </a:r>
          </a:p>
          <a:p>
            <a:r>
              <a:rPr lang="cs-CZ" dirty="0" smtClean="0"/>
              <a:t>pokud je oprávněná hospodařit s majetkem státu a vykonávat správu majetku státu, který se stal předmětem majetkové křivdy v důsledku zákonných skutečností (viz dále) – zde NG</a:t>
            </a:r>
            <a:endParaRPr lang="cs-CZ" dirty="0"/>
          </a:p>
        </p:txBody>
      </p:sp>
      <p:sp>
        <p:nvSpPr>
          <p:cNvPr id="4" name="Zástupný symbol pro zápatí 3"/>
          <p:cNvSpPr>
            <a:spLocks noGrp="1"/>
          </p:cNvSpPr>
          <p:nvPr>
            <p:ph type="ftr" sz="quarter" idx="11"/>
          </p:nvPr>
        </p:nvSpPr>
        <p:spPr/>
        <p:txBody>
          <a:bodyPr/>
          <a:lstStyle/>
          <a:p>
            <a:r>
              <a:rPr lang="cs-CZ" dirty="0" smtClean="0"/>
              <a:t>List 3.</a:t>
            </a:r>
            <a:endParaRPr lang="cs-CZ" dirty="0"/>
          </a:p>
        </p:txBody>
      </p:sp>
    </p:spTree>
    <p:extLst>
      <p:ext uri="{BB962C8B-B14F-4D97-AF65-F5344CB8AC3E}">
        <p14:creationId xmlns:p14="http://schemas.microsoft.com/office/powerpoint/2010/main" val="20803765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720000" y="1516381"/>
            <a:ext cx="7560000" cy="335279"/>
          </a:xfrm>
        </p:spPr>
        <p:txBody>
          <a:bodyPr>
            <a:normAutofit fontScale="90000"/>
          </a:bodyPr>
          <a:lstStyle/>
          <a:p>
            <a:r>
              <a:rPr lang="cs-CZ" dirty="0" smtClean="0"/>
              <a:t>Věci z vydání vyloučené</a:t>
            </a:r>
            <a:endParaRPr lang="cs-CZ" dirty="0"/>
          </a:p>
        </p:txBody>
      </p:sp>
      <p:sp>
        <p:nvSpPr>
          <p:cNvPr id="3" name="Podnadpis 2"/>
          <p:cNvSpPr>
            <a:spLocks noGrp="1"/>
          </p:cNvSpPr>
          <p:nvPr>
            <p:ph type="subTitle" idx="1"/>
          </p:nvPr>
        </p:nvSpPr>
        <p:spPr>
          <a:xfrm>
            <a:off x="720000" y="1844040"/>
            <a:ext cx="7560000" cy="4495800"/>
          </a:xfrm>
        </p:spPr>
        <p:txBody>
          <a:bodyPr>
            <a:normAutofit fontScale="77500" lnSpcReduction="20000"/>
          </a:bodyPr>
          <a:lstStyle/>
          <a:p>
            <a:endParaRPr lang="cs-CZ" dirty="0" smtClean="0"/>
          </a:p>
          <a:p>
            <a:r>
              <a:rPr lang="cs-CZ" dirty="0" smtClean="0"/>
              <a:t>Zastavěný pozemek, který už není schopen samostatného užívání (spojením s jinou věcí)</a:t>
            </a:r>
          </a:p>
          <a:p>
            <a:r>
              <a:rPr lang="cs-CZ" dirty="0" smtClean="0"/>
              <a:t>Nemovitá věc tvořící území vojenského újezdu nebo stavba tamtéž, nebo užívaná k plnění úkolů bezpečnostního sboru či tvořící území národního parku nebo rezervace</a:t>
            </a:r>
          </a:p>
          <a:p>
            <a:r>
              <a:rPr lang="cs-CZ" dirty="0" smtClean="0"/>
              <a:t>Pozemek vyňatý ze zemědělského půdního fondu užívaný v souladu se stavebním zákonem jako sportovní hřiště</a:t>
            </a:r>
          </a:p>
          <a:p>
            <a:r>
              <a:rPr lang="cs-CZ" dirty="0" smtClean="0"/>
              <a:t>Pozemek nebo část pozemku s  veřejně prospěšnou stavbou dopravní nebo technické infrastruktury (neplatí, pokud lze zřídit věcné břemeno)</a:t>
            </a:r>
          </a:p>
          <a:p>
            <a:r>
              <a:rPr lang="cs-CZ" i="1" dirty="0" smtClean="0">
                <a:solidFill>
                  <a:srgbClr val="7030A0"/>
                </a:solidFill>
              </a:rPr>
              <a:t>Církevní matriky</a:t>
            </a:r>
          </a:p>
          <a:p>
            <a:r>
              <a:rPr lang="cs-CZ" i="1" dirty="0" smtClean="0">
                <a:solidFill>
                  <a:srgbClr val="7030A0"/>
                </a:solidFill>
              </a:rPr>
              <a:t>Věc konfiskovaná na základě dekretu PR č. 12/1945 Sb. (zrádci) nebo 108/1945 Sb. (nepřátelé)</a:t>
            </a:r>
          </a:p>
          <a:p>
            <a:r>
              <a:rPr lang="cs-CZ" dirty="0" smtClean="0"/>
              <a:t>Vydání odloženo: 10 let umožnit užívání státu, pokud věc nezbytně potřebuje k plnění povinností z právních předpisů a nelze využít jiné nemovité věci</a:t>
            </a:r>
            <a:endParaRPr lang="cs-CZ" dirty="0"/>
          </a:p>
        </p:txBody>
      </p:sp>
      <p:sp>
        <p:nvSpPr>
          <p:cNvPr id="4" name="Zástupný symbol pro zápatí 3"/>
          <p:cNvSpPr>
            <a:spLocks noGrp="1"/>
          </p:cNvSpPr>
          <p:nvPr>
            <p:ph type="ftr" sz="quarter" idx="11"/>
          </p:nvPr>
        </p:nvSpPr>
        <p:spPr/>
        <p:txBody>
          <a:bodyPr/>
          <a:lstStyle/>
          <a:p>
            <a:r>
              <a:rPr lang="cs-CZ" dirty="0" smtClean="0"/>
              <a:t>List 5.</a:t>
            </a:r>
            <a:endParaRPr lang="cs-CZ" dirty="0"/>
          </a:p>
        </p:txBody>
      </p:sp>
    </p:spTree>
    <p:extLst>
      <p:ext uri="{BB962C8B-B14F-4D97-AF65-F5344CB8AC3E}">
        <p14:creationId xmlns:p14="http://schemas.microsoft.com/office/powerpoint/2010/main" val="22961968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720000" y="1623061"/>
            <a:ext cx="7560000" cy="495300"/>
          </a:xfrm>
        </p:spPr>
        <p:txBody>
          <a:bodyPr/>
          <a:lstStyle/>
          <a:p>
            <a:r>
              <a:rPr lang="cs-CZ" dirty="0" smtClean="0"/>
              <a:t>Posuzování oprávněnosti pro restituci</a:t>
            </a:r>
            <a:endParaRPr lang="cs-CZ" dirty="0"/>
          </a:p>
        </p:txBody>
      </p:sp>
      <p:sp>
        <p:nvSpPr>
          <p:cNvPr id="3" name="Podnadpis 2"/>
          <p:cNvSpPr>
            <a:spLocks noGrp="1"/>
          </p:cNvSpPr>
          <p:nvPr>
            <p:ph type="subTitle" idx="1"/>
          </p:nvPr>
        </p:nvSpPr>
        <p:spPr>
          <a:xfrm>
            <a:off x="720000" y="2522220"/>
            <a:ext cx="7560000" cy="3429000"/>
          </a:xfrm>
        </p:spPr>
        <p:txBody>
          <a:bodyPr/>
          <a:lstStyle/>
          <a:p>
            <a:pPr marL="457200" indent="-457200">
              <a:buAutoNum type="arabicPeriod"/>
            </a:pPr>
            <a:r>
              <a:rPr lang="cs-CZ" dirty="0" smtClean="0"/>
              <a:t>Posoudit způsobilost žadatele (nástupnictví)</a:t>
            </a:r>
          </a:p>
          <a:p>
            <a:pPr marL="457200" indent="-457200">
              <a:buAutoNum type="arabicPeriod"/>
            </a:pPr>
            <a:r>
              <a:rPr lang="cs-CZ" dirty="0" smtClean="0"/>
              <a:t>Posoudit identitu předmětu</a:t>
            </a:r>
          </a:p>
          <a:p>
            <a:pPr marL="457200" indent="-457200">
              <a:buAutoNum type="arabicPeriod"/>
            </a:pPr>
            <a:r>
              <a:rPr lang="cs-CZ" dirty="0" smtClean="0"/>
              <a:t>Posoudit skutečnosti § 5 (viz dále – majetková křivda)</a:t>
            </a:r>
          </a:p>
          <a:p>
            <a:pPr marL="457200" indent="-457200">
              <a:buAutoNum type="arabicPeriod"/>
            </a:pPr>
            <a:r>
              <a:rPr lang="cs-CZ" dirty="0" smtClean="0"/>
              <a:t>Posoudit dodržení zákonné lhůty pro podání výzvy</a:t>
            </a:r>
          </a:p>
          <a:p>
            <a:pPr marL="457200" indent="-457200">
              <a:buAutoNum type="arabicPeriod"/>
            </a:pPr>
            <a:r>
              <a:rPr lang="cs-CZ" dirty="0" smtClean="0"/>
              <a:t>Doporučit/nedoporučit restituci předmětu</a:t>
            </a:r>
          </a:p>
        </p:txBody>
      </p:sp>
      <p:sp>
        <p:nvSpPr>
          <p:cNvPr id="4" name="Zástupný symbol pro zápatí 3"/>
          <p:cNvSpPr>
            <a:spLocks noGrp="1"/>
          </p:cNvSpPr>
          <p:nvPr>
            <p:ph type="ftr" sz="quarter" idx="11"/>
          </p:nvPr>
        </p:nvSpPr>
        <p:spPr/>
        <p:txBody>
          <a:bodyPr/>
          <a:lstStyle/>
          <a:p>
            <a:r>
              <a:rPr lang="cs-CZ" dirty="0" smtClean="0"/>
              <a:t>List 6.</a:t>
            </a:r>
            <a:endParaRPr lang="cs-CZ" dirty="0"/>
          </a:p>
        </p:txBody>
      </p:sp>
    </p:spTree>
    <p:extLst>
      <p:ext uri="{BB962C8B-B14F-4D97-AF65-F5344CB8AC3E}">
        <p14:creationId xmlns:p14="http://schemas.microsoft.com/office/powerpoint/2010/main" val="30306790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720000" y="1242061"/>
            <a:ext cx="7560000" cy="381000"/>
          </a:xfrm>
        </p:spPr>
        <p:txBody>
          <a:bodyPr/>
          <a:lstStyle/>
          <a:p>
            <a:r>
              <a:rPr lang="cs-CZ" dirty="0" smtClean="0"/>
              <a:t>Majetková křivda podle § 5:</a:t>
            </a:r>
            <a:endParaRPr lang="cs-CZ" dirty="0"/>
          </a:p>
        </p:txBody>
      </p:sp>
      <p:sp>
        <p:nvSpPr>
          <p:cNvPr id="3" name="Podnadpis 2"/>
          <p:cNvSpPr>
            <a:spLocks noGrp="1"/>
          </p:cNvSpPr>
          <p:nvPr>
            <p:ph type="subTitle" idx="1"/>
          </p:nvPr>
        </p:nvSpPr>
        <p:spPr>
          <a:xfrm>
            <a:off x="720000" y="1638300"/>
            <a:ext cx="7560000" cy="4846320"/>
          </a:xfrm>
        </p:spPr>
        <p:txBody>
          <a:bodyPr>
            <a:normAutofit fontScale="62500" lnSpcReduction="20000"/>
          </a:bodyPr>
          <a:lstStyle/>
          <a:p>
            <a:pPr marL="457200" indent="-457200">
              <a:buAutoNum type="arabicPeriod"/>
            </a:pPr>
            <a:r>
              <a:rPr lang="cs-CZ" dirty="0" smtClean="0"/>
              <a:t>Odnětí věci bez náhrady v rámci pozemkové reformy 1947 a 1948</a:t>
            </a:r>
          </a:p>
          <a:p>
            <a:pPr marL="457200" indent="-457200">
              <a:buAutoNum type="arabicPeriod"/>
            </a:pPr>
            <a:r>
              <a:rPr lang="cs-CZ" dirty="0" smtClean="0"/>
              <a:t>Odnětí věci podle zákona o zestátnění léčebných ústavů, o vojenských újezdech, o úpravě jednotného školství, o znárodnění přírodních léčivých zdrojů a lázní, o znárodnění některých hostinských a výčepnických podniků a ubytovacích zařízení (roky 1948-1949)</a:t>
            </a:r>
          </a:p>
          <a:p>
            <a:pPr marL="457200" indent="-457200">
              <a:buAutoNum type="arabicPeriod"/>
            </a:pPr>
            <a:r>
              <a:rPr lang="cs-CZ" dirty="0" smtClean="0"/>
              <a:t>Úkony učiněné Náboženskou maticí, jimž nakládala s majetkem, který nevlastnila, zejména podle vyhlášky č. 351/1950 </a:t>
            </a:r>
            <a:r>
              <a:rPr lang="cs-CZ" dirty="0" err="1" smtClean="0"/>
              <a:t>Ú.l.l</a:t>
            </a:r>
            <a:r>
              <a:rPr lang="cs-CZ" dirty="0" smtClean="0"/>
              <a:t>., o převzetí správy některých majetkových podstat náboženským fondem.</a:t>
            </a:r>
          </a:p>
          <a:p>
            <a:pPr marL="457200" indent="-457200">
              <a:buAutoNum type="arabicPeriod"/>
            </a:pPr>
            <a:r>
              <a:rPr lang="cs-CZ" dirty="0" smtClean="0"/>
              <a:t>Dražební řízení zkrácenou formou na úhradu pohledávky státu</a:t>
            </a:r>
          </a:p>
          <a:p>
            <a:pPr marL="457200" indent="-457200">
              <a:buAutoNum type="arabicPeriod"/>
            </a:pPr>
            <a:r>
              <a:rPr lang="cs-CZ" dirty="0" smtClean="0"/>
              <a:t>Darovací smlouva, pokud k darování došlo v tísni, kupní smlouvy uzavřená v tísni nebo za nápadně nevýhodných podmínek,</a:t>
            </a:r>
          </a:p>
          <a:p>
            <a:pPr marL="457200" indent="-457200">
              <a:buAutoNum type="arabicPeriod"/>
            </a:pPr>
            <a:r>
              <a:rPr lang="cs-CZ" dirty="0" smtClean="0"/>
              <a:t>Odmítnutí dědictví, pokud k němu došlo v tísni</a:t>
            </a:r>
          </a:p>
          <a:p>
            <a:pPr marL="457200" indent="-457200">
              <a:buAutoNum type="arabicPeriod"/>
            </a:pPr>
            <a:r>
              <a:rPr lang="cs-CZ" dirty="0" smtClean="0"/>
              <a:t>Vyvlastnění za náhradu, pokud věc existuje a neslouží účelu, pro který byla vyvlastněna</a:t>
            </a:r>
          </a:p>
          <a:p>
            <a:pPr marL="457200" indent="-457200">
              <a:buAutoNum type="arabicPeriod"/>
            </a:pPr>
            <a:r>
              <a:rPr lang="cs-CZ" dirty="0" smtClean="0"/>
              <a:t>Znárodnění nebo vyvlastnění v rozporu s tehdy platnými předpisy nebo bez vyplacení náhrady</a:t>
            </a:r>
          </a:p>
          <a:p>
            <a:pPr marL="457200" indent="-457200">
              <a:buAutoNum type="arabicPeriod"/>
            </a:pPr>
            <a:r>
              <a:rPr lang="cs-CZ" dirty="0" smtClean="0"/>
              <a:t>Politická nebo náboženská persekuce anebo postup porušující obecně uznávané principy demokratického právního státu včetně odepření nebo neposkytnutí ochrany vlastnického práva soudem nebo jiným orgánem veřejné moci,</a:t>
            </a:r>
          </a:p>
          <a:p>
            <a:pPr marL="457200" indent="-457200">
              <a:buAutoNum type="arabicPeriod"/>
            </a:pPr>
            <a:r>
              <a:rPr lang="cs-CZ" dirty="0" smtClean="0"/>
              <a:t>Převzetí nebo ponechání si věci bez právního důvodu.</a:t>
            </a:r>
            <a:endParaRPr lang="cs-CZ" dirty="0"/>
          </a:p>
        </p:txBody>
      </p:sp>
      <p:sp>
        <p:nvSpPr>
          <p:cNvPr id="4" name="Zástupný symbol pro zápatí 3"/>
          <p:cNvSpPr>
            <a:spLocks noGrp="1"/>
          </p:cNvSpPr>
          <p:nvPr>
            <p:ph type="ftr" sz="quarter" idx="11"/>
          </p:nvPr>
        </p:nvSpPr>
        <p:spPr/>
        <p:txBody>
          <a:bodyPr/>
          <a:lstStyle/>
          <a:p>
            <a:r>
              <a:rPr lang="cs-CZ" dirty="0" smtClean="0"/>
              <a:t>List 7.</a:t>
            </a:r>
            <a:endParaRPr lang="cs-CZ" dirty="0"/>
          </a:p>
        </p:txBody>
      </p:sp>
    </p:spTree>
    <p:extLst>
      <p:ext uri="{BB962C8B-B14F-4D97-AF65-F5344CB8AC3E}">
        <p14:creationId xmlns:p14="http://schemas.microsoft.com/office/powerpoint/2010/main" val="4445808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720000" y="1546861"/>
            <a:ext cx="7560000" cy="388620"/>
          </a:xfrm>
        </p:spPr>
        <p:txBody>
          <a:bodyPr/>
          <a:lstStyle/>
          <a:p>
            <a:r>
              <a:rPr lang="cs-CZ" dirty="0" smtClean="0"/>
              <a:t>Vstup: Co je Náboženská matice?</a:t>
            </a:r>
            <a:endParaRPr lang="cs-CZ" dirty="0"/>
          </a:p>
        </p:txBody>
      </p:sp>
      <p:sp>
        <p:nvSpPr>
          <p:cNvPr id="3" name="Podnadpis 2"/>
          <p:cNvSpPr>
            <a:spLocks noGrp="1"/>
          </p:cNvSpPr>
          <p:nvPr>
            <p:ph type="subTitle" idx="1"/>
          </p:nvPr>
        </p:nvSpPr>
        <p:spPr>
          <a:xfrm>
            <a:off x="720000" y="2026920"/>
            <a:ext cx="7560000" cy="4335780"/>
          </a:xfrm>
        </p:spPr>
        <p:txBody>
          <a:bodyPr>
            <a:normAutofit lnSpcReduction="10000"/>
          </a:bodyPr>
          <a:lstStyle/>
          <a:p>
            <a:r>
              <a:rPr lang="cs-CZ" dirty="0" smtClean="0"/>
              <a:t>Když Josef II. 1772 zrušil kontemplativní řády a o rok později i řády zámožné, založil náboženský fond na platy duchovních. Fond těžil ze zabraného majetku klášterů (byly zrušeny 3/4 z nich).</a:t>
            </a:r>
          </a:p>
          <a:p>
            <a:r>
              <a:rPr lang="cs-CZ" dirty="0" smtClean="0"/>
              <a:t>V roce 1949 založili kom. Státní úřad pro věci církevní; ten sloučil českou, moravskou a slovenskou základnu fondu v jednu a jejich majetkem sám disponoval. Církevní orgány do správy zasahovat nesměly. Od r. 1985 byl samostatnou PO podléhající MK, od roku 1995 měla nový statut, podle kterého ředitele jmenoval ministr kultury na základě společného návrhu ČBK a Konference vyšších řeholních představených. MK pak Matici zrušilo k 21. 2. 2003, což ale NSS 2006 anuloval.</a:t>
            </a:r>
            <a:endParaRPr lang="cs-CZ" dirty="0"/>
          </a:p>
        </p:txBody>
      </p:sp>
      <p:sp>
        <p:nvSpPr>
          <p:cNvPr id="4" name="Zástupný symbol pro zápatí 3"/>
          <p:cNvSpPr>
            <a:spLocks noGrp="1"/>
          </p:cNvSpPr>
          <p:nvPr>
            <p:ph type="ftr" sz="quarter" idx="11"/>
          </p:nvPr>
        </p:nvSpPr>
        <p:spPr/>
        <p:txBody>
          <a:bodyPr/>
          <a:lstStyle/>
          <a:p>
            <a:r>
              <a:rPr lang="cs-CZ" dirty="0" smtClean="0"/>
              <a:t>List 8.</a:t>
            </a:r>
            <a:endParaRPr lang="cs-CZ" dirty="0"/>
          </a:p>
        </p:txBody>
      </p:sp>
    </p:spTree>
    <p:extLst>
      <p:ext uri="{BB962C8B-B14F-4D97-AF65-F5344CB8AC3E}">
        <p14:creationId xmlns:p14="http://schemas.microsoft.com/office/powerpoint/2010/main" val="3501980453"/>
      </p:ext>
    </p:extLst>
  </p:cSld>
  <p:clrMapOvr>
    <a:masterClrMapping/>
  </p:clrMapOvr>
</p:sld>
</file>

<file path=ppt/theme/theme1.xml><?xml version="1.0" encoding="utf-8"?>
<a:theme xmlns:a="http://schemas.openxmlformats.org/drawingml/2006/main" name="UP_prezentace_cz_4x3">
  <a:themeElements>
    <a:clrScheme name="UP">
      <a:dk1>
        <a:sysClr val="windowText" lastClr="000000"/>
      </a:dk1>
      <a:lt1>
        <a:sysClr val="window" lastClr="FFFFFF"/>
      </a:lt1>
      <a:dk2>
        <a:srgbClr val="44546A"/>
      </a:dk2>
      <a:lt2>
        <a:srgbClr val="E7E6E6"/>
      </a:lt2>
      <a:accent1>
        <a:srgbClr val="006BAB"/>
      </a:accent1>
      <a:accent2>
        <a:srgbClr val="6C6D70"/>
      </a:accent2>
      <a:accent3>
        <a:srgbClr val="A5A5A5"/>
      </a:accent3>
      <a:accent4>
        <a:srgbClr val="ED7D31"/>
      </a:accent4>
      <a:accent5>
        <a:srgbClr val="4472C4"/>
      </a:accent5>
      <a:accent6>
        <a:srgbClr val="70AD47"/>
      </a:accent6>
      <a:hlink>
        <a:srgbClr val="0563C1"/>
      </a:hlink>
      <a:folHlink>
        <a:srgbClr val="954F72"/>
      </a:folHlink>
    </a:clrScheme>
    <a:fontScheme name="Motiv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iv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P_Prezentace_2.potx" id="{755D0361-9207-4673-B4A5-8DE80FB40899}" vid="{B1A348AD-3F36-40BB-80C1-28390A7D89FC}"/>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UP_prezentace_cz_4x3</Template>
  <TotalTime>311</TotalTime>
  <Words>1354</Words>
  <Application>Microsoft Office PowerPoint</Application>
  <PresentationFormat>Vlastní</PresentationFormat>
  <Paragraphs>98</Paragraphs>
  <Slides>14</Slides>
  <Notes>1</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14</vt:i4>
      </vt:variant>
    </vt:vector>
  </HeadingPairs>
  <TitlesOfParts>
    <vt:vector size="17" baseType="lpstr">
      <vt:lpstr>Arial</vt:lpstr>
      <vt:lpstr>Calibri</vt:lpstr>
      <vt:lpstr>UP_prezentace_cz_4x3</vt:lpstr>
      <vt:lpstr>Prezentace aplikace PowerPoint</vt:lpstr>
      <vt:lpstr>Přednáška pro posluchače Letní školy dějin Brno 2017</vt:lpstr>
      <vt:lpstr>Právní úprava – uvedení do problematiky</vt:lpstr>
      <vt:lpstr>Účel a obsah zákona</vt:lpstr>
      <vt:lpstr>Povinné osoby</vt:lpstr>
      <vt:lpstr>Věci z vydání vyloučené</vt:lpstr>
      <vt:lpstr>Posuzování oprávněnosti pro restituci</vt:lpstr>
      <vt:lpstr>Majetková křivda podle § 5:</vt:lpstr>
      <vt:lpstr>Vstup: Co je Náboženská matice?</vt:lpstr>
      <vt:lpstr>Postup při vydávání „jiné věci než zemědělské nemovitosti“</vt:lpstr>
      <vt:lpstr>Důležitý mezikrok</vt:lpstr>
      <vt:lpstr>Doklady o nakládání s církevními movitými věcmi</vt:lpstr>
      <vt:lpstr>Doložení zákonného znaku křivdy</vt:lpstr>
      <vt:lpstr>Děkuji Vám za pozornost!</vt:lpstr>
    </vt:vector>
  </TitlesOfParts>
  <Company>Univerzita Palackého v Olomouci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Bubelova Kamila</dc:creator>
  <cp:lastModifiedBy>Posluchárna</cp:lastModifiedBy>
  <cp:revision>13</cp:revision>
  <dcterms:created xsi:type="dcterms:W3CDTF">2017-09-19T09:24:04Z</dcterms:created>
  <dcterms:modified xsi:type="dcterms:W3CDTF">2017-09-20T06:26:45Z</dcterms:modified>
</cp:coreProperties>
</file>