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87" r:id="rId3"/>
    <p:sldId id="288" r:id="rId4"/>
    <p:sldId id="289" r:id="rId5"/>
    <p:sldId id="290" r:id="rId6"/>
    <p:sldId id="292" r:id="rId7"/>
    <p:sldId id="293" r:id="rId8"/>
    <p:sldId id="286" r:id="rId9"/>
    <p:sldId id="278" r:id="rId10"/>
    <p:sldId id="260" r:id="rId11"/>
    <p:sldId id="261" r:id="rId12"/>
    <p:sldId id="262" r:id="rId13"/>
    <p:sldId id="294" r:id="rId14"/>
    <p:sldId id="264" r:id="rId15"/>
    <p:sldId id="265" r:id="rId16"/>
    <p:sldId id="266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6" r:id="rId25"/>
    <p:sldId id="275" r:id="rId26"/>
    <p:sldId id="283" r:id="rId2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CC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5"/>
  </p:normalViewPr>
  <p:slideViewPr>
    <p:cSldViewPr>
      <p:cViewPr varScale="1">
        <p:scale>
          <a:sx n="107" d="100"/>
          <a:sy n="107" d="100"/>
        </p:scale>
        <p:origin x="176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B0A914-8E46-A249-BEE2-F54D3EE2D9F7}" type="doc">
      <dgm:prSet loTypeId="urn:microsoft.com/office/officeart/2008/layout/VerticalCurv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3E40C62-9F9D-BA4C-A025-FF0F2D577E09}">
      <dgm:prSet phldrT="[Tekst]" custT="1"/>
      <dgm:spPr/>
      <dgm:t>
        <a:bodyPr/>
        <a:lstStyle/>
        <a:p>
          <a:r>
            <a:rPr lang="pl-PL" sz="1800" b="1" dirty="0" smtClean="0">
              <a:solidFill>
                <a:srgbClr val="002060"/>
              </a:solidFill>
            </a:rPr>
            <a:t>” As </a:t>
          </a:r>
          <a:r>
            <a:rPr lang="pl-PL" sz="1800" b="1" dirty="0" err="1" smtClean="0">
              <a:solidFill>
                <a:srgbClr val="002060"/>
              </a:solidFill>
            </a:rPr>
            <a:t>social</a:t>
          </a:r>
          <a:r>
            <a:rPr lang="pl-PL" sz="1800" b="1" dirty="0" smtClean="0">
              <a:solidFill>
                <a:srgbClr val="002060"/>
              </a:solidFill>
            </a:rPr>
            <a:t> </a:t>
          </a:r>
          <a:r>
            <a:rPr lang="pl-PL" sz="1800" b="1" dirty="0" err="1" smtClean="0">
              <a:solidFill>
                <a:srgbClr val="002060"/>
              </a:solidFill>
            </a:rPr>
            <a:t>or</a:t>
          </a:r>
          <a:r>
            <a:rPr lang="pl-PL" sz="1800" b="1" dirty="0" smtClean="0">
              <a:solidFill>
                <a:srgbClr val="002060"/>
              </a:solidFill>
            </a:rPr>
            <a:t> </a:t>
          </a:r>
          <a:r>
            <a:rPr lang="pl-PL" sz="1800" b="1" dirty="0" err="1" smtClean="0">
              <a:solidFill>
                <a:srgbClr val="002060"/>
              </a:solidFill>
            </a:rPr>
            <a:t>economic</a:t>
          </a:r>
          <a:r>
            <a:rPr lang="pl-PL" sz="1800" b="1" dirty="0" smtClean="0">
              <a:solidFill>
                <a:srgbClr val="002060"/>
              </a:solidFill>
            </a:rPr>
            <a:t> </a:t>
          </a:r>
          <a:r>
            <a:rPr lang="pl-PL" sz="1800" b="1" dirty="0" err="1" smtClean="0">
              <a:solidFill>
                <a:srgbClr val="002060"/>
              </a:solidFill>
            </a:rPr>
            <a:t>conditions</a:t>
          </a:r>
          <a:r>
            <a:rPr lang="pl-PL" sz="1800" b="1" dirty="0" smtClean="0">
              <a:solidFill>
                <a:srgbClr val="002060"/>
              </a:solidFill>
            </a:rPr>
            <a:t> </a:t>
          </a:r>
          <a:r>
            <a:rPr lang="pl-PL" sz="1800" b="1" dirty="0" err="1" smtClean="0">
              <a:solidFill>
                <a:srgbClr val="002060"/>
              </a:solidFill>
            </a:rPr>
            <a:t>change</a:t>
          </a:r>
          <a:r>
            <a:rPr lang="pl-PL" sz="1800" b="1" dirty="0" smtClean="0">
              <a:solidFill>
                <a:srgbClr val="002060"/>
              </a:solidFill>
            </a:rPr>
            <a:t>, </a:t>
          </a:r>
          <a:r>
            <a:rPr lang="pl-PL" sz="1800" b="1" dirty="0" err="1" smtClean="0">
              <a:solidFill>
                <a:srgbClr val="002060"/>
              </a:solidFill>
            </a:rPr>
            <a:t>elements</a:t>
          </a:r>
          <a:r>
            <a:rPr lang="pl-PL" sz="1800" b="1" dirty="0" smtClean="0">
              <a:solidFill>
                <a:srgbClr val="002060"/>
              </a:solidFill>
            </a:rPr>
            <a:t> of the </a:t>
          </a:r>
          <a:r>
            <a:rPr lang="pl-PL" sz="1800" b="1" dirty="0" err="1" smtClean="0">
              <a:solidFill>
                <a:srgbClr val="002060"/>
              </a:solidFill>
            </a:rPr>
            <a:t>existing</a:t>
          </a:r>
          <a:r>
            <a:rPr lang="pl-PL" sz="1800" b="1" dirty="0" smtClean="0">
              <a:solidFill>
                <a:srgbClr val="002060"/>
              </a:solidFill>
            </a:rPr>
            <a:t> </a:t>
          </a:r>
          <a:r>
            <a:rPr lang="pl-PL" sz="1800" b="1" dirty="0" err="1" smtClean="0">
              <a:solidFill>
                <a:srgbClr val="002060"/>
              </a:solidFill>
            </a:rPr>
            <a:t>conceptual</a:t>
          </a:r>
          <a:r>
            <a:rPr lang="pl-PL" sz="1800" b="1" dirty="0" smtClean="0">
              <a:solidFill>
                <a:srgbClr val="002060"/>
              </a:solidFill>
            </a:rPr>
            <a:t> </a:t>
          </a:r>
          <a:r>
            <a:rPr lang="pl-PL" sz="1800" b="1" dirty="0" err="1" smtClean="0">
              <a:solidFill>
                <a:srgbClr val="002060"/>
              </a:solidFill>
            </a:rPr>
            <a:t>apparatus</a:t>
          </a:r>
          <a:r>
            <a:rPr lang="pl-PL" sz="1800" b="1" dirty="0" smtClean="0">
              <a:solidFill>
                <a:srgbClr val="002060"/>
              </a:solidFill>
            </a:rPr>
            <a:t> of </a:t>
          </a:r>
          <a:r>
            <a:rPr lang="pl-PL" sz="1800" b="1" dirty="0" err="1" smtClean="0">
              <a:solidFill>
                <a:srgbClr val="002060"/>
              </a:solidFill>
            </a:rPr>
            <a:t>legal</a:t>
          </a:r>
          <a:r>
            <a:rPr lang="pl-PL" sz="1800" b="1" dirty="0" smtClean="0">
              <a:solidFill>
                <a:srgbClr val="002060"/>
              </a:solidFill>
            </a:rPr>
            <a:t> </a:t>
          </a:r>
          <a:r>
            <a:rPr lang="pl-PL" sz="1800" b="1" dirty="0" err="1" smtClean="0">
              <a:solidFill>
                <a:srgbClr val="002060"/>
              </a:solidFill>
            </a:rPr>
            <a:t>analysis</a:t>
          </a:r>
          <a:r>
            <a:rPr lang="pl-PL" sz="1800" b="1" dirty="0" smtClean="0">
              <a:solidFill>
                <a:srgbClr val="002060"/>
              </a:solidFill>
            </a:rPr>
            <a:t> </a:t>
          </a:r>
          <a:r>
            <a:rPr lang="pl-PL" sz="1800" b="1" dirty="0" err="1" smtClean="0">
              <a:solidFill>
                <a:srgbClr val="002060"/>
              </a:solidFill>
            </a:rPr>
            <a:t>become</a:t>
          </a:r>
          <a:r>
            <a:rPr lang="pl-PL" sz="1800" b="1" dirty="0" smtClean="0">
              <a:solidFill>
                <a:srgbClr val="002060"/>
              </a:solidFill>
            </a:rPr>
            <a:t> </a:t>
          </a:r>
          <a:r>
            <a:rPr lang="pl-PL" sz="1800" b="1" dirty="0" err="1" smtClean="0">
              <a:solidFill>
                <a:srgbClr val="002060"/>
              </a:solidFill>
            </a:rPr>
            <a:t>increasingly</a:t>
          </a:r>
          <a:r>
            <a:rPr lang="pl-PL" sz="1800" b="1" dirty="0" smtClean="0">
              <a:solidFill>
                <a:srgbClr val="002060"/>
              </a:solidFill>
            </a:rPr>
            <a:t> </a:t>
          </a:r>
          <a:r>
            <a:rPr lang="pl-PL" sz="1800" b="1" dirty="0" err="1" smtClean="0">
              <a:solidFill>
                <a:srgbClr val="002060"/>
              </a:solidFill>
            </a:rPr>
            <a:t>strained</a:t>
          </a:r>
          <a:r>
            <a:rPr lang="pl-PL" sz="1800" b="1" dirty="0" smtClean="0">
              <a:solidFill>
                <a:srgbClr val="002060"/>
              </a:solidFill>
            </a:rPr>
            <a:t> and </a:t>
          </a:r>
          <a:r>
            <a:rPr lang="pl-PL" sz="1800" b="1" dirty="0" err="1" smtClean="0">
              <a:solidFill>
                <a:srgbClr val="002060"/>
              </a:solidFill>
            </a:rPr>
            <a:t>eventually</a:t>
          </a:r>
          <a:r>
            <a:rPr lang="pl-PL" sz="1800" b="1" dirty="0" smtClean="0">
              <a:solidFill>
                <a:srgbClr val="002060"/>
              </a:solidFill>
            </a:rPr>
            <a:t> </a:t>
          </a:r>
          <a:r>
            <a:rPr lang="pl-PL" sz="1800" b="1" dirty="0" err="1" smtClean="0">
              <a:solidFill>
                <a:srgbClr val="002060"/>
              </a:solidFill>
            </a:rPr>
            <a:t>are</a:t>
          </a:r>
          <a:r>
            <a:rPr lang="pl-PL" sz="1800" b="1" dirty="0" smtClean="0">
              <a:solidFill>
                <a:srgbClr val="002060"/>
              </a:solidFill>
            </a:rPr>
            <a:t> </a:t>
          </a:r>
          <a:r>
            <a:rPr lang="pl-PL" sz="1800" b="1" dirty="0" err="1" smtClean="0">
              <a:solidFill>
                <a:srgbClr val="002060"/>
              </a:solidFill>
            </a:rPr>
            <a:t>unable</a:t>
          </a:r>
          <a:r>
            <a:rPr lang="pl-PL" sz="1800" b="1" dirty="0" smtClean="0">
              <a:solidFill>
                <a:srgbClr val="002060"/>
              </a:solidFill>
            </a:rPr>
            <a:t> to </a:t>
          </a:r>
          <a:r>
            <a:rPr lang="pl-PL" sz="1800" b="1" dirty="0" err="1" smtClean="0">
              <a:solidFill>
                <a:srgbClr val="002060"/>
              </a:solidFill>
            </a:rPr>
            <a:t>accomodate</a:t>
          </a:r>
          <a:r>
            <a:rPr lang="pl-PL" sz="1800" b="1" dirty="0" smtClean="0">
              <a:solidFill>
                <a:srgbClr val="002060"/>
              </a:solidFill>
            </a:rPr>
            <a:t> the </a:t>
          </a:r>
          <a:r>
            <a:rPr lang="pl-PL" sz="1800" b="1" dirty="0" err="1" smtClean="0">
              <a:solidFill>
                <a:srgbClr val="002060"/>
              </a:solidFill>
            </a:rPr>
            <a:t>new</a:t>
          </a:r>
          <a:r>
            <a:rPr lang="pl-PL" sz="1800" b="1" dirty="0" smtClean="0">
              <a:solidFill>
                <a:srgbClr val="002060"/>
              </a:solidFill>
            </a:rPr>
            <a:t> </a:t>
          </a:r>
          <a:r>
            <a:rPr lang="pl-PL" sz="1800" b="1" dirty="0" err="1" smtClean="0">
              <a:solidFill>
                <a:srgbClr val="002060"/>
              </a:solidFill>
            </a:rPr>
            <a:t>phenomena</a:t>
          </a:r>
          <a:r>
            <a:rPr lang="pl-PL" sz="1800" b="1" dirty="0" smtClean="0">
              <a:solidFill>
                <a:srgbClr val="002060"/>
              </a:solidFill>
            </a:rPr>
            <a:t>” </a:t>
          </a:r>
          <a:endParaRPr lang="pl-PL" sz="1800" b="1" dirty="0"/>
        </a:p>
      </dgm:t>
    </dgm:pt>
    <dgm:pt modelId="{ECB37A1F-86A1-C544-B305-2905D1A7F80F}" type="parTrans" cxnId="{EB8BECFC-4C00-AC40-BB63-98938334CA87}">
      <dgm:prSet/>
      <dgm:spPr/>
      <dgm:t>
        <a:bodyPr/>
        <a:lstStyle/>
        <a:p>
          <a:endParaRPr lang="pl-PL"/>
        </a:p>
      </dgm:t>
    </dgm:pt>
    <dgm:pt modelId="{D4C9A547-CE73-514A-B2A1-FD6487F627A2}" type="sibTrans" cxnId="{EB8BECFC-4C00-AC40-BB63-98938334CA87}">
      <dgm:prSet/>
      <dgm:spPr/>
      <dgm:t>
        <a:bodyPr/>
        <a:lstStyle/>
        <a:p>
          <a:endParaRPr lang="pl-PL"/>
        </a:p>
      </dgm:t>
    </dgm:pt>
    <dgm:pt modelId="{19ECF850-2EE5-3B4C-BA97-FF04C165A226}">
      <dgm:prSet phldrT="[Tekst]" custT="1"/>
      <dgm:spPr/>
      <dgm:t>
        <a:bodyPr/>
        <a:lstStyle/>
        <a:p>
          <a:r>
            <a:rPr lang="pl-PL" sz="1800" dirty="0" smtClean="0">
              <a:solidFill>
                <a:srgbClr val="002060"/>
              </a:solidFill>
            </a:rPr>
            <a:t>„ </a:t>
          </a:r>
          <a:r>
            <a:rPr lang="pl-PL" sz="1800" b="1" dirty="0" smtClean="0">
              <a:solidFill>
                <a:srgbClr val="002060"/>
              </a:solidFill>
            </a:rPr>
            <a:t>The </a:t>
          </a:r>
          <a:r>
            <a:rPr lang="pl-PL" sz="1800" b="1" dirty="0" err="1" smtClean="0">
              <a:solidFill>
                <a:srgbClr val="002060"/>
              </a:solidFill>
            </a:rPr>
            <a:t>political</a:t>
          </a:r>
          <a:r>
            <a:rPr lang="pl-PL" sz="1800" b="1" dirty="0" smtClean="0">
              <a:solidFill>
                <a:srgbClr val="002060"/>
              </a:solidFill>
            </a:rPr>
            <a:t> </a:t>
          </a:r>
          <a:r>
            <a:rPr lang="pl-PL" sz="1800" b="1" dirty="0" err="1" smtClean="0">
              <a:solidFill>
                <a:srgbClr val="002060"/>
              </a:solidFill>
            </a:rPr>
            <a:t>foundations</a:t>
          </a:r>
          <a:r>
            <a:rPr lang="pl-PL" sz="1800" b="1" dirty="0" smtClean="0">
              <a:solidFill>
                <a:srgbClr val="002060"/>
              </a:solidFill>
            </a:rPr>
            <a:t> of the </a:t>
          </a:r>
          <a:r>
            <a:rPr lang="pl-PL" sz="1800" b="1" dirty="0" err="1" smtClean="0">
              <a:solidFill>
                <a:srgbClr val="002060"/>
              </a:solidFill>
            </a:rPr>
            <a:t>new</a:t>
          </a:r>
          <a:r>
            <a:rPr lang="pl-PL" sz="1800" b="1" dirty="0" smtClean="0">
              <a:solidFill>
                <a:srgbClr val="002060"/>
              </a:solidFill>
            </a:rPr>
            <a:t> </a:t>
          </a:r>
          <a:r>
            <a:rPr lang="pl-PL" sz="1800" b="1" dirty="0" err="1" smtClean="0">
              <a:solidFill>
                <a:srgbClr val="002060"/>
              </a:solidFill>
            </a:rPr>
            <a:t>property</a:t>
          </a:r>
          <a:r>
            <a:rPr lang="pl-PL" sz="1800" b="1" dirty="0" smtClean="0">
              <a:solidFill>
                <a:srgbClr val="002060"/>
              </a:solidFill>
            </a:rPr>
            <a:t> idea </a:t>
          </a:r>
          <a:r>
            <a:rPr lang="pl-PL" sz="1800" b="1" dirty="0" err="1" smtClean="0">
              <a:solidFill>
                <a:srgbClr val="002060"/>
              </a:solidFill>
            </a:rPr>
            <a:t>are</a:t>
          </a:r>
          <a:r>
            <a:rPr lang="pl-PL" sz="1800" b="1" dirty="0" smtClean="0">
              <a:solidFill>
                <a:srgbClr val="002060"/>
              </a:solidFill>
            </a:rPr>
            <a:t> </a:t>
          </a:r>
          <a:r>
            <a:rPr lang="pl-PL" sz="1800" b="1" dirty="0" err="1" smtClean="0">
              <a:solidFill>
                <a:srgbClr val="002060"/>
              </a:solidFill>
            </a:rPr>
            <a:t>essentially</a:t>
          </a:r>
          <a:r>
            <a:rPr lang="pl-PL" sz="1800" b="1" dirty="0" smtClean="0">
              <a:solidFill>
                <a:srgbClr val="002060"/>
              </a:solidFill>
            </a:rPr>
            <a:t> </a:t>
          </a:r>
          <a:r>
            <a:rPr lang="pl-PL" sz="1800" b="1" dirty="0" err="1" smtClean="0">
              <a:solidFill>
                <a:srgbClr val="002060"/>
              </a:solidFill>
            </a:rPr>
            <a:t>those</a:t>
          </a:r>
          <a:r>
            <a:rPr lang="pl-PL" sz="1800" b="1" dirty="0" smtClean="0">
              <a:solidFill>
                <a:srgbClr val="002060"/>
              </a:solidFill>
            </a:rPr>
            <a:t> of the </a:t>
          </a:r>
          <a:r>
            <a:rPr lang="pl-PL" sz="1800" b="1" dirty="0" err="1" smtClean="0">
              <a:solidFill>
                <a:srgbClr val="002060"/>
              </a:solidFill>
            </a:rPr>
            <a:t>conventional</a:t>
          </a:r>
          <a:r>
            <a:rPr lang="pl-PL" sz="1800" b="1" dirty="0" smtClean="0">
              <a:solidFill>
                <a:srgbClr val="002060"/>
              </a:solidFill>
            </a:rPr>
            <a:t> </a:t>
          </a:r>
          <a:r>
            <a:rPr lang="pl-PL" sz="1800" b="1" dirty="0" err="1" smtClean="0">
              <a:solidFill>
                <a:srgbClr val="002060"/>
              </a:solidFill>
            </a:rPr>
            <a:t>or</a:t>
          </a:r>
          <a:r>
            <a:rPr lang="pl-PL" sz="1800" b="1" dirty="0" smtClean="0">
              <a:solidFill>
                <a:srgbClr val="002060"/>
              </a:solidFill>
            </a:rPr>
            <a:t> </a:t>
          </a:r>
          <a:r>
            <a:rPr lang="pl-PL" sz="1800" b="1" dirty="0" err="1" smtClean="0">
              <a:solidFill>
                <a:srgbClr val="002060"/>
              </a:solidFill>
            </a:rPr>
            <a:t>common</a:t>
          </a:r>
          <a:r>
            <a:rPr lang="pl-PL" sz="1800" b="1" dirty="0" smtClean="0">
              <a:solidFill>
                <a:srgbClr val="002060"/>
              </a:solidFill>
            </a:rPr>
            <a:t>-law </a:t>
          </a:r>
          <a:r>
            <a:rPr lang="pl-PL" sz="1800" b="1" dirty="0" err="1" smtClean="0">
              <a:solidFill>
                <a:srgbClr val="002060"/>
              </a:solidFill>
            </a:rPr>
            <a:t>conception</a:t>
          </a:r>
          <a:r>
            <a:rPr lang="pl-PL" sz="1800" b="1" dirty="0" smtClean="0">
              <a:solidFill>
                <a:srgbClr val="002060"/>
              </a:solidFill>
            </a:rPr>
            <a:t> of </a:t>
          </a:r>
          <a:r>
            <a:rPr lang="pl-PL" sz="1800" b="1" dirty="0" err="1" smtClean="0">
              <a:solidFill>
                <a:srgbClr val="002060"/>
              </a:solidFill>
            </a:rPr>
            <a:t>property</a:t>
          </a:r>
          <a:r>
            <a:rPr lang="pl-PL" sz="1800" b="1" dirty="0" smtClean="0">
              <a:solidFill>
                <a:srgbClr val="002060"/>
              </a:solidFill>
            </a:rPr>
            <a:t>, </a:t>
          </a:r>
          <a:r>
            <a:rPr lang="pl-PL" sz="1800" b="1" dirty="0" err="1" smtClean="0">
              <a:solidFill>
                <a:srgbClr val="002060"/>
              </a:solidFill>
            </a:rPr>
            <a:t>stripped</a:t>
          </a:r>
          <a:r>
            <a:rPr lang="pl-PL" sz="1800" b="1" dirty="0" smtClean="0">
              <a:solidFill>
                <a:srgbClr val="002060"/>
              </a:solidFill>
            </a:rPr>
            <a:t> of </a:t>
          </a:r>
          <a:r>
            <a:rPr lang="pl-PL" sz="1800" b="1" dirty="0" err="1" smtClean="0">
              <a:solidFill>
                <a:srgbClr val="002060"/>
              </a:solidFill>
            </a:rPr>
            <a:t>its</a:t>
          </a:r>
          <a:r>
            <a:rPr lang="pl-PL" sz="1800" b="1" dirty="0" smtClean="0">
              <a:solidFill>
                <a:srgbClr val="002060"/>
              </a:solidFill>
            </a:rPr>
            <a:t> </a:t>
          </a:r>
          <a:r>
            <a:rPr lang="pl-PL" sz="1800" b="1" dirty="0" err="1" smtClean="0">
              <a:solidFill>
                <a:srgbClr val="002060"/>
              </a:solidFill>
            </a:rPr>
            <a:t>formalistic</a:t>
          </a:r>
          <a:r>
            <a:rPr lang="pl-PL" sz="1800" b="1" dirty="0" smtClean="0">
              <a:solidFill>
                <a:srgbClr val="002060"/>
              </a:solidFill>
            </a:rPr>
            <a:t> dressing”</a:t>
          </a:r>
          <a:endParaRPr lang="pl-PL" sz="1800" b="1" dirty="0"/>
        </a:p>
      </dgm:t>
    </dgm:pt>
    <dgm:pt modelId="{85EAAD0F-164E-034F-8C81-C730318C8173}" type="parTrans" cxnId="{AE81856F-BD68-624F-A500-3006B2678506}">
      <dgm:prSet/>
      <dgm:spPr/>
      <dgm:t>
        <a:bodyPr/>
        <a:lstStyle/>
        <a:p>
          <a:endParaRPr lang="pl-PL"/>
        </a:p>
      </dgm:t>
    </dgm:pt>
    <dgm:pt modelId="{89A96471-4391-954D-8EE7-E407B33AD880}" type="sibTrans" cxnId="{AE81856F-BD68-624F-A500-3006B2678506}">
      <dgm:prSet/>
      <dgm:spPr/>
      <dgm:t>
        <a:bodyPr/>
        <a:lstStyle/>
        <a:p>
          <a:endParaRPr lang="pl-PL"/>
        </a:p>
      </dgm:t>
    </dgm:pt>
    <dgm:pt modelId="{6C357EA1-0AC2-3A41-B211-8D8990E845B8}">
      <dgm:prSet phldrT="[Tekst]" custT="1"/>
      <dgm:spPr/>
      <dgm:t>
        <a:bodyPr/>
        <a:lstStyle/>
        <a:p>
          <a:r>
            <a:rPr lang="pl-PL" sz="1600" dirty="0" smtClean="0">
              <a:solidFill>
                <a:srgbClr val="002060"/>
              </a:solidFill>
            </a:rPr>
            <a:t> Gregory s. Alexander, The </a:t>
          </a:r>
          <a:r>
            <a:rPr lang="pl-PL" sz="1600" dirty="0" err="1" smtClean="0">
              <a:solidFill>
                <a:srgbClr val="002060"/>
              </a:solidFill>
            </a:rPr>
            <a:t>Concept</a:t>
          </a:r>
          <a:r>
            <a:rPr lang="pl-PL" sz="1600" dirty="0" smtClean="0">
              <a:solidFill>
                <a:srgbClr val="002060"/>
              </a:solidFill>
            </a:rPr>
            <a:t> of </a:t>
          </a:r>
          <a:r>
            <a:rPr lang="pl-PL" sz="1600" dirty="0" err="1" smtClean="0">
              <a:solidFill>
                <a:srgbClr val="002060"/>
              </a:solidFill>
            </a:rPr>
            <a:t>Property</a:t>
          </a:r>
          <a:r>
            <a:rPr lang="pl-PL" sz="1600" dirty="0" smtClean="0">
              <a:solidFill>
                <a:srgbClr val="002060"/>
              </a:solidFill>
            </a:rPr>
            <a:t> in </a:t>
          </a:r>
          <a:r>
            <a:rPr lang="pl-PL" sz="1600" dirty="0" err="1" smtClean="0">
              <a:solidFill>
                <a:srgbClr val="002060"/>
              </a:solidFill>
            </a:rPr>
            <a:t>Private</a:t>
          </a:r>
          <a:r>
            <a:rPr lang="pl-PL" sz="1600" dirty="0" smtClean="0">
              <a:solidFill>
                <a:srgbClr val="002060"/>
              </a:solidFill>
            </a:rPr>
            <a:t> ans </a:t>
          </a:r>
          <a:r>
            <a:rPr lang="pl-PL" sz="1600" dirty="0" err="1" smtClean="0">
              <a:solidFill>
                <a:srgbClr val="002060"/>
              </a:solidFill>
            </a:rPr>
            <a:t>Constitutional</a:t>
          </a:r>
          <a:r>
            <a:rPr lang="pl-PL" sz="1600" dirty="0" smtClean="0">
              <a:solidFill>
                <a:srgbClr val="002060"/>
              </a:solidFill>
            </a:rPr>
            <a:t> Law: The </a:t>
          </a:r>
          <a:r>
            <a:rPr lang="pl-PL" sz="1600" dirty="0" err="1" smtClean="0">
              <a:solidFill>
                <a:srgbClr val="002060"/>
              </a:solidFill>
            </a:rPr>
            <a:t>Ideology</a:t>
          </a:r>
          <a:r>
            <a:rPr lang="pl-PL" sz="1600" dirty="0" smtClean="0">
              <a:solidFill>
                <a:srgbClr val="002060"/>
              </a:solidFill>
            </a:rPr>
            <a:t> of </a:t>
          </a:r>
          <a:r>
            <a:rPr lang="pl-PL" sz="1600" dirty="0" err="1" smtClean="0">
              <a:solidFill>
                <a:srgbClr val="002060"/>
              </a:solidFill>
            </a:rPr>
            <a:t>Scientific</a:t>
          </a:r>
          <a:r>
            <a:rPr lang="pl-PL" sz="1600" dirty="0" smtClean="0">
              <a:solidFill>
                <a:srgbClr val="002060"/>
              </a:solidFill>
            </a:rPr>
            <a:t> </a:t>
          </a:r>
          <a:r>
            <a:rPr lang="pl-PL" sz="1600" dirty="0" err="1" smtClean="0">
              <a:solidFill>
                <a:srgbClr val="002060"/>
              </a:solidFill>
            </a:rPr>
            <a:t>Turn</a:t>
          </a:r>
          <a:r>
            <a:rPr lang="pl-PL" sz="1600" dirty="0" smtClean="0">
              <a:solidFill>
                <a:srgbClr val="002060"/>
              </a:solidFill>
            </a:rPr>
            <a:t> in </a:t>
          </a:r>
          <a:r>
            <a:rPr lang="pl-PL" sz="1600" dirty="0" err="1" smtClean="0">
              <a:solidFill>
                <a:srgbClr val="002060"/>
              </a:solidFill>
            </a:rPr>
            <a:t>Legal</a:t>
          </a:r>
          <a:r>
            <a:rPr lang="pl-PL" sz="1600" dirty="0" smtClean="0">
              <a:solidFill>
                <a:srgbClr val="002060"/>
              </a:solidFill>
            </a:rPr>
            <a:t> Analysis (CAL)</a:t>
          </a:r>
          <a:endParaRPr lang="pl-PL" sz="1600" dirty="0"/>
        </a:p>
      </dgm:t>
    </dgm:pt>
    <dgm:pt modelId="{1714AE90-A642-BE4C-8CA6-7B3812D6AF60}" type="parTrans" cxnId="{885651AE-20C7-444F-8F63-D0C4A32B8DC3}">
      <dgm:prSet/>
      <dgm:spPr/>
      <dgm:t>
        <a:bodyPr/>
        <a:lstStyle/>
        <a:p>
          <a:endParaRPr lang="pl-PL"/>
        </a:p>
      </dgm:t>
    </dgm:pt>
    <dgm:pt modelId="{3A5AA455-2E35-1B49-8A49-B09020F6503B}" type="sibTrans" cxnId="{885651AE-20C7-444F-8F63-D0C4A32B8DC3}">
      <dgm:prSet/>
      <dgm:spPr/>
      <dgm:t>
        <a:bodyPr/>
        <a:lstStyle/>
        <a:p>
          <a:endParaRPr lang="pl-PL"/>
        </a:p>
      </dgm:t>
    </dgm:pt>
    <dgm:pt modelId="{9F22EC40-8059-8149-AC73-C4A1DF785A63}" type="pres">
      <dgm:prSet presAssocID="{B3B0A914-8E46-A249-BEE2-F54D3EE2D9F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13325184-843A-9F48-B10A-BC5A30892BB2}" type="pres">
      <dgm:prSet presAssocID="{B3B0A914-8E46-A249-BEE2-F54D3EE2D9F7}" presName="Name1" presStyleCnt="0"/>
      <dgm:spPr/>
    </dgm:pt>
    <dgm:pt modelId="{9CA0F077-DD8F-0E4C-89D6-E777F03DB0A0}" type="pres">
      <dgm:prSet presAssocID="{B3B0A914-8E46-A249-BEE2-F54D3EE2D9F7}" presName="cycle" presStyleCnt="0"/>
      <dgm:spPr/>
    </dgm:pt>
    <dgm:pt modelId="{E8B72336-1F2C-2148-B5BE-7E332B66973A}" type="pres">
      <dgm:prSet presAssocID="{B3B0A914-8E46-A249-BEE2-F54D3EE2D9F7}" presName="srcNode" presStyleLbl="node1" presStyleIdx="0" presStyleCnt="3"/>
      <dgm:spPr/>
    </dgm:pt>
    <dgm:pt modelId="{8002BCE9-00BC-5944-A2EA-437F1EB71B78}" type="pres">
      <dgm:prSet presAssocID="{B3B0A914-8E46-A249-BEE2-F54D3EE2D9F7}" presName="conn" presStyleLbl="parChTrans1D2" presStyleIdx="0" presStyleCnt="1"/>
      <dgm:spPr/>
      <dgm:t>
        <a:bodyPr/>
        <a:lstStyle/>
        <a:p>
          <a:endParaRPr lang="pl-PL"/>
        </a:p>
      </dgm:t>
    </dgm:pt>
    <dgm:pt modelId="{24A106CA-3A76-7840-AA5F-F4FA0DF96375}" type="pres">
      <dgm:prSet presAssocID="{B3B0A914-8E46-A249-BEE2-F54D3EE2D9F7}" presName="extraNode" presStyleLbl="node1" presStyleIdx="0" presStyleCnt="3"/>
      <dgm:spPr/>
    </dgm:pt>
    <dgm:pt modelId="{54AB2E2E-867B-EC4E-9F64-F7DEFD87431E}" type="pres">
      <dgm:prSet presAssocID="{B3B0A914-8E46-A249-BEE2-F54D3EE2D9F7}" presName="dstNode" presStyleLbl="node1" presStyleIdx="0" presStyleCnt="3"/>
      <dgm:spPr/>
    </dgm:pt>
    <dgm:pt modelId="{C54AC9F4-C0B3-D14B-BAE6-B34FDB539BAA}" type="pres">
      <dgm:prSet presAssocID="{B3E40C62-9F9D-BA4C-A025-FF0F2D577E09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29F0DDC-EBF3-3046-A3C5-614981F040D4}" type="pres">
      <dgm:prSet presAssocID="{B3E40C62-9F9D-BA4C-A025-FF0F2D577E09}" presName="accent_1" presStyleCnt="0"/>
      <dgm:spPr/>
    </dgm:pt>
    <dgm:pt modelId="{C30D506E-8FAC-B141-9098-F34A2135956A}" type="pres">
      <dgm:prSet presAssocID="{B3E40C62-9F9D-BA4C-A025-FF0F2D577E09}" presName="accentRepeatNode" presStyleLbl="solidFgAcc1" presStyleIdx="0" presStyleCnt="3"/>
      <dgm:spPr/>
    </dgm:pt>
    <dgm:pt modelId="{0124ACD0-1E8E-494F-9D3C-3DAD70D40161}" type="pres">
      <dgm:prSet presAssocID="{19ECF850-2EE5-3B4C-BA97-FF04C165A226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4F88AD1-15C5-1047-AD2D-B69598295149}" type="pres">
      <dgm:prSet presAssocID="{19ECF850-2EE5-3B4C-BA97-FF04C165A226}" presName="accent_2" presStyleCnt="0"/>
      <dgm:spPr/>
    </dgm:pt>
    <dgm:pt modelId="{89C2CF05-2348-1640-949F-89BD77C7ACCF}" type="pres">
      <dgm:prSet presAssocID="{19ECF850-2EE5-3B4C-BA97-FF04C165A226}" presName="accentRepeatNode" presStyleLbl="solidFgAcc1" presStyleIdx="1" presStyleCnt="3"/>
      <dgm:spPr/>
    </dgm:pt>
    <dgm:pt modelId="{3FF136A9-B2D9-7C41-A8D6-2582D1AC989D}" type="pres">
      <dgm:prSet presAssocID="{6C357EA1-0AC2-3A41-B211-8D8990E845B8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E0C9575-4D48-3146-AA44-631A352AC154}" type="pres">
      <dgm:prSet presAssocID="{6C357EA1-0AC2-3A41-B211-8D8990E845B8}" presName="accent_3" presStyleCnt="0"/>
      <dgm:spPr/>
    </dgm:pt>
    <dgm:pt modelId="{40A2C2B9-F1D9-0045-A696-FE33EEE32BD6}" type="pres">
      <dgm:prSet presAssocID="{6C357EA1-0AC2-3A41-B211-8D8990E845B8}" presName="accentRepeatNode" presStyleLbl="solidFgAcc1" presStyleIdx="2" presStyleCnt="3"/>
      <dgm:spPr/>
    </dgm:pt>
  </dgm:ptLst>
  <dgm:cxnLst>
    <dgm:cxn modelId="{AE81856F-BD68-624F-A500-3006B2678506}" srcId="{B3B0A914-8E46-A249-BEE2-F54D3EE2D9F7}" destId="{19ECF850-2EE5-3B4C-BA97-FF04C165A226}" srcOrd="1" destOrd="0" parTransId="{85EAAD0F-164E-034F-8C81-C730318C8173}" sibTransId="{89A96471-4391-954D-8EE7-E407B33AD880}"/>
    <dgm:cxn modelId="{EB8BECFC-4C00-AC40-BB63-98938334CA87}" srcId="{B3B0A914-8E46-A249-BEE2-F54D3EE2D9F7}" destId="{B3E40C62-9F9D-BA4C-A025-FF0F2D577E09}" srcOrd="0" destOrd="0" parTransId="{ECB37A1F-86A1-C544-B305-2905D1A7F80F}" sibTransId="{D4C9A547-CE73-514A-B2A1-FD6487F627A2}"/>
    <dgm:cxn modelId="{63F3F66B-8046-B642-8E3C-43CCE101A9AF}" type="presOf" srcId="{19ECF850-2EE5-3B4C-BA97-FF04C165A226}" destId="{0124ACD0-1E8E-494F-9D3C-3DAD70D40161}" srcOrd="0" destOrd="0" presId="urn:microsoft.com/office/officeart/2008/layout/VerticalCurvedList"/>
    <dgm:cxn modelId="{8D3DA7F4-1D6E-FF4A-90FE-51FF835B5807}" type="presOf" srcId="{D4C9A547-CE73-514A-B2A1-FD6487F627A2}" destId="{8002BCE9-00BC-5944-A2EA-437F1EB71B78}" srcOrd="0" destOrd="0" presId="urn:microsoft.com/office/officeart/2008/layout/VerticalCurvedList"/>
    <dgm:cxn modelId="{31B3A9AA-2046-3742-BDA4-5C8E22EC49EF}" type="presOf" srcId="{6C357EA1-0AC2-3A41-B211-8D8990E845B8}" destId="{3FF136A9-B2D9-7C41-A8D6-2582D1AC989D}" srcOrd="0" destOrd="0" presId="urn:microsoft.com/office/officeart/2008/layout/VerticalCurvedList"/>
    <dgm:cxn modelId="{C37A12CB-9907-9B4F-9EB6-4DD44CD3D66D}" type="presOf" srcId="{B3E40C62-9F9D-BA4C-A025-FF0F2D577E09}" destId="{C54AC9F4-C0B3-D14B-BAE6-B34FDB539BAA}" srcOrd="0" destOrd="0" presId="urn:microsoft.com/office/officeart/2008/layout/VerticalCurvedList"/>
    <dgm:cxn modelId="{072A7B5A-DBA9-2F41-8896-5A9420E65796}" type="presOf" srcId="{B3B0A914-8E46-A249-BEE2-F54D3EE2D9F7}" destId="{9F22EC40-8059-8149-AC73-C4A1DF785A63}" srcOrd="0" destOrd="0" presId="urn:microsoft.com/office/officeart/2008/layout/VerticalCurvedList"/>
    <dgm:cxn modelId="{885651AE-20C7-444F-8F63-D0C4A32B8DC3}" srcId="{B3B0A914-8E46-A249-BEE2-F54D3EE2D9F7}" destId="{6C357EA1-0AC2-3A41-B211-8D8990E845B8}" srcOrd="2" destOrd="0" parTransId="{1714AE90-A642-BE4C-8CA6-7B3812D6AF60}" sibTransId="{3A5AA455-2E35-1B49-8A49-B09020F6503B}"/>
    <dgm:cxn modelId="{CA53A5F5-663F-BC4A-9570-F73D04341DF3}" type="presParOf" srcId="{9F22EC40-8059-8149-AC73-C4A1DF785A63}" destId="{13325184-843A-9F48-B10A-BC5A30892BB2}" srcOrd="0" destOrd="0" presId="urn:microsoft.com/office/officeart/2008/layout/VerticalCurvedList"/>
    <dgm:cxn modelId="{1D9B9876-D853-7149-B39F-6CA627C738F9}" type="presParOf" srcId="{13325184-843A-9F48-B10A-BC5A30892BB2}" destId="{9CA0F077-DD8F-0E4C-89D6-E777F03DB0A0}" srcOrd="0" destOrd="0" presId="urn:microsoft.com/office/officeart/2008/layout/VerticalCurvedList"/>
    <dgm:cxn modelId="{4F2905D3-906D-034D-BDB6-67DD4D8E33EB}" type="presParOf" srcId="{9CA0F077-DD8F-0E4C-89D6-E777F03DB0A0}" destId="{E8B72336-1F2C-2148-B5BE-7E332B66973A}" srcOrd="0" destOrd="0" presId="urn:microsoft.com/office/officeart/2008/layout/VerticalCurvedList"/>
    <dgm:cxn modelId="{E5A8634A-7F72-7B4B-99B1-D3ED38CB9B9D}" type="presParOf" srcId="{9CA0F077-DD8F-0E4C-89D6-E777F03DB0A0}" destId="{8002BCE9-00BC-5944-A2EA-437F1EB71B78}" srcOrd="1" destOrd="0" presId="urn:microsoft.com/office/officeart/2008/layout/VerticalCurvedList"/>
    <dgm:cxn modelId="{DF5813E5-E616-0243-AC5D-3BC166E10E4B}" type="presParOf" srcId="{9CA0F077-DD8F-0E4C-89D6-E777F03DB0A0}" destId="{24A106CA-3A76-7840-AA5F-F4FA0DF96375}" srcOrd="2" destOrd="0" presId="urn:microsoft.com/office/officeart/2008/layout/VerticalCurvedList"/>
    <dgm:cxn modelId="{7EFAA341-019A-C445-8E04-1B54B51AEE43}" type="presParOf" srcId="{9CA0F077-DD8F-0E4C-89D6-E777F03DB0A0}" destId="{54AB2E2E-867B-EC4E-9F64-F7DEFD87431E}" srcOrd="3" destOrd="0" presId="urn:microsoft.com/office/officeart/2008/layout/VerticalCurvedList"/>
    <dgm:cxn modelId="{F391012C-A597-7644-8EAA-9BD282BD82AC}" type="presParOf" srcId="{13325184-843A-9F48-B10A-BC5A30892BB2}" destId="{C54AC9F4-C0B3-D14B-BAE6-B34FDB539BAA}" srcOrd="1" destOrd="0" presId="urn:microsoft.com/office/officeart/2008/layout/VerticalCurvedList"/>
    <dgm:cxn modelId="{8E519864-52FB-EA4E-9166-610733B29C7E}" type="presParOf" srcId="{13325184-843A-9F48-B10A-BC5A30892BB2}" destId="{229F0DDC-EBF3-3046-A3C5-614981F040D4}" srcOrd="2" destOrd="0" presId="urn:microsoft.com/office/officeart/2008/layout/VerticalCurvedList"/>
    <dgm:cxn modelId="{9282B9E8-BD07-F642-A670-8ACF9EB188A6}" type="presParOf" srcId="{229F0DDC-EBF3-3046-A3C5-614981F040D4}" destId="{C30D506E-8FAC-B141-9098-F34A2135956A}" srcOrd="0" destOrd="0" presId="urn:microsoft.com/office/officeart/2008/layout/VerticalCurvedList"/>
    <dgm:cxn modelId="{B83F3DEE-7529-6749-B0E6-F8D5E2C53C25}" type="presParOf" srcId="{13325184-843A-9F48-B10A-BC5A30892BB2}" destId="{0124ACD0-1E8E-494F-9D3C-3DAD70D40161}" srcOrd="3" destOrd="0" presId="urn:microsoft.com/office/officeart/2008/layout/VerticalCurvedList"/>
    <dgm:cxn modelId="{E255A2D0-6A93-E24A-B8BB-83AC0D813BCC}" type="presParOf" srcId="{13325184-843A-9F48-B10A-BC5A30892BB2}" destId="{D4F88AD1-15C5-1047-AD2D-B69598295149}" srcOrd="4" destOrd="0" presId="urn:microsoft.com/office/officeart/2008/layout/VerticalCurvedList"/>
    <dgm:cxn modelId="{7B144F9B-E414-CB4D-9B8E-3FB31C72E847}" type="presParOf" srcId="{D4F88AD1-15C5-1047-AD2D-B69598295149}" destId="{89C2CF05-2348-1640-949F-89BD77C7ACCF}" srcOrd="0" destOrd="0" presId="urn:microsoft.com/office/officeart/2008/layout/VerticalCurvedList"/>
    <dgm:cxn modelId="{C6803E8B-320B-DD40-81EA-FA4A835084F2}" type="presParOf" srcId="{13325184-843A-9F48-B10A-BC5A30892BB2}" destId="{3FF136A9-B2D9-7C41-A8D6-2582D1AC989D}" srcOrd="5" destOrd="0" presId="urn:microsoft.com/office/officeart/2008/layout/VerticalCurvedList"/>
    <dgm:cxn modelId="{6AD50AB6-89BD-924B-B9BB-1D03BBA4E18F}" type="presParOf" srcId="{13325184-843A-9F48-B10A-BC5A30892BB2}" destId="{2E0C9575-4D48-3146-AA44-631A352AC154}" srcOrd="6" destOrd="0" presId="urn:microsoft.com/office/officeart/2008/layout/VerticalCurvedList"/>
    <dgm:cxn modelId="{4F4A01CC-2A9D-444C-BF1A-A24E9989426F}" type="presParOf" srcId="{2E0C9575-4D48-3146-AA44-631A352AC154}" destId="{40A2C2B9-F1D9-0045-A696-FE33EEE32BD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7EFFB43-734A-411F-B7BE-6F651B646554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2C2EB5A2-1310-4657-853D-EA335E57D832}">
      <dgm:prSet phldrT="[Tekst]" custT="1"/>
      <dgm:spPr/>
      <dgm:t>
        <a:bodyPr/>
        <a:lstStyle/>
        <a:p>
          <a:r>
            <a:rPr lang="pl-PL" sz="1800" i="1" dirty="0" err="1" smtClean="0"/>
            <a:t>Res</a:t>
          </a:r>
          <a:r>
            <a:rPr lang="pl-PL" sz="1800" i="1" dirty="0" smtClean="0"/>
            <a:t> </a:t>
          </a:r>
          <a:r>
            <a:rPr lang="pl-PL" sz="1800" i="1" dirty="0" err="1" smtClean="0"/>
            <a:t>corporales</a:t>
          </a:r>
          <a:r>
            <a:rPr lang="pl-PL" sz="1800" i="1" dirty="0" smtClean="0"/>
            <a:t> </a:t>
          </a:r>
          <a:endParaRPr lang="pl-PL" sz="1800" i="1" dirty="0"/>
        </a:p>
      </dgm:t>
    </dgm:pt>
    <dgm:pt modelId="{8BE151F7-C874-474C-85A7-D157A486AB44}" type="parTrans" cxnId="{AB10C256-AD30-4046-BB87-777B7A6AC224}">
      <dgm:prSet/>
      <dgm:spPr/>
      <dgm:t>
        <a:bodyPr/>
        <a:lstStyle/>
        <a:p>
          <a:endParaRPr lang="pl-PL"/>
        </a:p>
      </dgm:t>
    </dgm:pt>
    <dgm:pt modelId="{A760A24D-DE22-4AF4-9FE4-AD4D245C753F}" type="sibTrans" cxnId="{AB10C256-AD30-4046-BB87-777B7A6AC224}">
      <dgm:prSet/>
      <dgm:spPr/>
      <dgm:t>
        <a:bodyPr/>
        <a:lstStyle/>
        <a:p>
          <a:endParaRPr lang="pl-PL"/>
        </a:p>
      </dgm:t>
    </dgm:pt>
    <dgm:pt modelId="{69462B53-40FA-40CB-B679-F2FCE107B598}">
      <dgm:prSet phldrT="[Tekst]" custT="1"/>
      <dgm:spPr/>
      <dgm:t>
        <a:bodyPr/>
        <a:lstStyle/>
        <a:p>
          <a:r>
            <a:rPr lang="pl-PL" sz="1800" i="1" dirty="0" err="1" smtClean="0"/>
            <a:t>Res</a:t>
          </a:r>
          <a:r>
            <a:rPr lang="pl-PL" sz="1800" i="1" dirty="0" smtClean="0"/>
            <a:t> </a:t>
          </a:r>
          <a:r>
            <a:rPr lang="pl-PL" sz="1800" i="1" dirty="0" err="1" smtClean="0"/>
            <a:t>incorporales</a:t>
          </a:r>
          <a:r>
            <a:rPr lang="pl-PL" sz="1800" i="1" dirty="0" smtClean="0"/>
            <a:t> </a:t>
          </a:r>
          <a:endParaRPr lang="pl-PL" sz="1800" i="1" dirty="0"/>
        </a:p>
      </dgm:t>
    </dgm:pt>
    <dgm:pt modelId="{4752159A-4894-4F04-80C9-A7E5CE70B2A0}" type="parTrans" cxnId="{79BE2C2D-8B68-43D1-8564-EAC4280BA8E3}">
      <dgm:prSet/>
      <dgm:spPr/>
      <dgm:t>
        <a:bodyPr/>
        <a:lstStyle/>
        <a:p>
          <a:endParaRPr lang="pl-PL"/>
        </a:p>
      </dgm:t>
    </dgm:pt>
    <dgm:pt modelId="{C9F16041-000B-4A3C-BC22-6D247E7F031C}" type="sibTrans" cxnId="{79BE2C2D-8B68-43D1-8564-EAC4280BA8E3}">
      <dgm:prSet/>
      <dgm:spPr/>
      <dgm:t>
        <a:bodyPr/>
        <a:lstStyle/>
        <a:p>
          <a:endParaRPr lang="pl-PL"/>
        </a:p>
      </dgm:t>
    </dgm:pt>
    <dgm:pt modelId="{78A00549-E6D9-463C-90D3-AC7CA8556ADC}">
      <dgm:prSet phldrT="[Tekst]" custT="1"/>
      <dgm:spPr/>
      <dgm:t>
        <a:bodyPr/>
        <a:lstStyle/>
        <a:p>
          <a:r>
            <a:rPr lang="pl-PL" sz="1800" i="1" dirty="0" err="1" smtClean="0"/>
            <a:t>Obiectum</a:t>
          </a:r>
          <a:r>
            <a:rPr lang="pl-PL" sz="1800" i="1" dirty="0" smtClean="0"/>
            <a:t> </a:t>
          </a:r>
          <a:r>
            <a:rPr lang="pl-PL" sz="1800" i="1" dirty="0" err="1" smtClean="0"/>
            <a:t>iuris</a:t>
          </a:r>
          <a:endParaRPr lang="pl-PL" sz="1800" i="1" dirty="0" smtClean="0"/>
        </a:p>
        <a:p>
          <a:r>
            <a:rPr lang="pl-PL" sz="1800" dirty="0" smtClean="0"/>
            <a:t>(art. 516 CC; 285 ABGB)</a:t>
          </a:r>
          <a:endParaRPr lang="pl-PL" sz="1800" dirty="0"/>
        </a:p>
      </dgm:t>
    </dgm:pt>
    <dgm:pt modelId="{FD529971-AFB8-421D-ACA4-8E6DECAA55AA}" type="parTrans" cxnId="{BBFFEB85-B0BF-4B0A-93D0-D50C47C7EA75}">
      <dgm:prSet/>
      <dgm:spPr/>
      <dgm:t>
        <a:bodyPr/>
        <a:lstStyle/>
        <a:p>
          <a:endParaRPr lang="pl-PL"/>
        </a:p>
      </dgm:t>
    </dgm:pt>
    <dgm:pt modelId="{9ABC52E6-3CED-4503-9C8A-690B1B18453A}" type="sibTrans" cxnId="{BBFFEB85-B0BF-4B0A-93D0-D50C47C7EA75}">
      <dgm:prSet/>
      <dgm:spPr/>
      <dgm:t>
        <a:bodyPr/>
        <a:lstStyle/>
        <a:p>
          <a:endParaRPr lang="pl-PL"/>
        </a:p>
      </dgm:t>
    </dgm:pt>
    <dgm:pt modelId="{384B194E-C253-4AC6-B22F-A6CFD2F02597}" type="pres">
      <dgm:prSet presAssocID="{07EFFB43-734A-411F-B7BE-6F651B646554}" presName="linearFlow" presStyleCnt="0">
        <dgm:presLayoutVars>
          <dgm:dir/>
          <dgm:resizeHandles val="exact"/>
        </dgm:presLayoutVars>
      </dgm:prSet>
      <dgm:spPr/>
    </dgm:pt>
    <dgm:pt modelId="{960577C4-5FA2-4EC3-B6B4-A07B447884C8}" type="pres">
      <dgm:prSet presAssocID="{2C2EB5A2-1310-4657-853D-EA335E57D83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EDD98F5-ED69-4E2F-BD9F-3CB3EB9444BC}" type="pres">
      <dgm:prSet presAssocID="{A760A24D-DE22-4AF4-9FE4-AD4D245C753F}" presName="spacerL" presStyleCnt="0"/>
      <dgm:spPr/>
    </dgm:pt>
    <dgm:pt modelId="{8D108149-E062-47FB-99D6-3BE4C655CC64}" type="pres">
      <dgm:prSet presAssocID="{A760A24D-DE22-4AF4-9FE4-AD4D245C753F}" presName="sibTrans" presStyleLbl="sibTrans2D1" presStyleIdx="0" presStyleCnt="2"/>
      <dgm:spPr/>
      <dgm:t>
        <a:bodyPr/>
        <a:lstStyle/>
        <a:p>
          <a:endParaRPr lang="pl-PL"/>
        </a:p>
      </dgm:t>
    </dgm:pt>
    <dgm:pt modelId="{D1BD0CB5-550D-4385-8C00-33C187BA99A1}" type="pres">
      <dgm:prSet presAssocID="{A760A24D-DE22-4AF4-9FE4-AD4D245C753F}" presName="spacerR" presStyleCnt="0"/>
      <dgm:spPr/>
    </dgm:pt>
    <dgm:pt modelId="{C93DCDDD-F434-4BFF-B1C5-5CABE696A165}" type="pres">
      <dgm:prSet presAssocID="{69462B53-40FA-40CB-B679-F2FCE107B59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E4BEA7D-8778-4780-BBD2-7A0934D6A2E5}" type="pres">
      <dgm:prSet presAssocID="{C9F16041-000B-4A3C-BC22-6D247E7F031C}" presName="spacerL" presStyleCnt="0"/>
      <dgm:spPr/>
    </dgm:pt>
    <dgm:pt modelId="{F786FCCB-E029-4215-BEFA-7732353946D4}" type="pres">
      <dgm:prSet presAssocID="{C9F16041-000B-4A3C-BC22-6D247E7F031C}" presName="sibTrans" presStyleLbl="sibTrans2D1" presStyleIdx="1" presStyleCnt="2"/>
      <dgm:spPr/>
      <dgm:t>
        <a:bodyPr/>
        <a:lstStyle/>
        <a:p>
          <a:endParaRPr lang="pl-PL"/>
        </a:p>
      </dgm:t>
    </dgm:pt>
    <dgm:pt modelId="{B5DE060C-EBAE-43EB-9EE6-AEE86309BB79}" type="pres">
      <dgm:prSet presAssocID="{C9F16041-000B-4A3C-BC22-6D247E7F031C}" presName="spacerR" presStyleCnt="0"/>
      <dgm:spPr/>
    </dgm:pt>
    <dgm:pt modelId="{2E5825B7-434F-4E0A-930A-36C84721E082}" type="pres">
      <dgm:prSet presAssocID="{78A00549-E6D9-463C-90D3-AC7CA8556AD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86C979D-7BC6-48A8-928A-CFBB2F17A4F5}" type="presOf" srcId="{C9F16041-000B-4A3C-BC22-6D247E7F031C}" destId="{F786FCCB-E029-4215-BEFA-7732353946D4}" srcOrd="0" destOrd="0" presId="urn:microsoft.com/office/officeart/2005/8/layout/equation1"/>
    <dgm:cxn modelId="{02F56E68-09FC-4A95-9EEA-8F65D70EC1C3}" type="presOf" srcId="{78A00549-E6D9-463C-90D3-AC7CA8556ADC}" destId="{2E5825B7-434F-4E0A-930A-36C84721E082}" srcOrd="0" destOrd="0" presId="urn:microsoft.com/office/officeart/2005/8/layout/equation1"/>
    <dgm:cxn modelId="{79BE2C2D-8B68-43D1-8564-EAC4280BA8E3}" srcId="{07EFFB43-734A-411F-B7BE-6F651B646554}" destId="{69462B53-40FA-40CB-B679-F2FCE107B598}" srcOrd="1" destOrd="0" parTransId="{4752159A-4894-4F04-80C9-A7E5CE70B2A0}" sibTransId="{C9F16041-000B-4A3C-BC22-6D247E7F031C}"/>
    <dgm:cxn modelId="{AB10C256-AD30-4046-BB87-777B7A6AC224}" srcId="{07EFFB43-734A-411F-B7BE-6F651B646554}" destId="{2C2EB5A2-1310-4657-853D-EA335E57D832}" srcOrd="0" destOrd="0" parTransId="{8BE151F7-C874-474C-85A7-D157A486AB44}" sibTransId="{A760A24D-DE22-4AF4-9FE4-AD4D245C753F}"/>
    <dgm:cxn modelId="{93EB41FA-52A1-4258-AC20-FE118F1AADEC}" type="presOf" srcId="{69462B53-40FA-40CB-B679-F2FCE107B598}" destId="{C93DCDDD-F434-4BFF-B1C5-5CABE696A165}" srcOrd="0" destOrd="0" presId="urn:microsoft.com/office/officeart/2005/8/layout/equation1"/>
    <dgm:cxn modelId="{4810815E-D7CF-4AA0-9792-675413BCF8E1}" type="presOf" srcId="{A760A24D-DE22-4AF4-9FE4-AD4D245C753F}" destId="{8D108149-E062-47FB-99D6-3BE4C655CC64}" srcOrd="0" destOrd="0" presId="urn:microsoft.com/office/officeart/2005/8/layout/equation1"/>
    <dgm:cxn modelId="{308A2F0F-9580-4403-9D95-684AAB257B11}" type="presOf" srcId="{07EFFB43-734A-411F-B7BE-6F651B646554}" destId="{384B194E-C253-4AC6-B22F-A6CFD2F02597}" srcOrd="0" destOrd="0" presId="urn:microsoft.com/office/officeart/2005/8/layout/equation1"/>
    <dgm:cxn modelId="{2D087745-1C8E-46B5-99BE-2E7B631FBA9F}" type="presOf" srcId="{2C2EB5A2-1310-4657-853D-EA335E57D832}" destId="{960577C4-5FA2-4EC3-B6B4-A07B447884C8}" srcOrd="0" destOrd="0" presId="urn:microsoft.com/office/officeart/2005/8/layout/equation1"/>
    <dgm:cxn modelId="{BBFFEB85-B0BF-4B0A-93D0-D50C47C7EA75}" srcId="{07EFFB43-734A-411F-B7BE-6F651B646554}" destId="{78A00549-E6D9-463C-90D3-AC7CA8556ADC}" srcOrd="2" destOrd="0" parTransId="{FD529971-AFB8-421D-ACA4-8E6DECAA55AA}" sibTransId="{9ABC52E6-3CED-4503-9C8A-690B1B18453A}"/>
    <dgm:cxn modelId="{1445F399-FA2D-4DED-A763-A6AAABDE83A7}" type="presParOf" srcId="{384B194E-C253-4AC6-B22F-A6CFD2F02597}" destId="{960577C4-5FA2-4EC3-B6B4-A07B447884C8}" srcOrd="0" destOrd="0" presId="urn:microsoft.com/office/officeart/2005/8/layout/equation1"/>
    <dgm:cxn modelId="{103D9A03-D241-4550-8DF7-3CED3546F496}" type="presParOf" srcId="{384B194E-C253-4AC6-B22F-A6CFD2F02597}" destId="{1EDD98F5-ED69-4E2F-BD9F-3CB3EB9444BC}" srcOrd="1" destOrd="0" presId="urn:microsoft.com/office/officeart/2005/8/layout/equation1"/>
    <dgm:cxn modelId="{348ABCC5-3B04-4BC9-8B97-B0AAB27A07D3}" type="presParOf" srcId="{384B194E-C253-4AC6-B22F-A6CFD2F02597}" destId="{8D108149-E062-47FB-99D6-3BE4C655CC64}" srcOrd="2" destOrd="0" presId="urn:microsoft.com/office/officeart/2005/8/layout/equation1"/>
    <dgm:cxn modelId="{FC258093-3759-4547-8342-B2569112FC3B}" type="presParOf" srcId="{384B194E-C253-4AC6-B22F-A6CFD2F02597}" destId="{D1BD0CB5-550D-4385-8C00-33C187BA99A1}" srcOrd="3" destOrd="0" presId="urn:microsoft.com/office/officeart/2005/8/layout/equation1"/>
    <dgm:cxn modelId="{1E4F7835-25A1-42E0-B0A7-28AA5D98BA59}" type="presParOf" srcId="{384B194E-C253-4AC6-B22F-A6CFD2F02597}" destId="{C93DCDDD-F434-4BFF-B1C5-5CABE696A165}" srcOrd="4" destOrd="0" presId="urn:microsoft.com/office/officeart/2005/8/layout/equation1"/>
    <dgm:cxn modelId="{98D652B7-2506-49C2-BC9D-B0D1AC26DCDE}" type="presParOf" srcId="{384B194E-C253-4AC6-B22F-A6CFD2F02597}" destId="{AE4BEA7D-8778-4780-BBD2-7A0934D6A2E5}" srcOrd="5" destOrd="0" presId="urn:microsoft.com/office/officeart/2005/8/layout/equation1"/>
    <dgm:cxn modelId="{4E867165-C815-4D94-8388-054D486611F9}" type="presParOf" srcId="{384B194E-C253-4AC6-B22F-A6CFD2F02597}" destId="{F786FCCB-E029-4215-BEFA-7732353946D4}" srcOrd="6" destOrd="0" presId="urn:microsoft.com/office/officeart/2005/8/layout/equation1"/>
    <dgm:cxn modelId="{CED14DF8-C99D-4261-B175-EE8CE00F4B4B}" type="presParOf" srcId="{384B194E-C253-4AC6-B22F-A6CFD2F02597}" destId="{B5DE060C-EBAE-43EB-9EE6-AEE86309BB79}" srcOrd="7" destOrd="0" presId="urn:microsoft.com/office/officeart/2005/8/layout/equation1"/>
    <dgm:cxn modelId="{4DA8559A-33B8-432C-8E79-CF678B0349C6}" type="presParOf" srcId="{384B194E-C253-4AC6-B22F-A6CFD2F02597}" destId="{2E5825B7-434F-4E0A-930A-36C84721E082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5AED3BC-D6E2-4819-B78F-D34DD454664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D146871-14CB-4660-B851-CAC54AE1BFD8}">
      <dgm:prSet phldrT="[Tekst]" custT="1"/>
      <dgm:spPr/>
      <dgm:t>
        <a:bodyPr/>
        <a:lstStyle/>
        <a:p>
          <a:r>
            <a:rPr lang="pl-PL" sz="1800" dirty="0" err="1" smtClean="0"/>
            <a:t>The</a:t>
          </a:r>
          <a:r>
            <a:rPr lang="pl-PL" sz="1800" dirty="0" smtClean="0"/>
            <a:t> idea of property </a:t>
          </a:r>
          <a:r>
            <a:rPr lang="pl-PL" sz="1800" dirty="0" err="1" smtClean="0"/>
            <a:t>as</a:t>
          </a:r>
          <a:r>
            <a:rPr lang="pl-PL" sz="1800" dirty="0" smtClean="0"/>
            <a:t> a legal </a:t>
          </a:r>
          <a:r>
            <a:rPr lang="pl-PL" sz="1800" dirty="0" err="1" smtClean="0"/>
            <a:t>control</a:t>
          </a:r>
          <a:r>
            <a:rPr lang="pl-PL" sz="1800" dirty="0" smtClean="0"/>
            <a:t> of </a:t>
          </a:r>
          <a:r>
            <a:rPr lang="pl-PL" sz="1800" dirty="0" err="1" smtClean="0"/>
            <a:t>material</a:t>
          </a:r>
          <a:r>
            <a:rPr lang="pl-PL" sz="1800" dirty="0" smtClean="0"/>
            <a:t> </a:t>
          </a:r>
          <a:r>
            <a:rPr lang="pl-PL" sz="1800" dirty="0" err="1" smtClean="0"/>
            <a:t>objects</a:t>
          </a:r>
          <a:r>
            <a:rPr lang="pl-PL" sz="1800" dirty="0" smtClean="0"/>
            <a:t> (F. K. </a:t>
          </a:r>
          <a:r>
            <a:rPr lang="pl-PL" sz="1800" dirty="0" err="1" smtClean="0"/>
            <a:t>Savigny</a:t>
          </a:r>
          <a:r>
            <a:rPr lang="pl-PL" sz="1800" dirty="0" smtClean="0"/>
            <a:t>, System des </a:t>
          </a:r>
          <a:r>
            <a:rPr lang="pl-PL" sz="1800" dirty="0" err="1" smtClean="0"/>
            <a:t>heutigen</a:t>
          </a:r>
          <a:r>
            <a:rPr lang="pl-PL" sz="1800" dirty="0" smtClean="0"/>
            <a:t> </a:t>
          </a:r>
          <a:r>
            <a:rPr lang="pl-PL" sz="1800" dirty="0" err="1" smtClean="0"/>
            <a:t>Roemischen</a:t>
          </a:r>
          <a:r>
            <a:rPr lang="pl-PL" sz="1800" dirty="0" smtClean="0"/>
            <a:t> </a:t>
          </a:r>
          <a:r>
            <a:rPr lang="pl-PL" sz="1800" dirty="0" err="1" smtClean="0"/>
            <a:t>Rechts</a:t>
          </a:r>
          <a:r>
            <a:rPr lang="pl-PL" sz="1800" dirty="0" smtClean="0"/>
            <a:t>, t. 1) </a:t>
          </a:r>
          <a:endParaRPr lang="pl-PL" sz="1800" dirty="0"/>
        </a:p>
      </dgm:t>
    </dgm:pt>
    <dgm:pt modelId="{5BA31B92-D6BF-411A-91AD-7B432F22F392}" type="parTrans" cxnId="{7F5A06B1-E9B3-4ABA-8241-17B4961D889B}">
      <dgm:prSet/>
      <dgm:spPr/>
      <dgm:t>
        <a:bodyPr/>
        <a:lstStyle/>
        <a:p>
          <a:endParaRPr lang="pl-PL"/>
        </a:p>
      </dgm:t>
    </dgm:pt>
    <dgm:pt modelId="{C485036E-0FDC-4F33-9AF1-CADFC997AFDE}" type="sibTrans" cxnId="{7F5A06B1-E9B3-4ABA-8241-17B4961D889B}">
      <dgm:prSet/>
      <dgm:spPr/>
      <dgm:t>
        <a:bodyPr/>
        <a:lstStyle/>
        <a:p>
          <a:endParaRPr lang="pl-PL"/>
        </a:p>
      </dgm:t>
    </dgm:pt>
    <dgm:pt modelId="{1FAA707A-FBFA-44CA-9F2D-8A20910B5B8E}">
      <dgm:prSet phldrT="[Tekst]" custT="1"/>
      <dgm:spPr/>
      <dgm:t>
        <a:bodyPr/>
        <a:lstStyle/>
        <a:p>
          <a:r>
            <a:rPr lang="pl-PL" sz="1800" dirty="0" err="1" smtClean="0"/>
            <a:t>The</a:t>
          </a:r>
          <a:r>
            <a:rPr lang="pl-PL" sz="1800" dirty="0" smtClean="0"/>
            <a:t> </a:t>
          </a:r>
          <a:r>
            <a:rPr lang="pl-PL" sz="1800" dirty="0" err="1" smtClean="0"/>
            <a:t>doubts</a:t>
          </a:r>
          <a:r>
            <a:rPr lang="pl-PL" sz="1800" dirty="0" smtClean="0"/>
            <a:t> of </a:t>
          </a:r>
          <a:r>
            <a:rPr lang="pl-PL" sz="1800" dirty="0" err="1" smtClean="0"/>
            <a:t>pandectistic</a:t>
          </a:r>
          <a:r>
            <a:rPr lang="pl-PL" sz="1800" dirty="0" smtClean="0"/>
            <a:t> </a:t>
          </a:r>
          <a:r>
            <a:rPr lang="pl-PL" sz="1800" dirty="0" err="1" smtClean="0"/>
            <a:t>jurists</a:t>
          </a:r>
          <a:r>
            <a:rPr lang="pl-PL" sz="1800" dirty="0" smtClean="0"/>
            <a:t> </a:t>
          </a:r>
          <a:r>
            <a:rPr lang="pl-PL" sz="1800" dirty="0" err="1" smtClean="0"/>
            <a:t>concernig</a:t>
          </a:r>
          <a:r>
            <a:rPr lang="pl-PL" sz="1800" dirty="0" smtClean="0"/>
            <a:t> </a:t>
          </a:r>
          <a:r>
            <a:rPr lang="pl-PL" sz="1800" dirty="0" err="1" smtClean="0"/>
            <a:t>strict</a:t>
          </a:r>
          <a:r>
            <a:rPr lang="pl-PL" sz="1800" dirty="0" smtClean="0"/>
            <a:t> </a:t>
          </a:r>
          <a:r>
            <a:rPr lang="pl-PL" sz="1800" dirty="0" err="1" smtClean="0"/>
            <a:t>limitation</a:t>
          </a:r>
          <a:r>
            <a:rPr lang="pl-PL" sz="1800" dirty="0" smtClean="0"/>
            <a:t> </a:t>
          </a:r>
          <a:r>
            <a:rPr lang="pl-PL" sz="1800" dirty="0" err="1" smtClean="0"/>
            <a:t>object</a:t>
          </a:r>
          <a:r>
            <a:rPr lang="pl-PL" sz="1800" dirty="0" smtClean="0"/>
            <a:t> of property to </a:t>
          </a:r>
          <a:r>
            <a:rPr lang="pl-PL" sz="1800" dirty="0" err="1" smtClean="0"/>
            <a:t>material</a:t>
          </a:r>
          <a:r>
            <a:rPr lang="pl-PL" sz="1800" dirty="0" smtClean="0"/>
            <a:t> </a:t>
          </a:r>
          <a:r>
            <a:rPr lang="pl-PL" sz="1800" dirty="0" err="1" smtClean="0"/>
            <a:t>objects</a:t>
          </a:r>
          <a:r>
            <a:rPr lang="pl-PL" sz="1800" dirty="0" smtClean="0"/>
            <a:t>. </a:t>
          </a:r>
          <a:endParaRPr lang="pl-PL" sz="1800" dirty="0"/>
        </a:p>
      </dgm:t>
    </dgm:pt>
    <dgm:pt modelId="{570ED706-90D9-4633-98D9-142BE2821A84}" type="parTrans" cxnId="{443ABC50-C8D2-427D-8A62-E695676C87F0}">
      <dgm:prSet/>
      <dgm:spPr/>
      <dgm:t>
        <a:bodyPr/>
        <a:lstStyle/>
        <a:p>
          <a:endParaRPr lang="pl-PL"/>
        </a:p>
      </dgm:t>
    </dgm:pt>
    <dgm:pt modelId="{41071141-8FFD-45C1-B63B-F6A3DA508689}" type="sibTrans" cxnId="{443ABC50-C8D2-427D-8A62-E695676C87F0}">
      <dgm:prSet/>
      <dgm:spPr/>
      <dgm:t>
        <a:bodyPr/>
        <a:lstStyle/>
        <a:p>
          <a:endParaRPr lang="pl-PL"/>
        </a:p>
      </dgm:t>
    </dgm:pt>
    <dgm:pt modelId="{7389DA1E-52FB-47FE-B15C-5E0496D808C6}">
      <dgm:prSet phldrT="[Tekst]" custT="1"/>
      <dgm:spPr/>
      <dgm:t>
        <a:bodyPr/>
        <a:lstStyle/>
        <a:p>
          <a:r>
            <a:rPr lang="pl-PL" sz="1800" dirty="0" err="1" smtClean="0"/>
            <a:t>The</a:t>
          </a:r>
          <a:r>
            <a:rPr lang="pl-PL" sz="1800" dirty="0" smtClean="0"/>
            <a:t> </a:t>
          </a:r>
          <a:r>
            <a:rPr lang="pl-PL" sz="1800" dirty="0" err="1" smtClean="0"/>
            <a:t>definition</a:t>
          </a:r>
          <a:r>
            <a:rPr lang="pl-PL" sz="1800" dirty="0" smtClean="0"/>
            <a:t> of </a:t>
          </a:r>
          <a:r>
            <a:rPr lang="pl-PL" sz="1800" dirty="0" err="1" smtClean="0"/>
            <a:t>thing</a:t>
          </a:r>
          <a:r>
            <a:rPr lang="pl-PL" sz="1800" dirty="0" smtClean="0"/>
            <a:t> (</a:t>
          </a:r>
          <a:r>
            <a:rPr lang="pl-PL" sz="1800" dirty="0" err="1" smtClean="0"/>
            <a:t>Sache</a:t>
          </a:r>
          <a:r>
            <a:rPr lang="pl-PL" sz="1800" dirty="0" smtClean="0"/>
            <a:t>) </a:t>
          </a:r>
          <a:r>
            <a:rPr lang="pl-PL" sz="1800" dirty="0" err="1" smtClean="0"/>
            <a:t>in</a:t>
          </a:r>
          <a:r>
            <a:rPr lang="pl-PL" sz="1800" dirty="0" smtClean="0"/>
            <a:t> </a:t>
          </a:r>
          <a:r>
            <a:rPr lang="pl-PL" sz="1800" dirty="0" smtClean="0">
              <a:latin typeface="Times New Roman"/>
              <a:cs typeface="Times New Roman"/>
            </a:rPr>
            <a:t>§ 90 BGB</a:t>
          </a:r>
          <a:endParaRPr lang="pl-PL" sz="1800" dirty="0"/>
        </a:p>
      </dgm:t>
    </dgm:pt>
    <dgm:pt modelId="{726C1AF3-99DE-4AB8-9872-AD234DC084B2}" type="parTrans" cxnId="{9499B19F-9D68-40CB-89B0-09F67F48B49A}">
      <dgm:prSet/>
      <dgm:spPr/>
      <dgm:t>
        <a:bodyPr/>
        <a:lstStyle/>
        <a:p>
          <a:endParaRPr lang="pl-PL"/>
        </a:p>
      </dgm:t>
    </dgm:pt>
    <dgm:pt modelId="{FAEE380E-CA5B-414D-AC8A-2B2347C92B29}" type="sibTrans" cxnId="{9499B19F-9D68-40CB-89B0-09F67F48B49A}">
      <dgm:prSet/>
      <dgm:spPr/>
      <dgm:t>
        <a:bodyPr/>
        <a:lstStyle/>
        <a:p>
          <a:endParaRPr lang="pl-PL"/>
        </a:p>
      </dgm:t>
    </dgm:pt>
    <dgm:pt modelId="{1598F5A5-5C4F-42F7-B537-B78FAF892BE3}" type="pres">
      <dgm:prSet presAssocID="{65AED3BC-D6E2-4819-B78F-D34DD454664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E0641EDD-1020-47AF-8276-C8F72A553168}" type="pres">
      <dgm:prSet presAssocID="{AD146871-14CB-4660-B851-CAC54AE1BFD8}" presName="parentLin" presStyleCnt="0"/>
      <dgm:spPr/>
    </dgm:pt>
    <dgm:pt modelId="{DCB326C7-551B-4DB7-BCD1-40FC89B27636}" type="pres">
      <dgm:prSet presAssocID="{AD146871-14CB-4660-B851-CAC54AE1BFD8}" presName="parentLeftMargin" presStyleLbl="node1" presStyleIdx="0" presStyleCnt="3"/>
      <dgm:spPr/>
      <dgm:t>
        <a:bodyPr/>
        <a:lstStyle/>
        <a:p>
          <a:endParaRPr lang="pl-PL"/>
        </a:p>
      </dgm:t>
    </dgm:pt>
    <dgm:pt modelId="{10D01CEB-AB1D-42F2-BA14-FFB0DD21881D}" type="pres">
      <dgm:prSet presAssocID="{AD146871-14CB-4660-B851-CAC54AE1BFD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F8040F1-4211-49D8-B18F-3974BD2195E2}" type="pres">
      <dgm:prSet presAssocID="{AD146871-14CB-4660-B851-CAC54AE1BFD8}" presName="negativeSpace" presStyleCnt="0"/>
      <dgm:spPr/>
    </dgm:pt>
    <dgm:pt modelId="{529E6EA2-D38E-48FE-B8F8-2521F450F55C}" type="pres">
      <dgm:prSet presAssocID="{AD146871-14CB-4660-B851-CAC54AE1BFD8}" presName="childText" presStyleLbl="conFgAcc1" presStyleIdx="0" presStyleCnt="3">
        <dgm:presLayoutVars>
          <dgm:bulletEnabled val="1"/>
        </dgm:presLayoutVars>
      </dgm:prSet>
      <dgm:spPr/>
    </dgm:pt>
    <dgm:pt modelId="{65BFBE52-7937-42D6-9039-39D9CA349542}" type="pres">
      <dgm:prSet presAssocID="{C485036E-0FDC-4F33-9AF1-CADFC997AFDE}" presName="spaceBetweenRectangles" presStyleCnt="0"/>
      <dgm:spPr/>
    </dgm:pt>
    <dgm:pt modelId="{A329A968-F3F9-485C-BE65-CB6EDCB9E464}" type="pres">
      <dgm:prSet presAssocID="{1FAA707A-FBFA-44CA-9F2D-8A20910B5B8E}" presName="parentLin" presStyleCnt="0"/>
      <dgm:spPr/>
    </dgm:pt>
    <dgm:pt modelId="{DE5AF96C-A430-480C-B036-23B415A8922B}" type="pres">
      <dgm:prSet presAssocID="{1FAA707A-FBFA-44CA-9F2D-8A20910B5B8E}" presName="parentLeftMargin" presStyleLbl="node1" presStyleIdx="0" presStyleCnt="3"/>
      <dgm:spPr/>
      <dgm:t>
        <a:bodyPr/>
        <a:lstStyle/>
        <a:p>
          <a:endParaRPr lang="pl-PL"/>
        </a:p>
      </dgm:t>
    </dgm:pt>
    <dgm:pt modelId="{9E2EDDBD-0C97-4968-9C02-D49CF28E99E0}" type="pres">
      <dgm:prSet presAssocID="{1FAA707A-FBFA-44CA-9F2D-8A20910B5B8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DAE0A45-4E02-41AB-AD20-DC2AC7B96AA4}" type="pres">
      <dgm:prSet presAssocID="{1FAA707A-FBFA-44CA-9F2D-8A20910B5B8E}" presName="negativeSpace" presStyleCnt="0"/>
      <dgm:spPr/>
    </dgm:pt>
    <dgm:pt modelId="{9E3497A0-8FD7-473A-9FDB-4EB22AAC3347}" type="pres">
      <dgm:prSet presAssocID="{1FAA707A-FBFA-44CA-9F2D-8A20910B5B8E}" presName="childText" presStyleLbl="conFgAcc1" presStyleIdx="1" presStyleCnt="3">
        <dgm:presLayoutVars>
          <dgm:bulletEnabled val="1"/>
        </dgm:presLayoutVars>
      </dgm:prSet>
      <dgm:spPr/>
    </dgm:pt>
    <dgm:pt modelId="{2CAA57BB-DD8D-403D-9AAE-84F356402955}" type="pres">
      <dgm:prSet presAssocID="{41071141-8FFD-45C1-B63B-F6A3DA508689}" presName="spaceBetweenRectangles" presStyleCnt="0"/>
      <dgm:spPr/>
    </dgm:pt>
    <dgm:pt modelId="{C38C94D9-5BD4-4944-A6E4-FBF256DD9094}" type="pres">
      <dgm:prSet presAssocID="{7389DA1E-52FB-47FE-B15C-5E0496D808C6}" presName="parentLin" presStyleCnt="0"/>
      <dgm:spPr/>
    </dgm:pt>
    <dgm:pt modelId="{77FAAE5E-A0B6-42A7-8C7A-43D70405AD33}" type="pres">
      <dgm:prSet presAssocID="{7389DA1E-52FB-47FE-B15C-5E0496D808C6}" presName="parentLeftMargin" presStyleLbl="node1" presStyleIdx="1" presStyleCnt="3"/>
      <dgm:spPr/>
      <dgm:t>
        <a:bodyPr/>
        <a:lstStyle/>
        <a:p>
          <a:endParaRPr lang="pl-PL"/>
        </a:p>
      </dgm:t>
    </dgm:pt>
    <dgm:pt modelId="{6C4E5880-D5EB-4471-BCFC-D518ED67F2A4}" type="pres">
      <dgm:prSet presAssocID="{7389DA1E-52FB-47FE-B15C-5E0496D808C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CF98065-5CC9-4790-A2B5-C5593A11D780}" type="pres">
      <dgm:prSet presAssocID="{7389DA1E-52FB-47FE-B15C-5E0496D808C6}" presName="negativeSpace" presStyleCnt="0"/>
      <dgm:spPr/>
    </dgm:pt>
    <dgm:pt modelId="{6F774A76-3452-4881-94AA-268D97292E36}" type="pres">
      <dgm:prSet presAssocID="{7389DA1E-52FB-47FE-B15C-5E0496D808C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E105B01-76C8-498B-A840-47A7479A236E}" type="presOf" srcId="{7389DA1E-52FB-47FE-B15C-5E0496D808C6}" destId="{6C4E5880-D5EB-4471-BCFC-D518ED67F2A4}" srcOrd="1" destOrd="0" presId="urn:microsoft.com/office/officeart/2005/8/layout/list1"/>
    <dgm:cxn modelId="{CC8DD4FC-EAF2-4820-AA6E-B5DF7713F5B4}" type="presOf" srcId="{7389DA1E-52FB-47FE-B15C-5E0496D808C6}" destId="{77FAAE5E-A0B6-42A7-8C7A-43D70405AD33}" srcOrd="0" destOrd="0" presId="urn:microsoft.com/office/officeart/2005/8/layout/list1"/>
    <dgm:cxn modelId="{9499B19F-9D68-40CB-89B0-09F67F48B49A}" srcId="{65AED3BC-D6E2-4819-B78F-D34DD454664F}" destId="{7389DA1E-52FB-47FE-B15C-5E0496D808C6}" srcOrd="2" destOrd="0" parTransId="{726C1AF3-99DE-4AB8-9872-AD234DC084B2}" sibTransId="{FAEE380E-CA5B-414D-AC8A-2B2347C92B29}"/>
    <dgm:cxn modelId="{3D2433F4-1932-45DB-A502-024EE0FE12BC}" type="presOf" srcId="{1FAA707A-FBFA-44CA-9F2D-8A20910B5B8E}" destId="{9E2EDDBD-0C97-4968-9C02-D49CF28E99E0}" srcOrd="1" destOrd="0" presId="urn:microsoft.com/office/officeart/2005/8/layout/list1"/>
    <dgm:cxn modelId="{20DDFE17-4CF1-4940-952D-2918B76EB222}" type="presOf" srcId="{65AED3BC-D6E2-4819-B78F-D34DD454664F}" destId="{1598F5A5-5C4F-42F7-B537-B78FAF892BE3}" srcOrd="0" destOrd="0" presId="urn:microsoft.com/office/officeart/2005/8/layout/list1"/>
    <dgm:cxn modelId="{AC1D2797-1B41-42E1-84EF-FD02F6BB26EB}" type="presOf" srcId="{1FAA707A-FBFA-44CA-9F2D-8A20910B5B8E}" destId="{DE5AF96C-A430-480C-B036-23B415A8922B}" srcOrd="0" destOrd="0" presId="urn:microsoft.com/office/officeart/2005/8/layout/list1"/>
    <dgm:cxn modelId="{7F5A06B1-E9B3-4ABA-8241-17B4961D889B}" srcId="{65AED3BC-D6E2-4819-B78F-D34DD454664F}" destId="{AD146871-14CB-4660-B851-CAC54AE1BFD8}" srcOrd="0" destOrd="0" parTransId="{5BA31B92-D6BF-411A-91AD-7B432F22F392}" sibTransId="{C485036E-0FDC-4F33-9AF1-CADFC997AFDE}"/>
    <dgm:cxn modelId="{E14BB4A7-7245-4B74-AC4C-A71E867422DD}" type="presOf" srcId="{AD146871-14CB-4660-B851-CAC54AE1BFD8}" destId="{10D01CEB-AB1D-42F2-BA14-FFB0DD21881D}" srcOrd="1" destOrd="0" presId="urn:microsoft.com/office/officeart/2005/8/layout/list1"/>
    <dgm:cxn modelId="{3668F113-0DEB-4B2B-9A07-20021921C9E5}" type="presOf" srcId="{AD146871-14CB-4660-B851-CAC54AE1BFD8}" destId="{DCB326C7-551B-4DB7-BCD1-40FC89B27636}" srcOrd="0" destOrd="0" presId="urn:microsoft.com/office/officeart/2005/8/layout/list1"/>
    <dgm:cxn modelId="{443ABC50-C8D2-427D-8A62-E695676C87F0}" srcId="{65AED3BC-D6E2-4819-B78F-D34DD454664F}" destId="{1FAA707A-FBFA-44CA-9F2D-8A20910B5B8E}" srcOrd="1" destOrd="0" parTransId="{570ED706-90D9-4633-98D9-142BE2821A84}" sibTransId="{41071141-8FFD-45C1-B63B-F6A3DA508689}"/>
    <dgm:cxn modelId="{B58BBEB9-448C-4C42-9FA4-7AF9111D4993}" type="presParOf" srcId="{1598F5A5-5C4F-42F7-B537-B78FAF892BE3}" destId="{E0641EDD-1020-47AF-8276-C8F72A553168}" srcOrd="0" destOrd="0" presId="urn:microsoft.com/office/officeart/2005/8/layout/list1"/>
    <dgm:cxn modelId="{DE111D33-AB69-4B9E-908E-87D572120820}" type="presParOf" srcId="{E0641EDD-1020-47AF-8276-C8F72A553168}" destId="{DCB326C7-551B-4DB7-BCD1-40FC89B27636}" srcOrd="0" destOrd="0" presId="urn:microsoft.com/office/officeart/2005/8/layout/list1"/>
    <dgm:cxn modelId="{EF70AD2B-D973-4C1B-89D7-76B84473BA6B}" type="presParOf" srcId="{E0641EDD-1020-47AF-8276-C8F72A553168}" destId="{10D01CEB-AB1D-42F2-BA14-FFB0DD21881D}" srcOrd="1" destOrd="0" presId="urn:microsoft.com/office/officeart/2005/8/layout/list1"/>
    <dgm:cxn modelId="{AB64697A-AD7E-4DF7-A7DF-CA4BB3D9D266}" type="presParOf" srcId="{1598F5A5-5C4F-42F7-B537-B78FAF892BE3}" destId="{9F8040F1-4211-49D8-B18F-3974BD2195E2}" srcOrd="1" destOrd="0" presId="urn:microsoft.com/office/officeart/2005/8/layout/list1"/>
    <dgm:cxn modelId="{BFC1F057-4B9C-473F-B1A0-980B311F18DE}" type="presParOf" srcId="{1598F5A5-5C4F-42F7-B537-B78FAF892BE3}" destId="{529E6EA2-D38E-48FE-B8F8-2521F450F55C}" srcOrd="2" destOrd="0" presId="urn:microsoft.com/office/officeart/2005/8/layout/list1"/>
    <dgm:cxn modelId="{F28839CB-B548-4CB1-AA75-A2570562C456}" type="presParOf" srcId="{1598F5A5-5C4F-42F7-B537-B78FAF892BE3}" destId="{65BFBE52-7937-42D6-9039-39D9CA349542}" srcOrd="3" destOrd="0" presId="urn:microsoft.com/office/officeart/2005/8/layout/list1"/>
    <dgm:cxn modelId="{70D85D38-5F70-4D49-9623-13B3430A9D47}" type="presParOf" srcId="{1598F5A5-5C4F-42F7-B537-B78FAF892BE3}" destId="{A329A968-F3F9-485C-BE65-CB6EDCB9E464}" srcOrd="4" destOrd="0" presId="urn:microsoft.com/office/officeart/2005/8/layout/list1"/>
    <dgm:cxn modelId="{FA820326-8996-4024-93EF-F58A2F63314D}" type="presParOf" srcId="{A329A968-F3F9-485C-BE65-CB6EDCB9E464}" destId="{DE5AF96C-A430-480C-B036-23B415A8922B}" srcOrd="0" destOrd="0" presId="urn:microsoft.com/office/officeart/2005/8/layout/list1"/>
    <dgm:cxn modelId="{5CE9C19D-D160-45CC-9646-4E771BD2D407}" type="presParOf" srcId="{A329A968-F3F9-485C-BE65-CB6EDCB9E464}" destId="{9E2EDDBD-0C97-4968-9C02-D49CF28E99E0}" srcOrd="1" destOrd="0" presId="urn:microsoft.com/office/officeart/2005/8/layout/list1"/>
    <dgm:cxn modelId="{60088E29-FCA3-46C1-AC11-E2BD25A10EBC}" type="presParOf" srcId="{1598F5A5-5C4F-42F7-B537-B78FAF892BE3}" destId="{CDAE0A45-4E02-41AB-AD20-DC2AC7B96AA4}" srcOrd="5" destOrd="0" presId="urn:microsoft.com/office/officeart/2005/8/layout/list1"/>
    <dgm:cxn modelId="{CC7866BD-D1D2-48C4-9816-DE4ECF2EEE22}" type="presParOf" srcId="{1598F5A5-5C4F-42F7-B537-B78FAF892BE3}" destId="{9E3497A0-8FD7-473A-9FDB-4EB22AAC3347}" srcOrd="6" destOrd="0" presId="urn:microsoft.com/office/officeart/2005/8/layout/list1"/>
    <dgm:cxn modelId="{FF039D9E-50CE-428B-8DA5-8B8391179771}" type="presParOf" srcId="{1598F5A5-5C4F-42F7-B537-B78FAF892BE3}" destId="{2CAA57BB-DD8D-403D-9AAE-84F356402955}" srcOrd="7" destOrd="0" presId="urn:microsoft.com/office/officeart/2005/8/layout/list1"/>
    <dgm:cxn modelId="{CAB6D619-7249-45E6-98A3-6C41D8CACF8C}" type="presParOf" srcId="{1598F5A5-5C4F-42F7-B537-B78FAF892BE3}" destId="{C38C94D9-5BD4-4944-A6E4-FBF256DD9094}" srcOrd="8" destOrd="0" presId="urn:microsoft.com/office/officeart/2005/8/layout/list1"/>
    <dgm:cxn modelId="{8781B84F-620E-4603-93F8-4F49210648AE}" type="presParOf" srcId="{C38C94D9-5BD4-4944-A6E4-FBF256DD9094}" destId="{77FAAE5E-A0B6-42A7-8C7A-43D70405AD33}" srcOrd="0" destOrd="0" presId="urn:microsoft.com/office/officeart/2005/8/layout/list1"/>
    <dgm:cxn modelId="{CDF5B494-7665-4586-A192-5D21D37D0C8C}" type="presParOf" srcId="{C38C94D9-5BD4-4944-A6E4-FBF256DD9094}" destId="{6C4E5880-D5EB-4471-BCFC-D518ED67F2A4}" srcOrd="1" destOrd="0" presId="urn:microsoft.com/office/officeart/2005/8/layout/list1"/>
    <dgm:cxn modelId="{5239A1F0-C0FD-4023-B1D4-6E6EE5E8463D}" type="presParOf" srcId="{1598F5A5-5C4F-42F7-B537-B78FAF892BE3}" destId="{2CF98065-5CC9-4790-A2B5-C5593A11D780}" srcOrd="9" destOrd="0" presId="urn:microsoft.com/office/officeart/2005/8/layout/list1"/>
    <dgm:cxn modelId="{A6FAFFCB-82FD-40E3-9BEC-DBF85B9383A8}" type="presParOf" srcId="{1598F5A5-5C4F-42F7-B537-B78FAF892BE3}" destId="{6F774A76-3452-4881-94AA-268D97292E3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1937D83-6626-4A5F-AAD2-9C8B624BB01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AADCF5B-9F67-4CB7-8A16-F2B22D72FB59}">
      <dgm:prSet phldrT="[Tekst]"/>
      <dgm:spPr/>
      <dgm:t>
        <a:bodyPr/>
        <a:lstStyle/>
        <a:p>
          <a:r>
            <a:rPr lang="pl-PL" dirty="0" smtClean="0"/>
            <a:t>1. </a:t>
          </a:r>
          <a:endParaRPr lang="pl-PL" dirty="0"/>
        </a:p>
      </dgm:t>
    </dgm:pt>
    <dgm:pt modelId="{E51D3075-D9BB-44CC-A732-D0A958BB25DD}" type="parTrans" cxnId="{D1D49EB8-4B2B-4D03-A2FD-0B2D60FFDB96}">
      <dgm:prSet/>
      <dgm:spPr/>
      <dgm:t>
        <a:bodyPr/>
        <a:lstStyle/>
        <a:p>
          <a:endParaRPr lang="pl-PL"/>
        </a:p>
      </dgm:t>
    </dgm:pt>
    <dgm:pt modelId="{AB30A1B3-5FA9-415D-AC75-8FE18EEE2117}" type="sibTrans" cxnId="{D1D49EB8-4B2B-4D03-A2FD-0B2D60FFDB96}">
      <dgm:prSet/>
      <dgm:spPr/>
      <dgm:t>
        <a:bodyPr/>
        <a:lstStyle/>
        <a:p>
          <a:endParaRPr lang="pl-PL"/>
        </a:p>
      </dgm:t>
    </dgm:pt>
    <dgm:pt modelId="{3E2F0C71-A69E-4A9B-8701-AC38EAD63B2F}">
      <dgm:prSet phldrT="[Tekst]" custT="1"/>
      <dgm:spPr/>
      <dgm:t>
        <a:bodyPr/>
        <a:lstStyle/>
        <a:p>
          <a:r>
            <a:rPr lang="pl-PL" sz="2400" dirty="0" smtClean="0"/>
            <a:t>Idea of </a:t>
          </a:r>
          <a:r>
            <a:rPr lang="pl-PL" sz="2400" dirty="0" err="1" smtClean="0"/>
            <a:t>reinterpretation</a:t>
          </a:r>
          <a:r>
            <a:rPr lang="pl-PL" sz="2400" dirty="0" smtClean="0"/>
            <a:t> of </a:t>
          </a:r>
          <a:r>
            <a:rPr lang="pl-PL" sz="2400" i="1" dirty="0" err="1" smtClean="0"/>
            <a:t>res</a:t>
          </a:r>
          <a:r>
            <a:rPr lang="pl-PL" sz="2400" i="1" dirty="0" smtClean="0"/>
            <a:t> </a:t>
          </a:r>
          <a:r>
            <a:rPr lang="pl-PL" sz="2400" i="1" dirty="0" err="1" smtClean="0"/>
            <a:t>incorporales</a:t>
          </a:r>
          <a:r>
            <a:rPr lang="pl-PL" sz="2400" i="1" dirty="0" smtClean="0"/>
            <a:t> </a:t>
          </a:r>
          <a:r>
            <a:rPr lang="pl-PL" sz="2400" dirty="0" err="1" smtClean="0"/>
            <a:t>in</a:t>
          </a:r>
          <a:r>
            <a:rPr lang="pl-PL" sz="2400" dirty="0" smtClean="0"/>
            <a:t> </a:t>
          </a:r>
          <a:r>
            <a:rPr lang="pl-PL" sz="2400" dirty="0" err="1" smtClean="0"/>
            <a:t>context</a:t>
          </a:r>
          <a:r>
            <a:rPr lang="pl-PL" sz="2400" dirty="0" smtClean="0"/>
            <a:t> of </a:t>
          </a:r>
          <a:r>
            <a:rPr lang="pl-PL" sz="2400" dirty="0" err="1" smtClean="0"/>
            <a:t>„ne</a:t>
          </a:r>
          <a:r>
            <a:rPr lang="pl-PL" sz="2400" dirty="0" smtClean="0"/>
            <a:t>w </a:t>
          </a:r>
          <a:r>
            <a:rPr lang="pl-PL" sz="2400" dirty="0" err="1" smtClean="0"/>
            <a:t>rights</a:t>
          </a:r>
          <a:r>
            <a:rPr lang="pl-PL" sz="2400" dirty="0" smtClean="0"/>
            <a:t>” </a:t>
          </a:r>
          <a:r>
            <a:rPr lang="pl-PL" sz="2400" dirty="0" err="1" smtClean="0"/>
            <a:t>such</a:t>
          </a:r>
          <a:r>
            <a:rPr lang="pl-PL" sz="2400" dirty="0" smtClean="0"/>
            <a:t> </a:t>
          </a:r>
          <a:r>
            <a:rPr lang="pl-PL" sz="2400" dirty="0" err="1" smtClean="0"/>
            <a:t>as</a:t>
          </a:r>
          <a:r>
            <a:rPr lang="pl-PL" sz="2400" dirty="0" smtClean="0"/>
            <a:t> copyright (E. I. </a:t>
          </a:r>
          <a:r>
            <a:rPr lang="pl-PL" sz="2400" dirty="0" err="1" smtClean="0"/>
            <a:t>Bekker</a:t>
          </a:r>
          <a:r>
            <a:rPr lang="pl-PL" sz="2400" dirty="0" smtClean="0"/>
            <a:t>) </a:t>
          </a:r>
          <a:endParaRPr lang="pl-PL" sz="2400" dirty="0"/>
        </a:p>
      </dgm:t>
    </dgm:pt>
    <dgm:pt modelId="{CF4A31AC-4B07-43CE-BF85-07EA03A3632C}" type="parTrans" cxnId="{D945B346-C806-4A43-97AE-8243CFFD5A67}">
      <dgm:prSet/>
      <dgm:spPr/>
      <dgm:t>
        <a:bodyPr/>
        <a:lstStyle/>
        <a:p>
          <a:endParaRPr lang="pl-PL"/>
        </a:p>
      </dgm:t>
    </dgm:pt>
    <dgm:pt modelId="{3AB47D27-1D11-4226-8CAF-FEC692FF31AB}" type="sibTrans" cxnId="{D945B346-C806-4A43-97AE-8243CFFD5A67}">
      <dgm:prSet/>
      <dgm:spPr/>
      <dgm:t>
        <a:bodyPr/>
        <a:lstStyle/>
        <a:p>
          <a:endParaRPr lang="pl-PL"/>
        </a:p>
      </dgm:t>
    </dgm:pt>
    <dgm:pt modelId="{52A5E9D2-A73E-4A0A-9102-43ABD9272DE5}">
      <dgm:prSet phldrT="[Tekst]" phldr="1"/>
      <dgm:spPr/>
      <dgm:t>
        <a:bodyPr/>
        <a:lstStyle/>
        <a:p>
          <a:endParaRPr lang="pl-PL" sz="2100" dirty="0"/>
        </a:p>
      </dgm:t>
    </dgm:pt>
    <dgm:pt modelId="{A9ECD4E7-6592-4BA2-89A2-0A78DC85C8AA}" type="parTrans" cxnId="{838B77B3-651E-4F3F-86A8-E55816CC4035}">
      <dgm:prSet/>
      <dgm:spPr/>
      <dgm:t>
        <a:bodyPr/>
        <a:lstStyle/>
        <a:p>
          <a:endParaRPr lang="pl-PL"/>
        </a:p>
      </dgm:t>
    </dgm:pt>
    <dgm:pt modelId="{468001CB-C6D1-4FCD-AA72-C15202713055}" type="sibTrans" cxnId="{838B77B3-651E-4F3F-86A8-E55816CC4035}">
      <dgm:prSet/>
      <dgm:spPr/>
      <dgm:t>
        <a:bodyPr/>
        <a:lstStyle/>
        <a:p>
          <a:endParaRPr lang="pl-PL"/>
        </a:p>
      </dgm:t>
    </dgm:pt>
    <dgm:pt modelId="{D8F40598-69DB-44BF-8FFC-0023A2E5B14F}">
      <dgm:prSet phldrT="[Tekst]"/>
      <dgm:spPr/>
      <dgm:t>
        <a:bodyPr/>
        <a:lstStyle/>
        <a:p>
          <a:r>
            <a:rPr lang="pl-PL" dirty="0" smtClean="0"/>
            <a:t>2.</a:t>
          </a:r>
          <a:endParaRPr lang="pl-PL" dirty="0"/>
        </a:p>
      </dgm:t>
    </dgm:pt>
    <dgm:pt modelId="{C9BFB410-5EC9-4358-A201-E4B37E668000}" type="parTrans" cxnId="{B6C657E9-D32F-414B-AACC-7F0257C3EA5D}">
      <dgm:prSet/>
      <dgm:spPr/>
      <dgm:t>
        <a:bodyPr/>
        <a:lstStyle/>
        <a:p>
          <a:endParaRPr lang="pl-PL"/>
        </a:p>
      </dgm:t>
    </dgm:pt>
    <dgm:pt modelId="{8CC7231B-53D3-493C-AB29-EFAF6D1B61B4}" type="sibTrans" cxnId="{B6C657E9-D32F-414B-AACC-7F0257C3EA5D}">
      <dgm:prSet/>
      <dgm:spPr/>
      <dgm:t>
        <a:bodyPr/>
        <a:lstStyle/>
        <a:p>
          <a:endParaRPr lang="pl-PL"/>
        </a:p>
      </dgm:t>
    </dgm:pt>
    <dgm:pt modelId="{9714D3D7-C726-45E7-8DA2-11B3DEF8C2ED}">
      <dgm:prSet phldrT="[Tekst]" custT="1"/>
      <dgm:spPr/>
      <dgm:t>
        <a:bodyPr/>
        <a:lstStyle/>
        <a:p>
          <a:r>
            <a:rPr lang="pl-PL" sz="2400" dirty="0" err="1" smtClean="0"/>
            <a:t>Problems</a:t>
          </a:r>
          <a:r>
            <a:rPr lang="pl-PL" sz="2400" dirty="0" smtClean="0"/>
            <a:t>  </a:t>
          </a:r>
          <a:r>
            <a:rPr lang="pl-PL" sz="2400" dirty="0" err="1" smtClean="0"/>
            <a:t>concerned</a:t>
          </a:r>
          <a:r>
            <a:rPr lang="pl-PL" sz="2400" dirty="0" smtClean="0"/>
            <a:t> legal </a:t>
          </a:r>
          <a:r>
            <a:rPr lang="pl-PL" sz="2400" dirty="0" err="1" smtClean="0"/>
            <a:t>nature</a:t>
          </a:r>
          <a:r>
            <a:rPr lang="pl-PL" sz="2400" dirty="0" smtClean="0"/>
            <a:t> of electric </a:t>
          </a:r>
          <a:r>
            <a:rPr lang="pl-PL" sz="2400" dirty="0" err="1" smtClean="0"/>
            <a:t>current</a:t>
          </a:r>
          <a:r>
            <a:rPr lang="pl-PL" sz="2400" dirty="0" smtClean="0"/>
            <a:t> and  software </a:t>
          </a:r>
          <a:endParaRPr lang="pl-PL" sz="2400" dirty="0"/>
        </a:p>
      </dgm:t>
    </dgm:pt>
    <dgm:pt modelId="{9993CB4C-CB2E-40F1-A3CB-0ACBB79A0B26}" type="parTrans" cxnId="{77AAF775-5E14-487B-AF33-8053FEC141E2}">
      <dgm:prSet/>
      <dgm:spPr/>
      <dgm:t>
        <a:bodyPr/>
        <a:lstStyle/>
        <a:p>
          <a:endParaRPr lang="pl-PL"/>
        </a:p>
      </dgm:t>
    </dgm:pt>
    <dgm:pt modelId="{4C818EBE-C7A1-4C94-B7EC-F478F948AC66}" type="sibTrans" cxnId="{77AAF775-5E14-487B-AF33-8053FEC141E2}">
      <dgm:prSet/>
      <dgm:spPr/>
      <dgm:t>
        <a:bodyPr/>
        <a:lstStyle/>
        <a:p>
          <a:endParaRPr lang="pl-PL"/>
        </a:p>
      </dgm:t>
    </dgm:pt>
    <dgm:pt modelId="{8C9E65B5-FB7E-402C-A34B-7A661639FDB9}">
      <dgm:prSet phldrT="[Tekst]"/>
      <dgm:spPr/>
      <dgm:t>
        <a:bodyPr/>
        <a:lstStyle/>
        <a:p>
          <a:r>
            <a:rPr lang="pl-PL" dirty="0" smtClean="0"/>
            <a:t>3. </a:t>
          </a:r>
          <a:endParaRPr lang="pl-PL" dirty="0"/>
        </a:p>
      </dgm:t>
    </dgm:pt>
    <dgm:pt modelId="{8F113A26-27BD-4ADD-B16C-9D603E2FB3C4}" type="parTrans" cxnId="{C437449A-6C42-45EA-9B63-78BC23424040}">
      <dgm:prSet/>
      <dgm:spPr/>
      <dgm:t>
        <a:bodyPr/>
        <a:lstStyle/>
        <a:p>
          <a:endParaRPr lang="pl-PL"/>
        </a:p>
      </dgm:t>
    </dgm:pt>
    <dgm:pt modelId="{2A9B425A-5E67-4C00-9CD3-3E8D6ABFB401}" type="sibTrans" cxnId="{C437449A-6C42-45EA-9B63-78BC23424040}">
      <dgm:prSet/>
      <dgm:spPr/>
      <dgm:t>
        <a:bodyPr/>
        <a:lstStyle/>
        <a:p>
          <a:endParaRPr lang="pl-PL"/>
        </a:p>
      </dgm:t>
    </dgm:pt>
    <dgm:pt modelId="{2033D7A8-2C3D-4707-830E-605C02137385}">
      <dgm:prSet phldrT="[Tekst]" custT="1"/>
      <dgm:spPr/>
      <dgm:t>
        <a:bodyPr/>
        <a:lstStyle/>
        <a:p>
          <a:r>
            <a:rPr lang="pl-PL" sz="2400" dirty="0" err="1" smtClean="0"/>
            <a:t>Citicisme</a:t>
          </a:r>
          <a:r>
            <a:rPr lang="pl-PL" sz="2400" dirty="0" smtClean="0"/>
            <a:t> of </a:t>
          </a:r>
          <a:r>
            <a:rPr lang="pl-PL" sz="2400" dirty="0" err="1" smtClean="0"/>
            <a:t>pandectistic</a:t>
          </a:r>
          <a:r>
            <a:rPr lang="pl-PL" sz="2400" dirty="0" smtClean="0"/>
            <a:t> </a:t>
          </a:r>
          <a:r>
            <a:rPr lang="pl-PL" sz="2400" dirty="0" err="1" smtClean="0"/>
            <a:t>vision</a:t>
          </a:r>
          <a:r>
            <a:rPr lang="pl-PL" sz="2400" dirty="0" smtClean="0"/>
            <a:t> „systems </a:t>
          </a:r>
          <a:r>
            <a:rPr lang="pl-PL" sz="2400" dirty="0" err="1" smtClean="0"/>
            <a:t>nature</a:t>
          </a:r>
          <a:r>
            <a:rPr lang="pl-PL" sz="2400" dirty="0" smtClean="0"/>
            <a:t> ” of </a:t>
          </a:r>
          <a:r>
            <a:rPr lang="pl-PL" sz="2400" dirty="0" err="1" smtClean="0"/>
            <a:t>the</a:t>
          </a:r>
          <a:r>
            <a:rPr lang="pl-PL" sz="2400" dirty="0" smtClean="0"/>
            <a:t> </a:t>
          </a:r>
          <a:r>
            <a:rPr lang="pl-PL" sz="2400" dirty="0" err="1" smtClean="0"/>
            <a:t>division</a:t>
          </a:r>
          <a:r>
            <a:rPr lang="pl-PL" sz="2400" dirty="0" smtClean="0"/>
            <a:t> </a:t>
          </a:r>
          <a:r>
            <a:rPr lang="pl-PL" sz="2400" dirty="0" err="1" smtClean="0"/>
            <a:t>into</a:t>
          </a:r>
          <a:r>
            <a:rPr lang="pl-PL" sz="2400" dirty="0" smtClean="0"/>
            <a:t> </a:t>
          </a:r>
          <a:r>
            <a:rPr lang="pl-PL" sz="2400" i="1" dirty="0" err="1" smtClean="0"/>
            <a:t>res</a:t>
          </a:r>
          <a:r>
            <a:rPr lang="pl-PL" sz="2400" i="1" dirty="0" smtClean="0"/>
            <a:t> </a:t>
          </a:r>
          <a:r>
            <a:rPr lang="pl-PL" sz="2400" i="1" dirty="0" err="1" smtClean="0"/>
            <a:t>corporales</a:t>
          </a:r>
          <a:r>
            <a:rPr lang="pl-PL" sz="2400" i="1" dirty="0" smtClean="0"/>
            <a:t> </a:t>
          </a:r>
          <a:r>
            <a:rPr lang="pl-PL" sz="2400" dirty="0" smtClean="0"/>
            <a:t>and </a:t>
          </a:r>
          <a:r>
            <a:rPr lang="pl-PL" sz="2400" i="1" dirty="0" err="1" smtClean="0"/>
            <a:t>incorporales</a:t>
          </a:r>
          <a:r>
            <a:rPr lang="pl-PL" sz="2400" i="1" dirty="0" smtClean="0"/>
            <a:t> </a:t>
          </a:r>
          <a:endParaRPr lang="pl-PL" sz="2400" i="1" dirty="0"/>
        </a:p>
      </dgm:t>
    </dgm:pt>
    <dgm:pt modelId="{42B54898-8937-4B49-A6BE-CB53F9BD8E42}" type="parTrans" cxnId="{74D26C3B-6302-465E-A554-7C15E17CC93D}">
      <dgm:prSet/>
      <dgm:spPr/>
      <dgm:t>
        <a:bodyPr/>
        <a:lstStyle/>
        <a:p>
          <a:endParaRPr lang="pl-PL"/>
        </a:p>
      </dgm:t>
    </dgm:pt>
    <dgm:pt modelId="{CFC78763-E4DF-4E0F-B79A-42C3DB3DDAB1}" type="sibTrans" cxnId="{74D26C3B-6302-465E-A554-7C15E17CC93D}">
      <dgm:prSet/>
      <dgm:spPr/>
      <dgm:t>
        <a:bodyPr/>
        <a:lstStyle/>
        <a:p>
          <a:endParaRPr lang="pl-PL"/>
        </a:p>
      </dgm:t>
    </dgm:pt>
    <dgm:pt modelId="{8B930F8B-2B59-4253-8076-687991A449A4}" type="pres">
      <dgm:prSet presAssocID="{81937D83-6626-4A5F-AAD2-9C8B624BB01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73F80739-11A3-42B8-991F-25C99B440652}" type="pres">
      <dgm:prSet presAssocID="{5AADCF5B-9F67-4CB7-8A16-F2B22D72FB59}" presName="composite" presStyleCnt="0"/>
      <dgm:spPr/>
    </dgm:pt>
    <dgm:pt modelId="{09C39B75-F165-4D5A-9EB3-431E926D37CF}" type="pres">
      <dgm:prSet presAssocID="{5AADCF5B-9F67-4CB7-8A16-F2B22D72FB5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7B2DE61-2B63-4A6F-AFD3-C34B321A6313}" type="pres">
      <dgm:prSet presAssocID="{5AADCF5B-9F67-4CB7-8A16-F2B22D72FB5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5439C12-768D-4CCA-ACFF-B7AB323822A4}" type="pres">
      <dgm:prSet presAssocID="{AB30A1B3-5FA9-415D-AC75-8FE18EEE2117}" presName="sp" presStyleCnt="0"/>
      <dgm:spPr/>
    </dgm:pt>
    <dgm:pt modelId="{67D71A9A-BFFC-4E63-B5FB-4BB64A826A0C}" type="pres">
      <dgm:prSet presAssocID="{D8F40598-69DB-44BF-8FFC-0023A2E5B14F}" presName="composite" presStyleCnt="0"/>
      <dgm:spPr/>
    </dgm:pt>
    <dgm:pt modelId="{8E5B470F-4DE4-49AF-A435-AF5C23C431C2}" type="pres">
      <dgm:prSet presAssocID="{D8F40598-69DB-44BF-8FFC-0023A2E5B14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7305332-136E-4AEB-B6B6-AD212BD86934}" type="pres">
      <dgm:prSet presAssocID="{D8F40598-69DB-44BF-8FFC-0023A2E5B14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02D93AA-AD39-4228-B3EA-C34B56DD8CBA}" type="pres">
      <dgm:prSet presAssocID="{8CC7231B-53D3-493C-AB29-EFAF6D1B61B4}" presName="sp" presStyleCnt="0"/>
      <dgm:spPr/>
    </dgm:pt>
    <dgm:pt modelId="{B2F6D209-1431-47C5-91B1-1023E2D9E31B}" type="pres">
      <dgm:prSet presAssocID="{8C9E65B5-FB7E-402C-A34B-7A661639FDB9}" presName="composite" presStyleCnt="0"/>
      <dgm:spPr/>
    </dgm:pt>
    <dgm:pt modelId="{5D201877-4FC1-46B2-B62E-7B26E1ED4706}" type="pres">
      <dgm:prSet presAssocID="{8C9E65B5-FB7E-402C-A34B-7A661639FDB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6833182-4301-489F-B78D-45607E32DB5B}" type="pres">
      <dgm:prSet presAssocID="{8C9E65B5-FB7E-402C-A34B-7A661639FDB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C437449A-6C42-45EA-9B63-78BC23424040}" srcId="{81937D83-6626-4A5F-AAD2-9C8B624BB010}" destId="{8C9E65B5-FB7E-402C-A34B-7A661639FDB9}" srcOrd="2" destOrd="0" parTransId="{8F113A26-27BD-4ADD-B16C-9D603E2FB3C4}" sibTransId="{2A9B425A-5E67-4C00-9CD3-3E8D6ABFB401}"/>
    <dgm:cxn modelId="{838B77B3-651E-4F3F-86A8-E55816CC4035}" srcId="{5AADCF5B-9F67-4CB7-8A16-F2B22D72FB59}" destId="{52A5E9D2-A73E-4A0A-9102-43ABD9272DE5}" srcOrd="1" destOrd="0" parTransId="{A9ECD4E7-6592-4BA2-89A2-0A78DC85C8AA}" sibTransId="{468001CB-C6D1-4FCD-AA72-C15202713055}"/>
    <dgm:cxn modelId="{74D26C3B-6302-465E-A554-7C15E17CC93D}" srcId="{8C9E65B5-FB7E-402C-A34B-7A661639FDB9}" destId="{2033D7A8-2C3D-4707-830E-605C02137385}" srcOrd="0" destOrd="0" parTransId="{42B54898-8937-4B49-A6BE-CB53F9BD8E42}" sibTransId="{CFC78763-E4DF-4E0F-B79A-42C3DB3DDAB1}"/>
    <dgm:cxn modelId="{34596CF8-B393-4160-8008-28BFE2F63021}" type="presOf" srcId="{5AADCF5B-9F67-4CB7-8A16-F2B22D72FB59}" destId="{09C39B75-F165-4D5A-9EB3-431E926D37CF}" srcOrd="0" destOrd="0" presId="urn:microsoft.com/office/officeart/2005/8/layout/chevron2"/>
    <dgm:cxn modelId="{D945B346-C806-4A43-97AE-8243CFFD5A67}" srcId="{5AADCF5B-9F67-4CB7-8A16-F2B22D72FB59}" destId="{3E2F0C71-A69E-4A9B-8701-AC38EAD63B2F}" srcOrd="0" destOrd="0" parTransId="{CF4A31AC-4B07-43CE-BF85-07EA03A3632C}" sibTransId="{3AB47D27-1D11-4226-8CAF-FEC692FF31AB}"/>
    <dgm:cxn modelId="{762735DE-CE51-4782-8993-2031A40424BB}" type="presOf" srcId="{2033D7A8-2C3D-4707-830E-605C02137385}" destId="{A6833182-4301-489F-B78D-45607E32DB5B}" srcOrd="0" destOrd="0" presId="urn:microsoft.com/office/officeart/2005/8/layout/chevron2"/>
    <dgm:cxn modelId="{1ABE7D94-1FC2-4F7D-B2D4-577E4DCE6A36}" type="presOf" srcId="{D8F40598-69DB-44BF-8FFC-0023A2E5B14F}" destId="{8E5B470F-4DE4-49AF-A435-AF5C23C431C2}" srcOrd="0" destOrd="0" presId="urn:microsoft.com/office/officeart/2005/8/layout/chevron2"/>
    <dgm:cxn modelId="{EBB1164C-160B-4CEC-B809-C1ED9A68FF0B}" type="presOf" srcId="{8C9E65B5-FB7E-402C-A34B-7A661639FDB9}" destId="{5D201877-4FC1-46B2-B62E-7B26E1ED4706}" srcOrd="0" destOrd="0" presId="urn:microsoft.com/office/officeart/2005/8/layout/chevron2"/>
    <dgm:cxn modelId="{82A2E185-0569-4BBC-9164-D6A942F0C2A2}" type="presOf" srcId="{3E2F0C71-A69E-4A9B-8701-AC38EAD63B2F}" destId="{17B2DE61-2B63-4A6F-AFD3-C34B321A6313}" srcOrd="0" destOrd="0" presId="urn:microsoft.com/office/officeart/2005/8/layout/chevron2"/>
    <dgm:cxn modelId="{9A26531A-8B63-4C31-BF4E-B72527A59CC6}" type="presOf" srcId="{81937D83-6626-4A5F-AAD2-9C8B624BB010}" destId="{8B930F8B-2B59-4253-8076-687991A449A4}" srcOrd="0" destOrd="0" presId="urn:microsoft.com/office/officeart/2005/8/layout/chevron2"/>
    <dgm:cxn modelId="{D1D49EB8-4B2B-4D03-A2FD-0B2D60FFDB96}" srcId="{81937D83-6626-4A5F-AAD2-9C8B624BB010}" destId="{5AADCF5B-9F67-4CB7-8A16-F2B22D72FB59}" srcOrd="0" destOrd="0" parTransId="{E51D3075-D9BB-44CC-A732-D0A958BB25DD}" sibTransId="{AB30A1B3-5FA9-415D-AC75-8FE18EEE2117}"/>
    <dgm:cxn modelId="{C2215B82-0EF2-4B82-AE67-6DD6C3B91B0C}" type="presOf" srcId="{9714D3D7-C726-45E7-8DA2-11B3DEF8C2ED}" destId="{07305332-136E-4AEB-B6B6-AD212BD86934}" srcOrd="0" destOrd="0" presId="urn:microsoft.com/office/officeart/2005/8/layout/chevron2"/>
    <dgm:cxn modelId="{1F191B40-7AD3-41E6-BEB4-5790131A09B9}" type="presOf" srcId="{52A5E9D2-A73E-4A0A-9102-43ABD9272DE5}" destId="{17B2DE61-2B63-4A6F-AFD3-C34B321A6313}" srcOrd="0" destOrd="1" presId="urn:microsoft.com/office/officeart/2005/8/layout/chevron2"/>
    <dgm:cxn modelId="{77AAF775-5E14-487B-AF33-8053FEC141E2}" srcId="{D8F40598-69DB-44BF-8FFC-0023A2E5B14F}" destId="{9714D3D7-C726-45E7-8DA2-11B3DEF8C2ED}" srcOrd="0" destOrd="0" parTransId="{9993CB4C-CB2E-40F1-A3CB-0ACBB79A0B26}" sibTransId="{4C818EBE-C7A1-4C94-B7EC-F478F948AC66}"/>
    <dgm:cxn modelId="{B6C657E9-D32F-414B-AACC-7F0257C3EA5D}" srcId="{81937D83-6626-4A5F-AAD2-9C8B624BB010}" destId="{D8F40598-69DB-44BF-8FFC-0023A2E5B14F}" srcOrd="1" destOrd="0" parTransId="{C9BFB410-5EC9-4358-A201-E4B37E668000}" sibTransId="{8CC7231B-53D3-493C-AB29-EFAF6D1B61B4}"/>
    <dgm:cxn modelId="{A1CF1E9B-6CB1-47CB-8338-FB0401BD9F9D}" type="presParOf" srcId="{8B930F8B-2B59-4253-8076-687991A449A4}" destId="{73F80739-11A3-42B8-991F-25C99B440652}" srcOrd="0" destOrd="0" presId="urn:microsoft.com/office/officeart/2005/8/layout/chevron2"/>
    <dgm:cxn modelId="{90DC8F7D-1C21-45E7-B45C-1648598B15E6}" type="presParOf" srcId="{73F80739-11A3-42B8-991F-25C99B440652}" destId="{09C39B75-F165-4D5A-9EB3-431E926D37CF}" srcOrd="0" destOrd="0" presId="urn:microsoft.com/office/officeart/2005/8/layout/chevron2"/>
    <dgm:cxn modelId="{D3C3E281-2B16-4160-BF4D-E31DF41F98C4}" type="presParOf" srcId="{73F80739-11A3-42B8-991F-25C99B440652}" destId="{17B2DE61-2B63-4A6F-AFD3-C34B321A6313}" srcOrd="1" destOrd="0" presId="urn:microsoft.com/office/officeart/2005/8/layout/chevron2"/>
    <dgm:cxn modelId="{169D08D5-9FED-44B6-9CB5-A8AA99E513D9}" type="presParOf" srcId="{8B930F8B-2B59-4253-8076-687991A449A4}" destId="{A5439C12-768D-4CCA-ACFF-B7AB323822A4}" srcOrd="1" destOrd="0" presId="urn:microsoft.com/office/officeart/2005/8/layout/chevron2"/>
    <dgm:cxn modelId="{807593B6-7D62-4A0E-BD58-BAE8BB682D2C}" type="presParOf" srcId="{8B930F8B-2B59-4253-8076-687991A449A4}" destId="{67D71A9A-BFFC-4E63-B5FB-4BB64A826A0C}" srcOrd="2" destOrd="0" presId="urn:microsoft.com/office/officeart/2005/8/layout/chevron2"/>
    <dgm:cxn modelId="{58071414-DBA5-4498-BC3C-1128404C94F4}" type="presParOf" srcId="{67D71A9A-BFFC-4E63-B5FB-4BB64A826A0C}" destId="{8E5B470F-4DE4-49AF-A435-AF5C23C431C2}" srcOrd="0" destOrd="0" presId="urn:microsoft.com/office/officeart/2005/8/layout/chevron2"/>
    <dgm:cxn modelId="{6294DD6D-3B75-4481-9691-D4F1E9B38DC5}" type="presParOf" srcId="{67D71A9A-BFFC-4E63-B5FB-4BB64A826A0C}" destId="{07305332-136E-4AEB-B6B6-AD212BD86934}" srcOrd="1" destOrd="0" presId="urn:microsoft.com/office/officeart/2005/8/layout/chevron2"/>
    <dgm:cxn modelId="{F9A4B328-97F0-41AF-ADA0-9579BE28DC15}" type="presParOf" srcId="{8B930F8B-2B59-4253-8076-687991A449A4}" destId="{602D93AA-AD39-4228-B3EA-C34B56DD8CBA}" srcOrd="3" destOrd="0" presId="urn:microsoft.com/office/officeart/2005/8/layout/chevron2"/>
    <dgm:cxn modelId="{C97E5AA6-D10D-46A3-B5F0-DDA30DA7E49B}" type="presParOf" srcId="{8B930F8B-2B59-4253-8076-687991A449A4}" destId="{B2F6D209-1431-47C5-91B1-1023E2D9E31B}" srcOrd="4" destOrd="0" presId="urn:microsoft.com/office/officeart/2005/8/layout/chevron2"/>
    <dgm:cxn modelId="{CAF2ACB6-C99F-4D02-9E83-C520958629F0}" type="presParOf" srcId="{B2F6D209-1431-47C5-91B1-1023E2D9E31B}" destId="{5D201877-4FC1-46B2-B62E-7B26E1ED4706}" srcOrd="0" destOrd="0" presId="urn:microsoft.com/office/officeart/2005/8/layout/chevron2"/>
    <dgm:cxn modelId="{89C510C9-AEA1-4B82-A941-FC54FE0E17F2}" type="presParOf" srcId="{B2F6D209-1431-47C5-91B1-1023E2D9E31B}" destId="{A6833182-4301-489F-B78D-45607E32DB5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A56ADC7-6388-6743-BC96-0C815363228C}" type="doc">
      <dgm:prSet loTypeId="urn:microsoft.com/office/officeart/2009/3/layout/Descending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626B48C-7848-C34B-8D75-14CB7F282F36}">
      <dgm:prSet phldrT="[Tekst]" custT="1"/>
      <dgm:spPr/>
      <dgm:t>
        <a:bodyPr/>
        <a:lstStyle/>
        <a:p>
          <a:r>
            <a:rPr lang="pl-PL" sz="1800" dirty="0" err="1" smtClean="0"/>
            <a:t>Thank</a:t>
          </a:r>
          <a:r>
            <a:rPr lang="pl-PL" sz="1800" dirty="0" smtClean="0"/>
            <a:t> </a:t>
          </a:r>
          <a:r>
            <a:rPr lang="pl-PL" sz="1800" dirty="0" err="1" smtClean="0"/>
            <a:t>you</a:t>
          </a:r>
          <a:r>
            <a:rPr lang="pl-PL" sz="1800" dirty="0" smtClean="0"/>
            <a:t> fot the </a:t>
          </a:r>
          <a:r>
            <a:rPr lang="pl-PL" sz="1800" dirty="0" err="1" smtClean="0"/>
            <a:t>attention</a:t>
          </a:r>
          <a:r>
            <a:rPr lang="pl-PL" sz="1800" dirty="0" smtClean="0"/>
            <a:t> </a:t>
          </a:r>
          <a:endParaRPr lang="pl-PL" sz="1800" dirty="0"/>
        </a:p>
      </dgm:t>
    </dgm:pt>
    <dgm:pt modelId="{D76AB976-91D6-D545-B97B-E249B4B2226F}" type="parTrans" cxnId="{2556E78C-13F0-6B48-AD58-E348214E01D3}">
      <dgm:prSet/>
      <dgm:spPr/>
      <dgm:t>
        <a:bodyPr/>
        <a:lstStyle/>
        <a:p>
          <a:endParaRPr lang="pl-PL"/>
        </a:p>
      </dgm:t>
    </dgm:pt>
    <dgm:pt modelId="{2B74E2B3-D19E-F846-ABE2-4D0DAF109A9E}" type="sibTrans" cxnId="{2556E78C-13F0-6B48-AD58-E348214E01D3}">
      <dgm:prSet/>
      <dgm:spPr/>
      <dgm:t>
        <a:bodyPr/>
        <a:lstStyle/>
        <a:p>
          <a:endParaRPr lang="pl-PL"/>
        </a:p>
      </dgm:t>
    </dgm:pt>
    <dgm:pt modelId="{79843C81-41C1-1549-88C2-138A238332D7}">
      <dgm:prSet phldrT="[Tekst]" custT="1"/>
      <dgm:spPr/>
      <dgm:t>
        <a:bodyPr/>
        <a:lstStyle/>
        <a:p>
          <a:r>
            <a:rPr lang="pl-PL" sz="1800" dirty="0" smtClean="0"/>
            <a:t>Time to </a:t>
          </a:r>
          <a:r>
            <a:rPr lang="pl-PL" sz="1800" dirty="0" err="1" smtClean="0"/>
            <a:t>remarks</a:t>
          </a:r>
          <a:r>
            <a:rPr lang="pl-PL" sz="1800" dirty="0" smtClean="0"/>
            <a:t> from the Czech point of </a:t>
          </a:r>
          <a:r>
            <a:rPr lang="pl-PL" sz="1800" dirty="0" err="1" smtClean="0"/>
            <a:t>view</a:t>
          </a:r>
          <a:r>
            <a:rPr lang="pl-PL" sz="1800" smtClean="0"/>
            <a:t>  </a:t>
          </a:r>
          <a:endParaRPr lang="pl-PL" sz="1800" dirty="0"/>
        </a:p>
      </dgm:t>
    </dgm:pt>
    <dgm:pt modelId="{77544A8D-E3B5-C74A-8A8B-99AEA03CE115}" type="parTrans" cxnId="{1B9B2B56-DAF6-B14A-9478-BB481FA5E28F}">
      <dgm:prSet/>
      <dgm:spPr/>
      <dgm:t>
        <a:bodyPr/>
        <a:lstStyle/>
        <a:p>
          <a:endParaRPr lang="pl-PL"/>
        </a:p>
      </dgm:t>
    </dgm:pt>
    <dgm:pt modelId="{F90AEE69-A314-C740-B544-301F4FEE62D4}" type="sibTrans" cxnId="{1B9B2B56-DAF6-B14A-9478-BB481FA5E28F}">
      <dgm:prSet/>
      <dgm:spPr/>
      <dgm:t>
        <a:bodyPr/>
        <a:lstStyle/>
        <a:p>
          <a:endParaRPr lang="pl-PL"/>
        </a:p>
      </dgm:t>
    </dgm:pt>
    <dgm:pt modelId="{21633A86-02CD-9A47-ABFE-8154213140D6}">
      <dgm:prSet phldrT="[Tekst]" custT="1"/>
      <dgm:spPr/>
      <dgm:t>
        <a:bodyPr/>
        <a:lstStyle/>
        <a:p>
          <a:r>
            <a:rPr lang="pl-PL" sz="1800" dirty="0" err="1" smtClean="0"/>
            <a:t>Any</a:t>
          </a:r>
          <a:r>
            <a:rPr lang="pl-PL" sz="1800" dirty="0" smtClean="0"/>
            <a:t> </a:t>
          </a:r>
          <a:r>
            <a:rPr lang="pl-PL" sz="1800" dirty="0" err="1" smtClean="0"/>
            <a:t>questions</a:t>
          </a:r>
          <a:r>
            <a:rPr lang="pl-PL" sz="1800" dirty="0" smtClean="0"/>
            <a:t> </a:t>
          </a:r>
          <a:r>
            <a:rPr lang="pl-PL" sz="1800" dirty="0" err="1" smtClean="0"/>
            <a:t>now</a:t>
          </a:r>
          <a:r>
            <a:rPr lang="pl-PL" sz="1800" dirty="0" smtClean="0"/>
            <a:t>? </a:t>
          </a:r>
          <a:endParaRPr lang="pl-PL" sz="1800" dirty="0"/>
        </a:p>
      </dgm:t>
    </dgm:pt>
    <dgm:pt modelId="{08DEEF1C-2F57-3242-8FB5-76D85613E147}" type="parTrans" cxnId="{8A9CE390-4392-A64B-8583-D1D97FE59E94}">
      <dgm:prSet/>
      <dgm:spPr/>
      <dgm:t>
        <a:bodyPr/>
        <a:lstStyle/>
        <a:p>
          <a:endParaRPr lang="pl-PL"/>
        </a:p>
      </dgm:t>
    </dgm:pt>
    <dgm:pt modelId="{4E941F27-668D-2740-B625-7E98AD9D99F2}" type="sibTrans" cxnId="{8A9CE390-4392-A64B-8583-D1D97FE59E94}">
      <dgm:prSet/>
      <dgm:spPr/>
      <dgm:t>
        <a:bodyPr/>
        <a:lstStyle/>
        <a:p>
          <a:endParaRPr lang="pl-PL"/>
        </a:p>
      </dgm:t>
    </dgm:pt>
    <dgm:pt modelId="{31E66F83-C572-2447-AE9F-FED7B6344D20}">
      <dgm:prSet phldrT="[Tekst]" custT="1"/>
      <dgm:spPr/>
      <dgm:t>
        <a:bodyPr/>
        <a:lstStyle/>
        <a:p>
          <a:r>
            <a:rPr lang="pl-PL" sz="1800" dirty="0" err="1" smtClean="0"/>
            <a:t>Further</a:t>
          </a:r>
          <a:r>
            <a:rPr lang="pl-PL" sz="1800" dirty="0" smtClean="0"/>
            <a:t> </a:t>
          </a:r>
          <a:r>
            <a:rPr lang="pl-PL" sz="1800" dirty="0" err="1" smtClean="0"/>
            <a:t>questions</a:t>
          </a:r>
          <a:r>
            <a:rPr lang="pl-PL" sz="1800" dirty="0" smtClean="0"/>
            <a:t>:</a:t>
          </a:r>
        </a:p>
        <a:p>
          <a:r>
            <a:rPr lang="pl-PL" sz="1800" dirty="0" err="1" smtClean="0">
              <a:solidFill>
                <a:srgbClr val="C00000"/>
              </a:solidFill>
            </a:rPr>
            <a:t>dajczak@amu.edu.pl</a:t>
          </a:r>
          <a:endParaRPr lang="pl-PL" sz="1800" dirty="0">
            <a:solidFill>
              <a:srgbClr val="C00000"/>
            </a:solidFill>
          </a:endParaRPr>
        </a:p>
      </dgm:t>
    </dgm:pt>
    <dgm:pt modelId="{65332A3D-AE89-494C-9D01-38AE852B22CA}" type="parTrans" cxnId="{C04D3AF2-AF61-1E43-98C1-7070F7F60D07}">
      <dgm:prSet/>
      <dgm:spPr/>
      <dgm:t>
        <a:bodyPr/>
        <a:lstStyle/>
        <a:p>
          <a:endParaRPr lang="pl-PL"/>
        </a:p>
      </dgm:t>
    </dgm:pt>
    <dgm:pt modelId="{36E2BA7A-008A-4448-8051-1CE241935CCB}" type="sibTrans" cxnId="{C04D3AF2-AF61-1E43-98C1-7070F7F60D07}">
      <dgm:prSet/>
      <dgm:spPr/>
      <dgm:t>
        <a:bodyPr/>
        <a:lstStyle/>
        <a:p>
          <a:endParaRPr lang="pl-PL"/>
        </a:p>
      </dgm:t>
    </dgm:pt>
    <dgm:pt modelId="{0C07927D-83C5-9D41-9675-866E196AA5F9}" type="pres">
      <dgm:prSet presAssocID="{3A56ADC7-6388-6743-BC96-0C815363228C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pl-PL"/>
        </a:p>
      </dgm:t>
    </dgm:pt>
    <dgm:pt modelId="{5C08BAFE-CA91-AA43-90D6-86EFA7834CB6}" type="pres">
      <dgm:prSet presAssocID="{3A56ADC7-6388-6743-BC96-0C815363228C}" presName="arrowNode" presStyleLbl="node1" presStyleIdx="0" presStyleCnt="1"/>
      <dgm:spPr/>
    </dgm:pt>
    <dgm:pt modelId="{1EC2069F-4F71-E941-91DD-1058CCB6233C}" type="pres">
      <dgm:prSet presAssocID="{5626B48C-7848-C34B-8D75-14CB7F282F36}" presName="txNode1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E7B1D97-778F-FF43-914D-68B156F93A0F}" type="pres">
      <dgm:prSet presAssocID="{79843C81-41C1-1549-88C2-138A238332D7}" presName="txNode2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7BF98A7-1BDF-E345-9A04-79B85E6333CF}" type="pres">
      <dgm:prSet presAssocID="{F90AEE69-A314-C740-B544-301F4FEE62D4}" presName="dotNode2" presStyleCnt="0"/>
      <dgm:spPr/>
    </dgm:pt>
    <dgm:pt modelId="{9DF4D33A-73FF-0946-B3A9-15A43CDAE515}" type="pres">
      <dgm:prSet presAssocID="{F90AEE69-A314-C740-B544-301F4FEE62D4}" presName="dotRepeatNode" presStyleLbl="fgShp" presStyleIdx="0" presStyleCnt="2"/>
      <dgm:spPr/>
      <dgm:t>
        <a:bodyPr/>
        <a:lstStyle/>
        <a:p>
          <a:endParaRPr lang="pl-PL"/>
        </a:p>
      </dgm:t>
    </dgm:pt>
    <dgm:pt modelId="{DEAC3DF2-322B-6D44-AC24-39773A4C4C9C}" type="pres">
      <dgm:prSet presAssocID="{21633A86-02CD-9A47-ABFE-8154213140D6}" presName="txNode3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1EE03D0-0EE0-324A-B3BF-0BEC806E5E17}" type="pres">
      <dgm:prSet presAssocID="{4E941F27-668D-2740-B625-7E98AD9D99F2}" presName="dotNode3" presStyleCnt="0"/>
      <dgm:spPr/>
    </dgm:pt>
    <dgm:pt modelId="{362B06FF-DF7D-C64A-AE31-0164E5177D00}" type="pres">
      <dgm:prSet presAssocID="{4E941F27-668D-2740-B625-7E98AD9D99F2}" presName="dotRepeatNode" presStyleLbl="fgShp" presStyleIdx="1" presStyleCnt="2"/>
      <dgm:spPr/>
      <dgm:t>
        <a:bodyPr/>
        <a:lstStyle/>
        <a:p>
          <a:endParaRPr lang="pl-PL"/>
        </a:p>
      </dgm:t>
    </dgm:pt>
    <dgm:pt modelId="{3BDC69C6-B642-6D4E-9AA9-8C9742BE3A2A}" type="pres">
      <dgm:prSet presAssocID="{31E66F83-C572-2447-AE9F-FED7B6344D20}" presName="txNode4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50C0830-D23B-D341-A2CA-D2EFCC721384}" type="presOf" srcId="{4E941F27-668D-2740-B625-7E98AD9D99F2}" destId="{362B06FF-DF7D-C64A-AE31-0164E5177D00}" srcOrd="0" destOrd="0" presId="urn:microsoft.com/office/officeart/2009/3/layout/DescendingProcess"/>
    <dgm:cxn modelId="{864EE69A-DD1A-3443-AB7A-4C9AF4DE3744}" type="presOf" srcId="{F90AEE69-A314-C740-B544-301F4FEE62D4}" destId="{9DF4D33A-73FF-0946-B3A9-15A43CDAE515}" srcOrd="0" destOrd="0" presId="urn:microsoft.com/office/officeart/2009/3/layout/DescendingProcess"/>
    <dgm:cxn modelId="{A9E2AD75-A8AF-C345-BD12-C2A148E933E2}" type="presOf" srcId="{3A56ADC7-6388-6743-BC96-0C815363228C}" destId="{0C07927D-83C5-9D41-9675-866E196AA5F9}" srcOrd="0" destOrd="0" presId="urn:microsoft.com/office/officeart/2009/3/layout/DescendingProcess"/>
    <dgm:cxn modelId="{C04D3AF2-AF61-1E43-98C1-7070F7F60D07}" srcId="{3A56ADC7-6388-6743-BC96-0C815363228C}" destId="{31E66F83-C572-2447-AE9F-FED7B6344D20}" srcOrd="3" destOrd="0" parTransId="{65332A3D-AE89-494C-9D01-38AE852B22CA}" sibTransId="{36E2BA7A-008A-4448-8051-1CE241935CCB}"/>
    <dgm:cxn modelId="{64A87273-EBC4-2243-89C1-D8B90791D41E}" type="presOf" srcId="{31E66F83-C572-2447-AE9F-FED7B6344D20}" destId="{3BDC69C6-B642-6D4E-9AA9-8C9742BE3A2A}" srcOrd="0" destOrd="0" presId="urn:microsoft.com/office/officeart/2009/3/layout/DescendingProcess"/>
    <dgm:cxn modelId="{1B9B2B56-DAF6-B14A-9478-BB481FA5E28F}" srcId="{3A56ADC7-6388-6743-BC96-0C815363228C}" destId="{79843C81-41C1-1549-88C2-138A238332D7}" srcOrd="1" destOrd="0" parTransId="{77544A8D-E3B5-C74A-8A8B-99AEA03CE115}" sibTransId="{F90AEE69-A314-C740-B544-301F4FEE62D4}"/>
    <dgm:cxn modelId="{C7ED89CE-4BC3-3449-A74D-FCD3011EC9B0}" type="presOf" srcId="{5626B48C-7848-C34B-8D75-14CB7F282F36}" destId="{1EC2069F-4F71-E941-91DD-1058CCB6233C}" srcOrd="0" destOrd="0" presId="urn:microsoft.com/office/officeart/2009/3/layout/DescendingProcess"/>
    <dgm:cxn modelId="{8A9CE390-4392-A64B-8583-D1D97FE59E94}" srcId="{3A56ADC7-6388-6743-BC96-0C815363228C}" destId="{21633A86-02CD-9A47-ABFE-8154213140D6}" srcOrd="2" destOrd="0" parTransId="{08DEEF1C-2F57-3242-8FB5-76D85613E147}" sibTransId="{4E941F27-668D-2740-B625-7E98AD9D99F2}"/>
    <dgm:cxn modelId="{2556E78C-13F0-6B48-AD58-E348214E01D3}" srcId="{3A56ADC7-6388-6743-BC96-0C815363228C}" destId="{5626B48C-7848-C34B-8D75-14CB7F282F36}" srcOrd="0" destOrd="0" parTransId="{D76AB976-91D6-D545-B97B-E249B4B2226F}" sibTransId="{2B74E2B3-D19E-F846-ABE2-4D0DAF109A9E}"/>
    <dgm:cxn modelId="{306C32A9-A2BB-D74A-8037-95B17F43F4D1}" type="presOf" srcId="{21633A86-02CD-9A47-ABFE-8154213140D6}" destId="{DEAC3DF2-322B-6D44-AC24-39773A4C4C9C}" srcOrd="0" destOrd="0" presId="urn:microsoft.com/office/officeart/2009/3/layout/DescendingProcess"/>
    <dgm:cxn modelId="{A5F8E14E-9BAD-CA4D-B538-79DDD49DCDE1}" type="presOf" srcId="{79843C81-41C1-1549-88C2-138A238332D7}" destId="{3E7B1D97-778F-FF43-914D-68B156F93A0F}" srcOrd="0" destOrd="0" presId="urn:microsoft.com/office/officeart/2009/3/layout/DescendingProcess"/>
    <dgm:cxn modelId="{99B7499B-2F8C-A746-A1E5-74BE241528A1}" type="presParOf" srcId="{0C07927D-83C5-9D41-9675-866E196AA5F9}" destId="{5C08BAFE-CA91-AA43-90D6-86EFA7834CB6}" srcOrd="0" destOrd="0" presId="urn:microsoft.com/office/officeart/2009/3/layout/DescendingProcess"/>
    <dgm:cxn modelId="{23C566D1-A18C-594D-9A98-6AEDCDAA3A28}" type="presParOf" srcId="{0C07927D-83C5-9D41-9675-866E196AA5F9}" destId="{1EC2069F-4F71-E941-91DD-1058CCB6233C}" srcOrd="1" destOrd="0" presId="urn:microsoft.com/office/officeart/2009/3/layout/DescendingProcess"/>
    <dgm:cxn modelId="{56FBC595-2970-5D46-B1D1-84698D25F16A}" type="presParOf" srcId="{0C07927D-83C5-9D41-9675-866E196AA5F9}" destId="{3E7B1D97-778F-FF43-914D-68B156F93A0F}" srcOrd="2" destOrd="0" presId="urn:microsoft.com/office/officeart/2009/3/layout/DescendingProcess"/>
    <dgm:cxn modelId="{740DC370-32FE-204D-B890-DEDEC1BAEA18}" type="presParOf" srcId="{0C07927D-83C5-9D41-9675-866E196AA5F9}" destId="{B7BF98A7-1BDF-E345-9A04-79B85E6333CF}" srcOrd="3" destOrd="0" presId="urn:microsoft.com/office/officeart/2009/3/layout/DescendingProcess"/>
    <dgm:cxn modelId="{09F1F8AA-3AE7-F847-B19C-2807A9C0148E}" type="presParOf" srcId="{B7BF98A7-1BDF-E345-9A04-79B85E6333CF}" destId="{9DF4D33A-73FF-0946-B3A9-15A43CDAE515}" srcOrd="0" destOrd="0" presId="urn:microsoft.com/office/officeart/2009/3/layout/DescendingProcess"/>
    <dgm:cxn modelId="{DCD9EC9C-0EF3-C84E-AD22-AA2B94249631}" type="presParOf" srcId="{0C07927D-83C5-9D41-9675-866E196AA5F9}" destId="{DEAC3DF2-322B-6D44-AC24-39773A4C4C9C}" srcOrd="4" destOrd="0" presId="urn:microsoft.com/office/officeart/2009/3/layout/DescendingProcess"/>
    <dgm:cxn modelId="{21858C11-55DA-0D4F-88BC-37A99D5F1630}" type="presParOf" srcId="{0C07927D-83C5-9D41-9675-866E196AA5F9}" destId="{61EE03D0-0EE0-324A-B3BF-0BEC806E5E17}" srcOrd="5" destOrd="0" presId="urn:microsoft.com/office/officeart/2009/3/layout/DescendingProcess"/>
    <dgm:cxn modelId="{E2DE4AB2-7E22-E74A-A371-EF70258555D2}" type="presParOf" srcId="{61EE03D0-0EE0-324A-B3BF-0BEC806E5E17}" destId="{362B06FF-DF7D-C64A-AE31-0164E5177D00}" srcOrd="0" destOrd="0" presId="urn:microsoft.com/office/officeart/2009/3/layout/DescendingProcess"/>
    <dgm:cxn modelId="{F9C8D118-5636-7247-BBD0-7C3A7C874FB2}" type="presParOf" srcId="{0C07927D-83C5-9D41-9675-866E196AA5F9}" destId="{3BDC69C6-B642-6D4E-9AA9-8C9742BE3A2A}" srcOrd="6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521026-7259-8443-B48A-39253E5D58BB}" type="doc">
      <dgm:prSet loTypeId="urn:microsoft.com/office/officeart/2009/layout/Reverse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4909E5D-42C1-9E44-8641-25E94218D6AE}">
      <dgm:prSet phldrT="[Tekst]" custT="1"/>
      <dgm:spPr/>
      <dgm:t>
        <a:bodyPr/>
        <a:lstStyle/>
        <a:p>
          <a:r>
            <a:rPr lang="pl-PL" sz="2000" dirty="0" smtClean="0"/>
            <a:t>Res, </a:t>
          </a:r>
          <a:r>
            <a:rPr lang="pl-PL" sz="2000" dirty="0" err="1" smtClean="0"/>
            <a:t>Sache</a:t>
          </a:r>
          <a:r>
            <a:rPr lang="pl-PL" sz="2000" dirty="0" smtClean="0"/>
            <a:t>, </a:t>
          </a:r>
          <a:r>
            <a:rPr lang="pl-PL" sz="2000" dirty="0" err="1" smtClean="0"/>
            <a:t>bien</a:t>
          </a:r>
          <a:r>
            <a:rPr lang="pl-PL" sz="2000" dirty="0" smtClean="0"/>
            <a:t>/</a:t>
          </a:r>
          <a:r>
            <a:rPr lang="pl-PL" sz="2000" dirty="0" err="1" smtClean="0"/>
            <a:t>chose</a:t>
          </a:r>
          <a:r>
            <a:rPr lang="pl-PL" sz="2000" dirty="0" smtClean="0"/>
            <a:t>, </a:t>
          </a:r>
          <a:r>
            <a:rPr lang="pl-PL" sz="2000" dirty="0" err="1" smtClean="0"/>
            <a:t>věc</a:t>
          </a:r>
          <a:r>
            <a:rPr lang="pl-PL" sz="2000" dirty="0" smtClean="0"/>
            <a:t>, </a:t>
          </a:r>
          <a:r>
            <a:rPr lang="pl-PL" sz="2000" dirty="0" err="1" smtClean="0"/>
            <a:t>thing</a:t>
          </a:r>
          <a:r>
            <a:rPr lang="pl-PL" sz="2000" dirty="0" smtClean="0"/>
            <a:t> </a:t>
          </a:r>
          <a:endParaRPr lang="pl-PL" sz="2000" dirty="0"/>
        </a:p>
      </dgm:t>
    </dgm:pt>
    <dgm:pt modelId="{118AECBA-9161-024A-AB0D-324C80E57FDC}" type="parTrans" cxnId="{267F06B2-CFDA-E04D-A3FE-313EF85C1263}">
      <dgm:prSet/>
      <dgm:spPr/>
      <dgm:t>
        <a:bodyPr/>
        <a:lstStyle/>
        <a:p>
          <a:endParaRPr lang="pl-PL"/>
        </a:p>
      </dgm:t>
    </dgm:pt>
    <dgm:pt modelId="{61CE64E8-DADC-F84A-A3C7-2DDA50E22B79}" type="sibTrans" cxnId="{267F06B2-CFDA-E04D-A3FE-313EF85C1263}">
      <dgm:prSet/>
      <dgm:spPr/>
      <dgm:t>
        <a:bodyPr/>
        <a:lstStyle/>
        <a:p>
          <a:endParaRPr lang="pl-PL"/>
        </a:p>
      </dgm:t>
    </dgm:pt>
    <dgm:pt modelId="{20BABD57-5100-4748-9C2D-55774394049D}">
      <dgm:prSet phldrT="[Tekst]" custT="1"/>
      <dgm:spPr/>
      <dgm:t>
        <a:bodyPr/>
        <a:lstStyle/>
        <a:p>
          <a:r>
            <a:rPr lang="pl-PL" sz="2000" dirty="0" err="1" smtClean="0"/>
            <a:t>proprietas</a:t>
          </a:r>
          <a:r>
            <a:rPr lang="pl-PL" sz="2000" dirty="0" smtClean="0"/>
            <a:t>, </a:t>
          </a:r>
          <a:r>
            <a:rPr lang="pl-PL" sz="2000" dirty="0" err="1" smtClean="0"/>
            <a:t>Eigentum</a:t>
          </a:r>
          <a:r>
            <a:rPr lang="pl-PL" sz="2000" dirty="0" smtClean="0"/>
            <a:t>, </a:t>
          </a:r>
          <a:r>
            <a:rPr lang="pl-PL" sz="2000" dirty="0" err="1" smtClean="0"/>
            <a:t>propriété</a:t>
          </a:r>
          <a:r>
            <a:rPr lang="pl-PL" sz="2000" dirty="0" smtClean="0"/>
            <a:t>, </a:t>
          </a:r>
          <a:r>
            <a:rPr lang="pl-PL" sz="2000" dirty="0" err="1" smtClean="0"/>
            <a:t>vlastnictví</a:t>
          </a:r>
          <a:r>
            <a:rPr lang="pl-PL" sz="2000" dirty="0" smtClean="0"/>
            <a:t>, </a:t>
          </a:r>
          <a:r>
            <a:rPr lang="pl-PL" sz="2000" dirty="0" err="1" smtClean="0"/>
            <a:t>property</a:t>
          </a:r>
          <a:r>
            <a:rPr lang="pl-PL" sz="2000" dirty="0" smtClean="0"/>
            <a:t> </a:t>
          </a:r>
        </a:p>
      </dgm:t>
    </dgm:pt>
    <dgm:pt modelId="{A9398554-F53D-9E4A-A27E-DA95B73D2B93}" type="parTrans" cxnId="{6174A9FC-3038-FF42-AC60-BE1BFB57FD81}">
      <dgm:prSet/>
      <dgm:spPr/>
    </dgm:pt>
    <dgm:pt modelId="{1C7CD0AB-D619-C040-BCAE-45BB85F847D0}" type="sibTrans" cxnId="{6174A9FC-3038-FF42-AC60-BE1BFB57FD81}">
      <dgm:prSet/>
      <dgm:spPr/>
    </dgm:pt>
    <dgm:pt modelId="{9E6EADFE-D8BC-2B40-BA55-A0186BF39171}" type="pres">
      <dgm:prSet presAssocID="{7B521026-7259-8443-B48A-39253E5D58BB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1F2CDA04-7A06-154B-A019-8751737CFFBA}" type="pres">
      <dgm:prSet presAssocID="{7B521026-7259-8443-B48A-39253E5D58BB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A669A4C-F2C2-AF48-931F-50B97D8CE87D}" type="pres">
      <dgm:prSet presAssocID="{7B521026-7259-8443-B48A-39253E5D58BB}" presName="LeftNode" presStyleLbl="bgImgPlace1" presStyleIdx="0" presStyleCnt="2">
        <dgm:presLayoutVars>
          <dgm:chMax val="2"/>
          <dgm:chPref val="2"/>
        </dgm:presLayoutVars>
      </dgm:prSet>
      <dgm:spPr/>
      <dgm:t>
        <a:bodyPr/>
        <a:lstStyle/>
        <a:p>
          <a:endParaRPr lang="pl-PL"/>
        </a:p>
      </dgm:t>
    </dgm:pt>
    <dgm:pt modelId="{C2384EAF-8C0D-FA44-B9CD-129D0430E81A}" type="pres">
      <dgm:prSet presAssocID="{7B521026-7259-8443-B48A-39253E5D58BB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30C307D-D7ED-A84D-8DD3-974CCBDE7BBD}" type="pres">
      <dgm:prSet presAssocID="{7B521026-7259-8443-B48A-39253E5D58BB}" presName="RightNode" presStyleLbl="bgImgPlace1" presStyleIdx="1" presStyleCnt="2" custLinFactNeighborX="1779" custLinFactNeighborY="916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  <dgm:pt modelId="{F40D6A9B-06F1-034B-8AAC-B33C49C2E77C}" type="pres">
      <dgm:prSet presAssocID="{7B521026-7259-8443-B48A-39253E5D58BB}" presName="TopArrow" presStyleLbl="node1" presStyleIdx="0" presStyleCnt="2"/>
      <dgm:spPr/>
    </dgm:pt>
    <dgm:pt modelId="{179C04F5-1AC3-9546-A3E3-2250DEB06B51}" type="pres">
      <dgm:prSet presAssocID="{7B521026-7259-8443-B48A-39253E5D58BB}" presName="BottomArrow" presStyleLbl="node1" presStyleIdx="1" presStyleCnt="2"/>
      <dgm:spPr/>
    </dgm:pt>
  </dgm:ptLst>
  <dgm:cxnLst>
    <dgm:cxn modelId="{4C53D550-AFB7-9C4F-A1D4-BF02F975E20A}" type="presOf" srcId="{74909E5D-42C1-9E44-8641-25E94218D6AE}" destId="{1F2CDA04-7A06-154B-A019-8751737CFFBA}" srcOrd="0" destOrd="0" presId="urn:microsoft.com/office/officeart/2009/layout/ReverseList"/>
    <dgm:cxn modelId="{C8974743-0F4B-1D43-822E-D1B8C5F79DF5}" type="presOf" srcId="{20BABD57-5100-4748-9C2D-55774394049D}" destId="{B30C307D-D7ED-A84D-8DD3-974CCBDE7BBD}" srcOrd="1" destOrd="0" presId="urn:microsoft.com/office/officeart/2009/layout/ReverseList"/>
    <dgm:cxn modelId="{6174A9FC-3038-FF42-AC60-BE1BFB57FD81}" srcId="{7B521026-7259-8443-B48A-39253E5D58BB}" destId="{20BABD57-5100-4748-9C2D-55774394049D}" srcOrd="1" destOrd="0" parTransId="{A9398554-F53D-9E4A-A27E-DA95B73D2B93}" sibTransId="{1C7CD0AB-D619-C040-BCAE-45BB85F847D0}"/>
    <dgm:cxn modelId="{12704A09-D76F-7640-80F5-21E7607F0EE3}" type="presOf" srcId="{7B521026-7259-8443-B48A-39253E5D58BB}" destId="{9E6EADFE-D8BC-2B40-BA55-A0186BF39171}" srcOrd="0" destOrd="0" presId="urn:microsoft.com/office/officeart/2009/layout/ReverseList"/>
    <dgm:cxn modelId="{28EB8F1F-566F-F244-8578-5FC9C7A8843F}" type="presOf" srcId="{20BABD57-5100-4748-9C2D-55774394049D}" destId="{C2384EAF-8C0D-FA44-B9CD-129D0430E81A}" srcOrd="0" destOrd="0" presId="urn:microsoft.com/office/officeart/2009/layout/ReverseList"/>
    <dgm:cxn modelId="{267F06B2-CFDA-E04D-A3FE-313EF85C1263}" srcId="{7B521026-7259-8443-B48A-39253E5D58BB}" destId="{74909E5D-42C1-9E44-8641-25E94218D6AE}" srcOrd="0" destOrd="0" parTransId="{118AECBA-9161-024A-AB0D-324C80E57FDC}" sibTransId="{61CE64E8-DADC-F84A-A3C7-2DDA50E22B79}"/>
    <dgm:cxn modelId="{2B9E6DE4-5D19-1747-BD58-1BBB6412957D}" type="presOf" srcId="{74909E5D-42C1-9E44-8641-25E94218D6AE}" destId="{FA669A4C-F2C2-AF48-931F-50B97D8CE87D}" srcOrd="1" destOrd="0" presId="urn:microsoft.com/office/officeart/2009/layout/ReverseList"/>
    <dgm:cxn modelId="{0CFE2E27-6F36-1749-9CA6-955449227CC9}" type="presParOf" srcId="{9E6EADFE-D8BC-2B40-BA55-A0186BF39171}" destId="{1F2CDA04-7A06-154B-A019-8751737CFFBA}" srcOrd="0" destOrd="0" presId="urn:microsoft.com/office/officeart/2009/layout/ReverseList"/>
    <dgm:cxn modelId="{59E86362-722E-B542-9ED5-CA0B96C06775}" type="presParOf" srcId="{9E6EADFE-D8BC-2B40-BA55-A0186BF39171}" destId="{FA669A4C-F2C2-AF48-931F-50B97D8CE87D}" srcOrd="1" destOrd="0" presId="urn:microsoft.com/office/officeart/2009/layout/ReverseList"/>
    <dgm:cxn modelId="{28C255B9-F6C2-CF44-8889-0DB960477979}" type="presParOf" srcId="{9E6EADFE-D8BC-2B40-BA55-A0186BF39171}" destId="{C2384EAF-8C0D-FA44-B9CD-129D0430E81A}" srcOrd="2" destOrd="0" presId="urn:microsoft.com/office/officeart/2009/layout/ReverseList"/>
    <dgm:cxn modelId="{722B3723-4A17-9D4F-8908-74B95A267F89}" type="presParOf" srcId="{9E6EADFE-D8BC-2B40-BA55-A0186BF39171}" destId="{B30C307D-D7ED-A84D-8DD3-974CCBDE7BBD}" srcOrd="3" destOrd="0" presId="urn:microsoft.com/office/officeart/2009/layout/ReverseList"/>
    <dgm:cxn modelId="{995CEFFF-420E-1C46-9B0E-3CEA2FED4744}" type="presParOf" srcId="{9E6EADFE-D8BC-2B40-BA55-A0186BF39171}" destId="{F40D6A9B-06F1-034B-8AAC-B33C49C2E77C}" srcOrd="4" destOrd="0" presId="urn:microsoft.com/office/officeart/2009/layout/ReverseList"/>
    <dgm:cxn modelId="{685E9C60-BD16-AE4A-825E-727272B4C200}" type="presParOf" srcId="{9E6EADFE-D8BC-2B40-BA55-A0186BF39171}" destId="{179C04F5-1AC3-9546-A3E3-2250DEB06B51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2DC9C0-610F-F64C-9334-AC79EA2C5E3B}" type="doc">
      <dgm:prSet loTypeId="urn:microsoft.com/office/officeart/2005/8/layout/arrow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06AADC1-D124-AD48-89EB-758620C7F6F1}">
      <dgm:prSet phldrT="[Tekst]" custT="1"/>
      <dgm:spPr/>
      <dgm:t>
        <a:bodyPr/>
        <a:lstStyle/>
        <a:p>
          <a:r>
            <a:rPr lang="pl-PL" sz="1800" dirty="0" smtClean="0"/>
            <a:t>Art. 45 Pol. CC </a:t>
          </a:r>
          <a:r>
            <a:rPr lang="pl-PL" sz="1800" dirty="0" err="1" smtClean="0"/>
            <a:t>Things</a:t>
          </a:r>
          <a:r>
            <a:rPr lang="pl-PL" sz="1800" dirty="0" smtClean="0"/>
            <a:t> in the </a:t>
          </a:r>
          <a:r>
            <a:rPr lang="pl-PL" sz="1800" dirty="0" err="1" smtClean="0"/>
            <a:t>meaning</a:t>
          </a:r>
          <a:r>
            <a:rPr lang="pl-PL" sz="1800" dirty="0" smtClean="0"/>
            <a:t> of </a:t>
          </a:r>
          <a:r>
            <a:rPr lang="pl-PL" sz="1800" dirty="0" err="1" smtClean="0"/>
            <a:t>this</a:t>
          </a:r>
          <a:r>
            <a:rPr lang="pl-PL" sz="1800" dirty="0" smtClean="0"/>
            <a:t> </a:t>
          </a:r>
          <a:r>
            <a:rPr lang="pl-PL" sz="1800" dirty="0" err="1" smtClean="0"/>
            <a:t>code</a:t>
          </a:r>
          <a:r>
            <a:rPr lang="pl-PL" sz="1800" dirty="0" smtClean="0"/>
            <a:t> </a:t>
          </a:r>
          <a:r>
            <a:rPr lang="pl-PL" sz="1800" dirty="0" err="1" smtClean="0"/>
            <a:t>are</a:t>
          </a:r>
          <a:r>
            <a:rPr lang="pl-PL" sz="1800" dirty="0" smtClean="0"/>
            <a:t> </a:t>
          </a:r>
          <a:r>
            <a:rPr lang="pl-PL" sz="1800" dirty="0" err="1" smtClean="0"/>
            <a:t>only</a:t>
          </a:r>
          <a:r>
            <a:rPr lang="pl-PL" sz="1800" dirty="0" smtClean="0"/>
            <a:t> </a:t>
          </a:r>
          <a:r>
            <a:rPr lang="pl-PL" sz="1800" dirty="0" err="1" smtClean="0"/>
            <a:t>corporeal</a:t>
          </a:r>
          <a:r>
            <a:rPr lang="pl-PL" sz="1800" dirty="0" smtClean="0"/>
            <a:t> </a:t>
          </a:r>
          <a:r>
            <a:rPr lang="pl-PL" sz="1800" dirty="0" err="1" smtClean="0"/>
            <a:t>objects</a:t>
          </a:r>
          <a:r>
            <a:rPr lang="pl-PL" sz="1800" dirty="0" smtClean="0"/>
            <a:t> </a:t>
          </a:r>
          <a:endParaRPr lang="pl-PL" sz="1800" dirty="0"/>
        </a:p>
      </dgm:t>
    </dgm:pt>
    <dgm:pt modelId="{1A8616A8-5A62-2A48-98CE-7495DF8D8529}" type="parTrans" cxnId="{65DA81A2-7072-9749-AD7E-4412C210C0B8}">
      <dgm:prSet/>
      <dgm:spPr/>
      <dgm:t>
        <a:bodyPr/>
        <a:lstStyle/>
        <a:p>
          <a:endParaRPr lang="pl-PL"/>
        </a:p>
      </dgm:t>
    </dgm:pt>
    <dgm:pt modelId="{8DECE497-0C41-B649-9F4A-AF6879700BF5}" type="sibTrans" cxnId="{65DA81A2-7072-9749-AD7E-4412C210C0B8}">
      <dgm:prSet/>
      <dgm:spPr/>
      <dgm:t>
        <a:bodyPr/>
        <a:lstStyle/>
        <a:p>
          <a:endParaRPr lang="pl-PL"/>
        </a:p>
      </dgm:t>
    </dgm:pt>
    <dgm:pt modelId="{0DC0EA65-4490-2D40-99B1-070BEE369514}">
      <dgm:prSet phldrT="[Tekst]" custT="1"/>
      <dgm:spPr/>
      <dgm:t>
        <a:bodyPr/>
        <a:lstStyle/>
        <a:p>
          <a:r>
            <a:rPr lang="pl-PL" sz="1800" dirty="0" smtClean="0"/>
            <a:t>Par. 496 </a:t>
          </a:r>
          <a:r>
            <a:rPr lang="pl-PL" sz="1800" dirty="0" err="1" smtClean="0"/>
            <a:t>Cz.CC</a:t>
          </a:r>
          <a:r>
            <a:rPr lang="pl-PL" sz="1800" dirty="0" smtClean="0"/>
            <a:t> (1) </a:t>
          </a:r>
          <a:r>
            <a:rPr lang="pl-PL" sz="1800" dirty="0" err="1" smtClean="0"/>
            <a:t>Tangible</a:t>
          </a:r>
          <a:r>
            <a:rPr lang="pl-PL" sz="1800" dirty="0" smtClean="0"/>
            <a:t> </a:t>
          </a:r>
          <a:r>
            <a:rPr lang="pl-PL" sz="1800" dirty="0" err="1" smtClean="0"/>
            <a:t>thing</a:t>
          </a:r>
          <a:r>
            <a:rPr lang="pl-PL" sz="1800" dirty="0" smtClean="0"/>
            <a:t> </a:t>
          </a:r>
          <a:r>
            <a:rPr lang="pl-PL" sz="1800" dirty="0" err="1" smtClean="0"/>
            <a:t>is</a:t>
          </a:r>
          <a:r>
            <a:rPr lang="pl-PL" sz="1800" dirty="0" smtClean="0"/>
            <a:t> to handle part of the </a:t>
          </a:r>
          <a:r>
            <a:rPr lang="pl-PL" sz="1800" dirty="0" err="1" smtClean="0"/>
            <a:t>external</a:t>
          </a:r>
          <a:r>
            <a:rPr lang="pl-PL" sz="1800" dirty="0" smtClean="0"/>
            <a:t> </a:t>
          </a:r>
          <a:r>
            <a:rPr lang="pl-PL" sz="1800" dirty="0" err="1" smtClean="0"/>
            <a:t>world</a:t>
          </a:r>
          <a:r>
            <a:rPr lang="pl-PL" sz="1800" dirty="0" smtClean="0"/>
            <a:t>, </a:t>
          </a:r>
          <a:r>
            <a:rPr lang="pl-PL" sz="1800" dirty="0" err="1" smtClean="0"/>
            <a:t>which</a:t>
          </a:r>
          <a:r>
            <a:rPr lang="pl-PL" sz="1800" dirty="0" smtClean="0"/>
            <a:t> </a:t>
          </a:r>
          <a:r>
            <a:rPr lang="pl-PL" sz="1800" dirty="0" err="1" smtClean="0"/>
            <a:t>is</a:t>
          </a:r>
          <a:r>
            <a:rPr lang="pl-PL" sz="1800" dirty="0" smtClean="0"/>
            <a:t> the </a:t>
          </a:r>
          <a:r>
            <a:rPr lang="pl-PL" sz="1800" dirty="0" err="1" smtClean="0"/>
            <a:t>subject</a:t>
          </a:r>
          <a:r>
            <a:rPr lang="pl-PL" sz="1800" dirty="0" smtClean="0"/>
            <a:t> of a </a:t>
          </a:r>
          <a:r>
            <a:rPr lang="pl-PL" sz="1800" dirty="0" err="1" smtClean="0"/>
            <a:t>separate</a:t>
          </a:r>
          <a:r>
            <a:rPr lang="pl-PL" sz="1800" dirty="0" smtClean="0"/>
            <a:t> </a:t>
          </a:r>
          <a:r>
            <a:rPr lang="pl-PL" sz="1800" dirty="0" err="1" smtClean="0"/>
            <a:t>nature</a:t>
          </a:r>
          <a:r>
            <a:rPr lang="pl-PL" sz="1800" dirty="0" smtClean="0"/>
            <a:t> (2) </a:t>
          </a:r>
          <a:r>
            <a:rPr lang="pl-PL" sz="1800" dirty="0" err="1" smtClean="0"/>
            <a:t>Intangible</a:t>
          </a:r>
          <a:r>
            <a:rPr lang="pl-PL" sz="1800" dirty="0" smtClean="0"/>
            <a:t> </a:t>
          </a:r>
          <a:r>
            <a:rPr lang="pl-PL" sz="1800" dirty="0" err="1" smtClean="0"/>
            <a:t>things</a:t>
          </a:r>
          <a:r>
            <a:rPr lang="pl-PL" sz="1800" dirty="0" smtClean="0"/>
            <a:t> </a:t>
          </a:r>
          <a:r>
            <a:rPr lang="pl-PL" sz="1800" dirty="0" err="1" smtClean="0"/>
            <a:t>are</a:t>
          </a:r>
          <a:r>
            <a:rPr lang="pl-PL" sz="1800" dirty="0" smtClean="0"/>
            <a:t> </a:t>
          </a:r>
          <a:r>
            <a:rPr lang="pl-PL" sz="1800" dirty="0" err="1" smtClean="0"/>
            <a:t>right</a:t>
          </a:r>
          <a:r>
            <a:rPr lang="pl-PL" sz="1800" dirty="0" smtClean="0"/>
            <a:t>, the </a:t>
          </a:r>
          <a:r>
            <a:rPr lang="pl-PL" sz="1800" dirty="0" err="1" smtClean="0"/>
            <a:t>nature</a:t>
          </a:r>
          <a:r>
            <a:rPr lang="pl-PL" sz="1800" dirty="0" smtClean="0"/>
            <a:t> of </a:t>
          </a:r>
          <a:r>
            <a:rPr lang="pl-PL" sz="1800" dirty="0" err="1" smtClean="0"/>
            <a:t>it</a:t>
          </a:r>
          <a:r>
            <a:rPr lang="pl-PL" sz="1800" dirty="0" smtClean="0"/>
            <a:t> </a:t>
          </a:r>
          <a:r>
            <a:rPr lang="pl-PL" sz="1800" dirty="0" err="1" smtClean="0"/>
            <a:t>admits</a:t>
          </a:r>
          <a:r>
            <a:rPr lang="pl-PL" sz="1800" dirty="0" smtClean="0"/>
            <a:t>, and </a:t>
          </a:r>
          <a:r>
            <a:rPr lang="pl-PL" sz="1800" dirty="0" err="1" smtClean="0"/>
            <a:t>other</a:t>
          </a:r>
          <a:r>
            <a:rPr lang="pl-PL" sz="1800" dirty="0" smtClean="0"/>
            <a:t> </a:t>
          </a:r>
          <a:r>
            <a:rPr lang="pl-PL" sz="1800" dirty="0" err="1" smtClean="0"/>
            <a:t>things</a:t>
          </a:r>
          <a:r>
            <a:rPr lang="pl-PL" sz="1800" dirty="0" smtClean="0"/>
            <a:t> </a:t>
          </a:r>
          <a:r>
            <a:rPr lang="pl-PL" sz="1800" dirty="0" err="1" smtClean="0"/>
            <a:t>without</a:t>
          </a:r>
          <a:r>
            <a:rPr lang="pl-PL" sz="1800" dirty="0" smtClean="0"/>
            <a:t> </a:t>
          </a:r>
          <a:r>
            <a:rPr lang="pl-PL" sz="1800" dirty="0" err="1" smtClean="0"/>
            <a:t>physical</a:t>
          </a:r>
          <a:r>
            <a:rPr lang="pl-PL" sz="1800" dirty="0" smtClean="0"/>
            <a:t> </a:t>
          </a:r>
          <a:r>
            <a:rPr lang="pl-PL" sz="1800" dirty="0" err="1" smtClean="0"/>
            <a:t>substance</a:t>
          </a:r>
          <a:endParaRPr lang="pl-PL" sz="1800" dirty="0"/>
        </a:p>
      </dgm:t>
    </dgm:pt>
    <dgm:pt modelId="{5E76CC00-532E-934D-9B7A-C14796C300D0}" type="parTrans" cxnId="{31183878-5A46-DE43-83EC-A1246F35FC1D}">
      <dgm:prSet/>
      <dgm:spPr/>
      <dgm:t>
        <a:bodyPr/>
        <a:lstStyle/>
        <a:p>
          <a:endParaRPr lang="pl-PL"/>
        </a:p>
      </dgm:t>
    </dgm:pt>
    <dgm:pt modelId="{358B0AD6-0081-1B49-B730-C2FC18AFCB5B}" type="sibTrans" cxnId="{31183878-5A46-DE43-83EC-A1246F35FC1D}">
      <dgm:prSet/>
      <dgm:spPr/>
      <dgm:t>
        <a:bodyPr/>
        <a:lstStyle/>
        <a:p>
          <a:endParaRPr lang="pl-PL"/>
        </a:p>
      </dgm:t>
    </dgm:pt>
    <dgm:pt modelId="{3E2E0972-B355-604C-A407-4E971D4194A3}" type="pres">
      <dgm:prSet presAssocID="{542DC9C0-610F-F64C-9334-AC79EA2C5E3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FF7DFAA8-CF72-2C42-B7B7-FD2CA942934E}" type="pres">
      <dgm:prSet presAssocID="{306AADC1-D124-AD48-89EB-758620C7F6F1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388CF15-73FC-1B44-9045-59BFF2F856A6}" type="pres">
      <dgm:prSet presAssocID="{0DC0EA65-4490-2D40-99B1-070BEE369514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1183878-5A46-DE43-83EC-A1246F35FC1D}" srcId="{542DC9C0-610F-F64C-9334-AC79EA2C5E3B}" destId="{0DC0EA65-4490-2D40-99B1-070BEE369514}" srcOrd="1" destOrd="0" parTransId="{5E76CC00-532E-934D-9B7A-C14796C300D0}" sibTransId="{358B0AD6-0081-1B49-B730-C2FC18AFCB5B}"/>
    <dgm:cxn modelId="{5A46F160-BA28-CF49-8C37-DA3FC0752820}" type="presOf" srcId="{0DC0EA65-4490-2D40-99B1-070BEE369514}" destId="{E388CF15-73FC-1B44-9045-59BFF2F856A6}" srcOrd="0" destOrd="0" presId="urn:microsoft.com/office/officeart/2005/8/layout/arrow5"/>
    <dgm:cxn modelId="{5C2ABE0C-6981-AF44-A8EE-BB6752FF6107}" type="presOf" srcId="{306AADC1-D124-AD48-89EB-758620C7F6F1}" destId="{FF7DFAA8-CF72-2C42-B7B7-FD2CA942934E}" srcOrd="0" destOrd="0" presId="urn:microsoft.com/office/officeart/2005/8/layout/arrow5"/>
    <dgm:cxn modelId="{65DA81A2-7072-9749-AD7E-4412C210C0B8}" srcId="{542DC9C0-610F-F64C-9334-AC79EA2C5E3B}" destId="{306AADC1-D124-AD48-89EB-758620C7F6F1}" srcOrd="0" destOrd="0" parTransId="{1A8616A8-5A62-2A48-98CE-7495DF8D8529}" sibTransId="{8DECE497-0C41-B649-9F4A-AF6879700BF5}"/>
    <dgm:cxn modelId="{055668DA-5605-F848-AE1A-B4ED787AEF1B}" type="presOf" srcId="{542DC9C0-610F-F64C-9334-AC79EA2C5E3B}" destId="{3E2E0972-B355-604C-A407-4E971D4194A3}" srcOrd="0" destOrd="0" presId="urn:microsoft.com/office/officeart/2005/8/layout/arrow5"/>
    <dgm:cxn modelId="{7457B657-CBC8-1A4F-9E04-CEDCB8E7527E}" type="presParOf" srcId="{3E2E0972-B355-604C-A407-4E971D4194A3}" destId="{FF7DFAA8-CF72-2C42-B7B7-FD2CA942934E}" srcOrd="0" destOrd="0" presId="urn:microsoft.com/office/officeart/2005/8/layout/arrow5"/>
    <dgm:cxn modelId="{16A85761-FD53-4D41-9B39-B45DEEF6968B}" type="presParOf" srcId="{3E2E0972-B355-604C-A407-4E971D4194A3}" destId="{E388CF15-73FC-1B44-9045-59BFF2F856A6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45AB371-7A8C-470E-A635-64F42F9FB938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E770F6E0-0885-43AD-B466-1FB66D33A9C3}">
      <dgm:prSet phldrT="[Tekst]" custT="1"/>
      <dgm:spPr/>
      <dgm:t>
        <a:bodyPr/>
        <a:lstStyle/>
        <a:p>
          <a:r>
            <a:rPr lang="pl-PL" sz="1600" dirty="0" smtClean="0"/>
            <a:t>G. 2,12 – 14 = EG 2,1,2 </a:t>
          </a:r>
          <a:endParaRPr lang="pl-PL" sz="1600" dirty="0"/>
        </a:p>
      </dgm:t>
    </dgm:pt>
    <dgm:pt modelId="{2AEA8B1A-3DF5-4259-A330-150DA0A77E17}" type="parTrans" cxnId="{424A78CD-07F8-4F35-BB15-BF573EA62B3D}">
      <dgm:prSet/>
      <dgm:spPr/>
      <dgm:t>
        <a:bodyPr/>
        <a:lstStyle/>
        <a:p>
          <a:endParaRPr lang="pl-PL" sz="1600"/>
        </a:p>
      </dgm:t>
    </dgm:pt>
    <dgm:pt modelId="{9C65BD4C-E8FA-4060-A62F-0D49ECA1CD41}" type="sibTrans" cxnId="{424A78CD-07F8-4F35-BB15-BF573EA62B3D}">
      <dgm:prSet/>
      <dgm:spPr/>
      <dgm:t>
        <a:bodyPr/>
        <a:lstStyle/>
        <a:p>
          <a:endParaRPr lang="pl-PL" sz="1600"/>
        </a:p>
      </dgm:t>
    </dgm:pt>
    <dgm:pt modelId="{68A2BD43-79C4-4601-A534-0B66B9604075}">
      <dgm:prSet phldrT="[Tekst]" custT="1"/>
      <dgm:spPr/>
      <dgm:t>
        <a:bodyPr/>
        <a:lstStyle/>
        <a:p>
          <a:r>
            <a:rPr lang="pl-PL" sz="1600" dirty="0" smtClean="0"/>
            <a:t>PS 3,6,11; UE 19,11; </a:t>
          </a:r>
          <a:endParaRPr lang="pl-PL" sz="1600" dirty="0"/>
        </a:p>
      </dgm:t>
    </dgm:pt>
    <dgm:pt modelId="{2F09FC04-7C10-4E52-8CA6-7CF149C41C3C}" type="parTrans" cxnId="{797DADA8-EC57-467C-A4E3-A71C94E99AA2}">
      <dgm:prSet/>
      <dgm:spPr/>
      <dgm:t>
        <a:bodyPr/>
        <a:lstStyle/>
        <a:p>
          <a:endParaRPr lang="pl-PL" sz="1600"/>
        </a:p>
      </dgm:t>
    </dgm:pt>
    <dgm:pt modelId="{7B6A67D1-8584-4784-B22A-FB6F6CA0C94D}" type="sibTrans" cxnId="{797DADA8-EC57-467C-A4E3-A71C94E99AA2}">
      <dgm:prSet/>
      <dgm:spPr/>
      <dgm:t>
        <a:bodyPr/>
        <a:lstStyle/>
        <a:p>
          <a:endParaRPr lang="pl-PL" sz="1600"/>
        </a:p>
      </dgm:t>
    </dgm:pt>
    <dgm:pt modelId="{D1027D70-9CDE-4186-994C-892261DA20F0}">
      <dgm:prSet phldrT="[Tekst]" custT="1"/>
      <dgm:spPr/>
      <dgm:t>
        <a:bodyPr/>
        <a:lstStyle/>
        <a:p>
          <a:r>
            <a:rPr lang="pl-PL" sz="1600" dirty="0" smtClean="0"/>
            <a:t>I. 2,20,21</a:t>
          </a:r>
        </a:p>
        <a:p>
          <a:r>
            <a:rPr lang="pl-PL" sz="1600" dirty="0" smtClean="0"/>
            <a:t>D.1,8,1</a:t>
          </a:r>
        </a:p>
      </dgm:t>
    </dgm:pt>
    <dgm:pt modelId="{353BB21E-C569-47DB-A96D-9E3368E2F2EF}" type="parTrans" cxnId="{A1EAE478-D6EE-4169-9C22-402F95F04AFA}">
      <dgm:prSet/>
      <dgm:spPr/>
      <dgm:t>
        <a:bodyPr/>
        <a:lstStyle/>
        <a:p>
          <a:endParaRPr lang="pl-PL" sz="1600"/>
        </a:p>
      </dgm:t>
    </dgm:pt>
    <dgm:pt modelId="{07A8F259-44A7-4557-A8F9-F727D82173C0}" type="sibTrans" cxnId="{A1EAE478-D6EE-4169-9C22-402F95F04AFA}">
      <dgm:prSet/>
      <dgm:spPr/>
      <dgm:t>
        <a:bodyPr/>
        <a:lstStyle/>
        <a:p>
          <a:endParaRPr lang="pl-PL" sz="1600"/>
        </a:p>
      </dgm:t>
    </dgm:pt>
    <dgm:pt modelId="{AE9DC631-8F7F-49A9-8190-CB9EAC1A7A56}" type="pres">
      <dgm:prSet presAssocID="{245AB371-7A8C-470E-A635-64F42F9FB938}" presName="arrowDiagram" presStyleCnt="0">
        <dgm:presLayoutVars>
          <dgm:chMax val="5"/>
          <dgm:dir/>
          <dgm:resizeHandles val="exact"/>
        </dgm:presLayoutVars>
      </dgm:prSet>
      <dgm:spPr/>
    </dgm:pt>
    <dgm:pt modelId="{776363D9-8257-43B9-904A-F16A26B262E8}" type="pres">
      <dgm:prSet presAssocID="{245AB371-7A8C-470E-A635-64F42F9FB938}" presName="arrow" presStyleLbl="bgShp" presStyleIdx="0" presStyleCnt="1" custLinFactNeighborX="-118" custLinFactNeighborY="2028"/>
      <dgm:spPr/>
    </dgm:pt>
    <dgm:pt modelId="{070DB35A-F586-49FB-B985-109EDD9DC0BD}" type="pres">
      <dgm:prSet presAssocID="{245AB371-7A8C-470E-A635-64F42F9FB938}" presName="arrowDiagram3" presStyleCnt="0"/>
      <dgm:spPr/>
    </dgm:pt>
    <dgm:pt modelId="{A5DCAE91-22A0-4689-BF77-BEEAE4C72109}" type="pres">
      <dgm:prSet presAssocID="{E770F6E0-0885-43AD-B466-1FB66D33A9C3}" presName="bullet3a" presStyleLbl="node1" presStyleIdx="0" presStyleCnt="3"/>
      <dgm:spPr/>
    </dgm:pt>
    <dgm:pt modelId="{5D28F0D5-4585-42F9-8F19-6C042E845D5B}" type="pres">
      <dgm:prSet presAssocID="{E770F6E0-0885-43AD-B466-1FB66D33A9C3}" presName="textBox3a" presStyleLbl="revTx" presStyleIdx="0" presStyleCnt="3" custScaleY="14418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8AADA40-C66F-4390-B8B9-F2FF17032D6F}" type="pres">
      <dgm:prSet presAssocID="{68A2BD43-79C4-4601-A534-0B66B9604075}" presName="bullet3b" presStyleLbl="node1" presStyleIdx="1" presStyleCnt="3"/>
      <dgm:spPr/>
    </dgm:pt>
    <dgm:pt modelId="{2E392150-D4F2-42C1-86D8-72AFD4D6343F}" type="pres">
      <dgm:prSet presAssocID="{68A2BD43-79C4-4601-A534-0B66B9604075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2929400-C13C-41F0-ADD9-E02C2405E58C}" type="pres">
      <dgm:prSet presAssocID="{D1027D70-9CDE-4186-994C-892261DA20F0}" presName="bullet3c" presStyleLbl="node1" presStyleIdx="2" presStyleCnt="3"/>
      <dgm:spPr/>
    </dgm:pt>
    <dgm:pt modelId="{F81DF15E-1B29-4389-A5BE-4E4D7EC6900B}" type="pres">
      <dgm:prSet presAssocID="{D1027D70-9CDE-4186-994C-892261DA20F0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97DADA8-EC57-467C-A4E3-A71C94E99AA2}" srcId="{245AB371-7A8C-470E-A635-64F42F9FB938}" destId="{68A2BD43-79C4-4601-A534-0B66B9604075}" srcOrd="1" destOrd="0" parTransId="{2F09FC04-7C10-4E52-8CA6-7CF149C41C3C}" sibTransId="{7B6A67D1-8584-4784-B22A-FB6F6CA0C94D}"/>
    <dgm:cxn modelId="{7A19B657-C118-AC47-AB8A-CA72FDC5203C}" type="presOf" srcId="{68A2BD43-79C4-4601-A534-0B66B9604075}" destId="{2E392150-D4F2-42C1-86D8-72AFD4D6343F}" srcOrd="0" destOrd="0" presId="urn:microsoft.com/office/officeart/2005/8/layout/arrow2"/>
    <dgm:cxn modelId="{A1EAE478-D6EE-4169-9C22-402F95F04AFA}" srcId="{245AB371-7A8C-470E-A635-64F42F9FB938}" destId="{D1027D70-9CDE-4186-994C-892261DA20F0}" srcOrd="2" destOrd="0" parTransId="{353BB21E-C569-47DB-A96D-9E3368E2F2EF}" sibTransId="{07A8F259-44A7-4557-A8F9-F727D82173C0}"/>
    <dgm:cxn modelId="{0DE28EB6-AE58-5947-ADB3-A56275321EFB}" type="presOf" srcId="{E770F6E0-0885-43AD-B466-1FB66D33A9C3}" destId="{5D28F0D5-4585-42F9-8F19-6C042E845D5B}" srcOrd="0" destOrd="0" presId="urn:microsoft.com/office/officeart/2005/8/layout/arrow2"/>
    <dgm:cxn modelId="{DF966FA3-6277-4E44-97F1-457464A9A04D}" type="presOf" srcId="{D1027D70-9CDE-4186-994C-892261DA20F0}" destId="{F81DF15E-1B29-4389-A5BE-4E4D7EC6900B}" srcOrd="0" destOrd="0" presId="urn:microsoft.com/office/officeart/2005/8/layout/arrow2"/>
    <dgm:cxn modelId="{424A78CD-07F8-4F35-BB15-BF573EA62B3D}" srcId="{245AB371-7A8C-470E-A635-64F42F9FB938}" destId="{E770F6E0-0885-43AD-B466-1FB66D33A9C3}" srcOrd="0" destOrd="0" parTransId="{2AEA8B1A-3DF5-4259-A330-150DA0A77E17}" sibTransId="{9C65BD4C-E8FA-4060-A62F-0D49ECA1CD41}"/>
    <dgm:cxn modelId="{FC08BA60-D21E-6149-B9FB-C582910426FE}" type="presOf" srcId="{245AB371-7A8C-470E-A635-64F42F9FB938}" destId="{AE9DC631-8F7F-49A9-8190-CB9EAC1A7A56}" srcOrd="0" destOrd="0" presId="urn:microsoft.com/office/officeart/2005/8/layout/arrow2"/>
    <dgm:cxn modelId="{9F073644-74A0-EF4F-AB8C-4472CC236DDE}" type="presParOf" srcId="{AE9DC631-8F7F-49A9-8190-CB9EAC1A7A56}" destId="{776363D9-8257-43B9-904A-F16A26B262E8}" srcOrd="0" destOrd="0" presId="urn:microsoft.com/office/officeart/2005/8/layout/arrow2"/>
    <dgm:cxn modelId="{25CC2919-3D45-2C48-8357-B55A5949F9F3}" type="presParOf" srcId="{AE9DC631-8F7F-49A9-8190-CB9EAC1A7A56}" destId="{070DB35A-F586-49FB-B985-109EDD9DC0BD}" srcOrd="1" destOrd="0" presId="urn:microsoft.com/office/officeart/2005/8/layout/arrow2"/>
    <dgm:cxn modelId="{D525398E-2969-A643-ADE6-F7A9FD7AE8D8}" type="presParOf" srcId="{070DB35A-F586-49FB-B985-109EDD9DC0BD}" destId="{A5DCAE91-22A0-4689-BF77-BEEAE4C72109}" srcOrd="0" destOrd="0" presId="urn:microsoft.com/office/officeart/2005/8/layout/arrow2"/>
    <dgm:cxn modelId="{34E61C54-8AF9-E040-BCF1-5FE781237205}" type="presParOf" srcId="{070DB35A-F586-49FB-B985-109EDD9DC0BD}" destId="{5D28F0D5-4585-42F9-8F19-6C042E845D5B}" srcOrd="1" destOrd="0" presId="urn:microsoft.com/office/officeart/2005/8/layout/arrow2"/>
    <dgm:cxn modelId="{8D0FE9D0-87D0-FC40-9C7C-D743B12B5C5D}" type="presParOf" srcId="{070DB35A-F586-49FB-B985-109EDD9DC0BD}" destId="{B8AADA40-C66F-4390-B8B9-F2FF17032D6F}" srcOrd="2" destOrd="0" presId="urn:microsoft.com/office/officeart/2005/8/layout/arrow2"/>
    <dgm:cxn modelId="{11F14FBA-90F2-2344-9DB4-D52B9A36E961}" type="presParOf" srcId="{070DB35A-F586-49FB-B985-109EDD9DC0BD}" destId="{2E392150-D4F2-42C1-86D8-72AFD4D6343F}" srcOrd="3" destOrd="0" presId="urn:microsoft.com/office/officeart/2005/8/layout/arrow2"/>
    <dgm:cxn modelId="{6CB6A3BB-A718-E341-8B1D-377CAAA62BE8}" type="presParOf" srcId="{070DB35A-F586-49FB-B985-109EDD9DC0BD}" destId="{92929400-C13C-41F0-ADD9-E02C2405E58C}" srcOrd="4" destOrd="0" presId="urn:microsoft.com/office/officeart/2005/8/layout/arrow2"/>
    <dgm:cxn modelId="{6E4B0AF5-4A1E-7342-85F7-1D6FE1F2A316}" type="presParOf" srcId="{070DB35A-F586-49FB-B985-109EDD9DC0BD}" destId="{F81DF15E-1B29-4389-A5BE-4E4D7EC6900B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B5F7E40-B648-6045-8CEB-2E67E2D6147A}" type="doc">
      <dgm:prSet loTypeId="urn:microsoft.com/office/officeart/2009/3/layout/StepUp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B35E88E-CD07-E543-8066-78EB6CE73CDD}">
      <dgm:prSet phldrT="[Tekst]" custT="1"/>
      <dgm:spPr/>
      <dgm:t>
        <a:bodyPr/>
        <a:lstStyle/>
        <a:p>
          <a:r>
            <a:rPr lang="pl-PL" sz="2400" dirty="0" smtClean="0"/>
            <a:t> Roman law </a:t>
          </a:r>
          <a:r>
            <a:rPr lang="mr-IN" sz="2400" dirty="0" smtClean="0"/>
            <a:t>–</a:t>
          </a:r>
          <a:r>
            <a:rPr lang="pl-PL" sz="2400" dirty="0" smtClean="0"/>
            <a:t> res </a:t>
          </a:r>
          <a:r>
            <a:rPr lang="pl-PL" sz="2400" dirty="0" err="1" smtClean="0"/>
            <a:t>corporales</a:t>
          </a:r>
          <a:r>
            <a:rPr lang="pl-PL" sz="2400" dirty="0" smtClean="0"/>
            <a:t>  </a:t>
          </a:r>
          <a:endParaRPr lang="pl-PL" sz="2400" dirty="0"/>
        </a:p>
      </dgm:t>
    </dgm:pt>
    <dgm:pt modelId="{12F77BF3-EF66-2E41-98C2-67CD20ABBD1E}" type="parTrans" cxnId="{E5ED93E9-8839-6B46-ACFB-5CA94BEA7404}">
      <dgm:prSet/>
      <dgm:spPr/>
      <dgm:t>
        <a:bodyPr/>
        <a:lstStyle/>
        <a:p>
          <a:endParaRPr lang="pl-PL"/>
        </a:p>
      </dgm:t>
    </dgm:pt>
    <dgm:pt modelId="{5BE6DA0F-766D-B947-83ED-A992AD26D3D6}" type="sibTrans" cxnId="{E5ED93E9-8839-6B46-ACFB-5CA94BEA7404}">
      <dgm:prSet/>
      <dgm:spPr/>
      <dgm:t>
        <a:bodyPr/>
        <a:lstStyle/>
        <a:p>
          <a:endParaRPr lang="pl-PL"/>
        </a:p>
      </dgm:t>
    </dgm:pt>
    <dgm:pt modelId="{B3CE93F1-BD96-AE4E-89AC-847C9F9A5647}">
      <dgm:prSet phldrT="[Tekst]" custT="1"/>
      <dgm:spPr/>
      <dgm:t>
        <a:bodyPr/>
        <a:lstStyle/>
        <a:p>
          <a:r>
            <a:rPr lang="pl-PL" sz="2400" dirty="0" smtClean="0"/>
            <a:t>German </a:t>
          </a:r>
          <a:r>
            <a:rPr lang="pl-PL" sz="2400" dirty="0" err="1" smtClean="0"/>
            <a:t>civil</a:t>
          </a:r>
          <a:r>
            <a:rPr lang="pl-PL" sz="2400" dirty="0" smtClean="0"/>
            <a:t> </a:t>
          </a:r>
          <a:r>
            <a:rPr lang="pl-PL" sz="2400" dirty="0" err="1" smtClean="0"/>
            <a:t>code</a:t>
          </a:r>
          <a:r>
            <a:rPr lang="pl-PL" sz="2400" dirty="0" smtClean="0"/>
            <a:t> </a:t>
          </a:r>
          <a:endParaRPr lang="pl-PL" sz="2400" dirty="0"/>
        </a:p>
      </dgm:t>
    </dgm:pt>
    <dgm:pt modelId="{27C57079-E867-584C-812B-463D0D094D0B}" type="parTrans" cxnId="{CE1856CD-2112-6549-B255-777CCDFCDCCA}">
      <dgm:prSet/>
      <dgm:spPr/>
      <dgm:t>
        <a:bodyPr/>
        <a:lstStyle/>
        <a:p>
          <a:endParaRPr lang="pl-PL"/>
        </a:p>
      </dgm:t>
    </dgm:pt>
    <dgm:pt modelId="{1CF9BC77-8D82-B144-959B-F4C667E710C4}" type="sibTrans" cxnId="{CE1856CD-2112-6549-B255-777CCDFCDCCA}">
      <dgm:prSet/>
      <dgm:spPr/>
      <dgm:t>
        <a:bodyPr/>
        <a:lstStyle/>
        <a:p>
          <a:endParaRPr lang="pl-PL"/>
        </a:p>
      </dgm:t>
    </dgm:pt>
    <dgm:pt modelId="{21DA2E66-88A1-584E-978E-1AEE00576E3F}">
      <dgm:prSet phldrT="[Tekst]" custT="1"/>
      <dgm:spPr/>
      <dgm:t>
        <a:bodyPr/>
        <a:lstStyle/>
        <a:p>
          <a:r>
            <a:rPr lang="pl-PL" sz="1600" dirty="0" smtClean="0"/>
            <a:t>The </a:t>
          </a:r>
          <a:r>
            <a:rPr lang="pl-PL" sz="1600" dirty="0" err="1" smtClean="0"/>
            <a:t>perception</a:t>
          </a:r>
          <a:r>
            <a:rPr lang="pl-PL" sz="1600" dirty="0" smtClean="0"/>
            <a:t> of Roman law by modern </a:t>
          </a:r>
          <a:r>
            <a:rPr lang="pl-PL" sz="1600" dirty="0" err="1" smtClean="0"/>
            <a:t>experts</a:t>
          </a:r>
          <a:r>
            <a:rPr lang="pl-PL" sz="1600" dirty="0" smtClean="0"/>
            <a:t> in </a:t>
          </a:r>
          <a:r>
            <a:rPr lang="pl-PL" sz="1600" dirty="0" err="1" smtClean="0"/>
            <a:t>civil</a:t>
          </a:r>
          <a:r>
            <a:rPr lang="pl-PL" sz="1600" dirty="0" smtClean="0"/>
            <a:t> law </a:t>
          </a:r>
          <a:r>
            <a:rPr lang="mr-IN" sz="1600" dirty="0" smtClean="0"/>
            <a:t>–</a:t>
          </a:r>
          <a:r>
            <a:rPr lang="pl-PL" sz="1600" dirty="0" smtClean="0"/>
            <a:t> </a:t>
          </a:r>
          <a:r>
            <a:rPr lang="pl-PL" sz="1600" i="1" dirty="0" smtClean="0"/>
            <a:t>„</a:t>
          </a:r>
          <a:r>
            <a:rPr lang="en-GB" sz="1600" i="1" dirty="0" smtClean="0"/>
            <a:t>limitation of thing as an object of property to material objects is a result of the impact made by the Roman law”. </a:t>
          </a:r>
          <a:endParaRPr lang="pl-PL" sz="1600" i="1" dirty="0"/>
        </a:p>
      </dgm:t>
    </dgm:pt>
    <dgm:pt modelId="{537E5BC0-2F2D-AE47-A021-DE2BBCF8C89A}" type="parTrans" cxnId="{0EECA652-09A8-984E-9CA8-2850F6A84BA9}">
      <dgm:prSet/>
      <dgm:spPr/>
      <dgm:t>
        <a:bodyPr/>
        <a:lstStyle/>
        <a:p>
          <a:endParaRPr lang="pl-PL"/>
        </a:p>
      </dgm:t>
    </dgm:pt>
    <dgm:pt modelId="{AC143D26-97D4-4B4B-B781-DA2C74A0899B}" type="sibTrans" cxnId="{0EECA652-09A8-984E-9CA8-2850F6A84BA9}">
      <dgm:prSet/>
      <dgm:spPr/>
      <dgm:t>
        <a:bodyPr/>
        <a:lstStyle/>
        <a:p>
          <a:endParaRPr lang="pl-PL"/>
        </a:p>
      </dgm:t>
    </dgm:pt>
    <dgm:pt modelId="{9CC11258-DA2B-1D4A-BAB9-B6DAB6AD6C35}" type="pres">
      <dgm:prSet presAssocID="{2B5F7E40-B648-6045-8CEB-2E67E2D6147A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5A48A948-0827-A44E-B05A-3B3DEF43F7CD}" type="pres">
      <dgm:prSet presAssocID="{EB35E88E-CD07-E543-8066-78EB6CE73CDD}" presName="composite" presStyleCnt="0"/>
      <dgm:spPr/>
    </dgm:pt>
    <dgm:pt modelId="{E57826FB-0EE3-C144-800C-0E7378477DBD}" type="pres">
      <dgm:prSet presAssocID="{EB35E88E-CD07-E543-8066-78EB6CE73CDD}" presName="LShape" presStyleLbl="alignNode1" presStyleIdx="0" presStyleCnt="5"/>
      <dgm:spPr/>
    </dgm:pt>
    <dgm:pt modelId="{5CA23208-F253-E046-A69B-65E304AB39AB}" type="pres">
      <dgm:prSet presAssocID="{EB35E88E-CD07-E543-8066-78EB6CE73CDD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9C43BC6-86ED-8B4A-9F1B-D0DDAAD83549}" type="pres">
      <dgm:prSet presAssocID="{EB35E88E-CD07-E543-8066-78EB6CE73CDD}" presName="Triangle" presStyleLbl="alignNode1" presStyleIdx="1" presStyleCnt="5"/>
      <dgm:spPr/>
    </dgm:pt>
    <dgm:pt modelId="{A2171BC7-A0E9-F54A-AB0A-6B5DD4FE1361}" type="pres">
      <dgm:prSet presAssocID="{5BE6DA0F-766D-B947-83ED-A992AD26D3D6}" presName="sibTrans" presStyleCnt="0"/>
      <dgm:spPr/>
    </dgm:pt>
    <dgm:pt modelId="{808BDD8C-3BB0-B746-A4F1-A2A6E65D5A09}" type="pres">
      <dgm:prSet presAssocID="{5BE6DA0F-766D-B947-83ED-A992AD26D3D6}" presName="space" presStyleCnt="0"/>
      <dgm:spPr/>
    </dgm:pt>
    <dgm:pt modelId="{BA352D0F-ECE2-E045-BC25-35F6B38926AB}" type="pres">
      <dgm:prSet presAssocID="{B3CE93F1-BD96-AE4E-89AC-847C9F9A5647}" presName="composite" presStyleCnt="0"/>
      <dgm:spPr/>
    </dgm:pt>
    <dgm:pt modelId="{208A796D-4CBB-CA46-A6B4-1915E83890FD}" type="pres">
      <dgm:prSet presAssocID="{B3CE93F1-BD96-AE4E-89AC-847C9F9A5647}" presName="LShape" presStyleLbl="alignNode1" presStyleIdx="2" presStyleCnt="5"/>
      <dgm:spPr/>
    </dgm:pt>
    <dgm:pt modelId="{F4F4E8DE-B322-E14D-A009-33D70E8121D5}" type="pres">
      <dgm:prSet presAssocID="{B3CE93F1-BD96-AE4E-89AC-847C9F9A5647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6987DCF-4DF7-5B46-80DA-05ECCE02CF0F}" type="pres">
      <dgm:prSet presAssocID="{B3CE93F1-BD96-AE4E-89AC-847C9F9A5647}" presName="Triangle" presStyleLbl="alignNode1" presStyleIdx="3" presStyleCnt="5"/>
      <dgm:spPr/>
    </dgm:pt>
    <dgm:pt modelId="{83BDE80A-CAD1-5649-9D46-E230BBC62061}" type="pres">
      <dgm:prSet presAssocID="{1CF9BC77-8D82-B144-959B-F4C667E710C4}" presName="sibTrans" presStyleCnt="0"/>
      <dgm:spPr/>
    </dgm:pt>
    <dgm:pt modelId="{36CE3CD9-D795-1643-B5CF-C06C1E69B8AA}" type="pres">
      <dgm:prSet presAssocID="{1CF9BC77-8D82-B144-959B-F4C667E710C4}" presName="space" presStyleCnt="0"/>
      <dgm:spPr/>
    </dgm:pt>
    <dgm:pt modelId="{6D5D4F43-CF23-E142-AF5F-F588A9CE68AE}" type="pres">
      <dgm:prSet presAssocID="{21DA2E66-88A1-584E-978E-1AEE00576E3F}" presName="composite" presStyleCnt="0"/>
      <dgm:spPr/>
    </dgm:pt>
    <dgm:pt modelId="{222CE6F9-2A8F-5A43-ACF6-DF3E79539BB9}" type="pres">
      <dgm:prSet presAssocID="{21DA2E66-88A1-584E-978E-1AEE00576E3F}" presName="LShape" presStyleLbl="alignNode1" presStyleIdx="4" presStyleCnt="5"/>
      <dgm:spPr/>
    </dgm:pt>
    <dgm:pt modelId="{AAC71A5E-57A8-C34F-955C-E09D95C388D2}" type="pres">
      <dgm:prSet presAssocID="{21DA2E66-88A1-584E-978E-1AEE00576E3F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5ED93E9-8839-6B46-ACFB-5CA94BEA7404}" srcId="{2B5F7E40-B648-6045-8CEB-2E67E2D6147A}" destId="{EB35E88E-CD07-E543-8066-78EB6CE73CDD}" srcOrd="0" destOrd="0" parTransId="{12F77BF3-EF66-2E41-98C2-67CD20ABBD1E}" sibTransId="{5BE6DA0F-766D-B947-83ED-A992AD26D3D6}"/>
    <dgm:cxn modelId="{74DE74CF-4F10-874A-A3C8-3D7ACDE49706}" type="presOf" srcId="{2B5F7E40-B648-6045-8CEB-2E67E2D6147A}" destId="{9CC11258-DA2B-1D4A-BAB9-B6DAB6AD6C35}" srcOrd="0" destOrd="0" presId="urn:microsoft.com/office/officeart/2009/3/layout/StepUpProcess"/>
    <dgm:cxn modelId="{0EECA652-09A8-984E-9CA8-2850F6A84BA9}" srcId="{2B5F7E40-B648-6045-8CEB-2E67E2D6147A}" destId="{21DA2E66-88A1-584E-978E-1AEE00576E3F}" srcOrd="2" destOrd="0" parTransId="{537E5BC0-2F2D-AE47-A021-DE2BBCF8C89A}" sibTransId="{AC143D26-97D4-4B4B-B781-DA2C74A0899B}"/>
    <dgm:cxn modelId="{3207C0B2-AAEB-334C-B787-7BE909657053}" type="presOf" srcId="{21DA2E66-88A1-584E-978E-1AEE00576E3F}" destId="{AAC71A5E-57A8-C34F-955C-E09D95C388D2}" srcOrd="0" destOrd="0" presId="urn:microsoft.com/office/officeart/2009/3/layout/StepUpProcess"/>
    <dgm:cxn modelId="{CE1856CD-2112-6549-B255-777CCDFCDCCA}" srcId="{2B5F7E40-B648-6045-8CEB-2E67E2D6147A}" destId="{B3CE93F1-BD96-AE4E-89AC-847C9F9A5647}" srcOrd="1" destOrd="0" parTransId="{27C57079-E867-584C-812B-463D0D094D0B}" sibTransId="{1CF9BC77-8D82-B144-959B-F4C667E710C4}"/>
    <dgm:cxn modelId="{E6BAEB06-B1CD-3C46-847C-C5D77507F9CD}" type="presOf" srcId="{B3CE93F1-BD96-AE4E-89AC-847C9F9A5647}" destId="{F4F4E8DE-B322-E14D-A009-33D70E8121D5}" srcOrd="0" destOrd="0" presId="urn:microsoft.com/office/officeart/2009/3/layout/StepUpProcess"/>
    <dgm:cxn modelId="{0F6BBDEF-9D55-F44D-89F6-28F0A7522370}" type="presOf" srcId="{EB35E88E-CD07-E543-8066-78EB6CE73CDD}" destId="{5CA23208-F253-E046-A69B-65E304AB39AB}" srcOrd="0" destOrd="0" presId="urn:microsoft.com/office/officeart/2009/3/layout/StepUpProcess"/>
    <dgm:cxn modelId="{9118BAD8-9513-6C41-AC04-6C087EE8FA1C}" type="presParOf" srcId="{9CC11258-DA2B-1D4A-BAB9-B6DAB6AD6C35}" destId="{5A48A948-0827-A44E-B05A-3B3DEF43F7CD}" srcOrd="0" destOrd="0" presId="urn:microsoft.com/office/officeart/2009/3/layout/StepUpProcess"/>
    <dgm:cxn modelId="{EBEE5497-F9B8-6047-8C31-819FE868BD9D}" type="presParOf" srcId="{5A48A948-0827-A44E-B05A-3B3DEF43F7CD}" destId="{E57826FB-0EE3-C144-800C-0E7378477DBD}" srcOrd="0" destOrd="0" presId="urn:microsoft.com/office/officeart/2009/3/layout/StepUpProcess"/>
    <dgm:cxn modelId="{06E1A554-C819-A942-90F9-3DC3E81AF2ED}" type="presParOf" srcId="{5A48A948-0827-A44E-B05A-3B3DEF43F7CD}" destId="{5CA23208-F253-E046-A69B-65E304AB39AB}" srcOrd="1" destOrd="0" presId="urn:microsoft.com/office/officeart/2009/3/layout/StepUpProcess"/>
    <dgm:cxn modelId="{989595CB-D619-CA48-8B63-26C5D5653CEB}" type="presParOf" srcId="{5A48A948-0827-A44E-B05A-3B3DEF43F7CD}" destId="{A9C43BC6-86ED-8B4A-9F1B-D0DDAAD83549}" srcOrd="2" destOrd="0" presId="urn:microsoft.com/office/officeart/2009/3/layout/StepUpProcess"/>
    <dgm:cxn modelId="{7A9E722E-391E-F24A-85C6-FD05D2B93B88}" type="presParOf" srcId="{9CC11258-DA2B-1D4A-BAB9-B6DAB6AD6C35}" destId="{A2171BC7-A0E9-F54A-AB0A-6B5DD4FE1361}" srcOrd="1" destOrd="0" presId="urn:microsoft.com/office/officeart/2009/3/layout/StepUpProcess"/>
    <dgm:cxn modelId="{6832CC95-2E37-7D44-96AE-74E3F01E3134}" type="presParOf" srcId="{A2171BC7-A0E9-F54A-AB0A-6B5DD4FE1361}" destId="{808BDD8C-3BB0-B746-A4F1-A2A6E65D5A09}" srcOrd="0" destOrd="0" presId="urn:microsoft.com/office/officeart/2009/3/layout/StepUpProcess"/>
    <dgm:cxn modelId="{CB006E91-82E4-4A4D-B583-BBBA3FFFEB9B}" type="presParOf" srcId="{9CC11258-DA2B-1D4A-BAB9-B6DAB6AD6C35}" destId="{BA352D0F-ECE2-E045-BC25-35F6B38926AB}" srcOrd="2" destOrd="0" presId="urn:microsoft.com/office/officeart/2009/3/layout/StepUpProcess"/>
    <dgm:cxn modelId="{BC9FF468-9A80-8748-951F-3339482EA801}" type="presParOf" srcId="{BA352D0F-ECE2-E045-BC25-35F6B38926AB}" destId="{208A796D-4CBB-CA46-A6B4-1915E83890FD}" srcOrd="0" destOrd="0" presId="urn:microsoft.com/office/officeart/2009/3/layout/StepUpProcess"/>
    <dgm:cxn modelId="{FAF9BADD-DCBC-7A4A-BDC3-1B60A58C849C}" type="presParOf" srcId="{BA352D0F-ECE2-E045-BC25-35F6B38926AB}" destId="{F4F4E8DE-B322-E14D-A009-33D70E8121D5}" srcOrd="1" destOrd="0" presId="urn:microsoft.com/office/officeart/2009/3/layout/StepUpProcess"/>
    <dgm:cxn modelId="{5A5B5926-5D96-924E-BD48-47A6AE58074A}" type="presParOf" srcId="{BA352D0F-ECE2-E045-BC25-35F6B38926AB}" destId="{F6987DCF-4DF7-5B46-80DA-05ECCE02CF0F}" srcOrd="2" destOrd="0" presId="urn:microsoft.com/office/officeart/2009/3/layout/StepUpProcess"/>
    <dgm:cxn modelId="{1C79A9AA-51D7-0C47-8549-284320C5939B}" type="presParOf" srcId="{9CC11258-DA2B-1D4A-BAB9-B6DAB6AD6C35}" destId="{83BDE80A-CAD1-5649-9D46-E230BBC62061}" srcOrd="3" destOrd="0" presId="urn:microsoft.com/office/officeart/2009/3/layout/StepUpProcess"/>
    <dgm:cxn modelId="{579EE837-DF67-4944-8911-039D7150BB6A}" type="presParOf" srcId="{83BDE80A-CAD1-5649-9D46-E230BBC62061}" destId="{36CE3CD9-D795-1643-B5CF-C06C1E69B8AA}" srcOrd="0" destOrd="0" presId="urn:microsoft.com/office/officeart/2009/3/layout/StepUpProcess"/>
    <dgm:cxn modelId="{FBF138A8-5D11-5142-8108-0560ADBA975A}" type="presParOf" srcId="{9CC11258-DA2B-1D4A-BAB9-B6DAB6AD6C35}" destId="{6D5D4F43-CF23-E142-AF5F-F588A9CE68AE}" srcOrd="4" destOrd="0" presId="urn:microsoft.com/office/officeart/2009/3/layout/StepUpProcess"/>
    <dgm:cxn modelId="{3B4B3DD1-F7E2-AB40-AD1B-0A12C1CFFC56}" type="presParOf" srcId="{6D5D4F43-CF23-E142-AF5F-F588A9CE68AE}" destId="{222CE6F9-2A8F-5A43-ACF6-DF3E79539BB9}" srcOrd="0" destOrd="0" presId="urn:microsoft.com/office/officeart/2009/3/layout/StepUpProcess"/>
    <dgm:cxn modelId="{7C0FCBE9-B604-6745-80AC-CC07B207459C}" type="presParOf" srcId="{6D5D4F43-CF23-E142-AF5F-F588A9CE68AE}" destId="{AAC71A5E-57A8-C34F-955C-E09D95C388D2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34C5123-19BA-481C-B736-15EAE079611D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3264989F-F9A2-4E5B-83C7-FC2C68B07B81}">
      <dgm:prSet phldrT="[Tekst]" custT="1"/>
      <dgm:spPr/>
      <dgm:t>
        <a:bodyPr/>
        <a:lstStyle/>
        <a:p>
          <a:r>
            <a:rPr lang="pl-PL" sz="1400" dirty="0" smtClean="0"/>
            <a:t>A. </a:t>
          </a:r>
          <a:r>
            <a:rPr lang="pl-PL" sz="1400" dirty="0" err="1" smtClean="0"/>
            <a:t>Seneca</a:t>
          </a:r>
          <a:endParaRPr lang="pl-PL" sz="1400" dirty="0" smtClean="0"/>
        </a:p>
        <a:p>
          <a:r>
            <a:rPr lang="pl-PL" sz="1400" dirty="0" err="1" smtClean="0"/>
            <a:t>Epist</a:t>
          </a:r>
          <a:r>
            <a:rPr lang="pl-PL" sz="1400" dirty="0" smtClean="0"/>
            <a:t>. 58,11 </a:t>
          </a:r>
          <a:endParaRPr lang="pl-PL" sz="1400" dirty="0"/>
        </a:p>
      </dgm:t>
    </dgm:pt>
    <dgm:pt modelId="{548D996A-CDD3-4DE4-860A-166F322C1A17}" type="parTrans" cxnId="{FBCE64D7-42DA-4823-BA43-EAC610E94490}">
      <dgm:prSet/>
      <dgm:spPr/>
      <dgm:t>
        <a:bodyPr/>
        <a:lstStyle/>
        <a:p>
          <a:endParaRPr lang="pl-PL"/>
        </a:p>
      </dgm:t>
    </dgm:pt>
    <dgm:pt modelId="{43766C17-8342-4A36-8A2C-BE4C43B10655}" type="sibTrans" cxnId="{FBCE64D7-42DA-4823-BA43-EAC610E94490}">
      <dgm:prSet/>
      <dgm:spPr/>
      <dgm:t>
        <a:bodyPr/>
        <a:lstStyle/>
        <a:p>
          <a:endParaRPr lang="pl-PL"/>
        </a:p>
      </dgm:t>
    </dgm:pt>
    <dgm:pt modelId="{9F0C4887-CC83-4239-B427-C695A95D2C8D}">
      <dgm:prSet phldrT="[Tekst]" custT="1"/>
      <dgm:spPr/>
      <dgm:t>
        <a:bodyPr/>
        <a:lstStyle/>
        <a:p>
          <a:r>
            <a:rPr lang="pl-PL" sz="1400" dirty="0" err="1" smtClean="0"/>
            <a:t>Quintilianus</a:t>
          </a:r>
          <a:endParaRPr lang="pl-PL" sz="1400" dirty="0" smtClean="0"/>
        </a:p>
        <a:p>
          <a:r>
            <a:rPr lang="pl-PL" sz="1400" dirty="0" smtClean="0"/>
            <a:t>Inst. </a:t>
          </a:r>
          <a:r>
            <a:rPr lang="pl-PL" sz="1400" dirty="0" err="1" smtClean="0"/>
            <a:t>orat</a:t>
          </a:r>
          <a:r>
            <a:rPr lang="pl-PL" sz="1400" dirty="0" smtClean="0"/>
            <a:t>. 5,116 </a:t>
          </a:r>
          <a:endParaRPr lang="pl-PL" sz="1400" dirty="0"/>
        </a:p>
      </dgm:t>
    </dgm:pt>
    <dgm:pt modelId="{89D4737D-EE7E-4F5D-989B-F10F7B53E047}" type="parTrans" cxnId="{4B7B32BD-7DEC-4BEB-B230-1EC02B39FE35}">
      <dgm:prSet/>
      <dgm:spPr/>
      <dgm:t>
        <a:bodyPr/>
        <a:lstStyle/>
        <a:p>
          <a:endParaRPr lang="pl-PL"/>
        </a:p>
      </dgm:t>
    </dgm:pt>
    <dgm:pt modelId="{D7965CE0-9245-451F-AEC4-E4EF87D1B831}" type="sibTrans" cxnId="{4B7B32BD-7DEC-4BEB-B230-1EC02B39FE35}">
      <dgm:prSet/>
      <dgm:spPr/>
      <dgm:t>
        <a:bodyPr/>
        <a:lstStyle/>
        <a:p>
          <a:endParaRPr lang="pl-PL"/>
        </a:p>
      </dgm:t>
    </dgm:pt>
    <dgm:pt modelId="{C01FFF00-BF83-4204-9FC4-A25C5811EA6C}">
      <dgm:prSet phldrT="[Tekst]" custT="1"/>
      <dgm:spPr/>
      <dgm:t>
        <a:bodyPr/>
        <a:lstStyle/>
        <a:p>
          <a:r>
            <a:rPr lang="pl-PL" sz="1400" dirty="0" err="1" smtClean="0"/>
            <a:t>Gaius</a:t>
          </a:r>
          <a:endParaRPr lang="pl-PL" sz="1400" dirty="0" smtClean="0"/>
        </a:p>
        <a:p>
          <a:r>
            <a:rPr lang="pl-PL" sz="1400" dirty="0" err="1" smtClean="0"/>
            <a:t>Institutines</a:t>
          </a:r>
          <a:endParaRPr lang="pl-PL" sz="1400" dirty="0" smtClean="0"/>
        </a:p>
        <a:p>
          <a:r>
            <a:rPr lang="pl-PL" sz="1400" dirty="0" smtClean="0"/>
            <a:t>2,12 </a:t>
          </a:r>
          <a:endParaRPr lang="pl-PL" sz="1400" dirty="0"/>
        </a:p>
      </dgm:t>
    </dgm:pt>
    <dgm:pt modelId="{E31DBD74-E1E7-4D48-AB45-0A142624D2B0}" type="parTrans" cxnId="{00670119-DBDE-4A6C-B271-B5879C1E280F}">
      <dgm:prSet/>
      <dgm:spPr/>
      <dgm:t>
        <a:bodyPr/>
        <a:lstStyle/>
        <a:p>
          <a:endParaRPr lang="pl-PL"/>
        </a:p>
      </dgm:t>
    </dgm:pt>
    <dgm:pt modelId="{4CCC13AE-1A57-49CE-BD4B-B48CA08C3B9B}" type="sibTrans" cxnId="{00670119-DBDE-4A6C-B271-B5879C1E280F}">
      <dgm:prSet/>
      <dgm:spPr/>
      <dgm:t>
        <a:bodyPr/>
        <a:lstStyle/>
        <a:p>
          <a:endParaRPr lang="pl-PL"/>
        </a:p>
      </dgm:t>
    </dgm:pt>
    <dgm:pt modelId="{3082B3AE-CA68-411B-9A9B-CC0E4FA33F9C}" type="pres">
      <dgm:prSet presAssocID="{434C5123-19BA-481C-B736-15EAE079611D}" presName="arrowDiagram" presStyleCnt="0">
        <dgm:presLayoutVars>
          <dgm:chMax val="5"/>
          <dgm:dir/>
          <dgm:resizeHandles val="exact"/>
        </dgm:presLayoutVars>
      </dgm:prSet>
      <dgm:spPr/>
    </dgm:pt>
    <dgm:pt modelId="{60065EEC-FF54-40C4-A78E-09FCFC771C7D}" type="pres">
      <dgm:prSet presAssocID="{434C5123-19BA-481C-B736-15EAE079611D}" presName="arrow" presStyleLbl="bgShp" presStyleIdx="0" presStyleCnt="1"/>
      <dgm:spPr/>
    </dgm:pt>
    <dgm:pt modelId="{76D15B2C-0D8D-42E9-B1E5-62A7E99CF6C2}" type="pres">
      <dgm:prSet presAssocID="{434C5123-19BA-481C-B736-15EAE079611D}" presName="arrowDiagram3" presStyleCnt="0"/>
      <dgm:spPr/>
    </dgm:pt>
    <dgm:pt modelId="{38C0FF0E-66C7-459D-8EDD-AE5D830CCDCB}" type="pres">
      <dgm:prSet presAssocID="{3264989F-F9A2-4E5B-83C7-FC2C68B07B81}" presName="bullet3a" presStyleLbl="node1" presStyleIdx="0" presStyleCnt="3"/>
      <dgm:spPr/>
    </dgm:pt>
    <dgm:pt modelId="{0AB74977-DFF1-4093-AF3A-20F36430E741}" type="pres">
      <dgm:prSet presAssocID="{3264989F-F9A2-4E5B-83C7-FC2C68B07B81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CCEB86E-7CE7-4130-9B40-4BE0A56DC466}" type="pres">
      <dgm:prSet presAssocID="{9F0C4887-CC83-4239-B427-C695A95D2C8D}" presName="bullet3b" presStyleLbl="node1" presStyleIdx="1" presStyleCnt="3"/>
      <dgm:spPr/>
    </dgm:pt>
    <dgm:pt modelId="{2A1C9307-8CA6-4F2B-8A57-D255218C06E0}" type="pres">
      <dgm:prSet presAssocID="{9F0C4887-CC83-4239-B427-C695A95D2C8D}" presName="textBox3b" presStyleLbl="revTx" presStyleIdx="1" presStyleCnt="3" custScaleX="12775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38C3079-67FC-418F-8077-0B349842E827}" type="pres">
      <dgm:prSet presAssocID="{C01FFF00-BF83-4204-9FC4-A25C5811EA6C}" presName="bullet3c" presStyleLbl="node1" presStyleIdx="2" presStyleCnt="3"/>
      <dgm:spPr/>
    </dgm:pt>
    <dgm:pt modelId="{EFD96F1C-933C-4D0D-9E9C-13CEAA89EC22}" type="pres">
      <dgm:prSet presAssocID="{C01FFF00-BF83-4204-9FC4-A25C5811EA6C}" presName="textBox3c" presStyleLbl="revTx" presStyleIdx="2" presStyleCnt="3" custScaleX="11136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01A8205A-5EFA-40AA-A572-9751063754A4}" type="presOf" srcId="{3264989F-F9A2-4E5B-83C7-FC2C68B07B81}" destId="{0AB74977-DFF1-4093-AF3A-20F36430E741}" srcOrd="0" destOrd="0" presId="urn:microsoft.com/office/officeart/2005/8/layout/arrow2"/>
    <dgm:cxn modelId="{00670119-DBDE-4A6C-B271-B5879C1E280F}" srcId="{434C5123-19BA-481C-B736-15EAE079611D}" destId="{C01FFF00-BF83-4204-9FC4-A25C5811EA6C}" srcOrd="2" destOrd="0" parTransId="{E31DBD74-E1E7-4D48-AB45-0A142624D2B0}" sibTransId="{4CCC13AE-1A57-49CE-BD4B-B48CA08C3B9B}"/>
    <dgm:cxn modelId="{B2C5BFB5-9347-4EE1-AB37-580083447359}" type="presOf" srcId="{C01FFF00-BF83-4204-9FC4-A25C5811EA6C}" destId="{EFD96F1C-933C-4D0D-9E9C-13CEAA89EC22}" srcOrd="0" destOrd="0" presId="urn:microsoft.com/office/officeart/2005/8/layout/arrow2"/>
    <dgm:cxn modelId="{4B7B32BD-7DEC-4BEB-B230-1EC02B39FE35}" srcId="{434C5123-19BA-481C-B736-15EAE079611D}" destId="{9F0C4887-CC83-4239-B427-C695A95D2C8D}" srcOrd="1" destOrd="0" parTransId="{89D4737D-EE7E-4F5D-989B-F10F7B53E047}" sibTransId="{D7965CE0-9245-451F-AEC4-E4EF87D1B831}"/>
    <dgm:cxn modelId="{E85B4413-3D1B-40F2-9E58-1560EF6397FA}" type="presOf" srcId="{434C5123-19BA-481C-B736-15EAE079611D}" destId="{3082B3AE-CA68-411B-9A9B-CC0E4FA33F9C}" srcOrd="0" destOrd="0" presId="urn:microsoft.com/office/officeart/2005/8/layout/arrow2"/>
    <dgm:cxn modelId="{FBCE64D7-42DA-4823-BA43-EAC610E94490}" srcId="{434C5123-19BA-481C-B736-15EAE079611D}" destId="{3264989F-F9A2-4E5B-83C7-FC2C68B07B81}" srcOrd="0" destOrd="0" parTransId="{548D996A-CDD3-4DE4-860A-166F322C1A17}" sibTransId="{43766C17-8342-4A36-8A2C-BE4C43B10655}"/>
    <dgm:cxn modelId="{7F61B701-78FF-4D35-B0FA-9CC7904C8101}" type="presOf" srcId="{9F0C4887-CC83-4239-B427-C695A95D2C8D}" destId="{2A1C9307-8CA6-4F2B-8A57-D255218C06E0}" srcOrd="0" destOrd="0" presId="urn:microsoft.com/office/officeart/2005/8/layout/arrow2"/>
    <dgm:cxn modelId="{9757344F-11D3-4AFB-B105-51EC483A6DB4}" type="presParOf" srcId="{3082B3AE-CA68-411B-9A9B-CC0E4FA33F9C}" destId="{60065EEC-FF54-40C4-A78E-09FCFC771C7D}" srcOrd="0" destOrd="0" presId="urn:microsoft.com/office/officeart/2005/8/layout/arrow2"/>
    <dgm:cxn modelId="{52FBE915-F4EE-4897-8E77-FB073FF3B147}" type="presParOf" srcId="{3082B3AE-CA68-411B-9A9B-CC0E4FA33F9C}" destId="{76D15B2C-0D8D-42E9-B1E5-62A7E99CF6C2}" srcOrd="1" destOrd="0" presId="urn:microsoft.com/office/officeart/2005/8/layout/arrow2"/>
    <dgm:cxn modelId="{229F3C7E-763A-4AAF-8675-BD7E37CAE052}" type="presParOf" srcId="{76D15B2C-0D8D-42E9-B1E5-62A7E99CF6C2}" destId="{38C0FF0E-66C7-459D-8EDD-AE5D830CCDCB}" srcOrd="0" destOrd="0" presId="urn:microsoft.com/office/officeart/2005/8/layout/arrow2"/>
    <dgm:cxn modelId="{A85EE729-0264-403A-9AFE-202BA4F0C955}" type="presParOf" srcId="{76D15B2C-0D8D-42E9-B1E5-62A7E99CF6C2}" destId="{0AB74977-DFF1-4093-AF3A-20F36430E741}" srcOrd="1" destOrd="0" presId="urn:microsoft.com/office/officeart/2005/8/layout/arrow2"/>
    <dgm:cxn modelId="{00C70090-B4CF-4A7E-A921-5FB604CF7E24}" type="presParOf" srcId="{76D15B2C-0D8D-42E9-B1E5-62A7E99CF6C2}" destId="{DCCEB86E-7CE7-4130-9B40-4BE0A56DC466}" srcOrd="2" destOrd="0" presId="urn:microsoft.com/office/officeart/2005/8/layout/arrow2"/>
    <dgm:cxn modelId="{F27D2AB3-9A50-44C4-B07C-12BC06F3120B}" type="presParOf" srcId="{76D15B2C-0D8D-42E9-B1E5-62A7E99CF6C2}" destId="{2A1C9307-8CA6-4F2B-8A57-D255218C06E0}" srcOrd="3" destOrd="0" presId="urn:microsoft.com/office/officeart/2005/8/layout/arrow2"/>
    <dgm:cxn modelId="{A913B91C-D488-47D1-967D-75FDEBD3C8CA}" type="presParOf" srcId="{76D15B2C-0D8D-42E9-B1E5-62A7E99CF6C2}" destId="{138C3079-67FC-418F-8077-0B349842E827}" srcOrd="4" destOrd="0" presId="urn:microsoft.com/office/officeart/2005/8/layout/arrow2"/>
    <dgm:cxn modelId="{4B9AE901-D228-46E5-AE5A-904F21482CF6}" type="presParOf" srcId="{76D15B2C-0D8D-42E9-B1E5-62A7E99CF6C2}" destId="{EFD96F1C-933C-4D0D-9E9C-13CEAA89EC22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EB3937B-13ED-4822-B22D-9062F0C141B8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85268A5-2CFA-4A9E-A1AC-B7E96BBF3629}">
      <dgm:prSet phldrT="[Tekst]" custT="1"/>
      <dgm:spPr/>
      <dgm:t>
        <a:bodyPr/>
        <a:lstStyle/>
        <a:p>
          <a:r>
            <a:rPr lang="pl-PL" sz="2000" dirty="0" err="1" smtClean="0"/>
            <a:t>The</a:t>
          </a:r>
          <a:r>
            <a:rPr lang="pl-PL" sz="2000" dirty="0" smtClean="0"/>
            <a:t> </a:t>
          </a:r>
          <a:r>
            <a:rPr lang="pl-PL" sz="2000" dirty="0" err="1" smtClean="0"/>
            <a:t>opposition</a:t>
          </a:r>
          <a:r>
            <a:rPr lang="pl-PL" sz="2000" dirty="0" smtClean="0"/>
            <a:t> model</a:t>
          </a:r>
          <a:endParaRPr lang="pl-PL" sz="2000" dirty="0"/>
        </a:p>
      </dgm:t>
    </dgm:pt>
    <dgm:pt modelId="{DC1B593E-F625-4A2D-9A87-B7A161B96155}" type="parTrans" cxnId="{339D93F0-FB16-4E04-9CB8-19370C4FC1AE}">
      <dgm:prSet/>
      <dgm:spPr/>
      <dgm:t>
        <a:bodyPr/>
        <a:lstStyle/>
        <a:p>
          <a:endParaRPr lang="pl-PL"/>
        </a:p>
      </dgm:t>
    </dgm:pt>
    <dgm:pt modelId="{9CBA2E75-27A5-453F-8431-B92168FEB3C5}" type="sibTrans" cxnId="{339D93F0-FB16-4E04-9CB8-19370C4FC1AE}">
      <dgm:prSet/>
      <dgm:spPr/>
      <dgm:t>
        <a:bodyPr/>
        <a:lstStyle/>
        <a:p>
          <a:endParaRPr lang="pl-PL"/>
        </a:p>
      </dgm:t>
    </dgm:pt>
    <dgm:pt modelId="{0A899A15-F5D0-41B2-BFCF-6C8B0BF2CD4A}">
      <dgm:prSet phldrT="[Tekst]" custT="1"/>
      <dgm:spPr/>
      <dgm:t>
        <a:bodyPr/>
        <a:lstStyle/>
        <a:p>
          <a:r>
            <a:rPr lang="pl-PL" sz="2000" dirty="0" err="1" smtClean="0"/>
            <a:t>Coordination</a:t>
          </a:r>
          <a:endParaRPr lang="pl-PL" sz="2000" dirty="0" smtClean="0"/>
        </a:p>
        <a:p>
          <a:r>
            <a:rPr lang="pl-PL" sz="2000" dirty="0" smtClean="0"/>
            <a:t>Model  </a:t>
          </a:r>
          <a:endParaRPr lang="pl-PL" sz="2000" dirty="0"/>
        </a:p>
      </dgm:t>
    </dgm:pt>
    <dgm:pt modelId="{44144287-6211-4929-991D-0C866C30D279}" type="parTrans" cxnId="{997C4363-40A0-473A-BB82-C2115A551BD7}">
      <dgm:prSet/>
      <dgm:spPr/>
      <dgm:t>
        <a:bodyPr/>
        <a:lstStyle/>
        <a:p>
          <a:endParaRPr lang="pl-PL"/>
        </a:p>
      </dgm:t>
    </dgm:pt>
    <dgm:pt modelId="{7270BF86-40EB-40A3-81C3-FBB86EDF67C7}" type="sibTrans" cxnId="{997C4363-40A0-473A-BB82-C2115A551BD7}">
      <dgm:prSet/>
      <dgm:spPr/>
      <dgm:t>
        <a:bodyPr/>
        <a:lstStyle/>
        <a:p>
          <a:endParaRPr lang="pl-PL"/>
        </a:p>
      </dgm:t>
    </dgm:pt>
    <dgm:pt modelId="{D55864D2-CFB8-417A-B9E9-1D034D2E110B}" type="pres">
      <dgm:prSet presAssocID="{5EB3937B-13ED-4822-B22D-9062F0C141B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41DEA3F2-13C6-4BC5-9282-90B51C4444D9}" type="pres">
      <dgm:prSet presAssocID="{685268A5-2CFA-4A9E-A1AC-B7E96BBF3629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DDCAA4F-ABB5-4A4A-8189-959A97741024}" type="pres">
      <dgm:prSet presAssocID="{0A899A15-F5D0-41B2-BFCF-6C8B0BF2CD4A}" presName="arrow" presStyleLbl="node1" presStyleIdx="1" presStyleCnt="2" custScaleY="11250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AA05CFD-BDD8-4F2C-8662-22AFD4DAE4B5}" type="presOf" srcId="{685268A5-2CFA-4A9E-A1AC-B7E96BBF3629}" destId="{41DEA3F2-13C6-4BC5-9282-90B51C4444D9}" srcOrd="0" destOrd="0" presId="urn:microsoft.com/office/officeart/2005/8/layout/arrow5"/>
    <dgm:cxn modelId="{A70B8F3A-3554-458A-B7D8-C55A315C3980}" type="presOf" srcId="{5EB3937B-13ED-4822-B22D-9062F0C141B8}" destId="{D55864D2-CFB8-417A-B9E9-1D034D2E110B}" srcOrd="0" destOrd="0" presId="urn:microsoft.com/office/officeart/2005/8/layout/arrow5"/>
    <dgm:cxn modelId="{339D93F0-FB16-4E04-9CB8-19370C4FC1AE}" srcId="{5EB3937B-13ED-4822-B22D-9062F0C141B8}" destId="{685268A5-2CFA-4A9E-A1AC-B7E96BBF3629}" srcOrd="0" destOrd="0" parTransId="{DC1B593E-F625-4A2D-9A87-B7A161B96155}" sibTransId="{9CBA2E75-27A5-453F-8431-B92168FEB3C5}"/>
    <dgm:cxn modelId="{C63A74C0-31C0-4C3E-A9FE-F1905A062D7E}" type="presOf" srcId="{0A899A15-F5D0-41B2-BFCF-6C8B0BF2CD4A}" destId="{6DDCAA4F-ABB5-4A4A-8189-959A97741024}" srcOrd="0" destOrd="0" presId="urn:microsoft.com/office/officeart/2005/8/layout/arrow5"/>
    <dgm:cxn modelId="{997C4363-40A0-473A-BB82-C2115A551BD7}" srcId="{5EB3937B-13ED-4822-B22D-9062F0C141B8}" destId="{0A899A15-F5D0-41B2-BFCF-6C8B0BF2CD4A}" srcOrd="1" destOrd="0" parTransId="{44144287-6211-4929-991D-0C866C30D279}" sibTransId="{7270BF86-40EB-40A3-81C3-FBB86EDF67C7}"/>
    <dgm:cxn modelId="{27FA8B06-B2B4-4035-8B1A-4EEF8BF79E2F}" type="presParOf" srcId="{D55864D2-CFB8-417A-B9E9-1D034D2E110B}" destId="{41DEA3F2-13C6-4BC5-9282-90B51C4444D9}" srcOrd="0" destOrd="0" presId="urn:microsoft.com/office/officeart/2005/8/layout/arrow5"/>
    <dgm:cxn modelId="{AFF6485E-5BAB-4A78-AEB3-4C7FC4B6B3EA}" type="presParOf" srcId="{D55864D2-CFB8-417A-B9E9-1D034D2E110B}" destId="{6DDCAA4F-ABB5-4A4A-8189-959A97741024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0442027-1C6D-45D2-AE45-B13B32D44A4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BE690C5-AF6A-4A7F-AB48-E5D6ECEA06AD}">
      <dgm:prSet phldrT="[Tekst]" custT="1"/>
      <dgm:spPr/>
      <dgm:t>
        <a:bodyPr/>
        <a:lstStyle/>
        <a:p>
          <a:r>
            <a:rPr lang="pl-PL" sz="1600" dirty="0" err="1" smtClean="0"/>
            <a:t>Gl</a:t>
          </a:r>
          <a:r>
            <a:rPr lang="pl-PL" sz="1600" dirty="0" smtClean="0"/>
            <a:t>. ad  D.1,8,1,1   &lt;</a:t>
          </a:r>
          <a:r>
            <a:rPr lang="pl-PL" sz="1600" i="1" dirty="0" smtClean="0"/>
            <a:t>nam</a:t>
          </a:r>
          <a:r>
            <a:rPr lang="pl-PL" sz="1600" dirty="0" smtClean="0"/>
            <a:t>&gt; </a:t>
          </a:r>
          <a:r>
            <a:rPr lang="pl-PL" sz="1600" dirty="0" err="1" smtClean="0"/>
            <a:t>the</a:t>
          </a:r>
          <a:r>
            <a:rPr lang="pl-PL" sz="1600" dirty="0" smtClean="0"/>
            <a:t> </a:t>
          </a:r>
          <a:r>
            <a:rPr lang="pl-PL" sz="1600" dirty="0" err="1" smtClean="0"/>
            <a:t>purpose</a:t>
          </a:r>
          <a:r>
            <a:rPr lang="pl-PL" sz="1600" dirty="0" smtClean="0"/>
            <a:t> of </a:t>
          </a:r>
          <a:r>
            <a:rPr lang="pl-PL" sz="1600" dirty="0" err="1" smtClean="0"/>
            <a:t>this</a:t>
          </a:r>
          <a:r>
            <a:rPr lang="pl-PL" sz="1600" dirty="0" smtClean="0"/>
            <a:t> </a:t>
          </a:r>
          <a:r>
            <a:rPr lang="pl-PL" sz="1600" dirty="0" err="1" smtClean="0"/>
            <a:t>conujunction</a:t>
          </a:r>
          <a:r>
            <a:rPr lang="pl-PL" sz="1600" dirty="0" smtClean="0"/>
            <a:t> </a:t>
          </a:r>
          <a:r>
            <a:rPr lang="pl-PL" sz="1600" dirty="0" err="1" smtClean="0"/>
            <a:t>in</a:t>
          </a:r>
          <a:r>
            <a:rPr lang="pl-PL" sz="1600" dirty="0" smtClean="0"/>
            <a:t> to </a:t>
          </a:r>
          <a:r>
            <a:rPr lang="pl-PL" sz="1600" dirty="0" err="1" smtClean="0"/>
            <a:t>stress</a:t>
          </a:r>
          <a:r>
            <a:rPr lang="pl-PL" sz="1600" dirty="0" smtClean="0"/>
            <a:t> </a:t>
          </a:r>
          <a:r>
            <a:rPr lang="pl-PL" sz="1600" dirty="0" err="1" smtClean="0"/>
            <a:t>the</a:t>
          </a:r>
          <a:r>
            <a:rPr lang="pl-PL" sz="1600" dirty="0" smtClean="0"/>
            <a:t> </a:t>
          </a:r>
          <a:r>
            <a:rPr lang="pl-PL" sz="1600" dirty="0" err="1" smtClean="0"/>
            <a:t>difference</a:t>
          </a:r>
          <a:r>
            <a:rPr lang="pl-PL" sz="1600" dirty="0" smtClean="0"/>
            <a:t> </a:t>
          </a:r>
          <a:r>
            <a:rPr lang="pl-PL" sz="1600" dirty="0" err="1" smtClean="0"/>
            <a:t>between</a:t>
          </a:r>
          <a:r>
            <a:rPr lang="pl-PL" sz="1600" dirty="0" smtClean="0"/>
            <a:t> </a:t>
          </a:r>
          <a:r>
            <a:rPr lang="pl-PL" sz="1600" i="1" dirty="0" err="1" smtClean="0"/>
            <a:t>res</a:t>
          </a:r>
          <a:r>
            <a:rPr lang="pl-PL" sz="1600" i="1" dirty="0" smtClean="0"/>
            <a:t> </a:t>
          </a:r>
          <a:r>
            <a:rPr lang="pl-PL" sz="1600" i="1" dirty="0" err="1" smtClean="0"/>
            <a:t>incorporales</a:t>
          </a:r>
          <a:r>
            <a:rPr lang="pl-PL" sz="1600" i="1" dirty="0" smtClean="0"/>
            <a:t> </a:t>
          </a:r>
          <a:r>
            <a:rPr lang="pl-PL" sz="1600" dirty="0" smtClean="0"/>
            <a:t>(</a:t>
          </a:r>
          <a:r>
            <a:rPr lang="pl-PL" sz="1600" dirty="0" err="1" smtClean="0"/>
            <a:t>right</a:t>
          </a:r>
          <a:r>
            <a:rPr lang="pl-PL" sz="1600" dirty="0" smtClean="0"/>
            <a:t> to </a:t>
          </a:r>
          <a:r>
            <a:rPr lang="pl-PL" sz="1600" dirty="0" err="1" smtClean="0"/>
            <a:t>use</a:t>
          </a:r>
          <a:r>
            <a:rPr lang="pl-PL" sz="1600" dirty="0" smtClean="0"/>
            <a:t>) and </a:t>
          </a:r>
          <a:r>
            <a:rPr lang="pl-PL" sz="1600" i="1" dirty="0" err="1" smtClean="0"/>
            <a:t>res</a:t>
          </a:r>
          <a:r>
            <a:rPr lang="pl-PL" sz="1600" i="1" dirty="0" smtClean="0"/>
            <a:t> </a:t>
          </a:r>
          <a:r>
            <a:rPr lang="pl-PL" sz="1600" i="1" dirty="0" err="1" smtClean="0"/>
            <a:t>corporales</a:t>
          </a:r>
          <a:r>
            <a:rPr lang="pl-PL" sz="1600" i="1" dirty="0" smtClean="0"/>
            <a:t> </a:t>
          </a:r>
          <a:r>
            <a:rPr lang="pl-PL" sz="1600" dirty="0" smtClean="0"/>
            <a:t>(</a:t>
          </a:r>
          <a:r>
            <a:rPr lang="pl-PL" sz="1600" dirty="0" err="1" smtClean="0"/>
            <a:t>material</a:t>
          </a:r>
          <a:r>
            <a:rPr lang="pl-PL" sz="1600" dirty="0" smtClean="0"/>
            <a:t> </a:t>
          </a:r>
          <a:r>
            <a:rPr lang="pl-PL" sz="1600" dirty="0" err="1" smtClean="0"/>
            <a:t>objects</a:t>
          </a:r>
          <a:r>
            <a:rPr lang="pl-PL" sz="1600" dirty="0" smtClean="0"/>
            <a:t> </a:t>
          </a:r>
          <a:r>
            <a:rPr lang="pl-PL" sz="1600" dirty="0" err="1" smtClean="0"/>
            <a:t>that</a:t>
          </a:r>
          <a:r>
            <a:rPr lang="pl-PL" sz="1600" dirty="0" smtClean="0"/>
            <a:t> </a:t>
          </a:r>
          <a:r>
            <a:rPr lang="pl-PL" sz="1600" dirty="0" err="1" smtClean="0"/>
            <a:t>can</a:t>
          </a:r>
          <a:r>
            <a:rPr lang="pl-PL" sz="1600" dirty="0" smtClean="0"/>
            <a:t> be </a:t>
          </a:r>
          <a:r>
            <a:rPr lang="pl-PL" sz="1600" dirty="0" err="1" smtClean="0"/>
            <a:t>gained</a:t>
          </a:r>
          <a:r>
            <a:rPr lang="pl-PL" sz="1600" dirty="0" smtClean="0"/>
            <a:t>, </a:t>
          </a:r>
          <a:r>
            <a:rPr lang="pl-PL" sz="1600" dirty="0" err="1" smtClean="0"/>
            <a:t>e.g</a:t>
          </a:r>
          <a:r>
            <a:rPr lang="pl-PL" sz="1600" dirty="0" smtClean="0"/>
            <a:t>. </a:t>
          </a:r>
          <a:r>
            <a:rPr lang="pl-PL" sz="1600" dirty="0" err="1" smtClean="0"/>
            <a:t>fruits</a:t>
          </a:r>
          <a:r>
            <a:rPr lang="pl-PL" sz="1600" dirty="0" smtClean="0"/>
            <a:t>)</a:t>
          </a:r>
          <a:endParaRPr lang="pl-PL" sz="1600" dirty="0"/>
        </a:p>
      </dgm:t>
    </dgm:pt>
    <dgm:pt modelId="{76F4C2FB-D44E-469D-A617-4DB7698E3E9D}" type="parTrans" cxnId="{DCF920F6-5273-46E7-944F-0D95129B3594}">
      <dgm:prSet/>
      <dgm:spPr/>
      <dgm:t>
        <a:bodyPr/>
        <a:lstStyle/>
        <a:p>
          <a:endParaRPr lang="pl-PL"/>
        </a:p>
      </dgm:t>
    </dgm:pt>
    <dgm:pt modelId="{458A7F3C-36AC-49DD-B3C5-365D56E6A01D}" type="sibTrans" cxnId="{DCF920F6-5273-46E7-944F-0D95129B3594}">
      <dgm:prSet/>
      <dgm:spPr/>
      <dgm:t>
        <a:bodyPr/>
        <a:lstStyle/>
        <a:p>
          <a:endParaRPr lang="pl-PL"/>
        </a:p>
      </dgm:t>
    </dgm:pt>
    <dgm:pt modelId="{A30E271F-9863-42B9-95C9-1D80E4272CBF}">
      <dgm:prSet phldrT="[Tekst]" custT="1"/>
      <dgm:spPr/>
      <dgm:t>
        <a:bodyPr/>
        <a:lstStyle/>
        <a:p>
          <a:r>
            <a:rPr lang="pl-PL" sz="1600" dirty="0" smtClean="0"/>
            <a:t>French </a:t>
          </a:r>
          <a:r>
            <a:rPr lang="pl-PL" sz="1600" dirty="0" err="1" smtClean="0"/>
            <a:t>legal</a:t>
          </a:r>
          <a:r>
            <a:rPr lang="pl-PL" sz="1600" dirty="0" smtClean="0"/>
            <a:t> </a:t>
          </a:r>
          <a:r>
            <a:rPr lang="pl-PL" sz="1600" dirty="0" err="1" smtClean="0"/>
            <a:t>humanism</a:t>
          </a:r>
          <a:r>
            <a:rPr lang="pl-PL" sz="1600" dirty="0" smtClean="0"/>
            <a:t> (16th </a:t>
          </a:r>
          <a:r>
            <a:rPr lang="pl-PL" sz="1600" dirty="0" err="1" smtClean="0"/>
            <a:t>century</a:t>
          </a:r>
          <a:r>
            <a:rPr lang="pl-PL" sz="1600" dirty="0" smtClean="0"/>
            <a:t>) – an idea of the „</a:t>
          </a:r>
          <a:r>
            <a:rPr lang="pl-PL" sz="1600" dirty="0" err="1" smtClean="0"/>
            <a:t>unreality</a:t>
          </a:r>
          <a:r>
            <a:rPr lang="pl-PL" sz="1600" dirty="0" smtClean="0"/>
            <a:t>” of </a:t>
          </a:r>
          <a:r>
            <a:rPr lang="pl-PL" sz="1600" i="1" dirty="0" smtClean="0"/>
            <a:t>res </a:t>
          </a:r>
          <a:r>
            <a:rPr lang="pl-PL" sz="1600" i="1" dirty="0" err="1" smtClean="0"/>
            <a:t>incorporales</a:t>
          </a:r>
          <a:endParaRPr lang="pl-PL" sz="1600" i="1" dirty="0"/>
        </a:p>
      </dgm:t>
    </dgm:pt>
    <dgm:pt modelId="{0E8D71CC-0A7C-4CCC-8AA0-5C7AB64C4A27}" type="parTrans" cxnId="{1F175E4B-4501-4A08-AC2D-BA4096B8F564}">
      <dgm:prSet/>
      <dgm:spPr/>
      <dgm:t>
        <a:bodyPr/>
        <a:lstStyle/>
        <a:p>
          <a:endParaRPr lang="pl-PL"/>
        </a:p>
      </dgm:t>
    </dgm:pt>
    <dgm:pt modelId="{33420E7C-051B-4C57-8FA1-867C31A036FB}" type="sibTrans" cxnId="{1F175E4B-4501-4A08-AC2D-BA4096B8F564}">
      <dgm:prSet/>
      <dgm:spPr/>
      <dgm:t>
        <a:bodyPr/>
        <a:lstStyle/>
        <a:p>
          <a:endParaRPr lang="pl-PL"/>
        </a:p>
      </dgm:t>
    </dgm:pt>
    <dgm:pt modelId="{7FAE7214-A343-4AFE-833A-A9C04233A83A}">
      <dgm:prSet phldrT="[Tekst]" custT="1"/>
      <dgm:spPr/>
      <dgm:t>
        <a:bodyPr/>
        <a:lstStyle/>
        <a:p>
          <a:r>
            <a:rPr lang="pl-PL" sz="1600" dirty="0" smtClean="0"/>
            <a:t>German </a:t>
          </a:r>
          <a:r>
            <a:rPr lang="pl-PL" sz="1600" dirty="0" err="1" smtClean="0"/>
            <a:t>pandectistic</a:t>
          </a:r>
          <a:r>
            <a:rPr lang="pl-PL" sz="1600" dirty="0" smtClean="0"/>
            <a:t> and </a:t>
          </a:r>
          <a:r>
            <a:rPr lang="pl-PL" sz="1600" dirty="0" err="1" smtClean="0"/>
            <a:t>interpretation</a:t>
          </a:r>
          <a:r>
            <a:rPr lang="pl-PL" sz="1600" dirty="0" smtClean="0"/>
            <a:t> of BGB (19th-20th </a:t>
          </a:r>
          <a:r>
            <a:rPr lang="pl-PL" sz="1600" dirty="0" err="1" smtClean="0"/>
            <a:t>centuries</a:t>
          </a:r>
          <a:r>
            <a:rPr lang="pl-PL" sz="1600" dirty="0" smtClean="0"/>
            <a:t>) - the </a:t>
          </a:r>
          <a:r>
            <a:rPr lang="pl-PL" sz="1600" dirty="0" err="1" smtClean="0"/>
            <a:t>notion</a:t>
          </a:r>
          <a:r>
            <a:rPr lang="pl-PL" sz="1600" dirty="0" smtClean="0"/>
            <a:t> of </a:t>
          </a:r>
          <a:r>
            <a:rPr lang="pl-PL" sz="1600" i="1" dirty="0" smtClean="0"/>
            <a:t>res  </a:t>
          </a:r>
          <a:r>
            <a:rPr lang="pl-PL" sz="1600" i="1" dirty="0" err="1" smtClean="0"/>
            <a:t>corporales</a:t>
          </a:r>
          <a:r>
            <a:rPr lang="pl-PL" sz="1600" i="1" dirty="0" smtClean="0"/>
            <a:t>  </a:t>
          </a:r>
          <a:r>
            <a:rPr lang="pl-PL" sz="1600" dirty="0" smtClean="0"/>
            <a:t>as </a:t>
          </a:r>
          <a:r>
            <a:rPr lang="pl-PL" sz="1600" dirty="0" err="1" smtClean="0"/>
            <a:t>legitimization</a:t>
          </a:r>
          <a:r>
            <a:rPr lang="pl-PL" sz="1600" dirty="0" smtClean="0"/>
            <a:t>  the </a:t>
          </a:r>
          <a:r>
            <a:rPr lang="pl-PL" sz="1600" dirty="0" err="1" smtClean="0"/>
            <a:t>limitation</a:t>
          </a:r>
          <a:r>
            <a:rPr lang="pl-PL" sz="1600" dirty="0" smtClean="0"/>
            <a:t> of </a:t>
          </a:r>
          <a:r>
            <a:rPr lang="pl-PL" sz="1600" dirty="0" err="1" smtClean="0"/>
            <a:t>objects</a:t>
          </a:r>
          <a:r>
            <a:rPr lang="pl-PL" sz="1600" dirty="0" smtClean="0"/>
            <a:t> of property to </a:t>
          </a:r>
          <a:r>
            <a:rPr lang="pl-PL" sz="1600" dirty="0" err="1" smtClean="0"/>
            <a:t>material</a:t>
          </a:r>
          <a:r>
            <a:rPr lang="pl-PL" sz="1600" dirty="0" smtClean="0"/>
            <a:t> </a:t>
          </a:r>
          <a:r>
            <a:rPr lang="pl-PL" sz="1600" dirty="0" err="1" smtClean="0"/>
            <a:t>objects</a:t>
          </a:r>
          <a:r>
            <a:rPr lang="pl-PL" sz="1600" dirty="0" smtClean="0"/>
            <a:t>. </a:t>
          </a:r>
          <a:endParaRPr lang="pl-PL" sz="1600" dirty="0"/>
        </a:p>
      </dgm:t>
    </dgm:pt>
    <dgm:pt modelId="{D766E656-D282-4E4F-A454-422A48B69313}" type="parTrans" cxnId="{4A0A568E-DA09-4985-8432-5E998E2FCFAB}">
      <dgm:prSet/>
      <dgm:spPr/>
      <dgm:t>
        <a:bodyPr/>
        <a:lstStyle/>
        <a:p>
          <a:endParaRPr lang="pl-PL"/>
        </a:p>
      </dgm:t>
    </dgm:pt>
    <dgm:pt modelId="{1B8B5C93-B67F-4394-8320-857C78271414}" type="sibTrans" cxnId="{4A0A568E-DA09-4985-8432-5E998E2FCFAB}">
      <dgm:prSet/>
      <dgm:spPr/>
      <dgm:t>
        <a:bodyPr/>
        <a:lstStyle/>
        <a:p>
          <a:endParaRPr lang="pl-PL"/>
        </a:p>
      </dgm:t>
    </dgm:pt>
    <dgm:pt modelId="{51FFA67C-41FF-47E8-B774-680696AD0DB0}" type="pres">
      <dgm:prSet presAssocID="{40442027-1C6D-45D2-AE45-B13B32D44A4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EFCDCE51-6324-4D59-B00A-1765BC43BDBA}" type="pres">
      <dgm:prSet presAssocID="{6BE690C5-AF6A-4A7F-AB48-E5D6ECEA06AD}" presName="parentLin" presStyleCnt="0"/>
      <dgm:spPr/>
    </dgm:pt>
    <dgm:pt modelId="{B0FC82B4-2024-47E1-BF6F-1706E5BD25F8}" type="pres">
      <dgm:prSet presAssocID="{6BE690C5-AF6A-4A7F-AB48-E5D6ECEA06AD}" presName="parentLeftMargin" presStyleLbl="node1" presStyleIdx="0" presStyleCnt="3"/>
      <dgm:spPr/>
      <dgm:t>
        <a:bodyPr/>
        <a:lstStyle/>
        <a:p>
          <a:endParaRPr lang="pl-PL"/>
        </a:p>
      </dgm:t>
    </dgm:pt>
    <dgm:pt modelId="{ED37247B-7482-41F3-8F5E-89DBF02402F9}" type="pres">
      <dgm:prSet presAssocID="{6BE690C5-AF6A-4A7F-AB48-E5D6ECEA06A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456551D-6894-4CCA-AD2D-E0DACB1A68BF}" type="pres">
      <dgm:prSet presAssocID="{6BE690C5-AF6A-4A7F-AB48-E5D6ECEA06AD}" presName="negativeSpace" presStyleCnt="0"/>
      <dgm:spPr/>
    </dgm:pt>
    <dgm:pt modelId="{00FA07A2-7DCB-499A-8499-538716719B02}" type="pres">
      <dgm:prSet presAssocID="{6BE690C5-AF6A-4A7F-AB48-E5D6ECEA06AD}" presName="childText" presStyleLbl="conFgAcc1" presStyleIdx="0" presStyleCnt="3">
        <dgm:presLayoutVars>
          <dgm:bulletEnabled val="1"/>
        </dgm:presLayoutVars>
      </dgm:prSet>
      <dgm:spPr/>
    </dgm:pt>
    <dgm:pt modelId="{F9AC697C-0421-4341-BD07-E7A1909C9953}" type="pres">
      <dgm:prSet presAssocID="{458A7F3C-36AC-49DD-B3C5-365D56E6A01D}" presName="spaceBetweenRectangles" presStyleCnt="0"/>
      <dgm:spPr/>
    </dgm:pt>
    <dgm:pt modelId="{4E041DBB-BDEB-401E-ADA0-86A9946E9195}" type="pres">
      <dgm:prSet presAssocID="{A30E271F-9863-42B9-95C9-1D80E4272CBF}" presName="parentLin" presStyleCnt="0"/>
      <dgm:spPr/>
    </dgm:pt>
    <dgm:pt modelId="{965AC029-D802-4053-986C-A7505EFB337F}" type="pres">
      <dgm:prSet presAssocID="{A30E271F-9863-42B9-95C9-1D80E4272CBF}" presName="parentLeftMargin" presStyleLbl="node1" presStyleIdx="0" presStyleCnt="3"/>
      <dgm:spPr/>
      <dgm:t>
        <a:bodyPr/>
        <a:lstStyle/>
        <a:p>
          <a:endParaRPr lang="pl-PL"/>
        </a:p>
      </dgm:t>
    </dgm:pt>
    <dgm:pt modelId="{8D625A64-C624-4FD9-955D-56F2E912A762}" type="pres">
      <dgm:prSet presAssocID="{A30E271F-9863-42B9-95C9-1D80E4272CB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6CD38A9-3004-428C-BF2B-17A7C3BE8C9F}" type="pres">
      <dgm:prSet presAssocID="{A30E271F-9863-42B9-95C9-1D80E4272CBF}" presName="negativeSpace" presStyleCnt="0"/>
      <dgm:spPr/>
    </dgm:pt>
    <dgm:pt modelId="{4B2B1F99-FF20-4B13-8E66-D8667346E66E}" type="pres">
      <dgm:prSet presAssocID="{A30E271F-9863-42B9-95C9-1D80E4272CBF}" presName="childText" presStyleLbl="conFgAcc1" presStyleIdx="1" presStyleCnt="3">
        <dgm:presLayoutVars>
          <dgm:bulletEnabled val="1"/>
        </dgm:presLayoutVars>
      </dgm:prSet>
      <dgm:spPr/>
    </dgm:pt>
    <dgm:pt modelId="{EB73A60A-BA87-4555-A685-6F5883A68CA1}" type="pres">
      <dgm:prSet presAssocID="{33420E7C-051B-4C57-8FA1-867C31A036FB}" presName="spaceBetweenRectangles" presStyleCnt="0"/>
      <dgm:spPr/>
    </dgm:pt>
    <dgm:pt modelId="{611C826B-4E36-4DED-9353-52A41D8873CD}" type="pres">
      <dgm:prSet presAssocID="{7FAE7214-A343-4AFE-833A-A9C04233A83A}" presName="parentLin" presStyleCnt="0"/>
      <dgm:spPr/>
    </dgm:pt>
    <dgm:pt modelId="{ECC61987-B632-42CF-BB76-A2A0B2E44F29}" type="pres">
      <dgm:prSet presAssocID="{7FAE7214-A343-4AFE-833A-A9C04233A83A}" presName="parentLeftMargin" presStyleLbl="node1" presStyleIdx="1" presStyleCnt="3"/>
      <dgm:spPr/>
      <dgm:t>
        <a:bodyPr/>
        <a:lstStyle/>
        <a:p>
          <a:endParaRPr lang="pl-PL"/>
        </a:p>
      </dgm:t>
    </dgm:pt>
    <dgm:pt modelId="{C74ED166-15AE-4A24-80F3-2635237D1F69}" type="pres">
      <dgm:prSet presAssocID="{7FAE7214-A343-4AFE-833A-A9C04233A83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6324B4F-F592-417D-828F-C9B4C2C731F9}" type="pres">
      <dgm:prSet presAssocID="{7FAE7214-A343-4AFE-833A-A9C04233A83A}" presName="negativeSpace" presStyleCnt="0"/>
      <dgm:spPr/>
    </dgm:pt>
    <dgm:pt modelId="{11B3C5CE-D254-433A-856A-89CE1A2D1718}" type="pres">
      <dgm:prSet presAssocID="{7FAE7214-A343-4AFE-833A-A9C04233A83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F0F21D5-076A-4D43-A6F6-76CC38B3A14F}" type="presOf" srcId="{7FAE7214-A343-4AFE-833A-A9C04233A83A}" destId="{C74ED166-15AE-4A24-80F3-2635237D1F69}" srcOrd="1" destOrd="0" presId="urn:microsoft.com/office/officeart/2005/8/layout/list1"/>
    <dgm:cxn modelId="{A1996CFC-65BA-460D-91BB-6CD882A17E0A}" type="presOf" srcId="{7FAE7214-A343-4AFE-833A-A9C04233A83A}" destId="{ECC61987-B632-42CF-BB76-A2A0B2E44F29}" srcOrd="0" destOrd="0" presId="urn:microsoft.com/office/officeart/2005/8/layout/list1"/>
    <dgm:cxn modelId="{67029E18-163A-4C23-9446-178E67256417}" type="presOf" srcId="{A30E271F-9863-42B9-95C9-1D80E4272CBF}" destId="{8D625A64-C624-4FD9-955D-56F2E912A762}" srcOrd="1" destOrd="0" presId="urn:microsoft.com/office/officeart/2005/8/layout/list1"/>
    <dgm:cxn modelId="{2DEDCC2F-375A-47E4-B386-DC821B5C74ED}" type="presOf" srcId="{40442027-1C6D-45D2-AE45-B13B32D44A4D}" destId="{51FFA67C-41FF-47E8-B774-680696AD0DB0}" srcOrd="0" destOrd="0" presId="urn:microsoft.com/office/officeart/2005/8/layout/list1"/>
    <dgm:cxn modelId="{DCF920F6-5273-46E7-944F-0D95129B3594}" srcId="{40442027-1C6D-45D2-AE45-B13B32D44A4D}" destId="{6BE690C5-AF6A-4A7F-AB48-E5D6ECEA06AD}" srcOrd="0" destOrd="0" parTransId="{76F4C2FB-D44E-469D-A617-4DB7698E3E9D}" sibTransId="{458A7F3C-36AC-49DD-B3C5-365D56E6A01D}"/>
    <dgm:cxn modelId="{4A0A568E-DA09-4985-8432-5E998E2FCFAB}" srcId="{40442027-1C6D-45D2-AE45-B13B32D44A4D}" destId="{7FAE7214-A343-4AFE-833A-A9C04233A83A}" srcOrd="2" destOrd="0" parTransId="{D766E656-D282-4E4F-A454-422A48B69313}" sibTransId="{1B8B5C93-B67F-4394-8320-857C78271414}"/>
    <dgm:cxn modelId="{4B9B37C8-037D-413E-8CE3-21B01EED4705}" type="presOf" srcId="{6BE690C5-AF6A-4A7F-AB48-E5D6ECEA06AD}" destId="{ED37247B-7482-41F3-8F5E-89DBF02402F9}" srcOrd="1" destOrd="0" presId="urn:microsoft.com/office/officeart/2005/8/layout/list1"/>
    <dgm:cxn modelId="{8C46A222-9BF0-47E3-BE89-9E9427B1FD17}" type="presOf" srcId="{6BE690C5-AF6A-4A7F-AB48-E5D6ECEA06AD}" destId="{B0FC82B4-2024-47E1-BF6F-1706E5BD25F8}" srcOrd="0" destOrd="0" presId="urn:microsoft.com/office/officeart/2005/8/layout/list1"/>
    <dgm:cxn modelId="{47FA56F5-5EF5-424D-B19E-7A45C3C3F17C}" type="presOf" srcId="{A30E271F-9863-42B9-95C9-1D80E4272CBF}" destId="{965AC029-D802-4053-986C-A7505EFB337F}" srcOrd="0" destOrd="0" presId="urn:microsoft.com/office/officeart/2005/8/layout/list1"/>
    <dgm:cxn modelId="{1F175E4B-4501-4A08-AC2D-BA4096B8F564}" srcId="{40442027-1C6D-45D2-AE45-B13B32D44A4D}" destId="{A30E271F-9863-42B9-95C9-1D80E4272CBF}" srcOrd="1" destOrd="0" parTransId="{0E8D71CC-0A7C-4CCC-8AA0-5C7AB64C4A27}" sibTransId="{33420E7C-051B-4C57-8FA1-867C31A036FB}"/>
    <dgm:cxn modelId="{A87AC5AC-6A81-487F-84C9-73E0B393868C}" type="presParOf" srcId="{51FFA67C-41FF-47E8-B774-680696AD0DB0}" destId="{EFCDCE51-6324-4D59-B00A-1765BC43BDBA}" srcOrd="0" destOrd="0" presId="urn:microsoft.com/office/officeart/2005/8/layout/list1"/>
    <dgm:cxn modelId="{01E6BC83-BC63-45B6-A198-8018A7FD6029}" type="presParOf" srcId="{EFCDCE51-6324-4D59-B00A-1765BC43BDBA}" destId="{B0FC82B4-2024-47E1-BF6F-1706E5BD25F8}" srcOrd="0" destOrd="0" presId="urn:microsoft.com/office/officeart/2005/8/layout/list1"/>
    <dgm:cxn modelId="{263AC979-3AD0-430C-B2A0-18C13D692699}" type="presParOf" srcId="{EFCDCE51-6324-4D59-B00A-1765BC43BDBA}" destId="{ED37247B-7482-41F3-8F5E-89DBF02402F9}" srcOrd="1" destOrd="0" presId="urn:microsoft.com/office/officeart/2005/8/layout/list1"/>
    <dgm:cxn modelId="{F0A588D8-A634-40DC-BAA1-4AA1D6E3CB17}" type="presParOf" srcId="{51FFA67C-41FF-47E8-B774-680696AD0DB0}" destId="{B456551D-6894-4CCA-AD2D-E0DACB1A68BF}" srcOrd="1" destOrd="0" presId="urn:microsoft.com/office/officeart/2005/8/layout/list1"/>
    <dgm:cxn modelId="{F69D9BED-5307-4E08-A308-47BD9770C0FE}" type="presParOf" srcId="{51FFA67C-41FF-47E8-B774-680696AD0DB0}" destId="{00FA07A2-7DCB-499A-8499-538716719B02}" srcOrd="2" destOrd="0" presId="urn:microsoft.com/office/officeart/2005/8/layout/list1"/>
    <dgm:cxn modelId="{E1C396D2-2AD3-45CD-8223-5659695E9153}" type="presParOf" srcId="{51FFA67C-41FF-47E8-B774-680696AD0DB0}" destId="{F9AC697C-0421-4341-BD07-E7A1909C9953}" srcOrd="3" destOrd="0" presId="urn:microsoft.com/office/officeart/2005/8/layout/list1"/>
    <dgm:cxn modelId="{E871F5B3-945A-41F3-9033-78DB544F348A}" type="presParOf" srcId="{51FFA67C-41FF-47E8-B774-680696AD0DB0}" destId="{4E041DBB-BDEB-401E-ADA0-86A9946E9195}" srcOrd="4" destOrd="0" presId="urn:microsoft.com/office/officeart/2005/8/layout/list1"/>
    <dgm:cxn modelId="{784A5CC4-BFDC-401A-BDBD-E67200077D50}" type="presParOf" srcId="{4E041DBB-BDEB-401E-ADA0-86A9946E9195}" destId="{965AC029-D802-4053-986C-A7505EFB337F}" srcOrd="0" destOrd="0" presId="urn:microsoft.com/office/officeart/2005/8/layout/list1"/>
    <dgm:cxn modelId="{1CFFEBE3-DEC5-48D7-997B-16B3168C98E4}" type="presParOf" srcId="{4E041DBB-BDEB-401E-ADA0-86A9946E9195}" destId="{8D625A64-C624-4FD9-955D-56F2E912A762}" srcOrd="1" destOrd="0" presId="urn:microsoft.com/office/officeart/2005/8/layout/list1"/>
    <dgm:cxn modelId="{A44C403C-EEA1-492C-BB50-60D6F6EBE78C}" type="presParOf" srcId="{51FFA67C-41FF-47E8-B774-680696AD0DB0}" destId="{36CD38A9-3004-428C-BF2B-17A7C3BE8C9F}" srcOrd="5" destOrd="0" presId="urn:microsoft.com/office/officeart/2005/8/layout/list1"/>
    <dgm:cxn modelId="{505F2A93-FE67-408E-AC7F-876E3AE4C009}" type="presParOf" srcId="{51FFA67C-41FF-47E8-B774-680696AD0DB0}" destId="{4B2B1F99-FF20-4B13-8E66-D8667346E66E}" srcOrd="6" destOrd="0" presId="urn:microsoft.com/office/officeart/2005/8/layout/list1"/>
    <dgm:cxn modelId="{2BBADA08-2068-4975-8249-0A9814EABC6B}" type="presParOf" srcId="{51FFA67C-41FF-47E8-B774-680696AD0DB0}" destId="{EB73A60A-BA87-4555-A685-6F5883A68CA1}" srcOrd="7" destOrd="0" presId="urn:microsoft.com/office/officeart/2005/8/layout/list1"/>
    <dgm:cxn modelId="{CF73982F-C9D7-44B5-BFA2-F5E0208E66B7}" type="presParOf" srcId="{51FFA67C-41FF-47E8-B774-680696AD0DB0}" destId="{611C826B-4E36-4DED-9353-52A41D8873CD}" srcOrd="8" destOrd="0" presId="urn:microsoft.com/office/officeart/2005/8/layout/list1"/>
    <dgm:cxn modelId="{37EB372A-A5F4-4DE2-BAA8-56215EE8EBF5}" type="presParOf" srcId="{611C826B-4E36-4DED-9353-52A41D8873CD}" destId="{ECC61987-B632-42CF-BB76-A2A0B2E44F29}" srcOrd="0" destOrd="0" presId="urn:microsoft.com/office/officeart/2005/8/layout/list1"/>
    <dgm:cxn modelId="{7F9B56D1-1096-4B05-9430-EDF6AD8A9137}" type="presParOf" srcId="{611C826B-4E36-4DED-9353-52A41D8873CD}" destId="{C74ED166-15AE-4A24-80F3-2635237D1F69}" srcOrd="1" destOrd="0" presId="urn:microsoft.com/office/officeart/2005/8/layout/list1"/>
    <dgm:cxn modelId="{CB47A7D2-5C2F-4E8C-B5C3-767C57A9C0F2}" type="presParOf" srcId="{51FFA67C-41FF-47E8-B774-680696AD0DB0}" destId="{36324B4F-F592-417D-828F-C9B4C2C731F9}" srcOrd="9" destOrd="0" presId="urn:microsoft.com/office/officeart/2005/8/layout/list1"/>
    <dgm:cxn modelId="{36337C9B-149D-461E-B955-748788D38014}" type="presParOf" srcId="{51FFA67C-41FF-47E8-B774-680696AD0DB0}" destId="{11B3C5CE-D254-433A-856A-89CE1A2D171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1A2A51B-3928-43EE-86DA-C1BE30AED4E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5E9C4E4-EEF8-4575-8389-2D639054A0CA}">
      <dgm:prSet phldrT="[Tekst]" custT="1"/>
      <dgm:spPr/>
      <dgm:t>
        <a:bodyPr/>
        <a:lstStyle/>
        <a:p>
          <a:r>
            <a:rPr lang="pl-PL" sz="1600" i="1" dirty="0" smtClean="0"/>
            <a:t>The </a:t>
          </a:r>
          <a:r>
            <a:rPr lang="pl-PL" sz="1600" i="1" dirty="0" err="1" smtClean="0"/>
            <a:t>principle</a:t>
          </a:r>
          <a:r>
            <a:rPr lang="pl-PL" sz="1600" i="1" dirty="0" smtClean="0"/>
            <a:t> </a:t>
          </a:r>
          <a:r>
            <a:rPr lang="pl-PL" sz="1600" i="1" dirty="0" err="1" smtClean="0"/>
            <a:t>actio</a:t>
          </a:r>
          <a:r>
            <a:rPr lang="pl-PL" sz="1600" i="1" dirty="0" smtClean="0"/>
            <a:t> </a:t>
          </a:r>
          <a:r>
            <a:rPr lang="pl-PL" sz="1600" i="1" dirty="0" err="1" smtClean="0"/>
            <a:t>iudicatur</a:t>
          </a:r>
          <a:r>
            <a:rPr lang="pl-PL" sz="1600" i="1" dirty="0" smtClean="0"/>
            <a:t> </a:t>
          </a:r>
          <a:r>
            <a:rPr lang="pl-PL" sz="1600" i="1" dirty="0" err="1" smtClean="0"/>
            <a:t>mobilis</a:t>
          </a:r>
          <a:r>
            <a:rPr lang="pl-PL" sz="1600" i="1" dirty="0" smtClean="0"/>
            <a:t> vel </a:t>
          </a:r>
          <a:r>
            <a:rPr lang="pl-PL" sz="1600" i="1" dirty="0" err="1" smtClean="0"/>
            <a:t>immobilis</a:t>
          </a:r>
          <a:r>
            <a:rPr lang="pl-PL" sz="1600" i="1" dirty="0" smtClean="0"/>
            <a:t> </a:t>
          </a:r>
          <a:r>
            <a:rPr lang="pl-PL" sz="1600" i="1" dirty="0" err="1" smtClean="0"/>
            <a:t>secundum</a:t>
          </a:r>
          <a:r>
            <a:rPr lang="pl-PL" sz="1600" i="1" dirty="0" smtClean="0"/>
            <a:t> rei </a:t>
          </a:r>
          <a:r>
            <a:rPr lang="pl-PL" sz="1600" i="1" dirty="0" err="1" smtClean="0"/>
            <a:t>que</a:t>
          </a:r>
          <a:r>
            <a:rPr lang="pl-PL" sz="1600" i="1" dirty="0" smtClean="0"/>
            <a:t> in </a:t>
          </a:r>
          <a:r>
            <a:rPr lang="pl-PL" sz="1600" i="1" dirty="0" err="1" smtClean="0"/>
            <a:t>ea</a:t>
          </a:r>
          <a:r>
            <a:rPr lang="pl-PL" sz="1600" i="1" dirty="0" smtClean="0"/>
            <a:t> </a:t>
          </a:r>
          <a:r>
            <a:rPr lang="pl-PL" sz="1600" i="1" dirty="0" err="1" smtClean="0"/>
            <a:t>continetur</a:t>
          </a:r>
          <a:r>
            <a:rPr lang="pl-PL" sz="1600" i="1" dirty="0" smtClean="0"/>
            <a:t>  </a:t>
          </a:r>
          <a:r>
            <a:rPr lang="pl-PL" sz="1600" dirty="0" smtClean="0"/>
            <a:t>(14th </a:t>
          </a:r>
          <a:r>
            <a:rPr lang="pl-PL" sz="1600" dirty="0" err="1" smtClean="0"/>
            <a:t>century</a:t>
          </a:r>
          <a:r>
            <a:rPr lang="pl-PL" sz="1600" dirty="0" smtClean="0"/>
            <a:t>, </a:t>
          </a:r>
          <a:r>
            <a:rPr lang="pl-PL" sz="1600" dirty="0" err="1" smtClean="0"/>
            <a:t>Batolus</a:t>
          </a:r>
          <a:r>
            <a:rPr lang="pl-PL" sz="1600" dirty="0" smtClean="0"/>
            <a:t> de </a:t>
          </a:r>
          <a:r>
            <a:rPr lang="pl-PL" sz="1600" dirty="0" err="1" smtClean="0"/>
            <a:t>Saxoferrato</a:t>
          </a:r>
          <a:r>
            <a:rPr lang="pl-PL" sz="1600" dirty="0" smtClean="0"/>
            <a:t>, </a:t>
          </a:r>
          <a:r>
            <a:rPr lang="pl-PL" sz="1600" dirty="0" err="1" smtClean="0"/>
            <a:t>Commentaria</a:t>
          </a:r>
          <a:r>
            <a:rPr lang="pl-PL" sz="1600" dirty="0" smtClean="0"/>
            <a:t>. </a:t>
          </a:r>
          <a:r>
            <a:rPr lang="pl-PL" sz="1600" dirty="0" err="1" smtClean="0"/>
            <a:t>Infortiatum</a:t>
          </a:r>
          <a:r>
            <a:rPr lang="pl-PL" sz="1600" dirty="0" smtClean="0"/>
            <a:t>, k. 23). </a:t>
          </a:r>
          <a:endParaRPr lang="pl-PL" sz="1600" dirty="0"/>
        </a:p>
      </dgm:t>
    </dgm:pt>
    <dgm:pt modelId="{B7A19638-398E-4929-A702-69A37B638EBE}" type="parTrans" cxnId="{39F33C3B-B628-48EB-A411-0DB53314A9F5}">
      <dgm:prSet/>
      <dgm:spPr/>
      <dgm:t>
        <a:bodyPr/>
        <a:lstStyle/>
        <a:p>
          <a:endParaRPr lang="pl-PL"/>
        </a:p>
      </dgm:t>
    </dgm:pt>
    <dgm:pt modelId="{6B5586AF-91F3-4826-8BD5-BD6B7DE4A21E}" type="sibTrans" cxnId="{39F33C3B-B628-48EB-A411-0DB53314A9F5}">
      <dgm:prSet/>
      <dgm:spPr/>
      <dgm:t>
        <a:bodyPr/>
        <a:lstStyle/>
        <a:p>
          <a:endParaRPr lang="pl-PL"/>
        </a:p>
      </dgm:t>
    </dgm:pt>
    <dgm:pt modelId="{01682BDD-3A6D-4C19-8819-36E259CDA21E}">
      <dgm:prSet phldrT="[Tekst]" custT="1"/>
      <dgm:spPr/>
      <dgm:t>
        <a:bodyPr/>
        <a:lstStyle/>
        <a:p>
          <a:r>
            <a:rPr lang="pl-PL" sz="1600" dirty="0" smtClean="0"/>
            <a:t>The </a:t>
          </a:r>
          <a:r>
            <a:rPr lang="pl-PL" sz="1600" dirty="0" err="1" smtClean="0"/>
            <a:t>rejection</a:t>
          </a:r>
          <a:r>
            <a:rPr lang="pl-PL" sz="1600" dirty="0" smtClean="0"/>
            <a:t> of the uniform </a:t>
          </a:r>
          <a:r>
            <a:rPr lang="pl-PL" sz="1600" dirty="0" err="1" smtClean="0"/>
            <a:t>approach</a:t>
          </a:r>
          <a:r>
            <a:rPr lang="pl-PL" sz="1600" dirty="0" smtClean="0"/>
            <a:t> to </a:t>
          </a:r>
          <a:r>
            <a:rPr lang="pl-PL" sz="1600" i="1" dirty="0" smtClean="0"/>
            <a:t>res </a:t>
          </a:r>
          <a:r>
            <a:rPr lang="pl-PL" sz="1600" i="1" dirty="0" err="1" smtClean="0"/>
            <a:t>incorporales</a:t>
          </a:r>
          <a:r>
            <a:rPr lang="pl-PL" sz="1600" i="1" dirty="0" smtClean="0"/>
            <a:t> </a:t>
          </a:r>
          <a:r>
            <a:rPr lang="pl-PL" sz="1600" dirty="0" smtClean="0"/>
            <a:t>(16th </a:t>
          </a:r>
          <a:r>
            <a:rPr lang="pl-PL" sz="1600" dirty="0" err="1" smtClean="0"/>
            <a:t>century</a:t>
          </a:r>
          <a:r>
            <a:rPr lang="pl-PL" sz="1600" dirty="0" smtClean="0"/>
            <a:t>, H. </a:t>
          </a:r>
          <a:r>
            <a:rPr lang="pl-PL" sz="1600" dirty="0" err="1" smtClean="0"/>
            <a:t>Donellus</a:t>
          </a:r>
          <a:r>
            <a:rPr lang="pl-PL" sz="1600" dirty="0" smtClean="0"/>
            <a:t>, </a:t>
          </a:r>
          <a:r>
            <a:rPr lang="pl-PL" sz="1600" dirty="0" err="1" smtClean="0"/>
            <a:t>Commentariorum</a:t>
          </a:r>
          <a:r>
            <a:rPr lang="pl-PL" sz="1600" dirty="0" smtClean="0"/>
            <a:t> </a:t>
          </a:r>
          <a:r>
            <a:rPr lang="pl-PL" sz="1600" dirty="0" err="1" smtClean="0"/>
            <a:t>iuris</a:t>
          </a:r>
          <a:r>
            <a:rPr lang="pl-PL" sz="1600" dirty="0" smtClean="0"/>
            <a:t> </a:t>
          </a:r>
          <a:r>
            <a:rPr lang="pl-PL" sz="1600" dirty="0" err="1" smtClean="0"/>
            <a:t>civilis</a:t>
          </a:r>
          <a:r>
            <a:rPr lang="pl-PL" sz="1600" dirty="0" smtClean="0"/>
            <a:t>, </a:t>
          </a:r>
          <a:r>
            <a:rPr lang="pl-PL" sz="1600" dirty="0" err="1" smtClean="0"/>
            <a:t>lib</a:t>
          </a:r>
          <a:r>
            <a:rPr lang="pl-PL" sz="1600" dirty="0" smtClean="0"/>
            <a:t>. V, cap. 1)</a:t>
          </a:r>
          <a:endParaRPr lang="pl-PL" sz="1600" dirty="0"/>
        </a:p>
      </dgm:t>
    </dgm:pt>
    <dgm:pt modelId="{55C7224F-11A7-469C-BF2E-206B9B4D0336}" type="parTrans" cxnId="{ECA137D4-4545-42A6-BD14-B58AA3692572}">
      <dgm:prSet/>
      <dgm:spPr/>
      <dgm:t>
        <a:bodyPr/>
        <a:lstStyle/>
        <a:p>
          <a:endParaRPr lang="pl-PL"/>
        </a:p>
      </dgm:t>
    </dgm:pt>
    <dgm:pt modelId="{1E38A8CF-FEF9-49FE-B5DA-901340FC8BA0}" type="sibTrans" cxnId="{ECA137D4-4545-42A6-BD14-B58AA3692572}">
      <dgm:prSet/>
      <dgm:spPr/>
      <dgm:t>
        <a:bodyPr/>
        <a:lstStyle/>
        <a:p>
          <a:endParaRPr lang="pl-PL"/>
        </a:p>
      </dgm:t>
    </dgm:pt>
    <dgm:pt modelId="{138B60A2-B7F8-4F92-955D-FD020548EFBD}">
      <dgm:prSet phldrT="[Tekst]" custT="1"/>
      <dgm:spPr/>
      <dgm:t>
        <a:bodyPr/>
        <a:lstStyle/>
        <a:p>
          <a:r>
            <a:rPr lang="pl-PL" sz="1600" dirty="0" smtClean="0"/>
            <a:t>The idea of a </a:t>
          </a:r>
          <a:r>
            <a:rPr lang="pl-PL" sz="1600" dirty="0" err="1" smtClean="0"/>
            <a:t>dynamic</a:t>
          </a:r>
          <a:r>
            <a:rPr lang="pl-PL" sz="1600" dirty="0" smtClean="0"/>
            <a:t> </a:t>
          </a:r>
          <a:r>
            <a:rPr lang="pl-PL" sz="1600" dirty="0" err="1" smtClean="0"/>
            <a:t>nature</a:t>
          </a:r>
          <a:r>
            <a:rPr lang="pl-PL" sz="1600" dirty="0" smtClean="0"/>
            <a:t> of </a:t>
          </a:r>
          <a:r>
            <a:rPr lang="pl-PL" sz="1600" dirty="0" err="1" smtClean="0"/>
            <a:t>bien</a:t>
          </a:r>
          <a:r>
            <a:rPr lang="pl-PL" sz="1600" dirty="0" smtClean="0"/>
            <a:t> and </a:t>
          </a:r>
          <a:r>
            <a:rPr lang="pl-PL" sz="1600" dirty="0" err="1" smtClean="0"/>
            <a:t>chose</a:t>
          </a:r>
          <a:r>
            <a:rPr lang="pl-PL" sz="1600" dirty="0" smtClean="0"/>
            <a:t> (20th </a:t>
          </a:r>
          <a:r>
            <a:rPr lang="pl-PL" sz="1600" dirty="0" err="1" smtClean="0"/>
            <a:t>century</a:t>
          </a:r>
          <a:r>
            <a:rPr lang="pl-PL" sz="1600" dirty="0" smtClean="0"/>
            <a:t>, M. </a:t>
          </a:r>
          <a:r>
            <a:rPr lang="pl-PL" sz="1600" dirty="0" err="1" smtClean="0"/>
            <a:t>Planiol</a:t>
          </a:r>
          <a:r>
            <a:rPr lang="pl-PL" sz="1600" dirty="0" smtClean="0"/>
            <a:t>, </a:t>
          </a:r>
          <a:r>
            <a:rPr lang="pl-PL" sz="1600" dirty="0" err="1" smtClean="0"/>
            <a:t>Traite</a:t>
          </a:r>
          <a:r>
            <a:rPr lang="pl-PL" sz="1600" dirty="0" smtClean="0"/>
            <a:t> </a:t>
          </a:r>
          <a:r>
            <a:rPr lang="pl-PL" sz="1600" dirty="0" err="1" smtClean="0"/>
            <a:t>elementire</a:t>
          </a:r>
          <a:r>
            <a:rPr lang="pl-PL" sz="1600" dirty="0" smtClean="0"/>
            <a:t> de </a:t>
          </a:r>
          <a:r>
            <a:rPr lang="pl-PL" sz="1600" dirty="0" err="1" smtClean="0"/>
            <a:t>droit</a:t>
          </a:r>
          <a:r>
            <a:rPr lang="pl-PL" sz="1600" dirty="0" smtClean="0"/>
            <a:t> </a:t>
          </a:r>
          <a:r>
            <a:rPr lang="pl-PL" sz="1600" dirty="0" err="1" smtClean="0"/>
            <a:t>civil</a:t>
          </a:r>
          <a:r>
            <a:rPr lang="pl-PL" sz="1600" dirty="0" smtClean="0"/>
            <a:t>, t. 1)  </a:t>
          </a:r>
          <a:endParaRPr lang="pl-PL" sz="1600" dirty="0"/>
        </a:p>
      </dgm:t>
    </dgm:pt>
    <dgm:pt modelId="{0A9C72C5-BD35-4821-A1AE-3A50D4EC46EC}" type="parTrans" cxnId="{64FABD85-9ACA-4460-AAE8-AF633FF94EB0}">
      <dgm:prSet/>
      <dgm:spPr/>
      <dgm:t>
        <a:bodyPr/>
        <a:lstStyle/>
        <a:p>
          <a:endParaRPr lang="pl-PL"/>
        </a:p>
      </dgm:t>
    </dgm:pt>
    <dgm:pt modelId="{77E93E5D-7F08-4143-ABC5-81FC83628A10}" type="sibTrans" cxnId="{64FABD85-9ACA-4460-AAE8-AF633FF94EB0}">
      <dgm:prSet/>
      <dgm:spPr/>
      <dgm:t>
        <a:bodyPr/>
        <a:lstStyle/>
        <a:p>
          <a:endParaRPr lang="pl-PL"/>
        </a:p>
      </dgm:t>
    </dgm:pt>
    <dgm:pt modelId="{84EA7169-04C6-47CB-A19A-9A79F0B0C8E0}" type="pres">
      <dgm:prSet presAssocID="{41A2A51B-3928-43EE-86DA-C1BE30AED4E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E2A05B29-2B04-4490-B65E-2B4DCFD0190C}" type="pres">
      <dgm:prSet presAssocID="{35E9C4E4-EEF8-4575-8389-2D639054A0CA}" presName="parentLin" presStyleCnt="0"/>
      <dgm:spPr/>
    </dgm:pt>
    <dgm:pt modelId="{3479F8D6-143D-4557-B81E-DC041FA63C2F}" type="pres">
      <dgm:prSet presAssocID="{35E9C4E4-EEF8-4575-8389-2D639054A0CA}" presName="parentLeftMargin" presStyleLbl="node1" presStyleIdx="0" presStyleCnt="3"/>
      <dgm:spPr/>
      <dgm:t>
        <a:bodyPr/>
        <a:lstStyle/>
        <a:p>
          <a:endParaRPr lang="pl-PL"/>
        </a:p>
      </dgm:t>
    </dgm:pt>
    <dgm:pt modelId="{80D6556D-AAF7-40B6-B308-8FF0E6FB2ACF}" type="pres">
      <dgm:prSet presAssocID="{35E9C4E4-EEF8-4575-8389-2D639054A0C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0DDFC85-FA78-432B-9EA0-BD72B9704742}" type="pres">
      <dgm:prSet presAssocID="{35E9C4E4-EEF8-4575-8389-2D639054A0CA}" presName="negativeSpace" presStyleCnt="0"/>
      <dgm:spPr/>
    </dgm:pt>
    <dgm:pt modelId="{0D4E4637-79AB-4173-AA64-229C960C51EB}" type="pres">
      <dgm:prSet presAssocID="{35E9C4E4-EEF8-4575-8389-2D639054A0CA}" presName="childText" presStyleLbl="conFgAcc1" presStyleIdx="0" presStyleCnt="3">
        <dgm:presLayoutVars>
          <dgm:bulletEnabled val="1"/>
        </dgm:presLayoutVars>
      </dgm:prSet>
      <dgm:spPr/>
    </dgm:pt>
    <dgm:pt modelId="{8E30D568-D33A-43BB-884D-F742D71E97A4}" type="pres">
      <dgm:prSet presAssocID="{6B5586AF-91F3-4826-8BD5-BD6B7DE4A21E}" presName="spaceBetweenRectangles" presStyleCnt="0"/>
      <dgm:spPr/>
    </dgm:pt>
    <dgm:pt modelId="{634E0641-6742-4A0D-9B93-193EC50771E2}" type="pres">
      <dgm:prSet presAssocID="{01682BDD-3A6D-4C19-8819-36E259CDA21E}" presName="parentLin" presStyleCnt="0"/>
      <dgm:spPr/>
    </dgm:pt>
    <dgm:pt modelId="{FA26BC53-CF42-405F-B1E2-32483736B67E}" type="pres">
      <dgm:prSet presAssocID="{01682BDD-3A6D-4C19-8819-36E259CDA21E}" presName="parentLeftMargin" presStyleLbl="node1" presStyleIdx="0" presStyleCnt="3"/>
      <dgm:spPr/>
      <dgm:t>
        <a:bodyPr/>
        <a:lstStyle/>
        <a:p>
          <a:endParaRPr lang="pl-PL"/>
        </a:p>
      </dgm:t>
    </dgm:pt>
    <dgm:pt modelId="{3D844697-1F3F-4509-A5F3-E2EBBDB0CE43}" type="pres">
      <dgm:prSet presAssocID="{01682BDD-3A6D-4C19-8819-36E259CDA21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92E61CB-C186-4607-A021-D7D9B395F5C0}" type="pres">
      <dgm:prSet presAssocID="{01682BDD-3A6D-4C19-8819-36E259CDA21E}" presName="negativeSpace" presStyleCnt="0"/>
      <dgm:spPr/>
    </dgm:pt>
    <dgm:pt modelId="{83DF5BC5-201C-44AF-9ECA-D7AA365CE05A}" type="pres">
      <dgm:prSet presAssocID="{01682BDD-3A6D-4C19-8819-36E259CDA21E}" presName="childText" presStyleLbl="conFgAcc1" presStyleIdx="1" presStyleCnt="3">
        <dgm:presLayoutVars>
          <dgm:bulletEnabled val="1"/>
        </dgm:presLayoutVars>
      </dgm:prSet>
      <dgm:spPr/>
    </dgm:pt>
    <dgm:pt modelId="{6BE75F7A-4013-402A-BD09-9F623B6D015C}" type="pres">
      <dgm:prSet presAssocID="{1E38A8CF-FEF9-49FE-B5DA-901340FC8BA0}" presName="spaceBetweenRectangles" presStyleCnt="0"/>
      <dgm:spPr/>
    </dgm:pt>
    <dgm:pt modelId="{1F11DF27-4F60-4906-A12D-9381E279540A}" type="pres">
      <dgm:prSet presAssocID="{138B60A2-B7F8-4F92-955D-FD020548EFBD}" presName="parentLin" presStyleCnt="0"/>
      <dgm:spPr/>
    </dgm:pt>
    <dgm:pt modelId="{219FAC2C-334D-4376-8AE4-44B1D094E34A}" type="pres">
      <dgm:prSet presAssocID="{138B60A2-B7F8-4F92-955D-FD020548EFBD}" presName="parentLeftMargin" presStyleLbl="node1" presStyleIdx="1" presStyleCnt="3"/>
      <dgm:spPr/>
      <dgm:t>
        <a:bodyPr/>
        <a:lstStyle/>
        <a:p>
          <a:endParaRPr lang="pl-PL"/>
        </a:p>
      </dgm:t>
    </dgm:pt>
    <dgm:pt modelId="{679E9C48-F693-41CB-8564-B3C88A7A98F7}" type="pres">
      <dgm:prSet presAssocID="{138B60A2-B7F8-4F92-955D-FD020548EFB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CB8ED2B-007A-46BE-AA2B-2C7F97C2961E}" type="pres">
      <dgm:prSet presAssocID="{138B60A2-B7F8-4F92-955D-FD020548EFBD}" presName="negativeSpace" presStyleCnt="0"/>
      <dgm:spPr/>
    </dgm:pt>
    <dgm:pt modelId="{3EE51830-93E7-4F1A-A3A5-A4F3B67337A0}" type="pres">
      <dgm:prSet presAssocID="{138B60A2-B7F8-4F92-955D-FD020548EFB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4FABD85-9ACA-4460-AAE8-AF633FF94EB0}" srcId="{41A2A51B-3928-43EE-86DA-C1BE30AED4E0}" destId="{138B60A2-B7F8-4F92-955D-FD020548EFBD}" srcOrd="2" destOrd="0" parTransId="{0A9C72C5-BD35-4821-A1AE-3A50D4EC46EC}" sibTransId="{77E93E5D-7F08-4143-ABC5-81FC83628A10}"/>
    <dgm:cxn modelId="{7990C06E-F885-41A2-A445-CF494BB71120}" type="presOf" srcId="{35E9C4E4-EEF8-4575-8389-2D639054A0CA}" destId="{3479F8D6-143D-4557-B81E-DC041FA63C2F}" srcOrd="0" destOrd="0" presId="urn:microsoft.com/office/officeart/2005/8/layout/list1"/>
    <dgm:cxn modelId="{BA28D701-673B-4C08-BB86-1D38AFCF0602}" type="presOf" srcId="{138B60A2-B7F8-4F92-955D-FD020548EFBD}" destId="{219FAC2C-334D-4376-8AE4-44B1D094E34A}" srcOrd="0" destOrd="0" presId="urn:microsoft.com/office/officeart/2005/8/layout/list1"/>
    <dgm:cxn modelId="{39F33C3B-B628-48EB-A411-0DB53314A9F5}" srcId="{41A2A51B-3928-43EE-86DA-C1BE30AED4E0}" destId="{35E9C4E4-EEF8-4575-8389-2D639054A0CA}" srcOrd="0" destOrd="0" parTransId="{B7A19638-398E-4929-A702-69A37B638EBE}" sibTransId="{6B5586AF-91F3-4826-8BD5-BD6B7DE4A21E}"/>
    <dgm:cxn modelId="{FA5C6092-55B5-4546-A028-92CF082E9190}" type="presOf" srcId="{138B60A2-B7F8-4F92-955D-FD020548EFBD}" destId="{679E9C48-F693-41CB-8564-B3C88A7A98F7}" srcOrd="1" destOrd="0" presId="urn:microsoft.com/office/officeart/2005/8/layout/list1"/>
    <dgm:cxn modelId="{ECA137D4-4545-42A6-BD14-B58AA3692572}" srcId="{41A2A51B-3928-43EE-86DA-C1BE30AED4E0}" destId="{01682BDD-3A6D-4C19-8819-36E259CDA21E}" srcOrd="1" destOrd="0" parTransId="{55C7224F-11A7-469C-BF2E-206B9B4D0336}" sibTransId="{1E38A8CF-FEF9-49FE-B5DA-901340FC8BA0}"/>
    <dgm:cxn modelId="{6D41680A-CBE0-42A8-A2C7-CCFC27B98835}" type="presOf" srcId="{35E9C4E4-EEF8-4575-8389-2D639054A0CA}" destId="{80D6556D-AAF7-40B6-B308-8FF0E6FB2ACF}" srcOrd="1" destOrd="0" presId="urn:microsoft.com/office/officeart/2005/8/layout/list1"/>
    <dgm:cxn modelId="{1F345B40-8E27-4796-940A-AC1B31E8ADE8}" type="presOf" srcId="{01682BDD-3A6D-4C19-8819-36E259CDA21E}" destId="{FA26BC53-CF42-405F-B1E2-32483736B67E}" srcOrd="0" destOrd="0" presId="urn:microsoft.com/office/officeart/2005/8/layout/list1"/>
    <dgm:cxn modelId="{A32EA8DA-066C-4E3B-A6D5-6039BE5CBF2B}" type="presOf" srcId="{41A2A51B-3928-43EE-86DA-C1BE30AED4E0}" destId="{84EA7169-04C6-47CB-A19A-9A79F0B0C8E0}" srcOrd="0" destOrd="0" presId="urn:microsoft.com/office/officeart/2005/8/layout/list1"/>
    <dgm:cxn modelId="{B043B288-90DD-430D-9930-5E6F63B447CD}" type="presOf" srcId="{01682BDD-3A6D-4C19-8819-36E259CDA21E}" destId="{3D844697-1F3F-4509-A5F3-E2EBBDB0CE43}" srcOrd="1" destOrd="0" presId="urn:microsoft.com/office/officeart/2005/8/layout/list1"/>
    <dgm:cxn modelId="{5822E501-A9AA-4DD7-8348-03434833D626}" type="presParOf" srcId="{84EA7169-04C6-47CB-A19A-9A79F0B0C8E0}" destId="{E2A05B29-2B04-4490-B65E-2B4DCFD0190C}" srcOrd="0" destOrd="0" presId="urn:microsoft.com/office/officeart/2005/8/layout/list1"/>
    <dgm:cxn modelId="{961BCC42-9229-4687-BB84-A54F5E85D9EB}" type="presParOf" srcId="{E2A05B29-2B04-4490-B65E-2B4DCFD0190C}" destId="{3479F8D6-143D-4557-B81E-DC041FA63C2F}" srcOrd="0" destOrd="0" presId="urn:microsoft.com/office/officeart/2005/8/layout/list1"/>
    <dgm:cxn modelId="{B3D19136-2CC2-43EC-827D-D32477F61BD3}" type="presParOf" srcId="{E2A05B29-2B04-4490-B65E-2B4DCFD0190C}" destId="{80D6556D-AAF7-40B6-B308-8FF0E6FB2ACF}" srcOrd="1" destOrd="0" presId="urn:microsoft.com/office/officeart/2005/8/layout/list1"/>
    <dgm:cxn modelId="{49D4F49A-1839-4063-9CF7-CBCBCF31FAD3}" type="presParOf" srcId="{84EA7169-04C6-47CB-A19A-9A79F0B0C8E0}" destId="{30DDFC85-FA78-432B-9EA0-BD72B9704742}" srcOrd="1" destOrd="0" presId="urn:microsoft.com/office/officeart/2005/8/layout/list1"/>
    <dgm:cxn modelId="{1052FAE2-25BC-48E7-806D-756576A8E90B}" type="presParOf" srcId="{84EA7169-04C6-47CB-A19A-9A79F0B0C8E0}" destId="{0D4E4637-79AB-4173-AA64-229C960C51EB}" srcOrd="2" destOrd="0" presId="urn:microsoft.com/office/officeart/2005/8/layout/list1"/>
    <dgm:cxn modelId="{07A1E393-012A-46C6-9B65-29D3293F27D3}" type="presParOf" srcId="{84EA7169-04C6-47CB-A19A-9A79F0B0C8E0}" destId="{8E30D568-D33A-43BB-884D-F742D71E97A4}" srcOrd="3" destOrd="0" presId="urn:microsoft.com/office/officeart/2005/8/layout/list1"/>
    <dgm:cxn modelId="{05DE3158-792D-4D51-AC99-FF0917BB099E}" type="presParOf" srcId="{84EA7169-04C6-47CB-A19A-9A79F0B0C8E0}" destId="{634E0641-6742-4A0D-9B93-193EC50771E2}" srcOrd="4" destOrd="0" presId="urn:microsoft.com/office/officeart/2005/8/layout/list1"/>
    <dgm:cxn modelId="{C912EEF8-9084-4F23-A26E-686E1497A320}" type="presParOf" srcId="{634E0641-6742-4A0D-9B93-193EC50771E2}" destId="{FA26BC53-CF42-405F-B1E2-32483736B67E}" srcOrd="0" destOrd="0" presId="urn:microsoft.com/office/officeart/2005/8/layout/list1"/>
    <dgm:cxn modelId="{542A7C40-19AB-41DB-B56E-3BBE50D71B96}" type="presParOf" srcId="{634E0641-6742-4A0D-9B93-193EC50771E2}" destId="{3D844697-1F3F-4509-A5F3-E2EBBDB0CE43}" srcOrd="1" destOrd="0" presId="urn:microsoft.com/office/officeart/2005/8/layout/list1"/>
    <dgm:cxn modelId="{2A0F1BB2-6BD6-4903-B05F-1C8045D21B7F}" type="presParOf" srcId="{84EA7169-04C6-47CB-A19A-9A79F0B0C8E0}" destId="{392E61CB-C186-4607-A021-D7D9B395F5C0}" srcOrd="5" destOrd="0" presId="urn:microsoft.com/office/officeart/2005/8/layout/list1"/>
    <dgm:cxn modelId="{CA0EA7C2-F93A-4957-A367-0739FEE1739B}" type="presParOf" srcId="{84EA7169-04C6-47CB-A19A-9A79F0B0C8E0}" destId="{83DF5BC5-201C-44AF-9ECA-D7AA365CE05A}" srcOrd="6" destOrd="0" presId="urn:microsoft.com/office/officeart/2005/8/layout/list1"/>
    <dgm:cxn modelId="{A4DA136D-F2A5-4F0F-82FF-6D0F2CDAF774}" type="presParOf" srcId="{84EA7169-04C6-47CB-A19A-9A79F0B0C8E0}" destId="{6BE75F7A-4013-402A-BD09-9F623B6D015C}" srcOrd="7" destOrd="0" presId="urn:microsoft.com/office/officeart/2005/8/layout/list1"/>
    <dgm:cxn modelId="{B185D98A-5002-4451-8C73-CFECE7E3A1B1}" type="presParOf" srcId="{84EA7169-04C6-47CB-A19A-9A79F0B0C8E0}" destId="{1F11DF27-4F60-4906-A12D-9381E279540A}" srcOrd="8" destOrd="0" presId="urn:microsoft.com/office/officeart/2005/8/layout/list1"/>
    <dgm:cxn modelId="{36CB195A-5C07-4CFA-9A88-5252CF222306}" type="presParOf" srcId="{1F11DF27-4F60-4906-A12D-9381E279540A}" destId="{219FAC2C-334D-4376-8AE4-44B1D094E34A}" srcOrd="0" destOrd="0" presId="urn:microsoft.com/office/officeart/2005/8/layout/list1"/>
    <dgm:cxn modelId="{CFD86495-4505-4D35-A853-231CB8377F70}" type="presParOf" srcId="{1F11DF27-4F60-4906-A12D-9381E279540A}" destId="{679E9C48-F693-41CB-8564-B3C88A7A98F7}" srcOrd="1" destOrd="0" presId="urn:microsoft.com/office/officeart/2005/8/layout/list1"/>
    <dgm:cxn modelId="{518F641A-733C-4A53-826A-124AB7879674}" type="presParOf" srcId="{84EA7169-04C6-47CB-A19A-9A79F0B0C8E0}" destId="{8CB8ED2B-007A-46BE-AA2B-2C7F97C2961E}" srcOrd="9" destOrd="0" presId="urn:microsoft.com/office/officeart/2005/8/layout/list1"/>
    <dgm:cxn modelId="{B550FCDA-A482-4FFD-BF4C-4584E2CB6707}" type="presParOf" srcId="{84EA7169-04C6-47CB-A19A-9A79F0B0C8E0}" destId="{3EE51830-93E7-4F1A-A3A5-A4F3B67337A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02BCE9-00BC-5944-A2EA-437F1EB71B78}">
      <dsp:nvSpPr>
        <dsp:cNvPr id="0" name=""/>
        <dsp:cNvSpPr/>
      </dsp:nvSpPr>
      <dsp:spPr>
        <a:xfrm>
          <a:off x="-5116967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4AC9F4-C0B3-D14B-BAE6-B34FDB539BAA}">
      <dsp:nvSpPr>
        <dsp:cNvPr id="0" name=""/>
        <dsp:cNvSpPr/>
      </dsp:nvSpPr>
      <dsp:spPr>
        <a:xfrm>
          <a:off x="628203" y="452596"/>
          <a:ext cx="7538938" cy="90519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849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>
              <a:solidFill>
                <a:srgbClr val="002060"/>
              </a:solidFill>
            </a:rPr>
            <a:t>” As </a:t>
          </a:r>
          <a:r>
            <a:rPr lang="pl-PL" sz="1800" b="1" kern="1200" dirty="0" err="1" smtClean="0">
              <a:solidFill>
                <a:srgbClr val="002060"/>
              </a:solidFill>
            </a:rPr>
            <a:t>social</a:t>
          </a:r>
          <a:r>
            <a:rPr lang="pl-PL" sz="1800" b="1" kern="1200" dirty="0" smtClean="0">
              <a:solidFill>
                <a:srgbClr val="002060"/>
              </a:solidFill>
            </a:rPr>
            <a:t> </a:t>
          </a:r>
          <a:r>
            <a:rPr lang="pl-PL" sz="1800" b="1" kern="1200" dirty="0" err="1" smtClean="0">
              <a:solidFill>
                <a:srgbClr val="002060"/>
              </a:solidFill>
            </a:rPr>
            <a:t>or</a:t>
          </a:r>
          <a:r>
            <a:rPr lang="pl-PL" sz="1800" b="1" kern="1200" dirty="0" smtClean="0">
              <a:solidFill>
                <a:srgbClr val="002060"/>
              </a:solidFill>
            </a:rPr>
            <a:t> </a:t>
          </a:r>
          <a:r>
            <a:rPr lang="pl-PL" sz="1800" b="1" kern="1200" dirty="0" err="1" smtClean="0">
              <a:solidFill>
                <a:srgbClr val="002060"/>
              </a:solidFill>
            </a:rPr>
            <a:t>economic</a:t>
          </a:r>
          <a:r>
            <a:rPr lang="pl-PL" sz="1800" b="1" kern="1200" dirty="0" smtClean="0">
              <a:solidFill>
                <a:srgbClr val="002060"/>
              </a:solidFill>
            </a:rPr>
            <a:t> </a:t>
          </a:r>
          <a:r>
            <a:rPr lang="pl-PL" sz="1800" b="1" kern="1200" dirty="0" err="1" smtClean="0">
              <a:solidFill>
                <a:srgbClr val="002060"/>
              </a:solidFill>
            </a:rPr>
            <a:t>conditions</a:t>
          </a:r>
          <a:r>
            <a:rPr lang="pl-PL" sz="1800" b="1" kern="1200" dirty="0" smtClean="0">
              <a:solidFill>
                <a:srgbClr val="002060"/>
              </a:solidFill>
            </a:rPr>
            <a:t> </a:t>
          </a:r>
          <a:r>
            <a:rPr lang="pl-PL" sz="1800" b="1" kern="1200" dirty="0" err="1" smtClean="0">
              <a:solidFill>
                <a:srgbClr val="002060"/>
              </a:solidFill>
            </a:rPr>
            <a:t>change</a:t>
          </a:r>
          <a:r>
            <a:rPr lang="pl-PL" sz="1800" b="1" kern="1200" dirty="0" smtClean="0">
              <a:solidFill>
                <a:srgbClr val="002060"/>
              </a:solidFill>
            </a:rPr>
            <a:t>, </a:t>
          </a:r>
          <a:r>
            <a:rPr lang="pl-PL" sz="1800" b="1" kern="1200" dirty="0" err="1" smtClean="0">
              <a:solidFill>
                <a:srgbClr val="002060"/>
              </a:solidFill>
            </a:rPr>
            <a:t>elements</a:t>
          </a:r>
          <a:r>
            <a:rPr lang="pl-PL" sz="1800" b="1" kern="1200" dirty="0" smtClean="0">
              <a:solidFill>
                <a:srgbClr val="002060"/>
              </a:solidFill>
            </a:rPr>
            <a:t> of the </a:t>
          </a:r>
          <a:r>
            <a:rPr lang="pl-PL" sz="1800" b="1" kern="1200" dirty="0" err="1" smtClean="0">
              <a:solidFill>
                <a:srgbClr val="002060"/>
              </a:solidFill>
            </a:rPr>
            <a:t>existing</a:t>
          </a:r>
          <a:r>
            <a:rPr lang="pl-PL" sz="1800" b="1" kern="1200" dirty="0" smtClean="0">
              <a:solidFill>
                <a:srgbClr val="002060"/>
              </a:solidFill>
            </a:rPr>
            <a:t> </a:t>
          </a:r>
          <a:r>
            <a:rPr lang="pl-PL" sz="1800" b="1" kern="1200" dirty="0" err="1" smtClean="0">
              <a:solidFill>
                <a:srgbClr val="002060"/>
              </a:solidFill>
            </a:rPr>
            <a:t>conceptual</a:t>
          </a:r>
          <a:r>
            <a:rPr lang="pl-PL" sz="1800" b="1" kern="1200" dirty="0" smtClean="0">
              <a:solidFill>
                <a:srgbClr val="002060"/>
              </a:solidFill>
            </a:rPr>
            <a:t> </a:t>
          </a:r>
          <a:r>
            <a:rPr lang="pl-PL" sz="1800" b="1" kern="1200" dirty="0" err="1" smtClean="0">
              <a:solidFill>
                <a:srgbClr val="002060"/>
              </a:solidFill>
            </a:rPr>
            <a:t>apparatus</a:t>
          </a:r>
          <a:r>
            <a:rPr lang="pl-PL" sz="1800" b="1" kern="1200" dirty="0" smtClean="0">
              <a:solidFill>
                <a:srgbClr val="002060"/>
              </a:solidFill>
            </a:rPr>
            <a:t> of </a:t>
          </a:r>
          <a:r>
            <a:rPr lang="pl-PL" sz="1800" b="1" kern="1200" dirty="0" err="1" smtClean="0">
              <a:solidFill>
                <a:srgbClr val="002060"/>
              </a:solidFill>
            </a:rPr>
            <a:t>legal</a:t>
          </a:r>
          <a:r>
            <a:rPr lang="pl-PL" sz="1800" b="1" kern="1200" dirty="0" smtClean="0">
              <a:solidFill>
                <a:srgbClr val="002060"/>
              </a:solidFill>
            </a:rPr>
            <a:t> </a:t>
          </a:r>
          <a:r>
            <a:rPr lang="pl-PL" sz="1800" b="1" kern="1200" dirty="0" err="1" smtClean="0">
              <a:solidFill>
                <a:srgbClr val="002060"/>
              </a:solidFill>
            </a:rPr>
            <a:t>analysis</a:t>
          </a:r>
          <a:r>
            <a:rPr lang="pl-PL" sz="1800" b="1" kern="1200" dirty="0" smtClean="0">
              <a:solidFill>
                <a:srgbClr val="002060"/>
              </a:solidFill>
            </a:rPr>
            <a:t> </a:t>
          </a:r>
          <a:r>
            <a:rPr lang="pl-PL" sz="1800" b="1" kern="1200" dirty="0" err="1" smtClean="0">
              <a:solidFill>
                <a:srgbClr val="002060"/>
              </a:solidFill>
            </a:rPr>
            <a:t>become</a:t>
          </a:r>
          <a:r>
            <a:rPr lang="pl-PL" sz="1800" b="1" kern="1200" dirty="0" smtClean="0">
              <a:solidFill>
                <a:srgbClr val="002060"/>
              </a:solidFill>
            </a:rPr>
            <a:t> </a:t>
          </a:r>
          <a:r>
            <a:rPr lang="pl-PL" sz="1800" b="1" kern="1200" dirty="0" err="1" smtClean="0">
              <a:solidFill>
                <a:srgbClr val="002060"/>
              </a:solidFill>
            </a:rPr>
            <a:t>increasingly</a:t>
          </a:r>
          <a:r>
            <a:rPr lang="pl-PL" sz="1800" b="1" kern="1200" dirty="0" smtClean="0">
              <a:solidFill>
                <a:srgbClr val="002060"/>
              </a:solidFill>
            </a:rPr>
            <a:t> </a:t>
          </a:r>
          <a:r>
            <a:rPr lang="pl-PL" sz="1800" b="1" kern="1200" dirty="0" err="1" smtClean="0">
              <a:solidFill>
                <a:srgbClr val="002060"/>
              </a:solidFill>
            </a:rPr>
            <a:t>strained</a:t>
          </a:r>
          <a:r>
            <a:rPr lang="pl-PL" sz="1800" b="1" kern="1200" dirty="0" smtClean="0">
              <a:solidFill>
                <a:srgbClr val="002060"/>
              </a:solidFill>
            </a:rPr>
            <a:t> and </a:t>
          </a:r>
          <a:r>
            <a:rPr lang="pl-PL" sz="1800" b="1" kern="1200" dirty="0" err="1" smtClean="0">
              <a:solidFill>
                <a:srgbClr val="002060"/>
              </a:solidFill>
            </a:rPr>
            <a:t>eventually</a:t>
          </a:r>
          <a:r>
            <a:rPr lang="pl-PL" sz="1800" b="1" kern="1200" dirty="0" smtClean="0">
              <a:solidFill>
                <a:srgbClr val="002060"/>
              </a:solidFill>
            </a:rPr>
            <a:t> </a:t>
          </a:r>
          <a:r>
            <a:rPr lang="pl-PL" sz="1800" b="1" kern="1200" dirty="0" err="1" smtClean="0">
              <a:solidFill>
                <a:srgbClr val="002060"/>
              </a:solidFill>
            </a:rPr>
            <a:t>are</a:t>
          </a:r>
          <a:r>
            <a:rPr lang="pl-PL" sz="1800" b="1" kern="1200" dirty="0" smtClean="0">
              <a:solidFill>
                <a:srgbClr val="002060"/>
              </a:solidFill>
            </a:rPr>
            <a:t> </a:t>
          </a:r>
          <a:r>
            <a:rPr lang="pl-PL" sz="1800" b="1" kern="1200" dirty="0" err="1" smtClean="0">
              <a:solidFill>
                <a:srgbClr val="002060"/>
              </a:solidFill>
            </a:rPr>
            <a:t>unable</a:t>
          </a:r>
          <a:r>
            <a:rPr lang="pl-PL" sz="1800" b="1" kern="1200" dirty="0" smtClean="0">
              <a:solidFill>
                <a:srgbClr val="002060"/>
              </a:solidFill>
            </a:rPr>
            <a:t> to </a:t>
          </a:r>
          <a:r>
            <a:rPr lang="pl-PL" sz="1800" b="1" kern="1200" dirty="0" err="1" smtClean="0">
              <a:solidFill>
                <a:srgbClr val="002060"/>
              </a:solidFill>
            </a:rPr>
            <a:t>accomodate</a:t>
          </a:r>
          <a:r>
            <a:rPr lang="pl-PL" sz="1800" b="1" kern="1200" dirty="0" smtClean="0">
              <a:solidFill>
                <a:srgbClr val="002060"/>
              </a:solidFill>
            </a:rPr>
            <a:t> the </a:t>
          </a:r>
          <a:r>
            <a:rPr lang="pl-PL" sz="1800" b="1" kern="1200" dirty="0" err="1" smtClean="0">
              <a:solidFill>
                <a:srgbClr val="002060"/>
              </a:solidFill>
            </a:rPr>
            <a:t>new</a:t>
          </a:r>
          <a:r>
            <a:rPr lang="pl-PL" sz="1800" b="1" kern="1200" dirty="0" smtClean="0">
              <a:solidFill>
                <a:srgbClr val="002060"/>
              </a:solidFill>
            </a:rPr>
            <a:t> </a:t>
          </a:r>
          <a:r>
            <a:rPr lang="pl-PL" sz="1800" b="1" kern="1200" dirty="0" err="1" smtClean="0">
              <a:solidFill>
                <a:srgbClr val="002060"/>
              </a:solidFill>
            </a:rPr>
            <a:t>phenomena</a:t>
          </a:r>
          <a:r>
            <a:rPr lang="pl-PL" sz="1800" b="1" kern="1200" dirty="0" smtClean="0">
              <a:solidFill>
                <a:srgbClr val="002060"/>
              </a:solidFill>
            </a:rPr>
            <a:t>” </a:t>
          </a:r>
          <a:endParaRPr lang="pl-PL" sz="1800" b="1" kern="1200" dirty="0"/>
        </a:p>
      </dsp:txBody>
      <dsp:txXfrm>
        <a:off x="628203" y="452596"/>
        <a:ext cx="7538938" cy="905192"/>
      </dsp:txXfrm>
    </dsp:sp>
    <dsp:sp modelId="{C30D506E-8FAC-B141-9098-F34A2135956A}">
      <dsp:nvSpPr>
        <dsp:cNvPr id="0" name=""/>
        <dsp:cNvSpPr/>
      </dsp:nvSpPr>
      <dsp:spPr>
        <a:xfrm>
          <a:off x="62458" y="339447"/>
          <a:ext cx="1131490" cy="113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24ACD0-1E8E-494F-9D3C-3DAD70D40161}">
      <dsp:nvSpPr>
        <dsp:cNvPr id="0" name=""/>
        <dsp:cNvSpPr/>
      </dsp:nvSpPr>
      <dsp:spPr>
        <a:xfrm>
          <a:off x="957241" y="1810385"/>
          <a:ext cx="7209900" cy="90519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849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solidFill>
                <a:srgbClr val="002060"/>
              </a:solidFill>
            </a:rPr>
            <a:t>„ </a:t>
          </a:r>
          <a:r>
            <a:rPr lang="pl-PL" sz="1800" b="1" kern="1200" dirty="0" smtClean="0">
              <a:solidFill>
                <a:srgbClr val="002060"/>
              </a:solidFill>
            </a:rPr>
            <a:t>The </a:t>
          </a:r>
          <a:r>
            <a:rPr lang="pl-PL" sz="1800" b="1" kern="1200" dirty="0" err="1" smtClean="0">
              <a:solidFill>
                <a:srgbClr val="002060"/>
              </a:solidFill>
            </a:rPr>
            <a:t>political</a:t>
          </a:r>
          <a:r>
            <a:rPr lang="pl-PL" sz="1800" b="1" kern="1200" dirty="0" smtClean="0">
              <a:solidFill>
                <a:srgbClr val="002060"/>
              </a:solidFill>
            </a:rPr>
            <a:t> </a:t>
          </a:r>
          <a:r>
            <a:rPr lang="pl-PL" sz="1800" b="1" kern="1200" dirty="0" err="1" smtClean="0">
              <a:solidFill>
                <a:srgbClr val="002060"/>
              </a:solidFill>
            </a:rPr>
            <a:t>foundations</a:t>
          </a:r>
          <a:r>
            <a:rPr lang="pl-PL" sz="1800" b="1" kern="1200" dirty="0" smtClean="0">
              <a:solidFill>
                <a:srgbClr val="002060"/>
              </a:solidFill>
            </a:rPr>
            <a:t> of the </a:t>
          </a:r>
          <a:r>
            <a:rPr lang="pl-PL" sz="1800" b="1" kern="1200" dirty="0" err="1" smtClean="0">
              <a:solidFill>
                <a:srgbClr val="002060"/>
              </a:solidFill>
            </a:rPr>
            <a:t>new</a:t>
          </a:r>
          <a:r>
            <a:rPr lang="pl-PL" sz="1800" b="1" kern="1200" dirty="0" smtClean="0">
              <a:solidFill>
                <a:srgbClr val="002060"/>
              </a:solidFill>
            </a:rPr>
            <a:t> </a:t>
          </a:r>
          <a:r>
            <a:rPr lang="pl-PL" sz="1800" b="1" kern="1200" dirty="0" err="1" smtClean="0">
              <a:solidFill>
                <a:srgbClr val="002060"/>
              </a:solidFill>
            </a:rPr>
            <a:t>property</a:t>
          </a:r>
          <a:r>
            <a:rPr lang="pl-PL" sz="1800" b="1" kern="1200" dirty="0" smtClean="0">
              <a:solidFill>
                <a:srgbClr val="002060"/>
              </a:solidFill>
            </a:rPr>
            <a:t> idea </a:t>
          </a:r>
          <a:r>
            <a:rPr lang="pl-PL" sz="1800" b="1" kern="1200" dirty="0" err="1" smtClean="0">
              <a:solidFill>
                <a:srgbClr val="002060"/>
              </a:solidFill>
            </a:rPr>
            <a:t>are</a:t>
          </a:r>
          <a:r>
            <a:rPr lang="pl-PL" sz="1800" b="1" kern="1200" dirty="0" smtClean="0">
              <a:solidFill>
                <a:srgbClr val="002060"/>
              </a:solidFill>
            </a:rPr>
            <a:t> </a:t>
          </a:r>
          <a:r>
            <a:rPr lang="pl-PL" sz="1800" b="1" kern="1200" dirty="0" err="1" smtClean="0">
              <a:solidFill>
                <a:srgbClr val="002060"/>
              </a:solidFill>
            </a:rPr>
            <a:t>essentially</a:t>
          </a:r>
          <a:r>
            <a:rPr lang="pl-PL" sz="1800" b="1" kern="1200" dirty="0" smtClean="0">
              <a:solidFill>
                <a:srgbClr val="002060"/>
              </a:solidFill>
            </a:rPr>
            <a:t> </a:t>
          </a:r>
          <a:r>
            <a:rPr lang="pl-PL" sz="1800" b="1" kern="1200" dirty="0" err="1" smtClean="0">
              <a:solidFill>
                <a:srgbClr val="002060"/>
              </a:solidFill>
            </a:rPr>
            <a:t>those</a:t>
          </a:r>
          <a:r>
            <a:rPr lang="pl-PL" sz="1800" b="1" kern="1200" dirty="0" smtClean="0">
              <a:solidFill>
                <a:srgbClr val="002060"/>
              </a:solidFill>
            </a:rPr>
            <a:t> of the </a:t>
          </a:r>
          <a:r>
            <a:rPr lang="pl-PL" sz="1800" b="1" kern="1200" dirty="0" err="1" smtClean="0">
              <a:solidFill>
                <a:srgbClr val="002060"/>
              </a:solidFill>
            </a:rPr>
            <a:t>conventional</a:t>
          </a:r>
          <a:r>
            <a:rPr lang="pl-PL" sz="1800" b="1" kern="1200" dirty="0" smtClean="0">
              <a:solidFill>
                <a:srgbClr val="002060"/>
              </a:solidFill>
            </a:rPr>
            <a:t> </a:t>
          </a:r>
          <a:r>
            <a:rPr lang="pl-PL" sz="1800" b="1" kern="1200" dirty="0" err="1" smtClean="0">
              <a:solidFill>
                <a:srgbClr val="002060"/>
              </a:solidFill>
            </a:rPr>
            <a:t>or</a:t>
          </a:r>
          <a:r>
            <a:rPr lang="pl-PL" sz="1800" b="1" kern="1200" dirty="0" smtClean="0">
              <a:solidFill>
                <a:srgbClr val="002060"/>
              </a:solidFill>
            </a:rPr>
            <a:t> </a:t>
          </a:r>
          <a:r>
            <a:rPr lang="pl-PL" sz="1800" b="1" kern="1200" dirty="0" err="1" smtClean="0">
              <a:solidFill>
                <a:srgbClr val="002060"/>
              </a:solidFill>
            </a:rPr>
            <a:t>common</a:t>
          </a:r>
          <a:r>
            <a:rPr lang="pl-PL" sz="1800" b="1" kern="1200" dirty="0" smtClean="0">
              <a:solidFill>
                <a:srgbClr val="002060"/>
              </a:solidFill>
            </a:rPr>
            <a:t>-law </a:t>
          </a:r>
          <a:r>
            <a:rPr lang="pl-PL" sz="1800" b="1" kern="1200" dirty="0" err="1" smtClean="0">
              <a:solidFill>
                <a:srgbClr val="002060"/>
              </a:solidFill>
            </a:rPr>
            <a:t>conception</a:t>
          </a:r>
          <a:r>
            <a:rPr lang="pl-PL" sz="1800" b="1" kern="1200" dirty="0" smtClean="0">
              <a:solidFill>
                <a:srgbClr val="002060"/>
              </a:solidFill>
            </a:rPr>
            <a:t> of </a:t>
          </a:r>
          <a:r>
            <a:rPr lang="pl-PL" sz="1800" b="1" kern="1200" dirty="0" err="1" smtClean="0">
              <a:solidFill>
                <a:srgbClr val="002060"/>
              </a:solidFill>
            </a:rPr>
            <a:t>property</a:t>
          </a:r>
          <a:r>
            <a:rPr lang="pl-PL" sz="1800" b="1" kern="1200" dirty="0" smtClean="0">
              <a:solidFill>
                <a:srgbClr val="002060"/>
              </a:solidFill>
            </a:rPr>
            <a:t>, </a:t>
          </a:r>
          <a:r>
            <a:rPr lang="pl-PL" sz="1800" b="1" kern="1200" dirty="0" err="1" smtClean="0">
              <a:solidFill>
                <a:srgbClr val="002060"/>
              </a:solidFill>
            </a:rPr>
            <a:t>stripped</a:t>
          </a:r>
          <a:r>
            <a:rPr lang="pl-PL" sz="1800" b="1" kern="1200" dirty="0" smtClean="0">
              <a:solidFill>
                <a:srgbClr val="002060"/>
              </a:solidFill>
            </a:rPr>
            <a:t> of </a:t>
          </a:r>
          <a:r>
            <a:rPr lang="pl-PL" sz="1800" b="1" kern="1200" dirty="0" err="1" smtClean="0">
              <a:solidFill>
                <a:srgbClr val="002060"/>
              </a:solidFill>
            </a:rPr>
            <a:t>its</a:t>
          </a:r>
          <a:r>
            <a:rPr lang="pl-PL" sz="1800" b="1" kern="1200" dirty="0" smtClean="0">
              <a:solidFill>
                <a:srgbClr val="002060"/>
              </a:solidFill>
            </a:rPr>
            <a:t> </a:t>
          </a:r>
          <a:r>
            <a:rPr lang="pl-PL" sz="1800" b="1" kern="1200" dirty="0" err="1" smtClean="0">
              <a:solidFill>
                <a:srgbClr val="002060"/>
              </a:solidFill>
            </a:rPr>
            <a:t>formalistic</a:t>
          </a:r>
          <a:r>
            <a:rPr lang="pl-PL" sz="1800" b="1" kern="1200" dirty="0" smtClean="0">
              <a:solidFill>
                <a:srgbClr val="002060"/>
              </a:solidFill>
            </a:rPr>
            <a:t> dressing”</a:t>
          </a:r>
          <a:endParaRPr lang="pl-PL" sz="1800" b="1" kern="1200" dirty="0"/>
        </a:p>
      </dsp:txBody>
      <dsp:txXfrm>
        <a:off x="957241" y="1810385"/>
        <a:ext cx="7209900" cy="905192"/>
      </dsp:txXfrm>
    </dsp:sp>
    <dsp:sp modelId="{89C2CF05-2348-1640-949F-89BD77C7ACCF}">
      <dsp:nvSpPr>
        <dsp:cNvPr id="0" name=""/>
        <dsp:cNvSpPr/>
      </dsp:nvSpPr>
      <dsp:spPr>
        <a:xfrm>
          <a:off x="391495" y="1697236"/>
          <a:ext cx="1131490" cy="113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F136A9-B2D9-7C41-A8D6-2582D1AC989D}">
      <dsp:nvSpPr>
        <dsp:cNvPr id="0" name=""/>
        <dsp:cNvSpPr/>
      </dsp:nvSpPr>
      <dsp:spPr>
        <a:xfrm>
          <a:off x="628203" y="3168174"/>
          <a:ext cx="7538938" cy="90519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849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>
              <a:solidFill>
                <a:srgbClr val="002060"/>
              </a:solidFill>
            </a:rPr>
            <a:t> Gregory s. Alexander, The </a:t>
          </a:r>
          <a:r>
            <a:rPr lang="pl-PL" sz="1600" kern="1200" dirty="0" err="1" smtClean="0">
              <a:solidFill>
                <a:srgbClr val="002060"/>
              </a:solidFill>
            </a:rPr>
            <a:t>Concept</a:t>
          </a:r>
          <a:r>
            <a:rPr lang="pl-PL" sz="1600" kern="1200" dirty="0" smtClean="0">
              <a:solidFill>
                <a:srgbClr val="002060"/>
              </a:solidFill>
            </a:rPr>
            <a:t> of </a:t>
          </a:r>
          <a:r>
            <a:rPr lang="pl-PL" sz="1600" kern="1200" dirty="0" err="1" smtClean="0">
              <a:solidFill>
                <a:srgbClr val="002060"/>
              </a:solidFill>
            </a:rPr>
            <a:t>Property</a:t>
          </a:r>
          <a:r>
            <a:rPr lang="pl-PL" sz="1600" kern="1200" dirty="0" smtClean="0">
              <a:solidFill>
                <a:srgbClr val="002060"/>
              </a:solidFill>
            </a:rPr>
            <a:t> in </a:t>
          </a:r>
          <a:r>
            <a:rPr lang="pl-PL" sz="1600" kern="1200" dirty="0" err="1" smtClean="0">
              <a:solidFill>
                <a:srgbClr val="002060"/>
              </a:solidFill>
            </a:rPr>
            <a:t>Private</a:t>
          </a:r>
          <a:r>
            <a:rPr lang="pl-PL" sz="1600" kern="1200" dirty="0" smtClean="0">
              <a:solidFill>
                <a:srgbClr val="002060"/>
              </a:solidFill>
            </a:rPr>
            <a:t> ans </a:t>
          </a:r>
          <a:r>
            <a:rPr lang="pl-PL" sz="1600" kern="1200" dirty="0" err="1" smtClean="0">
              <a:solidFill>
                <a:srgbClr val="002060"/>
              </a:solidFill>
            </a:rPr>
            <a:t>Constitutional</a:t>
          </a:r>
          <a:r>
            <a:rPr lang="pl-PL" sz="1600" kern="1200" dirty="0" smtClean="0">
              <a:solidFill>
                <a:srgbClr val="002060"/>
              </a:solidFill>
            </a:rPr>
            <a:t> Law: The </a:t>
          </a:r>
          <a:r>
            <a:rPr lang="pl-PL" sz="1600" kern="1200" dirty="0" err="1" smtClean="0">
              <a:solidFill>
                <a:srgbClr val="002060"/>
              </a:solidFill>
            </a:rPr>
            <a:t>Ideology</a:t>
          </a:r>
          <a:r>
            <a:rPr lang="pl-PL" sz="1600" kern="1200" dirty="0" smtClean="0">
              <a:solidFill>
                <a:srgbClr val="002060"/>
              </a:solidFill>
            </a:rPr>
            <a:t> of </a:t>
          </a:r>
          <a:r>
            <a:rPr lang="pl-PL" sz="1600" kern="1200" dirty="0" err="1" smtClean="0">
              <a:solidFill>
                <a:srgbClr val="002060"/>
              </a:solidFill>
            </a:rPr>
            <a:t>Scientific</a:t>
          </a:r>
          <a:r>
            <a:rPr lang="pl-PL" sz="1600" kern="1200" dirty="0" smtClean="0">
              <a:solidFill>
                <a:srgbClr val="002060"/>
              </a:solidFill>
            </a:rPr>
            <a:t> </a:t>
          </a:r>
          <a:r>
            <a:rPr lang="pl-PL" sz="1600" kern="1200" dirty="0" err="1" smtClean="0">
              <a:solidFill>
                <a:srgbClr val="002060"/>
              </a:solidFill>
            </a:rPr>
            <a:t>Turn</a:t>
          </a:r>
          <a:r>
            <a:rPr lang="pl-PL" sz="1600" kern="1200" dirty="0" smtClean="0">
              <a:solidFill>
                <a:srgbClr val="002060"/>
              </a:solidFill>
            </a:rPr>
            <a:t> in </a:t>
          </a:r>
          <a:r>
            <a:rPr lang="pl-PL" sz="1600" kern="1200" dirty="0" err="1" smtClean="0">
              <a:solidFill>
                <a:srgbClr val="002060"/>
              </a:solidFill>
            </a:rPr>
            <a:t>Legal</a:t>
          </a:r>
          <a:r>
            <a:rPr lang="pl-PL" sz="1600" kern="1200" dirty="0" smtClean="0">
              <a:solidFill>
                <a:srgbClr val="002060"/>
              </a:solidFill>
            </a:rPr>
            <a:t> Analysis (CAL)</a:t>
          </a:r>
          <a:endParaRPr lang="pl-PL" sz="1600" kern="1200" dirty="0"/>
        </a:p>
      </dsp:txBody>
      <dsp:txXfrm>
        <a:off x="628203" y="3168174"/>
        <a:ext cx="7538938" cy="905192"/>
      </dsp:txXfrm>
    </dsp:sp>
    <dsp:sp modelId="{40A2C2B9-F1D9-0045-A696-FE33EEE32BD6}">
      <dsp:nvSpPr>
        <dsp:cNvPr id="0" name=""/>
        <dsp:cNvSpPr/>
      </dsp:nvSpPr>
      <dsp:spPr>
        <a:xfrm>
          <a:off x="62458" y="3055025"/>
          <a:ext cx="1131490" cy="113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0577C4-5FA2-4EC3-B6B4-A07B447884C8}">
      <dsp:nvSpPr>
        <dsp:cNvPr id="0" name=""/>
        <dsp:cNvSpPr/>
      </dsp:nvSpPr>
      <dsp:spPr>
        <a:xfrm>
          <a:off x="1383" y="1345790"/>
          <a:ext cx="1834381" cy="18343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i="1" kern="1200" dirty="0" err="1" smtClean="0"/>
            <a:t>Res</a:t>
          </a:r>
          <a:r>
            <a:rPr lang="pl-PL" sz="1800" i="1" kern="1200" dirty="0" smtClean="0"/>
            <a:t> </a:t>
          </a:r>
          <a:r>
            <a:rPr lang="pl-PL" sz="1800" i="1" kern="1200" dirty="0" err="1" smtClean="0"/>
            <a:t>corporales</a:t>
          </a:r>
          <a:r>
            <a:rPr lang="pl-PL" sz="1800" i="1" kern="1200" dirty="0" smtClean="0"/>
            <a:t> </a:t>
          </a:r>
          <a:endParaRPr lang="pl-PL" sz="1800" i="1" kern="1200" dirty="0"/>
        </a:p>
      </dsp:txBody>
      <dsp:txXfrm>
        <a:off x="270022" y="1614429"/>
        <a:ext cx="1297103" cy="1297103"/>
      </dsp:txXfrm>
    </dsp:sp>
    <dsp:sp modelId="{8D108149-E062-47FB-99D6-3BE4C655CC64}">
      <dsp:nvSpPr>
        <dsp:cNvPr id="0" name=""/>
        <dsp:cNvSpPr/>
      </dsp:nvSpPr>
      <dsp:spPr>
        <a:xfrm>
          <a:off x="1984716" y="1731010"/>
          <a:ext cx="1063941" cy="1063941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700" kern="1200"/>
        </a:p>
      </dsp:txBody>
      <dsp:txXfrm>
        <a:off x="2125741" y="2137861"/>
        <a:ext cx="781891" cy="250239"/>
      </dsp:txXfrm>
    </dsp:sp>
    <dsp:sp modelId="{C93DCDDD-F434-4BFF-B1C5-5CABE696A165}">
      <dsp:nvSpPr>
        <dsp:cNvPr id="0" name=""/>
        <dsp:cNvSpPr/>
      </dsp:nvSpPr>
      <dsp:spPr>
        <a:xfrm>
          <a:off x="3197609" y="1345790"/>
          <a:ext cx="1834381" cy="18343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i="1" kern="1200" dirty="0" err="1" smtClean="0"/>
            <a:t>Res</a:t>
          </a:r>
          <a:r>
            <a:rPr lang="pl-PL" sz="1800" i="1" kern="1200" dirty="0" smtClean="0"/>
            <a:t> </a:t>
          </a:r>
          <a:r>
            <a:rPr lang="pl-PL" sz="1800" i="1" kern="1200" dirty="0" err="1" smtClean="0"/>
            <a:t>incorporales</a:t>
          </a:r>
          <a:r>
            <a:rPr lang="pl-PL" sz="1800" i="1" kern="1200" dirty="0" smtClean="0"/>
            <a:t> </a:t>
          </a:r>
          <a:endParaRPr lang="pl-PL" sz="1800" i="1" kern="1200" dirty="0"/>
        </a:p>
      </dsp:txBody>
      <dsp:txXfrm>
        <a:off x="3466248" y="1614429"/>
        <a:ext cx="1297103" cy="1297103"/>
      </dsp:txXfrm>
    </dsp:sp>
    <dsp:sp modelId="{F786FCCB-E029-4215-BEFA-7732353946D4}">
      <dsp:nvSpPr>
        <dsp:cNvPr id="0" name=""/>
        <dsp:cNvSpPr/>
      </dsp:nvSpPr>
      <dsp:spPr>
        <a:xfrm>
          <a:off x="5180942" y="1731010"/>
          <a:ext cx="1063941" cy="1063941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4400" kern="1200"/>
        </a:p>
      </dsp:txBody>
      <dsp:txXfrm>
        <a:off x="5321967" y="1950182"/>
        <a:ext cx="781891" cy="625597"/>
      </dsp:txXfrm>
    </dsp:sp>
    <dsp:sp modelId="{2E5825B7-434F-4E0A-930A-36C84721E082}">
      <dsp:nvSpPr>
        <dsp:cNvPr id="0" name=""/>
        <dsp:cNvSpPr/>
      </dsp:nvSpPr>
      <dsp:spPr>
        <a:xfrm>
          <a:off x="6393835" y="1345790"/>
          <a:ext cx="1834381" cy="18343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i="1" kern="1200" dirty="0" err="1" smtClean="0"/>
            <a:t>Obiectum</a:t>
          </a:r>
          <a:r>
            <a:rPr lang="pl-PL" sz="1800" i="1" kern="1200" dirty="0" smtClean="0"/>
            <a:t> </a:t>
          </a:r>
          <a:r>
            <a:rPr lang="pl-PL" sz="1800" i="1" kern="1200" dirty="0" err="1" smtClean="0"/>
            <a:t>iuris</a:t>
          </a:r>
          <a:endParaRPr lang="pl-PL" sz="1800" i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(art. 516 CC; 285 ABGB)</a:t>
          </a:r>
          <a:endParaRPr lang="pl-PL" sz="1800" kern="1200" dirty="0"/>
        </a:p>
      </dsp:txBody>
      <dsp:txXfrm>
        <a:off x="6662474" y="1614429"/>
        <a:ext cx="1297103" cy="12971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9E6EA2-D38E-48FE-B8F8-2521F450F55C}">
      <dsp:nvSpPr>
        <dsp:cNvPr id="0" name=""/>
        <dsp:cNvSpPr/>
      </dsp:nvSpPr>
      <dsp:spPr>
        <a:xfrm>
          <a:off x="0" y="54326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D01CEB-AB1D-42F2-BA14-FFB0DD21881D}">
      <dsp:nvSpPr>
        <dsp:cNvPr id="0" name=""/>
        <dsp:cNvSpPr/>
      </dsp:nvSpPr>
      <dsp:spPr>
        <a:xfrm>
          <a:off x="411480" y="41421"/>
          <a:ext cx="57607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err="1" smtClean="0"/>
            <a:t>The</a:t>
          </a:r>
          <a:r>
            <a:rPr lang="pl-PL" sz="1800" kern="1200" dirty="0" smtClean="0"/>
            <a:t> idea of property </a:t>
          </a:r>
          <a:r>
            <a:rPr lang="pl-PL" sz="1800" kern="1200" dirty="0" err="1" smtClean="0"/>
            <a:t>as</a:t>
          </a:r>
          <a:r>
            <a:rPr lang="pl-PL" sz="1800" kern="1200" dirty="0" smtClean="0"/>
            <a:t> a legal </a:t>
          </a:r>
          <a:r>
            <a:rPr lang="pl-PL" sz="1800" kern="1200" dirty="0" err="1" smtClean="0"/>
            <a:t>control</a:t>
          </a:r>
          <a:r>
            <a:rPr lang="pl-PL" sz="1800" kern="1200" dirty="0" smtClean="0"/>
            <a:t> of </a:t>
          </a:r>
          <a:r>
            <a:rPr lang="pl-PL" sz="1800" kern="1200" dirty="0" err="1" smtClean="0"/>
            <a:t>material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objects</a:t>
          </a:r>
          <a:r>
            <a:rPr lang="pl-PL" sz="1800" kern="1200" dirty="0" smtClean="0"/>
            <a:t> (F. K. </a:t>
          </a:r>
          <a:r>
            <a:rPr lang="pl-PL" sz="1800" kern="1200" dirty="0" err="1" smtClean="0"/>
            <a:t>Savigny</a:t>
          </a:r>
          <a:r>
            <a:rPr lang="pl-PL" sz="1800" kern="1200" dirty="0" smtClean="0"/>
            <a:t>, System des </a:t>
          </a:r>
          <a:r>
            <a:rPr lang="pl-PL" sz="1800" kern="1200" dirty="0" err="1" smtClean="0"/>
            <a:t>heutigen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Roemischen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Rechts</a:t>
          </a:r>
          <a:r>
            <a:rPr lang="pl-PL" sz="1800" kern="1200" dirty="0" smtClean="0"/>
            <a:t>, t. 1) </a:t>
          </a:r>
          <a:endParaRPr lang="pl-PL" sz="1800" kern="1200" dirty="0"/>
        </a:p>
      </dsp:txBody>
      <dsp:txXfrm>
        <a:off x="460476" y="90417"/>
        <a:ext cx="5662728" cy="905688"/>
      </dsp:txXfrm>
    </dsp:sp>
    <dsp:sp modelId="{9E3497A0-8FD7-473A-9FDB-4EB22AAC3347}">
      <dsp:nvSpPr>
        <dsp:cNvPr id="0" name=""/>
        <dsp:cNvSpPr/>
      </dsp:nvSpPr>
      <dsp:spPr>
        <a:xfrm>
          <a:off x="0" y="208550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2EDDBD-0C97-4968-9C02-D49CF28E99E0}">
      <dsp:nvSpPr>
        <dsp:cNvPr id="0" name=""/>
        <dsp:cNvSpPr/>
      </dsp:nvSpPr>
      <dsp:spPr>
        <a:xfrm>
          <a:off x="411480" y="1583661"/>
          <a:ext cx="57607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err="1" smtClean="0"/>
            <a:t>The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doubts</a:t>
          </a:r>
          <a:r>
            <a:rPr lang="pl-PL" sz="1800" kern="1200" dirty="0" smtClean="0"/>
            <a:t> of </a:t>
          </a:r>
          <a:r>
            <a:rPr lang="pl-PL" sz="1800" kern="1200" dirty="0" err="1" smtClean="0"/>
            <a:t>pandectistic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jurists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concernig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strict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limitation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object</a:t>
          </a:r>
          <a:r>
            <a:rPr lang="pl-PL" sz="1800" kern="1200" dirty="0" smtClean="0"/>
            <a:t> of property to </a:t>
          </a:r>
          <a:r>
            <a:rPr lang="pl-PL" sz="1800" kern="1200" dirty="0" err="1" smtClean="0"/>
            <a:t>material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objects</a:t>
          </a:r>
          <a:r>
            <a:rPr lang="pl-PL" sz="1800" kern="1200" dirty="0" smtClean="0"/>
            <a:t>. </a:t>
          </a:r>
          <a:endParaRPr lang="pl-PL" sz="1800" kern="1200" dirty="0"/>
        </a:p>
      </dsp:txBody>
      <dsp:txXfrm>
        <a:off x="460476" y="1632657"/>
        <a:ext cx="5662728" cy="905688"/>
      </dsp:txXfrm>
    </dsp:sp>
    <dsp:sp modelId="{6F774A76-3452-4881-94AA-268D97292E36}">
      <dsp:nvSpPr>
        <dsp:cNvPr id="0" name=""/>
        <dsp:cNvSpPr/>
      </dsp:nvSpPr>
      <dsp:spPr>
        <a:xfrm>
          <a:off x="0" y="362774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4E5880-D5EB-4471-BCFC-D518ED67F2A4}">
      <dsp:nvSpPr>
        <dsp:cNvPr id="0" name=""/>
        <dsp:cNvSpPr/>
      </dsp:nvSpPr>
      <dsp:spPr>
        <a:xfrm>
          <a:off x="411480" y="3125901"/>
          <a:ext cx="57607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err="1" smtClean="0"/>
            <a:t>The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definition</a:t>
          </a:r>
          <a:r>
            <a:rPr lang="pl-PL" sz="1800" kern="1200" dirty="0" smtClean="0"/>
            <a:t> of </a:t>
          </a:r>
          <a:r>
            <a:rPr lang="pl-PL" sz="1800" kern="1200" dirty="0" err="1" smtClean="0"/>
            <a:t>thing</a:t>
          </a:r>
          <a:r>
            <a:rPr lang="pl-PL" sz="1800" kern="1200" dirty="0" smtClean="0"/>
            <a:t> (</a:t>
          </a:r>
          <a:r>
            <a:rPr lang="pl-PL" sz="1800" kern="1200" dirty="0" err="1" smtClean="0"/>
            <a:t>Sache</a:t>
          </a:r>
          <a:r>
            <a:rPr lang="pl-PL" sz="1800" kern="1200" dirty="0" smtClean="0"/>
            <a:t>) </a:t>
          </a:r>
          <a:r>
            <a:rPr lang="pl-PL" sz="1800" kern="1200" dirty="0" err="1" smtClean="0"/>
            <a:t>in</a:t>
          </a:r>
          <a:r>
            <a:rPr lang="pl-PL" sz="1800" kern="1200" dirty="0" smtClean="0"/>
            <a:t> </a:t>
          </a:r>
          <a:r>
            <a:rPr lang="pl-PL" sz="1800" kern="1200" dirty="0" smtClean="0">
              <a:latin typeface="Times New Roman"/>
              <a:cs typeface="Times New Roman"/>
            </a:rPr>
            <a:t>§ 90 BGB</a:t>
          </a:r>
          <a:endParaRPr lang="pl-PL" sz="1800" kern="1200" dirty="0"/>
        </a:p>
      </dsp:txBody>
      <dsp:txXfrm>
        <a:off x="460476" y="3174897"/>
        <a:ext cx="5662728" cy="90568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C39B75-F165-4D5A-9EB3-431E926D37CF}">
      <dsp:nvSpPr>
        <dsp:cNvPr id="0" name=""/>
        <dsp:cNvSpPr/>
      </dsp:nvSpPr>
      <dsp:spPr>
        <a:xfrm rot="5400000">
          <a:off x="-245395" y="248052"/>
          <a:ext cx="1635968" cy="11451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/>
            <a:t>1. </a:t>
          </a:r>
          <a:endParaRPr lang="pl-PL" sz="3200" kern="1200" dirty="0"/>
        </a:p>
      </dsp:txBody>
      <dsp:txXfrm rot="-5400000">
        <a:off x="1" y="575246"/>
        <a:ext cx="1145177" cy="490791"/>
      </dsp:txXfrm>
    </dsp:sp>
    <dsp:sp modelId="{17B2DE61-2B63-4A6F-AFD3-C34B321A6313}">
      <dsp:nvSpPr>
        <dsp:cNvPr id="0" name=""/>
        <dsp:cNvSpPr/>
      </dsp:nvSpPr>
      <dsp:spPr>
        <a:xfrm rot="5400000">
          <a:off x="4155699" y="-3007863"/>
          <a:ext cx="1063379" cy="7084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400" kern="1200" dirty="0" smtClean="0"/>
            <a:t>Idea of </a:t>
          </a:r>
          <a:r>
            <a:rPr lang="pl-PL" sz="2400" kern="1200" dirty="0" err="1" smtClean="0"/>
            <a:t>reinterpretation</a:t>
          </a:r>
          <a:r>
            <a:rPr lang="pl-PL" sz="2400" kern="1200" dirty="0" smtClean="0"/>
            <a:t> of </a:t>
          </a:r>
          <a:r>
            <a:rPr lang="pl-PL" sz="2400" i="1" kern="1200" dirty="0" err="1" smtClean="0"/>
            <a:t>res</a:t>
          </a:r>
          <a:r>
            <a:rPr lang="pl-PL" sz="2400" i="1" kern="1200" dirty="0" smtClean="0"/>
            <a:t> </a:t>
          </a:r>
          <a:r>
            <a:rPr lang="pl-PL" sz="2400" i="1" kern="1200" dirty="0" err="1" smtClean="0"/>
            <a:t>incorporales</a:t>
          </a:r>
          <a:r>
            <a:rPr lang="pl-PL" sz="2400" i="1" kern="1200" dirty="0" smtClean="0"/>
            <a:t> </a:t>
          </a:r>
          <a:r>
            <a:rPr lang="pl-PL" sz="2400" kern="1200" dirty="0" err="1" smtClean="0"/>
            <a:t>in</a:t>
          </a:r>
          <a:r>
            <a:rPr lang="pl-PL" sz="2400" kern="1200" dirty="0" smtClean="0"/>
            <a:t> </a:t>
          </a:r>
          <a:r>
            <a:rPr lang="pl-PL" sz="2400" kern="1200" dirty="0" err="1" smtClean="0"/>
            <a:t>context</a:t>
          </a:r>
          <a:r>
            <a:rPr lang="pl-PL" sz="2400" kern="1200" dirty="0" smtClean="0"/>
            <a:t> of </a:t>
          </a:r>
          <a:r>
            <a:rPr lang="pl-PL" sz="2400" kern="1200" dirty="0" err="1" smtClean="0"/>
            <a:t>„ne</a:t>
          </a:r>
          <a:r>
            <a:rPr lang="pl-PL" sz="2400" kern="1200" dirty="0" smtClean="0"/>
            <a:t>w </a:t>
          </a:r>
          <a:r>
            <a:rPr lang="pl-PL" sz="2400" kern="1200" dirty="0" err="1" smtClean="0"/>
            <a:t>rights</a:t>
          </a:r>
          <a:r>
            <a:rPr lang="pl-PL" sz="2400" kern="1200" dirty="0" smtClean="0"/>
            <a:t>” </a:t>
          </a:r>
          <a:r>
            <a:rPr lang="pl-PL" sz="2400" kern="1200" dirty="0" err="1" smtClean="0"/>
            <a:t>such</a:t>
          </a:r>
          <a:r>
            <a:rPr lang="pl-PL" sz="2400" kern="1200" dirty="0" smtClean="0"/>
            <a:t> </a:t>
          </a:r>
          <a:r>
            <a:rPr lang="pl-PL" sz="2400" kern="1200" dirty="0" err="1" smtClean="0"/>
            <a:t>as</a:t>
          </a:r>
          <a:r>
            <a:rPr lang="pl-PL" sz="2400" kern="1200" dirty="0" smtClean="0"/>
            <a:t> copyright (E. I. </a:t>
          </a:r>
          <a:r>
            <a:rPr lang="pl-PL" sz="2400" kern="1200" dirty="0" err="1" smtClean="0"/>
            <a:t>Bekker</a:t>
          </a:r>
          <a:r>
            <a:rPr lang="pl-PL" sz="2400" kern="1200" dirty="0" smtClean="0"/>
            <a:t>) </a:t>
          </a:r>
          <a:endParaRPr lang="pl-PL" sz="24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2100" kern="1200" dirty="0"/>
        </a:p>
      </dsp:txBody>
      <dsp:txXfrm rot="-5400000">
        <a:off x="1145178" y="54568"/>
        <a:ext cx="7032512" cy="959559"/>
      </dsp:txXfrm>
    </dsp:sp>
    <dsp:sp modelId="{8E5B470F-4DE4-49AF-A435-AF5C23C431C2}">
      <dsp:nvSpPr>
        <dsp:cNvPr id="0" name=""/>
        <dsp:cNvSpPr/>
      </dsp:nvSpPr>
      <dsp:spPr>
        <a:xfrm rot="5400000">
          <a:off x="-245395" y="1690392"/>
          <a:ext cx="1635968" cy="11451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/>
            <a:t>2.</a:t>
          </a:r>
          <a:endParaRPr lang="pl-PL" sz="3200" kern="1200" dirty="0"/>
        </a:p>
      </dsp:txBody>
      <dsp:txXfrm rot="-5400000">
        <a:off x="1" y="2017586"/>
        <a:ext cx="1145177" cy="490791"/>
      </dsp:txXfrm>
    </dsp:sp>
    <dsp:sp modelId="{07305332-136E-4AEB-B6B6-AD212BD86934}">
      <dsp:nvSpPr>
        <dsp:cNvPr id="0" name=""/>
        <dsp:cNvSpPr/>
      </dsp:nvSpPr>
      <dsp:spPr>
        <a:xfrm rot="5400000">
          <a:off x="4155699" y="-1565524"/>
          <a:ext cx="1063379" cy="7084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400" kern="1200" dirty="0" err="1" smtClean="0"/>
            <a:t>Problems</a:t>
          </a:r>
          <a:r>
            <a:rPr lang="pl-PL" sz="2400" kern="1200" dirty="0" smtClean="0"/>
            <a:t>  </a:t>
          </a:r>
          <a:r>
            <a:rPr lang="pl-PL" sz="2400" kern="1200" dirty="0" err="1" smtClean="0"/>
            <a:t>concerned</a:t>
          </a:r>
          <a:r>
            <a:rPr lang="pl-PL" sz="2400" kern="1200" dirty="0" smtClean="0"/>
            <a:t> legal </a:t>
          </a:r>
          <a:r>
            <a:rPr lang="pl-PL" sz="2400" kern="1200" dirty="0" err="1" smtClean="0"/>
            <a:t>nature</a:t>
          </a:r>
          <a:r>
            <a:rPr lang="pl-PL" sz="2400" kern="1200" dirty="0" smtClean="0"/>
            <a:t> of electric </a:t>
          </a:r>
          <a:r>
            <a:rPr lang="pl-PL" sz="2400" kern="1200" dirty="0" err="1" smtClean="0"/>
            <a:t>current</a:t>
          </a:r>
          <a:r>
            <a:rPr lang="pl-PL" sz="2400" kern="1200" dirty="0" smtClean="0"/>
            <a:t> and  software </a:t>
          </a:r>
          <a:endParaRPr lang="pl-PL" sz="2400" kern="1200" dirty="0"/>
        </a:p>
      </dsp:txBody>
      <dsp:txXfrm rot="-5400000">
        <a:off x="1145178" y="1496907"/>
        <a:ext cx="7032512" cy="959559"/>
      </dsp:txXfrm>
    </dsp:sp>
    <dsp:sp modelId="{5D201877-4FC1-46B2-B62E-7B26E1ED4706}">
      <dsp:nvSpPr>
        <dsp:cNvPr id="0" name=""/>
        <dsp:cNvSpPr/>
      </dsp:nvSpPr>
      <dsp:spPr>
        <a:xfrm rot="5400000">
          <a:off x="-245395" y="3132732"/>
          <a:ext cx="1635968" cy="11451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/>
            <a:t>3. </a:t>
          </a:r>
          <a:endParaRPr lang="pl-PL" sz="3200" kern="1200" dirty="0"/>
        </a:p>
      </dsp:txBody>
      <dsp:txXfrm rot="-5400000">
        <a:off x="1" y="3459926"/>
        <a:ext cx="1145177" cy="490791"/>
      </dsp:txXfrm>
    </dsp:sp>
    <dsp:sp modelId="{A6833182-4301-489F-B78D-45607E32DB5B}">
      <dsp:nvSpPr>
        <dsp:cNvPr id="0" name=""/>
        <dsp:cNvSpPr/>
      </dsp:nvSpPr>
      <dsp:spPr>
        <a:xfrm rot="5400000">
          <a:off x="4155699" y="-123184"/>
          <a:ext cx="1063379" cy="7084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400" kern="1200" dirty="0" err="1" smtClean="0"/>
            <a:t>Citicisme</a:t>
          </a:r>
          <a:r>
            <a:rPr lang="pl-PL" sz="2400" kern="1200" dirty="0" smtClean="0"/>
            <a:t> of </a:t>
          </a:r>
          <a:r>
            <a:rPr lang="pl-PL" sz="2400" kern="1200" dirty="0" err="1" smtClean="0"/>
            <a:t>pandectistic</a:t>
          </a:r>
          <a:r>
            <a:rPr lang="pl-PL" sz="2400" kern="1200" dirty="0" smtClean="0"/>
            <a:t> </a:t>
          </a:r>
          <a:r>
            <a:rPr lang="pl-PL" sz="2400" kern="1200" dirty="0" err="1" smtClean="0"/>
            <a:t>vision</a:t>
          </a:r>
          <a:r>
            <a:rPr lang="pl-PL" sz="2400" kern="1200" dirty="0" smtClean="0"/>
            <a:t> „systems </a:t>
          </a:r>
          <a:r>
            <a:rPr lang="pl-PL" sz="2400" kern="1200" dirty="0" err="1" smtClean="0"/>
            <a:t>nature</a:t>
          </a:r>
          <a:r>
            <a:rPr lang="pl-PL" sz="2400" kern="1200" dirty="0" smtClean="0"/>
            <a:t> ” of </a:t>
          </a:r>
          <a:r>
            <a:rPr lang="pl-PL" sz="2400" kern="1200" dirty="0" err="1" smtClean="0"/>
            <a:t>the</a:t>
          </a:r>
          <a:r>
            <a:rPr lang="pl-PL" sz="2400" kern="1200" dirty="0" smtClean="0"/>
            <a:t> </a:t>
          </a:r>
          <a:r>
            <a:rPr lang="pl-PL" sz="2400" kern="1200" dirty="0" err="1" smtClean="0"/>
            <a:t>division</a:t>
          </a:r>
          <a:r>
            <a:rPr lang="pl-PL" sz="2400" kern="1200" dirty="0" smtClean="0"/>
            <a:t> </a:t>
          </a:r>
          <a:r>
            <a:rPr lang="pl-PL" sz="2400" kern="1200" dirty="0" err="1" smtClean="0"/>
            <a:t>into</a:t>
          </a:r>
          <a:r>
            <a:rPr lang="pl-PL" sz="2400" kern="1200" dirty="0" smtClean="0"/>
            <a:t> </a:t>
          </a:r>
          <a:r>
            <a:rPr lang="pl-PL" sz="2400" i="1" kern="1200" dirty="0" err="1" smtClean="0"/>
            <a:t>res</a:t>
          </a:r>
          <a:r>
            <a:rPr lang="pl-PL" sz="2400" i="1" kern="1200" dirty="0" smtClean="0"/>
            <a:t> </a:t>
          </a:r>
          <a:r>
            <a:rPr lang="pl-PL" sz="2400" i="1" kern="1200" dirty="0" err="1" smtClean="0"/>
            <a:t>corporales</a:t>
          </a:r>
          <a:r>
            <a:rPr lang="pl-PL" sz="2400" i="1" kern="1200" dirty="0" smtClean="0"/>
            <a:t> </a:t>
          </a:r>
          <a:r>
            <a:rPr lang="pl-PL" sz="2400" kern="1200" dirty="0" smtClean="0"/>
            <a:t>and </a:t>
          </a:r>
          <a:r>
            <a:rPr lang="pl-PL" sz="2400" i="1" kern="1200" dirty="0" err="1" smtClean="0"/>
            <a:t>incorporales</a:t>
          </a:r>
          <a:r>
            <a:rPr lang="pl-PL" sz="2400" i="1" kern="1200" dirty="0" smtClean="0"/>
            <a:t> </a:t>
          </a:r>
          <a:endParaRPr lang="pl-PL" sz="2400" i="1" kern="1200" dirty="0"/>
        </a:p>
      </dsp:txBody>
      <dsp:txXfrm rot="-5400000">
        <a:off x="1145178" y="2939247"/>
        <a:ext cx="7032512" cy="95955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08BAFE-CA91-AA43-90D6-86EFA7834CB6}">
      <dsp:nvSpPr>
        <dsp:cNvPr id="0" name=""/>
        <dsp:cNvSpPr/>
      </dsp:nvSpPr>
      <dsp:spPr>
        <a:xfrm rot="4396374">
          <a:off x="1887439" y="900631"/>
          <a:ext cx="3907079" cy="2724700"/>
        </a:xfrm>
        <a:prstGeom prst="swooshArrow">
          <a:avLst>
            <a:gd name="adj1" fmla="val 16310"/>
            <a:gd name="adj2" fmla="val 313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DF4D33A-73FF-0946-B3A9-15A43CDAE515}">
      <dsp:nvSpPr>
        <dsp:cNvPr id="0" name=""/>
        <dsp:cNvSpPr/>
      </dsp:nvSpPr>
      <dsp:spPr>
        <a:xfrm>
          <a:off x="3517825" y="1377703"/>
          <a:ext cx="98665" cy="98665"/>
        </a:xfrm>
        <a:prstGeom prst="ellips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62B06FF-DF7D-C64A-AE31-0164E5177D00}">
      <dsp:nvSpPr>
        <dsp:cNvPr id="0" name=""/>
        <dsp:cNvSpPr/>
      </dsp:nvSpPr>
      <dsp:spPr>
        <a:xfrm>
          <a:off x="4377124" y="2215458"/>
          <a:ext cx="98665" cy="98665"/>
        </a:xfrm>
        <a:prstGeom prst="ellips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1EC2069F-4F71-E941-91DD-1058CCB6233C}">
      <dsp:nvSpPr>
        <dsp:cNvPr id="0" name=""/>
        <dsp:cNvSpPr/>
      </dsp:nvSpPr>
      <dsp:spPr>
        <a:xfrm>
          <a:off x="1625520" y="0"/>
          <a:ext cx="1842066" cy="724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err="1" smtClean="0"/>
            <a:t>Thank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you</a:t>
          </a:r>
          <a:r>
            <a:rPr lang="pl-PL" sz="1800" kern="1200" dirty="0" smtClean="0"/>
            <a:t> fot the </a:t>
          </a:r>
          <a:r>
            <a:rPr lang="pl-PL" sz="1800" kern="1200" dirty="0" err="1" smtClean="0"/>
            <a:t>attention</a:t>
          </a:r>
          <a:r>
            <a:rPr lang="pl-PL" sz="1800" kern="1200" dirty="0" smtClean="0"/>
            <a:t> </a:t>
          </a:r>
          <a:endParaRPr lang="pl-PL" sz="1800" kern="1200" dirty="0"/>
        </a:p>
      </dsp:txBody>
      <dsp:txXfrm>
        <a:off x="1625520" y="0"/>
        <a:ext cx="1842066" cy="724154"/>
      </dsp:txXfrm>
    </dsp:sp>
    <dsp:sp modelId="{3E7B1D97-778F-FF43-914D-68B156F93A0F}">
      <dsp:nvSpPr>
        <dsp:cNvPr id="0" name=""/>
        <dsp:cNvSpPr/>
      </dsp:nvSpPr>
      <dsp:spPr>
        <a:xfrm>
          <a:off x="4065014" y="1064959"/>
          <a:ext cx="2539065" cy="724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Time to </a:t>
          </a:r>
          <a:r>
            <a:rPr lang="pl-PL" sz="1800" kern="1200" dirty="0" err="1" smtClean="0"/>
            <a:t>remarks</a:t>
          </a:r>
          <a:r>
            <a:rPr lang="pl-PL" sz="1800" kern="1200" dirty="0" smtClean="0"/>
            <a:t> from the Czech point of </a:t>
          </a:r>
          <a:r>
            <a:rPr lang="pl-PL" sz="1800" kern="1200" dirty="0" err="1" smtClean="0"/>
            <a:t>view</a:t>
          </a:r>
          <a:r>
            <a:rPr lang="pl-PL" sz="1800" kern="1200" smtClean="0"/>
            <a:t>  </a:t>
          </a:r>
          <a:endParaRPr lang="pl-PL" sz="1800" kern="1200" dirty="0"/>
        </a:p>
      </dsp:txBody>
      <dsp:txXfrm>
        <a:off x="4065014" y="1064959"/>
        <a:ext cx="2539065" cy="724154"/>
      </dsp:txXfrm>
    </dsp:sp>
    <dsp:sp modelId="{DEAC3DF2-322B-6D44-AC24-39773A4C4C9C}">
      <dsp:nvSpPr>
        <dsp:cNvPr id="0" name=""/>
        <dsp:cNvSpPr/>
      </dsp:nvSpPr>
      <dsp:spPr>
        <a:xfrm>
          <a:off x="1625520" y="1902714"/>
          <a:ext cx="2489279" cy="724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err="1" smtClean="0"/>
            <a:t>Any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questions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now</a:t>
          </a:r>
          <a:r>
            <a:rPr lang="pl-PL" sz="1800" kern="1200" dirty="0" smtClean="0"/>
            <a:t>? </a:t>
          </a:r>
          <a:endParaRPr lang="pl-PL" sz="1800" kern="1200" dirty="0"/>
        </a:p>
      </dsp:txBody>
      <dsp:txXfrm>
        <a:off x="1625520" y="1902714"/>
        <a:ext cx="2489279" cy="724154"/>
      </dsp:txXfrm>
    </dsp:sp>
    <dsp:sp modelId="{3BDC69C6-B642-6D4E-9AA9-8C9742BE3A2A}">
      <dsp:nvSpPr>
        <dsp:cNvPr id="0" name=""/>
        <dsp:cNvSpPr/>
      </dsp:nvSpPr>
      <dsp:spPr>
        <a:xfrm>
          <a:off x="4114800" y="3801808"/>
          <a:ext cx="2489279" cy="724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err="1" smtClean="0"/>
            <a:t>Further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questions</a:t>
          </a:r>
          <a:r>
            <a:rPr lang="pl-PL" sz="1800" kern="1200" dirty="0" smtClean="0"/>
            <a:t>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err="1" smtClean="0">
              <a:solidFill>
                <a:srgbClr val="C00000"/>
              </a:solidFill>
            </a:rPr>
            <a:t>dajczak@amu.edu.pl</a:t>
          </a:r>
          <a:endParaRPr lang="pl-PL" sz="1800" kern="1200" dirty="0">
            <a:solidFill>
              <a:srgbClr val="C00000"/>
            </a:solidFill>
          </a:endParaRPr>
        </a:p>
      </dsp:txBody>
      <dsp:txXfrm>
        <a:off x="4114800" y="3801808"/>
        <a:ext cx="2489279" cy="724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669A4C-F2C2-AF48-931F-50B97D8CE87D}">
      <dsp:nvSpPr>
        <dsp:cNvPr id="0" name=""/>
        <dsp:cNvSpPr/>
      </dsp:nvSpPr>
      <dsp:spPr>
        <a:xfrm rot="16200000">
          <a:off x="1730477" y="1374127"/>
          <a:ext cx="2909741" cy="177816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127000" rIns="114300" bIns="1270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Res, </a:t>
          </a:r>
          <a:r>
            <a:rPr lang="pl-PL" sz="2000" kern="1200" dirty="0" err="1" smtClean="0"/>
            <a:t>Sache</a:t>
          </a:r>
          <a:r>
            <a:rPr lang="pl-PL" sz="2000" kern="1200" dirty="0" smtClean="0"/>
            <a:t>, </a:t>
          </a:r>
          <a:r>
            <a:rPr lang="pl-PL" sz="2000" kern="1200" dirty="0" err="1" smtClean="0"/>
            <a:t>bien</a:t>
          </a:r>
          <a:r>
            <a:rPr lang="pl-PL" sz="2000" kern="1200" dirty="0" smtClean="0"/>
            <a:t>/</a:t>
          </a:r>
          <a:r>
            <a:rPr lang="pl-PL" sz="2000" kern="1200" dirty="0" err="1" smtClean="0"/>
            <a:t>chose</a:t>
          </a:r>
          <a:r>
            <a:rPr lang="pl-PL" sz="2000" kern="1200" dirty="0" smtClean="0"/>
            <a:t>, </a:t>
          </a:r>
          <a:r>
            <a:rPr lang="pl-PL" sz="2000" kern="1200" dirty="0" err="1" smtClean="0"/>
            <a:t>věc</a:t>
          </a:r>
          <a:r>
            <a:rPr lang="pl-PL" sz="2000" kern="1200" dirty="0" smtClean="0"/>
            <a:t>, </a:t>
          </a:r>
          <a:r>
            <a:rPr lang="pl-PL" sz="2000" kern="1200" dirty="0" err="1" smtClean="0"/>
            <a:t>thing</a:t>
          </a:r>
          <a:r>
            <a:rPr lang="pl-PL" sz="2000" kern="1200" dirty="0" smtClean="0"/>
            <a:t> </a:t>
          </a:r>
          <a:endParaRPr lang="pl-PL" sz="2000" kern="1200" dirty="0"/>
        </a:p>
      </dsp:txBody>
      <dsp:txXfrm rot="5400000">
        <a:off x="2383085" y="895155"/>
        <a:ext cx="1691342" cy="2736105"/>
      </dsp:txXfrm>
    </dsp:sp>
    <dsp:sp modelId="{B30C307D-D7ED-A84D-8DD3-974CCBDE7BBD}">
      <dsp:nvSpPr>
        <dsp:cNvPr id="0" name=""/>
        <dsp:cNvSpPr/>
      </dsp:nvSpPr>
      <dsp:spPr>
        <a:xfrm rot="5400000">
          <a:off x="3621014" y="1400780"/>
          <a:ext cx="2909741" cy="177816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0" tIns="127000" rIns="76200" bIns="1270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err="1" smtClean="0"/>
            <a:t>proprietas</a:t>
          </a:r>
          <a:r>
            <a:rPr lang="pl-PL" sz="2000" kern="1200" dirty="0" smtClean="0"/>
            <a:t>, </a:t>
          </a:r>
          <a:r>
            <a:rPr lang="pl-PL" sz="2000" kern="1200" dirty="0" err="1" smtClean="0"/>
            <a:t>Eigentum</a:t>
          </a:r>
          <a:r>
            <a:rPr lang="pl-PL" sz="2000" kern="1200" dirty="0" smtClean="0"/>
            <a:t>, </a:t>
          </a:r>
          <a:r>
            <a:rPr lang="pl-PL" sz="2000" kern="1200" dirty="0" err="1" smtClean="0"/>
            <a:t>propriété</a:t>
          </a:r>
          <a:r>
            <a:rPr lang="pl-PL" sz="2000" kern="1200" dirty="0" smtClean="0"/>
            <a:t>, </a:t>
          </a:r>
          <a:r>
            <a:rPr lang="pl-PL" sz="2000" kern="1200" dirty="0" err="1" smtClean="0"/>
            <a:t>vlastnictví</a:t>
          </a:r>
          <a:r>
            <a:rPr lang="pl-PL" sz="2000" kern="1200" dirty="0" smtClean="0"/>
            <a:t>, </a:t>
          </a:r>
          <a:r>
            <a:rPr lang="pl-PL" sz="2000" kern="1200" dirty="0" err="1" smtClean="0"/>
            <a:t>property</a:t>
          </a:r>
          <a:r>
            <a:rPr lang="pl-PL" sz="2000" kern="1200" dirty="0" smtClean="0"/>
            <a:t> </a:t>
          </a:r>
        </a:p>
      </dsp:txBody>
      <dsp:txXfrm rot="-5400000">
        <a:off x="4186804" y="921808"/>
        <a:ext cx="1691342" cy="2736105"/>
      </dsp:txXfrm>
    </dsp:sp>
    <dsp:sp modelId="{F40D6A9B-06F1-034B-8AAC-B33C49C2E77C}">
      <dsp:nvSpPr>
        <dsp:cNvPr id="0" name=""/>
        <dsp:cNvSpPr/>
      </dsp:nvSpPr>
      <dsp:spPr>
        <a:xfrm>
          <a:off x="3185166" y="0"/>
          <a:ext cx="1858903" cy="1858813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79C04F5-1AC3-9546-A3E3-2250DEB06B51}">
      <dsp:nvSpPr>
        <dsp:cNvPr id="0" name=""/>
        <dsp:cNvSpPr/>
      </dsp:nvSpPr>
      <dsp:spPr>
        <a:xfrm rot="10800000">
          <a:off x="3185166" y="2667149"/>
          <a:ext cx="1858903" cy="1858813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7DFAA8-CF72-2C42-B7B7-FD2CA942934E}">
      <dsp:nvSpPr>
        <dsp:cNvPr id="0" name=""/>
        <dsp:cNvSpPr/>
      </dsp:nvSpPr>
      <dsp:spPr>
        <a:xfrm rot="16200000">
          <a:off x="702" y="261838"/>
          <a:ext cx="4002285" cy="4002285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Art. 45 Pol. CC </a:t>
          </a:r>
          <a:r>
            <a:rPr lang="pl-PL" sz="1800" kern="1200" dirty="0" err="1" smtClean="0"/>
            <a:t>Things</a:t>
          </a:r>
          <a:r>
            <a:rPr lang="pl-PL" sz="1800" kern="1200" dirty="0" smtClean="0"/>
            <a:t> in the </a:t>
          </a:r>
          <a:r>
            <a:rPr lang="pl-PL" sz="1800" kern="1200" dirty="0" err="1" smtClean="0"/>
            <a:t>meaning</a:t>
          </a:r>
          <a:r>
            <a:rPr lang="pl-PL" sz="1800" kern="1200" dirty="0" smtClean="0"/>
            <a:t> of </a:t>
          </a:r>
          <a:r>
            <a:rPr lang="pl-PL" sz="1800" kern="1200" dirty="0" err="1" smtClean="0"/>
            <a:t>this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code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are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only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corporeal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objects</a:t>
          </a:r>
          <a:r>
            <a:rPr lang="pl-PL" sz="1800" kern="1200" dirty="0" smtClean="0"/>
            <a:t> </a:t>
          </a:r>
          <a:endParaRPr lang="pl-PL" sz="1800" kern="1200" dirty="0"/>
        </a:p>
      </dsp:txBody>
      <dsp:txXfrm rot="5400000">
        <a:off x="702" y="1262409"/>
        <a:ext cx="3301885" cy="2001143"/>
      </dsp:txXfrm>
    </dsp:sp>
    <dsp:sp modelId="{E388CF15-73FC-1B44-9045-59BFF2F856A6}">
      <dsp:nvSpPr>
        <dsp:cNvPr id="0" name=""/>
        <dsp:cNvSpPr/>
      </dsp:nvSpPr>
      <dsp:spPr>
        <a:xfrm rot="5400000">
          <a:off x="4226611" y="261838"/>
          <a:ext cx="4002285" cy="4002285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Par. 496 </a:t>
          </a:r>
          <a:r>
            <a:rPr lang="pl-PL" sz="1800" kern="1200" dirty="0" err="1" smtClean="0"/>
            <a:t>Cz.CC</a:t>
          </a:r>
          <a:r>
            <a:rPr lang="pl-PL" sz="1800" kern="1200" dirty="0" smtClean="0"/>
            <a:t> (1) </a:t>
          </a:r>
          <a:r>
            <a:rPr lang="pl-PL" sz="1800" kern="1200" dirty="0" err="1" smtClean="0"/>
            <a:t>Tangible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thing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is</a:t>
          </a:r>
          <a:r>
            <a:rPr lang="pl-PL" sz="1800" kern="1200" dirty="0" smtClean="0"/>
            <a:t> to handle part of the </a:t>
          </a:r>
          <a:r>
            <a:rPr lang="pl-PL" sz="1800" kern="1200" dirty="0" err="1" smtClean="0"/>
            <a:t>external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world</a:t>
          </a:r>
          <a:r>
            <a:rPr lang="pl-PL" sz="1800" kern="1200" dirty="0" smtClean="0"/>
            <a:t>, </a:t>
          </a:r>
          <a:r>
            <a:rPr lang="pl-PL" sz="1800" kern="1200" dirty="0" err="1" smtClean="0"/>
            <a:t>which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is</a:t>
          </a:r>
          <a:r>
            <a:rPr lang="pl-PL" sz="1800" kern="1200" dirty="0" smtClean="0"/>
            <a:t> the </a:t>
          </a:r>
          <a:r>
            <a:rPr lang="pl-PL" sz="1800" kern="1200" dirty="0" err="1" smtClean="0"/>
            <a:t>subject</a:t>
          </a:r>
          <a:r>
            <a:rPr lang="pl-PL" sz="1800" kern="1200" dirty="0" smtClean="0"/>
            <a:t> of a </a:t>
          </a:r>
          <a:r>
            <a:rPr lang="pl-PL" sz="1800" kern="1200" dirty="0" err="1" smtClean="0"/>
            <a:t>separate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nature</a:t>
          </a:r>
          <a:r>
            <a:rPr lang="pl-PL" sz="1800" kern="1200" dirty="0" smtClean="0"/>
            <a:t> (2) </a:t>
          </a:r>
          <a:r>
            <a:rPr lang="pl-PL" sz="1800" kern="1200" dirty="0" err="1" smtClean="0"/>
            <a:t>Intangible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things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are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right</a:t>
          </a:r>
          <a:r>
            <a:rPr lang="pl-PL" sz="1800" kern="1200" dirty="0" smtClean="0"/>
            <a:t>, the </a:t>
          </a:r>
          <a:r>
            <a:rPr lang="pl-PL" sz="1800" kern="1200" dirty="0" err="1" smtClean="0"/>
            <a:t>nature</a:t>
          </a:r>
          <a:r>
            <a:rPr lang="pl-PL" sz="1800" kern="1200" dirty="0" smtClean="0"/>
            <a:t> of </a:t>
          </a:r>
          <a:r>
            <a:rPr lang="pl-PL" sz="1800" kern="1200" dirty="0" err="1" smtClean="0"/>
            <a:t>it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admits</a:t>
          </a:r>
          <a:r>
            <a:rPr lang="pl-PL" sz="1800" kern="1200" dirty="0" smtClean="0"/>
            <a:t>, and </a:t>
          </a:r>
          <a:r>
            <a:rPr lang="pl-PL" sz="1800" kern="1200" dirty="0" err="1" smtClean="0"/>
            <a:t>other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things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without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physical</a:t>
          </a:r>
          <a:r>
            <a:rPr lang="pl-PL" sz="1800" kern="1200" dirty="0" smtClean="0"/>
            <a:t> </a:t>
          </a:r>
          <a:r>
            <a:rPr lang="pl-PL" sz="1800" kern="1200" dirty="0" err="1" smtClean="0"/>
            <a:t>substance</a:t>
          </a:r>
          <a:endParaRPr lang="pl-PL" sz="1800" kern="1200" dirty="0"/>
        </a:p>
      </dsp:txBody>
      <dsp:txXfrm rot="-5400000">
        <a:off x="4927011" y="1262409"/>
        <a:ext cx="3301885" cy="20011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6363D9-8257-43B9-904A-F16A26B262E8}">
      <dsp:nvSpPr>
        <dsp:cNvPr id="0" name=""/>
        <dsp:cNvSpPr/>
      </dsp:nvSpPr>
      <dsp:spPr>
        <a:xfrm>
          <a:off x="0" y="971536"/>
          <a:ext cx="4038600" cy="252412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DCAE91-22A0-4689-BF77-BEEAE4C72109}">
      <dsp:nvSpPr>
        <dsp:cNvPr id="0" name=""/>
        <dsp:cNvSpPr/>
      </dsp:nvSpPr>
      <dsp:spPr>
        <a:xfrm>
          <a:off x="512902" y="2662498"/>
          <a:ext cx="105003" cy="1050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28F0D5-4585-42F9-8F19-6C042E845D5B}">
      <dsp:nvSpPr>
        <dsp:cNvPr id="0" name=""/>
        <dsp:cNvSpPr/>
      </dsp:nvSpPr>
      <dsp:spPr>
        <a:xfrm>
          <a:off x="565404" y="2553855"/>
          <a:ext cx="940993" cy="1051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639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G. 2,12 – 14 = EG 2,1,2 </a:t>
          </a:r>
          <a:endParaRPr lang="pl-PL" sz="1600" kern="1200" dirty="0"/>
        </a:p>
      </dsp:txBody>
      <dsp:txXfrm>
        <a:off x="565404" y="2553855"/>
        <a:ext cx="940993" cy="1051760"/>
      </dsp:txXfrm>
    </dsp:sp>
    <dsp:sp modelId="{B8AADA40-C66F-4390-B8B9-F2FF17032D6F}">
      <dsp:nvSpPr>
        <dsp:cNvPr id="0" name=""/>
        <dsp:cNvSpPr/>
      </dsp:nvSpPr>
      <dsp:spPr>
        <a:xfrm>
          <a:off x="1439760" y="1976440"/>
          <a:ext cx="189814" cy="1898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392150-D4F2-42C1-86D8-72AFD4D6343F}">
      <dsp:nvSpPr>
        <dsp:cNvPr id="0" name=""/>
        <dsp:cNvSpPr/>
      </dsp:nvSpPr>
      <dsp:spPr>
        <a:xfrm>
          <a:off x="1534668" y="2071347"/>
          <a:ext cx="969264" cy="1373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579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PS 3,6,11; UE 19,11; </a:t>
          </a:r>
          <a:endParaRPr lang="pl-PL" sz="1600" kern="1200" dirty="0"/>
        </a:p>
      </dsp:txBody>
      <dsp:txXfrm>
        <a:off x="1534668" y="2071347"/>
        <a:ext cx="969264" cy="1373124"/>
      </dsp:txXfrm>
    </dsp:sp>
    <dsp:sp modelId="{92929400-C13C-41F0-ADD9-E02C2405E58C}">
      <dsp:nvSpPr>
        <dsp:cNvPr id="0" name=""/>
        <dsp:cNvSpPr/>
      </dsp:nvSpPr>
      <dsp:spPr>
        <a:xfrm>
          <a:off x="2554414" y="1558950"/>
          <a:ext cx="262509" cy="2625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1DF15E-1B29-4389-A5BE-4E4D7EC6900B}">
      <dsp:nvSpPr>
        <dsp:cNvPr id="0" name=""/>
        <dsp:cNvSpPr/>
      </dsp:nvSpPr>
      <dsp:spPr>
        <a:xfrm>
          <a:off x="2685669" y="1690205"/>
          <a:ext cx="969264" cy="1754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098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I. 2,20,21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D.1,8,1</a:t>
          </a:r>
        </a:p>
      </dsp:txBody>
      <dsp:txXfrm>
        <a:off x="2685669" y="1690205"/>
        <a:ext cx="969264" cy="17542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7826FB-0EE3-C144-800C-0E7378477DBD}">
      <dsp:nvSpPr>
        <dsp:cNvPr id="0" name=""/>
        <dsp:cNvSpPr/>
      </dsp:nvSpPr>
      <dsp:spPr>
        <a:xfrm rot="5400000">
          <a:off x="513948" y="1312414"/>
          <a:ext cx="1538357" cy="2559791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A23208-F253-E046-A69B-65E304AB39AB}">
      <dsp:nvSpPr>
        <dsp:cNvPr id="0" name=""/>
        <dsp:cNvSpPr/>
      </dsp:nvSpPr>
      <dsp:spPr>
        <a:xfrm>
          <a:off x="257157" y="2077240"/>
          <a:ext cx="2310994" cy="2025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 Roman law </a:t>
          </a:r>
          <a:r>
            <a:rPr lang="mr-IN" sz="2400" kern="1200" dirty="0" smtClean="0"/>
            <a:t>–</a:t>
          </a:r>
          <a:r>
            <a:rPr lang="pl-PL" sz="2400" kern="1200" dirty="0" smtClean="0"/>
            <a:t> res </a:t>
          </a:r>
          <a:r>
            <a:rPr lang="pl-PL" sz="2400" kern="1200" dirty="0" err="1" smtClean="0"/>
            <a:t>corporales</a:t>
          </a:r>
          <a:r>
            <a:rPr lang="pl-PL" sz="2400" kern="1200" dirty="0" smtClean="0"/>
            <a:t>  </a:t>
          </a:r>
          <a:endParaRPr lang="pl-PL" sz="2400" kern="1200" dirty="0"/>
        </a:p>
      </dsp:txBody>
      <dsp:txXfrm>
        <a:off x="257157" y="2077240"/>
        <a:ext cx="2310994" cy="2025722"/>
      </dsp:txXfrm>
    </dsp:sp>
    <dsp:sp modelId="{A9C43BC6-86ED-8B4A-9F1B-D0DDAAD83549}">
      <dsp:nvSpPr>
        <dsp:cNvPr id="0" name=""/>
        <dsp:cNvSpPr/>
      </dsp:nvSpPr>
      <dsp:spPr>
        <a:xfrm>
          <a:off x="2132115" y="1123959"/>
          <a:ext cx="436036" cy="436036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08A796D-4CBB-CA46-A6B4-1915E83890FD}">
      <dsp:nvSpPr>
        <dsp:cNvPr id="0" name=""/>
        <dsp:cNvSpPr/>
      </dsp:nvSpPr>
      <dsp:spPr>
        <a:xfrm rot="5400000">
          <a:off x="3343056" y="612348"/>
          <a:ext cx="1538357" cy="2559791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4F4E8DE-B322-E14D-A009-33D70E8121D5}">
      <dsp:nvSpPr>
        <dsp:cNvPr id="0" name=""/>
        <dsp:cNvSpPr/>
      </dsp:nvSpPr>
      <dsp:spPr>
        <a:xfrm>
          <a:off x="3086266" y="1377174"/>
          <a:ext cx="2310994" cy="2025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German </a:t>
          </a:r>
          <a:r>
            <a:rPr lang="pl-PL" sz="2400" kern="1200" dirty="0" err="1" smtClean="0"/>
            <a:t>civil</a:t>
          </a:r>
          <a:r>
            <a:rPr lang="pl-PL" sz="2400" kern="1200" dirty="0" smtClean="0"/>
            <a:t> </a:t>
          </a:r>
          <a:r>
            <a:rPr lang="pl-PL" sz="2400" kern="1200" dirty="0" err="1" smtClean="0"/>
            <a:t>code</a:t>
          </a:r>
          <a:r>
            <a:rPr lang="pl-PL" sz="2400" kern="1200" dirty="0" smtClean="0"/>
            <a:t> </a:t>
          </a:r>
          <a:endParaRPr lang="pl-PL" sz="2400" kern="1200" dirty="0"/>
        </a:p>
      </dsp:txBody>
      <dsp:txXfrm>
        <a:off x="3086266" y="1377174"/>
        <a:ext cx="2310994" cy="2025722"/>
      </dsp:txXfrm>
    </dsp:sp>
    <dsp:sp modelId="{F6987DCF-4DF7-5B46-80DA-05ECCE02CF0F}">
      <dsp:nvSpPr>
        <dsp:cNvPr id="0" name=""/>
        <dsp:cNvSpPr/>
      </dsp:nvSpPr>
      <dsp:spPr>
        <a:xfrm>
          <a:off x="4961224" y="423894"/>
          <a:ext cx="436036" cy="436036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2CE6F9-2A8F-5A43-ACF6-DF3E79539BB9}">
      <dsp:nvSpPr>
        <dsp:cNvPr id="0" name=""/>
        <dsp:cNvSpPr/>
      </dsp:nvSpPr>
      <dsp:spPr>
        <a:xfrm rot="5400000">
          <a:off x="6172165" y="-87716"/>
          <a:ext cx="1538357" cy="2559791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C71A5E-57A8-C34F-955C-E09D95C388D2}">
      <dsp:nvSpPr>
        <dsp:cNvPr id="0" name=""/>
        <dsp:cNvSpPr/>
      </dsp:nvSpPr>
      <dsp:spPr>
        <a:xfrm>
          <a:off x="5915374" y="677109"/>
          <a:ext cx="2310994" cy="2025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The </a:t>
          </a:r>
          <a:r>
            <a:rPr lang="pl-PL" sz="1600" kern="1200" dirty="0" err="1" smtClean="0"/>
            <a:t>perception</a:t>
          </a:r>
          <a:r>
            <a:rPr lang="pl-PL" sz="1600" kern="1200" dirty="0" smtClean="0"/>
            <a:t> of Roman law by modern </a:t>
          </a:r>
          <a:r>
            <a:rPr lang="pl-PL" sz="1600" kern="1200" dirty="0" err="1" smtClean="0"/>
            <a:t>experts</a:t>
          </a:r>
          <a:r>
            <a:rPr lang="pl-PL" sz="1600" kern="1200" dirty="0" smtClean="0"/>
            <a:t> in </a:t>
          </a:r>
          <a:r>
            <a:rPr lang="pl-PL" sz="1600" kern="1200" dirty="0" err="1" smtClean="0"/>
            <a:t>civil</a:t>
          </a:r>
          <a:r>
            <a:rPr lang="pl-PL" sz="1600" kern="1200" dirty="0" smtClean="0"/>
            <a:t> law </a:t>
          </a:r>
          <a:r>
            <a:rPr lang="mr-IN" sz="1600" kern="1200" dirty="0" smtClean="0"/>
            <a:t>–</a:t>
          </a:r>
          <a:r>
            <a:rPr lang="pl-PL" sz="1600" kern="1200" dirty="0" smtClean="0"/>
            <a:t> </a:t>
          </a:r>
          <a:r>
            <a:rPr lang="pl-PL" sz="1600" i="1" kern="1200" dirty="0" smtClean="0"/>
            <a:t>„</a:t>
          </a:r>
          <a:r>
            <a:rPr lang="en-GB" sz="1600" i="1" kern="1200" dirty="0" smtClean="0"/>
            <a:t>limitation of thing as an object of property to material objects is a result of the impact made by the Roman law”. </a:t>
          </a:r>
          <a:endParaRPr lang="pl-PL" sz="1600" i="1" kern="1200" dirty="0"/>
        </a:p>
      </dsp:txBody>
      <dsp:txXfrm>
        <a:off x="5915374" y="677109"/>
        <a:ext cx="2310994" cy="202572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065EEC-FF54-40C4-A78E-09FCFC771C7D}">
      <dsp:nvSpPr>
        <dsp:cNvPr id="0" name=""/>
        <dsp:cNvSpPr/>
      </dsp:nvSpPr>
      <dsp:spPr>
        <a:xfrm>
          <a:off x="0" y="1000919"/>
          <a:ext cx="4038600" cy="252412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C0FF0E-66C7-459D-8EDD-AE5D830CCDCB}">
      <dsp:nvSpPr>
        <dsp:cNvPr id="0" name=""/>
        <dsp:cNvSpPr/>
      </dsp:nvSpPr>
      <dsp:spPr>
        <a:xfrm>
          <a:off x="512902" y="2743070"/>
          <a:ext cx="105003" cy="1050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B74977-DFF1-4093-AF3A-20F36430E741}">
      <dsp:nvSpPr>
        <dsp:cNvPr id="0" name=""/>
        <dsp:cNvSpPr/>
      </dsp:nvSpPr>
      <dsp:spPr>
        <a:xfrm>
          <a:off x="565404" y="2795571"/>
          <a:ext cx="940993" cy="729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639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A. </a:t>
          </a:r>
          <a:r>
            <a:rPr lang="pl-PL" sz="1400" kern="1200" dirty="0" err="1" smtClean="0"/>
            <a:t>Seneca</a:t>
          </a:r>
          <a:endParaRPr lang="pl-PL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err="1" smtClean="0"/>
            <a:t>Epist</a:t>
          </a:r>
          <a:r>
            <a:rPr lang="pl-PL" sz="1400" kern="1200" dirty="0" smtClean="0"/>
            <a:t>. 58,11 </a:t>
          </a:r>
          <a:endParaRPr lang="pl-PL" sz="1400" kern="1200" dirty="0"/>
        </a:p>
      </dsp:txBody>
      <dsp:txXfrm>
        <a:off x="565404" y="2795571"/>
        <a:ext cx="940993" cy="729472"/>
      </dsp:txXfrm>
    </dsp:sp>
    <dsp:sp modelId="{DCCEB86E-7CE7-4130-9B40-4BE0A56DC466}">
      <dsp:nvSpPr>
        <dsp:cNvPr id="0" name=""/>
        <dsp:cNvSpPr/>
      </dsp:nvSpPr>
      <dsp:spPr>
        <a:xfrm>
          <a:off x="1439760" y="2057012"/>
          <a:ext cx="189814" cy="1898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1C9307-8CA6-4F2B-8A57-D255218C06E0}">
      <dsp:nvSpPr>
        <dsp:cNvPr id="0" name=""/>
        <dsp:cNvSpPr/>
      </dsp:nvSpPr>
      <dsp:spPr>
        <a:xfrm>
          <a:off x="1400158" y="2151920"/>
          <a:ext cx="1238283" cy="1373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579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err="1" smtClean="0"/>
            <a:t>Quintilianus</a:t>
          </a:r>
          <a:endParaRPr lang="pl-PL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Inst. </a:t>
          </a:r>
          <a:r>
            <a:rPr lang="pl-PL" sz="1400" kern="1200" dirty="0" err="1" smtClean="0"/>
            <a:t>orat</a:t>
          </a:r>
          <a:r>
            <a:rPr lang="pl-PL" sz="1400" kern="1200" dirty="0" smtClean="0"/>
            <a:t>. 5,116 </a:t>
          </a:r>
          <a:endParaRPr lang="pl-PL" sz="1400" kern="1200" dirty="0"/>
        </a:p>
      </dsp:txBody>
      <dsp:txXfrm>
        <a:off x="1400158" y="2151920"/>
        <a:ext cx="1238283" cy="1373124"/>
      </dsp:txXfrm>
    </dsp:sp>
    <dsp:sp modelId="{138C3079-67FC-418F-8077-0B349842E827}">
      <dsp:nvSpPr>
        <dsp:cNvPr id="0" name=""/>
        <dsp:cNvSpPr/>
      </dsp:nvSpPr>
      <dsp:spPr>
        <a:xfrm>
          <a:off x="2554414" y="1639522"/>
          <a:ext cx="262509" cy="2625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D96F1C-933C-4D0D-9E9C-13CEAA89EC22}">
      <dsp:nvSpPr>
        <dsp:cNvPr id="0" name=""/>
        <dsp:cNvSpPr/>
      </dsp:nvSpPr>
      <dsp:spPr>
        <a:xfrm>
          <a:off x="2630585" y="1770777"/>
          <a:ext cx="1079430" cy="1754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098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err="1" smtClean="0"/>
            <a:t>Gaius</a:t>
          </a:r>
          <a:endParaRPr lang="pl-PL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err="1" smtClean="0"/>
            <a:t>Institutines</a:t>
          </a:r>
          <a:endParaRPr lang="pl-PL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2,12 </a:t>
          </a:r>
          <a:endParaRPr lang="pl-PL" sz="1400" kern="1200" dirty="0"/>
        </a:p>
      </dsp:txBody>
      <dsp:txXfrm>
        <a:off x="2630585" y="1770777"/>
        <a:ext cx="1079430" cy="175426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DEA3F2-13C6-4BC5-9282-90B51C4444D9}">
      <dsp:nvSpPr>
        <dsp:cNvPr id="0" name=""/>
        <dsp:cNvSpPr/>
      </dsp:nvSpPr>
      <dsp:spPr>
        <a:xfrm rot="16200000">
          <a:off x="167" y="1301644"/>
          <a:ext cx="1922673" cy="1922673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err="1" smtClean="0"/>
            <a:t>The</a:t>
          </a:r>
          <a:r>
            <a:rPr lang="pl-PL" sz="2000" kern="1200" dirty="0" smtClean="0"/>
            <a:t> </a:t>
          </a:r>
          <a:r>
            <a:rPr lang="pl-PL" sz="2000" kern="1200" dirty="0" err="1" smtClean="0"/>
            <a:t>opposition</a:t>
          </a:r>
          <a:r>
            <a:rPr lang="pl-PL" sz="2000" kern="1200" dirty="0" smtClean="0"/>
            <a:t> model</a:t>
          </a:r>
          <a:endParaRPr lang="pl-PL" sz="2000" kern="1200" dirty="0"/>
        </a:p>
      </dsp:txBody>
      <dsp:txXfrm rot="5400000">
        <a:off x="167" y="1782312"/>
        <a:ext cx="1586205" cy="961337"/>
      </dsp:txXfrm>
    </dsp:sp>
    <dsp:sp modelId="{6DDCAA4F-ABB5-4A4A-8189-959A97741024}">
      <dsp:nvSpPr>
        <dsp:cNvPr id="0" name=""/>
        <dsp:cNvSpPr/>
      </dsp:nvSpPr>
      <dsp:spPr>
        <a:xfrm rot="5400000">
          <a:off x="2115758" y="1181391"/>
          <a:ext cx="1922673" cy="2163180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err="1" smtClean="0"/>
            <a:t>Coordination</a:t>
          </a:r>
          <a:endParaRPr lang="pl-PL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Model  </a:t>
          </a:r>
          <a:endParaRPr lang="pl-PL" sz="2000" kern="1200" dirty="0"/>
        </a:p>
      </dsp:txBody>
      <dsp:txXfrm rot="-5400000">
        <a:off x="2331973" y="1782312"/>
        <a:ext cx="1826712" cy="96133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FA07A2-7DCB-499A-8499-538716719B02}">
      <dsp:nvSpPr>
        <dsp:cNvPr id="0" name=""/>
        <dsp:cNvSpPr/>
      </dsp:nvSpPr>
      <dsp:spPr>
        <a:xfrm>
          <a:off x="0" y="54326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37247B-7482-41F3-8F5E-89DBF02402F9}">
      <dsp:nvSpPr>
        <dsp:cNvPr id="0" name=""/>
        <dsp:cNvSpPr/>
      </dsp:nvSpPr>
      <dsp:spPr>
        <a:xfrm>
          <a:off x="411480" y="41421"/>
          <a:ext cx="57607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err="1" smtClean="0"/>
            <a:t>Gl</a:t>
          </a:r>
          <a:r>
            <a:rPr lang="pl-PL" sz="1600" kern="1200" dirty="0" smtClean="0"/>
            <a:t>. ad  D.1,8,1,1   &lt;</a:t>
          </a:r>
          <a:r>
            <a:rPr lang="pl-PL" sz="1600" i="1" kern="1200" dirty="0" smtClean="0"/>
            <a:t>nam</a:t>
          </a:r>
          <a:r>
            <a:rPr lang="pl-PL" sz="1600" kern="1200" dirty="0" smtClean="0"/>
            <a:t>&gt; </a:t>
          </a:r>
          <a:r>
            <a:rPr lang="pl-PL" sz="1600" kern="1200" dirty="0" err="1" smtClean="0"/>
            <a:t>the</a:t>
          </a:r>
          <a:r>
            <a:rPr lang="pl-PL" sz="1600" kern="1200" dirty="0" smtClean="0"/>
            <a:t> </a:t>
          </a:r>
          <a:r>
            <a:rPr lang="pl-PL" sz="1600" kern="1200" dirty="0" err="1" smtClean="0"/>
            <a:t>purpose</a:t>
          </a:r>
          <a:r>
            <a:rPr lang="pl-PL" sz="1600" kern="1200" dirty="0" smtClean="0"/>
            <a:t> of </a:t>
          </a:r>
          <a:r>
            <a:rPr lang="pl-PL" sz="1600" kern="1200" dirty="0" err="1" smtClean="0"/>
            <a:t>this</a:t>
          </a:r>
          <a:r>
            <a:rPr lang="pl-PL" sz="1600" kern="1200" dirty="0" smtClean="0"/>
            <a:t> </a:t>
          </a:r>
          <a:r>
            <a:rPr lang="pl-PL" sz="1600" kern="1200" dirty="0" err="1" smtClean="0"/>
            <a:t>conujunction</a:t>
          </a:r>
          <a:r>
            <a:rPr lang="pl-PL" sz="1600" kern="1200" dirty="0" smtClean="0"/>
            <a:t> </a:t>
          </a:r>
          <a:r>
            <a:rPr lang="pl-PL" sz="1600" kern="1200" dirty="0" err="1" smtClean="0"/>
            <a:t>in</a:t>
          </a:r>
          <a:r>
            <a:rPr lang="pl-PL" sz="1600" kern="1200" dirty="0" smtClean="0"/>
            <a:t> to </a:t>
          </a:r>
          <a:r>
            <a:rPr lang="pl-PL" sz="1600" kern="1200" dirty="0" err="1" smtClean="0"/>
            <a:t>stress</a:t>
          </a:r>
          <a:r>
            <a:rPr lang="pl-PL" sz="1600" kern="1200" dirty="0" smtClean="0"/>
            <a:t> </a:t>
          </a:r>
          <a:r>
            <a:rPr lang="pl-PL" sz="1600" kern="1200" dirty="0" err="1" smtClean="0"/>
            <a:t>the</a:t>
          </a:r>
          <a:r>
            <a:rPr lang="pl-PL" sz="1600" kern="1200" dirty="0" smtClean="0"/>
            <a:t> </a:t>
          </a:r>
          <a:r>
            <a:rPr lang="pl-PL" sz="1600" kern="1200" dirty="0" err="1" smtClean="0"/>
            <a:t>difference</a:t>
          </a:r>
          <a:r>
            <a:rPr lang="pl-PL" sz="1600" kern="1200" dirty="0" smtClean="0"/>
            <a:t> </a:t>
          </a:r>
          <a:r>
            <a:rPr lang="pl-PL" sz="1600" kern="1200" dirty="0" err="1" smtClean="0"/>
            <a:t>between</a:t>
          </a:r>
          <a:r>
            <a:rPr lang="pl-PL" sz="1600" kern="1200" dirty="0" smtClean="0"/>
            <a:t> </a:t>
          </a:r>
          <a:r>
            <a:rPr lang="pl-PL" sz="1600" i="1" kern="1200" dirty="0" err="1" smtClean="0"/>
            <a:t>res</a:t>
          </a:r>
          <a:r>
            <a:rPr lang="pl-PL" sz="1600" i="1" kern="1200" dirty="0" smtClean="0"/>
            <a:t> </a:t>
          </a:r>
          <a:r>
            <a:rPr lang="pl-PL" sz="1600" i="1" kern="1200" dirty="0" err="1" smtClean="0"/>
            <a:t>incorporales</a:t>
          </a:r>
          <a:r>
            <a:rPr lang="pl-PL" sz="1600" i="1" kern="1200" dirty="0" smtClean="0"/>
            <a:t> </a:t>
          </a:r>
          <a:r>
            <a:rPr lang="pl-PL" sz="1600" kern="1200" dirty="0" smtClean="0"/>
            <a:t>(</a:t>
          </a:r>
          <a:r>
            <a:rPr lang="pl-PL" sz="1600" kern="1200" dirty="0" err="1" smtClean="0"/>
            <a:t>right</a:t>
          </a:r>
          <a:r>
            <a:rPr lang="pl-PL" sz="1600" kern="1200" dirty="0" smtClean="0"/>
            <a:t> to </a:t>
          </a:r>
          <a:r>
            <a:rPr lang="pl-PL" sz="1600" kern="1200" dirty="0" err="1" smtClean="0"/>
            <a:t>use</a:t>
          </a:r>
          <a:r>
            <a:rPr lang="pl-PL" sz="1600" kern="1200" dirty="0" smtClean="0"/>
            <a:t>) and </a:t>
          </a:r>
          <a:r>
            <a:rPr lang="pl-PL" sz="1600" i="1" kern="1200" dirty="0" err="1" smtClean="0"/>
            <a:t>res</a:t>
          </a:r>
          <a:r>
            <a:rPr lang="pl-PL" sz="1600" i="1" kern="1200" dirty="0" smtClean="0"/>
            <a:t> </a:t>
          </a:r>
          <a:r>
            <a:rPr lang="pl-PL" sz="1600" i="1" kern="1200" dirty="0" err="1" smtClean="0"/>
            <a:t>corporales</a:t>
          </a:r>
          <a:r>
            <a:rPr lang="pl-PL" sz="1600" i="1" kern="1200" dirty="0" smtClean="0"/>
            <a:t> </a:t>
          </a:r>
          <a:r>
            <a:rPr lang="pl-PL" sz="1600" kern="1200" dirty="0" smtClean="0"/>
            <a:t>(</a:t>
          </a:r>
          <a:r>
            <a:rPr lang="pl-PL" sz="1600" kern="1200" dirty="0" err="1" smtClean="0"/>
            <a:t>material</a:t>
          </a:r>
          <a:r>
            <a:rPr lang="pl-PL" sz="1600" kern="1200" dirty="0" smtClean="0"/>
            <a:t> </a:t>
          </a:r>
          <a:r>
            <a:rPr lang="pl-PL" sz="1600" kern="1200" dirty="0" err="1" smtClean="0"/>
            <a:t>objects</a:t>
          </a:r>
          <a:r>
            <a:rPr lang="pl-PL" sz="1600" kern="1200" dirty="0" smtClean="0"/>
            <a:t> </a:t>
          </a:r>
          <a:r>
            <a:rPr lang="pl-PL" sz="1600" kern="1200" dirty="0" err="1" smtClean="0"/>
            <a:t>that</a:t>
          </a:r>
          <a:r>
            <a:rPr lang="pl-PL" sz="1600" kern="1200" dirty="0" smtClean="0"/>
            <a:t> </a:t>
          </a:r>
          <a:r>
            <a:rPr lang="pl-PL" sz="1600" kern="1200" dirty="0" err="1" smtClean="0"/>
            <a:t>can</a:t>
          </a:r>
          <a:r>
            <a:rPr lang="pl-PL" sz="1600" kern="1200" dirty="0" smtClean="0"/>
            <a:t> be </a:t>
          </a:r>
          <a:r>
            <a:rPr lang="pl-PL" sz="1600" kern="1200" dirty="0" err="1" smtClean="0"/>
            <a:t>gained</a:t>
          </a:r>
          <a:r>
            <a:rPr lang="pl-PL" sz="1600" kern="1200" dirty="0" smtClean="0"/>
            <a:t>, </a:t>
          </a:r>
          <a:r>
            <a:rPr lang="pl-PL" sz="1600" kern="1200" dirty="0" err="1" smtClean="0"/>
            <a:t>e.g</a:t>
          </a:r>
          <a:r>
            <a:rPr lang="pl-PL" sz="1600" kern="1200" dirty="0" smtClean="0"/>
            <a:t>. </a:t>
          </a:r>
          <a:r>
            <a:rPr lang="pl-PL" sz="1600" kern="1200" dirty="0" err="1" smtClean="0"/>
            <a:t>fruits</a:t>
          </a:r>
          <a:r>
            <a:rPr lang="pl-PL" sz="1600" kern="1200" dirty="0" smtClean="0"/>
            <a:t>)</a:t>
          </a:r>
          <a:endParaRPr lang="pl-PL" sz="1600" kern="1200" dirty="0"/>
        </a:p>
      </dsp:txBody>
      <dsp:txXfrm>
        <a:off x="460476" y="90417"/>
        <a:ext cx="5662728" cy="905688"/>
      </dsp:txXfrm>
    </dsp:sp>
    <dsp:sp modelId="{4B2B1F99-FF20-4B13-8E66-D8667346E66E}">
      <dsp:nvSpPr>
        <dsp:cNvPr id="0" name=""/>
        <dsp:cNvSpPr/>
      </dsp:nvSpPr>
      <dsp:spPr>
        <a:xfrm>
          <a:off x="0" y="208550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625A64-C624-4FD9-955D-56F2E912A762}">
      <dsp:nvSpPr>
        <dsp:cNvPr id="0" name=""/>
        <dsp:cNvSpPr/>
      </dsp:nvSpPr>
      <dsp:spPr>
        <a:xfrm>
          <a:off x="411480" y="1583661"/>
          <a:ext cx="57607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French </a:t>
          </a:r>
          <a:r>
            <a:rPr lang="pl-PL" sz="1600" kern="1200" dirty="0" err="1" smtClean="0"/>
            <a:t>legal</a:t>
          </a:r>
          <a:r>
            <a:rPr lang="pl-PL" sz="1600" kern="1200" dirty="0" smtClean="0"/>
            <a:t> </a:t>
          </a:r>
          <a:r>
            <a:rPr lang="pl-PL" sz="1600" kern="1200" dirty="0" err="1" smtClean="0"/>
            <a:t>humanism</a:t>
          </a:r>
          <a:r>
            <a:rPr lang="pl-PL" sz="1600" kern="1200" dirty="0" smtClean="0"/>
            <a:t> (16th </a:t>
          </a:r>
          <a:r>
            <a:rPr lang="pl-PL" sz="1600" kern="1200" dirty="0" err="1" smtClean="0"/>
            <a:t>century</a:t>
          </a:r>
          <a:r>
            <a:rPr lang="pl-PL" sz="1600" kern="1200" dirty="0" smtClean="0"/>
            <a:t>) – an idea of the „</a:t>
          </a:r>
          <a:r>
            <a:rPr lang="pl-PL" sz="1600" kern="1200" dirty="0" err="1" smtClean="0"/>
            <a:t>unreality</a:t>
          </a:r>
          <a:r>
            <a:rPr lang="pl-PL" sz="1600" kern="1200" dirty="0" smtClean="0"/>
            <a:t>” of </a:t>
          </a:r>
          <a:r>
            <a:rPr lang="pl-PL" sz="1600" i="1" kern="1200" dirty="0" smtClean="0"/>
            <a:t>res </a:t>
          </a:r>
          <a:r>
            <a:rPr lang="pl-PL" sz="1600" i="1" kern="1200" dirty="0" err="1" smtClean="0"/>
            <a:t>incorporales</a:t>
          </a:r>
          <a:endParaRPr lang="pl-PL" sz="1600" i="1" kern="1200" dirty="0"/>
        </a:p>
      </dsp:txBody>
      <dsp:txXfrm>
        <a:off x="460476" y="1632657"/>
        <a:ext cx="5662728" cy="905688"/>
      </dsp:txXfrm>
    </dsp:sp>
    <dsp:sp modelId="{11B3C5CE-D254-433A-856A-89CE1A2D1718}">
      <dsp:nvSpPr>
        <dsp:cNvPr id="0" name=""/>
        <dsp:cNvSpPr/>
      </dsp:nvSpPr>
      <dsp:spPr>
        <a:xfrm>
          <a:off x="0" y="362774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4ED166-15AE-4A24-80F3-2635237D1F69}">
      <dsp:nvSpPr>
        <dsp:cNvPr id="0" name=""/>
        <dsp:cNvSpPr/>
      </dsp:nvSpPr>
      <dsp:spPr>
        <a:xfrm>
          <a:off x="411480" y="3125901"/>
          <a:ext cx="57607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German </a:t>
          </a:r>
          <a:r>
            <a:rPr lang="pl-PL" sz="1600" kern="1200" dirty="0" err="1" smtClean="0"/>
            <a:t>pandectistic</a:t>
          </a:r>
          <a:r>
            <a:rPr lang="pl-PL" sz="1600" kern="1200" dirty="0" smtClean="0"/>
            <a:t> and </a:t>
          </a:r>
          <a:r>
            <a:rPr lang="pl-PL" sz="1600" kern="1200" dirty="0" err="1" smtClean="0"/>
            <a:t>interpretation</a:t>
          </a:r>
          <a:r>
            <a:rPr lang="pl-PL" sz="1600" kern="1200" dirty="0" smtClean="0"/>
            <a:t> of BGB (19th-20th </a:t>
          </a:r>
          <a:r>
            <a:rPr lang="pl-PL" sz="1600" kern="1200" dirty="0" err="1" smtClean="0"/>
            <a:t>centuries</a:t>
          </a:r>
          <a:r>
            <a:rPr lang="pl-PL" sz="1600" kern="1200" dirty="0" smtClean="0"/>
            <a:t>) - the </a:t>
          </a:r>
          <a:r>
            <a:rPr lang="pl-PL" sz="1600" kern="1200" dirty="0" err="1" smtClean="0"/>
            <a:t>notion</a:t>
          </a:r>
          <a:r>
            <a:rPr lang="pl-PL" sz="1600" kern="1200" dirty="0" smtClean="0"/>
            <a:t> of </a:t>
          </a:r>
          <a:r>
            <a:rPr lang="pl-PL" sz="1600" i="1" kern="1200" dirty="0" smtClean="0"/>
            <a:t>res  </a:t>
          </a:r>
          <a:r>
            <a:rPr lang="pl-PL" sz="1600" i="1" kern="1200" dirty="0" err="1" smtClean="0"/>
            <a:t>corporales</a:t>
          </a:r>
          <a:r>
            <a:rPr lang="pl-PL" sz="1600" i="1" kern="1200" dirty="0" smtClean="0"/>
            <a:t>  </a:t>
          </a:r>
          <a:r>
            <a:rPr lang="pl-PL" sz="1600" kern="1200" dirty="0" smtClean="0"/>
            <a:t>as </a:t>
          </a:r>
          <a:r>
            <a:rPr lang="pl-PL" sz="1600" kern="1200" dirty="0" err="1" smtClean="0"/>
            <a:t>legitimization</a:t>
          </a:r>
          <a:r>
            <a:rPr lang="pl-PL" sz="1600" kern="1200" dirty="0" smtClean="0"/>
            <a:t>  the </a:t>
          </a:r>
          <a:r>
            <a:rPr lang="pl-PL" sz="1600" kern="1200" dirty="0" err="1" smtClean="0"/>
            <a:t>limitation</a:t>
          </a:r>
          <a:r>
            <a:rPr lang="pl-PL" sz="1600" kern="1200" dirty="0" smtClean="0"/>
            <a:t> of </a:t>
          </a:r>
          <a:r>
            <a:rPr lang="pl-PL" sz="1600" kern="1200" dirty="0" err="1" smtClean="0"/>
            <a:t>objects</a:t>
          </a:r>
          <a:r>
            <a:rPr lang="pl-PL" sz="1600" kern="1200" dirty="0" smtClean="0"/>
            <a:t> of property to </a:t>
          </a:r>
          <a:r>
            <a:rPr lang="pl-PL" sz="1600" kern="1200" dirty="0" err="1" smtClean="0"/>
            <a:t>material</a:t>
          </a:r>
          <a:r>
            <a:rPr lang="pl-PL" sz="1600" kern="1200" dirty="0" smtClean="0"/>
            <a:t> </a:t>
          </a:r>
          <a:r>
            <a:rPr lang="pl-PL" sz="1600" kern="1200" dirty="0" err="1" smtClean="0"/>
            <a:t>objects</a:t>
          </a:r>
          <a:r>
            <a:rPr lang="pl-PL" sz="1600" kern="1200" dirty="0" smtClean="0"/>
            <a:t>. </a:t>
          </a:r>
          <a:endParaRPr lang="pl-PL" sz="1600" kern="1200" dirty="0"/>
        </a:p>
      </dsp:txBody>
      <dsp:txXfrm>
        <a:off x="460476" y="3174897"/>
        <a:ext cx="5662728" cy="90568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4E4637-79AB-4173-AA64-229C960C51EB}">
      <dsp:nvSpPr>
        <dsp:cNvPr id="0" name=""/>
        <dsp:cNvSpPr/>
      </dsp:nvSpPr>
      <dsp:spPr>
        <a:xfrm>
          <a:off x="0" y="54326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D6556D-AAF7-40B6-B308-8FF0E6FB2ACF}">
      <dsp:nvSpPr>
        <dsp:cNvPr id="0" name=""/>
        <dsp:cNvSpPr/>
      </dsp:nvSpPr>
      <dsp:spPr>
        <a:xfrm>
          <a:off x="411480" y="41421"/>
          <a:ext cx="57607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i="1" kern="1200" dirty="0" smtClean="0"/>
            <a:t>The </a:t>
          </a:r>
          <a:r>
            <a:rPr lang="pl-PL" sz="1600" i="1" kern="1200" dirty="0" err="1" smtClean="0"/>
            <a:t>principle</a:t>
          </a:r>
          <a:r>
            <a:rPr lang="pl-PL" sz="1600" i="1" kern="1200" dirty="0" smtClean="0"/>
            <a:t> </a:t>
          </a:r>
          <a:r>
            <a:rPr lang="pl-PL" sz="1600" i="1" kern="1200" dirty="0" err="1" smtClean="0"/>
            <a:t>actio</a:t>
          </a:r>
          <a:r>
            <a:rPr lang="pl-PL" sz="1600" i="1" kern="1200" dirty="0" smtClean="0"/>
            <a:t> </a:t>
          </a:r>
          <a:r>
            <a:rPr lang="pl-PL" sz="1600" i="1" kern="1200" dirty="0" err="1" smtClean="0"/>
            <a:t>iudicatur</a:t>
          </a:r>
          <a:r>
            <a:rPr lang="pl-PL" sz="1600" i="1" kern="1200" dirty="0" smtClean="0"/>
            <a:t> </a:t>
          </a:r>
          <a:r>
            <a:rPr lang="pl-PL" sz="1600" i="1" kern="1200" dirty="0" err="1" smtClean="0"/>
            <a:t>mobilis</a:t>
          </a:r>
          <a:r>
            <a:rPr lang="pl-PL" sz="1600" i="1" kern="1200" dirty="0" smtClean="0"/>
            <a:t> vel </a:t>
          </a:r>
          <a:r>
            <a:rPr lang="pl-PL" sz="1600" i="1" kern="1200" dirty="0" err="1" smtClean="0"/>
            <a:t>immobilis</a:t>
          </a:r>
          <a:r>
            <a:rPr lang="pl-PL" sz="1600" i="1" kern="1200" dirty="0" smtClean="0"/>
            <a:t> </a:t>
          </a:r>
          <a:r>
            <a:rPr lang="pl-PL" sz="1600" i="1" kern="1200" dirty="0" err="1" smtClean="0"/>
            <a:t>secundum</a:t>
          </a:r>
          <a:r>
            <a:rPr lang="pl-PL" sz="1600" i="1" kern="1200" dirty="0" smtClean="0"/>
            <a:t> rei </a:t>
          </a:r>
          <a:r>
            <a:rPr lang="pl-PL" sz="1600" i="1" kern="1200" dirty="0" err="1" smtClean="0"/>
            <a:t>que</a:t>
          </a:r>
          <a:r>
            <a:rPr lang="pl-PL" sz="1600" i="1" kern="1200" dirty="0" smtClean="0"/>
            <a:t> in </a:t>
          </a:r>
          <a:r>
            <a:rPr lang="pl-PL" sz="1600" i="1" kern="1200" dirty="0" err="1" smtClean="0"/>
            <a:t>ea</a:t>
          </a:r>
          <a:r>
            <a:rPr lang="pl-PL" sz="1600" i="1" kern="1200" dirty="0" smtClean="0"/>
            <a:t> </a:t>
          </a:r>
          <a:r>
            <a:rPr lang="pl-PL" sz="1600" i="1" kern="1200" dirty="0" err="1" smtClean="0"/>
            <a:t>continetur</a:t>
          </a:r>
          <a:r>
            <a:rPr lang="pl-PL" sz="1600" i="1" kern="1200" dirty="0" smtClean="0"/>
            <a:t>  </a:t>
          </a:r>
          <a:r>
            <a:rPr lang="pl-PL" sz="1600" kern="1200" dirty="0" smtClean="0"/>
            <a:t>(14th </a:t>
          </a:r>
          <a:r>
            <a:rPr lang="pl-PL" sz="1600" kern="1200" dirty="0" err="1" smtClean="0"/>
            <a:t>century</a:t>
          </a:r>
          <a:r>
            <a:rPr lang="pl-PL" sz="1600" kern="1200" dirty="0" smtClean="0"/>
            <a:t>, </a:t>
          </a:r>
          <a:r>
            <a:rPr lang="pl-PL" sz="1600" kern="1200" dirty="0" err="1" smtClean="0"/>
            <a:t>Batolus</a:t>
          </a:r>
          <a:r>
            <a:rPr lang="pl-PL" sz="1600" kern="1200" dirty="0" smtClean="0"/>
            <a:t> de </a:t>
          </a:r>
          <a:r>
            <a:rPr lang="pl-PL" sz="1600" kern="1200" dirty="0" err="1" smtClean="0"/>
            <a:t>Saxoferrato</a:t>
          </a:r>
          <a:r>
            <a:rPr lang="pl-PL" sz="1600" kern="1200" dirty="0" smtClean="0"/>
            <a:t>, </a:t>
          </a:r>
          <a:r>
            <a:rPr lang="pl-PL" sz="1600" kern="1200" dirty="0" err="1" smtClean="0"/>
            <a:t>Commentaria</a:t>
          </a:r>
          <a:r>
            <a:rPr lang="pl-PL" sz="1600" kern="1200" dirty="0" smtClean="0"/>
            <a:t>. </a:t>
          </a:r>
          <a:r>
            <a:rPr lang="pl-PL" sz="1600" kern="1200" dirty="0" err="1" smtClean="0"/>
            <a:t>Infortiatum</a:t>
          </a:r>
          <a:r>
            <a:rPr lang="pl-PL" sz="1600" kern="1200" dirty="0" smtClean="0"/>
            <a:t>, k. 23). </a:t>
          </a:r>
          <a:endParaRPr lang="pl-PL" sz="1600" kern="1200" dirty="0"/>
        </a:p>
      </dsp:txBody>
      <dsp:txXfrm>
        <a:off x="460476" y="90417"/>
        <a:ext cx="5662728" cy="905688"/>
      </dsp:txXfrm>
    </dsp:sp>
    <dsp:sp modelId="{83DF5BC5-201C-44AF-9ECA-D7AA365CE05A}">
      <dsp:nvSpPr>
        <dsp:cNvPr id="0" name=""/>
        <dsp:cNvSpPr/>
      </dsp:nvSpPr>
      <dsp:spPr>
        <a:xfrm>
          <a:off x="0" y="208550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844697-1F3F-4509-A5F3-E2EBBDB0CE43}">
      <dsp:nvSpPr>
        <dsp:cNvPr id="0" name=""/>
        <dsp:cNvSpPr/>
      </dsp:nvSpPr>
      <dsp:spPr>
        <a:xfrm>
          <a:off x="411480" y="1583661"/>
          <a:ext cx="57607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The </a:t>
          </a:r>
          <a:r>
            <a:rPr lang="pl-PL" sz="1600" kern="1200" dirty="0" err="1" smtClean="0"/>
            <a:t>rejection</a:t>
          </a:r>
          <a:r>
            <a:rPr lang="pl-PL" sz="1600" kern="1200" dirty="0" smtClean="0"/>
            <a:t> of the uniform </a:t>
          </a:r>
          <a:r>
            <a:rPr lang="pl-PL" sz="1600" kern="1200" dirty="0" err="1" smtClean="0"/>
            <a:t>approach</a:t>
          </a:r>
          <a:r>
            <a:rPr lang="pl-PL" sz="1600" kern="1200" dirty="0" smtClean="0"/>
            <a:t> to </a:t>
          </a:r>
          <a:r>
            <a:rPr lang="pl-PL" sz="1600" i="1" kern="1200" dirty="0" smtClean="0"/>
            <a:t>res </a:t>
          </a:r>
          <a:r>
            <a:rPr lang="pl-PL" sz="1600" i="1" kern="1200" dirty="0" err="1" smtClean="0"/>
            <a:t>incorporales</a:t>
          </a:r>
          <a:r>
            <a:rPr lang="pl-PL" sz="1600" i="1" kern="1200" dirty="0" smtClean="0"/>
            <a:t> </a:t>
          </a:r>
          <a:r>
            <a:rPr lang="pl-PL" sz="1600" kern="1200" dirty="0" smtClean="0"/>
            <a:t>(16th </a:t>
          </a:r>
          <a:r>
            <a:rPr lang="pl-PL" sz="1600" kern="1200" dirty="0" err="1" smtClean="0"/>
            <a:t>century</a:t>
          </a:r>
          <a:r>
            <a:rPr lang="pl-PL" sz="1600" kern="1200" dirty="0" smtClean="0"/>
            <a:t>, H. </a:t>
          </a:r>
          <a:r>
            <a:rPr lang="pl-PL" sz="1600" kern="1200" dirty="0" err="1" smtClean="0"/>
            <a:t>Donellus</a:t>
          </a:r>
          <a:r>
            <a:rPr lang="pl-PL" sz="1600" kern="1200" dirty="0" smtClean="0"/>
            <a:t>, </a:t>
          </a:r>
          <a:r>
            <a:rPr lang="pl-PL" sz="1600" kern="1200" dirty="0" err="1" smtClean="0"/>
            <a:t>Commentariorum</a:t>
          </a:r>
          <a:r>
            <a:rPr lang="pl-PL" sz="1600" kern="1200" dirty="0" smtClean="0"/>
            <a:t> </a:t>
          </a:r>
          <a:r>
            <a:rPr lang="pl-PL" sz="1600" kern="1200" dirty="0" err="1" smtClean="0"/>
            <a:t>iuris</a:t>
          </a:r>
          <a:r>
            <a:rPr lang="pl-PL" sz="1600" kern="1200" dirty="0" smtClean="0"/>
            <a:t> </a:t>
          </a:r>
          <a:r>
            <a:rPr lang="pl-PL" sz="1600" kern="1200" dirty="0" err="1" smtClean="0"/>
            <a:t>civilis</a:t>
          </a:r>
          <a:r>
            <a:rPr lang="pl-PL" sz="1600" kern="1200" dirty="0" smtClean="0"/>
            <a:t>, </a:t>
          </a:r>
          <a:r>
            <a:rPr lang="pl-PL" sz="1600" kern="1200" dirty="0" err="1" smtClean="0"/>
            <a:t>lib</a:t>
          </a:r>
          <a:r>
            <a:rPr lang="pl-PL" sz="1600" kern="1200" dirty="0" smtClean="0"/>
            <a:t>. V, cap. 1)</a:t>
          </a:r>
          <a:endParaRPr lang="pl-PL" sz="1600" kern="1200" dirty="0"/>
        </a:p>
      </dsp:txBody>
      <dsp:txXfrm>
        <a:off x="460476" y="1632657"/>
        <a:ext cx="5662728" cy="905688"/>
      </dsp:txXfrm>
    </dsp:sp>
    <dsp:sp modelId="{3EE51830-93E7-4F1A-A3A5-A4F3B67337A0}">
      <dsp:nvSpPr>
        <dsp:cNvPr id="0" name=""/>
        <dsp:cNvSpPr/>
      </dsp:nvSpPr>
      <dsp:spPr>
        <a:xfrm>
          <a:off x="0" y="362774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9E9C48-F693-41CB-8564-B3C88A7A98F7}">
      <dsp:nvSpPr>
        <dsp:cNvPr id="0" name=""/>
        <dsp:cNvSpPr/>
      </dsp:nvSpPr>
      <dsp:spPr>
        <a:xfrm>
          <a:off x="411480" y="3125901"/>
          <a:ext cx="57607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The idea of a </a:t>
          </a:r>
          <a:r>
            <a:rPr lang="pl-PL" sz="1600" kern="1200" dirty="0" err="1" smtClean="0"/>
            <a:t>dynamic</a:t>
          </a:r>
          <a:r>
            <a:rPr lang="pl-PL" sz="1600" kern="1200" dirty="0" smtClean="0"/>
            <a:t> </a:t>
          </a:r>
          <a:r>
            <a:rPr lang="pl-PL" sz="1600" kern="1200" dirty="0" err="1" smtClean="0"/>
            <a:t>nature</a:t>
          </a:r>
          <a:r>
            <a:rPr lang="pl-PL" sz="1600" kern="1200" dirty="0" smtClean="0"/>
            <a:t> of </a:t>
          </a:r>
          <a:r>
            <a:rPr lang="pl-PL" sz="1600" kern="1200" dirty="0" err="1" smtClean="0"/>
            <a:t>bien</a:t>
          </a:r>
          <a:r>
            <a:rPr lang="pl-PL" sz="1600" kern="1200" dirty="0" smtClean="0"/>
            <a:t> and </a:t>
          </a:r>
          <a:r>
            <a:rPr lang="pl-PL" sz="1600" kern="1200" dirty="0" err="1" smtClean="0"/>
            <a:t>chose</a:t>
          </a:r>
          <a:r>
            <a:rPr lang="pl-PL" sz="1600" kern="1200" dirty="0" smtClean="0"/>
            <a:t> (20th </a:t>
          </a:r>
          <a:r>
            <a:rPr lang="pl-PL" sz="1600" kern="1200" dirty="0" err="1" smtClean="0"/>
            <a:t>century</a:t>
          </a:r>
          <a:r>
            <a:rPr lang="pl-PL" sz="1600" kern="1200" dirty="0" smtClean="0"/>
            <a:t>, M. </a:t>
          </a:r>
          <a:r>
            <a:rPr lang="pl-PL" sz="1600" kern="1200" dirty="0" err="1" smtClean="0"/>
            <a:t>Planiol</a:t>
          </a:r>
          <a:r>
            <a:rPr lang="pl-PL" sz="1600" kern="1200" dirty="0" smtClean="0"/>
            <a:t>, </a:t>
          </a:r>
          <a:r>
            <a:rPr lang="pl-PL" sz="1600" kern="1200" dirty="0" err="1" smtClean="0"/>
            <a:t>Traite</a:t>
          </a:r>
          <a:r>
            <a:rPr lang="pl-PL" sz="1600" kern="1200" dirty="0" smtClean="0"/>
            <a:t> </a:t>
          </a:r>
          <a:r>
            <a:rPr lang="pl-PL" sz="1600" kern="1200" dirty="0" err="1" smtClean="0"/>
            <a:t>elementire</a:t>
          </a:r>
          <a:r>
            <a:rPr lang="pl-PL" sz="1600" kern="1200" dirty="0" smtClean="0"/>
            <a:t> de </a:t>
          </a:r>
          <a:r>
            <a:rPr lang="pl-PL" sz="1600" kern="1200" dirty="0" err="1" smtClean="0"/>
            <a:t>droit</a:t>
          </a:r>
          <a:r>
            <a:rPr lang="pl-PL" sz="1600" kern="1200" dirty="0" smtClean="0"/>
            <a:t> </a:t>
          </a:r>
          <a:r>
            <a:rPr lang="pl-PL" sz="1600" kern="1200" dirty="0" err="1" smtClean="0"/>
            <a:t>civil</a:t>
          </a:r>
          <a:r>
            <a:rPr lang="pl-PL" sz="1600" kern="1200" dirty="0" smtClean="0"/>
            <a:t>, t. 1)  </a:t>
          </a:r>
          <a:endParaRPr lang="pl-PL" sz="1600" kern="1200" dirty="0"/>
        </a:p>
      </dsp:txBody>
      <dsp:txXfrm>
        <a:off x="460476" y="3174897"/>
        <a:ext cx="5662728" cy="905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95F07A-D591-9A49-8392-4F404F9B6A44}" type="datetimeFigureOut">
              <a:rPr lang="pl-PL" smtClean="0"/>
              <a:t>19.09.2017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0376E8-62DB-014D-BD7E-439E37B67ABB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5874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376E8-62DB-014D-BD7E-439E37B67ABB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5008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546FC-43FD-3842-B2A7-F755656C10B6}" type="datetime1">
              <a:rPr lang="pl-PL" smtClean="0"/>
              <a:t>19.09.2017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2DD04-4FE4-FC4C-AA84-463CDF3B53C8}" type="datetime1">
              <a:rPr lang="pl-PL" smtClean="0"/>
              <a:t>19.09.2017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F232-80DA-5E43-874E-C251142A6C0D}" type="datetime1">
              <a:rPr lang="pl-PL" smtClean="0"/>
              <a:t>19.09.2017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FB85-C262-FE4E-92A5-1124459FBDEF}" type="datetime1">
              <a:rPr lang="pl-PL" smtClean="0"/>
              <a:t>19.09.2017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E4E05-7100-1F47-AC4A-6517BFA4957A}" type="datetime1">
              <a:rPr lang="pl-PL" smtClean="0"/>
              <a:t>19.09.2017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39456-3EEE-4641-80AA-BA31230AF36B}" type="datetime1">
              <a:rPr lang="pl-PL" smtClean="0"/>
              <a:t>19.09.2017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8A6C-59FF-3D48-AB4E-C04C7E9D5EF2}" type="datetime1">
              <a:rPr lang="pl-PL" smtClean="0"/>
              <a:t>19.09.2017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C001-B9F7-5E4E-A938-6851D11E4FCE}" type="datetime1">
              <a:rPr lang="pl-PL" smtClean="0"/>
              <a:t>19.09.2017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75984-373D-9F49-8AD6-F4B9907A23A3}" type="datetime1">
              <a:rPr lang="pl-PL" smtClean="0"/>
              <a:t>19.09.2017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EA142-9DEC-8542-9422-905D96FC4986}" type="datetime1">
              <a:rPr lang="pl-PL" smtClean="0"/>
              <a:t>19.09.2017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7BF92-097F-3644-8A87-5AAAB20B79AA}" type="datetime1">
              <a:rPr lang="pl-PL" smtClean="0"/>
              <a:t>19.09.2017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A6C91-8B70-FE4F-BADC-A92AF8AE977C}" type="datetime1">
              <a:rPr lang="pl-PL" smtClean="0"/>
              <a:t>19.09.2017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57943-5E1B-4F53-97BB-B011F5C76B99}" type="slidenum">
              <a:rPr lang="pl-PL" smtClean="0"/>
              <a:pPr/>
              <a:t>‹nr›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4.xml"/><Relationship Id="rId2" Type="http://schemas.openxmlformats.org/officeDocument/2006/relationships/diagramData" Target="../diagrams/data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4" Type="http://schemas.openxmlformats.org/officeDocument/2006/relationships/diagramLayout" Target="../diagrams/layout7.xml"/><Relationship Id="rId5" Type="http://schemas.openxmlformats.org/officeDocument/2006/relationships/diagramQuickStyle" Target="../diagrams/quickStyle7.xml"/><Relationship Id="rId6" Type="http://schemas.openxmlformats.org/officeDocument/2006/relationships/diagramColors" Target="../diagrams/colors7.xml"/><Relationship Id="rId7" Type="http://schemas.microsoft.com/office/2007/relationships/diagramDrawing" Target="../diagrams/drawing7.xml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4" Type="http://schemas.openxmlformats.org/officeDocument/2006/relationships/diagramQuickStyle" Target="../diagrams/quickStyle8.xml"/><Relationship Id="rId5" Type="http://schemas.openxmlformats.org/officeDocument/2006/relationships/diagramColors" Target="../diagrams/colors8.xml"/><Relationship Id="rId6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4" Type="http://schemas.openxmlformats.org/officeDocument/2006/relationships/diagramQuickStyle" Target="../diagrams/quickStyle9.xml"/><Relationship Id="rId5" Type="http://schemas.openxmlformats.org/officeDocument/2006/relationships/diagramColors" Target="../diagrams/colors9.xml"/><Relationship Id="rId6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4" Type="http://schemas.openxmlformats.org/officeDocument/2006/relationships/diagramQuickStyle" Target="../diagrams/quickStyle10.xml"/><Relationship Id="rId5" Type="http://schemas.openxmlformats.org/officeDocument/2006/relationships/diagramColors" Target="../diagrams/colors10.xml"/><Relationship Id="rId6" Type="http://schemas.microsoft.com/office/2007/relationships/diagramDrawing" Target="../diagrams/drawing10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4" Type="http://schemas.openxmlformats.org/officeDocument/2006/relationships/diagramQuickStyle" Target="../diagrams/quickStyle11.xml"/><Relationship Id="rId5" Type="http://schemas.openxmlformats.org/officeDocument/2006/relationships/diagramColors" Target="../diagrams/colors11.xml"/><Relationship Id="rId6" Type="http://schemas.microsoft.com/office/2007/relationships/diagramDrawing" Target="../diagrams/drawing1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4" Type="http://schemas.openxmlformats.org/officeDocument/2006/relationships/diagramQuickStyle" Target="../diagrams/quickStyle12.xml"/><Relationship Id="rId5" Type="http://schemas.openxmlformats.org/officeDocument/2006/relationships/diagramColors" Target="../diagrams/colors12.xml"/><Relationship Id="rId6" Type="http://schemas.microsoft.com/office/2007/relationships/diagramDrawing" Target="../diagrams/drawing1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4" Type="http://schemas.openxmlformats.org/officeDocument/2006/relationships/diagramQuickStyle" Target="../diagrams/quickStyle13.xml"/><Relationship Id="rId5" Type="http://schemas.openxmlformats.org/officeDocument/2006/relationships/diagramColors" Target="../diagrams/colors13.xml"/><Relationship Id="rId6" Type="http://schemas.microsoft.com/office/2007/relationships/diagramDrawing" Target="../diagrams/drawing1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4.xml"/><Relationship Id="rId2" Type="http://schemas.openxmlformats.org/officeDocument/2006/relationships/diagramData" Target="../diagrams/data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3200" b="1" i="1" dirty="0" smtClean="0">
                <a:solidFill>
                  <a:srgbClr val="C00000"/>
                </a:solidFill>
              </a:rPr>
              <a:t>Res </a:t>
            </a:r>
            <a:r>
              <a:rPr lang="pl-PL" sz="3200" b="1" i="1" dirty="0" err="1" smtClean="0">
                <a:solidFill>
                  <a:srgbClr val="C00000"/>
                </a:solidFill>
              </a:rPr>
              <a:t>incorporalis</a:t>
            </a:r>
            <a:r>
              <a:rPr lang="pl-PL" sz="3200" b="1" i="1" dirty="0" smtClean="0">
                <a:solidFill>
                  <a:srgbClr val="C00000"/>
                </a:solidFill>
              </a:rPr>
              <a:t> </a:t>
            </a:r>
            <a:r>
              <a:rPr lang="pl-PL" sz="3200" b="1" dirty="0" smtClean="0">
                <a:solidFill>
                  <a:srgbClr val="C00000"/>
                </a:solidFill>
              </a:rPr>
              <a:t>and the </a:t>
            </a:r>
            <a:r>
              <a:rPr lang="pl-PL" sz="3200" b="1" dirty="0" err="1" smtClean="0">
                <a:solidFill>
                  <a:srgbClr val="C00000"/>
                </a:solidFill>
              </a:rPr>
              <a:t>debate</a:t>
            </a:r>
            <a:r>
              <a:rPr lang="pl-PL" sz="3200" b="1" dirty="0" smtClean="0">
                <a:solidFill>
                  <a:srgbClr val="C00000"/>
                </a:solidFill>
              </a:rPr>
              <a:t> </a:t>
            </a:r>
            <a:r>
              <a:rPr lang="pl-PL" sz="3200" b="1" dirty="0" err="1" smtClean="0">
                <a:solidFill>
                  <a:srgbClr val="C00000"/>
                </a:solidFill>
              </a:rPr>
              <a:t>about</a:t>
            </a:r>
            <a:r>
              <a:rPr lang="pl-PL" sz="3200" b="1" dirty="0" smtClean="0">
                <a:solidFill>
                  <a:srgbClr val="C00000"/>
                </a:solidFill>
              </a:rPr>
              <a:t> the </a:t>
            </a:r>
            <a:r>
              <a:rPr lang="pl-PL" sz="3200" b="1" dirty="0" err="1" smtClean="0">
                <a:solidFill>
                  <a:srgbClr val="C00000"/>
                </a:solidFill>
              </a:rPr>
              <a:t>materiality</a:t>
            </a:r>
            <a:r>
              <a:rPr lang="pl-PL" sz="3200" b="1" dirty="0" smtClean="0">
                <a:solidFill>
                  <a:srgbClr val="C00000"/>
                </a:solidFill>
              </a:rPr>
              <a:t> of the </a:t>
            </a:r>
            <a:r>
              <a:rPr lang="pl-PL" sz="3200" b="1" dirty="0" err="1" smtClean="0">
                <a:solidFill>
                  <a:srgbClr val="C00000"/>
                </a:solidFill>
              </a:rPr>
              <a:t>object</a:t>
            </a:r>
            <a:r>
              <a:rPr lang="pl-PL" sz="3200" b="1" dirty="0" smtClean="0">
                <a:solidFill>
                  <a:srgbClr val="C00000"/>
                </a:solidFill>
              </a:rPr>
              <a:t> of property in the </a:t>
            </a:r>
            <a:r>
              <a:rPr lang="pl-PL" sz="3200" b="1" dirty="0" err="1" smtClean="0">
                <a:solidFill>
                  <a:srgbClr val="C00000"/>
                </a:solidFill>
              </a:rPr>
              <a:t>light</a:t>
            </a:r>
            <a:r>
              <a:rPr lang="pl-PL" sz="3200" b="1" dirty="0" smtClean="0">
                <a:solidFill>
                  <a:srgbClr val="C00000"/>
                </a:solidFill>
              </a:rPr>
              <a:t> of Roman-law </a:t>
            </a:r>
            <a:r>
              <a:rPr lang="pl-PL" sz="3200" b="1" dirty="0" err="1" smtClean="0">
                <a:solidFill>
                  <a:srgbClr val="C00000"/>
                </a:solidFill>
              </a:rPr>
              <a:t>tradition</a:t>
            </a:r>
            <a:endParaRPr lang="pl-PL" sz="3200" b="1" dirty="0">
              <a:solidFill>
                <a:srgbClr val="C0000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</a:rPr>
              <a:t>Wojciech Dajczak </a:t>
            </a:r>
          </a:p>
          <a:p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</a:rPr>
              <a:t>Adam Mickiewicz </a:t>
            </a:r>
            <a:r>
              <a:rPr lang="pl-PL" sz="2400" dirty="0" err="1" smtClean="0">
                <a:solidFill>
                  <a:schemeClr val="tx2">
                    <a:lumMod val="75000"/>
                  </a:schemeClr>
                </a:solidFill>
              </a:rPr>
              <a:t>University</a:t>
            </a: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</a:rPr>
              <a:t>, Poznań </a:t>
            </a:r>
            <a:endParaRPr lang="pl-PL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50784" y="4700166"/>
            <a:ext cx="18002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err="1" smtClean="0">
                <a:solidFill>
                  <a:srgbClr val="C00000"/>
                </a:solidFill>
              </a:rPr>
              <a:t>Fundamental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questions</a:t>
            </a:r>
            <a:endParaRPr lang="pl-PL" sz="2800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2600" b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</a:p>
          <a:p>
            <a:endParaRPr lang="pl-PL" sz="2400" dirty="0"/>
          </a:p>
          <a:p>
            <a:r>
              <a:rPr lang="pl-PL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how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important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was the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theoretical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distinction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of the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materiality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quality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in the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ancient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Roman law for the idea of property ?</a:t>
            </a:r>
          </a:p>
          <a:p>
            <a:endParaRPr lang="pl-PL" sz="2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what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were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basic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results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division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into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res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corporales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incorporales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ius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commune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for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forming of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fundamental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notions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of property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law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as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bien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France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or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Sache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Germany and for development  of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dogmatic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ideas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what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may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constitute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object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of property ? </a:t>
            </a:r>
            <a:endParaRPr lang="pl-PL" sz="2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err="1" smtClean="0">
                <a:solidFill>
                  <a:srgbClr val="C00000"/>
                </a:solidFill>
              </a:rPr>
              <a:t>The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meaning</a:t>
            </a:r>
            <a:r>
              <a:rPr lang="pl-PL" sz="2800" dirty="0" smtClean="0">
                <a:solidFill>
                  <a:srgbClr val="C00000"/>
                </a:solidFill>
              </a:rPr>
              <a:t> of </a:t>
            </a:r>
            <a:r>
              <a:rPr lang="pl-PL" sz="2800" dirty="0" err="1" smtClean="0">
                <a:solidFill>
                  <a:srgbClr val="C00000"/>
                </a:solidFill>
              </a:rPr>
              <a:t>division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into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res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corporales</a:t>
            </a:r>
            <a:r>
              <a:rPr lang="pl-PL" sz="2800" dirty="0" smtClean="0">
                <a:solidFill>
                  <a:srgbClr val="C00000"/>
                </a:solidFill>
              </a:rPr>
              <a:t> and </a:t>
            </a:r>
            <a:r>
              <a:rPr lang="pl-PL" sz="2800" dirty="0" err="1" smtClean="0">
                <a:solidFill>
                  <a:srgbClr val="C00000"/>
                </a:solidFill>
              </a:rPr>
              <a:t>incorporales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in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the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ancient</a:t>
            </a:r>
            <a:r>
              <a:rPr lang="pl-PL" sz="2800" dirty="0" smtClean="0">
                <a:solidFill>
                  <a:srgbClr val="C00000"/>
                </a:solidFill>
              </a:rPr>
              <a:t> Roman </a:t>
            </a:r>
            <a:r>
              <a:rPr lang="pl-PL" sz="2800" dirty="0" err="1" smtClean="0">
                <a:solidFill>
                  <a:srgbClr val="C00000"/>
                </a:solidFill>
              </a:rPr>
              <a:t>law</a:t>
            </a:r>
            <a:endParaRPr lang="pl-PL" sz="2800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l-PL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pl-PL" dirty="0" smtClean="0">
                <a:solidFill>
                  <a:schemeClr val="accent3">
                    <a:lumMod val="50000"/>
                  </a:schemeClr>
                </a:solidFill>
              </a:rPr>
              <a:t>A. </a:t>
            </a:r>
            <a:r>
              <a:rPr lang="pl-PL" dirty="0" err="1" smtClean="0">
                <a:solidFill>
                  <a:schemeClr val="accent3">
                    <a:lumMod val="50000"/>
                  </a:schemeClr>
                </a:solidFill>
              </a:rPr>
              <a:t>Seneca</a:t>
            </a:r>
            <a:r>
              <a:rPr lang="pl-PL" dirty="0" smtClean="0">
                <a:solidFill>
                  <a:schemeClr val="accent3">
                    <a:lumMod val="50000"/>
                  </a:schemeClr>
                </a:solidFill>
              </a:rPr>
              <a:t> (</a:t>
            </a:r>
            <a:r>
              <a:rPr lang="pl-PL" dirty="0" err="1" smtClean="0">
                <a:solidFill>
                  <a:schemeClr val="accent3">
                    <a:lumMod val="50000"/>
                  </a:schemeClr>
                </a:solidFill>
              </a:rPr>
              <a:t>Epist</a:t>
            </a:r>
            <a:r>
              <a:rPr lang="pl-PL" dirty="0" smtClean="0">
                <a:solidFill>
                  <a:schemeClr val="accent3">
                    <a:lumMod val="50000"/>
                  </a:schemeClr>
                </a:solidFill>
              </a:rPr>
              <a:t>. 58,11)</a:t>
            </a:r>
          </a:p>
          <a:p>
            <a:endParaRPr lang="pl-PL" i="1" dirty="0">
              <a:solidFill>
                <a:schemeClr val="accent3">
                  <a:lumMod val="50000"/>
                </a:schemeClr>
              </a:solidFill>
            </a:endParaRPr>
          </a:p>
          <a:p>
            <a:pPr lvl="4"/>
            <a:r>
              <a:rPr lang="pl-PL" sz="2800" i="1" dirty="0" err="1" smtClean="0">
                <a:solidFill>
                  <a:schemeClr val="accent3">
                    <a:lumMod val="50000"/>
                  </a:schemeClr>
                </a:solidFill>
              </a:rPr>
              <a:t>Corporalis</a:t>
            </a:r>
            <a:r>
              <a:rPr lang="pl-PL" sz="28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r>
              <a:rPr lang="pl-PL" i="1" dirty="0" err="1" smtClean="0">
                <a:solidFill>
                  <a:schemeClr val="accent3">
                    <a:lumMod val="50000"/>
                  </a:schemeClr>
                </a:solidFill>
              </a:rPr>
              <a:t>Quod</a:t>
            </a:r>
            <a:r>
              <a:rPr lang="pl-PL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l-PL" i="1" dirty="0" err="1" smtClean="0">
                <a:solidFill>
                  <a:schemeClr val="accent3">
                    <a:lumMod val="50000"/>
                  </a:schemeClr>
                </a:solidFill>
              </a:rPr>
              <a:t>est</a:t>
            </a:r>
            <a:r>
              <a:rPr lang="pl-PL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lvl="4"/>
            <a:r>
              <a:rPr lang="pl-PL" sz="2800" i="1" dirty="0" err="1" smtClean="0">
                <a:solidFill>
                  <a:schemeClr val="accent3">
                    <a:lumMod val="50000"/>
                  </a:schemeClr>
                </a:solidFill>
              </a:rPr>
              <a:t>Incorporalis</a:t>
            </a:r>
            <a:endParaRPr lang="pl-PL" sz="2800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9" name="Symbol zastępczy zawartości 8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Łącznik prosty ze strzałką 5"/>
          <p:cNvCxnSpPr/>
          <p:nvPr/>
        </p:nvCxnSpPr>
        <p:spPr>
          <a:xfrm rot="5400000" flipH="1" flipV="1">
            <a:off x="2071670" y="3286124"/>
            <a:ext cx="28575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2000232" y="3714752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11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err="1" smtClean="0">
                <a:solidFill>
                  <a:srgbClr val="C00000"/>
                </a:solidFill>
              </a:rPr>
              <a:t>The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meaning</a:t>
            </a:r>
            <a:r>
              <a:rPr lang="pl-PL" sz="2800" dirty="0" smtClean="0">
                <a:solidFill>
                  <a:srgbClr val="C00000"/>
                </a:solidFill>
              </a:rPr>
              <a:t> of </a:t>
            </a:r>
            <a:r>
              <a:rPr lang="pl-PL" sz="2800" dirty="0" err="1" smtClean="0">
                <a:solidFill>
                  <a:srgbClr val="C00000"/>
                </a:solidFill>
              </a:rPr>
              <a:t>division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into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res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corporales</a:t>
            </a:r>
            <a:r>
              <a:rPr lang="pl-PL" sz="2800" dirty="0" smtClean="0">
                <a:solidFill>
                  <a:srgbClr val="C00000"/>
                </a:solidFill>
              </a:rPr>
              <a:t> and </a:t>
            </a:r>
            <a:r>
              <a:rPr lang="pl-PL" sz="2800" dirty="0" err="1" smtClean="0">
                <a:solidFill>
                  <a:srgbClr val="C00000"/>
                </a:solidFill>
              </a:rPr>
              <a:t>incorporales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in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the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ancient</a:t>
            </a:r>
            <a:r>
              <a:rPr lang="pl-PL" sz="2800" dirty="0" smtClean="0">
                <a:solidFill>
                  <a:srgbClr val="C00000"/>
                </a:solidFill>
              </a:rPr>
              <a:t> Roman </a:t>
            </a:r>
            <a:r>
              <a:rPr lang="pl-PL" sz="2800" dirty="0" err="1" smtClean="0">
                <a:solidFill>
                  <a:srgbClr val="C00000"/>
                </a:solidFill>
              </a:rPr>
              <a:t>law</a:t>
            </a:r>
            <a:endParaRPr lang="pl-PL" sz="2800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>
              <a:buNone/>
            </a:pPr>
            <a:r>
              <a:rPr lang="pl-PL" sz="2800" dirty="0" smtClean="0"/>
              <a:t>G. 1,12 – 14 </a:t>
            </a:r>
          </a:p>
          <a:p>
            <a:pPr>
              <a:buNone/>
            </a:pPr>
            <a:endParaRPr lang="pl-PL" sz="2800" dirty="0"/>
          </a:p>
          <a:p>
            <a:pPr>
              <a:buNone/>
            </a:pPr>
            <a:r>
              <a:rPr lang="pl-PL" sz="2800" dirty="0" smtClean="0"/>
              <a:t>					</a:t>
            </a:r>
            <a:r>
              <a:rPr lang="pl-PL" sz="2800" dirty="0" smtClean="0">
                <a:solidFill>
                  <a:schemeClr val="tx2">
                    <a:lumMod val="75000"/>
                  </a:schemeClr>
                </a:solidFill>
              </a:rPr>
              <a:t>Estate  </a:t>
            </a:r>
          </a:p>
          <a:p>
            <a:pPr>
              <a:buNone/>
            </a:pPr>
            <a:endParaRPr lang="pl-PL" sz="2400" dirty="0"/>
          </a:p>
          <a:p>
            <a:pPr>
              <a:buNone/>
            </a:pPr>
            <a:r>
              <a:rPr lang="pl-PL" sz="1800" dirty="0" smtClean="0"/>
              <a:t>       </a:t>
            </a:r>
            <a:r>
              <a:rPr lang="pl-PL" sz="2400" i="1" dirty="0" err="1" smtClean="0">
                <a:solidFill>
                  <a:srgbClr val="C00000"/>
                </a:solidFill>
              </a:rPr>
              <a:t>res</a:t>
            </a:r>
            <a:r>
              <a:rPr lang="pl-PL" sz="2400" i="1" dirty="0" smtClean="0">
                <a:solidFill>
                  <a:srgbClr val="C00000"/>
                </a:solidFill>
              </a:rPr>
              <a:t> </a:t>
            </a:r>
            <a:r>
              <a:rPr lang="pl-PL" sz="2400" i="1" dirty="0" err="1" smtClean="0">
                <a:solidFill>
                  <a:srgbClr val="C00000"/>
                </a:solidFill>
              </a:rPr>
              <a:t>corporales</a:t>
            </a:r>
            <a:r>
              <a:rPr lang="pl-PL" sz="2400" dirty="0" smtClean="0"/>
              <a:t>		</a:t>
            </a:r>
          </a:p>
          <a:p>
            <a:pPr>
              <a:buNone/>
            </a:pPr>
            <a:endParaRPr lang="pl-PL" sz="2400" dirty="0"/>
          </a:p>
          <a:p>
            <a:pPr>
              <a:buNone/>
            </a:pPr>
            <a:r>
              <a:rPr lang="pl-PL" sz="2400" dirty="0" smtClean="0"/>
              <a:t>	</a:t>
            </a:r>
            <a:r>
              <a:rPr lang="pl-PL" sz="2400" i="1" dirty="0" err="1" smtClean="0">
                <a:solidFill>
                  <a:srgbClr val="C00000"/>
                </a:solidFill>
              </a:rPr>
              <a:t>res</a:t>
            </a:r>
            <a:r>
              <a:rPr lang="pl-PL" sz="2400" i="1" dirty="0" smtClean="0">
                <a:solidFill>
                  <a:srgbClr val="C00000"/>
                </a:solidFill>
              </a:rPr>
              <a:t> </a:t>
            </a:r>
            <a:r>
              <a:rPr lang="pl-PL" sz="2400" i="1" dirty="0" err="1" smtClean="0">
                <a:solidFill>
                  <a:srgbClr val="C00000"/>
                </a:solidFill>
              </a:rPr>
              <a:t>incorporales</a:t>
            </a:r>
            <a:r>
              <a:rPr lang="pl-PL" sz="2400" dirty="0" smtClean="0"/>
              <a:t>			</a:t>
            </a:r>
            <a:endParaRPr lang="pl-PL" sz="2400" dirty="0"/>
          </a:p>
        </p:txBody>
      </p:sp>
      <p:sp>
        <p:nvSpPr>
          <p:cNvPr id="4" name="Elipsa 3"/>
          <p:cNvSpPr/>
          <p:nvPr/>
        </p:nvSpPr>
        <p:spPr>
          <a:xfrm>
            <a:off x="3786182" y="3786190"/>
            <a:ext cx="1643074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" name="Łącznik prosty 5"/>
          <p:cNvCxnSpPr>
            <a:stCxn id="4" idx="1"/>
            <a:endCxn id="4" idx="5"/>
          </p:cNvCxnSpPr>
          <p:nvPr/>
        </p:nvCxnSpPr>
        <p:spPr>
          <a:xfrm rot="16200000" flipH="1">
            <a:off x="4077319" y="3955375"/>
            <a:ext cx="1060800" cy="11618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/>
          <p:cNvCxnSpPr>
            <a:stCxn id="4" idx="1"/>
          </p:cNvCxnSpPr>
          <p:nvPr/>
        </p:nvCxnSpPr>
        <p:spPr>
          <a:xfrm rot="16200000" flipH="1">
            <a:off x="4123499" y="3909194"/>
            <a:ext cx="637557" cy="8309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2357422" y="4214818"/>
            <a:ext cx="1428760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 flipV="1">
            <a:off x="2500298" y="5000636"/>
            <a:ext cx="135732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>
                <a:solidFill>
                  <a:srgbClr val="C00000"/>
                </a:solidFill>
              </a:rPr>
              <a:t>The </a:t>
            </a:r>
            <a:r>
              <a:rPr lang="pl-PL" sz="2800" dirty="0" err="1">
                <a:solidFill>
                  <a:srgbClr val="C00000"/>
                </a:solidFill>
              </a:rPr>
              <a:t>meaning</a:t>
            </a:r>
            <a:r>
              <a:rPr lang="pl-PL" sz="2800" dirty="0">
                <a:solidFill>
                  <a:srgbClr val="C00000"/>
                </a:solidFill>
              </a:rPr>
              <a:t> of </a:t>
            </a:r>
            <a:r>
              <a:rPr lang="pl-PL" sz="2800" dirty="0" err="1">
                <a:solidFill>
                  <a:srgbClr val="C00000"/>
                </a:solidFill>
              </a:rPr>
              <a:t>division</a:t>
            </a:r>
            <a:r>
              <a:rPr lang="pl-PL" sz="2800" dirty="0">
                <a:solidFill>
                  <a:srgbClr val="C00000"/>
                </a:solidFill>
              </a:rPr>
              <a:t> </a:t>
            </a:r>
            <a:r>
              <a:rPr lang="pl-PL" sz="2800" dirty="0" err="1">
                <a:solidFill>
                  <a:srgbClr val="C00000"/>
                </a:solidFill>
              </a:rPr>
              <a:t>into</a:t>
            </a:r>
            <a:r>
              <a:rPr lang="pl-PL" sz="2800" dirty="0">
                <a:solidFill>
                  <a:srgbClr val="C00000"/>
                </a:solidFill>
              </a:rPr>
              <a:t> res </a:t>
            </a:r>
            <a:r>
              <a:rPr lang="pl-PL" sz="2800" dirty="0" err="1">
                <a:solidFill>
                  <a:srgbClr val="C00000"/>
                </a:solidFill>
              </a:rPr>
              <a:t>corporales</a:t>
            </a:r>
            <a:r>
              <a:rPr lang="pl-PL" sz="2800" dirty="0">
                <a:solidFill>
                  <a:srgbClr val="C00000"/>
                </a:solidFill>
              </a:rPr>
              <a:t> and </a:t>
            </a:r>
            <a:r>
              <a:rPr lang="pl-PL" sz="2800" dirty="0" err="1">
                <a:solidFill>
                  <a:srgbClr val="C00000"/>
                </a:solidFill>
              </a:rPr>
              <a:t>incorporales</a:t>
            </a:r>
            <a:r>
              <a:rPr lang="pl-PL" sz="2800" dirty="0">
                <a:solidFill>
                  <a:srgbClr val="C00000"/>
                </a:solidFill>
              </a:rPr>
              <a:t> in the </a:t>
            </a:r>
            <a:r>
              <a:rPr lang="pl-PL" sz="2800" dirty="0" err="1">
                <a:solidFill>
                  <a:srgbClr val="C00000"/>
                </a:solidFill>
              </a:rPr>
              <a:t>ancient</a:t>
            </a:r>
            <a:r>
              <a:rPr lang="pl-PL" sz="2800" dirty="0">
                <a:solidFill>
                  <a:srgbClr val="C00000"/>
                </a:solidFill>
              </a:rPr>
              <a:t> Roman law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pl-PL" sz="1600" dirty="0" err="1">
                <a:solidFill>
                  <a:schemeClr val="tx2">
                    <a:lumMod val="75000"/>
                  </a:schemeClr>
                </a:solidFill>
              </a:rPr>
              <a:t>Pomponius</a:t>
            </a:r>
            <a:r>
              <a:rPr lang="pl-PL" sz="1600" dirty="0">
                <a:solidFill>
                  <a:schemeClr val="tx2">
                    <a:lumMod val="75000"/>
                  </a:schemeClr>
                </a:solidFill>
              </a:rPr>
              <a:t> , libro 30 </a:t>
            </a:r>
            <a:r>
              <a:rPr lang="pl-PL" sz="1600" i="1" dirty="0">
                <a:solidFill>
                  <a:schemeClr val="tx2">
                    <a:lumMod val="75000"/>
                  </a:schemeClr>
                </a:solidFill>
              </a:rPr>
              <a:t>Ad </a:t>
            </a:r>
            <a:r>
              <a:rPr lang="pl-PL" sz="1600" i="1" dirty="0" err="1">
                <a:solidFill>
                  <a:schemeClr val="tx2">
                    <a:lumMod val="75000"/>
                  </a:schemeClr>
                </a:solidFill>
              </a:rPr>
              <a:t>Sabinum</a:t>
            </a:r>
            <a:r>
              <a:rPr lang="pl-PL" sz="16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1600" dirty="0">
                <a:solidFill>
                  <a:schemeClr val="tx2">
                    <a:lumMod val="75000"/>
                  </a:schemeClr>
                </a:solidFill>
              </a:rPr>
              <a:t>(D.41,3,30pr</a:t>
            </a:r>
            <a:r>
              <a:rPr lang="pl-PL" sz="1600" dirty="0" smtClean="0">
                <a:solidFill>
                  <a:schemeClr val="tx2">
                    <a:lumMod val="75000"/>
                  </a:schemeClr>
                </a:solidFill>
              </a:rPr>
              <a:t>.)</a:t>
            </a:r>
          </a:p>
          <a:p>
            <a:endParaRPr lang="pl-PL" sz="1600" b="1" i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pl-PL" sz="1600" b="1" i="1" dirty="0" smtClean="0">
                <a:solidFill>
                  <a:schemeClr val="accent1">
                    <a:lumMod val="50000"/>
                  </a:schemeClr>
                </a:solidFill>
              </a:rPr>
              <a:t>Corpus</a:t>
            </a: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1600" dirty="0">
                <a:solidFill>
                  <a:schemeClr val="accent1">
                    <a:lumMod val="50000"/>
                  </a:schemeClr>
                </a:solidFill>
              </a:rPr>
              <a:t>as the </a:t>
            </a:r>
            <a:r>
              <a:rPr lang="pl-PL" sz="1600" dirty="0" err="1">
                <a:solidFill>
                  <a:schemeClr val="accent1">
                    <a:lumMod val="50000"/>
                  </a:schemeClr>
                </a:solidFill>
              </a:rPr>
              <a:t>object</a:t>
            </a:r>
            <a:r>
              <a:rPr lang="pl-PL" sz="1600" dirty="0">
                <a:solidFill>
                  <a:schemeClr val="accent1">
                    <a:lumMod val="50000"/>
                  </a:schemeClr>
                </a:solidFill>
              </a:rPr>
              <a:t> of </a:t>
            </a:r>
            <a:r>
              <a:rPr lang="pl-PL" sz="1600" dirty="0" err="1">
                <a:solidFill>
                  <a:schemeClr val="accent1">
                    <a:lumMod val="50000"/>
                  </a:schemeClr>
                </a:solidFill>
              </a:rPr>
              <a:t>property</a:t>
            </a:r>
            <a:r>
              <a:rPr lang="pl-PL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pl-PL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1600" i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pl-PL" sz="1600" i="1" dirty="0" smtClean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pl-PL" sz="1800" i="1" dirty="0" smtClean="0">
                <a:solidFill>
                  <a:srgbClr val="C00000"/>
                </a:solidFill>
              </a:rPr>
              <a:t>uno </a:t>
            </a:r>
            <a:r>
              <a:rPr lang="pl-PL" sz="1800" i="1" dirty="0" err="1">
                <a:solidFill>
                  <a:srgbClr val="C00000"/>
                </a:solidFill>
              </a:rPr>
              <a:t>spiritu</a:t>
            </a:r>
            <a:r>
              <a:rPr lang="pl-PL" sz="1800" i="1" dirty="0">
                <a:solidFill>
                  <a:srgbClr val="C00000"/>
                </a:solidFill>
              </a:rPr>
              <a:t>            </a:t>
            </a:r>
          </a:p>
          <a:p>
            <a:r>
              <a:rPr lang="pl-PL" sz="1800" i="1" dirty="0" smtClean="0">
                <a:solidFill>
                  <a:srgbClr val="C00000"/>
                </a:solidFill>
              </a:rPr>
              <a:t>- </a:t>
            </a:r>
            <a:r>
              <a:rPr lang="pl-PL" sz="1800" i="1" dirty="0" err="1" smtClean="0">
                <a:solidFill>
                  <a:srgbClr val="C00000"/>
                </a:solidFill>
              </a:rPr>
              <a:t>quod</a:t>
            </a:r>
            <a:r>
              <a:rPr lang="pl-PL" sz="1800" i="1" dirty="0" smtClean="0">
                <a:solidFill>
                  <a:srgbClr val="C00000"/>
                </a:solidFill>
              </a:rPr>
              <a:t> </a:t>
            </a:r>
            <a:r>
              <a:rPr lang="pl-PL" sz="1800" i="1" dirty="0">
                <a:solidFill>
                  <a:srgbClr val="C00000"/>
                </a:solidFill>
              </a:rPr>
              <a:t>ex </a:t>
            </a:r>
            <a:r>
              <a:rPr lang="pl-PL" sz="1800" i="1" dirty="0" err="1" smtClean="0">
                <a:solidFill>
                  <a:srgbClr val="C00000"/>
                </a:solidFill>
              </a:rPr>
              <a:t>contingentibus</a:t>
            </a:r>
            <a:endParaRPr lang="pl-PL" sz="1800" i="1" dirty="0">
              <a:solidFill>
                <a:srgbClr val="C00000"/>
              </a:solidFill>
            </a:endParaRPr>
          </a:p>
          <a:p>
            <a:r>
              <a:rPr lang="pl-PL" sz="1800" i="1" dirty="0" smtClean="0">
                <a:solidFill>
                  <a:srgbClr val="C00000"/>
                </a:solidFill>
              </a:rPr>
              <a:t>- </a:t>
            </a:r>
            <a:r>
              <a:rPr lang="pl-PL" sz="1800" i="1" dirty="0" err="1" smtClean="0">
                <a:solidFill>
                  <a:srgbClr val="0070C0"/>
                </a:solidFill>
              </a:rPr>
              <a:t>quod</a:t>
            </a:r>
            <a:r>
              <a:rPr lang="pl-PL" sz="1800" i="1" dirty="0" smtClean="0">
                <a:solidFill>
                  <a:srgbClr val="0070C0"/>
                </a:solidFill>
              </a:rPr>
              <a:t> </a:t>
            </a:r>
            <a:r>
              <a:rPr lang="pl-PL" sz="1800" i="1" dirty="0">
                <a:solidFill>
                  <a:srgbClr val="0070C0"/>
                </a:solidFill>
              </a:rPr>
              <a:t>ex </a:t>
            </a:r>
            <a:r>
              <a:rPr lang="pl-PL" sz="1800" i="1" dirty="0" err="1">
                <a:solidFill>
                  <a:srgbClr val="0070C0"/>
                </a:solidFill>
              </a:rPr>
              <a:t>distantibus</a:t>
            </a:r>
            <a:r>
              <a:rPr lang="pl-PL" sz="1800" i="1" dirty="0">
                <a:solidFill>
                  <a:srgbClr val="0070C0"/>
                </a:solidFill>
              </a:rPr>
              <a:t> </a:t>
            </a:r>
            <a:r>
              <a:rPr lang="pl-PL" sz="1800" i="1" dirty="0" err="1">
                <a:solidFill>
                  <a:srgbClr val="0070C0"/>
                </a:solidFill>
              </a:rPr>
              <a:t>constat</a:t>
            </a:r>
            <a:endParaRPr lang="pl-PL" sz="1800" i="1" dirty="0">
              <a:solidFill>
                <a:srgbClr val="0070C0"/>
              </a:solidFill>
            </a:endParaRPr>
          </a:p>
          <a:p>
            <a:endParaRPr lang="pl-PL" sz="1600" dirty="0"/>
          </a:p>
        </p:txBody>
      </p:sp>
      <p:pic>
        <p:nvPicPr>
          <p:cNvPr id="6" name="Symbol zastępczy zawartości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844824"/>
            <a:ext cx="4546848" cy="3384376"/>
          </a:xfrm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358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err="1" smtClean="0">
                <a:solidFill>
                  <a:srgbClr val="C00000"/>
                </a:solidFill>
              </a:rPr>
              <a:t>The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issue</a:t>
            </a:r>
            <a:r>
              <a:rPr lang="pl-PL" sz="2800" dirty="0" smtClean="0">
                <a:solidFill>
                  <a:srgbClr val="C00000"/>
                </a:solidFill>
              </a:rPr>
              <a:t> of </a:t>
            </a:r>
            <a:r>
              <a:rPr lang="pl-PL" sz="2800" dirty="0" err="1" smtClean="0">
                <a:solidFill>
                  <a:srgbClr val="C00000"/>
                </a:solidFill>
              </a:rPr>
              <a:t>relation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between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res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corporales</a:t>
            </a:r>
            <a:r>
              <a:rPr lang="pl-PL" sz="2800" dirty="0" smtClean="0">
                <a:solidFill>
                  <a:srgbClr val="C00000"/>
                </a:solidFill>
              </a:rPr>
              <a:t> and </a:t>
            </a:r>
            <a:r>
              <a:rPr lang="pl-PL" sz="2800" dirty="0" err="1" smtClean="0">
                <a:solidFill>
                  <a:srgbClr val="C00000"/>
                </a:solidFill>
              </a:rPr>
              <a:t>incorporales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endParaRPr lang="pl-PL" sz="2800" dirty="0">
              <a:solidFill>
                <a:srgbClr val="C00000"/>
              </a:solidFill>
            </a:endParaRPr>
          </a:p>
        </p:txBody>
      </p:sp>
      <p:pic>
        <p:nvPicPr>
          <p:cNvPr id="5" name="Symbol zastępczy zawartości 4" descr="glosa 06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1600200"/>
            <a:ext cx="3643338" cy="4525963"/>
          </a:xfrm>
        </p:spPr>
      </p:pic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err="1" smtClean="0">
                <a:solidFill>
                  <a:srgbClr val="C00000"/>
                </a:solidFill>
              </a:rPr>
              <a:t>The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issue</a:t>
            </a:r>
            <a:r>
              <a:rPr lang="pl-PL" sz="2800" dirty="0" smtClean="0">
                <a:solidFill>
                  <a:srgbClr val="C00000"/>
                </a:solidFill>
              </a:rPr>
              <a:t> of </a:t>
            </a:r>
            <a:r>
              <a:rPr lang="pl-PL" sz="2800" dirty="0" err="1" smtClean="0">
                <a:solidFill>
                  <a:srgbClr val="C00000"/>
                </a:solidFill>
              </a:rPr>
              <a:t>relation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between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res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corporales</a:t>
            </a:r>
            <a:r>
              <a:rPr lang="pl-PL" sz="2800" dirty="0" smtClean="0">
                <a:solidFill>
                  <a:srgbClr val="C00000"/>
                </a:solidFill>
              </a:rPr>
              <a:t> and </a:t>
            </a:r>
            <a:r>
              <a:rPr lang="pl-PL" sz="2800" dirty="0" err="1" smtClean="0">
                <a:solidFill>
                  <a:srgbClr val="C00000"/>
                </a:solidFill>
              </a:rPr>
              <a:t>incorporales</a:t>
            </a:r>
            <a:r>
              <a:rPr lang="pl-PL" sz="2800" dirty="0" smtClean="0">
                <a:solidFill>
                  <a:srgbClr val="C00000"/>
                </a:solidFill>
              </a:rPr>
              <a:t> – </a:t>
            </a:r>
            <a:r>
              <a:rPr lang="pl-PL" sz="2800" dirty="0" err="1" smtClean="0">
                <a:solidFill>
                  <a:srgbClr val="C00000"/>
                </a:solidFill>
              </a:rPr>
              <a:t>oppostion</a:t>
            </a:r>
            <a:r>
              <a:rPr lang="pl-PL" sz="2800" dirty="0" smtClean="0">
                <a:solidFill>
                  <a:srgbClr val="C00000"/>
                </a:solidFill>
              </a:rPr>
              <a:t> model  </a:t>
            </a:r>
            <a:endParaRPr lang="pl-PL" sz="2800" dirty="0">
              <a:solidFill>
                <a:srgbClr val="C0000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151752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15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err="1" smtClean="0">
                <a:solidFill>
                  <a:srgbClr val="C00000"/>
                </a:solidFill>
              </a:rPr>
              <a:t>The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issue</a:t>
            </a:r>
            <a:r>
              <a:rPr lang="pl-PL" sz="2800" dirty="0" smtClean="0">
                <a:solidFill>
                  <a:srgbClr val="C00000"/>
                </a:solidFill>
              </a:rPr>
              <a:t> of </a:t>
            </a:r>
            <a:r>
              <a:rPr lang="pl-PL" sz="2800" dirty="0" err="1" smtClean="0">
                <a:solidFill>
                  <a:srgbClr val="C00000"/>
                </a:solidFill>
              </a:rPr>
              <a:t>relation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between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res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corporales</a:t>
            </a:r>
            <a:r>
              <a:rPr lang="pl-PL" sz="2800" dirty="0" smtClean="0">
                <a:solidFill>
                  <a:srgbClr val="C00000"/>
                </a:solidFill>
              </a:rPr>
              <a:t> and </a:t>
            </a:r>
            <a:r>
              <a:rPr lang="pl-PL" sz="2800" dirty="0" err="1" smtClean="0">
                <a:solidFill>
                  <a:srgbClr val="C00000"/>
                </a:solidFill>
              </a:rPr>
              <a:t>incorporales</a:t>
            </a:r>
            <a:r>
              <a:rPr lang="pl-PL" sz="2800" dirty="0" smtClean="0">
                <a:solidFill>
                  <a:srgbClr val="C00000"/>
                </a:solidFill>
              </a:rPr>
              <a:t>  - </a:t>
            </a:r>
            <a:r>
              <a:rPr lang="pl-PL" sz="2800" dirty="0" err="1" smtClean="0">
                <a:solidFill>
                  <a:srgbClr val="C00000"/>
                </a:solidFill>
              </a:rPr>
              <a:t>coordination</a:t>
            </a:r>
            <a:r>
              <a:rPr lang="pl-PL" sz="2800" dirty="0" smtClean="0">
                <a:solidFill>
                  <a:srgbClr val="C00000"/>
                </a:solidFill>
              </a:rPr>
              <a:t> model </a:t>
            </a:r>
            <a:endParaRPr lang="pl-PL" sz="2800" dirty="0">
              <a:solidFill>
                <a:srgbClr val="C0000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80662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16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err="1" smtClean="0">
                <a:solidFill>
                  <a:srgbClr val="C00000"/>
                </a:solidFill>
              </a:rPr>
              <a:t>The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issue</a:t>
            </a:r>
            <a:r>
              <a:rPr lang="pl-PL" sz="2800" dirty="0" smtClean="0">
                <a:solidFill>
                  <a:srgbClr val="C00000"/>
                </a:solidFill>
              </a:rPr>
              <a:t> of </a:t>
            </a:r>
            <a:r>
              <a:rPr lang="pl-PL" sz="2800" dirty="0" err="1" smtClean="0">
                <a:solidFill>
                  <a:srgbClr val="C00000"/>
                </a:solidFill>
              </a:rPr>
              <a:t>relation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between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res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corporales</a:t>
            </a:r>
            <a:r>
              <a:rPr lang="pl-PL" sz="2800" dirty="0" smtClean="0">
                <a:solidFill>
                  <a:srgbClr val="C00000"/>
                </a:solidFill>
              </a:rPr>
              <a:t> and </a:t>
            </a:r>
            <a:r>
              <a:rPr lang="pl-PL" sz="2800" dirty="0" err="1" smtClean="0">
                <a:solidFill>
                  <a:srgbClr val="C00000"/>
                </a:solidFill>
              </a:rPr>
              <a:t>incorporales</a:t>
            </a:r>
            <a:r>
              <a:rPr lang="pl-PL" sz="2800" dirty="0" smtClean="0">
                <a:solidFill>
                  <a:srgbClr val="C00000"/>
                </a:solidFill>
              </a:rPr>
              <a:t>  - </a:t>
            </a:r>
            <a:r>
              <a:rPr lang="pl-PL" sz="2800" dirty="0" err="1" smtClean="0">
                <a:solidFill>
                  <a:srgbClr val="C00000"/>
                </a:solidFill>
              </a:rPr>
              <a:t>coordination</a:t>
            </a:r>
            <a:r>
              <a:rPr lang="pl-PL" sz="2800" dirty="0" smtClean="0">
                <a:solidFill>
                  <a:srgbClr val="C00000"/>
                </a:solidFill>
              </a:rPr>
              <a:t> model </a:t>
            </a:r>
            <a:endParaRPr lang="pl-PL" sz="2800" dirty="0">
              <a:solidFill>
                <a:srgbClr val="C00000"/>
              </a:solidFill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17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>
                <a:solidFill>
                  <a:srgbClr val="C00000"/>
                </a:solidFill>
              </a:rPr>
              <a:t>A </a:t>
            </a:r>
            <a:r>
              <a:rPr lang="pl-PL" sz="2800" dirty="0" err="1" smtClean="0">
                <a:solidFill>
                  <a:srgbClr val="C00000"/>
                </a:solidFill>
              </a:rPr>
              <a:t>precise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definition</a:t>
            </a:r>
            <a:r>
              <a:rPr lang="pl-PL" sz="2800" dirty="0" smtClean="0">
                <a:solidFill>
                  <a:srgbClr val="C00000"/>
                </a:solidFill>
              </a:rPr>
              <a:t> of </a:t>
            </a:r>
            <a:r>
              <a:rPr lang="pl-PL" sz="2800" dirty="0" err="1" smtClean="0">
                <a:solidFill>
                  <a:srgbClr val="C00000"/>
                </a:solidFill>
              </a:rPr>
              <a:t>the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object</a:t>
            </a:r>
            <a:r>
              <a:rPr lang="pl-PL" sz="2800" dirty="0" smtClean="0">
                <a:solidFill>
                  <a:srgbClr val="C00000"/>
                </a:solidFill>
              </a:rPr>
              <a:t> of property </a:t>
            </a:r>
            <a:endParaRPr lang="pl-PL" sz="2800" dirty="0">
              <a:solidFill>
                <a:srgbClr val="C0000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18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800" dirty="0" err="1" smtClean="0">
                <a:solidFill>
                  <a:srgbClr val="C00000"/>
                </a:solidFill>
              </a:rPr>
              <a:t>The</a:t>
            </a:r>
            <a:r>
              <a:rPr lang="pl-PL" sz="2800" dirty="0" smtClean="0">
                <a:solidFill>
                  <a:srgbClr val="C00000"/>
                </a:solidFill>
              </a:rPr>
              <a:t> Roman </a:t>
            </a:r>
            <a:r>
              <a:rPr lang="pl-PL" sz="2800" dirty="0" err="1" smtClean="0">
                <a:solidFill>
                  <a:srgbClr val="C00000"/>
                </a:solidFill>
              </a:rPr>
              <a:t>division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into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res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corporales</a:t>
            </a:r>
            <a:r>
              <a:rPr lang="pl-PL" sz="2800" dirty="0" smtClean="0">
                <a:solidFill>
                  <a:srgbClr val="C00000"/>
                </a:solidFill>
              </a:rPr>
              <a:t> and </a:t>
            </a:r>
            <a:r>
              <a:rPr lang="pl-PL" sz="2800" dirty="0" err="1" smtClean="0">
                <a:solidFill>
                  <a:srgbClr val="C00000"/>
                </a:solidFill>
              </a:rPr>
              <a:t>incorporales</a:t>
            </a:r>
            <a:r>
              <a:rPr lang="pl-PL" sz="2800" dirty="0" smtClean="0">
                <a:solidFill>
                  <a:srgbClr val="C00000"/>
                </a:solidFill>
              </a:rPr>
              <a:t> and </a:t>
            </a:r>
            <a:r>
              <a:rPr lang="pl-PL" sz="2800" dirty="0" err="1" smtClean="0">
                <a:solidFill>
                  <a:srgbClr val="C00000"/>
                </a:solidFill>
              </a:rPr>
              <a:t>the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criticism</a:t>
            </a:r>
            <a:r>
              <a:rPr lang="pl-PL" sz="2800" dirty="0" smtClean="0">
                <a:solidFill>
                  <a:srgbClr val="C00000"/>
                </a:solidFill>
              </a:rPr>
              <a:t> of a </a:t>
            </a:r>
            <a:r>
              <a:rPr lang="pl-PL" sz="2800" dirty="0" err="1" smtClean="0">
                <a:solidFill>
                  <a:srgbClr val="C00000"/>
                </a:solidFill>
              </a:rPr>
              <a:t>strict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limitation</a:t>
            </a:r>
            <a:r>
              <a:rPr lang="pl-PL" sz="2800" dirty="0" smtClean="0">
                <a:solidFill>
                  <a:srgbClr val="C00000"/>
                </a:solidFill>
              </a:rPr>
              <a:t> of property to </a:t>
            </a:r>
            <a:r>
              <a:rPr lang="pl-PL" sz="2800" dirty="0" err="1" smtClean="0">
                <a:solidFill>
                  <a:srgbClr val="C00000"/>
                </a:solidFill>
              </a:rPr>
              <a:t>material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objects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endParaRPr lang="pl-PL" sz="2800" dirty="0">
              <a:solidFill>
                <a:srgbClr val="C00000"/>
              </a:solidFill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41403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19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>
                <a:solidFill>
                  <a:srgbClr val="C00000"/>
                </a:solidFill>
              </a:rPr>
              <a:t>The </a:t>
            </a:r>
            <a:r>
              <a:rPr lang="pl-PL" sz="2800" dirty="0" err="1" smtClean="0">
                <a:solidFill>
                  <a:srgbClr val="C00000"/>
                </a:solidFill>
              </a:rPr>
              <a:t>object</a:t>
            </a:r>
            <a:r>
              <a:rPr lang="pl-PL" sz="2800" dirty="0" smtClean="0">
                <a:solidFill>
                  <a:srgbClr val="C00000"/>
                </a:solidFill>
              </a:rPr>
              <a:t> of </a:t>
            </a:r>
            <a:r>
              <a:rPr lang="pl-PL" sz="2800" dirty="0" err="1" smtClean="0">
                <a:solidFill>
                  <a:srgbClr val="C00000"/>
                </a:solidFill>
              </a:rPr>
              <a:t>property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mr-IN" sz="2800" dirty="0" smtClean="0">
                <a:solidFill>
                  <a:srgbClr val="C00000"/>
                </a:solidFill>
              </a:rPr>
              <a:t>–</a:t>
            </a:r>
            <a:r>
              <a:rPr lang="pl-PL" sz="2800" dirty="0" smtClean="0">
                <a:solidFill>
                  <a:srgbClr val="C00000"/>
                </a:solidFill>
              </a:rPr>
              <a:t> a hard </a:t>
            </a:r>
            <a:r>
              <a:rPr lang="pl-PL" sz="2800" dirty="0" err="1" smtClean="0">
                <a:solidFill>
                  <a:srgbClr val="C00000"/>
                </a:solidFill>
              </a:rPr>
              <a:t>question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endParaRPr lang="pl-PL" sz="2800" dirty="0">
              <a:solidFill>
                <a:srgbClr val="C00000"/>
              </a:solidFill>
            </a:endParaRPr>
          </a:p>
        </p:txBody>
      </p:sp>
      <p:pic>
        <p:nvPicPr>
          <p:cNvPr id="6" name="Symbol zastępczy zawartości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555" y="1600200"/>
            <a:ext cx="3205890" cy="4525963"/>
          </a:xfrm>
        </p:spPr>
      </p:pic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„Most </a:t>
            </a:r>
            <a:r>
              <a:rPr lang="pl-PL" sz="2000" dirty="0" err="1" smtClean="0"/>
              <a:t>persons</a:t>
            </a:r>
            <a:r>
              <a:rPr lang="pl-PL" sz="2000" dirty="0" smtClean="0"/>
              <a:t> </a:t>
            </a:r>
            <a:r>
              <a:rPr lang="pl-PL" sz="2000" dirty="0" err="1" smtClean="0"/>
              <a:t>familiar</a:t>
            </a:r>
            <a:r>
              <a:rPr lang="pl-PL" sz="2000" dirty="0" smtClean="0"/>
              <a:t> with </a:t>
            </a:r>
            <a:r>
              <a:rPr lang="pl-PL" sz="2000" dirty="0" err="1" smtClean="0"/>
              <a:t>philospohical</a:t>
            </a:r>
            <a:r>
              <a:rPr lang="pl-PL" sz="2000" dirty="0" smtClean="0"/>
              <a:t> </a:t>
            </a:r>
            <a:r>
              <a:rPr lang="pl-PL" sz="2000" dirty="0" err="1" smtClean="0"/>
              <a:t>treaties</a:t>
            </a:r>
            <a:r>
              <a:rPr lang="pl-PL" sz="2000" dirty="0" smtClean="0"/>
              <a:t> on </a:t>
            </a:r>
            <a:r>
              <a:rPr lang="pl-PL" sz="2000" dirty="0" err="1" smtClean="0"/>
              <a:t>property</a:t>
            </a:r>
            <a:r>
              <a:rPr lang="pl-PL" sz="2000" dirty="0" smtClean="0"/>
              <a:t> </a:t>
            </a:r>
            <a:r>
              <a:rPr lang="pl-PL" sz="2000" dirty="0" err="1" smtClean="0"/>
              <a:t>are</a:t>
            </a:r>
            <a:r>
              <a:rPr lang="pl-PL" sz="2000" dirty="0" smtClean="0"/>
              <a:t> </a:t>
            </a:r>
            <a:r>
              <a:rPr lang="pl-PL" sz="2000" dirty="0" err="1" smtClean="0"/>
              <a:t>never</a:t>
            </a:r>
            <a:r>
              <a:rPr lang="pl-PL" sz="2000" dirty="0" smtClean="0"/>
              <a:t> </a:t>
            </a:r>
            <a:r>
              <a:rPr lang="pl-PL" sz="2000" dirty="0" err="1" smtClean="0"/>
              <a:t>faced</a:t>
            </a:r>
            <a:r>
              <a:rPr lang="pl-PL" sz="2000" dirty="0" smtClean="0"/>
              <a:t> with the </a:t>
            </a:r>
            <a:r>
              <a:rPr lang="pl-PL" sz="2000" dirty="0" err="1" smtClean="0"/>
              <a:t>task</a:t>
            </a:r>
            <a:r>
              <a:rPr lang="pl-PL" sz="2000" dirty="0" smtClean="0"/>
              <a:t> of </a:t>
            </a:r>
            <a:r>
              <a:rPr lang="pl-PL" sz="2000" dirty="0" err="1" smtClean="0"/>
              <a:t>thinking</a:t>
            </a:r>
            <a:r>
              <a:rPr lang="pl-PL" sz="2000" dirty="0" smtClean="0"/>
              <a:t> </a:t>
            </a:r>
            <a:r>
              <a:rPr lang="pl-PL" sz="2000" dirty="0" err="1" smtClean="0"/>
              <a:t>about</a:t>
            </a:r>
            <a:r>
              <a:rPr lang="pl-PL" sz="2000" dirty="0" smtClean="0"/>
              <a:t> </a:t>
            </a:r>
            <a:r>
              <a:rPr lang="pl-PL" sz="2000" dirty="0" err="1" smtClean="0"/>
              <a:t>why</a:t>
            </a:r>
            <a:r>
              <a:rPr lang="pl-PL" sz="2000" dirty="0" smtClean="0"/>
              <a:t> </a:t>
            </a:r>
            <a:r>
              <a:rPr lang="pl-PL" sz="2000" dirty="0" err="1" smtClean="0"/>
              <a:t>some</a:t>
            </a:r>
            <a:r>
              <a:rPr lang="pl-PL" sz="2000" dirty="0" smtClean="0"/>
              <a:t> </a:t>
            </a:r>
            <a:r>
              <a:rPr lang="pl-PL" sz="2000" dirty="0" err="1" smtClean="0"/>
              <a:t>things</a:t>
            </a:r>
            <a:r>
              <a:rPr lang="pl-PL" sz="2000" dirty="0" smtClean="0"/>
              <a:t> </a:t>
            </a:r>
            <a:r>
              <a:rPr lang="pl-PL" sz="2000" dirty="0" err="1" smtClean="0"/>
              <a:t>are</a:t>
            </a:r>
            <a:r>
              <a:rPr lang="pl-PL" sz="2000" dirty="0" smtClean="0"/>
              <a:t> </a:t>
            </a:r>
            <a:r>
              <a:rPr lang="pl-PL" sz="2000" dirty="0" err="1" smtClean="0"/>
              <a:t>objects</a:t>
            </a:r>
            <a:r>
              <a:rPr lang="pl-PL" sz="2000" dirty="0" smtClean="0"/>
              <a:t> of </a:t>
            </a:r>
            <a:r>
              <a:rPr lang="pl-PL" sz="2000" dirty="0" err="1" smtClean="0"/>
              <a:t>property</a:t>
            </a:r>
            <a:r>
              <a:rPr lang="pl-PL" sz="2000" dirty="0" smtClean="0"/>
              <a:t> and </a:t>
            </a:r>
            <a:r>
              <a:rPr lang="pl-PL" sz="2000" dirty="0" err="1" smtClean="0"/>
              <a:t>others</a:t>
            </a:r>
            <a:r>
              <a:rPr lang="pl-PL" sz="2000" dirty="0" smtClean="0"/>
              <a:t> </a:t>
            </a:r>
            <a:r>
              <a:rPr lang="pl-PL" sz="2000" dirty="0" err="1" smtClean="0"/>
              <a:t>are</a:t>
            </a:r>
            <a:r>
              <a:rPr lang="pl-PL" sz="2000" dirty="0" smtClean="0"/>
              <a:t> not. </a:t>
            </a:r>
            <a:r>
              <a:rPr lang="pl-PL" sz="2000" dirty="0" err="1" smtClean="0"/>
              <a:t>Typically</a:t>
            </a:r>
            <a:r>
              <a:rPr lang="pl-PL" sz="2000" dirty="0" smtClean="0"/>
              <a:t>, </a:t>
            </a:r>
            <a:r>
              <a:rPr lang="pl-PL" sz="2000" dirty="0" err="1" smtClean="0"/>
              <a:t>phisosophical</a:t>
            </a:r>
            <a:r>
              <a:rPr lang="pl-PL" sz="2000" dirty="0" smtClean="0"/>
              <a:t> </a:t>
            </a:r>
            <a:r>
              <a:rPr lang="pl-PL" sz="2000" dirty="0" err="1" smtClean="0"/>
              <a:t>works</a:t>
            </a:r>
            <a:r>
              <a:rPr lang="pl-PL" sz="2000" dirty="0" smtClean="0"/>
              <a:t> </a:t>
            </a:r>
            <a:r>
              <a:rPr lang="pl-PL" sz="2000" dirty="0" err="1" smtClean="0"/>
              <a:t>purporting</a:t>
            </a:r>
            <a:r>
              <a:rPr lang="pl-PL" sz="2000" dirty="0" smtClean="0"/>
              <a:t> to </a:t>
            </a:r>
            <a:r>
              <a:rPr lang="pl-PL" sz="2000" dirty="0" err="1" smtClean="0"/>
              <a:t>concern</a:t>
            </a:r>
            <a:r>
              <a:rPr lang="pl-PL" sz="2000" dirty="0" smtClean="0"/>
              <a:t> </a:t>
            </a:r>
            <a:r>
              <a:rPr lang="pl-PL" sz="2000" dirty="0" err="1" smtClean="0"/>
              <a:t>property</a:t>
            </a:r>
            <a:r>
              <a:rPr lang="pl-PL" sz="2000" dirty="0" smtClean="0"/>
              <a:t> start with a </a:t>
            </a:r>
            <a:r>
              <a:rPr lang="pl-PL" sz="2000" dirty="0" err="1" smtClean="0"/>
              <a:t>kind</a:t>
            </a:r>
            <a:r>
              <a:rPr lang="pl-PL" sz="2000" dirty="0" smtClean="0"/>
              <a:t> of </a:t>
            </a:r>
            <a:r>
              <a:rPr lang="pl-PL" sz="2000" dirty="0" err="1" smtClean="0"/>
              <a:t>justibiable</a:t>
            </a:r>
            <a:r>
              <a:rPr lang="pl-PL" sz="2000" dirty="0" smtClean="0"/>
              <a:t> </a:t>
            </a:r>
            <a:r>
              <a:rPr lang="pl-PL" sz="2000" dirty="0" err="1" smtClean="0"/>
              <a:t>evasion</a:t>
            </a:r>
            <a:r>
              <a:rPr lang="pl-PL" sz="2000" dirty="0" smtClean="0"/>
              <a:t> of </a:t>
            </a:r>
            <a:r>
              <a:rPr lang="pl-PL" sz="2000" dirty="0" err="1" smtClean="0"/>
              <a:t>this</a:t>
            </a:r>
            <a:r>
              <a:rPr lang="pl-PL" sz="2000" dirty="0" smtClean="0"/>
              <a:t> </a:t>
            </a:r>
            <a:r>
              <a:rPr lang="pl-PL" sz="2000" dirty="0" err="1" smtClean="0"/>
              <a:t>task</a:t>
            </a:r>
            <a:r>
              <a:rPr lang="pl-PL" sz="2000" dirty="0" smtClean="0"/>
              <a:t>”.  </a:t>
            </a:r>
            <a:endParaRPr lang="pl-PL" sz="2000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715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err="1" smtClean="0">
                <a:solidFill>
                  <a:srgbClr val="C00000"/>
                </a:solidFill>
              </a:rPr>
              <a:t>The</a:t>
            </a:r>
            <a:r>
              <a:rPr lang="pl-PL" sz="2800" dirty="0" smtClean="0">
                <a:solidFill>
                  <a:srgbClr val="C00000"/>
                </a:solidFill>
              </a:rPr>
              <a:t> Roman </a:t>
            </a:r>
            <a:r>
              <a:rPr lang="pl-PL" sz="2800" dirty="0" err="1" smtClean="0">
                <a:solidFill>
                  <a:srgbClr val="C00000"/>
                </a:solidFill>
              </a:rPr>
              <a:t>law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tradition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as</a:t>
            </a:r>
            <a:r>
              <a:rPr lang="pl-PL" sz="2800" dirty="0" smtClean="0">
                <a:solidFill>
                  <a:srgbClr val="C00000"/>
                </a:solidFill>
              </a:rPr>
              <a:t> an </a:t>
            </a:r>
            <a:r>
              <a:rPr lang="pl-PL" sz="2800" dirty="0" err="1" smtClean="0">
                <a:solidFill>
                  <a:srgbClr val="C00000"/>
                </a:solidFill>
              </a:rPr>
              <a:t>inspiraton</a:t>
            </a:r>
            <a:r>
              <a:rPr lang="pl-PL" sz="2800" dirty="0" smtClean="0">
                <a:solidFill>
                  <a:srgbClr val="C00000"/>
                </a:solidFill>
              </a:rPr>
              <a:t> for a </a:t>
            </a:r>
            <a:r>
              <a:rPr lang="pl-PL" sz="2800" dirty="0" err="1" smtClean="0">
                <a:solidFill>
                  <a:srgbClr val="C00000"/>
                </a:solidFill>
              </a:rPr>
              <a:t>discussion</a:t>
            </a:r>
            <a:r>
              <a:rPr lang="pl-PL" sz="2800" dirty="0" smtClean="0">
                <a:solidFill>
                  <a:srgbClr val="C00000"/>
                </a:solidFill>
              </a:rPr>
              <a:t> on </a:t>
            </a:r>
            <a:r>
              <a:rPr lang="pl-PL" sz="2800" dirty="0" err="1" smtClean="0">
                <a:solidFill>
                  <a:srgbClr val="C00000"/>
                </a:solidFill>
              </a:rPr>
              <a:t>the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boundaries</a:t>
            </a:r>
            <a:r>
              <a:rPr lang="pl-PL" sz="2800" dirty="0" smtClean="0">
                <a:solidFill>
                  <a:srgbClr val="C00000"/>
                </a:solidFill>
              </a:rPr>
              <a:t> of </a:t>
            </a:r>
            <a:r>
              <a:rPr lang="pl-PL" sz="2800" dirty="0" err="1" smtClean="0">
                <a:solidFill>
                  <a:srgbClr val="C00000"/>
                </a:solidFill>
              </a:rPr>
              <a:t>the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object</a:t>
            </a:r>
            <a:r>
              <a:rPr lang="pl-PL" sz="2800" dirty="0" smtClean="0">
                <a:solidFill>
                  <a:srgbClr val="C00000"/>
                </a:solidFill>
              </a:rPr>
              <a:t> of property</a:t>
            </a:r>
            <a:endParaRPr lang="pl-PL" sz="2800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>
              <a:buNone/>
            </a:pPr>
            <a:endParaRPr lang="pl-PL" sz="2000" dirty="0"/>
          </a:p>
        </p:txBody>
      </p:sp>
      <p:sp>
        <p:nvSpPr>
          <p:cNvPr id="5" name="Prostokąt 4"/>
          <p:cNvSpPr/>
          <p:nvPr/>
        </p:nvSpPr>
        <p:spPr>
          <a:xfrm>
            <a:off x="2285984" y="1785926"/>
            <a:ext cx="407196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Scientific </a:t>
            </a:r>
            <a:r>
              <a:rPr lang="pl-PL" dirty="0" err="1" smtClean="0"/>
              <a:t>tradition</a:t>
            </a:r>
            <a:r>
              <a:rPr lang="pl-PL" dirty="0" smtClean="0"/>
              <a:t> of </a:t>
            </a:r>
            <a:r>
              <a:rPr lang="pl-PL" dirty="0" err="1" smtClean="0"/>
              <a:t>understanding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division</a:t>
            </a:r>
            <a:r>
              <a:rPr lang="pl-PL" dirty="0" smtClean="0"/>
              <a:t> </a:t>
            </a:r>
            <a:r>
              <a:rPr lang="pl-PL" dirty="0" err="1" smtClean="0"/>
              <a:t>into</a:t>
            </a:r>
            <a:r>
              <a:rPr lang="pl-PL" dirty="0" smtClean="0"/>
              <a:t> </a:t>
            </a:r>
            <a:r>
              <a:rPr lang="pl-PL" i="1" dirty="0" err="1" smtClean="0"/>
              <a:t>res</a:t>
            </a:r>
            <a:r>
              <a:rPr lang="pl-PL" i="1" dirty="0" smtClean="0"/>
              <a:t> </a:t>
            </a:r>
            <a:r>
              <a:rPr lang="pl-PL" i="1" dirty="0" err="1" smtClean="0"/>
              <a:t>corporales</a:t>
            </a:r>
            <a:r>
              <a:rPr lang="pl-PL" i="1" dirty="0" smtClean="0"/>
              <a:t> </a:t>
            </a:r>
            <a:r>
              <a:rPr lang="pl-PL" dirty="0" smtClean="0"/>
              <a:t>and </a:t>
            </a:r>
            <a:r>
              <a:rPr lang="pl-PL" i="1" dirty="0" err="1" smtClean="0"/>
              <a:t>res</a:t>
            </a:r>
            <a:r>
              <a:rPr lang="pl-PL" i="1" dirty="0" smtClean="0"/>
              <a:t> </a:t>
            </a:r>
            <a:r>
              <a:rPr lang="pl-PL" i="1" dirty="0" err="1" smtClean="0"/>
              <a:t>incorporales</a:t>
            </a:r>
            <a:r>
              <a:rPr lang="pl-PL" i="1" dirty="0" smtClean="0"/>
              <a:t> </a:t>
            </a:r>
            <a:endParaRPr lang="pl-PL" i="1" dirty="0"/>
          </a:p>
        </p:txBody>
      </p:sp>
      <p:sp>
        <p:nvSpPr>
          <p:cNvPr id="6" name="Prostokąt 5"/>
          <p:cNvSpPr/>
          <p:nvPr/>
        </p:nvSpPr>
        <p:spPr>
          <a:xfrm>
            <a:off x="2285984" y="3143248"/>
            <a:ext cx="142876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/>
              <a:t>Opposition</a:t>
            </a:r>
            <a:r>
              <a:rPr lang="pl-PL" dirty="0" smtClean="0"/>
              <a:t> model </a:t>
            </a:r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4572000" y="3071810"/>
            <a:ext cx="142876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/>
              <a:t>Coordination</a:t>
            </a:r>
            <a:r>
              <a:rPr lang="pl-PL" dirty="0" smtClean="0"/>
              <a:t> model </a:t>
            </a:r>
            <a:endParaRPr lang="pl-PL" dirty="0"/>
          </a:p>
        </p:txBody>
      </p:sp>
      <p:sp>
        <p:nvSpPr>
          <p:cNvPr id="8" name="Strzałka w dół 7"/>
          <p:cNvSpPr/>
          <p:nvPr/>
        </p:nvSpPr>
        <p:spPr>
          <a:xfrm>
            <a:off x="2500298" y="3929066"/>
            <a:ext cx="3429024" cy="22145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err="1" smtClean="0"/>
              <a:t>Issues</a:t>
            </a:r>
            <a:r>
              <a:rPr lang="pl-PL" sz="1400" dirty="0" smtClean="0"/>
              <a:t> </a:t>
            </a:r>
            <a:r>
              <a:rPr lang="pl-PL" sz="1400" dirty="0" err="1" smtClean="0"/>
              <a:t>important</a:t>
            </a:r>
            <a:r>
              <a:rPr lang="pl-PL" sz="1400" dirty="0" smtClean="0"/>
              <a:t> for </a:t>
            </a:r>
            <a:r>
              <a:rPr lang="pl-PL" sz="1400" dirty="0" err="1" smtClean="0"/>
              <a:t>the</a:t>
            </a:r>
            <a:r>
              <a:rPr lang="pl-PL" sz="1400" dirty="0" smtClean="0"/>
              <a:t> </a:t>
            </a:r>
            <a:r>
              <a:rPr lang="pl-PL" sz="1400" dirty="0" err="1" smtClean="0"/>
              <a:t>definition</a:t>
            </a:r>
            <a:r>
              <a:rPr lang="pl-PL" sz="1400" dirty="0" smtClean="0"/>
              <a:t> of </a:t>
            </a:r>
            <a:r>
              <a:rPr lang="pl-PL" sz="1400" dirty="0" err="1" smtClean="0"/>
              <a:t>the</a:t>
            </a:r>
            <a:r>
              <a:rPr lang="pl-PL" sz="1400" dirty="0" smtClean="0"/>
              <a:t> </a:t>
            </a:r>
            <a:r>
              <a:rPr lang="pl-PL" sz="1400" dirty="0" err="1" smtClean="0"/>
              <a:t>object</a:t>
            </a:r>
            <a:r>
              <a:rPr lang="pl-PL" sz="1400" dirty="0" smtClean="0"/>
              <a:t> of property</a:t>
            </a:r>
          </a:p>
          <a:p>
            <a:pPr algn="ctr"/>
            <a:r>
              <a:rPr lang="pl-PL" sz="1400" dirty="0" err="1" smtClean="0"/>
              <a:t>with</a:t>
            </a:r>
            <a:r>
              <a:rPr lang="pl-PL" sz="1400" dirty="0" smtClean="0"/>
              <a:t> </a:t>
            </a:r>
            <a:r>
              <a:rPr lang="pl-PL" sz="1400" dirty="0" err="1" smtClean="0"/>
              <a:t>were</a:t>
            </a:r>
            <a:r>
              <a:rPr lang="pl-PL" sz="1400" dirty="0" smtClean="0"/>
              <a:t> </a:t>
            </a:r>
            <a:r>
              <a:rPr lang="pl-PL" sz="1400" dirty="0" err="1" smtClean="0"/>
              <a:t>grasped</a:t>
            </a:r>
            <a:r>
              <a:rPr lang="pl-PL" sz="1400" dirty="0" smtClean="0"/>
              <a:t> </a:t>
            </a:r>
            <a:r>
              <a:rPr lang="pl-PL" sz="1400" dirty="0" err="1" smtClean="0"/>
              <a:t>in</a:t>
            </a:r>
            <a:r>
              <a:rPr lang="pl-PL" sz="1400" dirty="0" smtClean="0"/>
              <a:t> </a:t>
            </a:r>
            <a:r>
              <a:rPr lang="pl-PL" sz="1400" dirty="0" err="1" smtClean="0"/>
              <a:t>the</a:t>
            </a:r>
            <a:r>
              <a:rPr lang="pl-PL" sz="1400" dirty="0" smtClean="0"/>
              <a:t> </a:t>
            </a:r>
            <a:r>
              <a:rPr lang="pl-PL" sz="1400" dirty="0" err="1" smtClean="0"/>
              <a:t>centuries</a:t>
            </a:r>
            <a:r>
              <a:rPr lang="pl-PL" sz="1400" dirty="0" smtClean="0"/>
              <a:t> –long </a:t>
            </a:r>
            <a:r>
              <a:rPr lang="pl-PL" sz="1400" dirty="0" err="1" smtClean="0"/>
              <a:t>discussion</a:t>
            </a:r>
            <a:r>
              <a:rPr lang="pl-PL" sz="1400" dirty="0" smtClean="0"/>
              <a:t> of </a:t>
            </a:r>
            <a:r>
              <a:rPr lang="pl-PL" sz="1400" dirty="0" err="1" smtClean="0"/>
              <a:t>Gaius’division</a:t>
            </a:r>
            <a:r>
              <a:rPr lang="pl-PL" sz="1400" dirty="0" smtClean="0"/>
              <a:t> </a:t>
            </a:r>
            <a:endParaRPr lang="pl-PL" sz="1400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20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err="1" smtClean="0">
                <a:solidFill>
                  <a:srgbClr val="C00000"/>
                </a:solidFill>
              </a:rPr>
              <a:t>The</a:t>
            </a:r>
            <a:r>
              <a:rPr lang="pl-PL" sz="2800" dirty="0" smtClean="0">
                <a:solidFill>
                  <a:srgbClr val="C00000"/>
                </a:solidFill>
              </a:rPr>
              <a:t> Roman </a:t>
            </a:r>
            <a:r>
              <a:rPr lang="pl-PL" sz="2800" dirty="0" err="1" smtClean="0">
                <a:solidFill>
                  <a:srgbClr val="C00000"/>
                </a:solidFill>
              </a:rPr>
              <a:t>law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tradition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as</a:t>
            </a:r>
            <a:r>
              <a:rPr lang="pl-PL" sz="2800" dirty="0" smtClean="0">
                <a:solidFill>
                  <a:srgbClr val="C00000"/>
                </a:solidFill>
              </a:rPr>
              <a:t> an </a:t>
            </a:r>
            <a:r>
              <a:rPr lang="pl-PL" sz="2800" dirty="0" err="1" smtClean="0">
                <a:solidFill>
                  <a:srgbClr val="C00000"/>
                </a:solidFill>
              </a:rPr>
              <a:t>inspiraton</a:t>
            </a:r>
            <a:r>
              <a:rPr lang="pl-PL" sz="2800" dirty="0" smtClean="0">
                <a:solidFill>
                  <a:srgbClr val="C00000"/>
                </a:solidFill>
              </a:rPr>
              <a:t> for a </a:t>
            </a:r>
            <a:r>
              <a:rPr lang="pl-PL" sz="2800" dirty="0" err="1" smtClean="0">
                <a:solidFill>
                  <a:srgbClr val="C00000"/>
                </a:solidFill>
              </a:rPr>
              <a:t>discussion</a:t>
            </a:r>
            <a:r>
              <a:rPr lang="pl-PL" sz="2800" dirty="0" smtClean="0">
                <a:solidFill>
                  <a:srgbClr val="C00000"/>
                </a:solidFill>
              </a:rPr>
              <a:t> on </a:t>
            </a:r>
            <a:r>
              <a:rPr lang="pl-PL" sz="2800" dirty="0" err="1" smtClean="0">
                <a:solidFill>
                  <a:srgbClr val="C00000"/>
                </a:solidFill>
              </a:rPr>
              <a:t>the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boundaries</a:t>
            </a:r>
            <a:r>
              <a:rPr lang="pl-PL" sz="2800" dirty="0" smtClean="0">
                <a:solidFill>
                  <a:srgbClr val="C00000"/>
                </a:solidFill>
              </a:rPr>
              <a:t> of </a:t>
            </a:r>
            <a:r>
              <a:rPr lang="pl-PL" sz="2800" dirty="0" err="1" smtClean="0">
                <a:solidFill>
                  <a:srgbClr val="C00000"/>
                </a:solidFill>
              </a:rPr>
              <a:t>the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object</a:t>
            </a:r>
            <a:r>
              <a:rPr lang="pl-PL" sz="2800" dirty="0" smtClean="0">
                <a:solidFill>
                  <a:srgbClr val="C00000"/>
                </a:solidFill>
              </a:rPr>
              <a:t> of property</a:t>
            </a:r>
            <a:endParaRPr lang="pl-PL" sz="2800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l-PL" dirty="0" smtClean="0"/>
          </a:p>
          <a:p>
            <a:r>
              <a:rPr lang="pl-PL" sz="2400" dirty="0" err="1" smtClean="0">
                <a:solidFill>
                  <a:schemeClr val="tx2">
                    <a:lumMod val="75000"/>
                  </a:schemeClr>
                </a:solidFill>
              </a:rPr>
              <a:t>Vital</a:t>
            </a: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400" dirty="0" err="1" smtClean="0">
                <a:solidFill>
                  <a:schemeClr val="tx2">
                    <a:lumMod val="75000"/>
                  </a:schemeClr>
                </a:solidFill>
              </a:rPr>
              <a:t>issues</a:t>
            </a: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400" dirty="0" err="1" smtClean="0">
                <a:solidFill>
                  <a:schemeClr val="tx2">
                    <a:lumMod val="75000"/>
                  </a:schemeClr>
                </a:solidFill>
              </a:rPr>
              <a:t>important</a:t>
            </a: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</a:rPr>
              <a:t> for </a:t>
            </a:r>
            <a:r>
              <a:rPr lang="pl-PL" sz="2400" dirty="0" err="1" smtClean="0">
                <a:solidFill>
                  <a:schemeClr val="tx2">
                    <a:lumMod val="75000"/>
                  </a:schemeClr>
                </a:solidFill>
              </a:rPr>
              <a:t>the</a:t>
            </a: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400" dirty="0" err="1" smtClean="0">
                <a:solidFill>
                  <a:schemeClr val="tx2">
                    <a:lumMod val="75000"/>
                  </a:schemeClr>
                </a:solidFill>
              </a:rPr>
              <a:t>definition</a:t>
            </a: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</a:rPr>
              <a:t> of </a:t>
            </a:r>
            <a:r>
              <a:rPr lang="pl-PL" sz="2400" dirty="0" err="1" smtClean="0">
                <a:solidFill>
                  <a:schemeClr val="tx2">
                    <a:lumMod val="75000"/>
                  </a:schemeClr>
                </a:solidFill>
              </a:rPr>
              <a:t>the</a:t>
            </a: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400" dirty="0" err="1" smtClean="0">
                <a:solidFill>
                  <a:schemeClr val="tx2">
                    <a:lumMod val="75000"/>
                  </a:schemeClr>
                </a:solidFill>
              </a:rPr>
              <a:t>object</a:t>
            </a: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</a:rPr>
              <a:t> of property </a:t>
            </a:r>
            <a:r>
              <a:rPr lang="pl-PL" sz="2400" dirty="0" err="1" smtClean="0">
                <a:solidFill>
                  <a:schemeClr val="tx2">
                    <a:lumMod val="75000"/>
                  </a:schemeClr>
                </a:solidFill>
              </a:rPr>
              <a:t>which</a:t>
            </a: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400" dirty="0" err="1" smtClean="0">
                <a:solidFill>
                  <a:schemeClr val="tx2">
                    <a:lumMod val="75000"/>
                  </a:schemeClr>
                </a:solidFill>
              </a:rPr>
              <a:t>were</a:t>
            </a: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400" dirty="0" err="1" smtClean="0">
                <a:solidFill>
                  <a:schemeClr val="tx2">
                    <a:lumMod val="75000"/>
                  </a:schemeClr>
                </a:solidFill>
              </a:rPr>
              <a:t>grasped</a:t>
            </a: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400" dirty="0" err="1" smtClean="0">
                <a:solidFill>
                  <a:schemeClr val="tx2">
                    <a:lumMod val="75000"/>
                  </a:schemeClr>
                </a:solidFill>
              </a:rPr>
              <a:t>in</a:t>
            </a: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400" dirty="0" err="1" smtClean="0">
                <a:solidFill>
                  <a:schemeClr val="tx2">
                    <a:lumMod val="75000"/>
                  </a:schemeClr>
                </a:solidFill>
              </a:rPr>
              <a:t>the</a:t>
            </a: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400" dirty="0" err="1" smtClean="0">
                <a:solidFill>
                  <a:schemeClr val="tx2">
                    <a:lumMod val="75000"/>
                  </a:schemeClr>
                </a:solidFill>
              </a:rPr>
              <a:t>centuries-long</a:t>
            </a: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400" dirty="0" err="1" smtClean="0">
                <a:solidFill>
                  <a:schemeClr val="tx2">
                    <a:lumMod val="75000"/>
                  </a:schemeClr>
                </a:solidFill>
              </a:rPr>
              <a:t>discussion</a:t>
            </a: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</a:rPr>
              <a:t> of </a:t>
            </a:r>
            <a:r>
              <a:rPr lang="pl-PL" sz="2400" dirty="0" err="1" smtClean="0">
                <a:solidFill>
                  <a:schemeClr val="tx2">
                    <a:lumMod val="75000"/>
                  </a:schemeClr>
                </a:solidFill>
              </a:rPr>
              <a:t>division</a:t>
            </a: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400" dirty="0" err="1" smtClean="0">
                <a:solidFill>
                  <a:schemeClr val="tx2">
                    <a:lumMod val="75000"/>
                  </a:schemeClr>
                </a:solidFill>
              </a:rPr>
              <a:t>into</a:t>
            </a: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400" dirty="0" err="1" smtClean="0">
                <a:solidFill>
                  <a:schemeClr val="tx2">
                    <a:lumMod val="75000"/>
                  </a:schemeClr>
                </a:solidFill>
              </a:rPr>
              <a:t>res</a:t>
            </a: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400" dirty="0" err="1" smtClean="0">
                <a:solidFill>
                  <a:schemeClr val="tx2">
                    <a:lumMod val="75000"/>
                  </a:schemeClr>
                </a:solidFill>
              </a:rPr>
              <a:t>corporales</a:t>
            </a: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</a:rPr>
              <a:t> and </a:t>
            </a:r>
            <a:r>
              <a:rPr lang="pl-PL" sz="2400" dirty="0" err="1" smtClean="0">
                <a:solidFill>
                  <a:schemeClr val="tx2">
                    <a:lumMod val="75000"/>
                  </a:schemeClr>
                </a:solidFill>
              </a:rPr>
              <a:t>incorporales</a:t>
            </a: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</a:p>
          <a:p>
            <a:endParaRPr lang="pl-PL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pl-PL" sz="2400" dirty="0" smtClean="0">
                <a:solidFill>
                  <a:srgbClr val="008000"/>
                </a:solidFill>
              </a:rPr>
              <a:t>- </a:t>
            </a:r>
            <a:r>
              <a:rPr lang="pl-PL" sz="2400" dirty="0" err="1" smtClean="0">
                <a:solidFill>
                  <a:srgbClr val="008000"/>
                </a:solidFill>
              </a:rPr>
              <a:t>question</a:t>
            </a:r>
            <a:r>
              <a:rPr lang="pl-PL" sz="2400" dirty="0" smtClean="0">
                <a:solidFill>
                  <a:srgbClr val="008000"/>
                </a:solidFill>
              </a:rPr>
              <a:t> of </a:t>
            </a:r>
            <a:r>
              <a:rPr lang="pl-PL" sz="2400" dirty="0" err="1" smtClean="0">
                <a:solidFill>
                  <a:srgbClr val="008000"/>
                </a:solidFill>
              </a:rPr>
              <a:t>the</a:t>
            </a:r>
            <a:r>
              <a:rPr lang="pl-PL" sz="2400" dirty="0" smtClean="0">
                <a:solidFill>
                  <a:srgbClr val="008000"/>
                </a:solidFill>
              </a:rPr>
              <a:t> uniform </a:t>
            </a:r>
            <a:r>
              <a:rPr lang="pl-PL" sz="2400" dirty="0" err="1" smtClean="0">
                <a:solidFill>
                  <a:srgbClr val="008000"/>
                </a:solidFill>
              </a:rPr>
              <a:t>approach</a:t>
            </a:r>
            <a:r>
              <a:rPr lang="pl-PL" sz="2400" dirty="0" smtClean="0">
                <a:solidFill>
                  <a:srgbClr val="008000"/>
                </a:solidFill>
              </a:rPr>
              <a:t> to </a:t>
            </a:r>
            <a:r>
              <a:rPr lang="pl-PL" sz="2400" i="1" dirty="0" err="1" smtClean="0">
                <a:solidFill>
                  <a:srgbClr val="008000"/>
                </a:solidFill>
              </a:rPr>
              <a:t>res</a:t>
            </a:r>
            <a:r>
              <a:rPr lang="pl-PL" sz="2400" i="1" dirty="0" smtClean="0">
                <a:solidFill>
                  <a:srgbClr val="008000"/>
                </a:solidFill>
              </a:rPr>
              <a:t> </a:t>
            </a:r>
            <a:r>
              <a:rPr lang="pl-PL" sz="2400" i="1" dirty="0" err="1" smtClean="0">
                <a:solidFill>
                  <a:srgbClr val="008000"/>
                </a:solidFill>
              </a:rPr>
              <a:t>incorporales</a:t>
            </a:r>
            <a:r>
              <a:rPr lang="pl-PL" sz="2400" i="1" dirty="0" smtClean="0">
                <a:solidFill>
                  <a:srgbClr val="008000"/>
                </a:solidFill>
              </a:rPr>
              <a:t> </a:t>
            </a:r>
            <a:r>
              <a:rPr lang="pl-PL" sz="2400" dirty="0" smtClean="0">
                <a:solidFill>
                  <a:srgbClr val="008000"/>
                </a:solidFill>
              </a:rPr>
              <a:t>(H. </a:t>
            </a:r>
            <a:r>
              <a:rPr lang="pl-PL" sz="2400" dirty="0" err="1" smtClean="0">
                <a:solidFill>
                  <a:srgbClr val="008000"/>
                </a:solidFill>
              </a:rPr>
              <a:t>Donellus</a:t>
            </a:r>
            <a:r>
              <a:rPr lang="pl-PL" sz="2400" dirty="0" smtClean="0">
                <a:solidFill>
                  <a:srgbClr val="008000"/>
                </a:solidFill>
              </a:rPr>
              <a:t>);</a:t>
            </a:r>
          </a:p>
          <a:p>
            <a:r>
              <a:rPr lang="pl-PL" sz="2400" dirty="0" smtClean="0">
                <a:solidFill>
                  <a:srgbClr val="008000"/>
                </a:solidFill>
              </a:rPr>
              <a:t>- </a:t>
            </a:r>
            <a:r>
              <a:rPr lang="pl-PL" sz="2400" dirty="0" err="1" smtClean="0">
                <a:solidFill>
                  <a:srgbClr val="008000"/>
                </a:solidFill>
              </a:rPr>
              <a:t>dynamic</a:t>
            </a:r>
            <a:r>
              <a:rPr lang="pl-PL" sz="2400" dirty="0" smtClean="0">
                <a:solidFill>
                  <a:srgbClr val="008000"/>
                </a:solidFill>
              </a:rPr>
              <a:t>  </a:t>
            </a:r>
            <a:r>
              <a:rPr lang="pl-PL" sz="2400" dirty="0" err="1" smtClean="0">
                <a:solidFill>
                  <a:srgbClr val="008000"/>
                </a:solidFill>
              </a:rPr>
              <a:t>character</a:t>
            </a:r>
            <a:r>
              <a:rPr lang="pl-PL" sz="2400" dirty="0" smtClean="0">
                <a:solidFill>
                  <a:srgbClr val="008000"/>
                </a:solidFill>
              </a:rPr>
              <a:t> </a:t>
            </a:r>
            <a:r>
              <a:rPr lang="pl-PL" sz="2400" dirty="0" err="1" smtClean="0">
                <a:solidFill>
                  <a:srgbClr val="008000"/>
                </a:solidFill>
              </a:rPr>
              <a:t>the</a:t>
            </a:r>
            <a:r>
              <a:rPr lang="pl-PL" sz="2400" dirty="0" smtClean="0">
                <a:solidFill>
                  <a:srgbClr val="008000"/>
                </a:solidFill>
              </a:rPr>
              <a:t> </a:t>
            </a:r>
            <a:r>
              <a:rPr lang="pl-PL" sz="2400" dirty="0" err="1" smtClean="0">
                <a:solidFill>
                  <a:srgbClr val="008000"/>
                </a:solidFill>
              </a:rPr>
              <a:t>notion</a:t>
            </a:r>
            <a:r>
              <a:rPr lang="pl-PL" sz="2400" dirty="0" smtClean="0">
                <a:solidFill>
                  <a:srgbClr val="008000"/>
                </a:solidFill>
              </a:rPr>
              <a:t> of </a:t>
            </a:r>
            <a:r>
              <a:rPr lang="pl-PL" sz="2400" dirty="0" err="1" smtClean="0">
                <a:solidFill>
                  <a:srgbClr val="008000"/>
                </a:solidFill>
              </a:rPr>
              <a:t>thing</a:t>
            </a:r>
            <a:r>
              <a:rPr lang="pl-PL" sz="2400" dirty="0" smtClean="0">
                <a:solidFill>
                  <a:srgbClr val="008000"/>
                </a:solidFill>
              </a:rPr>
              <a:t> (M. </a:t>
            </a:r>
            <a:r>
              <a:rPr lang="pl-PL" sz="2400" dirty="0" err="1" smtClean="0">
                <a:solidFill>
                  <a:srgbClr val="008000"/>
                </a:solidFill>
              </a:rPr>
              <a:t>Planiol</a:t>
            </a:r>
            <a:r>
              <a:rPr lang="pl-PL" sz="2400" dirty="0" smtClean="0">
                <a:solidFill>
                  <a:srgbClr val="008000"/>
                </a:solidFill>
              </a:rPr>
              <a:t>)</a:t>
            </a:r>
          </a:p>
          <a:p>
            <a:r>
              <a:rPr lang="pl-PL" sz="2400" dirty="0" smtClean="0">
                <a:solidFill>
                  <a:srgbClr val="008000"/>
                </a:solidFill>
              </a:rPr>
              <a:t>- </a:t>
            </a:r>
            <a:r>
              <a:rPr lang="pl-PL" sz="2400" dirty="0" err="1" smtClean="0">
                <a:solidFill>
                  <a:srgbClr val="008000"/>
                </a:solidFill>
              </a:rPr>
              <a:t>erroneus</a:t>
            </a:r>
            <a:r>
              <a:rPr lang="pl-PL" sz="2400" dirty="0" smtClean="0">
                <a:solidFill>
                  <a:srgbClr val="008000"/>
                </a:solidFill>
              </a:rPr>
              <a:t> </a:t>
            </a:r>
            <a:r>
              <a:rPr lang="pl-PL" sz="2400" dirty="0" err="1" smtClean="0">
                <a:solidFill>
                  <a:srgbClr val="008000"/>
                </a:solidFill>
              </a:rPr>
              <a:t>application</a:t>
            </a:r>
            <a:r>
              <a:rPr lang="pl-PL" sz="2400" dirty="0" smtClean="0">
                <a:solidFill>
                  <a:srgbClr val="008000"/>
                </a:solidFill>
              </a:rPr>
              <a:t> of </a:t>
            </a:r>
            <a:r>
              <a:rPr lang="pl-PL" sz="2400" dirty="0" err="1" smtClean="0">
                <a:solidFill>
                  <a:srgbClr val="008000"/>
                </a:solidFill>
              </a:rPr>
              <a:t>the</a:t>
            </a:r>
            <a:r>
              <a:rPr lang="pl-PL" sz="2400" dirty="0" smtClean="0">
                <a:solidFill>
                  <a:srgbClr val="008000"/>
                </a:solidFill>
              </a:rPr>
              <a:t> </a:t>
            </a:r>
            <a:r>
              <a:rPr lang="pl-PL" sz="2400" dirty="0" err="1" smtClean="0">
                <a:solidFill>
                  <a:srgbClr val="008000"/>
                </a:solidFill>
              </a:rPr>
              <a:t>division</a:t>
            </a:r>
            <a:r>
              <a:rPr lang="pl-PL" sz="2400" dirty="0" smtClean="0">
                <a:solidFill>
                  <a:srgbClr val="008000"/>
                </a:solidFill>
              </a:rPr>
              <a:t> </a:t>
            </a:r>
            <a:r>
              <a:rPr lang="pl-PL" sz="2400" dirty="0" err="1" smtClean="0">
                <a:solidFill>
                  <a:srgbClr val="008000"/>
                </a:solidFill>
              </a:rPr>
              <a:t>into</a:t>
            </a:r>
            <a:r>
              <a:rPr lang="pl-PL" sz="2400" dirty="0" smtClean="0">
                <a:solidFill>
                  <a:srgbClr val="008000"/>
                </a:solidFill>
              </a:rPr>
              <a:t> </a:t>
            </a:r>
            <a:r>
              <a:rPr lang="pl-PL" sz="2400" i="1" dirty="0" err="1" smtClean="0">
                <a:solidFill>
                  <a:srgbClr val="008000"/>
                </a:solidFill>
              </a:rPr>
              <a:t>res</a:t>
            </a:r>
            <a:r>
              <a:rPr lang="pl-PL" sz="2400" i="1" dirty="0" smtClean="0">
                <a:solidFill>
                  <a:srgbClr val="008000"/>
                </a:solidFill>
              </a:rPr>
              <a:t> </a:t>
            </a:r>
            <a:r>
              <a:rPr lang="pl-PL" sz="2400" i="1" dirty="0" err="1" smtClean="0">
                <a:solidFill>
                  <a:srgbClr val="008000"/>
                </a:solidFill>
              </a:rPr>
              <a:t>corporales</a:t>
            </a:r>
            <a:r>
              <a:rPr lang="pl-PL" sz="2400" i="1" dirty="0" smtClean="0">
                <a:solidFill>
                  <a:srgbClr val="008000"/>
                </a:solidFill>
              </a:rPr>
              <a:t> </a:t>
            </a:r>
            <a:r>
              <a:rPr lang="pl-PL" sz="2400" dirty="0" smtClean="0">
                <a:solidFill>
                  <a:srgbClr val="008000"/>
                </a:solidFill>
              </a:rPr>
              <a:t>and </a:t>
            </a:r>
            <a:r>
              <a:rPr lang="pl-PL" sz="2400" i="1" dirty="0" err="1" smtClean="0">
                <a:solidFill>
                  <a:srgbClr val="008000"/>
                </a:solidFill>
              </a:rPr>
              <a:t>res</a:t>
            </a:r>
            <a:r>
              <a:rPr lang="pl-PL" sz="2400" i="1" dirty="0" smtClean="0">
                <a:solidFill>
                  <a:srgbClr val="008000"/>
                </a:solidFill>
              </a:rPr>
              <a:t> </a:t>
            </a:r>
            <a:r>
              <a:rPr lang="pl-PL" sz="2400" i="1" dirty="0" err="1" smtClean="0">
                <a:solidFill>
                  <a:srgbClr val="008000"/>
                </a:solidFill>
              </a:rPr>
              <a:t>incorporales</a:t>
            </a:r>
            <a:r>
              <a:rPr lang="pl-PL" sz="2400" i="1" dirty="0" smtClean="0">
                <a:solidFill>
                  <a:srgbClr val="008000"/>
                </a:solidFill>
              </a:rPr>
              <a:t> </a:t>
            </a:r>
            <a:r>
              <a:rPr lang="pl-PL" sz="2400" dirty="0" err="1" smtClean="0">
                <a:solidFill>
                  <a:srgbClr val="008000"/>
                </a:solidFill>
              </a:rPr>
              <a:t>in</a:t>
            </a:r>
            <a:r>
              <a:rPr lang="pl-PL" sz="2400" dirty="0" smtClean="0">
                <a:solidFill>
                  <a:srgbClr val="008000"/>
                </a:solidFill>
              </a:rPr>
              <a:t> </a:t>
            </a:r>
            <a:r>
              <a:rPr lang="pl-PL" sz="2400" dirty="0" err="1" smtClean="0">
                <a:solidFill>
                  <a:srgbClr val="008000"/>
                </a:solidFill>
              </a:rPr>
              <a:t>the</a:t>
            </a:r>
            <a:r>
              <a:rPr lang="pl-PL" sz="2400" dirty="0" smtClean="0">
                <a:solidFill>
                  <a:srgbClr val="008000"/>
                </a:solidFill>
              </a:rPr>
              <a:t> </a:t>
            </a:r>
            <a:r>
              <a:rPr lang="pl-PL" sz="2400" dirty="0" err="1" smtClean="0">
                <a:solidFill>
                  <a:srgbClr val="008000"/>
                </a:solidFill>
              </a:rPr>
              <a:t>pandectistic</a:t>
            </a:r>
            <a:r>
              <a:rPr lang="pl-PL" sz="2400" dirty="0" smtClean="0">
                <a:solidFill>
                  <a:srgbClr val="008000"/>
                </a:solidFill>
              </a:rPr>
              <a:t> </a:t>
            </a:r>
            <a:r>
              <a:rPr lang="pl-PL" sz="2400" dirty="0" err="1" smtClean="0">
                <a:solidFill>
                  <a:srgbClr val="008000"/>
                </a:solidFill>
              </a:rPr>
              <a:t>debate</a:t>
            </a:r>
            <a:r>
              <a:rPr lang="pl-PL" sz="2400" dirty="0" smtClean="0">
                <a:solidFill>
                  <a:srgbClr val="008000"/>
                </a:solidFill>
              </a:rPr>
              <a:t> </a:t>
            </a:r>
            <a:r>
              <a:rPr lang="pl-PL" sz="2400" dirty="0" err="1" smtClean="0">
                <a:solidFill>
                  <a:srgbClr val="008000"/>
                </a:solidFill>
              </a:rPr>
              <a:t>dedicated</a:t>
            </a:r>
            <a:r>
              <a:rPr lang="pl-PL" sz="2400" dirty="0" smtClean="0">
                <a:solidFill>
                  <a:srgbClr val="008000"/>
                </a:solidFill>
              </a:rPr>
              <a:t> </a:t>
            </a:r>
            <a:r>
              <a:rPr lang="pl-PL" sz="2400" dirty="0" err="1" smtClean="0">
                <a:solidFill>
                  <a:srgbClr val="008000"/>
                </a:solidFill>
              </a:rPr>
              <a:t>tto</a:t>
            </a:r>
            <a:r>
              <a:rPr lang="pl-PL" sz="2400" dirty="0" smtClean="0">
                <a:solidFill>
                  <a:srgbClr val="008000"/>
                </a:solidFill>
              </a:rPr>
              <a:t> he system of </a:t>
            </a:r>
            <a:r>
              <a:rPr lang="pl-PL" sz="2400" dirty="0" err="1" smtClean="0">
                <a:solidFill>
                  <a:srgbClr val="008000"/>
                </a:solidFill>
              </a:rPr>
              <a:t>private</a:t>
            </a:r>
            <a:r>
              <a:rPr lang="pl-PL" sz="2400" dirty="0" smtClean="0">
                <a:solidFill>
                  <a:srgbClr val="008000"/>
                </a:solidFill>
              </a:rPr>
              <a:t> </a:t>
            </a:r>
            <a:r>
              <a:rPr lang="pl-PL" sz="2400" dirty="0" err="1" smtClean="0">
                <a:solidFill>
                  <a:srgbClr val="008000"/>
                </a:solidFill>
              </a:rPr>
              <a:t>law</a:t>
            </a:r>
            <a:endParaRPr lang="pl-PL" sz="2400" dirty="0">
              <a:solidFill>
                <a:srgbClr val="008000"/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21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err="1" smtClean="0">
                <a:solidFill>
                  <a:srgbClr val="C00000"/>
                </a:solidFill>
              </a:rPr>
              <a:t>The</a:t>
            </a:r>
            <a:r>
              <a:rPr lang="pl-PL" sz="2800" dirty="0" smtClean="0">
                <a:solidFill>
                  <a:srgbClr val="C00000"/>
                </a:solidFill>
              </a:rPr>
              <a:t> Roman </a:t>
            </a:r>
            <a:r>
              <a:rPr lang="pl-PL" sz="2800" dirty="0" err="1" smtClean="0">
                <a:solidFill>
                  <a:srgbClr val="C00000"/>
                </a:solidFill>
              </a:rPr>
              <a:t>law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tradition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as</a:t>
            </a:r>
            <a:r>
              <a:rPr lang="pl-PL" sz="2800" dirty="0" smtClean="0">
                <a:solidFill>
                  <a:srgbClr val="C00000"/>
                </a:solidFill>
              </a:rPr>
              <a:t> an </a:t>
            </a:r>
            <a:r>
              <a:rPr lang="pl-PL" sz="2800" dirty="0" err="1" smtClean="0">
                <a:solidFill>
                  <a:srgbClr val="C00000"/>
                </a:solidFill>
              </a:rPr>
              <a:t>inspiraton</a:t>
            </a:r>
            <a:r>
              <a:rPr lang="pl-PL" sz="2800" dirty="0" smtClean="0">
                <a:solidFill>
                  <a:srgbClr val="C00000"/>
                </a:solidFill>
              </a:rPr>
              <a:t> for a </a:t>
            </a:r>
            <a:r>
              <a:rPr lang="pl-PL" sz="2800" dirty="0" err="1" smtClean="0">
                <a:solidFill>
                  <a:srgbClr val="C00000"/>
                </a:solidFill>
              </a:rPr>
              <a:t>discussion</a:t>
            </a:r>
            <a:r>
              <a:rPr lang="pl-PL" sz="2800" dirty="0" smtClean="0">
                <a:solidFill>
                  <a:srgbClr val="C00000"/>
                </a:solidFill>
              </a:rPr>
              <a:t> on </a:t>
            </a:r>
            <a:r>
              <a:rPr lang="pl-PL" sz="2800" dirty="0" err="1" smtClean="0">
                <a:solidFill>
                  <a:srgbClr val="C00000"/>
                </a:solidFill>
              </a:rPr>
              <a:t>the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boundaries</a:t>
            </a:r>
            <a:r>
              <a:rPr lang="pl-PL" sz="2800" dirty="0" smtClean="0">
                <a:solidFill>
                  <a:srgbClr val="C00000"/>
                </a:solidFill>
              </a:rPr>
              <a:t> of </a:t>
            </a:r>
            <a:r>
              <a:rPr lang="pl-PL" sz="2800" dirty="0" err="1" smtClean="0">
                <a:solidFill>
                  <a:srgbClr val="C00000"/>
                </a:solidFill>
              </a:rPr>
              <a:t>the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object</a:t>
            </a:r>
            <a:r>
              <a:rPr lang="pl-PL" sz="2800" dirty="0" smtClean="0">
                <a:solidFill>
                  <a:srgbClr val="C00000"/>
                </a:solidFill>
              </a:rPr>
              <a:t> of property</a:t>
            </a:r>
            <a:endParaRPr lang="pl-PL" sz="2800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err="1" smtClean="0">
                <a:solidFill>
                  <a:srgbClr val="002060"/>
                </a:solidFill>
                <a:latin typeface="Arial Rounded MT Bold" pitchFamily="34" charset="0"/>
              </a:rPr>
              <a:t>The</a:t>
            </a:r>
            <a:r>
              <a:rPr lang="pl-PL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pl-PL" dirty="0" err="1" smtClean="0">
                <a:solidFill>
                  <a:srgbClr val="002060"/>
                </a:solidFill>
                <a:latin typeface="Arial Rounded MT Bold" pitchFamily="34" charset="0"/>
              </a:rPr>
              <a:t>historic</a:t>
            </a:r>
            <a:r>
              <a:rPr lang="pl-PL" dirty="0" smtClean="0">
                <a:solidFill>
                  <a:srgbClr val="002060"/>
                </a:solidFill>
                <a:latin typeface="Arial Rounded MT Bold" pitchFamily="34" charset="0"/>
              </a:rPr>
              <a:t> and </a:t>
            </a:r>
            <a:r>
              <a:rPr lang="pl-PL" dirty="0" err="1" smtClean="0">
                <a:solidFill>
                  <a:srgbClr val="002060"/>
                </a:solidFill>
                <a:latin typeface="Arial Rounded MT Bold" pitchFamily="34" charset="0"/>
              </a:rPr>
              <a:t>comparative</a:t>
            </a:r>
            <a:r>
              <a:rPr lang="pl-PL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pl-PL" dirty="0" err="1" smtClean="0">
                <a:solidFill>
                  <a:srgbClr val="002060"/>
                </a:solidFill>
                <a:latin typeface="Arial Rounded MT Bold" pitchFamily="34" charset="0"/>
              </a:rPr>
              <a:t>reflection</a:t>
            </a:r>
            <a:r>
              <a:rPr lang="pl-PL" dirty="0" smtClean="0">
                <a:solidFill>
                  <a:srgbClr val="002060"/>
                </a:solidFill>
                <a:latin typeface="Arial Rounded MT Bold" pitchFamily="34" charset="0"/>
              </a:rPr>
              <a:t> on </a:t>
            </a:r>
            <a:r>
              <a:rPr lang="pl-PL" dirty="0" err="1" smtClean="0">
                <a:solidFill>
                  <a:srgbClr val="002060"/>
                </a:solidFill>
                <a:latin typeface="Arial Rounded MT Bold" pitchFamily="34" charset="0"/>
              </a:rPr>
              <a:t>the</a:t>
            </a:r>
            <a:r>
              <a:rPr lang="pl-PL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pl-PL" dirty="0" err="1" smtClean="0">
                <a:solidFill>
                  <a:srgbClr val="002060"/>
                </a:solidFill>
                <a:latin typeface="Arial Rounded MT Bold" pitchFamily="34" charset="0"/>
              </a:rPr>
              <a:t>division</a:t>
            </a:r>
            <a:r>
              <a:rPr lang="pl-PL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pl-PL" dirty="0" err="1" smtClean="0">
                <a:solidFill>
                  <a:srgbClr val="002060"/>
                </a:solidFill>
                <a:latin typeface="Arial Rounded MT Bold" pitchFamily="34" charset="0"/>
              </a:rPr>
              <a:t>into</a:t>
            </a:r>
            <a:r>
              <a:rPr lang="pl-PL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pl-PL" i="1" dirty="0" err="1" smtClean="0">
                <a:solidFill>
                  <a:srgbClr val="002060"/>
                </a:solidFill>
                <a:latin typeface="Arial Rounded MT Bold" pitchFamily="34" charset="0"/>
              </a:rPr>
              <a:t>res</a:t>
            </a:r>
            <a:r>
              <a:rPr lang="pl-PL" i="1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pl-PL" i="1" dirty="0" err="1" smtClean="0">
                <a:solidFill>
                  <a:srgbClr val="002060"/>
                </a:solidFill>
                <a:latin typeface="Arial Rounded MT Bold" pitchFamily="34" charset="0"/>
              </a:rPr>
              <a:t>corporales</a:t>
            </a:r>
            <a:r>
              <a:rPr lang="pl-PL" dirty="0" smtClean="0">
                <a:solidFill>
                  <a:srgbClr val="002060"/>
                </a:solidFill>
                <a:latin typeface="Arial Rounded MT Bold" pitchFamily="34" charset="0"/>
              </a:rPr>
              <a:t> and </a:t>
            </a:r>
            <a:r>
              <a:rPr lang="pl-PL" i="1" dirty="0" err="1" smtClean="0">
                <a:solidFill>
                  <a:srgbClr val="002060"/>
                </a:solidFill>
                <a:latin typeface="Arial Rounded MT Bold" pitchFamily="34" charset="0"/>
              </a:rPr>
              <a:t>res</a:t>
            </a:r>
            <a:r>
              <a:rPr lang="pl-PL" i="1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pl-PL" i="1" dirty="0" err="1" smtClean="0">
                <a:solidFill>
                  <a:srgbClr val="002060"/>
                </a:solidFill>
                <a:latin typeface="Arial Rounded MT Bold" pitchFamily="34" charset="0"/>
              </a:rPr>
              <a:t>incorporales</a:t>
            </a:r>
            <a:r>
              <a:rPr lang="pl-PL" i="1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pl-PL" dirty="0" err="1" smtClean="0">
                <a:solidFill>
                  <a:srgbClr val="002060"/>
                </a:solidFill>
                <a:latin typeface="Arial Rounded MT Bold" pitchFamily="34" charset="0"/>
              </a:rPr>
              <a:t>inspires</a:t>
            </a:r>
            <a:r>
              <a:rPr lang="pl-PL" dirty="0" smtClean="0">
                <a:solidFill>
                  <a:srgbClr val="002060"/>
                </a:solidFill>
                <a:latin typeface="Arial Rounded MT Bold" pitchFamily="34" charset="0"/>
              </a:rPr>
              <a:t> to </a:t>
            </a:r>
            <a:r>
              <a:rPr lang="pl-PL" dirty="0" err="1" smtClean="0">
                <a:solidFill>
                  <a:srgbClr val="002060"/>
                </a:solidFill>
                <a:latin typeface="Arial Rounded MT Bold" pitchFamily="34" charset="0"/>
              </a:rPr>
              <a:t>hypothesise</a:t>
            </a:r>
            <a:r>
              <a:rPr lang="pl-PL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pl-PL" dirty="0" err="1" smtClean="0">
                <a:solidFill>
                  <a:srgbClr val="002060"/>
                </a:solidFill>
                <a:latin typeface="Arial Rounded MT Bold" pitchFamily="34" charset="0"/>
              </a:rPr>
              <a:t>that</a:t>
            </a:r>
            <a:r>
              <a:rPr lang="pl-PL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pl-PL" dirty="0" err="1" smtClean="0">
                <a:solidFill>
                  <a:srgbClr val="002060"/>
                </a:solidFill>
                <a:latin typeface="Arial Rounded MT Bold" pitchFamily="34" charset="0"/>
              </a:rPr>
              <a:t>also</a:t>
            </a:r>
            <a:r>
              <a:rPr lang="pl-PL" dirty="0" smtClean="0">
                <a:solidFill>
                  <a:srgbClr val="002060"/>
                </a:solidFill>
                <a:latin typeface="Arial Rounded MT Bold" pitchFamily="34" charset="0"/>
              </a:rPr>
              <a:t> non – </a:t>
            </a:r>
            <a:r>
              <a:rPr lang="pl-PL" dirty="0" err="1" smtClean="0">
                <a:solidFill>
                  <a:srgbClr val="002060"/>
                </a:solidFill>
                <a:latin typeface="Arial Rounded MT Bold" pitchFamily="34" charset="0"/>
              </a:rPr>
              <a:t>material</a:t>
            </a:r>
            <a:r>
              <a:rPr lang="pl-PL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pl-PL" dirty="0" err="1" smtClean="0">
                <a:solidFill>
                  <a:srgbClr val="002060"/>
                </a:solidFill>
                <a:latin typeface="Arial Rounded MT Bold" pitchFamily="34" charset="0"/>
              </a:rPr>
              <a:t>objects</a:t>
            </a:r>
            <a:r>
              <a:rPr lang="pl-PL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pl-PL" dirty="0" err="1" smtClean="0">
                <a:solidFill>
                  <a:srgbClr val="002060"/>
                </a:solidFill>
                <a:latin typeface="Arial Rounded MT Bold" pitchFamily="34" charset="0"/>
              </a:rPr>
              <a:t>should</a:t>
            </a:r>
            <a:r>
              <a:rPr lang="pl-PL" dirty="0" smtClean="0">
                <a:solidFill>
                  <a:srgbClr val="002060"/>
                </a:solidFill>
                <a:latin typeface="Arial Rounded MT Bold" pitchFamily="34" charset="0"/>
              </a:rPr>
              <a:t> be </a:t>
            </a:r>
            <a:r>
              <a:rPr lang="pl-PL" dirty="0" err="1" smtClean="0">
                <a:solidFill>
                  <a:srgbClr val="002060"/>
                </a:solidFill>
                <a:latin typeface="Arial Rounded MT Bold" pitchFamily="34" charset="0"/>
              </a:rPr>
              <a:t>regarded</a:t>
            </a:r>
            <a:r>
              <a:rPr lang="pl-PL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pl-PL" dirty="0" err="1" smtClean="0">
                <a:solidFill>
                  <a:srgbClr val="002060"/>
                </a:solidFill>
                <a:latin typeface="Arial Rounded MT Bold" pitchFamily="34" charset="0"/>
              </a:rPr>
              <a:t>as</a:t>
            </a:r>
            <a:r>
              <a:rPr lang="pl-PL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pl-PL" dirty="0" err="1" smtClean="0">
                <a:solidFill>
                  <a:srgbClr val="002060"/>
                </a:solidFill>
                <a:latin typeface="Arial Rounded MT Bold" pitchFamily="34" charset="0"/>
              </a:rPr>
              <a:t>the</a:t>
            </a:r>
            <a:r>
              <a:rPr lang="pl-PL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pl-PL" dirty="0" err="1" smtClean="0">
                <a:solidFill>
                  <a:srgbClr val="002060"/>
                </a:solidFill>
                <a:latin typeface="Arial Rounded MT Bold" pitchFamily="34" charset="0"/>
              </a:rPr>
              <a:t>object</a:t>
            </a:r>
            <a:r>
              <a:rPr lang="pl-PL" dirty="0" smtClean="0">
                <a:solidFill>
                  <a:srgbClr val="002060"/>
                </a:solidFill>
                <a:latin typeface="Arial Rounded MT Bold" pitchFamily="34" charset="0"/>
              </a:rPr>
              <a:t> of legal </a:t>
            </a:r>
            <a:r>
              <a:rPr lang="pl-PL" dirty="0" err="1" smtClean="0">
                <a:solidFill>
                  <a:srgbClr val="002060"/>
                </a:solidFill>
                <a:latin typeface="Arial Rounded MT Bold" pitchFamily="34" charset="0"/>
              </a:rPr>
              <a:t>power</a:t>
            </a:r>
            <a:r>
              <a:rPr lang="pl-PL" dirty="0" smtClean="0">
                <a:solidFill>
                  <a:srgbClr val="002060"/>
                </a:solidFill>
                <a:latin typeface="Arial Rounded MT Bold" pitchFamily="34" charset="0"/>
              </a:rPr>
              <a:t>, </a:t>
            </a:r>
            <a:r>
              <a:rPr lang="pl-PL" dirty="0" err="1" smtClean="0">
                <a:solidFill>
                  <a:srgbClr val="002060"/>
                </a:solidFill>
                <a:latin typeface="Arial Rounded MT Bold" pitchFamily="34" charset="0"/>
              </a:rPr>
              <a:t>i.e</a:t>
            </a:r>
            <a:r>
              <a:rPr lang="pl-PL" dirty="0" smtClean="0">
                <a:solidFill>
                  <a:srgbClr val="002060"/>
                </a:solidFill>
                <a:latin typeface="Arial Rounded MT Bold" pitchFamily="34" charset="0"/>
              </a:rPr>
              <a:t>. </a:t>
            </a:r>
            <a:r>
              <a:rPr lang="pl-PL" dirty="0" err="1" smtClean="0">
                <a:solidFill>
                  <a:srgbClr val="002060"/>
                </a:solidFill>
                <a:latin typeface="Arial Rounded MT Bold" pitchFamily="34" charset="0"/>
              </a:rPr>
              <a:t>object</a:t>
            </a:r>
            <a:r>
              <a:rPr lang="pl-PL" dirty="0" smtClean="0">
                <a:solidFill>
                  <a:srgbClr val="002060"/>
                </a:solidFill>
                <a:latin typeface="Arial Rounded MT Bold" pitchFamily="34" charset="0"/>
              </a:rPr>
              <a:t> of property </a:t>
            </a:r>
            <a:endParaRPr lang="pl-PL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22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err="1" smtClean="0">
                <a:solidFill>
                  <a:srgbClr val="C00000"/>
                </a:solidFill>
              </a:rPr>
              <a:t>The</a:t>
            </a:r>
            <a:r>
              <a:rPr lang="pl-PL" sz="2800" dirty="0" smtClean="0">
                <a:solidFill>
                  <a:srgbClr val="C00000"/>
                </a:solidFill>
              </a:rPr>
              <a:t> Roman </a:t>
            </a:r>
            <a:r>
              <a:rPr lang="pl-PL" sz="2800" dirty="0" err="1" smtClean="0">
                <a:solidFill>
                  <a:srgbClr val="C00000"/>
                </a:solidFill>
              </a:rPr>
              <a:t>law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tradition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as</a:t>
            </a:r>
            <a:r>
              <a:rPr lang="pl-PL" sz="2800" dirty="0" smtClean="0">
                <a:solidFill>
                  <a:srgbClr val="C00000"/>
                </a:solidFill>
              </a:rPr>
              <a:t> an </a:t>
            </a:r>
            <a:r>
              <a:rPr lang="pl-PL" sz="2800" dirty="0" err="1" smtClean="0">
                <a:solidFill>
                  <a:srgbClr val="C00000"/>
                </a:solidFill>
              </a:rPr>
              <a:t>inspiraton</a:t>
            </a:r>
            <a:r>
              <a:rPr lang="pl-PL" sz="2800" dirty="0" smtClean="0">
                <a:solidFill>
                  <a:srgbClr val="C00000"/>
                </a:solidFill>
              </a:rPr>
              <a:t> for a </a:t>
            </a:r>
            <a:r>
              <a:rPr lang="pl-PL" sz="2800" dirty="0" err="1" smtClean="0">
                <a:solidFill>
                  <a:srgbClr val="C00000"/>
                </a:solidFill>
              </a:rPr>
              <a:t>discussion</a:t>
            </a:r>
            <a:r>
              <a:rPr lang="pl-PL" sz="2800" dirty="0" smtClean="0">
                <a:solidFill>
                  <a:srgbClr val="C00000"/>
                </a:solidFill>
              </a:rPr>
              <a:t> on </a:t>
            </a:r>
            <a:r>
              <a:rPr lang="pl-PL" sz="2800" dirty="0" err="1" smtClean="0">
                <a:solidFill>
                  <a:srgbClr val="C00000"/>
                </a:solidFill>
              </a:rPr>
              <a:t>the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boundaries</a:t>
            </a:r>
            <a:r>
              <a:rPr lang="pl-PL" sz="2800" dirty="0" smtClean="0">
                <a:solidFill>
                  <a:srgbClr val="C00000"/>
                </a:solidFill>
              </a:rPr>
              <a:t> of </a:t>
            </a:r>
            <a:r>
              <a:rPr lang="pl-PL" sz="2800" dirty="0" err="1" smtClean="0">
                <a:solidFill>
                  <a:srgbClr val="C00000"/>
                </a:solidFill>
              </a:rPr>
              <a:t>the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object</a:t>
            </a:r>
            <a:r>
              <a:rPr lang="pl-PL" sz="2800" dirty="0" smtClean="0">
                <a:solidFill>
                  <a:srgbClr val="C00000"/>
                </a:solidFill>
              </a:rPr>
              <a:t> of property</a:t>
            </a:r>
            <a:endParaRPr lang="pl-PL" sz="2800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Elipsa 3"/>
          <p:cNvSpPr/>
          <p:nvPr/>
        </p:nvSpPr>
        <p:spPr>
          <a:xfrm>
            <a:off x="785786" y="2357430"/>
            <a:ext cx="3357586" cy="27860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rgbClr val="C00000"/>
                </a:solidFill>
              </a:rPr>
              <a:t>When</a:t>
            </a:r>
            <a:r>
              <a:rPr lang="pl-PL" dirty="0" smtClean="0">
                <a:solidFill>
                  <a:srgbClr val="C00000"/>
                </a:solidFill>
              </a:rPr>
              <a:t> </a:t>
            </a:r>
            <a:r>
              <a:rPr lang="pl-PL" dirty="0" err="1" smtClean="0">
                <a:solidFill>
                  <a:srgbClr val="C00000"/>
                </a:solidFill>
              </a:rPr>
              <a:t>non-material</a:t>
            </a:r>
            <a:r>
              <a:rPr lang="pl-PL" dirty="0" smtClean="0">
                <a:solidFill>
                  <a:srgbClr val="C00000"/>
                </a:solidFill>
              </a:rPr>
              <a:t> </a:t>
            </a:r>
            <a:r>
              <a:rPr lang="pl-PL" dirty="0" err="1" smtClean="0">
                <a:solidFill>
                  <a:srgbClr val="C00000"/>
                </a:solidFill>
              </a:rPr>
              <a:t>object</a:t>
            </a:r>
            <a:r>
              <a:rPr lang="pl-PL" dirty="0" smtClean="0">
                <a:solidFill>
                  <a:srgbClr val="C00000"/>
                </a:solidFill>
              </a:rPr>
              <a:t> </a:t>
            </a:r>
            <a:r>
              <a:rPr lang="pl-PL" dirty="0" err="1" smtClean="0">
                <a:solidFill>
                  <a:srgbClr val="C00000"/>
                </a:solidFill>
              </a:rPr>
              <a:t>may</a:t>
            </a:r>
            <a:r>
              <a:rPr lang="pl-PL" dirty="0" smtClean="0">
                <a:solidFill>
                  <a:srgbClr val="C00000"/>
                </a:solidFill>
              </a:rPr>
              <a:t> be </a:t>
            </a:r>
            <a:r>
              <a:rPr lang="pl-PL" dirty="0" err="1" smtClean="0">
                <a:solidFill>
                  <a:srgbClr val="C00000"/>
                </a:solidFill>
              </a:rPr>
              <a:t>regarded</a:t>
            </a:r>
            <a:r>
              <a:rPr lang="pl-PL" dirty="0" smtClean="0">
                <a:solidFill>
                  <a:srgbClr val="C00000"/>
                </a:solidFill>
              </a:rPr>
              <a:t> </a:t>
            </a:r>
            <a:r>
              <a:rPr lang="pl-PL" dirty="0" err="1" smtClean="0">
                <a:solidFill>
                  <a:srgbClr val="C00000"/>
                </a:solidFill>
              </a:rPr>
              <a:t>as</a:t>
            </a:r>
            <a:r>
              <a:rPr lang="pl-PL" dirty="0" smtClean="0">
                <a:solidFill>
                  <a:srgbClr val="C00000"/>
                </a:solidFill>
              </a:rPr>
              <a:t> </a:t>
            </a:r>
            <a:r>
              <a:rPr lang="pl-PL" dirty="0" err="1" smtClean="0">
                <a:solidFill>
                  <a:srgbClr val="C00000"/>
                </a:solidFill>
              </a:rPr>
              <a:t>object</a:t>
            </a:r>
            <a:r>
              <a:rPr lang="pl-PL" dirty="0" smtClean="0">
                <a:solidFill>
                  <a:srgbClr val="C00000"/>
                </a:solidFill>
              </a:rPr>
              <a:t> of legal </a:t>
            </a:r>
            <a:r>
              <a:rPr lang="pl-PL" dirty="0" err="1" smtClean="0">
                <a:solidFill>
                  <a:srgbClr val="C00000"/>
                </a:solidFill>
              </a:rPr>
              <a:t>power</a:t>
            </a:r>
            <a:r>
              <a:rPr lang="pl-PL" dirty="0" smtClean="0">
                <a:solidFill>
                  <a:srgbClr val="C00000"/>
                </a:solidFill>
              </a:rPr>
              <a:t>, </a:t>
            </a:r>
            <a:r>
              <a:rPr lang="pl-PL" dirty="0" err="1" smtClean="0">
                <a:solidFill>
                  <a:srgbClr val="C00000"/>
                </a:solidFill>
              </a:rPr>
              <a:t>i.e</a:t>
            </a:r>
            <a:r>
              <a:rPr lang="pl-PL" dirty="0" smtClean="0">
                <a:solidFill>
                  <a:srgbClr val="C00000"/>
                </a:solidFill>
              </a:rPr>
              <a:t>. </a:t>
            </a:r>
            <a:r>
              <a:rPr lang="pl-PL" dirty="0" err="1" smtClean="0">
                <a:solidFill>
                  <a:srgbClr val="C00000"/>
                </a:solidFill>
              </a:rPr>
              <a:t>object</a:t>
            </a:r>
            <a:r>
              <a:rPr lang="pl-PL" dirty="0" smtClean="0">
                <a:solidFill>
                  <a:srgbClr val="C00000"/>
                </a:solidFill>
              </a:rPr>
              <a:t> od property  </a:t>
            </a:r>
            <a:endParaRPr lang="pl-PL" dirty="0">
              <a:solidFill>
                <a:srgbClr val="C00000"/>
              </a:solidFill>
            </a:endParaRPr>
          </a:p>
        </p:txBody>
      </p:sp>
      <p:sp>
        <p:nvSpPr>
          <p:cNvPr id="5" name="Elipsa 4"/>
          <p:cNvSpPr/>
          <p:nvPr/>
        </p:nvSpPr>
        <p:spPr>
          <a:xfrm>
            <a:off x="5357818" y="1785926"/>
            <a:ext cx="2143140" cy="1928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dicussion</a:t>
            </a:r>
            <a:r>
              <a:rPr lang="pl-PL" dirty="0" smtClean="0"/>
              <a:t> of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„ne</a:t>
            </a:r>
            <a:r>
              <a:rPr lang="pl-PL" dirty="0" smtClean="0"/>
              <a:t>w property” </a:t>
            </a:r>
            <a:endParaRPr lang="pl-PL" dirty="0"/>
          </a:p>
        </p:txBody>
      </p:sp>
      <p:sp>
        <p:nvSpPr>
          <p:cNvPr id="6" name="Elipsa 5"/>
          <p:cNvSpPr/>
          <p:nvPr/>
        </p:nvSpPr>
        <p:spPr>
          <a:xfrm>
            <a:off x="5429256" y="4000504"/>
            <a:ext cx="2000264" cy="2000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/>
              <a:t>Inspiration</a:t>
            </a:r>
            <a:r>
              <a:rPr lang="pl-PL" dirty="0" smtClean="0"/>
              <a:t> from the </a:t>
            </a:r>
            <a:r>
              <a:rPr lang="pl-PL" dirty="0" err="1" smtClean="0"/>
              <a:t>civilian</a:t>
            </a:r>
            <a:r>
              <a:rPr lang="pl-PL" dirty="0" smtClean="0"/>
              <a:t> </a:t>
            </a:r>
            <a:r>
              <a:rPr lang="pl-PL" dirty="0" err="1" smtClean="0"/>
              <a:t>tradition</a:t>
            </a:r>
            <a:r>
              <a:rPr lang="pl-PL" dirty="0" smtClean="0"/>
              <a:t> </a:t>
            </a:r>
            <a:endParaRPr lang="pl-PL" dirty="0"/>
          </a:p>
        </p:txBody>
      </p:sp>
      <p:cxnSp>
        <p:nvCxnSpPr>
          <p:cNvPr id="8" name="Łącznik prosty ze strzałką 7"/>
          <p:cNvCxnSpPr/>
          <p:nvPr/>
        </p:nvCxnSpPr>
        <p:spPr>
          <a:xfrm flipV="1">
            <a:off x="4000496" y="2928934"/>
            <a:ext cx="135732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4000496" y="4357694"/>
            <a:ext cx="1428760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23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err="1" smtClean="0">
                <a:solidFill>
                  <a:srgbClr val="C00000"/>
                </a:solidFill>
              </a:rPr>
              <a:t>The</a:t>
            </a:r>
            <a:r>
              <a:rPr lang="pl-PL" sz="2800" dirty="0" smtClean="0">
                <a:solidFill>
                  <a:srgbClr val="C00000"/>
                </a:solidFill>
              </a:rPr>
              <a:t> Roman law </a:t>
            </a:r>
            <a:r>
              <a:rPr lang="pl-PL" sz="2800" dirty="0" err="1" smtClean="0">
                <a:solidFill>
                  <a:srgbClr val="C00000"/>
                </a:solidFill>
              </a:rPr>
              <a:t>tradition</a:t>
            </a:r>
            <a:r>
              <a:rPr lang="pl-PL" sz="2800" dirty="0" smtClean="0">
                <a:solidFill>
                  <a:srgbClr val="C00000"/>
                </a:solidFill>
              </a:rPr>
              <a:t> as an </a:t>
            </a:r>
            <a:r>
              <a:rPr lang="pl-PL" sz="2800" dirty="0" err="1" smtClean="0">
                <a:solidFill>
                  <a:srgbClr val="C00000"/>
                </a:solidFill>
              </a:rPr>
              <a:t>inspiraton</a:t>
            </a:r>
            <a:r>
              <a:rPr lang="pl-PL" sz="2800" dirty="0" smtClean="0">
                <a:solidFill>
                  <a:srgbClr val="C00000"/>
                </a:solidFill>
              </a:rPr>
              <a:t> for a </a:t>
            </a:r>
            <a:r>
              <a:rPr lang="pl-PL" sz="2800" dirty="0" err="1" smtClean="0">
                <a:solidFill>
                  <a:srgbClr val="C00000"/>
                </a:solidFill>
              </a:rPr>
              <a:t>discussion</a:t>
            </a:r>
            <a:r>
              <a:rPr lang="pl-PL" sz="2800" dirty="0" smtClean="0">
                <a:solidFill>
                  <a:srgbClr val="C00000"/>
                </a:solidFill>
              </a:rPr>
              <a:t> on </a:t>
            </a:r>
            <a:r>
              <a:rPr lang="pl-PL" sz="2800" dirty="0" err="1" smtClean="0">
                <a:solidFill>
                  <a:srgbClr val="C00000"/>
                </a:solidFill>
              </a:rPr>
              <a:t>the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boundaries</a:t>
            </a:r>
            <a:r>
              <a:rPr lang="pl-PL" sz="2800" dirty="0" smtClean="0">
                <a:solidFill>
                  <a:srgbClr val="C00000"/>
                </a:solidFill>
              </a:rPr>
              <a:t> of </a:t>
            </a:r>
            <a:r>
              <a:rPr lang="pl-PL" sz="2800" dirty="0" err="1" smtClean="0">
                <a:solidFill>
                  <a:srgbClr val="C00000"/>
                </a:solidFill>
              </a:rPr>
              <a:t>the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object</a:t>
            </a:r>
            <a:r>
              <a:rPr lang="pl-PL" sz="2800" dirty="0" smtClean="0">
                <a:solidFill>
                  <a:srgbClr val="C00000"/>
                </a:solidFill>
              </a:rPr>
              <a:t> of property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sz="3300" dirty="0" smtClean="0">
                <a:solidFill>
                  <a:schemeClr val="accent1">
                    <a:lumMod val="50000"/>
                  </a:schemeClr>
                </a:solidFill>
              </a:rPr>
              <a:t>D.41,3,30,pr. (</a:t>
            </a:r>
            <a:r>
              <a:rPr lang="pl-PL" sz="3300" dirty="0" err="1" smtClean="0">
                <a:solidFill>
                  <a:schemeClr val="accent1">
                    <a:lumMod val="50000"/>
                  </a:schemeClr>
                </a:solidFill>
              </a:rPr>
              <a:t>Pomponius</a:t>
            </a:r>
            <a:r>
              <a:rPr lang="pl-PL" sz="3300" dirty="0" smtClean="0">
                <a:solidFill>
                  <a:schemeClr val="accent1">
                    <a:lumMod val="50000"/>
                  </a:schemeClr>
                </a:solidFill>
              </a:rPr>
              <a:t>, libro 30 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ad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Sabinum</a:t>
            </a:r>
            <a:r>
              <a:rPr lang="pl-PL" sz="3300" dirty="0" smtClean="0">
                <a:solidFill>
                  <a:schemeClr val="accent1">
                    <a:lumMod val="50000"/>
                  </a:schemeClr>
                </a:solidFill>
              </a:rPr>
              <a:t>) </a:t>
            </a:r>
          </a:p>
          <a:p>
            <a:endParaRPr lang="pl-PL" sz="33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pl-PL" sz="3300" dirty="0" smtClean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Rereum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mixtura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facta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 an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usucapionem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cuiusque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praecedentem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quaeritur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. Tria autem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genra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sunt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corporum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;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quod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continetur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uno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spiritu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 (…)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ut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homo,tignum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, lapis (…),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alterum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quod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 ex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contingentibus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, hoc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est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pluribus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inter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se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cohaerentibus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constat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, (…);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ut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aedificium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navis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 (…)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tertium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quod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 ex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distantibus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constat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ut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corpora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plura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 non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soluta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sed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uni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nomini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 subiecta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veluti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populus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, legio, </a:t>
            </a:r>
            <a:r>
              <a:rPr lang="pl-PL" sz="3300" i="1" dirty="0" err="1" smtClean="0">
                <a:solidFill>
                  <a:schemeClr val="accent1">
                    <a:lumMod val="50000"/>
                  </a:schemeClr>
                </a:solidFill>
              </a:rPr>
              <a:t>grex</a:t>
            </a:r>
            <a:r>
              <a:rPr lang="pl-PL" sz="3300" i="1" dirty="0" smtClean="0">
                <a:solidFill>
                  <a:schemeClr val="accent1">
                    <a:lumMod val="50000"/>
                  </a:schemeClr>
                </a:solidFill>
              </a:rPr>
              <a:t> (…). </a:t>
            </a:r>
          </a:p>
          <a:p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pl-PL" sz="1400" dirty="0" smtClean="0"/>
              <a:t>D.41,3,30pr. – 1. </a:t>
            </a:r>
            <a:r>
              <a:rPr lang="pl-PL" sz="1400" dirty="0" err="1" smtClean="0"/>
              <a:t>Pomponius</a:t>
            </a:r>
            <a:r>
              <a:rPr lang="en-US" sz="1400" i="1" dirty="0" smtClean="0"/>
              <a:t>, On </a:t>
            </a:r>
            <a:r>
              <a:rPr lang="en-US" sz="1400" i="1" dirty="0" err="1" smtClean="0"/>
              <a:t>Sabinus</a:t>
            </a:r>
            <a:r>
              <a:rPr lang="en-US" sz="1400" i="1" dirty="0" smtClean="0"/>
              <a:t>, Book </a:t>
            </a:r>
            <a:r>
              <a:rPr lang="en-US" sz="1500" i="1" dirty="0" smtClean="0"/>
              <a:t>XXX.</a:t>
            </a:r>
            <a:endParaRPr lang="en-US" sz="1500" dirty="0" smtClean="0"/>
          </a:p>
          <a:p>
            <a:r>
              <a:rPr lang="en-US" sz="1500" dirty="0" smtClean="0"/>
              <a:t>It is asked whether a mixture of different things interrupts the </a:t>
            </a:r>
            <a:r>
              <a:rPr lang="en-US" sz="1500" dirty="0" err="1" smtClean="0"/>
              <a:t>usucaption</a:t>
            </a:r>
            <a:r>
              <a:rPr lang="en-US" sz="1500" dirty="0" smtClean="0"/>
              <a:t> which has begun to run with reference to each of them. There are three kinds of things which can be divided; first, those which are included in a substance of the same nature,</a:t>
            </a:r>
            <a:r>
              <a:rPr lang="pl-PL" sz="1500" dirty="0" smtClean="0"/>
              <a:t>(…)</a:t>
            </a:r>
            <a:r>
              <a:rPr lang="en-US" sz="1500" dirty="0" smtClean="0"/>
              <a:t>, as a slave, a piece of timber, a stone, and other property of this kind. Second, things which are joined by contact, that is to say, which have coherence, and are connected, as a house, a ship, a cupboard. Third, such as are formed of distinct objects, as different bodies which are not united but are included under a single appellation, for instance, a people, a legion, a flock.</a:t>
            </a:r>
            <a:r>
              <a:rPr lang="pl-PL" sz="1500" dirty="0" smtClean="0"/>
              <a:t> (…)</a:t>
            </a:r>
            <a:endParaRPr lang="pl-PL" sz="1500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24</a:t>
            </a:fld>
            <a:endParaRPr lang="pl-PL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err="1" smtClean="0">
                <a:solidFill>
                  <a:srgbClr val="C00000"/>
                </a:solidFill>
              </a:rPr>
              <a:t>The</a:t>
            </a:r>
            <a:r>
              <a:rPr lang="pl-PL" sz="2800" dirty="0" smtClean="0">
                <a:solidFill>
                  <a:srgbClr val="C00000"/>
                </a:solidFill>
              </a:rPr>
              <a:t> Roman </a:t>
            </a:r>
            <a:r>
              <a:rPr lang="pl-PL" sz="2800" dirty="0" err="1" smtClean="0">
                <a:solidFill>
                  <a:srgbClr val="C00000"/>
                </a:solidFill>
              </a:rPr>
              <a:t>law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tradition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as</a:t>
            </a:r>
            <a:r>
              <a:rPr lang="pl-PL" sz="2800" dirty="0" smtClean="0">
                <a:solidFill>
                  <a:srgbClr val="C00000"/>
                </a:solidFill>
              </a:rPr>
              <a:t> an </a:t>
            </a:r>
            <a:r>
              <a:rPr lang="pl-PL" sz="2800" dirty="0" err="1" smtClean="0">
                <a:solidFill>
                  <a:srgbClr val="C00000"/>
                </a:solidFill>
              </a:rPr>
              <a:t>inspiraton</a:t>
            </a:r>
            <a:r>
              <a:rPr lang="pl-PL" sz="2800" dirty="0" smtClean="0">
                <a:solidFill>
                  <a:srgbClr val="C00000"/>
                </a:solidFill>
              </a:rPr>
              <a:t> for a </a:t>
            </a:r>
            <a:r>
              <a:rPr lang="pl-PL" sz="2800" dirty="0" err="1" smtClean="0">
                <a:solidFill>
                  <a:srgbClr val="C00000"/>
                </a:solidFill>
              </a:rPr>
              <a:t>discussion</a:t>
            </a:r>
            <a:r>
              <a:rPr lang="pl-PL" sz="2800" dirty="0" smtClean="0">
                <a:solidFill>
                  <a:srgbClr val="C00000"/>
                </a:solidFill>
              </a:rPr>
              <a:t> on </a:t>
            </a:r>
            <a:r>
              <a:rPr lang="pl-PL" sz="2800" dirty="0" err="1" smtClean="0">
                <a:solidFill>
                  <a:srgbClr val="C00000"/>
                </a:solidFill>
              </a:rPr>
              <a:t>the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boundaries</a:t>
            </a:r>
            <a:r>
              <a:rPr lang="pl-PL" sz="2800" dirty="0" smtClean="0">
                <a:solidFill>
                  <a:srgbClr val="C00000"/>
                </a:solidFill>
              </a:rPr>
              <a:t> of </a:t>
            </a:r>
            <a:r>
              <a:rPr lang="pl-PL" sz="2800" dirty="0" err="1" smtClean="0">
                <a:solidFill>
                  <a:srgbClr val="C00000"/>
                </a:solidFill>
              </a:rPr>
              <a:t>the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object</a:t>
            </a:r>
            <a:r>
              <a:rPr lang="pl-PL" sz="2800" dirty="0" smtClean="0">
                <a:solidFill>
                  <a:srgbClr val="C00000"/>
                </a:solidFill>
              </a:rPr>
              <a:t> of property</a:t>
            </a:r>
            <a:endParaRPr lang="pl-PL" sz="2800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pl-PL" sz="1800" dirty="0" smtClean="0">
                <a:solidFill>
                  <a:schemeClr val="accent1">
                    <a:lumMod val="50000"/>
                  </a:schemeClr>
                </a:solidFill>
              </a:rPr>
              <a:t>D.41,3,30,pr. – 1 (</a:t>
            </a:r>
            <a:r>
              <a:rPr lang="pl-PL" sz="1800" dirty="0" err="1" smtClean="0">
                <a:solidFill>
                  <a:schemeClr val="accent1">
                    <a:lumMod val="50000"/>
                  </a:schemeClr>
                </a:solidFill>
              </a:rPr>
              <a:t>Pomponius</a:t>
            </a:r>
            <a:r>
              <a:rPr lang="pl-PL" sz="1800" dirty="0" smtClean="0">
                <a:solidFill>
                  <a:schemeClr val="accent1">
                    <a:lumMod val="50000"/>
                  </a:schemeClr>
                </a:solidFill>
              </a:rPr>
              <a:t>, libro 30 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ad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Sabinum</a:t>
            </a:r>
            <a:r>
              <a:rPr lang="pl-PL" sz="1800" dirty="0" smtClean="0">
                <a:solidFill>
                  <a:schemeClr val="accent1">
                    <a:lumMod val="50000"/>
                  </a:schemeClr>
                </a:solidFill>
              </a:rPr>
              <a:t>) </a:t>
            </a:r>
          </a:p>
          <a:p>
            <a:pPr>
              <a:buNone/>
            </a:pPr>
            <a:r>
              <a:rPr lang="pl-PL" sz="1800" dirty="0" smtClean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Rereum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mixtura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facta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 an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usucapionem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cuiusque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praecedentem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quaeritur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. Tria autem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genra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sunt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corporum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;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quod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continetur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uno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spiritu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 (…)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ut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homo,tignum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, lapis (…),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alterum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quod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 ex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contingentibus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, hoc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est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pluribus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inter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se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cohaerentibus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constat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, (…);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ut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aedificium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navis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 (…)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tertium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quod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 ex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distantibus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constat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ut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corpora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plura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 non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soluta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sed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uni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nomini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 subiecta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veluti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populus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, legio, </a:t>
            </a:r>
            <a:r>
              <a:rPr lang="pl-PL" sz="1800" i="1" dirty="0" err="1" smtClean="0">
                <a:solidFill>
                  <a:schemeClr val="accent1">
                    <a:lumMod val="50000"/>
                  </a:schemeClr>
                </a:solidFill>
              </a:rPr>
              <a:t>grex</a:t>
            </a:r>
            <a:r>
              <a:rPr lang="pl-PL" sz="1800" i="1" dirty="0" smtClean="0">
                <a:solidFill>
                  <a:schemeClr val="accent1">
                    <a:lumMod val="50000"/>
                  </a:schemeClr>
                </a:solidFill>
              </a:rPr>
              <a:t> (…). </a:t>
            </a:r>
            <a:endParaRPr lang="pl-PL" sz="18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pl-PL" sz="1800" dirty="0" smtClean="0"/>
          </a:p>
          <a:p>
            <a:r>
              <a:rPr lang="pl-PL" sz="1800" dirty="0" smtClean="0">
                <a:solidFill>
                  <a:srgbClr val="CC0000"/>
                </a:solidFill>
              </a:rPr>
              <a:t>- </a:t>
            </a:r>
            <a:r>
              <a:rPr lang="pl-PL" sz="2000" dirty="0" err="1" smtClean="0">
                <a:solidFill>
                  <a:srgbClr val="CC0000"/>
                </a:solidFill>
              </a:rPr>
              <a:t>the</a:t>
            </a:r>
            <a:r>
              <a:rPr lang="pl-PL" sz="2000" dirty="0" smtClean="0">
                <a:solidFill>
                  <a:srgbClr val="CC0000"/>
                </a:solidFill>
              </a:rPr>
              <a:t> </a:t>
            </a:r>
            <a:r>
              <a:rPr lang="pl-PL" sz="2000" dirty="0" err="1" smtClean="0">
                <a:solidFill>
                  <a:srgbClr val="CC0000"/>
                </a:solidFill>
              </a:rPr>
              <a:t>object</a:t>
            </a:r>
            <a:r>
              <a:rPr lang="pl-PL" sz="2000" dirty="0" smtClean="0">
                <a:solidFill>
                  <a:srgbClr val="CC0000"/>
                </a:solidFill>
              </a:rPr>
              <a:t> </a:t>
            </a:r>
            <a:r>
              <a:rPr lang="pl-PL" sz="2000" dirty="0" err="1" smtClean="0">
                <a:solidFill>
                  <a:srgbClr val="CC0000"/>
                </a:solidFill>
              </a:rPr>
              <a:t>may</a:t>
            </a:r>
            <a:r>
              <a:rPr lang="pl-PL" sz="2000" dirty="0" smtClean="0">
                <a:solidFill>
                  <a:srgbClr val="CC0000"/>
                </a:solidFill>
              </a:rPr>
              <a:t> be </a:t>
            </a:r>
            <a:r>
              <a:rPr lang="pl-PL" sz="2000" dirty="0" err="1" smtClean="0">
                <a:solidFill>
                  <a:srgbClr val="CC0000"/>
                </a:solidFill>
              </a:rPr>
              <a:t>individualised</a:t>
            </a:r>
            <a:endParaRPr lang="pl-PL" sz="2000" dirty="0" smtClean="0">
              <a:solidFill>
                <a:srgbClr val="CC0000"/>
              </a:solidFill>
            </a:endParaRPr>
          </a:p>
          <a:p>
            <a:endParaRPr lang="pl-PL" sz="2000" dirty="0" smtClean="0">
              <a:solidFill>
                <a:srgbClr val="CC0000"/>
              </a:solidFill>
            </a:endParaRPr>
          </a:p>
          <a:p>
            <a:r>
              <a:rPr lang="pl-PL" sz="2000" dirty="0" smtClean="0">
                <a:solidFill>
                  <a:srgbClr val="CC0000"/>
                </a:solidFill>
              </a:rPr>
              <a:t>- </a:t>
            </a:r>
            <a:r>
              <a:rPr lang="pl-PL" sz="2000" dirty="0" err="1" smtClean="0">
                <a:solidFill>
                  <a:srgbClr val="CC0000"/>
                </a:solidFill>
              </a:rPr>
              <a:t>its</a:t>
            </a:r>
            <a:r>
              <a:rPr lang="pl-PL" sz="2000" dirty="0" smtClean="0">
                <a:solidFill>
                  <a:srgbClr val="CC0000"/>
                </a:solidFill>
              </a:rPr>
              <a:t> </a:t>
            </a:r>
            <a:r>
              <a:rPr lang="pl-PL" sz="2000" dirty="0" err="1" smtClean="0">
                <a:solidFill>
                  <a:srgbClr val="CC0000"/>
                </a:solidFill>
              </a:rPr>
              <a:t>individualisation</a:t>
            </a:r>
            <a:r>
              <a:rPr lang="pl-PL" sz="2000" dirty="0" smtClean="0">
                <a:solidFill>
                  <a:srgbClr val="CC0000"/>
                </a:solidFill>
              </a:rPr>
              <a:t> </a:t>
            </a:r>
            <a:r>
              <a:rPr lang="pl-PL" sz="2000" dirty="0" err="1" smtClean="0">
                <a:solidFill>
                  <a:srgbClr val="CC0000"/>
                </a:solidFill>
              </a:rPr>
              <a:t>can</a:t>
            </a:r>
            <a:r>
              <a:rPr lang="pl-PL" sz="2000" dirty="0" smtClean="0">
                <a:solidFill>
                  <a:srgbClr val="CC0000"/>
                </a:solidFill>
              </a:rPr>
              <a:t> be </a:t>
            </a:r>
            <a:r>
              <a:rPr lang="pl-PL" sz="2000" dirty="0" err="1" smtClean="0">
                <a:solidFill>
                  <a:srgbClr val="CC0000"/>
                </a:solidFill>
              </a:rPr>
              <a:t>put</a:t>
            </a:r>
            <a:r>
              <a:rPr lang="pl-PL" sz="2000" dirty="0" smtClean="0">
                <a:solidFill>
                  <a:srgbClr val="CC0000"/>
                </a:solidFill>
              </a:rPr>
              <a:t> to </a:t>
            </a:r>
            <a:r>
              <a:rPr lang="pl-PL" sz="2000" dirty="0" err="1" smtClean="0">
                <a:solidFill>
                  <a:srgbClr val="CC0000"/>
                </a:solidFill>
              </a:rPr>
              <a:t>practical</a:t>
            </a:r>
            <a:r>
              <a:rPr lang="pl-PL" sz="2000" dirty="0" smtClean="0">
                <a:solidFill>
                  <a:srgbClr val="CC0000"/>
                </a:solidFill>
              </a:rPr>
              <a:t> </a:t>
            </a:r>
            <a:r>
              <a:rPr lang="pl-PL" sz="2000" dirty="0" err="1" smtClean="0">
                <a:solidFill>
                  <a:srgbClr val="CC0000"/>
                </a:solidFill>
              </a:rPr>
              <a:t>use</a:t>
            </a:r>
            <a:r>
              <a:rPr lang="pl-PL" sz="2000" dirty="0" smtClean="0">
                <a:solidFill>
                  <a:srgbClr val="CC0000"/>
                </a:solidFill>
              </a:rPr>
              <a:t>;</a:t>
            </a:r>
          </a:p>
          <a:p>
            <a:endParaRPr lang="pl-PL" sz="2000" dirty="0" smtClean="0">
              <a:solidFill>
                <a:srgbClr val="CC0000"/>
              </a:solidFill>
            </a:endParaRPr>
          </a:p>
          <a:p>
            <a:r>
              <a:rPr lang="pl-PL" sz="2000" dirty="0" smtClean="0">
                <a:solidFill>
                  <a:srgbClr val="CC0000"/>
                </a:solidFill>
              </a:rPr>
              <a:t>- </a:t>
            </a:r>
            <a:r>
              <a:rPr lang="pl-PL" sz="2000" dirty="0" err="1" smtClean="0">
                <a:solidFill>
                  <a:srgbClr val="CC0000"/>
                </a:solidFill>
              </a:rPr>
              <a:t>its</a:t>
            </a:r>
            <a:r>
              <a:rPr lang="pl-PL" sz="2000" dirty="0" smtClean="0">
                <a:solidFill>
                  <a:srgbClr val="CC0000"/>
                </a:solidFill>
              </a:rPr>
              <a:t> </a:t>
            </a:r>
            <a:r>
              <a:rPr lang="pl-PL" sz="2000" dirty="0" err="1" smtClean="0">
                <a:solidFill>
                  <a:srgbClr val="CC0000"/>
                </a:solidFill>
              </a:rPr>
              <a:t>individualisation</a:t>
            </a:r>
            <a:r>
              <a:rPr lang="pl-PL" sz="2000" dirty="0" smtClean="0">
                <a:solidFill>
                  <a:srgbClr val="CC0000"/>
                </a:solidFill>
              </a:rPr>
              <a:t> </a:t>
            </a:r>
            <a:r>
              <a:rPr lang="pl-PL" sz="2000" dirty="0" err="1" smtClean="0">
                <a:solidFill>
                  <a:srgbClr val="CC0000"/>
                </a:solidFill>
              </a:rPr>
              <a:t>is</a:t>
            </a:r>
            <a:r>
              <a:rPr lang="pl-PL" sz="2000" dirty="0" smtClean="0">
                <a:solidFill>
                  <a:srgbClr val="CC0000"/>
                </a:solidFill>
              </a:rPr>
              <a:t> </a:t>
            </a:r>
            <a:r>
              <a:rPr lang="pl-PL" sz="2000" dirty="0" err="1" smtClean="0">
                <a:solidFill>
                  <a:srgbClr val="CC0000"/>
                </a:solidFill>
              </a:rPr>
              <a:t>in</a:t>
            </a:r>
            <a:r>
              <a:rPr lang="pl-PL" sz="2000" dirty="0" smtClean="0">
                <a:solidFill>
                  <a:srgbClr val="CC0000"/>
                </a:solidFill>
              </a:rPr>
              <a:t> </a:t>
            </a:r>
            <a:r>
              <a:rPr lang="pl-PL" sz="2000" dirty="0" err="1" smtClean="0">
                <a:solidFill>
                  <a:srgbClr val="CC0000"/>
                </a:solidFill>
              </a:rPr>
              <a:t>acordance</a:t>
            </a:r>
            <a:r>
              <a:rPr lang="pl-PL" sz="2000" dirty="0" smtClean="0">
                <a:solidFill>
                  <a:srgbClr val="CC0000"/>
                </a:solidFill>
              </a:rPr>
              <a:t> </a:t>
            </a:r>
            <a:r>
              <a:rPr lang="pl-PL" sz="2000" dirty="0" err="1" smtClean="0">
                <a:solidFill>
                  <a:srgbClr val="CC0000"/>
                </a:solidFill>
              </a:rPr>
              <a:t>with</a:t>
            </a:r>
            <a:r>
              <a:rPr lang="pl-PL" sz="2000" dirty="0" smtClean="0">
                <a:solidFill>
                  <a:srgbClr val="CC0000"/>
                </a:solidFill>
              </a:rPr>
              <a:t> </a:t>
            </a:r>
            <a:r>
              <a:rPr lang="pl-PL" sz="2000" dirty="0" err="1" smtClean="0">
                <a:solidFill>
                  <a:srgbClr val="CC0000"/>
                </a:solidFill>
              </a:rPr>
              <a:t>the</a:t>
            </a:r>
            <a:r>
              <a:rPr lang="pl-PL" sz="2000" dirty="0" smtClean="0">
                <a:solidFill>
                  <a:srgbClr val="CC0000"/>
                </a:solidFill>
              </a:rPr>
              <a:t> </a:t>
            </a:r>
            <a:r>
              <a:rPr lang="pl-PL" sz="2000" dirty="0" err="1" smtClean="0">
                <a:solidFill>
                  <a:srgbClr val="CC0000"/>
                </a:solidFill>
              </a:rPr>
              <a:t>law</a:t>
            </a:r>
            <a:r>
              <a:rPr lang="pl-PL" sz="2000" dirty="0" smtClean="0">
                <a:solidFill>
                  <a:srgbClr val="CC0000"/>
                </a:solidFill>
              </a:rPr>
              <a:t> and </a:t>
            </a:r>
            <a:r>
              <a:rPr lang="pl-PL" sz="2000" dirty="0" err="1" smtClean="0">
                <a:solidFill>
                  <a:srgbClr val="CC0000"/>
                </a:solidFill>
              </a:rPr>
              <a:t>good</a:t>
            </a:r>
            <a:r>
              <a:rPr lang="pl-PL" sz="2000" dirty="0" smtClean="0">
                <a:solidFill>
                  <a:srgbClr val="CC0000"/>
                </a:solidFill>
              </a:rPr>
              <a:t> </a:t>
            </a:r>
            <a:r>
              <a:rPr lang="pl-PL" sz="2000" dirty="0" err="1" smtClean="0">
                <a:solidFill>
                  <a:srgbClr val="CC0000"/>
                </a:solidFill>
              </a:rPr>
              <a:t>customs</a:t>
            </a:r>
            <a:r>
              <a:rPr lang="pl-PL" sz="2000" dirty="0" smtClean="0">
                <a:solidFill>
                  <a:srgbClr val="CC0000"/>
                </a:solidFill>
              </a:rPr>
              <a:t>. </a:t>
            </a:r>
            <a:endParaRPr lang="pl-PL" sz="2000" dirty="0">
              <a:solidFill>
                <a:srgbClr val="CC0000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25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>
                <a:solidFill>
                  <a:srgbClr val="C00000"/>
                </a:solidFill>
              </a:rPr>
              <a:t>The end </a:t>
            </a:r>
            <a:endParaRPr lang="pl-PL" sz="2800" dirty="0">
              <a:solidFill>
                <a:srgbClr val="C00000"/>
              </a:solidFill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975019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7884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>
                <a:solidFill>
                  <a:srgbClr val="C00000"/>
                </a:solidFill>
              </a:rPr>
              <a:t>The </a:t>
            </a:r>
            <a:r>
              <a:rPr lang="pl-PL" sz="2800" dirty="0" err="1">
                <a:solidFill>
                  <a:srgbClr val="C00000"/>
                </a:solidFill>
              </a:rPr>
              <a:t>object</a:t>
            </a:r>
            <a:r>
              <a:rPr lang="pl-PL" sz="2800" dirty="0">
                <a:solidFill>
                  <a:srgbClr val="C00000"/>
                </a:solidFill>
              </a:rPr>
              <a:t> of </a:t>
            </a:r>
            <a:r>
              <a:rPr lang="pl-PL" sz="2800" dirty="0" err="1">
                <a:solidFill>
                  <a:srgbClr val="C00000"/>
                </a:solidFill>
              </a:rPr>
              <a:t>property</a:t>
            </a:r>
            <a:r>
              <a:rPr lang="pl-PL" sz="2800" dirty="0">
                <a:solidFill>
                  <a:srgbClr val="C00000"/>
                </a:solidFill>
              </a:rPr>
              <a:t> </a:t>
            </a:r>
            <a:r>
              <a:rPr lang="mr-IN" sz="2800" dirty="0">
                <a:solidFill>
                  <a:srgbClr val="C00000"/>
                </a:solidFill>
              </a:rPr>
              <a:t>–</a:t>
            </a:r>
            <a:r>
              <a:rPr lang="pl-PL" sz="2800" dirty="0">
                <a:solidFill>
                  <a:srgbClr val="C00000"/>
                </a:solidFill>
              </a:rPr>
              <a:t> a hard </a:t>
            </a:r>
            <a:r>
              <a:rPr lang="pl-PL" sz="2800" dirty="0" err="1">
                <a:solidFill>
                  <a:srgbClr val="C00000"/>
                </a:solidFill>
              </a:rPr>
              <a:t>question</a:t>
            </a:r>
            <a:r>
              <a:rPr lang="pl-PL" sz="2800" dirty="0">
                <a:solidFill>
                  <a:srgbClr val="C00000"/>
                </a:solidFill>
              </a:rPr>
              <a:t> </a:t>
            </a:r>
            <a:endParaRPr lang="pl-PL" sz="2800" dirty="0"/>
          </a:p>
        </p:txBody>
      </p:sp>
      <p:pic>
        <p:nvPicPr>
          <p:cNvPr id="6" name="Symbol zastępczy zawartości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984" y="1600200"/>
            <a:ext cx="3215976" cy="4525963"/>
          </a:xfrm>
        </p:spPr>
      </p:pic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sz="2000" dirty="0" smtClean="0"/>
              <a:t>„</a:t>
            </a:r>
            <a:r>
              <a:rPr lang="pl-PL" sz="2000" dirty="0" err="1" smtClean="0"/>
              <a:t>Possibly</a:t>
            </a:r>
            <a:r>
              <a:rPr lang="pl-PL" sz="2000" dirty="0" smtClean="0"/>
              <a:t> in no </a:t>
            </a:r>
            <a:r>
              <a:rPr lang="pl-PL" sz="2000" dirty="0" err="1" smtClean="0"/>
              <a:t>area</a:t>
            </a:r>
            <a:r>
              <a:rPr lang="pl-PL" sz="2000" dirty="0" smtClean="0"/>
              <a:t> of the law </a:t>
            </a:r>
            <a:r>
              <a:rPr lang="pl-PL" sz="2000" dirty="0" err="1" smtClean="0"/>
              <a:t>does</a:t>
            </a:r>
            <a:r>
              <a:rPr lang="pl-PL" sz="2000" dirty="0" smtClean="0"/>
              <a:t> one </a:t>
            </a:r>
            <a:r>
              <a:rPr lang="pl-PL" sz="2000" dirty="0" err="1" smtClean="0"/>
              <a:t>find</a:t>
            </a:r>
            <a:r>
              <a:rPr lang="pl-PL" sz="2000" dirty="0" smtClean="0"/>
              <a:t> </a:t>
            </a:r>
            <a:r>
              <a:rPr lang="pl-PL" sz="2000" dirty="0" err="1" smtClean="0"/>
              <a:t>more</a:t>
            </a:r>
            <a:r>
              <a:rPr lang="pl-PL" sz="2000" dirty="0" smtClean="0"/>
              <a:t> </a:t>
            </a:r>
            <a:r>
              <a:rPr lang="pl-PL" sz="2000" dirty="0" err="1" smtClean="0"/>
              <a:t>diveristy</a:t>
            </a:r>
            <a:r>
              <a:rPr lang="pl-PL" sz="2000" dirty="0" smtClean="0"/>
              <a:t> </a:t>
            </a:r>
            <a:r>
              <a:rPr lang="pl-PL" sz="2000" dirty="0" err="1" smtClean="0"/>
              <a:t>among</a:t>
            </a:r>
            <a:r>
              <a:rPr lang="pl-PL" sz="2000" dirty="0" smtClean="0"/>
              <a:t> </a:t>
            </a:r>
            <a:r>
              <a:rPr lang="pl-PL" sz="2000" dirty="0" err="1" smtClean="0"/>
              <a:t>legal</a:t>
            </a:r>
            <a:r>
              <a:rPr lang="pl-PL" sz="2000" dirty="0" smtClean="0"/>
              <a:t> </a:t>
            </a:r>
            <a:r>
              <a:rPr lang="pl-PL" sz="2000" dirty="0" err="1" smtClean="0"/>
              <a:t>systems</a:t>
            </a:r>
            <a:r>
              <a:rPr lang="pl-PL" sz="2000" dirty="0" smtClean="0"/>
              <a:t> </a:t>
            </a:r>
            <a:r>
              <a:rPr lang="pl-PL" sz="2000" dirty="0" err="1" smtClean="0"/>
              <a:t>than</a:t>
            </a:r>
            <a:r>
              <a:rPr lang="pl-PL" sz="2000" dirty="0" smtClean="0"/>
              <a:t> in the </a:t>
            </a:r>
            <a:r>
              <a:rPr lang="pl-PL" sz="2000" dirty="0" err="1" smtClean="0"/>
              <a:t>domain</a:t>
            </a:r>
            <a:r>
              <a:rPr lang="pl-PL" sz="2000" dirty="0" smtClean="0"/>
              <a:t> </a:t>
            </a:r>
            <a:r>
              <a:rPr lang="pl-PL" sz="2000" dirty="0" err="1" smtClean="0"/>
              <a:t>that</a:t>
            </a:r>
            <a:r>
              <a:rPr lang="pl-PL" sz="2000" dirty="0" smtClean="0"/>
              <a:t> we </a:t>
            </a:r>
            <a:r>
              <a:rPr lang="pl-PL" sz="2000" dirty="0" err="1" smtClean="0"/>
              <a:t>may</a:t>
            </a:r>
            <a:r>
              <a:rPr lang="pl-PL" sz="2000" dirty="0" smtClean="0"/>
              <a:t> </a:t>
            </a:r>
            <a:r>
              <a:rPr lang="pl-PL" sz="2000" dirty="0" err="1" smtClean="0"/>
              <a:t>call</a:t>
            </a:r>
            <a:r>
              <a:rPr lang="pl-PL" sz="2000" dirty="0" smtClean="0"/>
              <a:t> &lt;the </a:t>
            </a:r>
            <a:r>
              <a:rPr lang="pl-PL" sz="2000" dirty="0" err="1" smtClean="0"/>
              <a:t>object</a:t>
            </a:r>
            <a:r>
              <a:rPr lang="pl-PL" sz="2000" dirty="0" smtClean="0"/>
              <a:t> of </a:t>
            </a:r>
            <a:r>
              <a:rPr lang="pl-PL" sz="2000" dirty="0" err="1" smtClean="0"/>
              <a:t>property</a:t>
            </a:r>
            <a:r>
              <a:rPr lang="pl-PL" sz="2000" dirty="0" smtClean="0"/>
              <a:t>&gt;” </a:t>
            </a:r>
            <a:endParaRPr lang="pl-PL" sz="2000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873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>
                <a:solidFill>
                  <a:srgbClr val="C00000"/>
                </a:solidFill>
              </a:rPr>
              <a:t>The </a:t>
            </a:r>
            <a:r>
              <a:rPr lang="pl-PL" sz="2800" dirty="0" err="1">
                <a:solidFill>
                  <a:srgbClr val="C00000"/>
                </a:solidFill>
              </a:rPr>
              <a:t>object</a:t>
            </a:r>
            <a:r>
              <a:rPr lang="pl-PL" sz="2800" dirty="0">
                <a:solidFill>
                  <a:srgbClr val="C00000"/>
                </a:solidFill>
              </a:rPr>
              <a:t> of </a:t>
            </a:r>
            <a:r>
              <a:rPr lang="pl-PL" sz="2800" dirty="0" err="1">
                <a:solidFill>
                  <a:srgbClr val="C00000"/>
                </a:solidFill>
              </a:rPr>
              <a:t>property</a:t>
            </a:r>
            <a:r>
              <a:rPr lang="pl-PL" sz="2800" dirty="0">
                <a:solidFill>
                  <a:srgbClr val="C00000"/>
                </a:solidFill>
              </a:rPr>
              <a:t> </a:t>
            </a:r>
            <a:r>
              <a:rPr lang="mr-IN" sz="2800" dirty="0">
                <a:solidFill>
                  <a:srgbClr val="C00000"/>
                </a:solidFill>
              </a:rPr>
              <a:t>–</a:t>
            </a:r>
            <a:r>
              <a:rPr lang="pl-PL" sz="2800" dirty="0">
                <a:solidFill>
                  <a:srgbClr val="C00000"/>
                </a:solidFill>
              </a:rPr>
              <a:t> a hard </a:t>
            </a:r>
            <a:r>
              <a:rPr lang="pl-PL" sz="2800" dirty="0" err="1">
                <a:solidFill>
                  <a:srgbClr val="C00000"/>
                </a:solidFill>
              </a:rPr>
              <a:t>question</a:t>
            </a:r>
            <a:r>
              <a:rPr lang="pl-PL" sz="2800" dirty="0">
                <a:solidFill>
                  <a:srgbClr val="C00000"/>
                </a:solidFill>
              </a:rPr>
              <a:t> 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sz="2400" dirty="0" smtClean="0">
                <a:solidFill>
                  <a:srgbClr val="C00000"/>
                </a:solidFill>
              </a:rPr>
              <a:t>Flemming v. Nestor 363 US (603) 1960)</a:t>
            </a:r>
            <a:endParaRPr lang="pl-PL" sz="2400" dirty="0">
              <a:solidFill>
                <a:srgbClr val="C00000"/>
              </a:solidFill>
            </a:endParaRPr>
          </a:p>
          <a:p>
            <a:r>
              <a:rPr lang="pl-PL" sz="2400" dirty="0" err="1" smtClean="0">
                <a:solidFill>
                  <a:srgbClr val="002060"/>
                </a:solidFill>
              </a:rPr>
              <a:t>Is</a:t>
            </a:r>
            <a:r>
              <a:rPr lang="pl-PL" sz="2400" dirty="0" smtClean="0">
                <a:solidFill>
                  <a:srgbClr val="002060"/>
                </a:solidFill>
              </a:rPr>
              <a:t> the </a:t>
            </a:r>
            <a:r>
              <a:rPr lang="pl-PL" sz="2400" dirty="0" err="1" smtClean="0">
                <a:solidFill>
                  <a:srgbClr val="002060"/>
                </a:solidFill>
              </a:rPr>
              <a:t>termination</a:t>
            </a:r>
            <a:r>
              <a:rPr lang="pl-PL" sz="2400" dirty="0" smtClean="0">
                <a:solidFill>
                  <a:srgbClr val="002060"/>
                </a:solidFill>
              </a:rPr>
              <a:t> of </a:t>
            </a:r>
            <a:r>
              <a:rPr lang="pl-PL" sz="2400" dirty="0" err="1" smtClean="0">
                <a:solidFill>
                  <a:srgbClr val="002060"/>
                </a:solidFill>
              </a:rPr>
              <a:t>benefits</a:t>
            </a:r>
            <a:r>
              <a:rPr lang="pl-PL" sz="2400" dirty="0" smtClean="0">
                <a:solidFill>
                  <a:srgbClr val="002060"/>
                </a:solidFill>
              </a:rPr>
              <a:t> from the </a:t>
            </a:r>
            <a:r>
              <a:rPr lang="pl-PL" sz="2400" dirty="0" err="1" smtClean="0">
                <a:solidFill>
                  <a:srgbClr val="002060"/>
                </a:solidFill>
              </a:rPr>
              <a:t>Social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pl-PL" sz="2400" dirty="0" err="1" smtClean="0">
                <a:solidFill>
                  <a:srgbClr val="002060"/>
                </a:solidFill>
              </a:rPr>
              <a:t>Seciurity</a:t>
            </a:r>
            <a:r>
              <a:rPr lang="pl-PL" sz="2400" dirty="0" smtClean="0">
                <a:solidFill>
                  <a:srgbClr val="002060"/>
                </a:solidFill>
              </a:rPr>
              <a:t> program the </a:t>
            </a:r>
            <a:r>
              <a:rPr lang="pl-PL" sz="2400" dirty="0" err="1" smtClean="0">
                <a:solidFill>
                  <a:srgbClr val="002060"/>
                </a:solidFill>
              </a:rPr>
              <a:t>case</a:t>
            </a:r>
            <a:r>
              <a:rPr lang="pl-PL" sz="2400" dirty="0" smtClean="0">
                <a:solidFill>
                  <a:srgbClr val="002060"/>
                </a:solidFill>
              </a:rPr>
              <a:t> of a </a:t>
            </a:r>
            <a:r>
              <a:rPr lang="pl-PL" sz="2400" dirty="0" err="1" smtClean="0">
                <a:solidFill>
                  <a:srgbClr val="002060"/>
                </a:solidFill>
              </a:rPr>
              <a:t>deprivation</a:t>
            </a:r>
            <a:r>
              <a:rPr lang="pl-PL" sz="2400" dirty="0" smtClean="0">
                <a:solidFill>
                  <a:srgbClr val="002060"/>
                </a:solidFill>
              </a:rPr>
              <a:t> of </a:t>
            </a:r>
            <a:r>
              <a:rPr lang="pl-PL" sz="2400" dirty="0" err="1" smtClean="0">
                <a:solidFill>
                  <a:srgbClr val="002060"/>
                </a:solidFill>
              </a:rPr>
              <a:t>property</a:t>
            </a:r>
            <a:r>
              <a:rPr lang="pl-PL" sz="2400" dirty="0" smtClean="0">
                <a:solidFill>
                  <a:srgbClr val="002060"/>
                </a:solidFill>
              </a:rPr>
              <a:t>? </a:t>
            </a:r>
          </a:p>
          <a:p>
            <a:endParaRPr lang="pl-PL" sz="2000" dirty="0" smtClean="0">
              <a:solidFill>
                <a:srgbClr val="002060"/>
              </a:solidFill>
            </a:endParaRPr>
          </a:p>
          <a:p>
            <a:r>
              <a:rPr lang="pl-PL" sz="2400" dirty="0" smtClean="0">
                <a:solidFill>
                  <a:srgbClr val="002060"/>
                </a:solidFill>
              </a:rPr>
              <a:t>„The New </a:t>
            </a:r>
            <a:r>
              <a:rPr lang="pl-PL" sz="2400" dirty="0" err="1">
                <a:solidFill>
                  <a:srgbClr val="002060"/>
                </a:solidFill>
              </a:rPr>
              <a:t>P</a:t>
            </a:r>
            <a:r>
              <a:rPr lang="pl-PL" sz="2400" dirty="0" err="1" smtClean="0">
                <a:solidFill>
                  <a:srgbClr val="002060"/>
                </a:solidFill>
              </a:rPr>
              <a:t>roperty</a:t>
            </a:r>
            <a:r>
              <a:rPr lang="pl-PL" sz="2400" dirty="0" smtClean="0">
                <a:solidFill>
                  <a:srgbClr val="002060"/>
                </a:solidFill>
              </a:rPr>
              <a:t>”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564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>
                <a:solidFill>
                  <a:srgbClr val="C00000"/>
                </a:solidFill>
              </a:rPr>
              <a:t>The </a:t>
            </a:r>
            <a:r>
              <a:rPr lang="pl-PL" sz="2800" dirty="0" err="1">
                <a:solidFill>
                  <a:srgbClr val="C00000"/>
                </a:solidFill>
              </a:rPr>
              <a:t>object</a:t>
            </a:r>
            <a:r>
              <a:rPr lang="pl-PL" sz="2800" dirty="0">
                <a:solidFill>
                  <a:srgbClr val="C00000"/>
                </a:solidFill>
              </a:rPr>
              <a:t> of </a:t>
            </a:r>
            <a:r>
              <a:rPr lang="pl-PL" sz="2800" dirty="0" err="1">
                <a:solidFill>
                  <a:srgbClr val="C00000"/>
                </a:solidFill>
              </a:rPr>
              <a:t>property</a:t>
            </a:r>
            <a:r>
              <a:rPr lang="pl-PL" sz="2800" dirty="0">
                <a:solidFill>
                  <a:srgbClr val="C00000"/>
                </a:solidFill>
              </a:rPr>
              <a:t> </a:t>
            </a:r>
            <a:r>
              <a:rPr lang="mr-IN" sz="2800" dirty="0">
                <a:solidFill>
                  <a:srgbClr val="C00000"/>
                </a:solidFill>
              </a:rPr>
              <a:t>–</a:t>
            </a:r>
            <a:r>
              <a:rPr lang="pl-PL" sz="2800" dirty="0">
                <a:solidFill>
                  <a:srgbClr val="C00000"/>
                </a:solidFill>
              </a:rPr>
              <a:t> a hard </a:t>
            </a:r>
            <a:r>
              <a:rPr lang="pl-PL" sz="2800" dirty="0" err="1" smtClean="0">
                <a:solidFill>
                  <a:srgbClr val="C00000"/>
                </a:solidFill>
              </a:rPr>
              <a:t>question</a:t>
            </a:r>
            <a:r>
              <a:rPr lang="pl-PL" sz="2800" dirty="0" smtClean="0">
                <a:solidFill>
                  <a:srgbClr val="C00000"/>
                </a:solidFill>
              </a:rPr>
              <a:t/>
            </a:r>
            <a:br>
              <a:rPr lang="pl-PL" sz="2800" dirty="0" smtClean="0">
                <a:solidFill>
                  <a:srgbClr val="C00000"/>
                </a:solidFill>
              </a:rPr>
            </a:br>
            <a:r>
              <a:rPr lang="pl-PL" sz="2800" dirty="0" smtClean="0">
                <a:solidFill>
                  <a:srgbClr val="C00000"/>
                </a:solidFill>
              </a:rPr>
              <a:t>The New </a:t>
            </a:r>
            <a:r>
              <a:rPr lang="pl-PL" sz="2800" dirty="0" err="1" smtClean="0">
                <a:solidFill>
                  <a:srgbClr val="C00000"/>
                </a:solidFill>
              </a:rPr>
              <a:t>Property</a:t>
            </a:r>
            <a:r>
              <a:rPr lang="pl-PL" sz="2800" dirty="0" smtClean="0">
                <a:solidFill>
                  <a:srgbClr val="C00000"/>
                </a:solidFill>
              </a:rPr>
              <a:t>  </a:t>
            </a:r>
            <a:endParaRPr lang="pl-PL" sz="28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199244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911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>
                <a:solidFill>
                  <a:srgbClr val="C00000"/>
                </a:solidFill>
              </a:rPr>
              <a:t>The </a:t>
            </a:r>
            <a:r>
              <a:rPr lang="pl-PL" sz="2800" dirty="0" err="1">
                <a:solidFill>
                  <a:srgbClr val="C00000"/>
                </a:solidFill>
              </a:rPr>
              <a:t>object</a:t>
            </a:r>
            <a:r>
              <a:rPr lang="pl-PL" sz="2800" dirty="0">
                <a:solidFill>
                  <a:srgbClr val="C00000"/>
                </a:solidFill>
              </a:rPr>
              <a:t> of </a:t>
            </a:r>
            <a:r>
              <a:rPr lang="pl-PL" sz="2800" dirty="0" err="1">
                <a:solidFill>
                  <a:srgbClr val="C00000"/>
                </a:solidFill>
              </a:rPr>
              <a:t>property</a:t>
            </a:r>
            <a:r>
              <a:rPr lang="pl-PL" sz="2800" dirty="0">
                <a:solidFill>
                  <a:srgbClr val="C00000"/>
                </a:solidFill>
              </a:rPr>
              <a:t> </a:t>
            </a:r>
            <a:r>
              <a:rPr lang="mr-IN" sz="2800" dirty="0">
                <a:solidFill>
                  <a:srgbClr val="C00000"/>
                </a:solidFill>
              </a:rPr>
              <a:t>–</a:t>
            </a:r>
            <a:r>
              <a:rPr lang="pl-PL" sz="2800" dirty="0">
                <a:solidFill>
                  <a:srgbClr val="C00000"/>
                </a:solidFill>
              </a:rPr>
              <a:t> a hard </a:t>
            </a:r>
            <a:r>
              <a:rPr lang="pl-PL" sz="2800" dirty="0" err="1">
                <a:solidFill>
                  <a:srgbClr val="C00000"/>
                </a:solidFill>
              </a:rPr>
              <a:t>question</a:t>
            </a:r>
            <a:r>
              <a:rPr lang="pl-PL" sz="2800" dirty="0">
                <a:solidFill>
                  <a:srgbClr val="C00000"/>
                </a:solidFill>
              </a:rPr>
              <a:t> </a:t>
            </a:r>
            <a:endParaRPr lang="pl-PL" sz="28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87788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844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>
                <a:solidFill>
                  <a:srgbClr val="C00000"/>
                </a:solidFill>
              </a:rPr>
              <a:t>The </a:t>
            </a:r>
            <a:r>
              <a:rPr lang="pl-PL" sz="2800" dirty="0" err="1">
                <a:solidFill>
                  <a:srgbClr val="C00000"/>
                </a:solidFill>
              </a:rPr>
              <a:t>object</a:t>
            </a:r>
            <a:r>
              <a:rPr lang="pl-PL" sz="2800" dirty="0">
                <a:solidFill>
                  <a:srgbClr val="C00000"/>
                </a:solidFill>
              </a:rPr>
              <a:t> of </a:t>
            </a:r>
            <a:r>
              <a:rPr lang="pl-PL" sz="2800" dirty="0" err="1">
                <a:solidFill>
                  <a:srgbClr val="C00000"/>
                </a:solidFill>
              </a:rPr>
              <a:t>property</a:t>
            </a:r>
            <a:r>
              <a:rPr lang="pl-PL" sz="2800" dirty="0">
                <a:solidFill>
                  <a:srgbClr val="C00000"/>
                </a:solidFill>
              </a:rPr>
              <a:t> </a:t>
            </a:r>
            <a:r>
              <a:rPr lang="mr-IN" sz="2800" dirty="0">
                <a:solidFill>
                  <a:srgbClr val="C00000"/>
                </a:solidFill>
              </a:rPr>
              <a:t>–</a:t>
            </a:r>
            <a:r>
              <a:rPr lang="pl-PL" sz="2800" dirty="0">
                <a:solidFill>
                  <a:srgbClr val="C00000"/>
                </a:solidFill>
              </a:rPr>
              <a:t> a hard </a:t>
            </a:r>
            <a:r>
              <a:rPr lang="pl-PL" sz="2800" dirty="0" err="1">
                <a:solidFill>
                  <a:srgbClr val="C00000"/>
                </a:solidFill>
              </a:rPr>
              <a:t>question</a:t>
            </a:r>
            <a:r>
              <a:rPr lang="pl-PL" sz="2800" dirty="0">
                <a:solidFill>
                  <a:srgbClr val="C00000"/>
                </a:solidFill>
              </a:rPr>
              <a:t> </a:t>
            </a:r>
            <a:endParaRPr lang="pl-PL" sz="28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436793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10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err="1" smtClean="0">
                <a:solidFill>
                  <a:srgbClr val="C00000"/>
                </a:solidFill>
              </a:rPr>
              <a:t>Division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into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tangible</a:t>
            </a:r>
            <a:r>
              <a:rPr lang="pl-PL" sz="2800" dirty="0" smtClean="0">
                <a:solidFill>
                  <a:srgbClr val="C00000"/>
                </a:solidFill>
              </a:rPr>
              <a:t> and </a:t>
            </a:r>
            <a:r>
              <a:rPr lang="pl-PL" sz="2800" dirty="0" err="1" smtClean="0">
                <a:solidFill>
                  <a:srgbClr val="C00000"/>
                </a:solidFill>
              </a:rPr>
              <a:t>intangible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things</a:t>
            </a:r>
            <a:r>
              <a:rPr lang="pl-PL" sz="2800" dirty="0" smtClean="0">
                <a:solidFill>
                  <a:srgbClr val="C00000"/>
                </a:solidFill>
              </a:rPr>
              <a:t> in Roman </a:t>
            </a:r>
            <a:r>
              <a:rPr lang="pl-PL" sz="2800" dirty="0" err="1" smtClean="0">
                <a:solidFill>
                  <a:srgbClr val="C00000"/>
                </a:solidFill>
              </a:rPr>
              <a:t>legal</a:t>
            </a: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 err="1" smtClean="0">
                <a:solidFill>
                  <a:srgbClr val="C00000"/>
                </a:solidFill>
              </a:rPr>
              <a:t>sources</a:t>
            </a:r>
            <a:r>
              <a:rPr lang="pl-PL" sz="2800" dirty="0" smtClean="0">
                <a:solidFill>
                  <a:srgbClr val="C00000"/>
                </a:solidFill>
              </a:rPr>
              <a:t>   </a:t>
            </a:r>
            <a:endParaRPr lang="pl-PL" sz="2800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i="1" dirty="0" smtClean="0">
                <a:solidFill>
                  <a:schemeClr val="tx2">
                    <a:lumMod val="75000"/>
                  </a:schemeClr>
                </a:solidFill>
              </a:rPr>
              <a:t>res </a:t>
            </a:r>
            <a:r>
              <a:rPr lang="pl-PL" i="1" dirty="0" err="1" smtClean="0">
                <a:solidFill>
                  <a:schemeClr val="tx2">
                    <a:lumMod val="75000"/>
                  </a:schemeClr>
                </a:solidFill>
              </a:rPr>
              <a:t>corporales</a:t>
            </a:r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 and </a:t>
            </a:r>
            <a:r>
              <a:rPr lang="pl-PL" i="1" dirty="0" smtClean="0">
                <a:solidFill>
                  <a:schemeClr val="tx2">
                    <a:lumMod val="75000"/>
                  </a:schemeClr>
                </a:solidFill>
              </a:rPr>
              <a:t>res </a:t>
            </a:r>
            <a:r>
              <a:rPr lang="pl-PL" i="1" dirty="0" err="1" smtClean="0">
                <a:solidFill>
                  <a:schemeClr val="tx2">
                    <a:lumMod val="75000"/>
                  </a:schemeClr>
                </a:solidFill>
              </a:rPr>
              <a:t>incorporales</a:t>
            </a:r>
            <a:r>
              <a:rPr lang="pl-PL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pl-PL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024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>
                <a:solidFill>
                  <a:srgbClr val="C00000"/>
                </a:solidFill>
              </a:rPr>
              <a:t>Roman law and the </a:t>
            </a:r>
            <a:r>
              <a:rPr lang="pl-PL" sz="2800" dirty="0" err="1" smtClean="0">
                <a:solidFill>
                  <a:srgbClr val="C00000"/>
                </a:solidFill>
              </a:rPr>
              <a:t>materiality</a:t>
            </a:r>
            <a:r>
              <a:rPr lang="pl-PL" sz="2800" dirty="0" smtClean="0">
                <a:solidFill>
                  <a:srgbClr val="C00000"/>
                </a:solidFill>
              </a:rPr>
              <a:t> of the </a:t>
            </a:r>
            <a:r>
              <a:rPr lang="pl-PL" sz="2800" dirty="0" err="1" smtClean="0">
                <a:solidFill>
                  <a:srgbClr val="C00000"/>
                </a:solidFill>
              </a:rPr>
              <a:t>object</a:t>
            </a:r>
            <a:r>
              <a:rPr lang="pl-PL" sz="2800" dirty="0" smtClean="0">
                <a:solidFill>
                  <a:srgbClr val="C00000"/>
                </a:solidFill>
              </a:rPr>
              <a:t> of </a:t>
            </a:r>
            <a:r>
              <a:rPr lang="pl-PL" sz="2800" dirty="0" err="1" smtClean="0">
                <a:solidFill>
                  <a:srgbClr val="C00000"/>
                </a:solidFill>
              </a:rPr>
              <a:t>property</a:t>
            </a:r>
            <a:r>
              <a:rPr lang="pl-PL" sz="2800" dirty="0" smtClean="0">
                <a:solidFill>
                  <a:srgbClr val="C00000"/>
                </a:solidFill>
              </a:rPr>
              <a:t>     </a:t>
            </a:r>
            <a:endParaRPr lang="pl-PL" sz="2800" dirty="0">
              <a:solidFill>
                <a:srgbClr val="C0000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594365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7943-5E1B-4F53-97BB-B011F5C76B99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933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1541</TotalTime>
  <Words>1532</Words>
  <Application>Microsoft Macintosh PowerPoint</Application>
  <PresentationFormat>Pokaz na ekranie (4:3)</PresentationFormat>
  <Paragraphs>169</Paragraphs>
  <Slides>26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33" baseType="lpstr">
      <vt:lpstr>Arial</vt:lpstr>
      <vt:lpstr>Arial Black</vt:lpstr>
      <vt:lpstr>Arial Rounded MT Bold</vt:lpstr>
      <vt:lpstr>Calibri</vt:lpstr>
      <vt:lpstr>Mangal</vt:lpstr>
      <vt:lpstr>Times New Roman</vt:lpstr>
      <vt:lpstr>Motyw pakietu Office</vt:lpstr>
      <vt:lpstr>Res incorporalis and the debate about the materiality of the object of property in the light of Roman-law tradition</vt:lpstr>
      <vt:lpstr>The object of property – a hard question </vt:lpstr>
      <vt:lpstr>The object of property – a hard question </vt:lpstr>
      <vt:lpstr>The object of property – a hard question </vt:lpstr>
      <vt:lpstr>The object of property – a hard question The New Property  </vt:lpstr>
      <vt:lpstr>The object of property – a hard question </vt:lpstr>
      <vt:lpstr>The object of property – a hard question </vt:lpstr>
      <vt:lpstr>Division into tangible and intangible things in Roman legal sources   </vt:lpstr>
      <vt:lpstr>Roman law and the materiality of the object of property     </vt:lpstr>
      <vt:lpstr>Fundamental questions</vt:lpstr>
      <vt:lpstr>The meaning of division into res corporales and incorporales in the ancient Roman law</vt:lpstr>
      <vt:lpstr>The meaning of division into res corporales and incorporales in the ancient Roman law</vt:lpstr>
      <vt:lpstr>The meaning of division into res corporales and incorporales in the ancient Roman law</vt:lpstr>
      <vt:lpstr>The issue of relation between res corporales and incorporales </vt:lpstr>
      <vt:lpstr>The issue of relation between res corporales and incorporales – oppostion model  </vt:lpstr>
      <vt:lpstr>The issue of relation between res corporales and incorporales  - coordination model </vt:lpstr>
      <vt:lpstr>The issue of relation between res corporales and incorporales  - coordination model </vt:lpstr>
      <vt:lpstr>A precise definition of the object of property </vt:lpstr>
      <vt:lpstr>The Roman division into res corporales and incorporales and the criticism of a strict limitation of property to material objects </vt:lpstr>
      <vt:lpstr>The Roman law tradition as an inspiraton for a discussion on the boundaries of the object of property</vt:lpstr>
      <vt:lpstr>The Roman law tradition as an inspiraton for a discussion on the boundaries of the object of property</vt:lpstr>
      <vt:lpstr>The Roman law tradition as an inspiraton for a discussion on the boundaries of the object of property</vt:lpstr>
      <vt:lpstr>The Roman law tradition as an inspiraton for a discussion on the boundaries of the object of property</vt:lpstr>
      <vt:lpstr>The Roman law tradition as an inspiraton for a discussion on the boundaries of the object of property</vt:lpstr>
      <vt:lpstr>The Roman law tradition as an inspiraton for a discussion on the boundaries of the object of property</vt:lpstr>
      <vt:lpstr>The end </vt:lpstr>
    </vt:vector>
  </TitlesOfParts>
  <Company>TOSHIBA</Company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Wojciech Dajczak</dc:creator>
  <cp:lastModifiedBy>Wojciech Dajczak</cp:lastModifiedBy>
  <cp:revision>152</cp:revision>
  <dcterms:created xsi:type="dcterms:W3CDTF">2009-10-22T09:45:41Z</dcterms:created>
  <dcterms:modified xsi:type="dcterms:W3CDTF">2017-09-19T16:26:46Z</dcterms:modified>
</cp:coreProperties>
</file>