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3" r:id="rId1"/>
    <p:sldMasterId id="2147484234" r:id="rId2"/>
  </p:sldMasterIdLst>
  <p:sldIdLst>
    <p:sldId id="256" r:id="rId3"/>
    <p:sldId id="285" r:id="rId4"/>
    <p:sldId id="286" r:id="rId5"/>
    <p:sldId id="287" r:id="rId6"/>
    <p:sldId id="288" r:id="rId7"/>
    <p:sldId id="289" r:id="rId8"/>
    <p:sldId id="305" r:id="rId9"/>
    <p:sldId id="290" r:id="rId10"/>
    <p:sldId id="291" r:id="rId11"/>
    <p:sldId id="261" r:id="rId12"/>
    <p:sldId id="263" r:id="rId13"/>
    <p:sldId id="296" r:id="rId14"/>
    <p:sldId id="265" r:id="rId15"/>
    <p:sldId id="272" r:id="rId16"/>
    <p:sldId id="282" r:id="rId17"/>
    <p:sldId id="283" r:id="rId18"/>
    <p:sldId id="284" r:id="rId19"/>
    <p:sldId id="307" r:id="rId20"/>
    <p:sldId id="280" r:id="rId21"/>
    <p:sldId id="306" r:id="rId22"/>
    <p:sldId id="310" r:id="rId23"/>
    <p:sldId id="293" r:id="rId24"/>
    <p:sldId id="298" r:id="rId25"/>
    <p:sldId id="299" r:id="rId26"/>
    <p:sldId id="271" r:id="rId27"/>
    <p:sldId id="297" r:id="rId28"/>
    <p:sldId id="292" r:id="rId29"/>
    <p:sldId id="302" r:id="rId30"/>
    <p:sldId id="301" r:id="rId31"/>
    <p:sldId id="279" r:id="rId32"/>
    <p:sldId id="304" r:id="rId33"/>
    <p:sldId id="27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639E4A-C7EB-46D2-BB54-4FCBE7DE4B60}"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820E47F7-68A6-4AF4-B006-5DF0D0235D28}">
      <dgm:prSet/>
      <dgm:spPr/>
      <dgm:t>
        <a:bodyPr/>
        <a:lstStyle/>
        <a:p>
          <a:r>
            <a:rPr lang="cs-CZ"/>
            <a:t>Pozemek jako sine qua non</a:t>
          </a:r>
          <a:endParaRPr lang="en-US"/>
        </a:p>
      </dgm:t>
    </dgm:pt>
    <dgm:pt modelId="{82259124-27C7-46C7-8730-58E7A91D165C}" type="parTrans" cxnId="{B33FF266-1BA1-4F91-8E3B-11A7FB9E7EDE}">
      <dgm:prSet/>
      <dgm:spPr/>
      <dgm:t>
        <a:bodyPr/>
        <a:lstStyle/>
        <a:p>
          <a:endParaRPr lang="en-US"/>
        </a:p>
      </dgm:t>
    </dgm:pt>
    <dgm:pt modelId="{77CA834E-C63D-4B33-B041-158A89E78CA4}" type="sibTrans" cxnId="{B33FF266-1BA1-4F91-8E3B-11A7FB9E7EDE}">
      <dgm:prSet/>
      <dgm:spPr/>
      <dgm:t>
        <a:bodyPr/>
        <a:lstStyle/>
        <a:p>
          <a:endParaRPr lang="en-US"/>
        </a:p>
      </dgm:t>
    </dgm:pt>
    <dgm:pt modelId="{A90CDAFE-6D4C-4302-B8CF-2DBF4D755825}">
      <dgm:prSet/>
      <dgm:spPr/>
      <dgm:t>
        <a:bodyPr/>
        <a:lstStyle/>
        <a:p>
          <a:r>
            <a:rPr lang="cs-CZ"/>
            <a:t>Omezené množství</a:t>
          </a:r>
          <a:endParaRPr lang="en-US"/>
        </a:p>
      </dgm:t>
    </dgm:pt>
    <dgm:pt modelId="{3626366E-8E1B-452F-879A-E4884BFF8AC3}" type="parTrans" cxnId="{7CB46ADE-B80C-4ACD-B1A3-1E87080CFAF8}">
      <dgm:prSet/>
      <dgm:spPr/>
      <dgm:t>
        <a:bodyPr/>
        <a:lstStyle/>
        <a:p>
          <a:endParaRPr lang="en-US"/>
        </a:p>
      </dgm:t>
    </dgm:pt>
    <dgm:pt modelId="{3934731B-3B27-4A97-9D47-CDE991D49D8C}" type="sibTrans" cxnId="{7CB46ADE-B80C-4ACD-B1A3-1E87080CFAF8}">
      <dgm:prSet/>
      <dgm:spPr/>
      <dgm:t>
        <a:bodyPr/>
        <a:lstStyle/>
        <a:p>
          <a:endParaRPr lang="en-US"/>
        </a:p>
      </dgm:t>
    </dgm:pt>
    <dgm:pt modelId="{CCC89E82-71D8-4943-A4DA-76D90DD7A175}">
      <dgm:prSet/>
      <dgm:spPr/>
      <dgm:t>
        <a:bodyPr/>
        <a:lstStyle/>
        <a:p>
          <a:r>
            <a:rPr lang="cs-CZ"/>
            <a:t>Nezničitelnost </a:t>
          </a:r>
          <a:endParaRPr lang="en-US"/>
        </a:p>
      </dgm:t>
    </dgm:pt>
    <dgm:pt modelId="{DF1A494F-2A9A-41FF-B779-0572EA6376C6}" type="parTrans" cxnId="{9C651B64-797C-42DF-BA48-D02F2476CD4E}">
      <dgm:prSet/>
      <dgm:spPr/>
      <dgm:t>
        <a:bodyPr/>
        <a:lstStyle/>
        <a:p>
          <a:endParaRPr lang="en-US"/>
        </a:p>
      </dgm:t>
    </dgm:pt>
    <dgm:pt modelId="{72D8306A-E5AC-448C-8F2E-BCA0658F8466}" type="sibTrans" cxnId="{9C651B64-797C-42DF-BA48-D02F2476CD4E}">
      <dgm:prSet/>
      <dgm:spPr/>
      <dgm:t>
        <a:bodyPr/>
        <a:lstStyle/>
        <a:p>
          <a:endParaRPr lang="en-US"/>
        </a:p>
      </dgm:t>
    </dgm:pt>
    <dgm:pt modelId="{7ADBDBC9-3655-4C21-AAC0-436E973A63EF}">
      <dgm:prSet/>
      <dgm:spPr/>
      <dgm:t>
        <a:bodyPr/>
        <a:lstStyle/>
        <a:p>
          <a:r>
            <a:rPr lang="cs-CZ"/>
            <a:t>Polyfunkčnost </a:t>
          </a:r>
          <a:endParaRPr lang="en-US"/>
        </a:p>
      </dgm:t>
    </dgm:pt>
    <dgm:pt modelId="{02C52034-5AD5-451A-9CF1-DA27AF862C62}" type="parTrans" cxnId="{50A9D8AD-15B1-48BE-B752-6BFCF3033071}">
      <dgm:prSet/>
      <dgm:spPr/>
      <dgm:t>
        <a:bodyPr/>
        <a:lstStyle/>
        <a:p>
          <a:endParaRPr lang="en-US"/>
        </a:p>
      </dgm:t>
    </dgm:pt>
    <dgm:pt modelId="{4E96B1C5-C0E4-45F5-84C3-269519D979F0}" type="sibTrans" cxnId="{50A9D8AD-15B1-48BE-B752-6BFCF3033071}">
      <dgm:prSet/>
      <dgm:spPr/>
      <dgm:t>
        <a:bodyPr/>
        <a:lstStyle/>
        <a:p>
          <a:endParaRPr lang="en-US"/>
        </a:p>
      </dgm:t>
    </dgm:pt>
    <dgm:pt modelId="{1561F3E2-B3DE-47EC-ADBA-CC5DF8D53692}">
      <dgm:prSet/>
      <dgm:spPr/>
      <dgm:t>
        <a:bodyPr/>
        <a:lstStyle/>
        <a:p>
          <a:r>
            <a:rPr lang="cs-CZ"/>
            <a:t>Složka životního prostředí</a:t>
          </a:r>
          <a:endParaRPr lang="en-US"/>
        </a:p>
      </dgm:t>
    </dgm:pt>
    <dgm:pt modelId="{4966CF4F-A159-4308-9439-D860E5769449}" type="parTrans" cxnId="{69D2B382-2C85-4C6A-B99E-7630AC8BAA63}">
      <dgm:prSet/>
      <dgm:spPr/>
      <dgm:t>
        <a:bodyPr/>
        <a:lstStyle/>
        <a:p>
          <a:endParaRPr lang="en-US"/>
        </a:p>
      </dgm:t>
    </dgm:pt>
    <dgm:pt modelId="{878D1E79-92E7-4700-BA93-48D8660B090E}" type="sibTrans" cxnId="{69D2B382-2C85-4C6A-B99E-7630AC8BAA63}">
      <dgm:prSet/>
      <dgm:spPr/>
      <dgm:t>
        <a:bodyPr/>
        <a:lstStyle/>
        <a:p>
          <a:endParaRPr lang="en-US"/>
        </a:p>
      </dgm:t>
    </dgm:pt>
    <dgm:pt modelId="{C29F461D-1ED4-4AE5-A685-7BFB00F8AAAB}" type="pres">
      <dgm:prSet presAssocID="{F1639E4A-C7EB-46D2-BB54-4FCBE7DE4B60}" presName="diagram" presStyleCnt="0">
        <dgm:presLayoutVars>
          <dgm:dir/>
          <dgm:resizeHandles val="exact"/>
        </dgm:presLayoutVars>
      </dgm:prSet>
      <dgm:spPr/>
      <dgm:t>
        <a:bodyPr/>
        <a:lstStyle/>
        <a:p>
          <a:endParaRPr lang="cs-CZ"/>
        </a:p>
      </dgm:t>
    </dgm:pt>
    <dgm:pt modelId="{1C14E14F-6D1A-492C-A5D4-3960CAC8ABD6}" type="pres">
      <dgm:prSet presAssocID="{820E47F7-68A6-4AF4-B006-5DF0D0235D28}" presName="node" presStyleLbl="node1" presStyleIdx="0" presStyleCnt="5">
        <dgm:presLayoutVars>
          <dgm:bulletEnabled val="1"/>
        </dgm:presLayoutVars>
      </dgm:prSet>
      <dgm:spPr/>
      <dgm:t>
        <a:bodyPr/>
        <a:lstStyle/>
        <a:p>
          <a:endParaRPr lang="cs-CZ"/>
        </a:p>
      </dgm:t>
    </dgm:pt>
    <dgm:pt modelId="{FA05A042-BC63-42B3-B9E7-03A678220801}" type="pres">
      <dgm:prSet presAssocID="{77CA834E-C63D-4B33-B041-158A89E78CA4}" presName="sibTrans" presStyleCnt="0"/>
      <dgm:spPr/>
    </dgm:pt>
    <dgm:pt modelId="{66594402-0A50-434D-8E29-09A1C82C4FAD}" type="pres">
      <dgm:prSet presAssocID="{A90CDAFE-6D4C-4302-B8CF-2DBF4D755825}" presName="node" presStyleLbl="node1" presStyleIdx="1" presStyleCnt="5">
        <dgm:presLayoutVars>
          <dgm:bulletEnabled val="1"/>
        </dgm:presLayoutVars>
      </dgm:prSet>
      <dgm:spPr/>
      <dgm:t>
        <a:bodyPr/>
        <a:lstStyle/>
        <a:p>
          <a:endParaRPr lang="cs-CZ"/>
        </a:p>
      </dgm:t>
    </dgm:pt>
    <dgm:pt modelId="{36C9982E-ACCD-46B5-89DB-810B547DD23F}" type="pres">
      <dgm:prSet presAssocID="{3934731B-3B27-4A97-9D47-CDE991D49D8C}" presName="sibTrans" presStyleCnt="0"/>
      <dgm:spPr/>
    </dgm:pt>
    <dgm:pt modelId="{954DA78B-5A9D-41CB-8AE7-D24355E39346}" type="pres">
      <dgm:prSet presAssocID="{CCC89E82-71D8-4943-A4DA-76D90DD7A175}" presName="node" presStyleLbl="node1" presStyleIdx="2" presStyleCnt="5">
        <dgm:presLayoutVars>
          <dgm:bulletEnabled val="1"/>
        </dgm:presLayoutVars>
      </dgm:prSet>
      <dgm:spPr/>
      <dgm:t>
        <a:bodyPr/>
        <a:lstStyle/>
        <a:p>
          <a:endParaRPr lang="cs-CZ"/>
        </a:p>
      </dgm:t>
    </dgm:pt>
    <dgm:pt modelId="{C5491CD1-5C94-4B9A-94E7-247159A3319F}" type="pres">
      <dgm:prSet presAssocID="{72D8306A-E5AC-448C-8F2E-BCA0658F8466}" presName="sibTrans" presStyleCnt="0"/>
      <dgm:spPr/>
    </dgm:pt>
    <dgm:pt modelId="{A9C7700B-E138-49DD-8C51-2CBBC09AC7A6}" type="pres">
      <dgm:prSet presAssocID="{7ADBDBC9-3655-4C21-AAC0-436E973A63EF}" presName="node" presStyleLbl="node1" presStyleIdx="3" presStyleCnt="5">
        <dgm:presLayoutVars>
          <dgm:bulletEnabled val="1"/>
        </dgm:presLayoutVars>
      </dgm:prSet>
      <dgm:spPr/>
      <dgm:t>
        <a:bodyPr/>
        <a:lstStyle/>
        <a:p>
          <a:endParaRPr lang="cs-CZ"/>
        </a:p>
      </dgm:t>
    </dgm:pt>
    <dgm:pt modelId="{2C98354F-D921-4E10-AE04-2993C28B4325}" type="pres">
      <dgm:prSet presAssocID="{4E96B1C5-C0E4-45F5-84C3-269519D979F0}" presName="sibTrans" presStyleCnt="0"/>
      <dgm:spPr/>
    </dgm:pt>
    <dgm:pt modelId="{FA3C899D-ED6D-42C2-984D-73A2B152DF58}" type="pres">
      <dgm:prSet presAssocID="{1561F3E2-B3DE-47EC-ADBA-CC5DF8D53692}" presName="node" presStyleLbl="node1" presStyleIdx="4" presStyleCnt="5">
        <dgm:presLayoutVars>
          <dgm:bulletEnabled val="1"/>
        </dgm:presLayoutVars>
      </dgm:prSet>
      <dgm:spPr/>
      <dgm:t>
        <a:bodyPr/>
        <a:lstStyle/>
        <a:p>
          <a:endParaRPr lang="cs-CZ"/>
        </a:p>
      </dgm:t>
    </dgm:pt>
  </dgm:ptLst>
  <dgm:cxnLst>
    <dgm:cxn modelId="{7CC43FD1-D12E-4D9E-8E64-9F452E7AA2A9}" type="presOf" srcId="{F1639E4A-C7EB-46D2-BB54-4FCBE7DE4B60}" destId="{C29F461D-1ED4-4AE5-A685-7BFB00F8AAAB}" srcOrd="0" destOrd="0" presId="urn:microsoft.com/office/officeart/2005/8/layout/default"/>
    <dgm:cxn modelId="{DBFA1570-5EDD-45F9-BC13-C20A76658AD5}" type="presOf" srcId="{A90CDAFE-6D4C-4302-B8CF-2DBF4D755825}" destId="{66594402-0A50-434D-8E29-09A1C82C4FAD}" srcOrd="0" destOrd="0" presId="urn:microsoft.com/office/officeart/2005/8/layout/default"/>
    <dgm:cxn modelId="{9C651B64-797C-42DF-BA48-D02F2476CD4E}" srcId="{F1639E4A-C7EB-46D2-BB54-4FCBE7DE4B60}" destId="{CCC89E82-71D8-4943-A4DA-76D90DD7A175}" srcOrd="2" destOrd="0" parTransId="{DF1A494F-2A9A-41FF-B779-0572EA6376C6}" sibTransId="{72D8306A-E5AC-448C-8F2E-BCA0658F8466}"/>
    <dgm:cxn modelId="{DF53A0F4-30FD-483A-96FD-D9E5D95325AA}" type="presOf" srcId="{820E47F7-68A6-4AF4-B006-5DF0D0235D28}" destId="{1C14E14F-6D1A-492C-A5D4-3960CAC8ABD6}" srcOrd="0" destOrd="0" presId="urn:microsoft.com/office/officeart/2005/8/layout/default"/>
    <dgm:cxn modelId="{52A20655-2949-4B79-8160-2DC82F70F7B2}" type="presOf" srcId="{1561F3E2-B3DE-47EC-ADBA-CC5DF8D53692}" destId="{FA3C899D-ED6D-42C2-984D-73A2B152DF58}" srcOrd="0" destOrd="0" presId="urn:microsoft.com/office/officeart/2005/8/layout/default"/>
    <dgm:cxn modelId="{691F3E31-A393-4F92-AB17-B4C853D49ADA}" type="presOf" srcId="{7ADBDBC9-3655-4C21-AAC0-436E973A63EF}" destId="{A9C7700B-E138-49DD-8C51-2CBBC09AC7A6}" srcOrd="0" destOrd="0" presId="urn:microsoft.com/office/officeart/2005/8/layout/default"/>
    <dgm:cxn modelId="{B33FF266-1BA1-4F91-8E3B-11A7FB9E7EDE}" srcId="{F1639E4A-C7EB-46D2-BB54-4FCBE7DE4B60}" destId="{820E47F7-68A6-4AF4-B006-5DF0D0235D28}" srcOrd="0" destOrd="0" parTransId="{82259124-27C7-46C7-8730-58E7A91D165C}" sibTransId="{77CA834E-C63D-4B33-B041-158A89E78CA4}"/>
    <dgm:cxn modelId="{69D2B382-2C85-4C6A-B99E-7630AC8BAA63}" srcId="{F1639E4A-C7EB-46D2-BB54-4FCBE7DE4B60}" destId="{1561F3E2-B3DE-47EC-ADBA-CC5DF8D53692}" srcOrd="4" destOrd="0" parTransId="{4966CF4F-A159-4308-9439-D860E5769449}" sibTransId="{878D1E79-92E7-4700-BA93-48D8660B090E}"/>
    <dgm:cxn modelId="{50A9D8AD-15B1-48BE-B752-6BFCF3033071}" srcId="{F1639E4A-C7EB-46D2-BB54-4FCBE7DE4B60}" destId="{7ADBDBC9-3655-4C21-AAC0-436E973A63EF}" srcOrd="3" destOrd="0" parTransId="{02C52034-5AD5-451A-9CF1-DA27AF862C62}" sibTransId="{4E96B1C5-C0E4-45F5-84C3-269519D979F0}"/>
    <dgm:cxn modelId="{5895A502-8608-4531-8CBF-5A56B514F375}" type="presOf" srcId="{CCC89E82-71D8-4943-A4DA-76D90DD7A175}" destId="{954DA78B-5A9D-41CB-8AE7-D24355E39346}" srcOrd="0" destOrd="0" presId="urn:microsoft.com/office/officeart/2005/8/layout/default"/>
    <dgm:cxn modelId="{7CB46ADE-B80C-4ACD-B1A3-1E87080CFAF8}" srcId="{F1639E4A-C7EB-46D2-BB54-4FCBE7DE4B60}" destId="{A90CDAFE-6D4C-4302-B8CF-2DBF4D755825}" srcOrd="1" destOrd="0" parTransId="{3626366E-8E1B-452F-879A-E4884BFF8AC3}" sibTransId="{3934731B-3B27-4A97-9D47-CDE991D49D8C}"/>
    <dgm:cxn modelId="{2859E5BF-411D-4C7E-A892-B8868D5E23AD}" type="presParOf" srcId="{C29F461D-1ED4-4AE5-A685-7BFB00F8AAAB}" destId="{1C14E14F-6D1A-492C-A5D4-3960CAC8ABD6}" srcOrd="0" destOrd="0" presId="urn:microsoft.com/office/officeart/2005/8/layout/default"/>
    <dgm:cxn modelId="{6AB9A557-FD3B-4F91-9616-CA9B153C4EF3}" type="presParOf" srcId="{C29F461D-1ED4-4AE5-A685-7BFB00F8AAAB}" destId="{FA05A042-BC63-42B3-B9E7-03A678220801}" srcOrd="1" destOrd="0" presId="urn:microsoft.com/office/officeart/2005/8/layout/default"/>
    <dgm:cxn modelId="{448BC53D-9695-4652-94D8-0BD93800896F}" type="presParOf" srcId="{C29F461D-1ED4-4AE5-A685-7BFB00F8AAAB}" destId="{66594402-0A50-434D-8E29-09A1C82C4FAD}" srcOrd="2" destOrd="0" presId="urn:microsoft.com/office/officeart/2005/8/layout/default"/>
    <dgm:cxn modelId="{79904CFE-E305-45E5-A8ED-EB7998F93ABB}" type="presParOf" srcId="{C29F461D-1ED4-4AE5-A685-7BFB00F8AAAB}" destId="{36C9982E-ACCD-46B5-89DB-810B547DD23F}" srcOrd="3" destOrd="0" presId="urn:microsoft.com/office/officeart/2005/8/layout/default"/>
    <dgm:cxn modelId="{2DD3CE2B-6DE9-4682-8546-2BE2CB1211ED}" type="presParOf" srcId="{C29F461D-1ED4-4AE5-A685-7BFB00F8AAAB}" destId="{954DA78B-5A9D-41CB-8AE7-D24355E39346}" srcOrd="4" destOrd="0" presId="urn:microsoft.com/office/officeart/2005/8/layout/default"/>
    <dgm:cxn modelId="{41F52CA2-0FCA-4AE3-8EC7-64145D456C49}" type="presParOf" srcId="{C29F461D-1ED4-4AE5-A685-7BFB00F8AAAB}" destId="{C5491CD1-5C94-4B9A-94E7-247159A3319F}" srcOrd="5" destOrd="0" presId="urn:microsoft.com/office/officeart/2005/8/layout/default"/>
    <dgm:cxn modelId="{DB0E3A3B-8596-46CE-9E02-DFBCEBE73687}" type="presParOf" srcId="{C29F461D-1ED4-4AE5-A685-7BFB00F8AAAB}" destId="{A9C7700B-E138-49DD-8C51-2CBBC09AC7A6}" srcOrd="6" destOrd="0" presId="urn:microsoft.com/office/officeart/2005/8/layout/default"/>
    <dgm:cxn modelId="{2ACC7F3E-D093-40EF-A468-F3ADEA220BF5}" type="presParOf" srcId="{C29F461D-1ED4-4AE5-A685-7BFB00F8AAAB}" destId="{2C98354F-D921-4E10-AE04-2993C28B4325}" srcOrd="7" destOrd="0" presId="urn:microsoft.com/office/officeart/2005/8/layout/default"/>
    <dgm:cxn modelId="{235444FB-A67E-4C9B-A19D-04CEB3E00C47}" type="presParOf" srcId="{C29F461D-1ED4-4AE5-A685-7BFB00F8AAAB}" destId="{FA3C899D-ED6D-42C2-984D-73A2B152DF5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5CCF4B8-8AFE-4140-A438-A63442D9C105}" type="doc">
      <dgm:prSet loTypeId="urn:microsoft.com/office/officeart/2005/8/layout/hList1" loCatId="list" qsTypeId="urn:microsoft.com/office/officeart/2005/8/quickstyle/simple4" qsCatId="simple" csTypeId="urn:microsoft.com/office/officeart/2005/8/colors/colorful2" csCatId="colorful"/>
      <dgm:spPr/>
      <dgm:t>
        <a:bodyPr/>
        <a:lstStyle/>
        <a:p>
          <a:endParaRPr lang="en-US"/>
        </a:p>
      </dgm:t>
    </dgm:pt>
    <dgm:pt modelId="{E49BA5A0-A116-411F-BB46-1FF6773E8689}">
      <dgm:prSet/>
      <dgm:spPr/>
      <dgm:t>
        <a:bodyPr/>
        <a:lstStyle/>
        <a:p>
          <a:r>
            <a:rPr lang="cs-CZ"/>
            <a:t>Voda</a:t>
          </a:r>
          <a:endParaRPr lang="en-US"/>
        </a:p>
      </dgm:t>
    </dgm:pt>
    <dgm:pt modelId="{05518CEE-0C42-45C9-9424-6360BDF03224}" type="parTrans" cxnId="{7085D412-01EE-4A68-A902-1769AA5FF189}">
      <dgm:prSet/>
      <dgm:spPr/>
      <dgm:t>
        <a:bodyPr/>
        <a:lstStyle/>
        <a:p>
          <a:endParaRPr lang="en-US"/>
        </a:p>
      </dgm:t>
    </dgm:pt>
    <dgm:pt modelId="{A287A608-E02E-43F6-84FF-1EB7A5CC1414}" type="sibTrans" cxnId="{7085D412-01EE-4A68-A902-1769AA5FF189}">
      <dgm:prSet/>
      <dgm:spPr/>
      <dgm:t>
        <a:bodyPr/>
        <a:lstStyle/>
        <a:p>
          <a:endParaRPr lang="en-US"/>
        </a:p>
      </dgm:t>
    </dgm:pt>
    <dgm:pt modelId="{BF91404F-5791-4A03-94D6-32E315CFFAFA}">
      <dgm:prSet/>
      <dgm:spPr/>
      <dgm:t>
        <a:bodyPr/>
        <a:lstStyle/>
        <a:p>
          <a:r>
            <a:rPr lang="cs-CZ" i="1"/>
            <a:t>Povrchové a podzemní vody NEJSOU PŘEDMĚTEM VLASTNICTVÍ A NEJSOU SOUČÁSTÍ ANI PŘÍSLUŠENSTVÍM POZEMKU, na němž nebo pod nímž se vyskytují.</a:t>
          </a:r>
          <a:endParaRPr lang="en-US"/>
        </a:p>
      </dgm:t>
    </dgm:pt>
    <dgm:pt modelId="{057D124E-CC22-4D55-B26B-6EFD9879E809}" type="parTrans" cxnId="{CF82466D-C189-40DC-87AC-C7B3D8AD196F}">
      <dgm:prSet/>
      <dgm:spPr/>
      <dgm:t>
        <a:bodyPr/>
        <a:lstStyle/>
        <a:p>
          <a:endParaRPr lang="en-US"/>
        </a:p>
      </dgm:t>
    </dgm:pt>
    <dgm:pt modelId="{1F97B9B1-6F76-4C6F-B041-2691B57A764C}" type="sibTrans" cxnId="{CF82466D-C189-40DC-87AC-C7B3D8AD196F}">
      <dgm:prSet/>
      <dgm:spPr/>
      <dgm:t>
        <a:bodyPr/>
        <a:lstStyle/>
        <a:p>
          <a:endParaRPr lang="en-US"/>
        </a:p>
      </dgm:t>
    </dgm:pt>
    <dgm:pt modelId="{5F360F40-AD5A-4944-A0B6-969063506991}">
      <dgm:prSet/>
      <dgm:spPr/>
      <dgm:t>
        <a:bodyPr/>
        <a:lstStyle/>
        <a:p>
          <a:r>
            <a:rPr lang="cs-CZ" i="1" dirty="0"/>
            <a:t>Za povrchové a podzemní vody SE NEPOVAŽUJÍ VODY, které byly z těchto vod ODEBRÁNY.</a:t>
          </a:r>
          <a:endParaRPr lang="en-US" dirty="0"/>
        </a:p>
      </dgm:t>
    </dgm:pt>
    <dgm:pt modelId="{4A9C543E-9FA5-4CCC-916E-A440D7D3B5C6}" type="parTrans" cxnId="{6D19AF3F-0D76-4D9D-91E3-FFB361DAC12B}">
      <dgm:prSet/>
      <dgm:spPr/>
      <dgm:t>
        <a:bodyPr/>
        <a:lstStyle/>
        <a:p>
          <a:endParaRPr lang="en-US"/>
        </a:p>
      </dgm:t>
    </dgm:pt>
    <dgm:pt modelId="{1546A502-6839-40AC-BCD9-68344EBF5F7F}" type="sibTrans" cxnId="{6D19AF3F-0D76-4D9D-91E3-FFB361DAC12B}">
      <dgm:prSet/>
      <dgm:spPr/>
      <dgm:t>
        <a:bodyPr/>
        <a:lstStyle/>
        <a:p>
          <a:endParaRPr lang="en-US"/>
        </a:p>
      </dgm:t>
    </dgm:pt>
    <dgm:pt modelId="{366573A0-610C-43E0-8712-778884CC7F0E}">
      <dgm:prSet/>
      <dgm:spPr/>
      <dgm:t>
        <a:bodyPr/>
        <a:lstStyle/>
        <a:p>
          <a:r>
            <a:rPr lang="cs-CZ"/>
            <a:t>§ 3 zákona o vodách</a:t>
          </a:r>
          <a:endParaRPr lang="en-US"/>
        </a:p>
      </dgm:t>
    </dgm:pt>
    <dgm:pt modelId="{2FA32F09-3130-4CDF-8BF7-C7733F7B0E3C}" type="parTrans" cxnId="{030A9A67-E733-4F71-B370-1111C5BA7FC3}">
      <dgm:prSet/>
      <dgm:spPr/>
      <dgm:t>
        <a:bodyPr/>
        <a:lstStyle/>
        <a:p>
          <a:endParaRPr lang="en-US"/>
        </a:p>
      </dgm:t>
    </dgm:pt>
    <dgm:pt modelId="{5A2CA50F-97F2-4B8A-BDC7-65DAC5DDCFBE}" type="sibTrans" cxnId="{030A9A67-E733-4F71-B370-1111C5BA7FC3}">
      <dgm:prSet/>
      <dgm:spPr/>
      <dgm:t>
        <a:bodyPr/>
        <a:lstStyle/>
        <a:p>
          <a:endParaRPr lang="en-US"/>
        </a:p>
      </dgm:t>
    </dgm:pt>
    <dgm:pt modelId="{C27ACD0B-93E5-45A1-9C68-5792C5A39C4B}">
      <dgm:prSet/>
      <dgm:spPr/>
      <dgm:t>
        <a:bodyPr/>
        <a:lstStyle/>
        <a:p>
          <a:r>
            <a:rPr lang="cs-CZ"/>
            <a:t>Nerosty</a:t>
          </a:r>
          <a:endParaRPr lang="en-US"/>
        </a:p>
      </dgm:t>
    </dgm:pt>
    <dgm:pt modelId="{14B3C73F-3744-4622-B608-DF7DB7C4FAC4}" type="parTrans" cxnId="{CC8DD1E9-0427-48B7-8194-AFF6903F4827}">
      <dgm:prSet/>
      <dgm:spPr/>
      <dgm:t>
        <a:bodyPr/>
        <a:lstStyle/>
        <a:p>
          <a:endParaRPr lang="en-US"/>
        </a:p>
      </dgm:t>
    </dgm:pt>
    <dgm:pt modelId="{766CB264-BF73-4277-87AA-0392A2A71FBD}" type="sibTrans" cxnId="{CC8DD1E9-0427-48B7-8194-AFF6903F4827}">
      <dgm:prSet/>
      <dgm:spPr/>
      <dgm:t>
        <a:bodyPr/>
        <a:lstStyle/>
        <a:p>
          <a:endParaRPr lang="en-US"/>
        </a:p>
      </dgm:t>
    </dgm:pt>
    <dgm:pt modelId="{34BB3132-CE35-417A-AD2B-9412D7EC62BD}">
      <dgm:prSet/>
      <dgm:spPr/>
      <dgm:t>
        <a:bodyPr/>
        <a:lstStyle/>
        <a:p>
          <a:r>
            <a:rPr lang="cs-CZ" i="1"/>
            <a:t>Nerostné bohatství tvoří ložiska vyhrazených nerostů. </a:t>
          </a:r>
          <a:r>
            <a:rPr lang="cs-CZ"/>
            <a:t>→</a:t>
          </a:r>
          <a:r>
            <a:rPr lang="cs-CZ" i="1"/>
            <a:t>VÝHRADNÍ LOŽISKA jsou VE VLASTNICTVÍ ČESKÉ REPUBLIKY.</a:t>
          </a:r>
          <a:endParaRPr lang="en-US"/>
        </a:p>
      </dgm:t>
    </dgm:pt>
    <dgm:pt modelId="{F5EF98EA-1771-4E0F-85C5-E379991CEFC6}" type="parTrans" cxnId="{80A2F726-2387-4E4F-86D8-0FD6F6D94860}">
      <dgm:prSet/>
      <dgm:spPr/>
      <dgm:t>
        <a:bodyPr/>
        <a:lstStyle/>
        <a:p>
          <a:endParaRPr lang="en-US"/>
        </a:p>
      </dgm:t>
    </dgm:pt>
    <dgm:pt modelId="{F3285235-5606-4176-AD5C-2EE1F477F016}" type="sibTrans" cxnId="{80A2F726-2387-4E4F-86D8-0FD6F6D94860}">
      <dgm:prSet/>
      <dgm:spPr/>
      <dgm:t>
        <a:bodyPr/>
        <a:lstStyle/>
        <a:p>
          <a:endParaRPr lang="en-US"/>
        </a:p>
      </dgm:t>
    </dgm:pt>
    <dgm:pt modelId="{8334BD10-7C92-4B01-BA42-8E6D452303ED}">
      <dgm:prSet/>
      <dgm:spPr/>
      <dgm:t>
        <a:bodyPr/>
        <a:lstStyle/>
        <a:p>
          <a:r>
            <a:rPr lang="cs-CZ" i="1"/>
            <a:t>LOŽISKO NEVYHRAZENÉHO NEROSTU je SOUČÁSTÍ POZEMKU.</a:t>
          </a:r>
          <a:endParaRPr lang="en-US"/>
        </a:p>
      </dgm:t>
    </dgm:pt>
    <dgm:pt modelId="{09B0EFEE-EA4B-4ACF-A019-B4A4DF2C891B}" type="parTrans" cxnId="{45302D5B-731C-41ED-81C4-1D9D3ED011EF}">
      <dgm:prSet/>
      <dgm:spPr/>
      <dgm:t>
        <a:bodyPr/>
        <a:lstStyle/>
        <a:p>
          <a:endParaRPr lang="en-US"/>
        </a:p>
      </dgm:t>
    </dgm:pt>
    <dgm:pt modelId="{D9FE2BAF-1502-4249-8423-EC93848C31E6}" type="sibTrans" cxnId="{45302D5B-731C-41ED-81C4-1D9D3ED011EF}">
      <dgm:prSet/>
      <dgm:spPr/>
      <dgm:t>
        <a:bodyPr/>
        <a:lstStyle/>
        <a:p>
          <a:endParaRPr lang="en-US"/>
        </a:p>
      </dgm:t>
    </dgm:pt>
    <dgm:pt modelId="{B0260F15-B174-42C9-B823-8B35F2A85FBB}" type="pres">
      <dgm:prSet presAssocID="{B5CCF4B8-8AFE-4140-A438-A63442D9C105}" presName="Name0" presStyleCnt="0">
        <dgm:presLayoutVars>
          <dgm:dir/>
          <dgm:animLvl val="lvl"/>
          <dgm:resizeHandles val="exact"/>
        </dgm:presLayoutVars>
      </dgm:prSet>
      <dgm:spPr/>
      <dgm:t>
        <a:bodyPr/>
        <a:lstStyle/>
        <a:p>
          <a:endParaRPr lang="cs-CZ"/>
        </a:p>
      </dgm:t>
    </dgm:pt>
    <dgm:pt modelId="{A4C701FF-DAFF-41FC-8C11-F3C1693D4DC7}" type="pres">
      <dgm:prSet presAssocID="{E49BA5A0-A116-411F-BB46-1FF6773E8689}" presName="composite" presStyleCnt="0"/>
      <dgm:spPr/>
    </dgm:pt>
    <dgm:pt modelId="{E3A8A124-7012-4757-ABB0-A3C9DA0FB07A}" type="pres">
      <dgm:prSet presAssocID="{E49BA5A0-A116-411F-BB46-1FF6773E8689}" presName="parTx" presStyleLbl="alignNode1" presStyleIdx="0" presStyleCnt="2">
        <dgm:presLayoutVars>
          <dgm:chMax val="0"/>
          <dgm:chPref val="0"/>
          <dgm:bulletEnabled val="1"/>
        </dgm:presLayoutVars>
      </dgm:prSet>
      <dgm:spPr/>
      <dgm:t>
        <a:bodyPr/>
        <a:lstStyle/>
        <a:p>
          <a:endParaRPr lang="cs-CZ"/>
        </a:p>
      </dgm:t>
    </dgm:pt>
    <dgm:pt modelId="{A1FCEBEA-2BE4-46CD-B78E-C453901CDCE4}" type="pres">
      <dgm:prSet presAssocID="{E49BA5A0-A116-411F-BB46-1FF6773E8689}" presName="desTx" presStyleLbl="alignAccFollowNode1" presStyleIdx="0" presStyleCnt="2">
        <dgm:presLayoutVars>
          <dgm:bulletEnabled val="1"/>
        </dgm:presLayoutVars>
      </dgm:prSet>
      <dgm:spPr/>
      <dgm:t>
        <a:bodyPr/>
        <a:lstStyle/>
        <a:p>
          <a:endParaRPr lang="cs-CZ"/>
        </a:p>
      </dgm:t>
    </dgm:pt>
    <dgm:pt modelId="{6D874266-73CF-489B-A001-7C0EB2833C51}" type="pres">
      <dgm:prSet presAssocID="{A287A608-E02E-43F6-84FF-1EB7A5CC1414}" presName="space" presStyleCnt="0"/>
      <dgm:spPr/>
    </dgm:pt>
    <dgm:pt modelId="{D38C8726-706D-4A4F-989C-5561C8A87A52}" type="pres">
      <dgm:prSet presAssocID="{C27ACD0B-93E5-45A1-9C68-5792C5A39C4B}" presName="composite" presStyleCnt="0"/>
      <dgm:spPr/>
    </dgm:pt>
    <dgm:pt modelId="{EA1FF416-6E19-45AF-96B2-B10A1A2E398B}" type="pres">
      <dgm:prSet presAssocID="{C27ACD0B-93E5-45A1-9C68-5792C5A39C4B}" presName="parTx" presStyleLbl="alignNode1" presStyleIdx="1" presStyleCnt="2">
        <dgm:presLayoutVars>
          <dgm:chMax val="0"/>
          <dgm:chPref val="0"/>
          <dgm:bulletEnabled val="1"/>
        </dgm:presLayoutVars>
      </dgm:prSet>
      <dgm:spPr/>
      <dgm:t>
        <a:bodyPr/>
        <a:lstStyle/>
        <a:p>
          <a:endParaRPr lang="cs-CZ"/>
        </a:p>
      </dgm:t>
    </dgm:pt>
    <dgm:pt modelId="{BDE4EF6F-5916-43E2-9786-400665415CAF}" type="pres">
      <dgm:prSet presAssocID="{C27ACD0B-93E5-45A1-9C68-5792C5A39C4B}" presName="desTx" presStyleLbl="alignAccFollowNode1" presStyleIdx="1" presStyleCnt="2">
        <dgm:presLayoutVars>
          <dgm:bulletEnabled val="1"/>
        </dgm:presLayoutVars>
      </dgm:prSet>
      <dgm:spPr/>
      <dgm:t>
        <a:bodyPr/>
        <a:lstStyle/>
        <a:p>
          <a:endParaRPr lang="cs-CZ"/>
        </a:p>
      </dgm:t>
    </dgm:pt>
  </dgm:ptLst>
  <dgm:cxnLst>
    <dgm:cxn modelId="{7085D412-01EE-4A68-A902-1769AA5FF189}" srcId="{B5CCF4B8-8AFE-4140-A438-A63442D9C105}" destId="{E49BA5A0-A116-411F-BB46-1FF6773E8689}" srcOrd="0" destOrd="0" parTransId="{05518CEE-0C42-45C9-9424-6360BDF03224}" sibTransId="{A287A608-E02E-43F6-84FF-1EB7A5CC1414}"/>
    <dgm:cxn modelId="{42907594-C578-4D00-84F1-8D0C110EA785}" type="presOf" srcId="{366573A0-610C-43E0-8712-778884CC7F0E}" destId="{A1FCEBEA-2BE4-46CD-B78E-C453901CDCE4}" srcOrd="0" destOrd="2" presId="urn:microsoft.com/office/officeart/2005/8/layout/hList1"/>
    <dgm:cxn modelId="{6001F2B6-BFFD-4344-9E43-F6DA62E951EE}" type="presOf" srcId="{C27ACD0B-93E5-45A1-9C68-5792C5A39C4B}" destId="{EA1FF416-6E19-45AF-96B2-B10A1A2E398B}" srcOrd="0" destOrd="0" presId="urn:microsoft.com/office/officeart/2005/8/layout/hList1"/>
    <dgm:cxn modelId="{3337AA6F-46A2-490C-B33B-56D2A0F56D2B}" type="presOf" srcId="{8334BD10-7C92-4B01-BA42-8E6D452303ED}" destId="{BDE4EF6F-5916-43E2-9786-400665415CAF}" srcOrd="0" destOrd="1" presId="urn:microsoft.com/office/officeart/2005/8/layout/hList1"/>
    <dgm:cxn modelId="{6D19AF3F-0D76-4D9D-91E3-FFB361DAC12B}" srcId="{E49BA5A0-A116-411F-BB46-1FF6773E8689}" destId="{5F360F40-AD5A-4944-A0B6-969063506991}" srcOrd="1" destOrd="0" parTransId="{4A9C543E-9FA5-4CCC-916E-A440D7D3B5C6}" sibTransId="{1546A502-6839-40AC-BCD9-68344EBF5F7F}"/>
    <dgm:cxn modelId="{E12AD5B8-8AA7-41C8-9EDE-4EF2AEF25A34}" type="presOf" srcId="{E49BA5A0-A116-411F-BB46-1FF6773E8689}" destId="{E3A8A124-7012-4757-ABB0-A3C9DA0FB07A}" srcOrd="0" destOrd="0" presId="urn:microsoft.com/office/officeart/2005/8/layout/hList1"/>
    <dgm:cxn modelId="{030A9A67-E733-4F71-B370-1111C5BA7FC3}" srcId="{5F360F40-AD5A-4944-A0B6-969063506991}" destId="{366573A0-610C-43E0-8712-778884CC7F0E}" srcOrd="0" destOrd="0" parTransId="{2FA32F09-3130-4CDF-8BF7-C7733F7B0E3C}" sibTransId="{5A2CA50F-97F2-4B8A-BDC7-65DAC5DDCFBE}"/>
    <dgm:cxn modelId="{FDA1E18A-5E1F-49EE-83E1-E0BCE8C7D3A3}" type="presOf" srcId="{BF91404F-5791-4A03-94D6-32E315CFFAFA}" destId="{A1FCEBEA-2BE4-46CD-B78E-C453901CDCE4}" srcOrd="0" destOrd="0" presId="urn:microsoft.com/office/officeart/2005/8/layout/hList1"/>
    <dgm:cxn modelId="{80A2F726-2387-4E4F-86D8-0FD6F6D94860}" srcId="{C27ACD0B-93E5-45A1-9C68-5792C5A39C4B}" destId="{34BB3132-CE35-417A-AD2B-9412D7EC62BD}" srcOrd="0" destOrd="0" parTransId="{F5EF98EA-1771-4E0F-85C5-E379991CEFC6}" sibTransId="{F3285235-5606-4176-AD5C-2EE1F477F016}"/>
    <dgm:cxn modelId="{45302D5B-731C-41ED-81C4-1D9D3ED011EF}" srcId="{C27ACD0B-93E5-45A1-9C68-5792C5A39C4B}" destId="{8334BD10-7C92-4B01-BA42-8E6D452303ED}" srcOrd="1" destOrd="0" parTransId="{09B0EFEE-EA4B-4ACF-A019-B4A4DF2C891B}" sibTransId="{D9FE2BAF-1502-4249-8423-EC93848C31E6}"/>
    <dgm:cxn modelId="{1FFF64EF-11E6-4EF9-82BA-03B188D8531A}" type="presOf" srcId="{34BB3132-CE35-417A-AD2B-9412D7EC62BD}" destId="{BDE4EF6F-5916-43E2-9786-400665415CAF}" srcOrd="0" destOrd="0" presId="urn:microsoft.com/office/officeart/2005/8/layout/hList1"/>
    <dgm:cxn modelId="{CF82466D-C189-40DC-87AC-C7B3D8AD196F}" srcId="{E49BA5A0-A116-411F-BB46-1FF6773E8689}" destId="{BF91404F-5791-4A03-94D6-32E315CFFAFA}" srcOrd="0" destOrd="0" parTransId="{057D124E-CC22-4D55-B26B-6EFD9879E809}" sibTransId="{1F97B9B1-6F76-4C6F-B041-2691B57A764C}"/>
    <dgm:cxn modelId="{CC8DD1E9-0427-48B7-8194-AFF6903F4827}" srcId="{B5CCF4B8-8AFE-4140-A438-A63442D9C105}" destId="{C27ACD0B-93E5-45A1-9C68-5792C5A39C4B}" srcOrd="1" destOrd="0" parTransId="{14B3C73F-3744-4622-B608-DF7DB7C4FAC4}" sibTransId="{766CB264-BF73-4277-87AA-0392A2A71FBD}"/>
    <dgm:cxn modelId="{E6D83301-848B-4462-90C2-77787544963C}" type="presOf" srcId="{5F360F40-AD5A-4944-A0B6-969063506991}" destId="{A1FCEBEA-2BE4-46CD-B78E-C453901CDCE4}" srcOrd="0" destOrd="1" presId="urn:microsoft.com/office/officeart/2005/8/layout/hList1"/>
    <dgm:cxn modelId="{CEFFDDD1-D760-4F62-9CF8-61A4BBDC9087}" type="presOf" srcId="{B5CCF4B8-8AFE-4140-A438-A63442D9C105}" destId="{B0260F15-B174-42C9-B823-8B35F2A85FBB}" srcOrd="0" destOrd="0" presId="urn:microsoft.com/office/officeart/2005/8/layout/hList1"/>
    <dgm:cxn modelId="{69638823-C1C2-49E3-BC33-70527DE26CA7}" type="presParOf" srcId="{B0260F15-B174-42C9-B823-8B35F2A85FBB}" destId="{A4C701FF-DAFF-41FC-8C11-F3C1693D4DC7}" srcOrd="0" destOrd="0" presId="urn:microsoft.com/office/officeart/2005/8/layout/hList1"/>
    <dgm:cxn modelId="{BDFA4D69-F770-480C-A462-AB1DAA4F0CF7}" type="presParOf" srcId="{A4C701FF-DAFF-41FC-8C11-F3C1693D4DC7}" destId="{E3A8A124-7012-4757-ABB0-A3C9DA0FB07A}" srcOrd="0" destOrd="0" presId="urn:microsoft.com/office/officeart/2005/8/layout/hList1"/>
    <dgm:cxn modelId="{21E33BB5-3F14-4F46-A132-6F3D1CDD8ECD}" type="presParOf" srcId="{A4C701FF-DAFF-41FC-8C11-F3C1693D4DC7}" destId="{A1FCEBEA-2BE4-46CD-B78E-C453901CDCE4}" srcOrd="1" destOrd="0" presId="urn:microsoft.com/office/officeart/2005/8/layout/hList1"/>
    <dgm:cxn modelId="{74ECF375-7643-4AC0-BDBA-9F61258CCF19}" type="presParOf" srcId="{B0260F15-B174-42C9-B823-8B35F2A85FBB}" destId="{6D874266-73CF-489B-A001-7C0EB2833C51}" srcOrd="1" destOrd="0" presId="urn:microsoft.com/office/officeart/2005/8/layout/hList1"/>
    <dgm:cxn modelId="{80BF58C2-4C24-44C0-A031-D79A32ECDC17}" type="presParOf" srcId="{B0260F15-B174-42C9-B823-8B35F2A85FBB}" destId="{D38C8726-706D-4A4F-989C-5561C8A87A52}" srcOrd="2" destOrd="0" presId="urn:microsoft.com/office/officeart/2005/8/layout/hList1"/>
    <dgm:cxn modelId="{A3F3F973-B6B3-4507-B2B0-9FC76681C71E}" type="presParOf" srcId="{D38C8726-706D-4A4F-989C-5561C8A87A52}" destId="{EA1FF416-6E19-45AF-96B2-B10A1A2E398B}" srcOrd="0" destOrd="0" presId="urn:microsoft.com/office/officeart/2005/8/layout/hList1"/>
    <dgm:cxn modelId="{27431D45-85CA-4A73-9702-2F2F2FFBA610}" type="presParOf" srcId="{D38C8726-706D-4A4F-989C-5561C8A87A52}" destId="{BDE4EF6F-5916-43E2-9786-400665415CA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BD1F31E-DCAD-42CB-B68B-3F66BA30FFE5}" type="doc">
      <dgm:prSet loTypeId="urn:microsoft.com/office/officeart/2005/8/layout/hList1" loCatId="list" qsTypeId="urn:microsoft.com/office/officeart/2005/8/quickstyle/simple4" qsCatId="simple" csTypeId="urn:microsoft.com/office/officeart/2005/8/colors/colorful2" csCatId="colorful" phldr="1"/>
      <dgm:spPr/>
      <dgm:t>
        <a:bodyPr/>
        <a:lstStyle/>
        <a:p>
          <a:endParaRPr lang="en-US"/>
        </a:p>
      </dgm:t>
    </dgm:pt>
    <dgm:pt modelId="{FCC63E7E-0051-4189-A950-82E3B33C2B68}">
      <dgm:prSet/>
      <dgm:spPr/>
      <dgm:t>
        <a:bodyPr/>
        <a:lstStyle/>
        <a:p>
          <a:r>
            <a:rPr lang="cs-CZ"/>
            <a:t>Zemědělské </a:t>
          </a:r>
        </a:p>
        <a:p>
          <a:r>
            <a:rPr lang="cs-CZ"/>
            <a:t>(srov. zemědělský půdní fond)</a:t>
          </a:r>
          <a:endParaRPr lang="en-US"/>
        </a:p>
      </dgm:t>
    </dgm:pt>
    <dgm:pt modelId="{8C3F5480-6285-44F4-9707-4502253B45A7}" type="parTrans" cxnId="{D3F6FEC9-0AB8-4B46-B777-61ACD2CE6D43}">
      <dgm:prSet/>
      <dgm:spPr/>
      <dgm:t>
        <a:bodyPr/>
        <a:lstStyle/>
        <a:p>
          <a:endParaRPr lang="en-US"/>
        </a:p>
      </dgm:t>
    </dgm:pt>
    <dgm:pt modelId="{7AE1254F-AD02-484E-8340-02AEDA12EE4F}" type="sibTrans" cxnId="{D3F6FEC9-0AB8-4B46-B777-61ACD2CE6D43}">
      <dgm:prSet/>
      <dgm:spPr/>
      <dgm:t>
        <a:bodyPr/>
        <a:lstStyle/>
        <a:p>
          <a:endParaRPr lang="en-US"/>
        </a:p>
      </dgm:t>
    </dgm:pt>
    <dgm:pt modelId="{1E03220B-8ED9-4EDC-9F2C-1334E05FC917}">
      <dgm:prSet/>
      <dgm:spPr/>
      <dgm:t>
        <a:bodyPr/>
        <a:lstStyle/>
        <a:p>
          <a:r>
            <a:rPr lang="cs-CZ"/>
            <a:t>Orná půda</a:t>
          </a:r>
          <a:endParaRPr lang="en-US"/>
        </a:p>
      </dgm:t>
    </dgm:pt>
    <dgm:pt modelId="{2BB0BFC3-61E7-4A3E-B676-5670F2B37ED7}" type="parTrans" cxnId="{84A936AD-C1D5-4358-9328-3B13FB96FD68}">
      <dgm:prSet/>
      <dgm:spPr/>
      <dgm:t>
        <a:bodyPr/>
        <a:lstStyle/>
        <a:p>
          <a:endParaRPr lang="en-US"/>
        </a:p>
      </dgm:t>
    </dgm:pt>
    <dgm:pt modelId="{447C1A97-E17D-4A07-A035-60D6CAC0E28E}" type="sibTrans" cxnId="{84A936AD-C1D5-4358-9328-3B13FB96FD68}">
      <dgm:prSet/>
      <dgm:spPr/>
      <dgm:t>
        <a:bodyPr/>
        <a:lstStyle/>
        <a:p>
          <a:endParaRPr lang="en-US"/>
        </a:p>
      </dgm:t>
    </dgm:pt>
    <dgm:pt modelId="{191E59A1-536A-41F6-9DF6-B03E71A55A74}">
      <dgm:prSet/>
      <dgm:spPr/>
      <dgm:t>
        <a:bodyPr/>
        <a:lstStyle/>
        <a:p>
          <a:r>
            <a:rPr lang="cs-CZ"/>
            <a:t>Vinice</a:t>
          </a:r>
          <a:endParaRPr lang="en-US"/>
        </a:p>
      </dgm:t>
    </dgm:pt>
    <dgm:pt modelId="{7E86C608-786E-4446-A49B-22CC6B55EA69}" type="parTrans" cxnId="{D97C6BE7-4EDB-473D-B7C4-7AB545B4A5DB}">
      <dgm:prSet/>
      <dgm:spPr/>
      <dgm:t>
        <a:bodyPr/>
        <a:lstStyle/>
        <a:p>
          <a:endParaRPr lang="en-US"/>
        </a:p>
      </dgm:t>
    </dgm:pt>
    <dgm:pt modelId="{9BF794EE-03A4-40BF-8859-287FBEDFB512}" type="sibTrans" cxnId="{D97C6BE7-4EDB-473D-B7C4-7AB545B4A5DB}">
      <dgm:prSet/>
      <dgm:spPr/>
      <dgm:t>
        <a:bodyPr/>
        <a:lstStyle/>
        <a:p>
          <a:endParaRPr lang="en-US"/>
        </a:p>
      </dgm:t>
    </dgm:pt>
    <dgm:pt modelId="{4D799AF5-5618-43DB-AA37-244542795827}">
      <dgm:prSet/>
      <dgm:spPr/>
      <dgm:t>
        <a:bodyPr/>
        <a:lstStyle/>
        <a:p>
          <a:r>
            <a:rPr lang="cs-CZ" dirty="0"/>
            <a:t>Chmelnice</a:t>
          </a:r>
          <a:endParaRPr lang="en-US" dirty="0"/>
        </a:p>
      </dgm:t>
    </dgm:pt>
    <dgm:pt modelId="{383765F1-FF61-4E59-90B7-5273CE3B407D}" type="parTrans" cxnId="{E1D1BD76-3474-4E5B-BD02-1891BD10C989}">
      <dgm:prSet/>
      <dgm:spPr/>
      <dgm:t>
        <a:bodyPr/>
        <a:lstStyle/>
        <a:p>
          <a:endParaRPr lang="en-US"/>
        </a:p>
      </dgm:t>
    </dgm:pt>
    <dgm:pt modelId="{C087EE39-CB40-4BF9-89A4-6277DCD0C8F1}" type="sibTrans" cxnId="{E1D1BD76-3474-4E5B-BD02-1891BD10C989}">
      <dgm:prSet/>
      <dgm:spPr/>
      <dgm:t>
        <a:bodyPr/>
        <a:lstStyle/>
        <a:p>
          <a:endParaRPr lang="en-US"/>
        </a:p>
      </dgm:t>
    </dgm:pt>
    <dgm:pt modelId="{71E15A1A-7DBC-4980-B417-928D08C73FDA}">
      <dgm:prSet/>
      <dgm:spPr/>
      <dgm:t>
        <a:bodyPr/>
        <a:lstStyle/>
        <a:p>
          <a:r>
            <a:rPr lang="cs-CZ"/>
            <a:t>Zahrady</a:t>
          </a:r>
          <a:endParaRPr lang="en-US"/>
        </a:p>
      </dgm:t>
    </dgm:pt>
    <dgm:pt modelId="{368454C3-3258-490E-A1E8-F9AD8115F14D}" type="parTrans" cxnId="{AECEB520-9D6D-4110-B298-297A6A6DAD8B}">
      <dgm:prSet/>
      <dgm:spPr/>
      <dgm:t>
        <a:bodyPr/>
        <a:lstStyle/>
        <a:p>
          <a:endParaRPr lang="en-US"/>
        </a:p>
      </dgm:t>
    </dgm:pt>
    <dgm:pt modelId="{31BA0687-66C1-4508-81FA-5E9890D2A083}" type="sibTrans" cxnId="{AECEB520-9D6D-4110-B298-297A6A6DAD8B}">
      <dgm:prSet/>
      <dgm:spPr/>
      <dgm:t>
        <a:bodyPr/>
        <a:lstStyle/>
        <a:p>
          <a:endParaRPr lang="en-US"/>
        </a:p>
      </dgm:t>
    </dgm:pt>
    <dgm:pt modelId="{EF129DBC-851C-4709-96FB-18905172F451}">
      <dgm:prSet/>
      <dgm:spPr/>
      <dgm:t>
        <a:bodyPr/>
        <a:lstStyle/>
        <a:p>
          <a:r>
            <a:rPr lang="cs-CZ"/>
            <a:t>Trvalé travní porosty</a:t>
          </a:r>
          <a:endParaRPr lang="en-US"/>
        </a:p>
      </dgm:t>
    </dgm:pt>
    <dgm:pt modelId="{F9D398BF-9B36-4C3B-80A6-FA30B14EB102}" type="parTrans" cxnId="{874EAAF5-63BF-41D1-A54C-849097F9B963}">
      <dgm:prSet/>
      <dgm:spPr/>
      <dgm:t>
        <a:bodyPr/>
        <a:lstStyle/>
        <a:p>
          <a:endParaRPr lang="en-US"/>
        </a:p>
      </dgm:t>
    </dgm:pt>
    <dgm:pt modelId="{573E4D0C-9AC5-4AE9-9962-6F7F8D6B9F41}" type="sibTrans" cxnId="{874EAAF5-63BF-41D1-A54C-849097F9B963}">
      <dgm:prSet/>
      <dgm:spPr/>
      <dgm:t>
        <a:bodyPr/>
        <a:lstStyle/>
        <a:p>
          <a:endParaRPr lang="en-US"/>
        </a:p>
      </dgm:t>
    </dgm:pt>
    <dgm:pt modelId="{FC2E991D-2FFD-4B9F-832B-683EA9045741}">
      <dgm:prSet/>
      <dgm:spPr/>
      <dgm:t>
        <a:bodyPr/>
        <a:lstStyle/>
        <a:p>
          <a:r>
            <a:rPr lang="cs-CZ"/>
            <a:t>Ovocné sady</a:t>
          </a:r>
          <a:endParaRPr lang="en-US"/>
        </a:p>
      </dgm:t>
    </dgm:pt>
    <dgm:pt modelId="{BA61283A-A227-4592-B28B-507A8743BD9B}" type="parTrans" cxnId="{839FD027-0F1A-4802-A7D4-CA7B6F1F97EC}">
      <dgm:prSet/>
      <dgm:spPr/>
      <dgm:t>
        <a:bodyPr/>
        <a:lstStyle/>
        <a:p>
          <a:endParaRPr lang="en-US"/>
        </a:p>
      </dgm:t>
    </dgm:pt>
    <dgm:pt modelId="{51813609-C841-41FC-B865-6855B62F6C4E}" type="sibTrans" cxnId="{839FD027-0F1A-4802-A7D4-CA7B6F1F97EC}">
      <dgm:prSet/>
      <dgm:spPr/>
      <dgm:t>
        <a:bodyPr/>
        <a:lstStyle/>
        <a:p>
          <a:endParaRPr lang="en-US"/>
        </a:p>
      </dgm:t>
    </dgm:pt>
    <dgm:pt modelId="{C92F64BA-884C-4314-8402-F29DA785B89C}">
      <dgm:prSet/>
      <dgm:spPr/>
      <dgm:t>
        <a:bodyPr/>
        <a:lstStyle/>
        <a:p>
          <a:r>
            <a:rPr lang="cs-CZ"/>
            <a:t>Nezemědělské</a:t>
          </a:r>
          <a:endParaRPr lang="en-US"/>
        </a:p>
      </dgm:t>
    </dgm:pt>
    <dgm:pt modelId="{4D5B894B-FFFB-48EE-9972-AB833B647A2E}" type="parTrans" cxnId="{905321C4-7168-4D91-9973-E7BD7C5A8AAC}">
      <dgm:prSet/>
      <dgm:spPr/>
      <dgm:t>
        <a:bodyPr/>
        <a:lstStyle/>
        <a:p>
          <a:endParaRPr lang="en-US"/>
        </a:p>
      </dgm:t>
    </dgm:pt>
    <dgm:pt modelId="{872A81FF-124A-4EF7-89B4-D17467AF18C1}" type="sibTrans" cxnId="{905321C4-7168-4D91-9973-E7BD7C5A8AAC}">
      <dgm:prSet/>
      <dgm:spPr/>
      <dgm:t>
        <a:bodyPr/>
        <a:lstStyle/>
        <a:p>
          <a:endParaRPr lang="en-US"/>
        </a:p>
      </dgm:t>
    </dgm:pt>
    <dgm:pt modelId="{DA80D62B-763E-4BAB-9B18-D50CB362D187}">
      <dgm:prSet/>
      <dgm:spPr/>
      <dgm:t>
        <a:bodyPr/>
        <a:lstStyle/>
        <a:p>
          <a:r>
            <a:rPr lang="cs-CZ" sz="2300"/>
            <a:t>Lesní pozemky (srov. pozemky určené k plnění funkcí lesa)</a:t>
          </a:r>
          <a:endParaRPr lang="en-US" sz="2300"/>
        </a:p>
      </dgm:t>
    </dgm:pt>
    <dgm:pt modelId="{E4EC9ADE-11D4-42A9-991D-00E7CE0E88B0}" type="parTrans" cxnId="{AB1B520B-14A6-429C-8D02-57B85250720C}">
      <dgm:prSet/>
      <dgm:spPr/>
      <dgm:t>
        <a:bodyPr/>
        <a:lstStyle/>
        <a:p>
          <a:endParaRPr lang="en-US"/>
        </a:p>
      </dgm:t>
    </dgm:pt>
    <dgm:pt modelId="{FB920BAA-9889-4ED7-BEA1-E38F8D1DBC06}" type="sibTrans" cxnId="{AB1B520B-14A6-429C-8D02-57B85250720C}">
      <dgm:prSet/>
      <dgm:spPr/>
      <dgm:t>
        <a:bodyPr/>
        <a:lstStyle/>
        <a:p>
          <a:endParaRPr lang="en-US"/>
        </a:p>
      </dgm:t>
    </dgm:pt>
    <dgm:pt modelId="{231C060F-D584-4A29-8761-0578C336B5AB}">
      <dgm:prSet/>
      <dgm:spPr/>
      <dgm:t>
        <a:bodyPr/>
        <a:lstStyle/>
        <a:p>
          <a:r>
            <a:rPr lang="cs-CZ" sz="2300" dirty="0"/>
            <a:t>Vodní plochy</a:t>
          </a:r>
          <a:endParaRPr lang="en-US" sz="2300" dirty="0"/>
        </a:p>
      </dgm:t>
    </dgm:pt>
    <dgm:pt modelId="{1296F7CE-CB37-4057-AFDB-660D2E40DE57}" type="parTrans" cxnId="{324F9BC0-D1B9-4A0B-B4FD-13EE7A91A1A4}">
      <dgm:prSet/>
      <dgm:spPr/>
      <dgm:t>
        <a:bodyPr/>
        <a:lstStyle/>
        <a:p>
          <a:endParaRPr lang="en-US"/>
        </a:p>
      </dgm:t>
    </dgm:pt>
    <dgm:pt modelId="{C26A461D-3CD1-4187-9A4F-A7AE1DCF2258}" type="sibTrans" cxnId="{324F9BC0-D1B9-4A0B-B4FD-13EE7A91A1A4}">
      <dgm:prSet/>
      <dgm:spPr/>
      <dgm:t>
        <a:bodyPr/>
        <a:lstStyle/>
        <a:p>
          <a:endParaRPr lang="en-US"/>
        </a:p>
      </dgm:t>
    </dgm:pt>
    <dgm:pt modelId="{30B3CA83-65BC-4C3E-824E-40587F08B546}">
      <dgm:prSet/>
      <dgm:spPr/>
      <dgm:t>
        <a:bodyPr/>
        <a:lstStyle/>
        <a:p>
          <a:r>
            <a:rPr lang="cs-CZ" sz="2300"/>
            <a:t>Zastavěné plochy a nádvoří (srov. stavební pozemek) </a:t>
          </a:r>
          <a:endParaRPr lang="en-US" sz="2300"/>
        </a:p>
      </dgm:t>
    </dgm:pt>
    <dgm:pt modelId="{CF6FA618-5D7F-4A53-9AAE-11BABF0343DC}" type="parTrans" cxnId="{42F0FF07-E5E3-463F-80EE-00A5D9271252}">
      <dgm:prSet/>
      <dgm:spPr/>
      <dgm:t>
        <a:bodyPr/>
        <a:lstStyle/>
        <a:p>
          <a:endParaRPr lang="en-US"/>
        </a:p>
      </dgm:t>
    </dgm:pt>
    <dgm:pt modelId="{F37AF9FD-2949-4076-A35E-C034708EB802}" type="sibTrans" cxnId="{42F0FF07-E5E3-463F-80EE-00A5D9271252}">
      <dgm:prSet/>
      <dgm:spPr/>
      <dgm:t>
        <a:bodyPr/>
        <a:lstStyle/>
        <a:p>
          <a:endParaRPr lang="en-US"/>
        </a:p>
      </dgm:t>
    </dgm:pt>
    <dgm:pt modelId="{A79302F5-3664-4313-8765-A14135C58B59}">
      <dgm:prSet/>
      <dgm:spPr/>
      <dgm:t>
        <a:bodyPr/>
        <a:lstStyle/>
        <a:p>
          <a:r>
            <a:rPr lang="cs-CZ" sz="2300" dirty="0"/>
            <a:t>Ostatní plochy</a:t>
          </a:r>
          <a:endParaRPr lang="en-US" sz="2300" dirty="0"/>
        </a:p>
      </dgm:t>
    </dgm:pt>
    <dgm:pt modelId="{F86263B0-567B-4664-9BF1-EAC87939D1A9}" type="parTrans" cxnId="{71E6D40F-D121-4C32-BD4B-73DB2BB6FCAB}">
      <dgm:prSet/>
      <dgm:spPr/>
      <dgm:t>
        <a:bodyPr/>
        <a:lstStyle/>
        <a:p>
          <a:endParaRPr lang="en-US"/>
        </a:p>
      </dgm:t>
    </dgm:pt>
    <dgm:pt modelId="{72ED5791-558B-4753-900C-0B52C1E86318}" type="sibTrans" cxnId="{71E6D40F-D121-4C32-BD4B-73DB2BB6FCAB}">
      <dgm:prSet/>
      <dgm:spPr/>
      <dgm:t>
        <a:bodyPr/>
        <a:lstStyle/>
        <a:p>
          <a:endParaRPr lang="en-US"/>
        </a:p>
      </dgm:t>
    </dgm:pt>
    <dgm:pt modelId="{B6D658F4-073E-4D90-A825-C3CE9CC787C5}">
      <dgm:prSet custT="1"/>
      <dgm:spPr/>
      <dgm:t>
        <a:bodyPr/>
        <a:lstStyle/>
        <a:p>
          <a:pPr>
            <a:buNone/>
          </a:pPr>
          <a:r>
            <a:rPr lang="cs-CZ" sz="2000" dirty="0">
              <a:latin typeface="Calibri" panose="020F0502020204030204" pitchFamily="34" charset="0"/>
              <a:cs typeface="Calibri" panose="020F0502020204030204" pitchFamily="34" charset="0"/>
            </a:rPr>
            <a:t>		→ </a:t>
          </a:r>
          <a:r>
            <a:rPr lang="cs-CZ" sz="2000" dirty="0"/>
            <a:t>způsob využití (bod 2. přílohy KV)</a:t>
          </a:r>
          <a:endParaRPr lang="en-US" sz="2000" dirty="0"/>
        </a:p>
      </dgm:t>
    </dgm:pt>
    <dgm:pt modelId="{DFF2A7E4-C2D0-4842-9D94-EFEA831E4CCB}" type="parTrans" cxnId="{D77D67A1-3E6B-45F8-9873-C04B32EFD149}">
      <dgm:prSet/>
      <dgm:spPr/>
    </dgm:pt>
    <dgm:pt modelId="{34EC932D-D7F3-4382-8AFC-C282DC828E15}" type="sibTrans" cxnId="{D77D67A1-3E6B-45F8-9873-C04B32EFD149}">
      <dgm:prSet/>
      <dgm:spPr/>
    </dgm:pt>
    <dgm:pt modelId="{DC93FF00-E6D2-4297-831F-EE5CCEDFCE1F}" type="pres">
      <dgm:prSet presAssocID="{DBD1F31E-DCAD-42CB-B68B-3F66BA30FFE5}" presName="Name0" presStyleCnt="0">
        <dgm:presLayoutVars>
          <dgm:dir/>
          <dgm:animLvl val="lvl"/>
          <dgm:resizeHandles val="exact"/>
        </dgm:presLayoutVars>
      </dgm:prSet>
      <dgm:spPr/>
      <dgm:t>
        <a:bodyPr/>
        <a:lstStyle/>
        <a:p>
          <a:endParaRPr lang="cs-CZ"/>
        </a:p>
      </dgm:t>
    </dgm:pt>
    <dgm:pt modelId="{9F3FF4DE-5011-4343-97E4-E5C5A270976B}" type="pres">
      <dgm:prSet presAssocID="{FCC63E7E-0051-4189-A950-82E3B33C2B68}" presName="composite" presStyleCnt="0"/>
      <dgm:spPr/>
    </dgm:pt>
    <dgm:pt modelId="{042B5989-0199-4D9B-9847-2AED794E3FA2}" type="pres">
      <dgm:prSet presAssocID="{FCC63E7E-0051-4189-A950-82E3B33C2B68}" presName="parTx" presStyleLbl="alignNode1" presStyleIdx="0" presStyleCnt="2">
        <dgm:presLayoutVars>
          <dgm:chMax val="0"/>
          <dgm:chPref val="0"/>
          <dgm:bulletEnabled val="1"/>
        </dgm:presLayoutVars>
      </dgm:prSet>
      <dgm:spPr/>
      <dgm:t>
        <a:bodyPr/>
        <a:lstStyle/>
        <a:p>
          <a:endParaRPr lang="cs-CZ"/>
        </a:p>
      </dgm:t>
    </dgm:pt>
    <dgm:pt modelId="{4A4246AD-4E95-4907-9BC3-70A8B76839B3}" type="pres">
      <dgm:prSet presAssocID="{FCC63E7E-0051-4189-A950-82E3B33C2B68}" presName="desTx" presStyleLbl="alignAccFollowNode1" presStyleIdx="0" presStyleCnt="2">
        <dgm:presLayoutVars>
          <dgm:bulletEnabled val="1"/>
        </dgm:presLayoutVars>
      </dgm:prSet>
      <dgm:spPr/>
      <dgm:t>
        <a:bodyPr/>
        <a:lstStyle/>
        <a:p>
          <a:endParaRPr lang="cs-CZ"/>
        </a:p>
      </dgm:t>
    </dgm:pt>
    <dgm:pt modelId="{4BA2ED59-67DB-4609-B8CA-FA55601BBC5E}" type="pres">
      <dgm:prSet presAssocID="{7AE1254F-AD02-484E-8340-02AEDA12EE4F}" presName="space" presStyleCnt="0"/>
      <dgm:spPr/>
    </dgm:pt>
    <dgm:pt modelId="{0E5E3D02-9A90-4C00-BDAD-EDA82B186761}" type="pres">
      <dgm:prSet presAssocID="{C92F64BA-884C-4314-8402-F29DA785B89C}" presName="composite" presStyleCnt="0"/>
      <dgm:spPr/>
    </dgm:pt>
    <dgm:pt modelId="{9743ABAB-1910-479C-9B3E-2EEB8AF25DFD}" type="pres">
      <dgm:prSet presAssocID="{C92F64BA-884C-4314-8402-F29DA785B89C}" presName="parTx" presStyleLbl="alignNode1" presStyleIdx="1" presStyleCnt="2">
        <dgm:presLayoutVars>
          <dgm:chMax val="0"/>
          <dgm:chPref val="0"/>
          <dgm:bulletEnabled val="1"/>
        </dgm:presLayoutVars>
      </dgm:prSet>
      <dgm:spPr/>
      <dgm:t>
        <a:bodyPr/>
        <a:lstStyle/>
        <a:p>
          <a:endParaRPr lang="cs-CZ"/>
        </a:p>
      </dgm:t>
    </dgm:pt>
    <dgm:pt modelId="{2506CEF4-91EA-47A8-A795-CE8F513A4CAA}" type="pres">
      <dgm:prSet presAssocID="{C92F64BA-884C-4314-8402-F29DA785B89C}" presName="desTx" presStyleLbl="alignAccFollowNode1" presStyleIdx="1" presStyleCnt="2">
        <dgm:presLayoutVars>
          <dgm:bulletEnabled val="1"/>
        </dgm:presLayoutVars>
      </dgm:prSet>
      <dgm:spPr/>
      <dgm:t>
        <a:bodyPr/>
        <a:lstStyle/>
        <a:p>
          <a:endParaRPr lang="cs-CZ"/>
        </a:p>
      </dgm:t>
    </dgm:pt>
  </dgm:ptLst>
  <dgm:cxnLst>
    <dgm:cxn modelId="{379715DE-BD41-451D-8A73-4ED9680D9DC4}" type="presOf" srcId="{FC2E991D-2FFD-4B9F-832B-683EA9045741}" destId="{4A4246AD-4E95-4907-9BC3-70A8B76839B3}" srcOrd="0" destOrd="5" presId="urn:microsoft.com/office/officeart/2005/8/layout/hList1"/>
    <dgm:cxn modelId="{AECEB520-9D6D-4110-B298-297A6A6DAD8B}" srcId="{FCC63E7E-0051-4189-A950-82E3B33C2B68}" destId="{71E15A1A-7DBC-4980-B417-928D08C73FDA}" srcOrd="3" destOrd="0" parTransId="{368454C3-3258-490E-A1E8-F9AD8115F14D}" sibTransId="{31BA0687-66C1-4508-81FA-5E9890D2A083}"/>
    <dgm:cxn modelId="{AB1B520B-14A6-429C-8D02-57B85250720C}" srcId="{C92F64BA-884C-4314-8402-F29DA785B89C}" destId="{DA80D62B-763E-4BAB-9B18-D50CB362D187}" srcOrd="0" destOrd="0" parTransId="{E4EC9ADE-11D4-42A9-991D-00E7CE0E88B0}" sibTransId="{FB920BAA-9889-4ED7-BEA1-E38F8D1DBC06}"/>
    <dgm:cxn modelId="{2F9D5A1A-0181-49B8-9390-80D25884FBA1}" type="presOf" srcId="{4D799AF5-5618-43DB-AA37-244542795827}" destId="{4A4246AD-4E95-4907-9BC3-70A8B76839B3}" srcOrd="0" destOrd="2" presId="urn:microsoft.com/office/officeart/2005/8/layout/hList1"/>
    <dgm:cxn modelId="{73E6A5AA-27CE-4E28-82E9-D2B906AB8426}" type="presOf" srcId="{1E03220B-8ED9-4EDC-9F2C-1334E05FC917}" destId="{4A4246AD-4E95-4907-9BC3-70A8B76839B3}" srcOrd="0" destOrd="0" presId="urn:microsoft.com/office/officeart/2005/8/layout/hList1"/>
    <dgm:cxn modelId="{47490C61-F144-4B1F-BCB0-FA489F24E559}" type="presOf" srcId="{A79302F5-3664-4313-8765-A14135C58B59}" destId="{2506CEF4-91EA-47A8-A795-CE8F513A4CAA}" srcOrd="0" destOrd="3" presId="urn:microsoft.com/office/officeart/2005/8/layout/hList1"/>
    <dgm:cxn modelId="{324F9BC0-D1B9-4A0B-B4FD-13EE7A91A1A4}" srcId="{C92F64BA-884C-4314-8402-F29DA785B89C}" destId="{231C060F-D584-4A29-8761-0578C336B5AB}" srcOrd="1" destOrd="0" parTransId="{1296F7CE-CB37-4057-AFDB-660D2E40DE57}" sibTransId="{C26A461D-3CD1-4187-9A4F-A7AE1DCF2258}"/>
    <dgm:cxn modelId="{162CF473-1BF4-42EA-BBE4-86967239DF4B}" type="presOf" srcId="{191E59A1-536A-41F6-9DF6-B03E71A55A74}" destId="{4A4246AD-4E95-4907-9BC3-70A8B76839B3}" srcOrd="0" destOrd="1" presId="urn:microsoft.com/office/officeart/2005/8/layout/hList1"/>
    <dgm:cxn modelId="{42F0FF07-E5E3-463F-80EE-00A5D9271252}" srcId="{C92F64BA-884C-4314-8402-F29DA785B89C}" destId="{30B3CA83-65BC-4C3E-824E-40587F08B546}" srcOrd="2" destOrd="0" parTransId="{CF6FA618-5D7F-4A53-9AAE-11BABF0343DC}" sibTransId="{F37AF9FD-2949-4076-A35E-C034708EB802}"/>
    <dgm:cxn modelId="{04E6D4EF-F878-4E77-8DA7-72EF3B6CC251}" type="presOf" srcId="{FCC63E7E-0051-4189-A950-82E3B33C2B68}" destId="{042B5989-0199-4D9B-9847-2AED794E3FA2}" srcOrd="0" destOrd="0" presId="urn:microsoft.com/office/officeart/2005/8/layout/hList1"/>
    <dgm:cxn modelId="{D930B827-8D08-48A2-91D3-1EA31843EF40}" type="presOf" srcId="{231C060F-D584-4A29-8761-0578C336B5AB}" destId="{2506CEF4-91EA-47A8-A795-CE8F513A4CAA}" srcOrd="0" destOrd="1" presId="urn:microsoft.com/office/officeart/2005/8/layout/hList1"/>
    <dgm:cxn modelId="{D3F6FEC9-0AB8-4B46-B777-61ACD2CE6D43}" srcId="{DBD1F31E-DCAD-42CB-B68B-3F66BA30FFE5}" destId="{FCC63E7E-0051-4189-A950-82E3B33C2B68}" srcOrd="0" destOrd="0" parTransId="{8C3F5480-6285-44F4-9707-4502253B45A7}" sibTransId="{7AE1254F-AD02-484E-8340-02AEDA12EE4F}"/>
    <dgm:cxn modelId="{E1D1BD76-3474-4E5B-BD02-1891BD10C989}" srcId="{FCC63E7E-0051-4189-A950-82E3B33C2B68}" destId="{4D799AF5-5618-43DB-AA37-244542795827}" srcOrd="2" destOrd="0" parTransId="{383765F1-FF61-4E59-90B7-5273CE3B407D}" sibTransId="{C087EE39-CB40-4BF9-89A4-6277DCD0C8F1}"/>
    <dgm:cxn modelId="{D97C6BE7-4EDB-473D-B7C4-7AB545B4A5DB}" srcId="{FCC63E7E-0051-4189-A950-82E3B33C2B68}" destId="{191E59A1-536A-41F6-9DF6-B03E71A55A74}" srcOrd="1" destOrd="0" parTransId="{7E86C608-786E-4446-A49B-22CC6B55EA69}" sibTransId="{9BF794EE-03A4-40BF-8859-287FBEDFB512}"/>
    <dgm:cxn modelId="{D77D67A1-3E6B-45F8-9873-C04B32EFD149}" srcId="{A79302F5-3664-4313-8765-A14135C58B59}" destId="{B6D658F4-073E-4D90-A825-C3CE9CC787C5}" srcOrd="0" destOrd="0" parTransId="{DFF2A7E4-C2D0-4842-9D94-EFEA831E4CCB}" sibTransId="{34EC932D-D7F3-4382-8AFC-C282DC828E15}"/>
    <dgm:cxn modelId="{D66F2CB1-4091-4FAB-8FEB-79C6AD9AE563}" type="presOf" srcId="{71E15A1A-7DBC-4980-B417-928D08C73FDA}" destId="{4A4246AD-4E95-4907-9BC3-70A8B76839B3}" srcOrd="0" destOrd="3" presId="urn:microsoft.com/office/officeart/2005/8/layout/hList1"/>
    <dgm:cxn modelId="{8117F2A0-D6C5-442C-8CA1-2FC18E37F409}" type="presOf" srcId="{DA80D62B-763E-4BAB-9B18-D50CB362D187}" destId="{2506CEF4-91EA-47A8-A795-CE8F513A4CAA}" srcOrd="0" destOrd="0" presId="urn:microsoft.com/office/officeart/2005/8/layout/hList1"/>
    <dgm:cxn modelId="{839FD027-0F1A-4802-A7D4-CA7B6F1F97EC}" srcId="{FCC63E7E-0051-4189-A950-82E3B33C2B68}" destId="{FC2E991D-2FFD-4B9F-832B-683EA9045741}" srcOrd="5" destOrd="0" parTransId="{BA61283A-A227-4592-B28B-507A8743BD9B}" sibTransId="{51813609-C841-41FC-B865-6855B62F6C4E}"/>
    <dgm:cxn modelId="{84A936AD-C1D5-4358-9328-3B13FB96FD68}" srcId="{FCC63E7E-0051-4189-A950-82E3B33C2B68}" destId="{1E03220B-8ED9-4EDC-9F2C-1334E05FC917}" srcOrd="0" destOrd="0" parTransId="{2BB0BFC3-61E7-4A3E-B676-5670F2B37ED7}" sibTransId="{447C1A97-E17D-4A07-A035-60D6CAC0E28E}"/>
    <dgm:cxn modelId="{081FD083-B4D2-4AB3-88BE-5A91F0642D06}" type="presOf" srcId="{30B3CA83-65BC-4C3E-824E-40587F08B546}" destId="{2506CEF4-91EA-47A8-A795-CE8F513A4CAA}" srcOrd="0" destOrd="2" presId="urn:microsoft.com/office/officeart/2005/8/layout/hList1"/>
    <dgm:cxn modelId="{3B0C3ABC-B706-4D04-9CBE-0463DE6F7320}" type="presOf" srcId="{C92F64BA-884C-4314-8402-F29DA785B89C}" destId="{9743ABAB-1910-479C-9B3E-2EEB8AF25DFD}" srcOrd="0" destOrd="0" presId="urn:microsoft.com/office/officeart/2005/8/layout/hList1"/>
    <dgm:cxn modelId="{71E6D40F-D121-4C32-BD4B-73DB2BB6FCAB}" srcId="{C92F64BA-884C-4314-8402-F29DA785B89C}" destId="{A79302F5-3664-4313-8765-A14135C58B59}" srcOrd="3" destOrd="0" parTransId="{F86263B0-567B-4664-9BF1-EAC87939D1A9}" sibTransId="{72ED5791-558B-4753-900C-0B52C1E86318}"/>
    <dgm:cxn modelId="{1610250A-7CF9-4DCC-8B91-536093B14FE8}" type="presOf" srcId="{B6D658F4-073E-4D90-A825-C3CE9CC787C5}" destId="{2506CEF4-91EA-47A8-A795-CE8F513A4CAA}" srcOrd="0" destOrd="4" presId="urn:microsoft.com/office/officeart/2005/8/layout/hList1"/>
    <dgm:cxn modelId="{3F53A59B-29A7-429A-8AA6-B45325723283}" type="presOf" srcId="{EF129DBC-851C-4709-96FB-18905172F451}" destId="{4A4246AD-4E95-4907-9BC3-70A8B76839B3}" srcOrd="0" destOrd="4" presId="urn:microsoft.com/office/officeart/2005/8/layout/hList1"/>
    <dgm:cxn modelId="{874EAAF5-63BF-41D1-A54C-849097F9B963}" srcId="{FCC63E7E-0051-4189-A950-82E3B33C2B68}" destId="{EF129DBC-851C-4709-96FB-18905172F451}" srcOrd="4" destOrd="0" parTransId="{F9D398BF-9B36-4C3B-80A6-FA30B14EB102}" sibTransId="{573E4D0C-9AC5-4AE9-9962-6F7F8D6B9F41}"/>
    <dgm:cxn modelId="{587F4D59-2659-43C8-A2E2-55C421890CC7}" type="presOf" srcId="{DBD1F31E-DCAD-42CB-B68B-3F66BA30FFE5}" destId="{DC93FF00-E6D2-4297-831F-EE5CCEDFCE1F}" srcOrd="0" destOrd="0" presId="urn:microsoft.com/office/officeart/2005/8/layout/hList1"/>
    <dgm:cxn modelId="{905321C4-7168-4D91-9973-E7BD7C5A8AAC}" srcId="{DBD1F31E-DCAD-42CB-B68B-3F66BA30FFE5}" destId="{C92F64BA-884C-4314-8402-F29DA785B89C}" srcOrd="1" destOrd="0" parTransId="{4D5B894B-FFFB-48EE-9972-AB833B647A2E}" sibTransId="{872A81FF-124A-4EF7-89B4-D17467AF18C1}"/>
    <dgm:cxn modelId="{50C0A9D5-64A1-4E32-BA11-6A7D6D497259}" type="presParOf" srcId="{DC93FF00-E6D2-4297-831F-EE5CCEDFCE1F}" destId="{9F3FF4DE-5011-4343-97E4-E5C5A270976B}" srcOrd="0" destOrd="0" presId="urn:microsoft.com/office/officeart/2005/8/layout/hList1"/>
    <dgm:cxn modelId="{4A7BB612-3821-4EDB-AA2C-D26FB29867B3}" type="presParOf" srcId="{9F3FF4DE-5011-4343-97E4-E5C5A270976B}" destId="{042B5989-0199-4D9B-9847-2AED794E3FA2}" srcOrd="0" destOrd="0" presId="urn:microsoft.com/office/officeart/2005/8/layout/hList1"/>
    <dgm:cxn modelId="{DAC99634-DAFD-407F-8880-8A2CA6E3A4D7}" type="presParOf" srcId="{9F3FF4DE-5011-4343-97E4-E5C5A270976B}" destId="{4A4246AD-4E95-4907-9BC3-70A8B76839B3}" srcOrd="1" destOrd="0" presId="urn:microsoft.com/office/officeart/2005/8/layout/hList1"/>
    <dgm:cxn modelId="{451623B5-EBB8-4132-A0CA-9A25060B51DF}" type="presParOf" srcId="{DC93FF00-E6D2-4297-831F-EE5CCEDFCE1F}" destId="{4BA2ED59-67DB-4609-B8CA-FA55601BBC5E}" srcOrd="1" destOrd="0" presId="urn:microsoft.com/office/officeart/2005/8/layout/hList1"/>
    <dgm:cxn modelId="{2961B9CE-D66F-4C15-8372-88D19E276439}" type="presParOf" srcId="{DC93FF00-E6D2-4297-831F-EE5CCEDFCE1F}" destId="{0E5E3D02-9A90-4C00-BDAD-EDA82B186761}" srcOrd="2" destOrd="0" presId="urn:microsoft.com/office/officeart/2005/8/layout/hList1"/>
    <dgm:cxn modelId="{C7C5E45C-C7D4-4CD6-9A60-3A411D2F9FB6}" type="presParOf" srcId="{0E5E3D02-9A90-4C00-BDAD-EDA82B186761}" destId="{9743ABAB-1910-479C-9B3E-2EEB8AF25DFD}" srcOrd="0" destOrd="0" presId="urn:microsoft.com/office/officeart/2005/8/layout/hList1"/>
    <dgm:cxn modelId="{22B6240D-82C3-4F76-ADAB-3E45CA7A38F4}" type="presParOf" srcId="{0E5E3D02-9A90-4C00-BDAD-EDA82B186761}" destId="{2506CEF4-91EA-47A8-A795-CE8F513A4CA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FC056FE-042A-43FF-A5A7-334212D88666}"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448C5BEF-86FD-44F8-9B85-38EC1800B897}">
      <dgm:prSet/>
      <dgm:spPr/>
      <dgm:t>
        <a:bodyPr/>
        <a:lstStyle/>
        <a:p>
          <a:r>
            <a:rPr lang="cs-CZ" i="1" dirty="0"/>
            <a:t>Umisťovat stavby nebo zařízení, jejich změny, měnit vliv jejich užívání na území, měnit využití území a chránit důležité zájmy v území lze jen na základě územního rozhodnutí nebo územního souhlasu, nestanoví-li zákon jinak. </a:t>
          </a:r>
          <a:r>
            <a:rPr lang="cs-CZ" dirty="0"/>
            <a:t>(§ 76 odst. 1 </a:t>
          </a:r>
          <a:r>
            <a:rPr lang="cs-CZ" dirty="0" err="1"/>
            <a:t>StZ</a:t>
          </a:r>
          <a:r>
            <a:rPr lang="cs-CZ" dirty="0"/>
            <a:t>)</a:t>
          </a:r>
          <a:endParaRPr lang="en-US" dirty="0"/>
        </a:p>
      </dgm:t>
    </dgm:pt>
    <dgm:pt modelId="{CC56A4B3-CBB1-42FB-8A95-C0CB1F002624}" type="parTrans" cxnId="{561C98A1-7D96-4627-B8B1-9DE710D2AF8E}">
      <dgm:prSet/>
      <dgm:spPr/>
      <dgm:t>
        <a:bodyPr/>
        <a:lstStyle/>
        <a:p>
          <a:endParaRPr lang="en-US"/>
        </a:p>
      </dgm:t>
    </dgm:pt>
    <dgm:pt modelId="{508EBBBD-D009-47B4-BB61-52171EF4836E}" type="sibTrans" cxnId="{561C98A1-7D96-4627-B8B1-9DE710D2AF8E}">
      <dgm:prSet/>
      <dgm:spPr/>
      <dgm:t>
        <a:bodyPr/>
        <a:lstStyle/>
        <a:p>
          <a:endParaRPr lang="en-US"/>
        </a:p>
      </dgm:t>
    </dgm:pt>
    <dgm:pt modelId="{6F7F4183-BCE6-4900-99D9-E90FB5BEBDD2}">
      <dgm:prSet/>
      <dgm:spPr/>
      <dgm:t>
        <a:bodyPr/>
        <a:lstStyle/>
        <a:p>
          <a:r>
            <a:rPr lang="cs-CZ"/>
            <a:t>3 rozdílné postupy při rozhodování v území dle stavebního zákona (srov. NS 2 As 86/2010-76)</a:t>
          </a:r>
          <a:endParaRPr lang="en-US"/>
        </a:p>
      </dgm:t>
    </dgm:pt>
    <dgm:pt modelId="{789E211C-9CF9-420D-BD33-61BDD34DACCC}" type="parTrans" cxnId="{44EB37C3-02FC-44A4-9C29-62C6EC644733}">
      <dgm:prSet/>
      <dgm:spPr/>
      <dgm:t>
        <a:bodyPr/>
        <a:lstStyle/>
        <a:p>
          <a:endParaRPr lang="en-US"/>
        </a:p>
      </dgm:t>
    </dgm:pt>
    <dgm:pt modelId="{89C78DDA-F05D-46E1-BBED-3CA62F8AB27C}" type="sibTrans" cxnId="{44EB37C3-02FC-44A4-9C29-62C6EC644733}">
      <dgm:prSet/>
      <dgm:spPr/>
      <dgm:t>
        <a:bodyPr/>
        <a:lstStyle/>
        <a:p>
          <a:endParaRPr lang="en-US"/>
        </a:p>
      </dgm:t>
    </dgm:pt>
    <dgm:pt modelId="{DFE4ABD5-751C-4BC4-B872-A1375265A531}">
      <dgm:prSet/>
      <dgm:spPr/>
      <dgm:t>
        <a:bodyPr/>
        <a:lstStyle/>
        <a:p>
          <a:r>
            <a:rPr lang="cs-CZ"/>
            <a:t>ŽÁDNÉ POŽADAVKY = stavebním zákonem taxativně vymezenou množinu záměrů lze realizovat bez součinnosti se stavebním úřadem </a:t>
          </a:r>
          <a:endParaRPr lang="en-US"/>
        </a:p>
      </dgm:t>
    </dgm:pt>
    <dgm:pt modelId="{C999F8FD-6521-4CF2-8106-66D76716F088}" type="parTrans" cxnId="{09E5B329-4C33-45DA-BD9F-5966CC5A9A62}">
      <dgm:prSet/>
      <dgm:spPr/>
      <dgm:t>
        <a:bodyPr/>
        <a:lstStyle/>
        <a:p>
          <a:endParaRPr lang="en-US"/>
        </a:p>
      </dgm:t>
    </dgm:pt>
    <dgm:pt modelId="{1BCC25C1-2C95-4356-B5DB-62EA593D2084}" type="sibTrans" cxnId="{09E5B329-4C33-45DA-BD9F-5966CC5A9A62}">
      <dgm:prSet/>
      <dgm:spPr/>
      <dgm:t>
        <a:bodyPr/>
        <a:lstStyle/>
        <a:p>
          <a:endParaRPr lang="en-US"/>
        </a:p>
      </dgm:t>
    </dgm:pt>
    <dgm:pt modelId="{C3120CF9-01B5-4DD4-92D0-D3A74720C965}">
      <dgm:prSet/>
      <dgm:spPr/>
      <dgm:t>
        <a:bodyPr/>
        <a:lstStyle/>
        <a:p>
          <a:r>
            <a:rPr lang="cs-CZ" dirty="0"/>
            <a:t>Aplikace ZJEDNODUŠUJÍCÍCH POSTUPŮ stavebním úřadem = tzv. souhlasy (územní souhlas, souhlas s ohlášením stavby, společný souhlas,…)</a:t>
          </a:r>
          <a:endParaRPr lang="en-US" dirty="0"/>
        </a:p>
      </dgm:t>
    </dgm:pt>
    <dgm:pt modelId="{0BF646F0-9319-4DA1-9B04-8379DBE0FDD1}" type="parTrans" cxnId="{36B3B9D2-0B41-4C3B-A1F6-A575E591587B}">
      <dgm:prSet/>
      <dgm:spPr/>
      <dgm:t>
        <a:bodyPr/>
        <a:lstStyle/>
        <a:p>
          <a:endParaRPr lang="en-US"/>
        </a:p>
      </dgm:t>
    </dgm:pt>
    <dgm:pt modelId="{EC9CD792-EF07-4938-8AD3-EA7342C28B16}" type="sibTrans" cxnId="{36B3B9D2-0B41-4C3B-A1F6-A575E591587B}">
      <dgm:prSet/>
      <dgm:spPr/>
      <dgm:t>
        <a:bodyPr/>
        <a:lstStyle/>
        <a:p>
          <a:endParaRPr lang="en-US"/>
        </a:p>
      </dgm:t>
    </dgm:pt>
    <dgm:pt modelId="{12CA5586-DED6-4E10-BAB1-E0452E89ECD5}">
      <dgm:prSet/>
      <dgm:spPr/>
      <dgm:t>
        <a:bodyPr/>
        <a:lstStyle/>
        <a:p>
          <a:r>
            <a:rPr lang="cs-CZ"/>
            <a:t>POVOLOVÁNÍ záměrů stavebním úřadem v rámci „klasického“ správního řízení  = správní rozhodnutí (územní rozhodnutí, společné povolení, stavební povolení,…)</a:t>
          </a:r>
          <a:endParaRPr lang="en-US"/>
        </a:p>
      </dgm:t>
    </dgm:pt>
    <dgm:pt modelId="{3E68D679-384B-4E57-A7AD-E79CFA3C8BAF}" type="parTrans" cxnId="{B3814614-D81A-488D-BC71-CE3FD8C0B4F9}">
      <dgm:prSet/>
      <dgm:spPr/>
      <dgm:t>
        <a:bodyPr/>
        <a:lstStyle/>
        <a:p>
          <a:endParaRPr lang="en-US"/>
        </a:p>
      </dgm:t>
    </dgm:pt>
    <dgm:pt modelId="{C390B003-3992-4AE3-8F06-A56CE8DCC995}" type="sibTrans" cxnId="{B3814614-D81A-488D-BC71-CE3FD8C0B4F9}">
      <dgm:prSet/>
      <dgm:spPr/>
      <dgm:t>
        <a:bodyPr/>
        <a:lstStyle/>
        <a:p>
          <a:endParaRPr lang="en-US"/>
        </a:p>
      </dgm:t>
    </dgm:pt>
    <dgm:pt modelId="{7D130DEA-C866-4864-BE7E-8C846DFD36AC}" type="pres">
      <dgm:prSet presAssocID="{BFC056FE-042A-43FF-A5A7-334212D88666}" presName="Name0" presStyleCnt="0">
        <dgm:presLayoutVars>
          <dgm:dir/>
          <dgm:animLvl val="lvl"/>
          <dgm:resizeHandles val="exact"/>
        </dgm:presLayoutVars>
      </dgm:prSet>
      <dgm:spPr/>
      <dgm:t>
        <a:bodyPr/>
        <a:lstStyle/>
        <a:p>
          <a:endParaRPr lang="cs-CZ"/>
        </a:p>
      </dgm:t>
    </dgm:pt>
    <dgm:pt modelId="{6B4D1F62-5E87-4234-BD8A-3922FC93359E}" type="pres">
      <dgm:prSet presAssocID="{6F7F4183-BCE6-4900-99D9-E90FB5BEBDD2}" presName="boxAndChildren" presStyleCnt="0"/>
      <dgm:spPr/>
    </dgm:pt>
    <dgm:pt modelId="{7C212614-DBAB-4DA6-A08C-4CC90C79ED30}" type="pres">
      <dgm:prSet presAssocID="{6F7F4183-BCE6-4900-99D9-E90FB5BEBDD2}" presName="parentTextBox" presStyleLbl="node1" presStyleIdx="0" presStyleCnt="2"/>
      <dgm:spPr/>
      <dgm:t>
        <a:bodyPr/>
        <a:lstStyle/>
        <a:p>
          <a:endParaRPr lang="cs-CZ"/>
        </a:p>
      </dgm:t>
    </dgm:pt>
    <dgm:pt modelId="{32D186CA-8667-4409-B184-A5EEFCE5E45A}" type="pres">
      <dgm:prSet presAssocID="{6F7F4183-BCE6-4900-99D9-E90FB5BEBDD2}" presName="entireBox" presStyleLbl="node1" presStyleIdx="0" presStyleCnt="2"/>
      <dgm:spPr/>
      <dgm:t>
        <a:bodyPr/>
        <a:lstStyle/>
        <a:p>
          <a:endParaRPr lang="cs-CZ"/>
        </a:p>
      </dgm:t>
    </dgm:pt>
    <dgm:pt modelId="{4B24AA81-6D6B-48D8-9C6F-7FFC62D448A5}" type="pres">
      <dgm:prSet presAssocID="{6F7F4183-BCE6-4900-99D9-E90FB5BEBDD2}" presName="descendantBox" presStyleCnt="0"/>
      <dgm:spPr/>
    </dgm:pt>
    <dgm:pt modelId="{4973AFB6-FF6A-40EA-907C-992E4A2F7DB4}" type="pres">
      <dgm:prSet presAssocID="{DFE4ABD5-751C-4BC4-B872-A1375265A531}" presName="childTextBox" presStyleLbl="fgAccFollowNode1" presStyleIdx="0" presStyleCnt="3">
        <dgm:presLayoutVars>
          <dgm:bulletEnabled val="1"/>
        </dgm:presLayoutVars>
      </dgm:prSet>
      <dgm:spPr/>
      <dgm:t>
        <a:bodyPr/>
        <a:lstStyle/>
        <a:p>
          <a:endParaRPr lang="cs-CZ"/>
        </a:p>
      </dgm:t>
    </dgm:pt>
    <dgm:pt modelId="{F93A0EAA-2CFB-49B7-8F8D-BB9C06AEB5F5}" type="pres">
      <dgm:prSet presAssocID="{C3120CF9-01B5-4DD4-92D0-D3A74720C965}" presName="childTextBox" presStyleLbl="fgAccFollowNode1" presStyleIdx="1" presStyleCnt="3">
        <dgm:presLayoutVars>
          <dgm:bulletEnabled val="1"/>
        </dgm:presLayoutVars>
      </dgm:prSet>
      <dgm:spPr/>
      <dgm:t>
        <a:bodyPr/>
        <a:lstStyle/>
        <a:p>
          <a:endParaRPr lang="cs-CZ"/>
        </a:p>
      </dgm:t>
    </dgm:pt>
    <dgm:pt modelId="{FB1D29B2-7A54-4DB7-8FF6-7534C5B0E4BF}" type="pres">
      <dgm:prSet presAssocID="{12CA5586-DED6-4E10-BAB1-E0452E89ECD5}" presName="childTextBox" presStyleLbl="fgAccFollowNode1" presStyleIdx="2" presStyleCnt="3">
        <dgm:presLayoutVars>
          <dgm:bulletEnabled val="1"/>
        </dgm:presLayoutVars>
      </dgm:prSet>
      <dgm:spPr/>
      <dgm:t>
        <a:bodyPr/>
        <a:lstStyle/>
        <a:p>
          <a:endParaRPr lang="cs-CZ"/>
        </a:p>
      </dgm:t>
    </dgm:pt>
    <dgm:pt modelId="{4425C764-1985-44C3-B20D-0B0776C6C2A8}" type="pres">
      <dgm:prSet presAssocID="{508EBBBD-D009-47B4-BB61-52171EF4836E}" presName="sp" presStyleCnt="0"/>
      <dgm:spPr/>
    </dgm:pt>
    <dgm:pt modelId="{631A1745-674A-4D6D-BE28-D812385F2E2D}" type="pres">
      <dgm:prSet presAssocID="{448C5BEF-86FD-44F8-9B85-38EC1800B897}" presName="arrowAndChildren" presStyleCnt="0"/>
      <dgm:spPr/>
    </dgm:pt>
    <dgm:pt modelId="{DBE56B8D-0AA3-45A3-80EF-1515436BAAAA}" type="pres">
      <dgm:prSet presAssocID="{448C5BEF-86FD-44F8-9B85-38EC1800B897}" presName="parentTextArrow" presStyleLbl="node1" presStyleIdx="1" presStyleCnt="2" custScaleY="49737"/>
      <dgm:spPr/>
      <dgm:t>
        <a:bodyPr/>
        <a:lstStyle/>
        <a:p>
          <a:endParaRPr lang="cs-CZ"/>
        </a:p>
      </dgm:t>
    </dgm:pt>
  </dgm:ptLst>
  <dgm:cxnLst>
    <dgm:cxn modelId="{71ED9C62-486F-4571-A9C3-84C4D5C7774C}" type="presOf" srcId="{C3120CF9-01B5-4DD4-92D0-D3A74720C965}" destId="{F93A0EAA-2CFB-49B7-8F8D-BB9C06AEB5F5}" srcOrd="0" destOrd="0" presId="urn:microsoft.com/office/officeart/2005/8/layout/process4"/>
    <dgm:cxn modelId="{D4D583F8-0C64-454D-8FBE-75CEF4868614}" type="presOf" srcId="{DFE4ABD5-751C-4BC4-B872-A1375265A531}" destId="{4973AFB6-FF6A-40EA-907C-992E4A2F7DB4}" srcOrd="0" destOrd="0" presId="urn:microsoft.com/office/officeart/2005/8/layout/process4"/>
    <dgm:cxn modelId="{9BB489C6-A4D5-4D6E-9A80-F6489C5C7FCE}" type="presOf" srcId="{12CA5586-DED6-4E10-BAB1-E0452E89ECD5}" destId="{FB1D29B2-7A54-4DB7-8FF6-7534C5B0E4BF}" srcOrd="0" destOrd="0" presId="urn:microsoft.com/office/officeart/2005/8/layout/process4"/>
    <dgm:cxn modelId="{F092CAF1-5A3E-4BD1-BB99-F5DEE1ECA078}" type="presOf" srcId="{448C5BEF-86FD-44F8-9B85-38EC1800B897}" destId="{DBE56B8D-0AA3-45A3-80EF-1515436BAAAA}" srcOrd="0" destOrd="0" presId="urn:microsoft.com/office/officeart/2005/8/layout/process4"/>
    <dgm:cxn modelId="{44EB37C3-02FC-44A4-9C29-62C6EC644733}" srcId="{BFC056FE-042A-43FF-A5A7-334212D88666}" destId="{6F7F4183-BCE6-4900-99D9-E90FB5BEBDD2}" srcOrd="1" destOrd="0" parTransId="{789E211C-9CF9-420D-BD33-61BDD34DACCC}" sibTransId="{89C78DDA-F05D-46E1-BBED-3CA62F8AB27C}"/>
    <dgm:cxn modelId="{09E5B329-4C33-45DA-BD9F-5966CC5A9A62}" srcId="{6F7F4183-BCE6-4900-99D9-E90FB5BEBDD2}" destId="{DFE4ABD5-751C-4BC4-B872-A1375265A531}" srcOrd="0" destOrd="0" parTransId="{C999F8FD-6521-4CF2-8106-66D76716F088}" sibTransId="{1BCC25C1-2C95-4356-B5DB-62EA593D2084}"/>
    <dgm:cxn modelId="{7F13254F-1CB8-4C67-ADED-B1F648E6D199}" type="presOf" srcId="{6F7F4183-BCE6-4900-99D9-E90FB5BEBDD2}" destId="{7C212614-DBAB-4DA6-A08C-4CC90C79ED30}" srcOrd="0" destOrd="0" presId="urn:microsoft.com/office/officeart/2005/8/layout/process4"/>
    <dgm:cxn modelId="{561C98A1-7D96-4627-B8B1-9DE710D2AF8E}" srcId="{BFC056FE-042A-43FF-A5A7-334212D88666}" destId="{448C5BEF-86FD-44F8-9B85-38EC1800B897}" srcOrd="0" destOrd="0" parTransId="{CC56A4B3-CBB1-42FB-8A95-C0CB1F002624}" sibTransId="{508EBBBD-D009-47B4-BB61-52171EF4836E}"/>
    <dgm:cxn modelId="{1BBC6F00-C355-4FC0-94BA-AAF64DD72414}" type="presOf" srcId="{6F7F4183-BCE6-4900-99D9-E90FB5BEBDD2}" destId="{32D186CA-8667-4409-B184-A5EEFCE5E45A}" srcOrd="1" destOrd="0" presId="urn:microsoft.com/office/officeart/2005/8/layout/process4"/>
    <dgm:cxn modelId="{7E6C0886-D4F3-449F-A3BD-6BD1A4FD5F23}" type="presOf" srcId="{BFC056FE-042A-43FF-A5A7-334212D88666}" destId="{7D130DEA-C866-4864-BE7E-8C846DFD36AC}" srcOrd="0" destOrd="0" presId="urn:microsoft.com/office/officeart/2005/8/layout/process4"/>
    <dgm:cxn modelId="{36B3B9D2-0B41-4C3B-A1F6-A575E591587B}" srcId="{6F7F4183-BCE6-4900-99D9-E90FB5BEBDD2}" destId="{C3120CF9-01B5-4DD4-92D0-D3A74720C965}" srcOrd="1" destOrd="0" parTransId="{0BF646F0-9319-4DA1-9B04-8379DBE0FDD1}" sibTransId="{EC9CD792-EF07-4938-8AD3-EA7342C28B16}"/>
    <dgm:cxn modelId="{B3814614-D81A-488D-BC71-CE3FD8C0B4F9}" srcId="{6F7F4183-BCE6-4900-99D9-E90FB5BEBDD2}" destId="{12CA5586-DED6-4E10-BAB1-E0452E89ECD5}" srcOrd="2" destOrd="0" parTransId="{3E68D679-384B-4E57-A7AD-E79CFA3C8BAF}" sibTransId="{C390B003-3992-4AE3-8F06-A56CE8DCC995}"/>
    <dgm:cxn modelId="{BF9DAC04-3BA9-4311-A0FD-F66CA6AC0E6C}" type="presParOf" srcId="{7D130DEA-C866-4864-BE7E-8C846DFD36AC}" destId="{6B4D1F62-5E87-4234-BD8A-3922FC93359E}" srcOrd="0" destOrd="0" presId="urn:microsoft.com/office/officeart/2005/8/layout/process4"/>
    <dgm:cxn modelId="{F29FE34E-4090-4CC6-B4CF-F6B144F58E55}" type="presParOf" srcId="{6B4D1F62-5E87-4234-BD8A-3922FC93359E}" destId="{7C212614-DBAB-4DA6-A08C-4CC90C79ED30}" srcOrd="0" destOrd="0" presId="urn:microsoft.com/office/officeart/2005/8/layout/process4"/>
    <dgm:cxn modelId="{75886D3D-B4B4-4A23-8034-D13B309F00D8}" type="presParOf" srcId="{6B4D1F62-5E87-4234-BD8A-3922FC93359E}" destId="{32D186CA-8667-4409-B184-A5EEFCE5E45A}" srcOrd="1" destOrd="0" presId="urn:microsoft.com/office/officeart/2005/8/layout/process4"/>
    <dgm:cxn modelId="{C44913E3-48DC-44FC-994C-CC3676C83065}" type="presParOf" srcId="{6B4D1F62-5E87-4234-BD8A-3922FC93359E}" destId="{4B24AA81-6D6B-48D8-9C6F-7FFC62D448A5}" srcOrd="2" destOrd="0" presId="urn:microsoft.com/office/officeart/2005/8/layout/process4"/>
    <dgm:cxn modelId="{7BC20BE0-CF2E-4C2C-A929-32396AFA5885}" type="presParOf" srcId="{4B24AA81-6D6B-48D8-9C6F-7FFC62D448A5}" destId="{4973AFB6-FF6A-40EA-907C-992E4A2F7DB4}" srcOrd="0" destOrd="0" presId="urn:microsoft.com/office/officeart/2005/8/layout/process4"/>
    <dgm:cxn modelId="{619A9FA5-F922-4DFB-9914-30569FB584B0}" type="presParOf" srcId="{4B24AA81-6D6B-48D8-9C6F-7FFC62D448A5}" destId="{F93A0EAA-2CFB-49B7-8F8D-BB9C06AEB5F5}" srcOrd="1" destOrd="0" presId="urn:microsoft.com/office/officeart/2005/8/layout/process4"/>
    <dgm:cxn modelId="{8950417A-5673-40B2-90AB-78476BC29EA1}" type="presParOf" srcId="{4B24AA81-6D6B-48D8-9C6F-7FFC62D448A5}" destId="{FB1D29B2-7A54-4DB7-8FF6-7534C5B0E4BF}" srcOrd="2" destOrd="0" presId="urn:microsoft.com/office/officeart/2005/8/layout/process4"/>
    <dgm:cxn modelId="{C2C6C3FB-0372-4F6F-A0FE-222A6268919D}" type="presParOf" srcId="{7D130DEA-C866-4864-BE7E-8C846DFD36AC}" destId="{4425C764-1985-44C3-B20D-0B0776C6C2A8}" srcOrd="1" destOrd="0" presId="urn:microsoft.com/office/officeart/2005/8/layout/process4"/>
    <dgm:cxn modelId="{6CF908FB-4649-43C8-BEE0-BC5A3F14D302}" type="presParOf" srcId="{7D130DEA-C866-4864-BE7E-8C846DFD36AC}" destId="{631A1745-674A-4D6D-BE28-D812385F2E2D}" srcOrd="2" destOrd="0" presId="urn:microsoft.com/office/officeart/2005/8/layout/process4"/>
    <dgm:cxn modelId="{3381DD37-AF1A-4F66-B7AF-16629BD47978}" type="presParOf" srcId="{631A1745-674A-4D6D-BE28-D812385F2E2D}" destId="{DBE56B8D-0AA3-45A3-80EF-1515436BAAA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42ABF2C-7A68-401C-8F39-8497D4E9CB28}" type="doc">
      <dgm:prSet loTypeId="urn:microsoft.com/office/officeart/2005/8/layout/hList1" loCatId="list" qsTypeId="urn:microsoft.com/office/officeart/2005/8/quickstyle/simple2" qsCatId="simple" csTypeId="urn:microsoft.com/office/officeart/2005/8/colors/colorful2" csCatId="colorful" phldr="1"/>
      <dgm:spPr/>
      <dgm:t>
        <a:bodyPr/>
        <a:lstStyle/>
        <a:p>
          <a:endParaRPr lang="en-US"/>
        </a:p>
      </dgm:t>
    </dgm:pt>
    <dgm:pt modelId="{12E686B4-1AD9-49D7-A7DE-15E504D62766}">
      <dgm:prSet/>
      <dgm:spPr/>
      <dgm:t>
        <a:bodyPr/>
        <a:lstStyle/>
        <a:p>
          <a:r>
            <a:rPr lang="cs-CZ" dirty="0"/>
            <a:t>V návaznosti na postupy stavebního zákona = ochrana dotčených zájmů chráněných zvláštními zákony</a:t>
          </a:r>
          <a:endParaRPr lang="en-US" dirty="0"/>
        </a:p>
      </dgm:t>
    </dgm:pt>
    <dgm:pt modelId="{F98A2B4F-EE71-4DA5-B5CC-C4AE1EC04E2C}" type="parTrans" cxnId="{EC4E501C-3DC2-43D6-8C9E-FE6F220D2692}">
      <dgm:prSet/>
      <dgm:spPr/>
      <dgm:t>
        <a:bodyPr/>
        <a:lstStyle/>
        <a:p>
          <a:endParaRPr lang="en-US"/>
        </a:p>
      </dgm:t>
    </dgm:pt>
    <dgm:pt modelId="{E19C734A-4429-44AC-96A6-AE7013B27FEB}" type="sibTrans" cxnId="{EC4E501C-3DC2-43D6-8C9E-FE6F220D2692}">
      <dgm:prSet/>
      <dgm:spPr/>
      <dgm:t>
        <a:bodyPr/>
        <a:lstStyle/>
        <a:p>
          <a:endParaRPr lang="en-US"/>
        </a:p>
      </dgm:t>
    </dgm:pt>
    <dgm:pt modelId="{B1735FAC-9DEA-4884-A58F-CDEA8A0C71B2}">
      <dgm:prSet/>
      <dgm:spPr/>
      <dgm:t>
        <a:bodyPr/>
        <a:lstStyle/>
        <a:p>
          <a:r>
            <a:rPr lang="cs-CZ" sz="1800" dirty="0"/>
            <a:t>Zákon o ochraně zemědělského půdního fondu, lesní zákon, vodní zákon, zákon o pozemních komunikacích, zákon o ochraně přírody a krajiny, zákon o státní památkové péči</a:t>
          </a:r>
          <a:endParaRPr lang="en-US" sz="1800" dirty="0"/>
        </a:p>
      </dgm:t>
    </dgm:pt>
    <dgm:pt modelId="{567EE1CB-D5F0-4E18-9885-27A1B462E86F}" type="parTrans" cxnId="{FA1A601B-B758-417A-B5A6-A843C5396470}">
      <dgm:prSet/>
      <dgm:spPr/>
      <dgm:t>
        <a:bodyPr/>
        <a:lstStyle/>
        <a:p>
          <a:endParaRPr lang="en-US"/>
        </a:p>
      </dgm:t>
    </dgm:pt>
    <dgm:pt modelId="{9110A16C-900D-433B-8CBB-21008400D180}" type="sibTrans" cxnId="{FA1A601B-B758-417A-B5A6-A843C5396470}">
      <dgm:prSet/>
      <dgm:spPr/>
      <dgm:t>
        <a:bodyPr/>
        <a:lstStyle/>
        <a:p>
          <a:endParaRPr lang="en-US"/>
        </a:p>
      </dgm:t>
    </dgm:pt>
    <dgm:pt modelId="{B8CD69CE-E58B-4AA3-9476-47954401CCC2}">
      <dgm:prSet/>
      <dgm:spPr/>
      <dgm:t>
        <a:bodyPr/>
        <a:lstStyle/>
        <a:p>
          <a:r>
            <a:rPr lang="cs-CZ" dirty="0"/>
            <a:t>Nahrazující postupy stavebního zákona</a:t>
          </a:r>
          <a:endParaRPr lang="en-US" dirty="0"/>
        </a:p>
      </dgm:t>
    </dgm:pt>
    <dgm:pt modelId="{CD622127-9CA1-441F-B3C9-38494BCB3B62}" type="parTrans" cxnId="{629699DD-07FC-4077-AFC2-23A77CCAD1EF}">
      <dgm:prSet/>
      <dgm:spPr/>
      <dgm:t>
        <a:bodyPr/>
        <a:lstStyle/>
        <a:p>
          <a:endParaRPr lang="en-US"/>
        </a:p>
      </dgm:t>
    </dgm:pt>
    <dgm:pt modelId="{4194FFAD-F7DB-4E8B-BEFA-695405B0C38E}" type="sibTrans" cxnId="{629699DD-07FC-4077-AFC2-23A77CCAD1EF}">
      <dgm:prSet/>
      <dgm:spPr/>
      <dgm:t>
        <a:bodyPr/>
        <a:lstStyle/>
        <a:p>
          <a:endParaRPr lang="en-US"/>
        </a:p>
      </dgm:t>
    </dgm:pt>
    <dgm:pt modelId="{9048757B-11F5-4984-A168-13FA4A82CA8E}">
      <dgm:prSet/>
      <dgm:spPr/>
      <dgm:t>
        <a:bodyPr/>
        <a:lstStyle/>
        <a:p>
          <a:r>
            <a:rPr lang="cs-CZ" i="1"/>
            <a:t>Pro změny druhů pozemků, výstavbu polních a lesních cest, ochranu a zúrodňování půdního fondu a další společná zařízení zahrnutá do schváleného návrhu pozemkových úprav se upouští od vydání územního rozhodnutí o umístění stavby a od rozhodnutí o využití území. </a:t>
          </a:r>
          <a:r>
            <a:rPr lang="cs-CZ"/>
            <a:t>§ 12 odst. 3 zákona o pozemkových úpravách</a:t>
          </a:r>
          <a:endParaRPr lang="en-US"/>
        </a:p>
      </dgm:t>
    </dgm:pt>
    <dgm:pt modelId="{AE7C312E-34C6-40E1-922C-27CDE1A38A4A}" type="parTrans" cxnId="{113A30E8-5032-427A-B837-6405EB7BEA46}">
      <dgm:prSet/>
      <dgm:spPr/>
      <dgm:t>
        <a:bodyPr/>
        <a:lstStyle/>
        <a:p>
          <a:endParaRPr lang="en-US"/>
        </a:p>
      </dgm:t>
    </dgm:pt>
    <dgm:pt modelId="{7A5155B9-51D4-49CB-86AA-32E17340D9FD}" type="sibTrans" cxnId="{113A30E8-5032-427A-B837-6405EB7BEA46}">
      <dgm:prSet/>
      <dgm:spPr/>
      <dgm:t>
        <a:bodyPr/>
        <a:lstStyle/>
        <a:p>
          <a:endParaRPr lang="en-US"/>
        </a:p>
      </dgm:t>
    </dgm:pt>
    <dgm:pt modelId="{8E43F933-ADCC-45D9-9146-6C23D37ACAFE}">
      <dgm:prSet/>
      <dgm:spPr/>
      <dgm:t>
        <a:bodyPr/>
        <a:lstStyle/>
        <a:p>
          <a:r>
            <a:rPr lang="cs-CZ" i="1" dirty="0"/>
            <a:t>Stanovení a změna dobývacího prostoru je i rozhodnutím o změně využití území v rozsahu jeho vymezení na povrchu. </a:t>
          </a:r>
          <a:r>
            <a:rPr lang="cs-CZ" dirty="0"/>
            <a:t>§ 27 odst. 6 horního zákona</a:t>
          </a:r>
          <a:endParaRPr lang="en-US" dirty="0"/>
        </a:p>
      </dgm:t>
    </dgm:pt>
    <dgm:pt modelId="{B0885FA4-9DE2-401D-A3ED-14293A5FAE9D}" type="parTrans" cxnId="{173D11FA-A9F4-43FC-8F8F-2A737D467012}">
      <dgm:prSet/>
      <dgm:spPr/>
      <dgm:t>
        <a:bodyPr/>
        <a:lstStyle/>
        <a:p>
          <a:endParaRPr lang="en-US"/>
        </a:p>
      </dgm:t>
    </dgm:pt>
    <dgm:pt modelId="{B6A7F0EA-D325-471B-BB22-0FA4539AF920}" type="sibTrans" cxnId="{173D11FA-A9F4-43FC-8F8F-2A737D467012}">
      <dgm:prSet/>
      <dgm:spPr/>
      <dgm:t>
        <a:bodyPr/>
        <a:lstStyle/>
        <a:p>
          <a:endParaRPr lang="en-US"/>
        </a:p>
      </dgm:t>
    </dgm:pt>
    <dgm:pt modelId="{828A4573-38E9-40BF-A328-D73F979D8DBB}">
      <dgm:prSet custT="1"/>
      <dgm:spPr/>
      <dgm:t>
        <a:bodyPr/>
        <a:lstStyle/>
        <a:p>
          <a:r>
            <a:rPr lang="cs-CZ" sz="1600" dirty="0"/>
            <a:t>Závazná stanoviska (podkladová)</a:t>
          </a:r>
          <a:endParaRPr lang="en-US" sz="1600" dirty="0"/>
        </a:p>
      </dgm:t>
    </dgm:pt>
    <dgm:pt modelId="{17EE1240-F30C-41F1-B66C-A1E8F71542BA}" type="parTrans" cxnId="{7146F13A-3C16-445F-9180-1886FDF1A366}">
      <dgm:prSet/>
      <dgm:spPr/>
      <dgm:t>
        <a:bodyPr/>
        <a:lstStyle/>
        <a:p>
          <a:endParaRPr lang="cs-CZ"/>
        </a:p>
      </dgm:t>
    </dgm:pt>
    <dgm:pt modelId="{80679F2A-9A00-4CA9-B518-E523294AD9F9}" type="sibTrans" cxnId="{7146F13A-3C16-445F-9180-1886FDF1A366}">
      <dgm:prSet/>
      <dgm:spPr/>
      <dgm:t>
        <a:bodyPr/>
        <a:lstStyle/>
        <a:p>
          <a:endParaRPr lang="cs-CZ"/>
        </a:p>
      </dgm:t>
    </dgm:pt>
    <dgm:pt modelId="{B1AA30E1-3ACF-423E-8719-105BB7EF387D}">
      <dgm:prSet custT="1"/>
      <dgm:spPr/>
      <dgm:t>
        <a:bodyPr/>
        <a:lstStyle/>
        <a:p>
          <a:r>
            <a:rPr lang="cs-CZ" sz="1600" dirty="0"/>
            <a:t>Rozhodnutí (řetězící)</a:t>
          </a:r>
          <a:endParaRPr lang="en-US" sz="1600" dirty="0"/>
        </a:p>
      </dgm:t>
    </dgm:pt>
    <dgm:pt modelId="{A9E6D856-962B-486C-99F3-AFAD9822902B}" type="parTrans" cxnId="{0AFDAF19-51D2-4EAC-9B3E-896DBDBFAB26}">
      <dgm:prSet/>
      <dgm:spPr/>
      <dgm:t>
        <a:bodyPr/>
        <a:lstStyle/>
        <a:p>
          <a:endParaRPr lang="cs-CZ"/>
        </a:p>
      </dgm:t>
    </dgm:pt>
    <dgm:pt modelId="{4A87A6E3-4556-4A9C-9145-DC52C486CD79}" type="sibTrans" cxnId="{0AFDAF19-51D2-4EAC-9B3E-896DBDBFAB26}">
      <dgm:prSet/>
      <dgm:spPr/>
      <dgm:t>
        <a:bodyPr/>
        <a:lstStyle/>
        <a:p>
          <a:endParaRPr lang="cs-CZ"/>
        </a:p>
      </dgm:t>
    </dgm:pt>
    <dgm:pt modelId="{08F3C67F-1EE7-430C-A473-B50DB3AFBE3D}">
      <dgm:prSet/>
      <dgm:spPr/>
      <dgm:t>
        <a:bodyPr/>
        <a:lstStyle/>
        <a:p>
          <a:r>
            <a:rPr lang="cs-CZ" dirty="0"/>
            <a:t>Regulační plán (§ 61 </a:t>
          </a:r>
          <a:r>
            <a:rPr lang="cs-CZ" dirty="0" err="1"/>
            <a:t>StZ</a:t>
          </a:r>
          <a:r>
            <a:rPr lang="cs-CZ" dirty="0"/>
            <a:t>)</a:t>
          </a:r>
          <a:endParaRPr lang="en-US" dirty="0"/>
        </a:p>
      </dgm:t>
    </dgm:pt>
    <dgm:pt modelId="{706201AA-AB4A-45EE-A7A8-893A8988D27F}" type="parTrans" cxnId="{D8767554-5166-492A-9CDE-47C3C1E913D6}">
      <dgm:prSet/>
      <dgm:spPr/>
      <dgm:t>
        <a:bodyPr/>
        <a:lstStyle/>
        <a:p>
          <a:endParaRPr lang="cs-CZ"/>
        </a:p>
      </dgm:t>
    </dgm:pt>
    <dgm:pt modelId="{F3BE8434-7F62-4AB3-9672-C89F079C82EB}" type="sibTrans" cxnId="{D8767554-5166-492A-9CDE-47C3C1E913D6}">
      <dgm:prSet/>
      <dgm:spPr/>
      <dgm:t>
        <a:bodyPr/>
        <a:lstStyle/>
        <a:p>
          <a:endParaRPr lang="cs-CZ"/>
        </a:p>
      </dgm:t>
    </dgm:pt>
    <dgm:pt modelId="{B4744DB7-026F-4300-A73D-69DE51ABEB7B}" type="pres">
      <dgm:prSet presAssocID="{342ABF2C-7A68-401C-8F39-8497D4E9CB28}" presName="Name0" presStyleCnt="0">
        <dgm:presLayoutVars>
          <dgm:dir/>
          <dgm:animLvl val="lvl"/>
          <dgm:resizeHandles val="exact"/>
        </dgm:presLayoutVars>
      </dgm:prSet>
      <dgm:spPr/>
      <dgm:t>
        <a:bodyPr/>
        <a:lstStyle/>
        <a:p>
          <a:endParaRPr lang="cs-CZ"/>
        </a:p>
      </dgm:t>
    </dgm:pt>
    <dgm:pt modelId="{B9296B7C-F1A4-489D-A5E9-DA3984BC93E4}" type="pres">
      <dgm:prSet presAssocID="{12E686B4-1AD9-49D7-A7DE-15E504D62766}" presName="composite" presStyleCnt="0"/>
      <dgm:spPr/>
    </dgm:pt>
    <dgm:pt modelId="{6038DE6B-B54F-4E67-9C17-6552E3571EA3}" type="pres">
      <dgm:prSet presAssocID="{12E686B4-1AD9-49D7-A7DE-15E504D62766}" presName="parTx" presStyleLbl="alignNode1" presStyleIdx="0" presStyleCnt="2">
        <dgm:presLayoutVars>
          <dgm:chMax val="0"/>
          <dgm:chPref val="0"/>
          <dgm:bulletEnabled val="1"/>
        </dgm:presLayoutVars>
      </dgm:prSet>
      <dgm:spPr/>
      <dgm:t>
        <a:bodyPr/>
        <a:lstStyle/>
        <a:p>
          <a:endParaRPr lang="cs-CZ"/>
        </a:p>
      </dgm:t>
    </dgm:pt>
    <dgm:pt modelId="{2C395C30-5052-42FF-BA63-308DB76F5D0D}" type="pres">
      <dgm:prSet presAssocID="{12E686B4-1AD9-49D7-A7DE-15E504D62766}" presName="desTx" presStyleLbl="alignAccFollowNode1" presStyleIdx="0" presStyleCnt="2">
        <dgm:presLayoutVars>
          <dgm:bulletEnabled val="1"/>
        </dgm:presLayoutVars>
      </dgm:prSet>
      <dgm:spPr/>
      <dgm:t>
        <a:bodyPr/>
        <a:lstStyle/>
        <a:p>
          <a:endParaRPr lang="cs-CZ"/>
        </a:p>
      </dgm:t>
    </dgm:pt>
    <dgm:pt modelId="{9198E5DB-DEE8-4DF2-B060-F42E230E29D1}" type="pres">
      <dgm:prSet presAssocID="{E19C734A-4429-44AC-96A6-AE7013B27FEB}" presName="space" presStyleCnt="0"/>
      <dgm:spPr/>
    </dgm:pt>
    <dgm:pt modelId="{C811E8EF-9A04-45F3-B3CC-8DE6BE53E7CE}" type="pres">
      <dgm:prSet presAssocID="{B8CD69CE-E58B-4AA3-9476-47954401CCC2}" presName="composite" presStyleCnt="0"/>
      <dgm:spPr/>
    </dgm:pt>
    <dgm:pt modelId="{09C9A6F1-A1C3-4CCC-8D6A-E3A6B57C43D1}" type="pres">
      <dgm:prSet presAssocID="{B8CD69CE-E58B-4AA3-9476-47954401CCC2}" presName="parTx" presStyleLbl="alignNode1" presStyleIdx="1" presStyleCnt="2">
        <dgm:presLayoutVars>
          <dgm:chMax val="0"/>
          <dgm:chPref val="0"/>
          <dgm:bulletEnabled val="1"/>
        </dgm:presLayoutVars>
      </dgm:prSet>
      <dgm:spPr/>
      <dgm:t>
        <a:bodyPr/>
        <a:lstStyle/>
        <a:p>
          <a:endParaRPr lang="cs-CZ"/>
        </a:p>
      </dgm:t>
    </dgm:pt>
    <dgm:pt modelId="{EBACEBD5-7E43-47A6-882A-427DFBA743CD}" type="pres">
      <dgm:prSet presAssocID="{B8CD69CE-E58B-4AA3-9476-47954401CCC2}" presName="desTx" presStyleLbl="alignAccFollowNode1" presStyleIdx="1" presStyleCnt="2">
        <dgm:presLayoutVars>
          <dgm:bulletEnabled val="1"/>
        </dgm:presLayoutVars>
      </dgm:prSet>
      <dgm:spPr/>
      <dgm:t>
        <a:bodyPr/>
        <a:lstStyle/>
        <a:p>
          <a:endParaRPr lang="cs-CZ"/>
        </a:p>
      </dgm:t>
    </dgm:pt>
  </dgm:ptLst>
  <dgm:cxnLst>
    <dgm:cxn modelId="{FA1A601B-B758-417A-B5A6-A843C5396470}" srcId="{12E686B4-1AD9-49D7-A7DE-15E504D62766}" destId="{B1735FAC-9DEA-4884-A58F-CDEA8A0C71B2}" srcOrd="0" destOrd="0" parTransId="{567EE1CB-D5F0-4E18-9885-27A1B462E86F}" sibTransId="{9110A16C-900D-433B-8CBB-21008400D180}"/>
    <dgm:cxn modelId="{AB9DA0CC-3B1B-4ADC-A515-FE59381490CA}" type="presOf" srcId="{B8CD69CE-E58B-4AA3-9476-47954401CCC2}" destId="{09C9A6F1-A1C3-4CCC-8D6A-E3A6B57C43D1}" srcOrd="0" destOrd="0" presId="urn:microsoft.com/office/officeart/2005/8/layout/hList1"/>
    <dgm:cxn modelId="{A8794AC4-25AC-49FB-8E82-74CF212A054F}" type="presOf" srcId="{12E686B4-1AD9-49D7-A7DE-15E504D62766}" destId="{6038DE6B-B54F-4E67-9C17-6552E3571EA3}" srcOrd="0" destOrd="0" presId="urn:microsoft.com/office/officeart/2005/8/layout/hList1"/>
    <dgm:cxn modelId="{0AFDAF19-51D2-4EAC-9B3E-896DBDBFAB26}" srcId="{B1735FAC-9DEA-4884-A58F-CDEA8A0C71B2}" destId="{B1AA30E1-3ACF-423E-8719-105BB7EF387D}" srcOrd="1" destOrd="0" parTransId="{A9E6D856-962B-486C-99F3-AFAD9822902B}" sibTransId="{4A87A6E3-4556-4A9C-9145-DC52C486CD79}"/>
    <dgm:cxn modelId="{704264C6-B77D-4A01-8819-23D33AAEA528}" type="presOf" srcId="{342ABF2C-7A68-401C-8F39-8497D4E9CB28}" destId="{B4744DB7-026F-4300-A73D-69DE51ABEB7B}" srcOrd="0" destOrd="0" presId="urn:microsoft.com/office/officeart/2005/8/layout/hList1"/>
    <dgm:cxn modelId="{EC4E501C-3DC2-43D6-8C9E-FE6F220D2692}" srcId="{342ABF2C-7A68-401C-8F39-8497D4E9CB28}" destId="{12E686B4-1AD9-49D7-A7DE-15E504D62766}" srcOrd="0" destOrd="0" parTransId="{F98A2B4F-EE71-4DA5-B5CC-C4AE1EC04E2C}" sibTransId="{E19C734A-4429-44AC-96A6-AE7013B27FEB}"/>
    <dgm:cxn modelId="{D8767554-5166-492A-9CDE-47C3C1E913D6}" srcId="{B8CD69CE-E58B-4AA3-9476-47954401CCC2}" destId="{08F3C67F-1EE7-430C-A473-B50DB3AFBE3D}" srcOrd="2" destOrd="0" parTransId="{706201AA-AB4A-45EE-A7A8-893A8988D27F}" sibTransId="{F3BE8434-7F62-4AB3-9672-C89F079C82EB}"/>
    <dgm:cxn modelId="{C788AA73-0ED1-4B9A-9F18-1729E9C45035}" type="presOf" srcId="{B1735FAC-9DEA-4884-A58F-CDEA8A0C71B2}" destId="{2C395C30-5052-42FF-BA63-308DB76F5D0D}" srcOrd="0" destOrd="0" presId="urn:microsoft.com/office/officeart/2005/8/layout/hList1"/>
    <dgm:cxn modelId="{113A30E8-5032-427A-B837-6405EB7BEA46}" srcId="{B8CD69CE-E58B-4AA3-9476-47954401CCC2}" destId="{9048757B-11F5-4984-A168-13FA4A82CA8E}" srcOrd="0" destOrd="0" parTransId="{AE7C312E-34C6-40E1-922C-27CDE1A38A4A}" sibTransId="{7A5155B9-51D4-49CB-86AA-32E17340D9FD}"/>
    <dgm:cxn modelId="{173D11FA-A9F4-43FC-8F8F-2A737D467012}" srcId="{B8CD69CE-E58B-4AA3-9476-47954401CCC2}" destId="{8E43F933-ADCC-45D9-9146-6C23D37ACAFE}" srcOrd="1" destOrd="0" parTransId="{B0885FA4-9DE2-401D-A3ED-14293A5FAE9D}" sibTransId="{B6A7F0EA-D325-471B-BB22-0FA4539AF920}"/>
    <dgm:cxn modelId="{63434F63-9B3E-442B-9C07-15230DE93C9B}" type="presOf" srcId="{828A4573-38E9-40BF-A328-D73F979D8DBB}" destId="{2C395C30-5052-42FF-BA63-308DB76F5D0D}" srcOrd="0" destOrd="1" presId="urn:microsoft.com/office/officeart/2005/8/layout/hList1"/>
    <dgm:cxn modelId="{52826FFC-7A5D-4D80-A1BE-9C7301D5C65F}" type="presOf" srcId="{9048757B-11F5-4984-A168-13FA4A82CA8E}" destId="{EBACEBD5-7E43-47A6-882A-427DFBA743CD}" srcOrd="0" destOrd="0" presId="urn:microsoft.com/office/officeart/2005/8/layout/hList1"/>
    <dgm:cxn modelId="{7146F13A-3C16-445F-9180-1886FDF1A366}" srcId="{B1735FAC-9DEA-4884-A58F-CDEA8A0C71B2}" destId="{828A4573-38E9-40BF-A328-D73F979D8DBB}" srcOrd="0" destOrd="0" parTransId="{17EE1240-F30C-41F1-B66C-A1E8F71542BA}" sibTransId="{80679F2A-9A00-4CA9-B518-E523294AD9F9}"/>
    <dgm:cxn modelId="{E2695657-5050-48C5-AA9E-645C1F83867D}" type="presOf" srcId="{8E43F933-ADCC-45D9-9146-6C23D37ACAFE}" destId="{EBACEBD5-7E43-47A6-882A-427DFBA743CD}" srcOrd="0" destOrd="1" presId="urn:microsoft.com/office/officeart/2005/8/layout/hList1"/>
    <dgm:cxn modelId="{629699DD-07FC-4077-AFC2-23A77CCAD1EF}" srcId="{342ABF2C-7A68-401C-8F39-8497D4E9CB28}" destId="{B8CD69CE-E58B-4AA3-9476-47954401CCC2}" srcOrd="1" destOrd="0" parTransId="{CD622127-9CA1-441F-B3C9-38494BCB3B62}" sibTransId="{4194FFAD-F7DB-4E8B-BEFA-695405B0C38E}"/>
    <dgm:cxn modelId="{7713AF91-BD7C-4E5C-8C51-B458BDF66EE4}" type="presOf" srcId="{B1AA30E1-3ACF-423E-8719-105BB7EF387D}" destId="{2C395C30-5052-42FF-BA63-308DB76F5D0D}" srcOrd="0" destOrd="2" presId="urn:microsoft.com/office/officeart/2005/8/layout/hList1"/>
    <dgm:cxn modelId="{819AB88A-EF97-4F48-8E8B-355AEA04197E}" type="presOf" srcId="{08F3C67F-1EE7-430C-A473-B50DB3AFBE3D}" destId="{EBACEBD5-7E43-47A6-882A-427DFBA743CD}" srcOrd="0" destOrd="2" presId="urn:microsoft.com/office/officeart/2005/8/layout/hList1"/>
    <dgm:cxn modelId="{2E6C0565-45A3-4794-9ED4-2C0A968B0E0F}" type="presParOf" srcId="{B4744DB7-026F-4300-A73D-69DE51ABEB7B}" destId="{B9296B7C-F1A4-489D-A5E9-DA3984BC93E4}" srcOrd="0" destOrd="0" presId="urn:microsoft.com/office/officeart/2005/8/layout/hList1"/>
    <dgm:cxn modelId="{1F86EE12-282D-419E-94EC-B6ADF6866A8F}" type="presParOf" srcId="{B9296B7C-F1A4-489D-A5E9-DA3984BC93E4}" destId="{6038DE6B-B54F-4E67-9C17-6552E3571EA3}" srcOrd="0" destOrd="0" presId="urn:microsoft.com/office/officeart/2005/8/layout/hList1"/>
    <dgm:cxn modelId="{955E8030-A99C-46BA-A09E-A5987D17FFAE}" type="presParOf" srcId="{B9296B7C-F1A4-489D-A5E9-DA3984BC93E4}" destId="{2C395C30-5052-42FF-BA63-308DB76F5D0D}" srcOrd="1" destOrd="0" presId="urn:microsoft.com/office/officeart/2005/8/layout/hList1"/>
    <dgm:cxn modelId="{2BBF2506-2571-4ECE-A8BE-05E60106F975}" type="presParOf" srcId="{B4744DB7-026F-4300-A73D-69DE51ABEB7B}" destId="{9198E5DB-DEE8-4DF2-B060-F42E230E29D1}" srcOrd="1" destOrd="0" presId="urn:microsoft.com/office/officeart/2005/8/layout/hList1"/>
    <dgm:cxn modelId="{F52C0B48-2AC1-4591-9528-6EE92594F0BF}" type="presParOf" srcId="{B4744DB7-026F-4300-A73D-69DE51ABEB7B}" destId="{C811E8EF-9A04-45F3-B3CC-8DE6BE53E7CE}" srcOrd="2" destOrd="0" presId="urn:microsoft.com/office/officeart/2005/8/layout/hList1"/>
    <dgm:cxn modelId="{0EC31841-EB60-4824-B592-CE75BEC38828}" type="presParOf" srcId="{C811E8EF-9A04-45F3-B3CC-8DE6BE53E7CE}" destId="{09C9A6F1-A1C3-4CCC-8D6A-E3A6B57C43D1}" srcOrd="0" destOrd="0" presId="urn:microsoft.com/office/officeart/2005/8/layout/hList1"/>
    <dgm:cxn modelId="{6527CE90-A92E-4D7F-AC42-A4C1DF9036EF}" type="presParOf" srcId="{C811E8EF-9A04-45F3-B3CC-8DE6BE53E7CE}" destId="{EBACEBD5-7E43-47A6-882A-427DFBA743C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4664AE7-964A-4C34-ACD6-0E8A75C13EB5}" type="doc">
      <dgm:prSet loTypeId="urn:microsoft.com/office/officeart/2005/8/layout/bProcess3" loCatId="process" qsTypeId="urn:microsoft.com/office/officeart/2005/8/quickstyle/simple1" qsCatId="simple" csTypeId="urn:microsoft.com/office/officeart/2005/8/colors/accent1_2" csCatId="accent1" phldr="1"/>
      <dgm:spPr/>
    </dgm:pt>
    <dgm:pt modelId="{6D155D16-E431-4823-9D26-52F81E519627}">
      <dgm:prSet phldrT="[Text]" custT="1"/>
      <dgm:spPr>
        <a:solidFill>
          <a:schemeClr val="accent2"/>
        </a:solidFill>
      </dgm:spPr>
      <dgm:t>
        <a:bodyPr/>
        <a:lstStyle/>
        <a:p>
          <a:r>
            <a:rPr lang="cs-CZ" sz="1900" dirty="0"/>
            <a:t>Souhlas s odnětím ze ZPF</a:t>
          </a:r>
        </a:p>
      </dgm:t>
    </dgm:pt>
    <dgm:pt modelId="{44E75F6C-08D7-4D7C-BD27-5DA93DEABCE0}" type="parTrans" cxnId="{CEFCF5E3-10C7-4A9E-A9EE-B374D7C69E3C}">
      <dgm:prSet/>
      <dgm:spPr/>
      <dgm:t>
        <a:bodyPr/>
        <a:lstStyle/>
        <a:p>
          <a:endParaRPr lang="cs-CZ"/>
        </a:p>
      </dgm:t>
    </dgm:pt>
    <dgm:pt modelId="{16FD5353-226A-492F-8FEC-C3CD5C7767DA}" type="sibTrans" cxnId="{CEFCF5E3-10C7-4A9E-A9EE-B374D7C69E3C}">
      <dgm:prSet>
        <dgm:style>
          <a:lnRef idx="0">
            <a:scrgbClr r="0" g="0" b="0"/>
          </a:lnRef>
          <a:fillRef idx="0">
            <a:scrgbClr r="0" g="0" b="0"/>
          </a:fillRef>
          <a:effectRef idx="0">
            <a:scrgbClr r="0" g="0" b="0"/>
          </a:effectRef>
          <a:fontRef idx="minor">
            <a:schemeClr val="tx1"/>
          </a:fontRef>
        </dgm:style>
      </dgm:prSet>
      <dgm:spPr>
        <a:ln w="9525" cap="flat" cmpd="sng" algn="ctr">
          <a:solidFill>
            <a:schemeClr val="dk1"/>
          </a:solidFill>
          <a:prstDash val="solid"/>
          <a:round/>
          <a:headEnd type="arrow" w="med" len="med"/>
          <a:tailEnd type="arrow" w="med" len="med"/>
        </a:ln>
      </dgm:spPr>
      <dgm:t>
        <a:bodyPr/>
        <a:lstStyle/>
        <a:p>
          <a:endParaRPr lang="cs-CZ"/>
        </a:p>
      </dgm:t>
    </dgm:pt>
    <dgm:pt modelId="{FEB9C8A8-7087-4D6A-A6D9-19B235D1AAE2}">
      <dgm:prSet phldrT="[Text]"/>
      <dgm:spPr>
        <a:solidFill>
          <a:schemeClr val="accent2"/>
        </a:solidFill>
      </dgm:spPr>
      <dgm:t>
        <a:bodyPr/>
        <a:lstStyle/>
        <a:p>
          <a:r>
            <a:rPr lang="cs-CZ" dirty="0"/>
            <a:t>Územní rozhodnutí</a:t>
          </a:r>
        </a:p>
      </dgm:t>
    </dgm:pt>
    <dgm:pt modelId="{11D45091-14E1-4F0E-A7F5-F2A0E2000D6D}" type="parTrans" cxnId="{4A134FCA-79DF-452C-BF6F-A5261D4B5BB5}">
      <dgm:prSet/>
      <dgm:spPr/>
      <dgm:t>
        <a:bodyPr/>
        <a:lstStyle/>
        <a:p>
          <a:endParaRPr lang="cs-CZ"/>
        </a:p>
      </dgm:t>
    </dgm:pt>
    <dgm:pt modelId="{DCDA8E85-8937-42FE-9D6E-9E755EE208E7}" type="sibTrans" cxnId="{4A134FCA-79DF-452C-BF6F-A5261D4B5BB5}">
      <dgm:prSet/>
      <dgm:spPr/>
      <dgm:t>
        <a:bodyPr/>
        <a:lstStyle/>
        <a:p>
          <a:endParaRPr lang="cs-CZ"/>
        </a:p>
      </dgm:t>
    </dgm:pt>
    <dgm:pt modelId="{D2A6EECF-2470-429F-B43B-89E5AC3E993D}">
      <dgm:prSet phldrT="[Text]"/>
      <dgm:spPr>
        <a:solidFill>
          <a:schemeClr val="accent2"/>
        </a:solidFill>
      </dgm:spPr>
      <dgm:t>
        <a:bodyPr/>
        <a:lstStyle/>
        <a:p>
          <a:r>
            <a:rPr lang="cs-CZ" dirty="0"/>
            <a:t>Zápis do katastru nemovitostí</a:t>
          </a:r>
        </a:p>
      </dgm:t>
    </dgm:pt>
    <dgm:pt modelId="{51CBFB01-2BD4-491D-89A0-71B50F2BEA84}" type="parTrans" cxnId="{087F8256-2166-4610-A9A9-332C257D0052}">
      <dgm:prSet/>
      <dgm:spPr/>
      <dgm:t>
        <a:bodyPr/>
        <a:lstStyle/>
        <a:p>
          <a:endParaRPr lang="cs-CZ"/>
        </a:p>
      </dgm:t>
    </dgm:pt>
    <dgm:pt modelId="{8B280C18-F5AC-463D-AC7A-57C571F5B33D}" type="sibTrans" cxnId="{087F8256-2166-4610-A9A9-332C257D0052}">
      <dgm:prSet/>
      <dgm:spPr/>
      <dgm:t>
        <a:bodyPr/>
        <a:lstStyle/>
        <a:p>
          <a:endParaRPr lang="cs-CZ"/>
        </a:p>
      </dgm:t>
    </dgm:pt>
    <dgm:pt modelId="{1B2E4A18-A57F-420C-B91B-0AC58D829562}">
      <dgm:prSet custT="1"/>
      <dgm:spPr>
        <a:solidFill>
          <a:schemeClr val="accent3">
            <a:lumMod val="20000"/>
            <a:lumOff val="80000"/>
          </a:schemeClr>
        </a:solidFill>
        <a:ln>
          <a:solidFill>
            <a:schemeClr val="tx1"/>
          </a:solidFill>
          <a:prstDash val="dash"/>
        </a:ln>
      </dgm:spPr>
      <dgm:t>
        <a:bodyPr/>
        <a:lstStyle/>
        <a:p>
          <a:r>
            <a:rPr lang="cs-CZ" sz="1800" dirty="0">
              <a:solidFill>
                <a:schemeClr val="tx1"/>
              </a:solidFill>
            </a:rPr>
            <a:t>Závazné stanovisko k zásahu do VKP (rybníky)</a:t>
          </a:r>
        </a:p>
      </dgm:t>
    </dgm:pt>
    <dgm:pt modelId="{10E52464-B77E-47F8-ABAE-E1C4648350A8}" type="parTrans" cxnId="{2FBB3E2D-A901-429D-97FF-DD9E679B569F}">
      <dgm:prSet/>
      <dgm:spPr/>
      <dgm:t>
        <a:bodyPr/>
        <a:lstStyle/>
        <a:p>
          <a:endParaRPr lang="cs-CZ"/>
        </a:p>
      </dgm:t>
    </dgm:pt>
    <dgm:pt modelId="{59F67F68-3C4F-4499-BA90-C0DD2454DABC}" type="sibTrans" cxnId="{2FBB3E2D-A901-429D-97FF-DD9E679B569F}">
      <dgm:prSet/>
      <dgm:spPr/>
      <dgm:t>
        <a:bodyPr/>
        <a:lstStyle/>
        <a:p>
          <a:endParaRPr lang="cs-CZ"/>
        </a:p>
      </dgm:t>
    </dgm:pt>
    <dgm:pt modelId="{C9D1F948-EF23-4994-B1AD-ADAD9C448C4B}">
      <dgm:prSet/>
      <dgm:spPr>
        <a:solidFill>
          <a:schemeClr val="accent2"/>
        </a:solidFill>
      </dgm:spPr>
      <dgm:t>
        <a:bodyPr/>
        <a:lstStyle/>
        <a:p>
          <a:r>
            <a:rPr lang="cs-CZ" dirty="0"/>
            <a:t>Realizace záměru</a:t>
          </a:r>
        </a:p>
      </dgm:t>
    </dgm:pt>
    <dgm:pt modelId="{2B920C22-856B-43EB-B805-9F972CBF2872}" type="parTrans" cxnId="{04B8E02A-62F5-40E0-A2F3-4954AC95F937}">
      <dgm:prSet/>
      <dgm:spPr/>
      <dgm:t>
        <a:bodyPr/>
        <a:lstStyle/>
        <a:p>
          <a:endParaRPr lang="cs-CZ"/>
        </a:p>
      </dgm:t>
    </dgm:pt>
    <dgm:pt modelId="{936A0BC5-F342-40DF-AB9E-63FC89D5F5F1}" type="sibTrans" cxnId="{04B8E02A-62F5-40E0-A2F3-4954AC95F937}">
      <dgm:prSet/>
      <dgm:spPr/>
      <dgm:t>
        <a:bodyPr/>
        <a:lstStyle/>
        <a:p>
          <a:endParaRPr lang="cs-CZ"/>
        </a:p>
      </dgm:t>
    </dgm:pt>
    <dgm:pt modelId="{B0E59DD5-7D47-43DE-B174-6EF669EF71B6}" type="pres">
      <dgm:prSet presAssocID="{74664AE7-964A-4C34-ACD6-0E8A75C13EB5}" presName="Name0" presStyleCnt="0">
        <dgm:presLayoutVars>
          <dgm:dir/>
          <dgm:resizeHandles val="exact"/>
        </dgm:presLayoutVars>
      </dgm:prSet>
      <dgm:spPr/>
    </dgm:pt>
    <dgm:pt modelId="{DD7D3EFA-29EB-4284-9D91-B53B8DE27C58}" type="pres">
      <dgm:prSet presAssocID="{6D155D16-E431-4823-9D26-52F81E519627}" presName="node" presStyleLbl="node1" presStyleIdx="0" presStyleCnt="5">
        <dgm:presLayoutVars>
          <dgm:bulletEnabled val="1"/>
        </dgm:presLayoutVars>
      </dgm:prSet>
      <dgm:spPr/>
      <dgm:t>
        <a:bodyPr/>
        <a:lstStyle/>
        <a:p>
          <a:endParaRPr lang="cs-CZ"/>
        </a:p>
      </dgm:t>
    </dgm:pt>
    <dgm:pt modelId="{CF0CEC08-CEF9-4DEB-9EC0-5D58F9F1F271}" type="pres">
      <dgm:prSet presAssocID="{16FD5353-226A-492F-8FEC-C3CD5C7767DA}" presName="sibTrans" presStyleLbl="sibTrans1D1" presStyleIdx="0" presStyleCnt="4"/>
      <dgm:spPr/>
      <dgm:t>
        <a:bodyPr/>
        <a:lstStyle/>
        <a:p>
          <a:endParaRPr lang="cs-CZ"/>
        </a:p>
      </dgm:t>
    </dgm:pt>
    <dgm:pt modelId="{491322D5-6830-44DE-B661-38256AB065A6}" type="pres">
      <dgm:prSet presAssocID="{16FD5353-226A-492F-8FEC-C3CD5C7767DA}" presName="connectorText" presStyleLbl="sibTrans1D1" presStyleIdx="0" presStyleCnt="4"/>
      <dgm:spPr/>
      <dgm:t>
        <a:bodyPr/>
        <a:lstStyle/>
        <a:p>
          <a:endParaRPr lang="cs-CZ"/>
        </a:p>
      </dgm:t>
    </dgm:pt>
    <dgm:pt modelId="{52F80928-1D28-4F9D-B392-1DA71A3EDAC6}" type="pres">
      <dgm:prSet presAssocID="{1B2E4A18-A57F-420C-B91B-0AC58D829562}" presName="node" presStyleLbl="node1" presStyleIdx="1" presStyleCnt="5">
        <dgm:presLayoutVars>
          <dgm:bulletEnabled val="1"/>
        </dgm:presLayoutVars>
      </dgm:prSet>
      <dgm:spPr/>
      <dgm:t>
        <a:bodyPr/>
        <a:lstStyle/>
        <a:p>
          <a:endParaRPr lang="cs-CZ"/>
        </a:p>
      </dgm:t>
    </dgm:pt>
    <dgm:pt modelId="{A9371201-3FD8-4A4D-85B0-E7FD07706508}" type="pres">
      <dgm:prSet presAssocID="{59F67F68-3C4F-4499-BA90-C0DD2454DABC}" presName="sibTrans" presStyleLbl="sibTrans1D1" presStyleIdx="1" presStyleCnt="4"/>
      <dgm:spPr/>
      <dgm:t>
        <a:bodyPr/>
        <a:lstStyle/>
        <a:p>
          <a:endParaRPr lang="cs-CZ"/>
        </a:p>
      </dgm:t>
    </dgm:pt>
    <dgm:pt modelId="{66F7FB00-D7DE-445C-B080-F38087EE3A28}" type="pres">
      <dgm:prSet presAssocID="{59F67F68-3C4F-4499-BA90-C0DD2454DABC}" presName="connectorText" presStyleLbl="sibTrans1D1" presStyleIdx="1" presStyleCnt="4"/>
      <dgm:spPr/>
      <dgm:t>
        <a:bodyPr/>
        <a:lstStyle/>
        <a:p>
          <a:endParaRPr lang="cs-CZ"/>
        </a:p>
      </dgm:t>
    </dgm:pt>
    <dgm:pt modelId="{206EF663-CDA2-47DD-B170-27964B85C05A}" type="pres">
      <dgm:prSet presAssocID="{FEB9C8A8-7087-4D6A-A6D9-19B235D1AAE2}" presName="node" presStyleLbl="node1" presStyleIdx="2" presStyleCnt="5">
        <dgm:presLayoutVars>
          <dgm:bulletEnabled val="1"/>
        </dgm:presLayoutVars>
      </dgm:prSet>
      <dgm:spPr/>
      <dgm:t>
        <a:bodyPr/>
        <a:lstStyle/>
        <a:p>
          <a:endParaRPr lang="cs-CZ"/>
        </a:p>
      </dgm:t>
    </dgm:pt>
    <dgm:pt modelId="{41DD297B-5671-4141-8FCC-25BD61B5A8BE}" type="pres">
      <dgm:prSet presAssocID="{DCDA8E85-8937-42FE-9D6E-9E755EE208E7}" presName="sibTrans" presStyleLbl="sibTrans1D1" presStyleIdx="2" presStyleCnt="4"/>
      <dgm:spPr/>
      <dgm:t>
        <a:bodyPr/>
        <a:lstStyle/>
        <a:p>
          <a:endParaRPr lang="cs-CZ"/>
        </a:p>
      </dgm:t>
    </dgm:pt>
    <dgm:pt modelId="{57A9A57F-6155-4C0E-849A-C682FAB5216E}" type="pres">
      <dgm:prSet presAssocID="{DCDA8E85-8937-42FE-9D6E-9E755EE208E7}" presName="connectorText" presStyleLbl="sibTrans1D1" presStyleIdx="2" presStyleCnt="4"/>
      <dgm:spPr/>
      <dgm:t>
        <a:bodyPr/>
        <a:lstStyle/>
        <a:p>
          <a:endParaRPr lang="cs-CZ"/>
        </a:p>
      </dgm:t>
    </dgm:pt>
    <dgm:pt modelId="{1557E83C-3DA4-41DB-93CD-C4D34C9A2680}" type="pres">
      <dgm:prSet presAssocID="{C9D1F948-EF23-4994-B1AD-ADAD9C448C4B}" presName="node" presStyleLbl="node1" presStyleIdx="3" presStyleCnt="5">
        <dgm:presLayoutVars>
          <dgm:bulletEnabled val="1"/>
        </dgm:presLayoutVars>
      </dgm:prSet>
      <dgm:spPr/>
      <dgm:t>
        <a:bodyPr/>
        <a:lstStyle/>
        <a:p>
          <a:endParaRPr lang="cs-CZ"/>
        </a:p>
      </dgm:t>
    </dgm:pt>
    <dgm:pt modelId="{1FF7F604-41B1-4D4B-8346-2676CEBFF05C}" type="pres">
      <dgm:prSet presAssocID="{936A0BC5-F342-40DF-AB9E-63FC89D5F5F1}" presName="sibTrans" presStyleLbl="sibTrans1D1" presStyleIdx="3" presStyleCnt="4"/>
      <dgm:spPr/>
      <dgm:t>
        <a:bodyPr/>
        <a:lstStyle/>
        <a:p>
          <a:endParaRPr lang="cs-CZ"/>
        </a:p>
      </dgm:t>
    </dgm:pt>
    <dgm:pt modelId="{35911454-BFAF-4468-9002-AEBEAC6CFEF6}" type="pres">
      <dgm:prSet presAssocID="{936A0BC5-F342-40DF-AB9E-63FC89D5F5F1}" presName="connectorText" presStyleLbl="sibTrans1D1" presStyleIdx="3" presStyleCnt="4"/>
      <dgm:spPr/>
      <dgm:t>
        <a:bodyPr/>
        <a:lstStyle/>
        <a:p>
          <a:endParaRPr lang="cs-CZ"/>
        </a:p>
      </dgm:t>
    </dgm:pt>
    <dgm:pt modelId="{83E23C49-3A4A-4A02-8954-E13F344E4015}" type="pres">
      <dgm:prSet presAssocID="{D2A6EECF-2470-429F-B43B-89E5AC3E993D}" presName="node" presStyleLbl="node1" presStyleIdx="4" presStyleCnt="5">
        <dgm:presLayoutVars>
          <dgm:bulletEnabled val="1"/>
        </dgm:presLayoutVars>
      </dgm:prSet>
      <dgm:spPr/>
      <dgm:t>
        <a:bodyPr/>
        <a:lstStyle/>
        <a:p>
          <a:endParaRPr lang="cs-CZ"/>
        </a:p>
      </dgm:t>
    </dgm:pt>
  </dgm:ptLst>
  <dgm:cxnLst>
    <dgm:cxn modelId="{CEFCF5E3-10C7-4A9E-A9EE-B374D7C69E3C}" srcId="{74664AE7-964A-4C34-ACD6-0E8A75C13EB5}" destId="{6D155D16-E431-4823-9D26-52F81E519627}" srcOrd="0" destOrd="0" parTransId="{44E75F6C-08D7-4D7C-BD27-5DA93DEABCE0}" sibTransId="{16FD5353-226A-492F-8FEC-C3CD5C7767DA}"/>
    <dgm:cxn modelId="{4A134FCA-79DF-452C-BF6F-A5261D4B5BB5}" srcId="{74664AE7-964A-4C34-ACD6-0E8A75C13EB5}" destId="{FEB9C8A8-7087-4D6A-A6D9-19B235D1AAE2}" srcOrd="2" destOrd="0" parTransId="{11D45091-14E1-4F0E-A7F5-F2A0E2000D6D}" sibTransId="{DCDA8E85-8937-42FE-9D6E-9E755EE208E7}"/>
    <dgm:cxn modelId="{781E3733-77E1-4981-BB76-7807DA7C1D9C}" type="presOf" srcId="{FEB9C8A8-7087-4D6A-A6D9-19B235D1AAE2}" destId="{206EF663-CDA2-47DD-B170-27964B85C05A}" srcOrd="0" destOrd="0" presId="urn:microsoft.com/office/officeart/2005/8/layout/bProcess3"/>
    <dgm:cxn modelId="{51177D27-AB2F-4025-8940-33383B4899D3}" type="presOf" srcId="{D2A6EECF-2470-429F-B43B-89E5AC3E993D}" destId="{83E23C49-3A4A-4A02-8954-E13F344E4015}" srcOrd="0" destOrd="0" presId="urn:microsoft.com/office/officeart/2005/8/layout/bProcess3"/>
    <dgm:cxn modelId="{F289DBF3-9EB6-408F-91A7-D99C6555A8C9}" type="presOf" srcId="{DCDA8E85-8937-42FE-9D6E-9E755EE208E7}" destId="{41DD297B-5671-4141-8FCC-25BD61B5A8BE}" srcOrd="0" destOrd="0" presId="urn:microsoft.com/office/officeart/2005/8/layout/bProcess3"/>
    <dgm:cxn modelId="{98ED20D4-B434-4B7E-A27F-D0884B90232F}" type="presOf" srcId="{6D155D16-E431-4823-9D26-52F81E519627}" destId="{DD7D3EFA-29EB-4284-9D91-B53B8DE27C58}" srcOrd="0" destOrd="0" presId="urn:microsoft.com/office/officeart/2005/8/layout/bProcess3"/>
    <dgm:cxn modelId="{087F8256-2166-4610-A9A9-332C257D0052}" srcId="{74664AE7-964A-4C34-ACD6-0E8A75C13EB5}" destId="{D2A6EECF-2470-429F-B43B-89E5AC3E993D}" srcOrd="4" destOrd="0" parTransId="{51CBFB01-2BD4-491D-89A0-71B50F2BEA84}" sibTransId="{8B280C18-F5AC-463D-AC7A-57C571F5B33D}"/>
    <dgm:cxn modelId="{2270948A-84D0-4166-B9B0-868552841BF2}" type="presOf" srcId="{16FD5353-226A-492F-8FEC-C3CD5C7767DA}" destId="{CF0CEC08-CEF9-4DEB-9EC0-5D58F9F1F271}" srcOrd="0" destOrd="0" presId="urn:microsoft.com/office/officeart/2005/8/layout/bProcess3"/>
    <dgm:cxn modelId="{9CCF16B6-6A16-4FAD-AA13-98538130E05F}" type="presOf" srcId="{936A0BC5-F342-40DF-AB9E-63FC89D5F5F1}" destId="{35911454-BFAF-4468-9002-AEBEAC6CFEF6}" srcOrd="1" destOrd="0" presId="urn:microsoft.com/office/officeart/2005/8/layout/bProcess3"/>
    <dgm:cxn modelId="{FBC58BE3-40DA-45A9-A7BC-6C7D4180B917}" type="presOf" srcId="{74664AE7-964A-4C34-ACD6-0E8A75C13EB5}" destId="{B0E59DD5-7D47-43DE-B174-6EF669EF71B6}" srcOrd="0" destOrd="0" presId="urn:microsoft.com/office/officeart/2005/8/layout/bProcess3"/>
    <dgm:cxn modelId="{B26E4013-A0B6-4CEF-9D8C-C19BDFF983B2}" type="presOf" srcId="{16FD5353-226A-492F-8FEC-C3CD5C7767DA}" destId="{491322D5-6830-44DE-B661-38256AB065A6}" srcOrd="1" destOrd="0" presId="urn:microsoft.com/office/officeart/2005/8/layout/bProcess3"/>
    <dgm:cxn modelId="{A4D21F57-5168-46ED-929F-DD10EC7B9112}" type="presOf" srcId="{1B2E4A18-A57F-420C-B91B-0AC58D829562}" destId="{52F80928-1D28-4F9D-B392-1DA71A3EDAC6}" srcOrd="0" destOrd="0" presId="urn:microsoft.com/office/officeart/2005/8/layout/bProcess3"/>
    <dgm:cxn modelId="{B71F50EE-D8DC-4BA3-A1D3-CE1C3E7356B6}" type="presOf" srcId="{DCDA8E85-8937-42FE-9D6E-9E755EE208E7}" destId="{57A9A57F-6155-4C0E-849A-C682FAB5216E}" srcOrd="1" destOrd="0" presId="urn:microsoft.com/office/officeart/2005/8/layout/bProcess3"/>
    <dgm:cxn modelId="{2FA2EFC5-2DD3-43ED-A637-19389FEFF3A7}" type="presOf" srcId="{936A0BC5-F342-40DF-AB9E-63FC89D5F5F1}" destId="{1FF7F604-41B1-4D4B-8346-2676CEBFF05C}" srcOrd="0" destOrd="0" presId="urn:microsoft.com/office/officeart/2005/8/layout/bProcess3"/>
    <dgm:cxn modelId="{2FBB3E2D-A901-429D-97FF-DD9E679B569F}" srcId="{74664AE7-964A-4C34-ACD6-0E8A75C13EB5}" destId="{1B2E4A18-A57F-420C-B91B-0AC58D829562}" srcOrd="1" destOrd="0" parTransId="{10E52464-B77E-47F8-ABAE-E1C4648350A8}" sibTransId="{59F67F68-3C4F-4499-BA90-C0DD2454DABC}"/>
    <dgm:cxn modelId="{3533A16B-85E6-4F81-A94D-D5E06EF97900}" type="presOf" srcId="{C9D1F948-EF23-4994-B1AD-ADAD9C448C4B}" destId="{1557E83C-3DA4-41DB-93CD-C4D34C9A2680}" srcOrd="0" destOrd="0" presId="urn:microsoft.com/office/officeart/2005/8/layout/bProcess3"/>
    <dgm:cxn modelId="{514DA973-0AAF-408C-A9D1-4BE63F7062AC}" type="presOf" srcId="{59F67F68-3C4F-4499-BA90-C0DD2454DABC}" destId="{A9371201-3FD8-4A4D-85B0-E7FD07706508}" srcOrd="0" destOrd="0" presId="urn:microsoft.com/office/officeart/2005/8/layout/bProcess3"/>
    <dgm:cxn modelId="{04B8E02A-62F5-40E0-A2F3-4954AC95F937}" srcId="{74664AE7-964A-4C34-ACD6-0E8A75C13EB5}" destId="{C9D1F948-EF23-4994-B1AD-ADAD9C448C4B}" srcOrd="3" destOrd="0" parTransId="{2B920C22-856B-43EB-B805-9F972CBF2872}" sibTransId="{936A0BC5-F342-40DF-AB9E-63FC89D5F5F1}"/>
    <dgm:cxn modelId="{4DDB71B4-80EE-463E-A076-B661C1FEDCC7}" type="presOf" srcId="{59F67F68-3C4F-4499-BA90-C0DD2454DABC}" destId="{66F7FB00-D7DE-445C-B080-F38087EE3A28}" srcOrd="1" destOrd="0" presId="urn:microsoft.com/office/officeart/2005/8/layout/bProcess3"/>
    <dgm:cxn modelId="{AD28FB30-F5D1-4B79-9DAD-3701C946491E}" type="presParOf" srcId="{B0E59DD5-7D47-43DE-B174-6EF669EF71B6}" destId="{DD7D3EFA-29EB-4284-9D91-B53B8DE27C58}" srcOrd="0" destOrd="0" presId="urn:microsoft.com/office/officeart/2005/8/layout/bProcess3"/>
    <dgm:cxn modelId="{3CB886F2-32EA-4E10-B0B9-39C08109917A}" type="presParOf" srcId="{B0E59DD5-7D47-43DE-B174-6EF669EF71B6}" destId="{CF0CEC08-CEF9-4DEB-9EC0-5D58F9F1F271}" srcOrd="1" destOrd="0" presId="urn:microsoft.com/office/officeart/2005/8/layout/bProcess3"/>
    <dgm:cxn modelId="{269A6324-13AF-46F7-9C1D-503A3DD6876B}" type="presParOf" srcId="{CF0CEC08-CEF9-4DEB-9EC0-5D58F9F1F271}" destId="{491322D5-6830-44DE-B661-38256AB065A6}" srcOrd="0" destOrd="0" presId="urn:microsoft.com/office/officeart/2005/8/layout/bProcess3"/>
    <dgm:cxn modelId="{AFF1FF1C-CF4E-4E54-8971-1ADF7A9DF222}" type="presParOf" srcId="{B0E59DD5-7D47-43DE-B174-6EF669EF71B6}" destId="{52F80928-1D28-4F9D-B392-1DA71A3EDAC6}" srcOrd="2" destOrd="0" presId="urn:microsoft.com/office/officeart/2005/8/layout/bProcess3"/>
    <dgm:cxn modelId="{F4B440D0-CE0F-443C-976D-4A14F2F4B2C4}" type="presParOf" srcId="{B0E59DD5-7D47-43DE-B174-6EF669EF71B6}" destId="{A9371201-3FD8-4A4D-85B0-E7FD07706508}" srcOrd="3" destOrd="0" presId="urn:microsoft.com/office/officeart/2005/8/layout/bProcess3"/>
    <dgm:cxn modelId="{52E37E38-461C-46AF-ACE7-4C4644DEA9D9}" type="presParOf" srcId="{A9371201-3FD8-4A4D-85B0-E7FD07706508}" destId="{66F7FB00-D7DE-445C-B080-F38087EE3A28}" srcOrd="0" destOrd="0" presId="urn:microsoft.com/office/officeart/2005/8/layout/bProcess3"/>
    <dgm:cxn modelId="{ACFDB7ED-FB32-4306-907D-F127A900CEF0}" type="presParOf" srcId="{B0E59DD5-7D47-43DE-B174-6EF669EF71B6}" destId="{206EF663-CDA2-47DD-B170-27964B85C05A}" srcOrd="4" destOrd="0" presId="urn:microsoft.com/office/officeart/2005/8/layout/bProcess3"/>
    <dgm:cxn modelId="{82C09620-31F3-4A08-8816-59859818EB11}" type="presParOf" srcId="{B0E59DD5-7D47-43DE-B174-6EF669EF71B6}" destId="{41DD297B-5671-4141-8FCC-25BD61B5A8BE}" srcOrd="5" destOrd="0" presId="urn:microsoft.com/office/officeart/2005/8/layout/bProcess3"/>
    <dgm:cxn modelId="{B328AAF7-65DE-48B4-A098-3AC97CD7160E}" type="presParOf" srcId="{41DD297B-5671-4141-8FCC-25BD61B5A8BE}" destId="{57A9A57F-6155-4C0E-849A-C682FAB5216E}" srcOrd="0" destOrd="0" presId="urn:microsoft.com/office/officeart/2005/8/layout/bProcess3"/>
    <dgm:cxn modelId="{623CD18B-2D38-4A93-9406-F4C51D0ECCFC}" type="presParOf" srcId="{B0E59DD5-7D47-43DE-B174-6EF669EF71B6}" destId="{1557E83C-3DA4-41DB-93CD-C4D34C9A2680}" srcOrd="6" destOrd="0" presId="urn:microsoft.com/office/officeart/2005/8/layout/bProcess3"/>
    <dgm:cxn modelId="{AB7F119C-2A93-4CA7-B081-5A22E7EA3B3F}" type="presParOf" srcId="{B0E59DD5-7D47-43DE-B174-6EF669EF71B6}" destId="{1FF7F604-41B1-4D4B-8346-2676CEBFF05C}" srcOrd="7" destOrd="0" presId="urn:microsoft.com/office/officeart/2005/8/layout/bProcess3"/>
    <dgm:cxn modelId="{A62904D4-CE21-4975-8BE1-284E2F5782FF}" type="presParOf" srcId="{1FF7F604-41B1-4D4B-8346-2676CEBFF05C}" destId="{35911454-BFAF-4468-9002-AEBEAC6CFEF6}" srcOrd="0" destOrd="0" presId="urn:microsoft.com/office/officeart/2005/8/layout/bProcess3"/>
    <dgm:cxn modelId="{E701EFDA-F171-4E89-816A-8A44775665CB}" type="presParOf" srcId="{B0E59DD5-7D47-43DE-B174-6EF669EF71B6}" destId="{83E23C49-3A4A-4A02-8954-E13F344E4015}"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0A0E49B-B1FD-414A-B91D-401626A4AA5C}"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cs-CZ"/>
        </a:p>
      </dgm:t>
    </dgm:pt>
    <dgm:pt modelId="{4655F1CE-DAA1-4FC6-A756-AB2B1B0C70EC}">
      <dgm:prSet phldrT="[Text]"/>
      <dgm:spPr>
        <a:solidFill>
          <a:schemeClr val="accent3"/>
        </a:solidFill>
      </dgm:spPr>
      <dgm:t>
        <a:bodyPr/>
        <a:lstStyle/>
        <a:p>
          <a:r>
            <a:rPr lang="cs-CZ" dirty="0"/>
            <a:t>Souhlas s dotčením PUPFL</a:t>
          </a:r>
        </a:p>
      </dgm:t>
    </dgm:pt>
    <dgm:pt modelId="{25EC2FA9-167F-46F2-877D-05960423F47D}" type="parTrans" cxnId="{D95A6D78-3A65-4D97-B208-9CBD9CF41702}">
      <dgm:prSet/>
      <dgm:spPr/>
      <dgm:t>
        <a:bodyPr/>
        <a:lstStyle/>
        <a:p>
          <a:endParaRPr lang="cs-CZ"/>
        </a:p>
      </dgm:t>
    </dgm:pt>
    <dgm:pt modelId="{D36DFCB5-AC8E-496B-8DF5-3F74BD46F7EE}" type="sibTrans" cxnId="{D95A6D78-3A65-4D97-B208-9CBD9CF41702}">
      <dgm:prSet>
        <dgm:style>
          <a:lnRef idx="0">
            <a:scrgbClr r="0" g="0" b="0"/>
          </a:lnRef>
          <a:fillRef idx="0">
            <a:scrgbClr r="0" g="0" b="0"/>
          </a:fillRef>
          <a:effectRef idx="0">
            <a:scrgbClr r="0" g="0" b="0"/>
          </a:effectRef>
          <a:fontRef idx="minor">
            <a:schemeClr val="tx1"/>
          </a:fontRef>
        </dgm:style>
      </dgm:prSet>
      <dgm:spPr>
        <a:ln w="9525" cap="flat" cmpd="sng" algn="ctr">
          <a:solidFill>
            <a:schemeClr val="dk1"/>
          </a:solidFill>
          <a:prstDash val="solid"/>
          <a:round/>
          <a:headEnd type="arrow" w="med" len="med"/>
          <a:tailEnd type="arrow" w="med" len="med"/>
        </a:ln>
      </dgm:spPr>
      <dgm:t>
        <a:bodyPr/>
        <a:lstStyle/>
        <a:p>
          <a:endParaRPr lang="cs-CZ"/>
        </a:p>
      </dgm:t>
    </dgm:pt>
    <dgm:pt modelId="{2A58AA88-B430-40C4-A9F3-484F6E5A6353}">
      <dgm:prSet phldrT="[Text]"/>
      <dgm:spPr>
        <a:solidFill>
          <a:schemeClr val="accent3"/>
        </a:solidFill>
      </dgm:spPr>
      <dgm:t>
        <a:bodyPr/>
        <a:lstStyle/>
        <a:p>
          <a:r>
            <a:rPr lang="cs-CZ" dirty="0"/>
            <a:t>Územní rozhodnutí</a:t>
          </a:r>
        </a:p>
      </dgm:t>
    </dgm:pt>
    <dgm:pt modelId="{DEC06C40-A9F7-4C67-BA40-FF30F851FED6}" type="parTrans" cxnId="{65DBD662-F1E9-4681-B268-08DF0581FBF2}">
      <dgm:prSet/>
      <dgm:spPr/>
      <dgm:t>
        <a:bodyPr/>
        <a:lstStyle/>
        <a:p>
          <a:endParaRPr lang="cs-CZ"/>
        </a:p>
      </dgm:t>
    </dgm:pt>
    <dgm:pt modelId="{558340AD-3F44-401F-A8F6-71147E1DFD57}" type="sibTrans" cxnId="{65DBD662-F1E9-4681-B268-08DF0581FBF2}">
      <dgm:prSet/>
      <dgm:spPr/>
      <dgm:t>
        <a:bodyPr/>
        <a:lstStyle/>
        <a:p>
          <a:endParaRPr lang="cs-CZ"/>
        </a:p>
      </dgm:t>
    </dgm:pt>
    <dgm:pt modelId="{1CDDEA4D-2CEE-4057-83B0-14E4E9626284}">
      <dgm:prSet phldrT="[Text]"/>
      <dgm:spPr>
        <a:solidFill>
          <a:schemeClr val="accent3"/>
        </a:solidFill>
      </dgm:spPr>
      <dgm:t>
        <a:bodyPr/>
        <a:lstStyle/>
        <a:p>
          <a:r>
            <a:rPr lang="cs-CZ" dirty="0"/>
            <a:t>Rozhodnutí o odnětí</a:t>
          </a:r>
        </a:p>
      </dgm:t>
    </dgm:pt>
    <dgm:pt modelId="{04DDFAF6-84D0-4FAB-A0EC-579306E660C9}" type="parTrans" cxnId="{3341CBCC-1E6C-43F6-826C-001627DBB76D}">
      <dgm:prSet/>
      <dgm:spPr/>
      <dgm:t>
        <a:bodyPr/>
        <a:lstStyle/>
        <a:p>
          <a:endParaRPr lang="cs-CZ"/>
        </a:p>
      </dgm:t>
    </dgm:pt>
    <dgm:pt modelId="{C6EBCAC5-A068-4379-8DB9-7AA3BC16CFD3}" type="sibTrans" cxnId="{3341CBCC-1E6C-43F6-826C-001627DBB76D}">
      <dgm:prSet/>
      <dgm:spPr/>
      <dgm:t>
        <a:bodyPr/>
        <a:lstStyle/>
        <a:p>
          <a:endParaRPr lang="cs-CZ"/>
        </a:p>
      </dgm:t>
    </dgm:pt>
    <dgm:pt modelId="{9591AB16-2BF3-4659-9873-E5B0A403DA88}">
      <dgm:prSet phldrT="[Text]"/>
      <dgm:spPr>
        <a:solidFill>
          <a:schemeClr val="accent3"/>
        </a:solidFill>
      </dgm:spPr>
      <dgm:t>
        <a:bodyPr/>
        <a:lstStyle/>
        <a:p>
          <a:r>
            <a:rPr lang="cs-CZ" dirty="0"/>
            <a:t>Zápis do katastru nemovitostí</a:t>
          </a:r>
        </a:p>
      </dgm:t>
    </dgm:pt>
    <dgm:pt modelId="{AC9EAFB8-103A-470A-8902-70CA2037663A}" type="parTrans" cxnId="{57F5B11B-E460-48F3-BA70-074901977AC7}">
      <dgm:prSet/>
      <dgm:spPr/>
      <dgm:t>
        <a:bodyPr/>
        <a:lstStyle/>
        <a:p>
          <a:endParaRPr lang="cs-CZ"/>
        </a:p>
      </dgm:t>
    </dgm:pt>
    <dgm:pt modelId="{6B1240C1-EEE9-4CCF-9287-23A8C7D19BEB}" type="sibTrans" cxnId="{57F5B11B-E460-48F3-BA70-074901977AC7}">
      <dgm:prSet/>
      <dgm:spPr/>
      <dgm:t>
        <a:bodyPr/>
        <a:lstStyle/>
        <a:p>
          <a:endParaRPr lang="cs-CZ"/>
        </a:p>
      </dgm:t>
    </dgm:pt>
    <dgm:pt modelId="{A1E0B91F-C0E9-43F9-B21D-F59E471AF976}">
      <dgm:prSet custT="1"/>
      <dgm:spPr>
        <a:solidFill>
          <a:schemeClr val="accent3"/>
        </a:solidFill>
      </dgm:spPr>
      <dgm:t>
        <a:bodyPr/>
        <a:lstStyle/>
        <a:p>
          <a:r>
            <a:rPr lang="cs-CZ" sz="1800" dirty="0"/>
            <a:t>Závazné stanovisko k zásahu do VKP (lesy)</a:t>
          </a:r>
        </a:p>
      </dgm:t>
    </dgm:pt>
    <dgm:pt modelId="{88D612A9-F1AF-421C-BFF1-C5149C290125}" type="parTrans" cxnId="{A8075670-7BD6-4EFB-BE42-4F4DF290902D}">
      <dgm:prSet/>
      <dgm:spPr/>
      <dgm:t>
        <a:bodyPr/>
        <a:lstStyle/>
        <a:p>
          <a:endParaRPr lang="cs-CZ"/>
        </a:p>
      </dgm:t>
    </dgm:pt>
    <dgm:pt modelId="{F9E5EE43-622A-46B1-95B6-848E50614B85}" type="sibTrans" cxnId="{A8075670-7BD6-4EFB-BE42-4F4DF290902D}">
      <dgm:prSet/>
      <dgm:spPr/>
      <dgm:t>
        <a:bodyPr/>
        <a:lstStyle/>
        <a:p>
          <a:endParaRPr lang="cs-CZ"/>
        </a:p>
      </dgm:t>
    </dgm:pt>
    <dgm:pt modelId="{25978552-9BFC-4E02-B7DC-47899E6552E5}">
      <dgm:prSet/>
      <dgm:spPr>
        <a:solidFill>
          <a:schemeClr val="accent3"/>
        </a:solidFill>
      </dgm:spPr>
      <dgm:t>
        <a:bodyPr/>
        <a:lstStyle/>
        <a:p>
          <a:r>
            <a:rPr lang="cs-CZ" dirty="0"/>
            <a:t>Realizace záměru </a:t>
          </a:r>
        </a:p>
      </dgm:t>
    </dgm:pt>
    <dgm:pt modelId="{1E5233A8-4F76-4F2F-B68C-542F6602ACB3}" type="parTrans" cxnId="{CDBA4A7C-0D87-41A6-B1EF-8235FEED7A3C}">
      <dgm:prSet/>
      <dgm:spPr/>
      <dgm:t>
        <a:bodyPr/>
        <a:lstStyle/>
        <a:p>
          <a:endParaRPr lang="cs-CZ"/>
        </a:p>
      </dgm:t>
    </dgm:pt>
    <dgm:pt modelId="{353C903C-F5E0-40D0-AA71-E4225F6FDCF7}" type="sibTrans" cxnId="{CDBA4A7C-0D87-41A6-B1EF-8235FEED7A3C}">
      <dgm:prSet/>
      <dgm:spPr/>
      <dgm:t>
        <a:bodyPr/>
        <a:lstStyle/>
        <a:p>
          <a:endParaRPr lang="cs-CZ"/>
        </a:p>
      </dgm:t>
    </dgm:pt>
    <dgm:pt modelId="{1C1280ED-1C8C-4150-AFE4-44DD671873AF}" type="pres">
      <dgm:prSet presAssocID="{E0A0E49B-B1FD-414A-B91D-401626A4AA5C}" presName="Name0" presStyleCnt="0">
        <dgm:presLayoutVars>
          <dgm:dir/>
          <dgm:resizeHandles val="exact"/>
        </dgm:presLayoutVars>
      </dgm:prSet>
      <dgm:spPr/>
      <dgm:t>
        <a:bodyPr/>
        <a:lstStyle/>
        <a:p>
          <a:endParaRPr lang="cs-CZ"/>
        </a:p>
      </dgm:t>
    </dgm:pt>
    <dgm:pt modelId="{DD7C2B50-1CE9-4271-8F6C-348150A547E6}" type="pres">
      <dgm:prSet presAssocID="{4655F1CE-DAA1-4FC6-A756-AB2B1B0C70EC}" presName="node" presStyleLbl="node1" presStyleIdx="0" presStyleCnt="6">
        <dgm:presLayoutVars>
          <dgm:bulletEnabled val="1"/>
        </dgm:presLayoutVars>
      </dgm:prSet>
      <dgm:spPr/>
      <dgm:t>
        <a:bodyPr/>
        <a:lstStyle/>
        <a:p>
          <a:endParaRPr lang="cs-CZ"/>
        </a:p>
      </dgm:t>
    </dgm:pt>
    <dgm:pt modelId="{6C94C84D-DFF7-4BA5-B2EC-9E3CBF0BD302}" type="pres">
      <dgm:prSet presAssocID="{D36DFCB5-AC8E-496B-8DF5-3F74BD46F7EE}" presName="sibTrans" presStyleLbl="sibTrans1D1" presStyleIdx="0" presStyleCnt="5"/>
      <dgm:spPr/>
      <dgm:t>
        <a:bodyPr/>
        <a:lstStyle/>
        <a:p>
          <a:endParaRPr lang="cs-CZ"/>
        </a:p>
      </dgm:t>
    </dgm:pt>
    <dgm:pt modelId="{E0244FD5-4E62-4414-A49D-87C291D25620}" type="pres">
      <dgm:prSet presAssocID="{D36DFCB5-AC8E-496B-8DF5-3F74BD46F7EE}" presName="connectorText" presStyleLbl="sibTrans1D1" presStyleIdx="0" presStyleCnt="5"/>
      <dgm:spPr/>
      <dgm:t>
        <a:bodyPr/>
        <a:lstStyle/>
        <a:p>
          <a:endParaRPr lang="cs-CZ"/>
        </a:p>
      </dgm:t>
    </dgm:pt>
    <dgm:pt modelId="{E3FDE151-6DAB-48F0-935C-92D6E1075F9F}" type="pres">
      <dgm:prSet presAssocID="{A1E0B91F-C0E9-43F9-B21D-F59E471AF976}" presName="node" presStyleLbl="node1" presStyleIdx="1" presStyleCnt="6">
        <dgm:presLayoutVars>
          <dgm:bulletEnabled val="1"/>
        </dgm:presLayoutVars>
      </dgm:prSet>
      <dgm:spPr/>
      <dgm:t>
        <a:bodyPr/>
        <a:lstStyle/>
        <a:p>
          <a:endParaRPr lang="cs-CZ"/>
        </a:p>
      </dgm:t>
    </dgm:pt>
    <dgm:pt modelId="{057BCF9A-9A3A-4223-9BC9-854BDDEC8797}" type="pres">
      <dgm:prSet presAssocID="{F9E5EE43-622A-46B1-95B6-848E50614B85}" presName="sibTrans" presStyleLbl="sibTrans1D1" presStyleIdx="1" presStyleCnt="5"/>
      <dgm:spPr/>
      <dgm:t>
        <a:bodyPr/>
        <a:lstStyle/>
        <a:p>
          <a:endParaRPr lang="cs-CZ"/>
        </a:p>
      </dgm:t>
    </dgm:pt>
    <dgm:pt modelId="{9159BC23-367A-4C87-9175-C4D2491D80A5}" type="pres">
      <dgm:prSet presAssocID="{F9E5EE43-622A-46B1-95B6-848E50614B85}" presName="connectorText" presStyleLbl="sibTrans1D1" presStyleIdx="1" presStyleCnt="5"/>
      <dgm:spPr/>
      <dgm:t>
        <a:bodyPr/>
        <a:lstStyle/>
        <a:p>
          <a:endParaRPr lang="cs-CZ"/>
        </a:p>
      </dgm:t>
    </dgm:pt>
    <dgm:pt modelId="{30099082-09DE-477C-B999-24D605817420}" type="pres">
      <dgm:prSet presAssocID="{2A58AA88-B430-40C4-A9F3-484F6E5A6353}" presName="node" presStyleLbl="node1" presStyleIdx="2" presStyleCnt="6">
        <dgm:presLayoutVars>
          <dgm:bulletEnabled val="1"/>
        </dgm:presLayoutVars>
      </dgm:prSet>
      <dgm:spPr/>
      <dgm:t>
        <a:bodyPr/>
        <a:lstStyle/>
        <a:p>
          <a:endParaRPr lang="cs-CZ"/>
        </a:p>
      </dgm:t>
    </dgm:pt>
    <dgm:pt modelId="{C152218F-30F1-4540-83B0-CFDD372A873E}" type="pres">
      <dgm:prSet presAssocID="{558340AD-3F44-401F-A8F6-71147E1DFD57}" presName="sibTrans" presStyleLbl="sibTrans1D1" presStyleIdx="2" presStyleCnt="5"/>
      <dgm:spPr/>
      <dgm:t>
        <a:bodyPr/>
        <a:lstStyle/>
        <a:p>
          <a:endParaRPr lang="cs-CZ"/>
        </a:p>
      </dgm:t>
    </dgm:pt>
    <dgm:pt modelId="{C3157375-6B8A-42B1-95F6-4392A6A41AF5}" type="pres">
      <dgm:prSet presAssocID="{558340AD-3F44-401F-A8F6-71147E1DFD57}" presName="connectorText" presStyleLbl="sibTrans1D1" presStyleIdx="2" presStyleCnt="5"/>
      <dgm:spPr/>
      <dgm:t>
        <a:bodyPr/>
        <a:lstStyle/>
        <a:p>
          <a:endParaRPr lang="cs-CZ"/>
        </a:p>
      </dgm:t>
    </dgm:pt>
    <dgm:pt modelId="{23D172CF-2CEB-4F75-B107-3526139AF5D6}" type="pres">
      <dgm:prSet presAssocID="{1CDDEA4D-2CEE-4057-83B0-14E4E9626284}" presName="node" presStyleLbl="node1" presStyleIdx="3" presStyleCnt="6">
        <dgm:presLayoutVars>
          <dgm:bulletEnabled val="1"/>
        </dgm:presLayoutVars>
      </dgm:prSet>
      <dgm:spPr/>
      <dgm:t>
        <a:bodyPr/>
        <a:lstStyle/>
        <a:p>
          <a:endParaRPr lang="cs-CZ"/>
        </a:p>
      </dgm:t>
    </dgm:pt>
    <dgm:pt modelId="{EF101034-BD2C-4BAE-AEF9-5615F7790A0D}" type="pres">
      <dgm:prSet presAssocID="{C6EBCAC5-A068-4379-8DB9-7AA3BC16CFD3}" presName="sibTrans" presStyleLbl="sibTrans1D1" presStyleIdx="3" presStyleCnt="5"/>
      <dgm:spPr/>
      <dgm:t>
        <a:bodyPr/>
        <a:lstStyle/>
        <a:p>
          <a:endParaRPr lang="cs-CZ"/>
        </a:p>
      </dgm:t>
    </dgm:pt>
    <dgm:pt modelId="{2A1001E6-080F-426B-BBBB-ED46EFF443E6}" type="pres">
      <dgm:prSet presAssocID="{C6EBCAC5-A068-4379-8DB9-7AA3BC16CFD3}" presName="connectorText" presStyleLbl="sibTrans1D1" presStyleIdx="3" presStyleCnt="5"/>
      <dgm:spPr/>
      <dgm:t>
        <a:bodyPr/>
        <a:lstStyle/>
        <a:p>
          <a:endParaRPr lang="cs-CZ"/>
        </a:p>
      </dgm:t>
    </dgm:pt>
    <dgm:pt modelId="{43CB335F-145B-4C51-B03F-A3D326BA8C6F}" type="pres">
      <dgm:prSet presAssocID="{25978552-9BFC-4E02-B7DC-47899E6552E5}" presName="node" presStyleLbl="node1" presStyleIdx="4" presStyleCnt="6">
        <dgm:presLayoutVars>
          <dgm:bulletEnabled val="1"/>
        </dgm:presLayoutVars>
      </dgm:prSet>
      <dgm:spPr/>
      <dgm:t>
        <a:bodyPr/>
        <a:lstStyle/>
        <a:p>
          <a:endParaRPr lang="cs-CZ"/>
        </a:p>
      </dgm:t>
    </dgm:pt>
    <dgm:pt modelId="{D162195D-BC34-462D-BB7A-CB4DD2C69EDF}" type="pres">
      <dgm:prSet presAssocID="{353C903C-F5E0-40D0-AA71-E4225F6FDCF7}" presName="sibTrans" presStyleLbl="sibTrans1D1" presStyleIdx="4" presStyleCnt="5"/>
      <dgm:spPr/>
      <dgm:t>
        <a:bodyPr/>
        <a:lstStyle/>
        <a:p>
          <a:endParaRPr lang="cs-CZ"/>
        </a:p>
      </dgm:t>
    </dgm:pt>
    <dgm:pt modelId="{58962AAD-0867-444A-9A19-116B7769CCFA}" type="pres">
      <dgm:prSet presAssocID="{353C903C-F5E0-40D0-AA71-E4225F6FDCF7}" presName="connectorText" presStyleLbl="sibTrans1D1" presStyleIdx="4" presStyleCnt="5"/>
      <dgm:spPr/>
      <dgm:t>
        <a:bodyPr/>
        <a:lstStyle/>
        <a:p>
          <a:endParaRPr lang="cs-CZ"/>
        </a:p>
      </dgm:t>
    </dgm:pt>
    <dgm:pt modelId="{0419F8CA-B5D1-45BF-ACB7-4729CB69C185}" type="pres">
      <dgm:prSet presAssocID="{9591AB16-2BF3-4659-9873-E5B0A403DA88}" presName="node" presStyleLbl="node1" presStyleIdx="5" presStyleCnt="6">
        <dgm:presLayoutVars>
          <dgm:bulletEnabled val="1"/>
        </dgm:presLayoutVars>
      </dgm:prSet>
      <dgm:spPr/>
      <dgm:t>
        <a:bodyPr/>
        <a:lstStyle/>
        <a:p>
          <a:endParaRPr lang="cs-CZ"/>
        </a:p>
      </dgm:t>
    </dgm:pt>
  </dgm:ptLst>
  <dgm:cxnLst>
    <dgm:cxn modelId="{57F5B11B-E460-48F3-BA70-074901977AC7}" srcId="{E0A0E49B-B1FD-414A-B91D-401626A4AA5C}" destId="{9591AB16-2BF3-4659-9873-E5B0A403DA88}" srcOrd="5" destOrd="0" parTransId="{AC9EAFB8-103A-470A-8902-70CA2037663A}" sibTransId="{6B1240C1-EEE9-4CCF-9287-23A8C7D19BEB}"/>
    <dgm:cxn modelId="{96C468EE-07FC-4064-9CFD-8286BB7994D1}" type="presOf" srcId="{E0A0E49B-B1FD-414A-B91D-401626A4AA5C}" destId="{1C1280ED-1C8C-4150-AFE4-44DD671873AF}" srcOrd="0" destOrd="0" presId="urn:microsoft.com/office/officeart/2005/8/layout/bProcess3"/>
    <dgm:cxn modelId="{7A2CC47B-A3AE-48EC-A999-1C92ECBB1449}" type="presOf" srcId="{F9E5EE43-622A-46B1-95B6-848E50614B85}" destId="{9159BC23-367A-4C87-9175-C4D2491D80A5}" srcOrd="1" destOrd="0" presId="urn:microsoft.com/office/officeart/2005/8/layout/bProcess3"/>
    <dgm:cxn modelId="{29801D2C-ECBF-4DC4-A769-2C43BECE5742}" type="presOf" srcId="{9591AB16-2BF3-4659-9873-E5B0A403DA88}" destId="{0419F8CA-B5D1-45BF-ACB7-4729CB69C185}" srcOrd="0" destOrd="0" presId="urn:microsoft.com/office/officeart/2005/8/layout/bProcess3"/>
    <dgm:cxn modelId="{346E9195-4BDE-4DC3-ACB5-EB6E206EC7E2}" type="presOf" srcId="{F9E5EE43-622A-46B1-95B6-848E50614B85}" destId="{057BCF9A-9A3A-4223-9BC9-854BDDEC8797}" srcOrd="0" destOrd="0" presId="urn:microsoft.com/office/officeart/2005/8/layout/bProcess3"/>
    <dgm:cxn modelId="{0C8AA5A1-B0FF-4A32-92B1-F33AE4FED9DC}" type="presOf" srcId="{D36DFCB5-AC8E-496B-8DF5-3F74BD46F7EE}" destId="{E0244FD5-4E62-4414-A49D-87C291D25620}" srcOrd="1" destOrd="0" presId="urn:microsoft.com/office/officeart/2005/8/layout/bProcess3"/>
    <dgm:cxn modelId="{9C8F422A-7461-40AA-8F57-C0A480232E97}" type="presOf" srcId="{2A58AA88-B430-40C4-A9F3-484F6E5A6353}" destId="{30099082-09DE-477C-B999-24D605817420}" srcOrd="0" destOrd="0" presId="urn:microsoft.com/office/officeart/2005/8/layout/bProcess3"/>
    <dgm:cxn modelId="{1CB3BBB3-8CC4-4854-A8B2-830CEF0EB816}" type="presOf" srcId="{353C903C-F5E0-40D0-AA71-E4225F6FDCF7}" destId="{58962AAD-0867-444A-9A19-116B7769CCFA}" srcOrd="1" destOrd="0" presId="urn:microsoft.com/office/officeart/2005/8/layout/bProcess3"/>
    <dgm:cxn modelId="{ACCB172C-EDCF-4C21-84DD-6E3C82A86211}" type="presOf" srcId="{A1E0B91F-C0E9-43F9-B21D-F59E471AF976}" destId="{E3FDE151-6DAB-48F0-935C-92D6E1075F9F}" srcOrd="0" destOrd="0" presId="urn:microsoft.com/office/officeart/2005/8/layout/bProcess3"/>
    <dgm:cxn modelId="{46CAADEC-5160-4512-8885-7E11ADB21208}" type="presOf" srcId="{4655F1CE-DAA1-4FC6-A756-AB2B1B0C70EC}" destId="{DD7C2B50-1CE9-4271-8F6C-348150A547E6}" srcOrd="0" destOrd="0" presId="urn:microsoft.com/office/officeart/2005/8/layout/bProcess3"/>
    <dgm:cxn modelId="{A8075670-7BD6-4EFB-BE42-4F4DF290902D}" srcId="{E0A0E49B-B1FD-414A-B91D-401626A4AA5C}" destId="{A1E0B91F-C0E9-43F9-B21D-F59E471AF976}" srcOrd="1" destOrd="0" parTransId="{88D612A9-F1AF-421C-BFF1-C5149C290125}" sibTransId="{F9E5EE43-622A-46B1-95B6-848E50614B85}"/>
    <dgm:cxn modelId="{08CAB5F9-9676-4E88-AD5B-070F89C3E0EF}" type="presOf" srcId="{558340AD-3F44-401F-A8F6-71147E1DFD57}" destId="{C152218F-30F1-4540-83B0-CFDD372A873E}" srcOrd="0" destOrd="0" presId="urn:microsoft.com/office/officeart/2005/8/layout/bProcess3"/>
    <dgm:cxn modelId="{3341CBCC-1E6C-43F6-826C-001627DBB76D}" srcId="{E0A0E49B-B1FD-414A-B91D-401626A4AA5C}" destId="{1CDDEA4D-2CEE-4057-83B0-14E4E9626284}" srcOrd="3" destOrd="0" parTransId="{04DDFAF6-84D0-4FAB-A0EC-579306E660C9}" sibTransId="{C6EBCAC5-A068-4379-8DB9-7AA3BC16CFD3}"/>
    <dgm:cxn modelId="{D7E04EAD-0F27-4E9B-B440-39D630587224}" type="presOf" srcId="{C6EBCAC5-A068-4379-8DB9-7AA3BC16CFD3}" destId="{2A1001E6-080F-426B-BBBB-ED46EFF443E6}" srcOrd="1" destOrd="0" presId="urn:microsoft.com/office/officeart/2005/8/layout/bProcess3"/>
    <dgm:cxn modelId="{C06CB084-37DA-4978-ACAE-02FFFF1DC1E3}" type="presOf" srcId="{1CDDEA4D-2CEE-4057-83B0-14E4E9626284}" destId="{23D172CF-2CEB-4F75-B107-3526139AF5D6}" srcOrd="0" destOrd="0" presId="urn:microsoft.com/office/officeart/2005/8/layout/bProcess3"/>
    <dgm:cxn modelId="{D95A6D78-3A65-4D97-B208-9CBD9CF41702}" srcId="{E0A0E49B-B1FD-414A-B91D-401626A4AA5C}" destId="{4655F1CE-DAA1-4FC6-A756-AB2B1B0C70EC}" srcOrd="0" destOrd="0" parTransId="{25EC2FA9-167F-46F2-877D-05960423F47D}" sibTransId="{D36DFCB5-AC8E-496B-8DF5-3F74BD46F7EE}"/>
    <dgm:cxn modelId="{65DBD662-F1E9-4681-B268-08DF0581FBF2}" srcId="{E0A0E49B-B1FD-414A-B91D-401626A4AA5C}" destId="{2A58AA88-B430-40C4-A9F3-484F6E5A6353}" srcOrd="2" destOrd="0" parTransId="{DEC06C40-A9F7-4C67-BA40-FF30F851FED6}" sibTransId="{558340AD-3F44-401F-A8F6-71147E1DFD57}"/>
    <dgm:cxn modelId="{CDE3E175-5F29-4DFC-BD90-66F917F92082}" type="presOf" srcId="{C6EBCAC5-A068-4379-8DB9-7AA3BC16CFD3}" destId="{EF101034-BD2C-4BAE-AEF9-5615F7790A0D}" srcOrd="0" destOrd="0" presId="urn:microsoft.com/office/officeart/2005/8/layout/bProcess3"/>
    <dgm:cxn modelId="{FD802B18-931C-4575-98BC-7D817F7D14C6}" type="presOf" srcId="{25978552-9BFC-4E02-B7DC-47899E6552E5}" destId="{43CB335F-145B-4C51-B03F-A3D326BA8C6F}" srcOrd="0" destOrd="0" presId="urn:microsoft.com/office/officeart/2005/8/layout/bProcess3"/>
    <dgm:cxn modelId="{9FA0B600-BF0C-44D9-BC02-B4D332841E37}" type="presOf" srcId="{D36DFCB5-AC8E-496B-8DF5-3F74BD46F7EE}" destId="{6C94C84D-DFF7-4BA5-B2EC-9E3CBF0BD302}" srcOrd="0" destOrd="0" presId="urn:microsoft.com/office/officeart/2005/8/layout/bProcess3"/>
    <dgm:cxn modelId="{0FAA962E-C3BB-4CFE-971D-9367E291F7CC}" type="presOf" srcId="{353C903C-F5E0-40D0-AA71-E4225F6FDCF7}" destId="{D162195D-BC34-462D-BB7A-CB4DD2C69EDF}" srcOrd="0" destOrd="0" presId="urn:microsoft.com/office/officeart/2005/8/layout/bProcess3"/>
    <dgm:cxn modelId="{CDBA4A7C-0D87-41A6-B1EF-8235FEED7A3C}" srcId="{E0A0E49B-B1FD-414A-B91D-401626A4AA5C}" destId="{25978552-9BFC-4E02-B7DC-47899E6552E5}" srcOrd="4" destOrd="0" parTransId="{1E5233A8-4F76-4F2F-B68C-542F6602ACB3}" sibTransId="{353C903C-F5E0-40D0-AA71-E4225F6FDCF7}"/>
    <dgm:cxn modelId="{F16EBFF5-E68B-4F11-902A-60BF3FD5CA1B}" type="presOf" srcId="{558340AD-3F44-401F-A8F6-71147E1DFD57}" destId="{C3157375-6B8A-42B1-95F6-4392A6A41AF5}" srcOrd="1" destOrd="0" presId="urn:microsoft.com/office/officeart/2005/8/layout/bProcess3"/>
    <dgm:cxn modelId="{AAA1CC1C-5C64-48D2-BFD1-066B04E4E10C}" type="presParOf" srcId="{1C1280ED-1C8C-4150-AFE4-44DD671873AF}" destId="{DD7C2B50-1CE9-4271-8F6C-348150A547E6}" srcOrd="0" destOrd="0" presId="urn:microsoft.com/office/officeart/2005/8/layout/bProcess3"/>
    <dgm:cxn modelId="{958E66C0-D1A6-4460-AA90-7EA2C7CABF2A}" type="presParOf" srcId="{1C1280ED-1C8C-4150-AFE4-44DD671873AF}" destId="{6C94C84D-DFF7-4BA5-B2EC-9E3CBF0BD302}" srcOrd="1" destOrd="0" presId="urn:microsoft.com/office/officeart/2005/8/layout/bProcess3"/>
    <dgm:cxn modelId="{F40F120D-B4AD-4603-A86B-E00C1B05CF4D}" type="presParOf" srcId="{6C94C84D-DFF7-4BA5-B2EC-9E3CBF0BD302}" destId="{E0244FD5-4E62-4414-A49D-87C291D25620}" srcOrd="0" destOrd="0" presId="urn:microsoft.com/office/officeart/2005/8/layout/bProcess3"/>
    <dgm:cxn modelId="{B4A2DD2F-47E3-4268-9800-3033954BCC56}" type="presParOf" srcId="{1C1280ED-1C8C-4150-AFE4-44DD671873AF}" destId="{E3FDE151-6DAB-48F0-935C-92D6E1075F9F}" srcOrd="2" destOrd="0" presId="urn:microsoft.com/office/officeart/2005/8/layout/bProcess3"/>
    <dgm:cxn modelId="{D34E15A6-1E19-402B-B925-FE39B29B289C}" type="presParOf" srcId="{1C1280ED-1C8C-4150-AFE4-44DD671873AF}" destId="{057BCF9A-9A3A-4223-9BC9-854BDDEC8797}" srcOrd="3" destOrd="0" presId="urn:microsoft.com/office/officeart/2005/8/layout/bProcess3"/>
    <dgm:cxn modelId="{AF10A37E-711D-4ED1-B482-3D323C2AA2BE}" type="presParOf" srcId="{057BCF9A-9A3A-4223-9BC9-854BDDEC8797}" destId="{9159BC23-367A-4C87-9175-C4D2491D80A5}" srcOrd="0" destOrd="0" presId="urn:microsoft.com/office/officeart/2005/8/layout/bProcess3"/>
    <dgm:cxn modelId="{72199ABD-242E-4D53-A5D1-81A2F4930E5C}" type="presParOf" srcId="{1C1280ED-1C8C-4150-AFE4-44DD671873AF}" destId="{30099082-09DE-477C-B999-24D605817420}" srcOrd="4" destOrd="0" presId="urn:microsoft.com/office/officeart/2005/8/layout/bProcess3"/>
    <dgm:cxn modelId="{AAC4E7CC-0790-45DD-B2D1-862FADEBB9F6}" type="presParOf" srcId="{1C1280ED-1C8C-4150-AFE4-44DD671873AF}" destId="{C152218F-30F1-4540-83B0-CFDD372A873E}" srcOrd="5" destOrd="0" presId="urn:microsoft.com/office/officeart/2005/8/layout/bProcess3"/>
    <dgm:cxn modelId="{5E91AE25-1A58-46C7-BCD7-01CB0FBF371D}" type="presParOf" srcId="{C152218F-30F1-4540-83B0-CFDD372A873E}" destId="{C3157375-6B8A-42B1-95F6-4392A6A41AF5}" srcOrd="0" destOrd="0" presId="urn:microsoft.com/office/officeart/2005/8/layout/bProcess3"/>
    <dgm:cxn modelId="{ABD349C3-2422-41E4-990C-C0F177AE67AB}" type="presParOf" srcId="{1C1280ED-1C8C-4150-AFE4-44DD671873AF}" destId="{23D172CF-2CEB-4F75-B107-3526139AF5D6}" srcOrd="6" destOrd="0" presId="urn:microsoft.com/office/officeart/2005/8/layout/bProcess3"/>
    <dgm:cxn modelId="{384DAF58-0FA3-4D71-A410-EB7C23E7552A}" type="presParOf" srcId="{1C1280ED-1C8C-4150-AFE4-44DD671873AF}" destId="{EF101034-BD2C-4BAE-AEF9-5615F7790A0D}" srcOrd="7" destOrd="0" presId="urn:microsoft.com/office/officeart/2005/8/layout/bProcess3"/>
    <dgm:cxn modelId="{0F6CA898-3749-45E7-8285-6FBFC8680D0B}" type="presParOf" srcId="{EF101034-BD2C-4BAE-AEF9-5615F7790A0D}" destId="{2A1001E6-080F-426B-BBBB-ED46EFF443E6}" srcOrd="0" destOrd="0" presId="urn:microsoft.com/office/officeart/2005/8/layout/bProcess3"/>
    <dgm:cxn modelId="{E40333E7-F9CB-4B26-BC61-5911759F2565}" type="presParOf" srcId="{1C1280ED-1C8C-4150-AFE4-44DD671873AF}" destId="{43CB335F-145B-4C51-B03F-A3D326BA8C6F}" srcOrd="8" destOrd="0" presId="urn:microsoft.com/office/officeart/2005/8/layout/bProcess3"/>
    <dgm:cxn modelId="{34CECC39-D1C2-411F-8122-0288ECCAC035}" type="presParOf" srcId="{1C1280ED-1C8C-4150-AFE4-44DD671873AF}" destId="{D162195D-BC34-462D-BB7A-CB4DD2C69EDF}" srcOrd="9" destOrd="0" presId="urn:microsoft.com/office/officeart/2005/8/layout/bProcess3"/>
    <dgm:cxn modelId="{4E018977-A4BF-438C-B46D-51D9632C92A2}" type="presParOf" srcId="{D162195D-BC34-462D-BB7A-CB4DD2C69EDF}" destId="{58962AAD-0867-444A-9A19-116B7769CCFA}" srcOrd="0" destOrd="0" presId="urn:microsoft.com/office/officeart/2005/8/layout/bProcess3"/>
    <dgm:cxn modelId="{21E51DB6-1714-4E2C-989B-E88A8C6A88E2}" type="presParOf" srcId="{1C1280ED-1C8C-4150-AFE4-44DD671873AF}" destId="{0419F8CA-B5D1-45BF-ACB7-4729CB69C185}" srcOrd="10" destOrd="0" presId="urn:microsoft.com/office/officeart/2005/8/layout/b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E0282D8-2E9A-4F6F-BE18-9BF8EC8F57E3}" type="doc">
      <dgm:prSet loTypeId="urn:microsoft.com/office/officeart/2005/8/layout/hList1" loCatId="list" qsTypeId="urn:microsoft.com/office/officeart/2005/8/quickstyle/simple4" qsCatId="simple" csTypeId="urn:microsoft.com/office/officeart/2005/8/colors/accent3_2" csCatId="accent3"/>
      <dgm:spPr/>
      <dgm:t>
        <a:bodyPr/>
        <a:lstStyle/>
        <a:p>
          <a:endParaRPr lang="en-US"/>
        </a:p>
      </dgm:t>
    </dgm:pt>
    <dgm:pt modelId="{F368916D-CBEC-4229-969F-5AEC1041FEFB}">
      <dgm:prSet/>
      <dgm:spPr/>
      <dgm:t>
        <a:bodyPr/>
        <a:lstStyle/>
        <a:p>
          <a:r>
            <a:rPr lang="cs-CZ"/>
            <a:t>Změny pozemků související s dopravou, např. </a:t>
          </a:r>
          <a:endParaRPr lang="en-US"/>
        </a:p>
      </dgm:t>
    </dgm:pt>
    <dgm:pt modelId="{298BEAB5-326F-495D-91B9-82BEA8231F8A}" type="parTrans" cxnId="{0B182278-8940-4214-8D5F-ECA9023548D2}">
      <dgm:prSet/>
      <dgm:spPr/>
      <dgm:t>
        <a:bodyPr/>
        <a:lstStyle/>
        <a:p>
          <a:endParaRPr lang="en-US"/>
        </a:p>
      </dgm:t>
    </dgm:pt>
    <dgm:pt modelId="{438EC8BF-7A30-4239-98EE-50FD76BE352B}" type="sibTrans" cxnId="{0B182278-8940-4214-8D5F-ECA9023548D2}">
      <dgm:prSet/>
      <dgm:spPr/>
      <dgm:t>
        <a:bodyPr/>
        <a:lstStyle/>
        <a:p>
          <a:endParaRPr lang="en-US"/>
        </a:p>
      </dgm:t>
    </dgm:pt>
    <dgm:pt modelId="{E705C8E0-E921-4888-90BA-2FE95FD6D42B}">
      <dgm:prSet/>
      <dgm:spPr/>
      <dgm:t>
        <a:bodyPr/>
        <a:lstStyle/>
        <a:p>
          <a:r>
            <a:rPr lang="cs-CZ"/>
            <a:t>Činnosti v ochranných pásmech</a:t>
          </a:r>
          <a:endParaRPr lang="en-US"/>
        </a:p>
      </dgm:t>
    </dgm:pt>
    <dgm:pt modelId="{681E5D6C-4B4D-4B70-938A-4E2B3CFF277D}" type="parTrans" cxnId="{D89FDB66-CAAE-4F09-9CE0-912E2189BAD2}">
      <dgm:prSet/>
      <dgm:spPr/>
      <dgm:t>
        <a:bodyPr/>
        <a:lstStyle/>
        <a:p>
          <a:endParaRPr lang="en-US"/>
        </a:p>
      </dgm:t>
    </dgm:pt>
    <dgm:pt modelId="{DB0F6A22-F6B5-4F28-9B00-9BC26F3EFF6C}" type="sibTrans" cxnId="{D89FDB66-CAAE-4F09-9CE0-912E2189BAD2}">
      <dgm:prSet/>
      <dgm:spPr/>
      <dgm:t>
        <a:bodyPr/>
        <a:lstStyle/>
        <a:p>
          <a:endParaRPr lang="en-US"/>
        </a:p>
      </dgm:t>
    </dgm:pt>
    <dgm:pt modelId="{C0AD4535-7DAA-484A-AD0F-6CAB73AEE9CE}">
      <dgm:prSet/>
      <dgm:spPr/>
      <dgm:t>
        <a:bodyPr/>
        <a:lstStyle/>
        <a:p>
          <a:r>
            <a:rPr lang="cs-CZ"/>
            <a:t>Změny pozemků související s povrchovými a podzemními vodami, např. </a:t>
          </a:r>
          <a:endParaRPr lang="en-US"/>
        </a:p>
      </dgm:t>
    </dgm:pt>
    <dgm:pt modelId="{6A348BF0-92B4-4F7A-AC6B-74209903D859}" type="parTrans" cxnId="{B6C89786-DE1C-4A99-97E4-F73CAFD8823A}">
      <dgm:prSet/>
      <dgm:spPr/>
      <dgm:t>
        <a:bodyPr/>
        <a:lstStyle/>
        <a:p>
          <a:endParaRPr lang="en-US"/>
        </a:p>
      </dgm:t>
    </dgm:pt>
    <dgm:pt modelId="{89CBBE9F-D7ED-46EC-AC3B-631E1FBE2AA5}" type="sibTrans" cxnId="{B6C89786-DE1C-4A99-97E4-F73CAFD8823A}">
      <dgm:prSet/>
      <dgm:spPr/>
      <dgm:t>
        <a:bodyPr/>
        <a:lstStyle/>
        <a:p>
          <a:endParaRPr lang="en-US"/>
        </a:p>
      </dgm:t>
    </dgm:pt>
    <dgm:pt modelId="{EC7EBFE0-304B-4E25-869F-D502BF09563D}">
      <dgm:prSet/>
      <dgm:spPr/>
      <dgm:t>
        <a:bodyPr/>
        <a:lstStyle/>
        <a:p>
          <a:r>
            <a:rPr lang="cs-CZ"/>
            <a:t>Zásahy do koryt vodních toků</a:t>
          </a:r>
          <a:endParaRPr lang="en-US"/>
        </a:p>
      </dgm:t>
    </dgm:pt>
    <dgm:pt modelId="{47AF4C46-F352-4B69-B97F-21C8221D724F}" type="parTrans" cxnId="{42726FB4-1772-470E-AC62-5DCBF9823877}">
      <dgm:prSet/>
      <dgm:spPr/>
      <dgm:t>
        <a:bodyPr/>
        <a:lstStyle/>
        <a:p>
          <a:endParaRPr lang="en-US"/>
        </a:p>
      </dgm:t>
    </dgm:pt>
    <dgm:pt modelId="{BF006D38-CBF8-444C-B6EA-608CEE5CCF98}" type="sibTrans" cxnId="{42726FB4-1772-470E-AC62-5DCBF9823877}">
      <dgm:prSet/>
      <dgm:spPr/>
      <dgm:t>
        <a:bodyPr/>
        <a:lstStyle/>
        <a:p>
          <a:endParaRPr lang="en-US"/>
        </a:p>
      </dgm:t>
    </dgm:pt>
    <dgm:pt modelId="{3CC21916-7E01-4BCC-9749-F515EC52EF0A}">
      <dgm:prSet/>
      <dgm:spPr/>
      <dgm:t>
        <a:bodyPr/>
        <a:lstStyle/>
        <a:p>
          <a:r>
            <a:rPr lang="cs-CZ"/>
            <a:t>Činnosti v ochranných pásmech vodních zdrojů</a:t>
          </a:r>
          <a:endParaRPr lang="en-US"/>
        </a:p>
      </dgm:t>
    </dgm:pt>
    <dgm:pt modelId="{FE4D1B0B-0DD2-45C8-ACE7-74417639C019}" type="parTrans" cxnId="{DCC85636-BEDC-4343-B178-E7836521A7A2}">
      <dgm:prSet/>
      <dgm:spPr/>
      <dgm:t>
        <a:bodyPr/>
        <a:lstStyle/>
        <a:p>
          <a:endParaRPr lang="en-US"/>
        </a:p>
      </dgm:t>
    </dgm:pt>
    <dgm:pt modelId="{C615CF39-5A6D-468D-8BFD-F5683F074AC5}" type="sibTrans" cxnId="{DCC85636-BEDC-4343-B178-E7836521A7A2}">
      <dgm:prSet/>
      <dgm:spPr/>
      <dgm:t>
        <a:bodyPr/>
        <a:lstStyle/>
        <a:p>
          <a:endParaRPr lang="en-US"/>
        </a:p>
      </dgm:t>
    </dgm:pt>
    <dgm:pt modelId="{BDEF8F04-F4C0-4856-8B25-1D385BC942E2}">
      <dgm:prSet/>
      <dgm:spPr/>
      <dgm:t>
        <a:bodyPr/>
        <a:lstStyle/>
        <a:p>
          <a:r>
            <a:rPr lang="cs-CZ"/>
            <a:t>Změny pozemků související s ochranou přírody a krajiny, např. </a:t>
          </a:r>
          <a:endParaRPr lang="en-US"/>
        </a:p>
      </dgm:t>
    </dgm:pt>
    <dgm:pt modelId="{39345E49-CF43-418A-B81D-C1BD214EB7A3}" type="parTrans" cxnId="{659BA467-2626-47C6-B27B-69B8F886E849}">
      <dgm:prSet/>
      <dgm:spPr/>
      <dgm:t>
        <a:bodyPr/>
        <a:lstStyle/>
        <a:p>
          <a:endParaRPr lang="en-US"/>
        </a:p>
      </dgm:t>
    </dgm:pt>
    <dgm:pt modelId="{7FBAC769-6DF4-40F3-8479-AFDD46D260F4}" type="sibTrans" cxnId="{659BA467-2626-47C6-B27B-69B8F886E849}">
      <dgm:prSet/>
      <dgm:spPr/>
      <dgm:t>
        <a:bodyPr/>
        <a:lstStyle/>
        <a:p>
          <a:endParaRPr lang="en-US"/>
        </a:p>
      </dgm:t>
    </dgm:pt>
    <dgm:pt modelId="{5B81A688-30A1-4727-BE3D-B4803391E1A8}">
      <dgm:prSet/>
      <dgm:spPr/>
      <dgm:t>
        <a:bodyPr/>
        <a:lstStyle/>
        <a:p>
          <a:r>
            <a:rPr lang="cs-CZ"/>
            <a:t>Zásahy do významných krajinných prvků (vodní toky, lesy,…)</a:t>
          </a:r>
          <a:endParaRPr lang="en-US"/>
        </a:p>
      </dgm:t>
    </dgm:pt>
    <dgm:pt modelId="{AABA6AD9-EE6E-4D06-8C69-9DCB558C0CBA}" type="parTrans" cxnId="{83CC273E-8105-4ECD-9567-F5242767E236}">
      <dgm:prSet/>
      <dgm:spPr/>
      <dgm:t>
        <a:bodyPr/>
        <a:lstStyle/>
        <a:p>
          <a:endParaRPr lang="en-US"/>
        </a:p>
      </dgm:t>
    </dgm:pt>
    <dgm:pt modelId="{15DEA323-9E02-4042-B9B4-650EE1FE71D6}" type="sibTrans" cxnId="{83CC273E-8105-4ECD-9567-F5242767E236}">
      <dgm:prSet/>
      <dgm:spPr/>
      <dgm:t>
        <a:bodyPr/>
        <a:lstStyle/>
        <a:p>
          <a:endParaRPr lang="en-US"/>
        </a:p>
      </dgm:t>
    </dgm:pt>
    <dgm:pt modelId="{B87FDABA-730F-4A23-8255-72A00445AC9C}">
      <dgm:prSet/>
      <dgm:spPr/>
      <dgm:t>
        <a:bodyPr/>
        <a:lstStyle/>
        <a:p>
          <a:r>
            <a:rPr lang="cs-CZ"/>
            <a:t>Činnosti ve zvláště chráněných území </a:t>
          </a:r>
          <a:endParaRPr lang="en-US"/>
        </a:p>
      </dgm:t>
    </dgm:pt>
    <dgm:pt modelId="{6E95D002-EEA2-446A-A880-1753B15FF08F}" type="parTrans" cxnId="{077027FF-5AD4-437C-A91A-D43CD35F5776}">
      <dgm:prSet/>
      <dgm:spPr/>
      <dgm:t>
        <a:bodyPr/>
        <a:lstStyle/>
        <a:p>
          <a:endParaRPr lang="en-US"/>
        </a:p>
      </dgm:t>
    </dgm:pt>
    <dgm:pt modelId="{485E33C1-AB80-4E20-9D8C-C62657EED001}" type="sibTrans" cxnId="{077027FF-5AD4-437C-A91A-D43CD35F5776}">
      <dgm:prSet/>
      <dgm:spPr/>
      <dgm:t>
        <a:bodyPr/>
        <a:lstStyle/>
        <a:p>
          <a:endParaRPr lang="en-US"/>
        </a:p>
      </dgm:t>
    </dgm:pt>
    <dgm:pt modelId="{E637E564-9856-42C9-8D2A-D14EB9F8C28A}" type="pres">
      <dgm:prSet presAssocID="{4E0282D8-2E9A-4F6F-BE18-9BF8EC8F57E3}" presName="Name0" presStyleCnt="0">
        <dgm:presLayoutVars>
          <dgm:dir/>
          <dgm:animLvl val="lvl"/>
          <dgm:resizeHandles val="exact"/>
        </dgm:presLayoutVars>
      </dgm:prSet>
      <dgm:spPr/>
      <dgm:t>
        <a:bodyPr/>
        <a:lstStyle/>
        <a:p>
          <a:endParaRPr lang="cs-CZ"/>
        </a:p>
      </dgm:t>
    </dgm:pt>
    <dgm:pt modelId="{860712BE-F310-42F8-84C4-2727B895979F}" type="pres">
      <dgm:prSet presAssocID="{F368916D-CBEC-4229-969F-5AEC1041FEFB}" presName="composite" presStyleCnt="0"/>
      <dgm:spPr/>
    </dgm:pt>
    <dgm:pt modelId="{EE198194-B6C6-4C43-90E2-0A6585BB3DD0}" type="pres">
      <dgm:prSet presAssocID="{F368916D-CBEC-4229-969F-5AEC1041FEFB}" presName="parTx" presStyleLbl="alignNode1" presStyleIdx="0" presStyleCnt="3">
        <dgm:presLayoutVars>
          <dgm:chMax val="0"/>
          <dgm:chPref val="0"/>
          <dgm:bulletEnabled val="1"/>
        </dgm:presLayoutVars>
      </dgm:prSet>
      <dgm:spPr/>
      <dgm:t>
        <a:bodyPr/>
        <a:lstStyle/>
        <a:p>
          <a:endParaRPr lang="cs-CZ"/>
        </a:p>
      </dgm:t>
    </dgm:pt>
    <dgm:pt modelId="{CB6F6864-D546-42BF-A175-F9471B5DBEDE}" type="pres">
      <dgm:prSet presAssocID="{F368916D-CBEC-4229-969F-5AEC1041FEFB}" presName="desTx" presStyleLbl="alignAccFollowNode1" presStyleIdx="0" presStyleCnt="3">
        <dgm:presLayoutVars>
          <dgm:bulletEnabled val="1"/>
        </dgm:presLayoutVars>
      </dgm:prSet>
      <dgm:spPr/>
      <dgm:t>
        <a:bodyPr/>
        <a:lstStyle/>
        <a:p>
          <a:endParaRPr lang="cs-CZ"/>
        </a:p>
      </dgm:t>
    </dgm:pt>
    <dgm:pt modelId="{0340320B-9EEE-4356-9306-602F87DC95D0}" type="pres">
      <dgm:prSet presAssocID="{438EC8BF-7A30-4239-98EE-50FD76BE352B}" presName="space" presStyleCnt="0"/>
      <dgm:spPr/>
    </dgm:pt>
    <dgm:pt modelId="{0D06E744-164D-4C71-98D4-3C7A801C1EC0}" type="pres">
      <dgm:prSet presAssocID="{C0AD4535-7DAA-484A-AD0F-6CAB73AEE9CE}" presName="composite" presStyleCnt="0"/>
      <dgm:spPr/>
    </dgm:pt>
    <dgm:pt modelId="{CB3DC05C-8BFE-4A56-8439-E6D5CC199E3B}" type="pres">
      <dgm:prSet presAssocID="{C0AD4535-7DAA-484A-AD0F-6CAB73AEE9CE}" presName="parTx" presStyleLbl="alignNode1" presStyleIdx="1" presStyleCnt="3">
        <dgm:presLayoutVars>
          <dgm:chMax val="0"/>
          <dgm:chPref val="0"/>
          <dgm:bulletEnabled val="1"/>
        </dgm:presLayoutVars>
      </dgm:prSet>
      <dgm:spPr/>
      <dgm:t>
        <a:bodyPr/>
        <a:lstStyle/>
        <a:p>
          <a:endParaRPr lang="cs-CZ"/>
        </a:p>
      </dgm:t>
    </dgm:pt>
    <dgm:pt modelId="{50D3275A-3554-415B-921B-B66783D3B28D}" type="pres">
      <dgm:prSet presAssocID="{C0AD4535-7DAA-484A-AD0F-6CAB73AEE9CE}" presName="desTx" presStyleLbl="alignAccFollowNode1" presStyleIdx="1" presStyleCnt="3">
        <dgm:presLayoutVars>
          <dgm:bulletEnabled val="1"/>
        </dgm:presLayoutVars>
      </dgm:prSet>
      <dgm:spPr/>
      <dgm:t>
        <a:bodyPr/>
        <a:lstStyle/>
        <a:p>
          <a:endParaRPr lang="cs-CZ"/>
        </a:p>
      </dgm:t>
    </dgm:pt>
    <dgm:pt modelId="{E4EAA628-A654-47AA-8468-E9C155C603D0}" type="pres">
      <dgm:prSet presAssocID="{89CBBE9F-D7ED-46EC-AC3B-631E1FBE2AA5}" presName="space" presStyleCnt="0"/>
      <dgm:spPr/>
    </dgm:pt>
    <dgm:pt modelId="{C2CDB203-EC80-44E7-9FA8-B78AE1C6CEE6}" type="pres">
      <dgm:prSet presAssocID="{BDEF8F04-F4C0-4856-8B25-1D385BC942E2}" presName="composite" presStyleCnt="0"/>
      <dgm:spPr/>
    </dgm:pt>
    <dgm:pt modelId="{B844B647-7EA7-4F14-AC17-5BC98FC4AE8A}" type="pres">
      <dgm:prSet presAssocID="{BDEF8F04-F4C0-4856-8B25-1D385BC942E2}" presName="parTx" presStyleLbl="alignNode1" presStyleIdx="2" presStyleCnt="3">
        <dgm:presLayoutVars>
          <dgm:chMax val="0"/>
          <dgm:chPref val="0"/>
          <dgm:bulletEnabled val="1"/>
        </dgm:presLayoutVars>
      </dgm:prSet>
      <dgm:spPr/>
      <dgm:t>
        <a:bodyPr/>
        <a:lstStyle/>
        <a:p>
          <a:endParaRPr lang="cs-CZ"/>
        </a:p>
      </dgm:t>
    </dgm:pt>
    <dgm:pt modelId="{3A39D396-4D62-4B9E-869D-9CD5AA206818}" type="pres">
      <dgm:prSet presAssocID="{BDEF8F04-F4C0-4856-8B25-1D385BC942E2}" presName="desTx" presStyleLbl="alignAccFollowNode1" presStyleIdx="2" presStyleCnt="3">
        <dgm:presLayoutVars>
          <dgm:bulletEnabled val="1"/>
        </dgm:presLayoutVars>
      </dgm:prSet>
      <dgm:spPr/>
      <dgm:t>
        <a:bodyPr/>
        <a:lstStyle/>
        <a:p>
          <a:endParaRPr lang="cs-CZ"/>
        </a:p>
      </dgm:t>
    </dgm:pt>
  </dgm:ptLst>
  <dgm:cxnLst>
    <dgm:cxn modelId="{E1F303C1-C649-4E47-AB42-09982B4B6484}" type="presOf" srcId="{E705C8E0-E921-4888-90BA-2FE95FD6D42B}" destId="{CB6F6864-D546-42BF-A175-F9471B5DBEDE}" srcOrd="0" destOrd="0" presId="urn:microsoft.com/office/officeart/2005/8/layout/hList1"/>
    <dgm:cxn modelId="{0CE4E11A-6B13-4C0E-9D2D-BC9432323E1A}" type="presOf" srcId="{4E0282D8-2E9A-4F6F-BE18-9BF8EC8F57E3}" destId="{E637E564-9856-42C9-8D2A-D14EB9F8C28A}" srcOrd="0" destOrd="0" presId="urn:microsoft.com/office/officeart/2005/8/layout/hList1"/>
    <dgm:cxn modelId="{83CC273E-8105-4ECD-9567-F5242767E236}" srcId="{BDEF8F04-F4C0-4856-8B25-1D385BC942E2}" destId="{5B81A688-30A1-4727-BE3D-B4803391E1A8}" srcOrd="0" destOrd="0" parTransId="{AABA6AD9-EE6E-4D06-8C69-9DCB558C0CBA}" sibTransId="{15DEA323-9E02-4042-B9B4-650EE1FE71D6}"/>
    <dgm:cxn modelId="{077027FF-5AD4-437C-A91A-D43CD35F5776}" srcId="{BDEF8F04-F4C0-4856-8B25-1D385BC942E2}" destId="{B87FDABA-730F-4A23-8255-72A00445AC9C}" srcOrd="1" destOrd="0" parTransId="{6E95D002-EEA2-446A-A880-1753B15FF08F}" sibTransId="{485E33C1-AB80-4E20-9D8C-C62657EED001}"/>
    <dgm:cxn modelId="{9795520F-16C6-428C-B5CA-9A63DA28FFE3}" type="presOf" srcId="{EC7EBFE0-304B-4E25-869F-D502BF09563D}" destId="{50D3275A-3554-415B-921B-B66783D3B28D}" srcOrd="0" destOrd="0" presId="urn:microsoft.com/office/officeart/2005/8/layout/hList1"/>
    <dgm:cxn modelId="{42726FB4-1772-470E-AC62-5DCBF9823877}" srcId="{C0AD4535-7DAA-484A-AD0F-6CAB73AEE9CE}" destId="{EC7EBFE0-304B-4E25-869F-D502BF09563D}" srcOrd="0" destOrd="0" parTransId="{47AF4C46-F352-4B69-B97F-21C8221D724F}" sibTransId="{BF006D38-CBF8-444C-B6EA-608CEE5CCF98}"/>
    <dgm:cxn modelId="{0B182278-8940-4214-8D5F-ECA9023548D2}" srcId="{4E0282D8-2E9A-4F6F-BE18-9BF8EC8F57E3}" destId="{F368916D-CBEC-4229-969F-5AEC1041FEFB}" srcOrd="0" destOrd="0" parTransId="{298BEAB5-326F-495D-91B9-82BEA8231F8A}" sibTransId="{438EC8BF-7A30-4239-98EE-50FD76BE352B}"/>
    <dgm:cxn modelId="{659BA467-2626-47C6-B27B-69B8F886E849}" srcId="{4E0282D8-2E9A-4F6F-BE18-9BF8EC8F57E3}" destId="{BDEF8F04-F4C0-4856-8B25-1D385BC942E2}" srcOrd="2" destOrd="0" parTransId="{39345E49-CF43-418A-B81D-C1BD214EB7A3}" sibTransId="{7FBAC769-6DF4-40F3-8479-AFDD46D260F4}"/>
    <dgm:cxn modelId="{2BD273E4-2C78-458E-AE15-DE1779951756}" type="presOf" srcId="{B87FDABA-730F-4A23-8255-72A00445AC9C}" destId="{3A39D396-4D62-4B9E-869D-9CD5AA206818}" srcOrd="0" destOrd="1" presId="urn:microsoft.com/office/officeart/2005/8/layout/hList1"/>
    <dgm:cxn modelId="{84B82DAD-64AA-459A-B5B1-F08FB020EEF2}" type="presOf" srcId="{5B81A688-30A1-4727-BE3D-B4803391E1A8}" destId="{3A39D396-4D62-4B9E-869D-9CD5AA206818}" srcOrd="0" destOrd="0" presId="urn:microsoft.com/office/officeart/2005/8/layout/hList1"/>
    <dgm:cxn modelId="{02BFE3A0-7544-46EF-A3CC-8EBAB3D740E9}" type="presOf" srcId="{C0AD4535-7DAA-484A-AD0F-6CAB73AEE9CE}" destId="{CB3DC05C-8BFE-4A56-8439-E6D5CC199E3B}" srcOrd="0" destOrd="0" presId="urn:microsoft.com/office/officeart/2005/8/layout/hList1"/>
    <dgm:cxn modelId="{899EA7B2-9170-4956-9333-1230CA911838}" type="presOf" srcId="{3CC21916-7E01-4BCC-9749-F515EC52EF0A}" destId="{50D3275A-3554-415B-921B-B66783D3B28D}" srcOrd="0" destOrd="1" presId="urn:microsoft.com/office/officeart/2005/8/layout/hList1"/>
    <dgm:cxn modelId="{82E940B6-5873-4535-BAF3-D18E7DFB3332}" type="presOf" srcId="{F368916D-CBEC-4229-969F-5AEC1041FEFB}" destId="{EE198194-B6C6-4C43-90E2-0A6585BB3DD0}" srcOrd="0" destOrd="0" presId="urn:microsoft.com/office/officeart/2005/8/layout/hList1"/>
    <dgm:cxn modelId="{59D805EA-9AB8-45D4-8442-F60C4ABB10BA}" type="presOf" srcId="{BDEF8F04-F4C0-4856-8B25-1D385BC942E2}" destId="{B844B647-7EA7-4F14-AC17-5BC98FC4AE8A}" srcOrd="0" destOrd="0" presId="urn:microsoft.com/office/officeart/2005/8/layout/hList1"/>
    <dgm:cxn modelId="{D89FDB66-CAAE-4F09-9CE0-912E2189BAD2}" srcId="{F368916D-CBEC-4229-969F-5AEC1041FEFB}" destId="{E705C8E0-E921-4888-90BA-2FE95FD6D42B}" srcOrd="0" destOrd="0" parTransId="{681E5D6C-4B4D-4B70-938A-4E2B3CFF277D}" sibTransId="{DB0F6A22-F6B5-4F28-9B00-9BC26F3EFF6C}"/>
    <dgm:cxn modelId="{B6C89786-DE1C-4A99-97E4-F73CAFD8823A}" srcId="{4E0282D8-2E9A-4F6F-BE18-9BF8EC8F57E3}" destId="{C0AD4535-7DAA-484A-AD0F-6CAB73AEE9CE}" srcOrd="1" destOrd="0" parTransId="{6A348BF0-92B4-4F7A-AC6B-74209903D859}" sibTransId="{89CBBE9F-D7ED-46EC-AC3B-631E1FBE2AA5}"/>
    <dgm:cxn modelId="{DCC85636-BEDC-4343-B178-E7836521A7A2}" srcId="{C0AD4535-7DAA-484A-AD0F-6CAB73AEE9CE}" destId="{3CC21916-7E01-4BCC-9749-F515EC52EF0A}" srcOrd="1" destOrd="0" parTransId="{FE4D1B0B-0DD2-45C8-ACE7-74417639C019}" sibTransId="{C615CF39-5A6D-468D-8BFD-F5683F074AC5}"/>
    <dgm:cxn modelId="{C62F130C-CB86-42FD-B508-147038E8A4A9}" type="presParOf" srcId="{E637E564-9856-42C9-8D2A-D14EB9F8C28A}" destId="{860712BE-F310-42F8-84C4-2727B895979F}" srcOrd="0" destOrd="0" presId="urn:microsoft.com/office/officeart/2005/8/layout/hList1"/>
    <dgm:cxn modelId="{1E12D423-D9FE-4984-B143-8961A906F46E}" type="presParOf" srcId="{860712BE-F310-42F8-84C4-2727B895979F}" destId="{EE198194-B6C6-4C43-90E2-0A6585BB3DD0}" srcOrd="0" destOrd="0" presId="urn:microsoft.com/office/officeart/2005/8/layout/hList1"/>
    <dgm:cxn modelId="{94B2FA11-EA12-4782-A65F-2AA844905989}" type="presParOf" srcId="{860712BE-F310-42F8-84C4-2727B895979F}" destId="{CB6F6864-D546-42BF-A175-F9471B5DBEDE}" srcOrd="1" destOrd="0" presId="urn:microsoft.com/office/officeart/2005/8/layout/hList1"/>
    <dgm:cxn modelId="{C5B5473D-0745-49EF-9650-6D7AD7327EAA}" type="presParOf" srcId="{E637E564-9856-42C9-8D2A-D14EB9F8C28A}" destId="{0340320B-9EEE-4356-9306-602F87DC95D0}" srcOrd="1" destOrd="0" presId="urn:microsoft.com/office/officeart/2005/8/layout/hList1"/>
    <dgm:cxn modelId="{6E277B49-AD6F-43AB-8F38-4997489E71E0}" type="presParOf" srcId="{E637E564-9856-42C9-8D2A-D14EB9F8C28A}" destId="{0D06E744-164D-4C71-98D4-3C7A801C1EC0}" srcOrd="2" destOrd="0" presId="urn:microsoft.com/office/officeart/2005/8/layout/hList1"/>
    <dgm:cxn modelId="{FAB6F6AD-3316-4BEA-9D3D-A9FAAAD9B808}" type="presParOf" srcId="{0D06E744-164D-4C71-98D4-3C7A801C1EC0}" destId="{CB3DC05C-8BFE-4A56-8439-E6D5CC199E3B}" srcOrd="0" destOrd="0" presId="urn:microsoft.com/office/officeart/2005/8/layout/hList1"/>
    <dgm:cxn modelId="{CCC3E82B-905B-41E4-BDE1-447DFC18892D}" type="presParOf" srcId="{0D06E744-164D-4C71-98D4-3C7A801C1EC0}" destId="{50D3275A-3554-415B-921B-B66783D3B28D}" srcOrd="1" destOrd="0" presId="urn:microsoft.com/office/officeart/2005/8/layout/hList1"/>
    <dgm:cxn modelId="{16229B0B-01C3-45A9-848D-5A0FFEC8FCAA}" type="presParOf" srcId="{E637E564-9856-42C9-8D2A-D14EB9F8C28A}" destId="{E4EAA628-A654-47AA-8468-E9C155C603D0}" srcOrd="3" destOrd="0" presId="urn:microsoft.com/office/officeart/2005/8/layout/hList1"/>
    <dgm:cxn modelId="{535D8314-89F2-4957-84F7-A17DB14083E9}" type="presParOf" srcId="{E637E564-9856-42C9-8D2A-D14EB9F8C28A}" destId="{C2CDB203-EC80-44E7-9FA8-B78AE1C6CEE6}" srcOrd="4" destOrd="0" presId="urn:microsoft.com/office/officeart/2005/8/layout/hList1"/>
    <dgm:cxn modelId="{28F15A9A-C687-49F5-BED2-779E7A46F26F}" type="presParOf" srcId="{C2CDB203-EC80-44E7-9FA8-B78AE1C6CEE6}" destId="{B844B647-7EA7-4F14-AC17-5BC98FC4AE8A}" srcOrd="0" destOrd="0" presId="urn:microsoft.com/office/officeart/2005/8/layout/hList1"/>
    <dgm:cxn modelId="{137E6D78-8C6C-4841-B145-48F1145000FB}" type="presParOf" srcId="{C2CDB203-EC80-44E7-9FA8-B78AE1C6CEE6}" destId="{3A39D396-4D62-4B9E-869D-9CD5AA20681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363552-2ED5-4E3C-83BB-5552916DCBD5}" type="doc">
      <dgm:prSet loTypeId="urn:microsoft.com/office/officeart/2016/7/layout/VerticalSolidActionList" loCatId="List" qsTypeId="urn:microsoft.com/office/officeart/2005/8/quickstyle/simple1" qsCatId="simple" csTypeId="urn:microsoft.com/office/officeart/2005/8/colors/colorful2" csCatId="colorful"/>
      <dgm:spPr/>
      <dgm:t>
        <a:bodyPr/>
        <a:lstStyle/>
        <a:p>
          <a:endParaRPr lang="en-US"/>
        </a:p>
      </dgm:t>
    </dgm:pt>
    <dgm:pt modelId="{73216493-F526-4B18-9FE4-DF6E7211AF58}">
      <dgm:prSet/>
      <dgm:spPr/>
      <dgm:t>
        <a:bodyPr/>
        <a:lstStyle/>
        <a:p>
          <a:r>
            <a:rPr lang="cs-CZ"/>
            <a:t>Subjekty</a:t>
          </a:r>
          <a:endParaRPr lang="en-US"/>
        </a:p>
      </dgm:t>
    </dgm:pt>
    <dgm:pt modelId="{01E339E6-6349-4CD6-97D3-A81648A916FF}" type="parTrans" cxnId="{33B9909D-5656-4E20-87D5-2DDEA30D1278}">
      <dgm:prSet/>
      <dgm:spPr/>
      <dgm:t>
        <a:bodyPr/>
        <a:lstStyle/>
        <a:p>
          <a:endParaRPr lang="en-US"/>
        </a:p>
      </dgm:t>
    </dgm:pt>
    <dgm:pt modelId="{F0C177E5-A487-4BAE-AC9D-C5B94C60E795}" type="sibTrans" cxnId="{33B9909D-5656-4E20-87D5-2DDEA30D1278}">
      <dgm:prSet/>
      <dgm:spPr/>
      <dgm:t>
        <a:bodyPr/>
        <a:lstStyle/>
        <a:p>
          <a:endParaRPr lang="en-US"/>
        </a:p>
      </dgm:t>
    </dgm:pt>
    <dgm:pt modelId="{4F76B460-3083-4959-B8B8-33CB3E75627E}">
      <dgm:prSet/>
      <dgm:spPr/>
      <dgm:t>
        <a:bodyPr/>
        <a:lstStyle/>
        <a:p>
          <a:r>
            <a:rPr lang="cs-CZ"/>
            <a:t>Fyzické osoby, právnické osoby (vč. státu)</a:t>
          </a:r>
          <a:endParaRPr lang="en-US"/>
        </a:p>
      </dgm:t>
    </dgm:pt>
    <dgm:pt modelId="{21867AE3-7DEC-495B-A706-87F93177130F}" type="parTrans" cxnId="{5CB2C682-4CD6-429F-8349-9E53D93E8E33}">
      <dgm:prSet/>
      <dgm:spPr/>
      <dgm:t>
        <a:bodyPr/>
        <a:lstStyle/>
        <a:p>
          <a:endParaRPr lang="en-US"/>
        </a:p>
      </dgm:t>
    </dgm:pt>
    <dgm:pt modelId="{4DDA3364-29E2-4009-A0A0-6294B85E705D}" type="sibTrans" cxnId="{5CB2C682-4CD6-429F-8349-9E53D93E8E33}">
      <dgm:prSet/>
      <dgm:spPr/>
      <dgm:t>
        <a:bodyPr/>
        <a:lstStyle/>
        <a:p>
          <a:endParaRPr lang="en-US"/>
        </a:p>
      </dgm:t>
    </dgm:pt>
    <dgm:pt modelId="{2EE2C1FB-C937-4E73-A7E4-2C368D45E94B}">
      <dgm:prSet/>
      <dgm:spPr/>
      <dgm:t>
        <a:bodyPr/>
        <a:lstStyle/>
        <a:p>
          <a:r>
            <a:rPr lang="cs-CZ"/>
            <a:t>Obsah</a:t>
          </a:r>
          <a:endParaRPr lang="en-US"/>
        </a:p>
      </dgm:t>
    </dgm:pt>
    <dgm:pt modelId="{C399B78F-7CED-40CF-944B-3AE218E900A4}" type="parTrans" cxnId="{994E7EB7-BF96-4963-BCCB-58A848AA6652}">
      <dgm:prSet/>
      <dgm:spPr/>
      <dgm:t>
        <a:bodyPr/>
        <a:lstStyle/>
        <a:p>
          <a:endParaRPr lang="en-US"/>
        </a:p>
      </dgm:t>
    </dgm:pt>
    <dgm:pt modelId="{2902F0D3-9B90-4A90-8D78-7BD14F125ECE}" type="sibTrans" cxnId="{994E7EB7-BF96-4963-BCCB-58A848AA6652}">
      <dgm:prSet/>
      <dgm:spPr/>
      <dgm:t>
        <a:bodyPr/>
        <a:lstStyle/>
        <a:p>
          <a:endParaRPr lang="en-US"/>
        </a:p>
      </dgm:t>
    </dgm:pt>
    <dgm:pt modelId="{6D9CAC06-3B87-4010-8028-D9AF904519A6}">
      <dgm:prSet/>
      <dgm:spPr/>
      <dgm:t>
        <a:bodyPr/>
        <a:lstStyle/>
        <a:p>
          <a:r>
            <a:rPr lang="cs-CZ"/>
            <a:t>Práva a povinnosti</a:t>
          </a:r>
          <a:endParaRPr lang="en-US"/>
        </a:p>
      </dgm:t>
    </dgm:pt>
    <dgm:pt modelId="{A261C795-97E9-41C8-B3A3-3ACA10D22F68}" type="parTrans" cxnId="{2D155F1F-A3DF-4571-AA44-FE0F364389B4}">
      <dgm:prSet/>
      <dgm:spPr/>
      <dgm:t>
        <a:bodyPr/>
        <a:lstStyle/>
        <a:p>
          <a:endParaRPr lang="en-US"/>
        </a:p>
      </dgm:t>
    </dgm:pt>
    <dgm:pt modelId="{8B059EE1-3DAD-42D6-BC2F-2CF7C8EC7298}" type="sibTrans" cxnId="{2D155F1F-A3DF-4571-AA44-FE0F364389B4}">
      <dgm:prSet/>
      <dgm:spPr/>
      <dgm:t>
        <a:bodyPr/>
        <a:lstStyle/>
        <a:p>
          <a:endParaRPr lang="en-US"/>
        </a:p>
      </dgm:t>
    </dgm:pt>
    <dgm:pt modelId="{FC91744D-BF07-46F4-BD98-95C4FA58E146}">
      <dgm:prSet/>
      <dgm:spPr/>
      <dgm:t>
        <a:bodyPr/>
        <a:lstStyle/>
        <a:p>
          <a:r>
            <a:rPr lang="cs-CZ"/>
            <a:t>Objekt</a:t>
          </a:r>
          <a:endParaRPr lang="en-US"/>
        </a:p>
      </dgm:t>
    </dgm:pt>
    <dgm:pt modelId="{43ADBABA-23FE-4D72-97BF-49DE6BA72A88}" type="parTrans" cxnId="{BBAFAF19-7CB6-4EA2-8268-61319EB3CE83}">
      <dgm:prSet/>
      <dgm:spPr/>
      <dgm:t>
        <a:bodyPr/>
        <a:lstStyle/>
        <a:p>
          <a:endParaRPr lang="en-US"/>
        </a:p>
      </dgm:t>
    </dgm:pt>
    <dgm:pt modelId="{2B8388B2-9EE6-4396-A93B-F525311825CD}" type="sibTrans" cxnId="{BBAFAF19-7CB6-4EA2-8268-61319EB3CE83}">
      <dgm:prSet/>
      <dgm:spPr/>
      <dgm:t>
        <a:bodyPr/>
        <a:lstStyle/>
        <a:p>
          <a:endParaRPr lang="en-US"/>
        </a:p>
      </dgm:t>
    </dgm:pt>
    <dgm:pt modelId="{75E7BB9D-3D62-4C59-81D5-F1B30B9ECC1A}">
      <dgm:prSet/>
      <dgm:spPr/>
      <dgm:t>
        <a:bodyPr/>
        <a:lstStyle/>
        <a:p>
          <a:r>
            <a:rPr lang="cs-CZ"/>
            <a:t>pozemek</a:t>
          </a:r>
          <a:endParaRPr lang="en-US" dirty="0"/>
        </a:p>
      </dgm:t>
    </dgm:pt>
    <dgm:pt modelId="{FB3D65A3-E9F0-4F2D-A359-CA7E0867780D}" type="parTrans" cxnId="{B60BA758-11FC-4502-A79F-A91493E1E221}">
      <dgm:prSet/>
      <dgm:spPr/>
      <dgm:t>
        <a:bodyPr/>
        <a:lstStyle/>
        <a:p>
          <a:endParaRPr lang="en-US"/>
        </a:p>
      </dgm:t>
    </dgm:pt>
    <dgm:pt modelId="{7327F46F-E17A-4E69-A4DE-CBB72F2C44EC}" type="sibTrans" cxnId="{B60BA758-11FC-4502-A79F-A91493E1E221}">
      <dgm:prSet/>
      <dgm:spPr/>
      <dgm:t>
        <a:bodyPr/>
        <a:lstStyle/>
        <a:p>
          <a:endParaRPr lang="en-US"/>
        </a:p>
      </dgm:t>
    </dgm:pt>
    <dgm:pt modelId="{046ABA63-A8DD-41A1-9E97-2702E8077C60}">
      <dgm:prSet/>
      <dgm:spPr/>
      <dgm:t>
        <a:bodyPr/>
        <a:lstStyle/>
        <a:p>
          <a:r>
            <a:rPr lang="cs-CZ"/>
            <a:t>Metoda právní regulace</a:t>
          </a:r>
          <a:endParaRPr lang="en-US"/>
        </a:p>
      </dgm:t>
    </dgm:pt>
    <dgm:pt modelId="{5C85D083-CA92-428F-BB53-80E3B73E5B10}" type="parTrans" cxnId="{BDE92A81-563C-4452-823E-19C18FD5B059}">
      <dgm:prSet/>
      <dgm:spPr/>
      <dgm:t>
        <a:bodyPr/>
        <a:lstStyle/>
        <a:p>
          <a:endParaRPr lang="en-US"/>
        </a:p>
      </dgm:t>
    </dgm:pt>
    <dgm:pt modelId="{F1735610-BC60-4E6F-9797-B1088FD647AB}" type="sibTrans" cxnId="{BDE92A81-563C-4452-823E-19C18FD5B059}">
      <dgm:prSet/>
      <dgm:spPr/>
      <dgm:t>
        <a:bodyPr/>
        <a:lstStyle/>
        <a:p>
          <a:endParaRPr lang="en-US"/>
        </a:p>
      </dgm:t>
    </dgm:pt>
    <dgm:pt modelId="{96CDB103-1245-48FC-8807-EDB5C5F3EA43}">
      <dgm:prSet/>
      <dgm:spPr/>
      <dgm:t>
        <a:bodyPr/>
        <a:lstStyle/>
        <a:p>
          <a:r>
            <a:rPr lang="cs-CZ"/>
            <a:t>Smíšená soukromoprávní a veřejnoprávní</a:t>
          </a:r>
          <a:endParaRPr lang="en-US"/>
        </a:p>
      </dgm:t>
    </dgm:pt>
    <dgm:pt modelId="{2FD598C7-729A-4DCB-BDA5-831C67E62E69}" type="parTrans" cxnId="{D02B9F56-233E-4D0D-B454-8D8A47FE39E4}">
      <dgm:prSet/>
      <dgm:spPr/>
      <dgm:t>
        <a:bodyPr/>
        <a:lstStyle/>
        <a:p>
          <a:endParaRPr lang="en-US"/>
        </a:p>
      </dgm:t>
    </dgm:pt>
    <dgm:pt modelId="{AF512DE6-9EE3-453E-93DE-AD89DDB50164}" type="sibTrans" cxnId="{D02B9F56-233E-4D0D-B454-8D8A47FE39E4}">
      <dgm:prSet/>
      <dgm:spPr/>
      <dgm:t>
        <a:bodyPr/>
        <a:lstStyle/>
        <a:p>
          <a:endParaRPr lang="en-US"/>
        </a:p>
      </dgm:t>
    </dgm:pt>
    <dgm:pt modelId="{C5848B21-32C6-42EB-8F6D-5A7FB9D911F2}" type="pres">
      <dgm:prSet presAssocID="{D7363552-2ED5-4E3C-83BB-5552916DCBD5}" presName="Name0" presStyleCnt="0">
        <dgm:presLayoutVars>
          <dgm:dir/>
          <dgm:animLvl val="lvl"/>
          <dgm:resizeHandles val="exact"/>
        </dgm:presLayoutVars>
      </dgm:prSet>
      <dgm:spPr/>
      <dgm:t>
        <a:bodyPr/>
        <a:lstStyle/>
        <a:p>
          <a:endParaRPr lang="cs-CZ"/>
        </a:p>
      </dgm:t>
    </dgm:pt>
    <dgm:pt modelId="{7FB8C172-1AB6-485D-B4BE-BEC42A24D589}" type="pres">
      <dgm:prSet presAssocID="{73216493-F526-4B18-9FE4-DF6E7211AF58}" presName="linNode" presStyleCnt="0"/>
      <dgm:spPr/>
    </dgm:pt>
    <dgm:pt modelId="{830897F6-FFBD-4FDE-BCFE-623B6229CC40}" type="pres">
      <dgm:prSet presAssocID="{73216493-F526-4B18-9FE4-DF6E7211AF58}" presName="parentText" presStyleLbl="alignNode1" presStyleIdx="0" presStyleCnt="4">
        <dgm:presLayoutVars>
          <dgm:chMax val="1"/>
          <dgm:bulletEnabled/>
        </dgm:presLayoutVars>
      </dgm:prSet>
      <dgm:spPr/>
      <dgm:t>
        <a:bodyPr/>
        <a:lstStyle/>
        <a:p>
          <a:endParaRPr lang="cs-CZ"/>
        </a:p>
      </dgm:t>
    </dgm:pt>
    <dgm:pt modelId="{F3DE94DC-980A-4731-8970-91DF4D49F9B7}" type="pres">
      <dgm:prSet presAssocID="{73216493-F526-4B18-9FE4-DF6E7211AF58}" presName="descendantText" presStyleLbl="alignAccFollowNode1" presStyleIdx="0" presStyleCnt="4">
        <dgm:presLayoutVars>
          <dgm:bulletEnabled/>
        </dgm:presLayoutVars>
      </dgm:prSet>
      <dgm:spPr/>
      <dgm:t>
        <a:bodyPr/>
        <a:lstStyle/>
        <a:p>
          <a:endParaRPr lang="cs-CZ"/>
        </a:p>
      </dgm:t>
    </dgm:pt>
    <dgm:pt modelId="{AE85E28C-731F-4F63-B6F6-353412654582}" type="pres">
      <dgm:prSet presAssocID="{F0C177E5-A487-4BAE-AC9D-C5B94C60E795}" presName="sp" presStyleCnt="0"/>
      <dgm:spPr/>
    </dgm:pt>
    <dgm:pt modelId="{FF5398D4-6654-4FD3-A923-892BEB124E6B}" type="pres">
      <dgm:prSet presAssocID="{2EE2C1FB-C937-4E73-A7E4-2C368D45E94B}" presName="linNode" presStyleCnt="0"/>
      <dgm:spPr/>
    </dgm:pt>
    <dgm:pt modelId="{24A48B1C-4286-4993-92E5-A17DC9E02406}" type="pres">
      <dgm:prSet presAssocID="{2EE2C1FB-C937-4E73-A7E4-2C368D45E94B}" presName="parentText" presStyleLbl="alignNode1" presStyleIdx="1" presStyleCnt="4">
        <dgm:presLayoutVars>
          <dgm:chMax val="1"/>
          <dgm:bulletEnabled/>
        </dgm:presLayoutVars>
      </dgm:prSet>
      <dgm:spPr/>
      <dgm:t>
        <a:bodyPr/>
        <a:lstStyle/>
        <a:p>
          <a:endParaRPr lang="cs-CZ"/>
        </a:p>
      </dgm:t>
    </dgm:pt>
    <dgm:pt modelId="{0DC857E3-676C-4D76-81FE-A0346BFCAFE4}" type="pres">
      <dgm:prSet presAssocID="{2EE2C1FB-C937-4E73-A7E4-2C368D45E94B}" presName="descendantText" presStyleLbl="alignAccFollowNode1" presStyleIdx="1" presStyleCnt="4">
        <dgm:presLayoutVars>
          <dgm:bulletEnabled/>
        </dgm:presLayoutVars>
      </dgm:prSet>
      <dgm:spPr/>
      <dgm:t>
        <a:bodyPr/>
        <a:lstStyle/>
        <a:p>
          <a:endParaRPr lang="cs-CZ"/>
        </a:p>
      </dgm:t>
    </dgm:pt>
    <dgm:pt modelId="{2D5571A3-C69A-407B-92AB-6984F9797344}" type="pres">
      <dgm:prSet presAssocID="{2902F0D3-9B90-4A90-8D78-7BD14F125ECE}" presName="sp" presStyleCnt="0"/>
      <dgm:spPr/>
    </dgm:pt>
    <dgm:pt modelId="{BCB66496-54B8-4D48-AD1D-87FF2CD00CCD}" type="pres">
      <dgm:prSet presAssocID="{FC91744D-BF07-46F4-BD98-95C4FA58E146}" presName="linNode" presStyleCnt="0"/>
      <dgm:spPr/>
    </dgm:pt>
    <dgm:pt modelId="{887A5648-9492-4D5D-807F-33C5760970FA}" type="pres">
      <dgm:prSet presAssocID="{FC91744D-BF07-46F4-BD98-95C4FA58E146}" presName="parentText" presStyleLbl="alignNode1" presStyleIdx="2" presStyleCnt="4">
        <dgm:presLayoutVars>
          <dgm:chMax val="1"/>
          <dgm:bulletEnabled/>
        </dgm:presLayoutVars>
      </dgm:prSet>
      <dgm:spPr/>
      <dgm:t>
        <a:bodyPr/>
        <a:lstStyle/>
        <a:p>
          <a:endParaRPr lang="cs-CZ"/>
        </a:p>
      </dgm:t>
    </dgm:pt>
    <dgm:pt modelId="{54F93C3C-6844-48F5-91F3-F5792687B316}" type="pres">
      <dgm:prSet presAssocID="{FC91744D-BF07-46F4-BD98-95C4FA58E146}" presName="descendantText" presStyleLbl="alignAccFollowNode1" presStyleIdx="2" presStyleCnt="4">
        <dgm:presLayoutVars>
          <dgm:bulletEnabled/>
        </dgm:presLayoutVars>
      </dgm:prSet>
      <dgm:spPr/>
      <dgm:t>
        <a:bodyPr/>
        <a:lstStyle/>
        <a:p>
          <a:endParaRPr lang="cs-CZ"/>
        </a:p>
      </dgm:t>
    </dgm:pt>
    <dgm:pt modelId="{BFAB32BE-C0B9-4059-8D2D-5FB28AD30604}" type="pres">
      <dgm:prSet presAssocID="{2B8388B2-9EE6-4396-A93B-F525311825CD}" presName="sp" presStyleCnt="0"/>
      <dgm:spPr/>
    </dgm:pt>
    <dgm:pt modelId="{AD5E593C-AE86-4D2B-ADBC-AD945F7DB701}" type="pres">
      <dgm:prSet presAssocID="{046ABA63-A8DD-41A1-9E97-2702E8077C60}" presName="linNode" presStyleCnt="0"/>
      <dgm:spPr/>
    </dgm:pt>
    <dgm:pt modelId="{B8EF1C65-263D-436D-8D4E-96AD79138D37}" type="pres">
      <dgm:prSet presAssocID="{046ABA63-A8DD-41A1-9E97-2702E8077C60}" presName="parentText" presStyleLbl="alignNode1" presStyleIdx="3" presStyleCnt="4">
        <dgm:presLayoutVars>
          <dgm:chMax val="1"/>
          <dgm:bulletEnabled/>
        </dgm:presLayoutVars>
      </dgm:prSet>
      <dgm:spPr/>
      <dgm:t>
        <a:bodyPr/>
        <a:lstStyle/>
        <a:p>
          <a:endParaRPr lang="cs-CZ"/>
        </a:p>
      </dgm:t>
    </dgm:pt>
    <dgm:pt modelId="{E5414633-FDD7-4A10-A80A-1ABE1AD57D59}" type="pres">
      <dgm:prSet presAssocID="{046ABA63-A8DD-41A1-9E97-2702E8077C60}" presName="descendantText" presStyleLbl="alignAccFollowNode1" presStyleIdx="3" presStyleCnt="4">
        <dgm:presLayoutVars>
          <dgm:bulletEnabled/>
        </dgm:presLayoutVars>
      </dgm:prSet>
      <dgm:spPr/>
      <dgm:t>
        <a:bodyPr/>
        <a:lstStyle/>
        <a:p>
          <a:endParaRPr lang="cs-CZ"/>
        </a:p>
      </dgm:t>
    </dgm:pt>
  </dgm:ptLst>
  <dgm:cxnLst>
    <dgm:cxn modelId="{BBAFAF19-7CB6-4EA2-8268-61319EB3CE83}" srcId="{D7363552-2ED5-4E3C-83BB-5552916DCBD5}" destId="{FC91744D-BF07-46F4-BD98-95C4FA58E146}" srcOrd="2" destOrd="0" parTransId="{43ADBABA-23FE-4D72-97BF-49DE6BA72A88}" sibTransId="{2B8388B2-9EE6-4396-A93B-F525311825CD}"/>
    <dgm:cxn modelId="{AF39406A-3794-455F-BFCE-B68430F02575}" type="presOf" srcId="{75E7BB9D-3D62-4C59-81D5-F1B30B9ECC1A}" destId="{54F93C3C-6844-48F5-91F3-F5792687B316}" srcOrd="0" destOrd="0" presId="urn:microsoft.com/office/officeart/2016/7/layout/VerticalSolidActionList"/>
    <dgm:cxn modelId="{5BAE5DC7-B8AF-468E-A62E-8F79FCEC6508}" type="presOf" srcId="{73216493-F526-4B18-9FE4-DF6E7211AF58}" destId="{830897F6-FFBD-4FDE-BCFE-623B6229CC40}" srcOrd="0" destOrd="0" presId="urn:microsoft.com/office/officeart/2016/7/layout/VerticalSolidActionList"/>
    <dgm:cxn modelId="{41A4BBB5-650D-43F3-B554-0759900FB3AC}" type="presOf" srcId="{046ABA63-A8DD-41A1-9E97-2702E8077C60}" destId="{B8EF1C65-263D-436D-8D4E-96AD79138D37}" srcOrd="0" destOrd="0" presId="urn:microsoft.com/office/officeart/2016/7/layout/VerticalSolidActionList"/>
    <dgm:cxn modelId="{D02B9F56-233E-4D0D-B454-8D8A47FE39E4}" srcId="{046ABA63-A8DD-41A1-9E97-2702E8077C60}" destId="{96CDB103-1245-48FC-8807-EDB5C5F3EA43}" srcOrd="0" destOrd="0" parTransId="{2FD598C7-729A-4DCB-BDA5-831C67E62E69}" sibTransId="{AF512DE6-9EE3-453E-93DE-AD89DDB50164}"/>
    <dgm:cxn modelId="{11CEFBD4-FBC2-462C-B113-F817E2EEFDFD}" type="presOf" srcId="{4F76B460-3083-4959-B8B8-33CB3E75627E}" destId="{F3DE94DC-980A-4731-8970-91DF4D49F9B7}" srcOrd="0" destOrd="0" presId="urn:microsoft.com/office/officeart/2016/7/layout/VerticalSolidActionList"/>
    <dgm:cxn modelId="{76943189-57AA-4076-85C5-CD0CB8EAB18B}" type="presOf" srcId="{FC91744D-BF07-46F4-BD98-95C4FA58E146}" destId="{887A5648-9492-4D5D-807F-33C5760970FA}" srcOrd="0" destOrd="0" presId="urn:microsoft.com/office/officeart/2016/7/layout/VerticalSolidActionList"/>
    <dgm:cxn modelId="{5CB2C682-4CD6-429F-8349-9E53D93E8E33}" srcId="{73216493-F526-4B18-9FE4-DF6E7211AF58}" destId="{4F76B460-3083-4959-B8B8-33CB3E75627E}" srcOrd="0" destOrd="0" parTransId="{21867AE3-7DEC-495B-A706-87F93177130F}" sibTransId="{4DDA3364-29E2-4009-A0A0-6294B85E705D}"/>
    <dgm:cxn modelId="{93BACE70-EE40-42A3-9341-2959C88B8954}" type="presOf" srcId="{96CDB103-1245-48FC-8807-EDB5C5F3EA43}" destId="{E5414633-FDD7-4A10-A80A-1ABE1AD57D59}" srcOrd="0" destOrd="0" presId="urn:microsoft.com/office/officeart/2016/7/layout/VerticalSolidActionList"/>
    <dgm:cxn modelId="{2D155F1F-A3DF-4571-AA44-FE0F364389B4}" srcId="{2EE2C1FB-C937-4E73-A7E4-2C368D45E94B}" destId="{6D9CAC06-3B87-4010-8028-D9AF904519A6}" srcOrd="0" destOrd="0" parTransId="{A261C795-97E9-41C8-B3A3-3ACA10D22F68}" sibTransId="{8B059EE1-3DAD-42D6-BC2F-2CF7C8EC7298}"/>
    <dgm:cxn modelId="{AC802AD5-753E-4022-BFB7-CECC65C3057E}" type="presOf" srcId="{2EE2C1FB-C937-4E73-A7E4-2C368D45E94B}" destId="{24A48B1C-4286-4993-92E5-A17DC9E02406}" srcOrd="0" destOrd="0" presId="urn:microsoft.com/office/officeart/2016/7/layout/VerticalSolidActionList"/>
    <dgm:cxn modelId="{B60BA758-11FC-4502-A79F-A91493E1E221}" srcId="{FC91744D-BF07-46F4-BD98-95C4FA58E146}" destId="{75E7BB9D-3D62-4C59-81D5-F1B30B9ECC1A}" srcOrd="0" destOrd="0" parTransId="{FB3D65A3-E9F0-4F2D-A359-CA7E0867780D}" sibTransId="{7327F46F-E17A-4E69-A4DE-CBB72F2C44EC}"/>
    <dgm:cxn modelId="{BDE92A81-563C-4452-823E-19C18FD5B059}" srcId="{D7363552-2ED5-4E3C-83BB-5552916DCBD5}" destId="{046ABA63-A8DD-41A1-9E97-2702E8077C60}" srcOrd="3" destOrd="0" parTransId="{5C85D083-CA92-428F-BB53-80E3B73E5B10}" sibTransId="{F1735610-BC60-4E6F-9797-B1088FD647AB}"/>
    <dgm:cxn modelId="{33B9909D-5656-4E20-87D5-2DDEA30D1278}" srcId="{D7363552-2ED5-4E3C-83BB-5552916DCBD5}" destId="{73216493-F526-4B18-9FE4-DF6E7211AF58}" srcOrd="0" destOrd="0" parTransId="{01E339E6-6349-4CD6-97D3-A81648A916FF}" sibTransId="{F0C177E5-A487-4BAE-AC9D-C5B94C60E795}"/>
    <dgm:cxn modelId="{EFAF9496-C654-4FDF-99DD-526B59031127}" type="presOf" srcId="{D7363552-2ED5-4E3C-83BB-5552916DCBD5}" destId="{C5848B21-32C6-42EB-8F6D-5A7FB9D911F2}" srcOrd="0" destOrd="0" presId="urn:microsoft.com/office/officeart/2016/7/layout/VerticalSolidActionList"/>
    <dgm:cxn modelId="{994E7EB7-BF96-4963-BCCB-58A848AA6652}" srcId="{D7363552-2ED5-4E3C-83BB-5552916DCBD5}" destId="{2EE2C1FB-C937-4E73-A7E4-2C368D45E94B}" srcOrd="1" destOrd="0" parTransId="{C399B78F-7CED-40CF-944B-3AE218E900A4}" sibTransId="{2902F0D3-9B90-4A90-8D78-7BD14F125ECE}"/>
    <dgm:cxn modelId="{CAB7E418-01C2-4A99-AF4B-688F89247301}" type="presOf" srcId="{6D9CAC06-3B87-4010-8028-D9AF904519A6}" destId="{0DC857E3-676C-4D76-81FE-A0346BFCAFE4}" srcOrd="0" destOrd="0" presId="urn:microsoft.com/office/officeart/2016/7/layout/VerticalSolidActionList"/>
    <dgm:cxn modelId="{CC68614F-D212-42F3-9F7E-1E393D7CB605}" type="presParOf" srcId="{C5848B21-32C6-42EB-8F6D-5A7FB9D911F2}" destId="{7FB8C172-1AB6-485D-B4BE-BEC42A24D589}" srcOrd="0" destOrd="0" presId="urn:microsoft.com/office/officeart/2016/7/layout/VerticalSolidActionList"/>
    <dgm:cxn modelId="{D88814E4-A21C-4EDF-92B8-9AA75C6D79D0}" type="presParOf" srcId="{7FB8C172-1AB6-485D-B4BE-BEC42A24D589}" destId="{830897F6-FFBD-4FDE-BCFE-623B6229CC40}" srcOrd="0" destOrd="0" presId="urn:microsoft.com/office/officeart/2016/7/layout/VerticalSolidActionList"/>
    <dgm:cxn modelId="{4F5850CF-AB65-405A-B48D-3B6DFFB85ABA}" type="presParOf" srcId="{7FB8C172-1AB6-485D-B4BE-BEC42A24D589}" destId="{F3DE94DC-980A-4731-8970-91DF4D49F9B7}" srcOrd="1" destOrd="0" presId="urn:microsoft.com/office/officeart/2016/7/layout/VerticalSolidActionList"/>
    <dgm:cxn modelId="{003D6DF6-DE36-49B9-B8F5-9EFB302F3EBB}" type="presParOf" srcId="{C5848B21-32C6-42EB-8F6D-5A7FB9D911F2}" destId="{AE85E28C-731F-4F63-B6F6-353412654582}" srcOrd="1" destOrd="0" presId="urn:microsoft.com/office/officeart/2016/7/layout/VerticalSolidActionList"/>
    <dgm:cxn modelId="{E0482E0A-1FFB-410D-B2F8-566461490D07}" type="presParOf" srcId="{C5848B21-32C6-42EB-8F6D-5A7FB9D911F2}" destId="{FF5398D4-6654-4FD3-A923-892BEB124E6B}" srcOrd="2" destOrd="0" presId="urn:microsoft.com/office/officeart/2016/7/layout/VerticalSolidActionList"/>
    <dgm:cxn modelId="{7A1A039F-ED82-4603-9DBC-5D1C338E266C}" type="presParOf" srcId="{FF5398D4-6654-4FD3-A923-892BEB124E6B}" destId="{24A48B1C-4286-4993-92E5-A17DC9E02406}" srcOrd="0" destOrd="0" presId="urn:microsoft.com/office/officeart/2016/7/layout/VerticalSolidActionList"/>
    <dgm:cxn modelId="{23DC8E08-DD35-4926-B418-6C42E5167ECC}" type="presParOf" srcId="{FF5398D4-6654-4FD3-A923-892BEB124E6B}" destId="{0DC857E3-676C-4D76-81FE-A0346BFCAFE4}" srcOrd="1" destOrd="0" presId="urn:microsoft.com/office/officeart/2016/7/layout/VerticalSolidActionList"/>
    <dgm:cxn modelId="{76D903D8-D8A0-4008-A15C-1370C797CE38}" type="presParOf" srcId="{C5848B21-32C6-42EB-8F6D-5A7FB9D911F2}" destId="{2D5571A3-C69A-407B-92AB-6984F9797344}" srcOrd="3" destOrd="0" presId="urn:microsoft.com/office/officeart/2016/7/layout/VerticalSolidActionList"/>
    <dgm:cxn modelId="{779C9AB2-1653-4EA0-B892-23E56DE316BB}" type="presParOf" srcId="{C5848B21-32C6-42EB-8F6D-5A7FB9D911F2}" destId="{BCB66496-54B8-4D48-AD1D-87FF2CD00CCD}" srcOrd="4" destOrd="0" presId="urn:microsoft.com/office/officeart/2016/7/layout/VerticalSolidActionList"/>
    <dgm:cxn modelId="{61DB4713-AF17-42FC-932C-311C78C22148}" type="presParOf" srcId="{BCB66496-54B8-4D48-AD1D-87FF2CD00CCD}" destId="{887A5648-9492-4D5D-807F-33C5760970FA}" srcOrd="0" destOrd="0" presId="urn:microsoft.com/office/officeart/2016/7/layout/VerticalSolidActionList"/>
    <dgm:cxn modelId="{401121FB-DE42-435C-BBE1-5D7361D81280}" type="presParOf" srcId="{BCB66496-54B8-4D48-AD1D-87FF2CD00CCD}" destId="{54F93C3C-6844-48F5-91F3-F5792687B316}" srcOrd="1" destOrd="0" presId="urn:microsoft.com/office/officeart/2016/7/layout/VerticalSolidActionList"/>
    <dgm:cxn modelId="{1A7D5841-0BF4-4F43-918B-8C6D10008F4A}" type="presParOf" srcId="{C5848B21-32C6-42EB-8F6D-5A7FB9D911F2}" destId="{BFAB32BE-C0B9-4059-8D2D-5FB28AD30604}" srcOrd="5" destOrd="0" presId="urn:microsoft.com/office/officeart/2016/7/layout/VerticalSolidActionList"/>
    <dgm:cxn modelId="{840826BB-1790-421C-87B0-1E825F39650E}" type="presParOf" srcId="{C5848B21-32C6-42EB-8F6D-5A7FB9D911F2}" destId="{AD5E593C-AE86-4D2B-ADBC-AD945F7DB701}" srcOrd="6" destOrd="0" presId="urn:microsoft.com/office/officeart/2016/7/layout/VerticalSolidActionList"/>
    <dgm:cxn modelId="{5476DDD8-7E5D-4770-81F8-D6257125C1CD}" type="presParOf" srcId="{AD5E593C-AE86-4D2B-ADBC-AD945F7DB701}" destId="{B8EF1C65-263D-436D-8D4E-96AD79138D37}" srcOrd="0" destOrd="0" presId="urn:microsoft.com/office/officeart/2016/7/layout/VerticalSolidActionList"/>
    <dgm:cxn modelId="{FC688DE4-26F0-4BC7-86B0-95F99EFC7B23}" type="presParOf" srcId="{AD5E593C-AE86-4D2B-ADBC-AD945F7DB701}" destId="{E5414633-FDD7-4A10-A80A-1ABE1AD57D59}"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F13C90-DC9D-4180-BBF7-E34DA2BB9A35}"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BE094DEE-2F8B-4A9B-9479-1CF29CA77118}">
      <dgm:prSet/>
      <dgm:spPr/>
      <dgm:t>
        <a:bodyPr/>
        <a:lstStyle/>
        <a:p>
          <a:r>
            <a:rPr lang="cs-CZ"/>
            <a:t>Restituce a restaurace pozemkového vlastnictví</a:t>
          </a:r>
          <a:endParaRPr lang="en-US"/>
        </a:p>
      </dgm:t>
    </dgm:pt>
    <dgm:pt modelId="{C8E9EAA4-89A6-4D70-BB47-8EF74A6450A3}" type="parTrans" cxnId="{73552184-3D91-41AF-8150-54D87FC3F345}">
      <dgm:prSet/>
      <dgm:spPr/>
      <dgm:t>
        <a:bodyPr/>
        <a:lstStyle/>
        <a:p>
          <a:endParaRPr lang="en-US"/>
        </a:p>
      </dgm:t>
    </dgm:pt>
    <dgm:pt modelId="{B270D2E1-F34A-4D8B-B286-82403B354E1E}" type="sibTrans" cxnId="{73552184-3D91-41AF-8150-54D87FC3F345}">
      <dgm:prSet/>
      <dgm:spPr/>
      <dgm:t>
        <a:bodyPr/>
        <a:lstStyle/>
        <a:p>
          <a:endParaRPr lang="en-US"/>
        </a:p>
      </dgm:t>
    </dgm:pt>
    <dgm:pt modelId="{0EA725D5-69F5-4FE8-AA18-2A27981E5D87}">
      <dgm:prSet/>
      <dgm:spPr/>
      <dgm:t>
        <a:bodyPr/>
        <a:lstStyle/>
        <a:p>
          <a:r>
            <a:rPr lang="cs-CZ"/>
            <a:t>Přístupnost pozemků každému</a:t>
          </a:r>
          <a:endParaRPr lang="en-US"/>
        </a:p>
      </dgm:t>
    </dgm:pt>
    <dgm:pt modelId="{268FCB71-76E8-4A34-80AF-CF4041C88C57}" type="parTrans" cxnId="{BA9F26ED-ECED-4737-A872-372975902C1B}">
      <dgm:prSet/>
      <dgm:spPr/>
      <dgm:t>
        <a:bodyPr/>
        <a:lstStyle/>
        <a:p>
          <a:endParaRPr lang="en-US"/>
        </a:p>
      </dgm:t>
    </dgm:pt>
    <dgm:pt modelId="{417CE13A-9CE3-475F-874C-C2FBCC4DF553}" type="sibTrans" cxnId="{BA9F26ED-ECED-4737-A872-372975902C1B}">
      <dgm:prSet/>
      <dgm:spPr/>
      <dgm:t>
        <a:bodyPr/>
        <a:lstStyle/>
        <a:p>
          <a:endParaRPr lang="en-US"/>
        </a:p>
      </dgm:t>
    </dgm:pt>
    <dgm:pt modelId="{9812AA05-6561-44C3-943D-870592DE28F7}">
      <dgm:prSet/>
      <dgm:spPr/>
      <dgm:t>
        <a:bodyPr/>
        <a:lstStyle/>
        <a:p>
          <a:r>
            <a:rPr lang="cs-CZ"/>
            <a:t>Racionálnost využívání pozemků</a:t>
          </a:r>
          <a:endParaRPr lang="en-US"/>
        </a:p>
      </dgm:t>
    </dgm:pt>
    <dgm:pt modelId="{F055E135-D919-4671-8592-A5571C50A4F5}" type="parTrans" cxnId="{521D11D9-0783-4820-B270-B342BB850D5C}">
      <dgm:prSet/>
      <dgm:spPr/>
      <dgm:t>
        <a:bodyPr/>
        <a:lstStyle/>
        <a:p>
          <a:endParaRPr lang="en-US"/>
        </a:p>
      </dgm:t>
    </dgm:pt>
    <dgm:pt modelId="{EAA551AF-0508-4E03-88B3-E89B56D0F267}" type="sibTrans" cxnId="{521D11D9-0783-4820-B270-B342BB850D5C}">
      <dgm:prSet/>
      <dgm:spPr/>
      <dgm:t>
        <a:bodyPr/>
        <a:lstStyle/>
        <a:p>
          <a:endParaRPr lang="en-US"/>
        </a:p>
      </dgm:t>
    </dgm:pt>
    <dgm:pt modelId="{169D4C03-5983-4755-BCF2-FC193CEB0AC6}">
      <dgm:prSet/>
      <dgm:spPr/>
      <dgm:t>
        <a:bodyPr/>
        <a:lstStyle/>
        <a:p>
          <a:r>
            <a:rPr lang="cs-CZ"/>
            <a:t>Plánovitost</a:t>
          </a:r>
          <a:endParaRPr lang="en-US"/>
        </a:p>
      </dgm:t>
    </dgm:pt>
    <dgm:pt modelId="{F79AEA25-6797-453F-9DFD-17B8EC505501}" type="parTrans" cxnId="{21975703-B0A4-47AE-BD5B-8E7305BF0678}">
      <dgm:prSet/>
      <dgm:spPr/>
      <dgm:t>
        <a:bodyPr/>
        <a:lstStyle/>
        <a:p>
          <a:endParaRPr lang="en-US"/>
        </a:p>
      </dgm:t>
    </dgm:pt>
    <dgm:pt modelId="{57FB5BB1-3AFC-4D62-924E-A87DB199B45F}" type="sibTrans" cxnId="{21975703-B0A4-47AE-BD5B-8E7305BF0678}">
      <dgm:prSet/>
      <dgm:spPr/>
      <dgm:t>
        <a:bodyPr/>
        <a:lstStyle/>
        <a:p>
          <a:endParaRPr lang="en-US"/>
        </a:p>
      </dgm:t>
    </dgm:pt>
    <dgm:pt modelId="{59674B29-1C78-40FA-8E46-1A148ECE089D}">
      <dgm:prSet/>
      <dgm:spPr/>
      <dgm:t>
        <a:bodyPr/>
        <a:lstStyle/>
        <a:p>
          <a:r>
            <a:rPr lang="cs-CZ"/>
            <a:t>Trvalost pozemkově právních vztahů</a:t>
          </a:r>
          <a:endParaRPr lang="en-US"/>
        </a:p>
      </dgm:t>
    </dgm:pt>
    <dgm:pt modelId="{2B861CBE-984D-47B0-B169-C2CB0FBA62CD}" type="parTrans" cxnId="{59CBC5C1-1D79-4337-9E67-0D9B778DA7DF}">
      <dgm:prSet/>
      <dgm:spPr/>
      <dgm:t>
        <a:bodyPr/>
        <a:lstStyle/>
        <a:p>
          <a:endParaRPr lang="en-US"/>
        </a:p>
      </dgm:t>
    </dgm:pt>
    <dgm:pt modelId="{BB4BEB6B-0451-4CAB-940B-F6B944BEC0E4}" type="sibTrans" cxnId="{59CBC5C1-1D79-4337-9E67-0D9B778DA7DF}">
      <dgm:prSet/>
      <dgm:spPr/>
      <dgm:t>
        <a:bodyPr/>
        <a:lstStyle/>
        <a:p>
          <a:endParaRPr lang="en-US"/>
        </a:p>
      </dgm:t>
    </dgm:pt>
    <dgm:pt modelId="{EF746482-16BC-491C-9869-8FC83EA32E2C}">
      <dgm:prSet/>
      <dgm:spPr/>
      <dgm:t>
        <a:bodyPr/>
        <a:lstStyle/>
        <a:p>
          <a:r>
            <a:rPr lang="cs-CZ"/>
            <a:t>Integrace prostředků k ochraně půdy</a:t>
          </a:r>
          <a:endParaRPr lang="en-US"/>
        </a:p>
      </dgm:t>
    </dgm:pt>
    <dgm:pt modelId="{7F155C35-26C8-435F-8432-A8DA840DA38C}" type="parTrans" cxnId="{39F694E7-FB20-4BD0-B02B-510CD3559A95}">
      <dgm:prSet/>
      <dgm:spPr/>
      <dgm:t>
        <a:bodyPr/>
        <a:lstStyle/>
        <a:p>
          <a:endParaRPr lang="en-US"/>
        </a:p>
      </dgm:t>
    </dgm:pt>
    <dgm:pt modelId="{9C541F53-E381-4E9C-97A2-66D1F7370681}" type="sibTrans" cxnId="{39F694E7-FB20-4BD0-B02B-510CD3559A95}">
      <dgm:prSet/>
      <dgm:spPr/>
      <dgm:t>
        <a:bodyPr/>
        <a:lstStyle/>
        <a:p>
          <a:endParaRPr lang="en-US"/>
        </a:p>
      </dgm:t>
    </dgm:pt>
    <dgm:pt modelId="{43800190-CD37-43BB-8E0A-6821AF06694F}" type="pres">
      <dgm:prSet presAssocID="{5BF13C90-DC9D-4180-BBF7-E34DA2BB9A35}" presName="diagram" presStyleCnt="0">
        <dgm:presLayoutVars>
          <dgm:dir/>
          <dgm:resizeHandles val="exact"/>
        </dgm:presLayoutVars>
      </dgm:prSet>
      <dgm:spPr/>
      <dgm:t>
        <a:bodyPr/>
        <a:lstStyle/>
        <a:p>
          <a:endParaRPr lang="cs-CZ"/>
        </a:p>
      </dgm:t>
    </dgm:pt>
    <dgm:pt modelId="{19700534-4723-4FC4-AF80-9F1795CCCC36}" type="pres">
      <dgm:prSet presAssocID="{BE094DEE-2F8B-4A9B-9479-1CF29CA77118}" presName="node" presStyleLbl="node1" presStyleIdx="0" presStyleCnt="6">
        <dgm:presLayoutVars>
          <dgm:bulletEnabled val="1"/>
        </dgm:presLayoutVars>
      </dgm:prSet>
      <dgm:spPr/>
      <dgm:t>
        <a:bodyPr/>
        <a:lstStyle/>
        <a:p>
          <a:endParaRPr lang="cs-CZ"/>
        </a:p>
      </dgm:t>
    </dgm:pt>
    <dgm:pt modelId="{6FA4224D-AE42-428A-80AE-80E210764BBE}" type="pres">
      <dgm:prSet presAssocID="{B270D2E1-F34A-4D8B-B286-82403B354E1E}" presName="sibTrans" presStyleCnt="0"/>
      <dgm:spPr/>
    </dgm:pt>
    <dgm:pt modelId="{7A25F15B-7921-4E1B-BA0D-65F5D835E298}" type="pres">
      <dgm:prSet presAssocID="{0EA725D5-69F5-4FE8-AA18-2A27981E5D87}" presName="node" presStyleLbl="node1" presStyleIdx="1" presStyleCnt="6">
        <dgm:presLayoutVars>
          <dgm:bulletEnabled val="1"/>
        </dgm:presLayoutVars>
      </dgm:prSet>
      <dgm:spPr/>
      <dgm:t>
        <a:bodyPr/>
        <a:lstStyle/>
        <a:p>
          <a:endParaRPr lang="cs-CZ"/>
        </a:p>
      </dgm:t>
    </dgm:pt>
    <dgm:pt modelId="{880AA3E6-000D-4D6F-BFA2-CD1D1875D93F}" type="pres">
      <dgm:prSet presAssocID="{417CE13A-9CE3-475F-874C-C2FBCC4DF553}" presName="sibTrans" presStyleCnt="0"/>
      <dgm:spPr/>
    </dgm:pt>
    <dgm:pt modelId="{D1F2957E-6DCF-48C7-B0E5-B447B15BCE44}" type="pres">
      <dgm:prSet presAssocID="{9812AA05-6561-44C3-943D-870592DE28F7}" presName="node" presStyleLbl="node1" presStyleIdx="2" presStyleCnt="6">
        <dgm:presLayoutVars>
          <dgm:bulletEnabled val="1"/>
        </dgm:presLayoutVars>
      </dgm:prSet>
      <dgm:spPr/>
      <dgm:t>
        <a:bodyPr/>
        <a:lstStyle/>
        <a:p>
          <a:endParaRPr lang="cs-CZ"/>
        </a:p>
      </dgm:t>
    </dgm:pt>
    <dgm:pt modelId="{8DCAEFA8-F67C-41C7-B59E-41B1DB8128E3}" type="pres">
      <dgm:prSet presAssocID="{EAA551AF-0508-4E03-88B3-E89B56D0F267}" presName="sibTrans" presStyleCnt="0"/>
      <dgm:spPr/>
    </dgm:pt>
    <dgm:pt modelId="{B337BF91-D7AE-49A0-B29D-2899D557A118}" type="pres">
      <dgm:prSet presAssocID="{169D4C03-5983-4755-BCF2-FC193CEB0AC6}" presName="node" presStyleLbl="node1" presStyleIdx="3" presStyleCnt="6">
        <dgm:presLayoutVars>
          <dgm:bulletEnabled val="1"/>
        </dgm:presLayoutVars>
      </dgm:prSet>
      <dgm:spPr/>
      <dgm:t>
        <a:bodyPr/>
        <a:lstStyle/>
        <a:p>
          <a:endParaRPr lang="cs-CZ"/>
        </a:p>
      </dgm:t>
    </dgm:pt>
    <dgm:pt modelId="{B15E30D8-7F9E-4424-B8CD-87C4501B8C93}" type="pres">
      <dgm:prSet presAssocID="{57FB5BB1-3AFC-4D62-924E-A87DB199B45F}" presName="sibTrans" presStyleCnt="0"/>
      <dgm:spPr/>
    </dgm:pt>
    <dgm:pt modelId="{4F141E10-A43F-42BB-9356-42FFDF69D09A}" type="pres">
      <dgm:prSet presAssocID="{59674B29-1C78-40FA-8E46-1A148ECE089D}" presName="node" presStyleLbl="node1" presStyleIdx="4" presStyleCnt="6">
        <dgm:presLayoutVars>
          <dgm:bulletEnabled val="1"/>
        </dgm:presLayoutVars>
      </dgm:prSet>
      <dgm:spPr/>
      <dgm:t>
        <a:bodyPr/>
        <a:lstStyle/>
        <a:p>
          <a:endParaRPr lang="cs-CZ"/>
        </a:p>
      </dgm:t>
    </dgm:pt>
    <dgm:pt modelId="{3E0E45E5-E5F0-4FF3-9252-82C1B50C10BA}" type="pres">
      <dgm:prSet presAssocID="{BB4BEB6B-0451-4CAB-940B-F6B944BEC0E4}" presName="sibTrans" presStyleCnt="0"/>
      <dgm:spPr/>
    </dgm:pt>
    <dgm:pt modelId="{0DA91414-C9C4-46EC-A713-112953D1A882}" type="pres">
      <dgm:prSet presAssocID="{EF746482-16BC-491C-9869-8FC83EA32E2C}" presName="node" presStyleLbl="node1" presStyleIdx="5" presStyleCnt="6">
        <dgm:presLayoutVars>
          <dgm:bulletEnabled val="1"/>
        </dgm:presLayoutVars>
      </dgm:prSet>
      <dgm:spPr/>
      <dgm:t>
        <a:bodyPr/>
        <a:lstStyle/>
        <a:p>
          <a:endParaRPr lang="cs-CZ"/>
        </a:p>
      </dgm:t>
    </dgm:pt>
  </dgm:ptLst>
  <dgm:cxnLst>
    <dgm:cxn modelId="{034683DE-E41C-4D1F-9CAC-C86E9111A4C0}" type="presOf" srcId="{9812AA05-6561-44C3-943D-870592DE28F7}" destId="{D1F2957E-6DCF-48C7-B0E5-B447B15BCE44}" srcOrd="0" destOrd="0" presId="urn:microsoft.com/office/officeart/2005/8/layout/default"/>
    <dgm:cxn modelId="{73552184-3D91-41AF-8150-54D87FC3F345}" srcId="{5BF13C90-DC9D-4180-BBF7-E34DA2BB9A35}" destId="{BE094DEE-2F8B-4A9B-9479-1CF29CA77118}" srcOrd="0" destOrd="0" parTransId="{C8E9EAA4-89A6-4D70-BB47-8EF74A6450A3}" sibTransId="{B270D2E1-F34A-4D8B-B286-82403B354E1E}"/>
    <dgm:cxn modelId="{7BB3876E-D23C-4B81-9E79-5A4561DED5C6}" type="presOf" srcId="{59674B29-1C78-40FA-8E46-1A148ECE089D}" destId="{4F141E10-A43F-42BB-9356-42FFDF69D09A}" srcOrd="0" destOrd="0" presId="urn:microsoft.com/office/officeart/2005/8/layout/default"/>
    <dgm:cxn modelId="{5001A41C-8CC3-4071-A807-F32EF7A3C70A}" type="presOf" srcId="{EF746482-16BC-491C-9869-8FC83EA32E2C}" destId="{0DA91414-C9C4-46EC-A713-112953D1A882}" srcOrd="0" destOrd="0" presId="urn:microsoft.com/office/officeart/2005/8/layout/default"/>
    <dgm:cxn modelId="{10C842CC-B944-4258-85E6-C14CF4E16E7E}" type="presOf" srcId="{BE094DEE-2F8B-4A9B-9479-1CF29CA77118}" destId="{19700534-4723-4FC4-AF80-9F1795CCCC36}" srcOrd="0" destOrd="0" presId="urn:microsoft.com/office/officeart/2005/8/layout/default"/>
    <dgm:cxn modelId="{DA655491-6840-46AE-9E68-1A297E3A9964}" type="presOf" srcId="{169D4C03-5983-4755-BCF2-FC193CEB0AC6}" destId="{B337BF91-D7AE-49A0-B29D-2899D557A118}" srcOrd="0" destOrd="0" presId="urn:microsoft.com/office/officeart/2005/8/layout/default"/>
    <dgm:cxn modelId="{B9ECB406-DAAB-49F2-BBB4-17C30A3456C5}" type="presOf" srcId="{0EA725D5-69F5-4FE8-AA18-2A27981E5D87}" destId="{7A25F15B-7921-4E1B-BA0D-65F5D835E298}" srcOrd="0" destOrd="0" presId="urn:microsoft.com/office/officeart/2005/8/layout/default"/>
    <dgm:cxn modelId="{59CBC5C1-1D79-4337-9E67-0D9B778DA7DF}" srcId="{5BF13C90-DC9D-4180-BBF7-E34DA2BB9A35}" destId="{59674B29-1C78-40FA-8E46-1A148ECE089D}" srcOrd="4" destOrd="0" parTransId="{2B861CBE-984D-47B0-B169-C2CB0FBA62CD}" sibTransId="{BB4BEB6B-0451-4CAB-940B-F6B944BEC0E4}"/>
    <dgm:cxn modelId="{521D11D9-0783-4820-B270-B342BB850D5C}" srcId="{5BF13C90-DC9D-4180-BBF7-E34DA2BB9A35}" destId="{9812AA05-6561-44C3-943D-870592DE28F7}" srcOrd="2" destOrd="0" parTransId="{F055E135-D919-4671-8592-A5571C50A4F5}" sibTransId="{EAA551AF-0508-4E03-88B3-E89B56D0F267}"/>
    <dgm:cxn modelId="{39F694E7-FB20-4BD0-B02B-510CD3559A95}" srcId="{5BF13C90-DC9D-4180-BBF7-E34DA2BB9A35}" destId="{EF746482-16BC-491C-9869-8FC83EA32E2C}" srcOrd="5" destOrd="0" parTransId="{7F155C35-26C8-435F-8432-A8DA840DA38C}" sibTransId="{9C541F53-E381-4E9C-97A2-66D1F7370681}"/>
    <dgm:cxn modelId="{21975703-B0A4-47AE-BD5B-8E7305BF0678}" srcId="{5BF13C90-DC9D-4180-BBF7-E34DA2BB9A35}" destId="{169D4C03-5983-4755-BCF2-FC193CEB0AC6}" srcOrd="3" destOrd="0" parTransId="{F79AEA25-6797-453F-9DFD-17B8EC505501}" sibTransId="{57FB5BB1-3AFC-4D62-924E-A87DB199B45F}"/>
    <dgm:cxn modelId="{BA9F26ED-ECED-4737-A872-372975902C1B}" srcId="{5BF13C90-DC9D-4180-BBF7-E34DA2BB9A35}" destId="{0EA725D5-69F5-4FE8-AA18-2A27981E5D87}" srcOrd="1" destOrd="0" parTransId="{268FCB71-76E8-4A34-80AF-CF4041C88C57}" sibTransId="{417CE13A-9CE3-475F-874C-C2FBCC4DF553}"/>
    <dgm:cxn modelId="{9383B2E9-07D9-42B4-B99D-97EB04A1A8BF}" type="presOf" srcId="{5BF13C90-DC9D-4180-BBF7-E34DA2BB9A35}" destId="{43800190-CD37-43BB-8E0A-6821AF06694F}" srcOrd="0" destOrd="0" presId="urn:microsoft.com/office/officeart/2005/8/layout/default"/>
    <dgm:cxn modelId="{2BDF4BF6-DCD6-4546-8E1C-AB5102E1DDE2}" type="presParOf" srcId="{43800190-CD37-43BB-8E0A-6821AF06694F}" destId="{19700534-4723-4FC4-AF80-9F1795CCCC36}" srcOrd="0" destOrd="0" presId="urn:microsoft.com/office/officeart/2005/8/layout/default"/>
    <dgm:cxn modelId="{0671ED4E-AE2E-4BBA-9ED4-AE26DE7BDB7D}" type="presParOf" srcId="{43800190-CD37-43BB-8E0A-6821AF06694F}" destId="{6FA4224D-AE42-428A-80AE-80E210764BBE}" srcOrd="1" destOrd="0" presId="urn:microsoft.com/office/officeart/2005/8/layout/default"/>
    <dgm:cxn modelId="{CB29102C-F7C0-4E1F-B50D-36B742575662}" type="presParOf" srcId="{43800190-CD37-43BB-8E0A-6821AF06694F}" destId="{7A25F15B-7921-4E1B-BA0D-65F5D835E298}" srcOrd="2" destOrd="0" presId="urn:microsoft.com/office/officeart/2005/8/layout/default"/>
    <dgm:cxn modelId="{8B9F92E4-6A7C-4E11-953C-383C510EC638}" type="presParOf" srcId="{43800190-CD37-43BB-8E0A-6821AF06694F}" destId="{880AA3E6-000D-4D6F-BFA2-CD1D1875D93F}" srcOrd="3" destOrd="0" presId="urn:microsoft.com/office/officeart/2005/8/layout/default"/>
    <dgm:cxn modelId="{7E6541D8-5D89-4427-A007-696333CFF289}" type="presParOf" srcId="{43800190-CD37-43BB-8E0A-6821AF06694F}" destId="{D1F2957E-6DCF-48C7-B0E5-B447B15BCE44}" srcOrd="4" destOrd="0" presId="urn:microsoft.com/office/officeart/2005/8/layout/default"/>
    <dgm:cxn modelId="{CC49093E-3E60-4D29-A1C1-9D7CD1E94D45}" type="presParOf" srcId="{43800190-CD37-43BB-8E0A-6821AF06694F}" destId="{8DCAEFA8-F67C-41C7-B59E-41B1DB8128E3}" srcOrd="5" destOrd="0" presId="urn:microsoft.com/office/officeart/2005/8/layout/default"/>
    <dgm:cxn modelId="{61125559-71EF-4D7B-AB99-C02A61459904}" type="presParOf" srcId="{43800190-CD37-43BB-8E0A-6821AF06694F}" destId="{B337BF91-D7AE-49A0-B29D-2899D557A118}" srcOrd="6" destOrd="0" presId="urn:microsoft.com/office/officeart/2005/8/layout/default"/>
    <dgm:cxn modelId="{921F48D0-6AD2-476F-92A1-2F6BA83F05C3}" type="presParOf" srcId="{43800190-CD37-43BB-8E0A-6821AF06694F}" destId="{B15E30D8-7F9E-4424-B8CD-87C4501B8C93}" srcOrd="7" destOrd="0" presId="urn:microsoft.com/office/officeart/2005/8/layout/default"/>
    <dgm:cxn modelId="{0FAC2BB8-649E-4C54-A1D3-F8918CC738D5}" type="presParOf" srcId="{43800190-CD37-43BB-8E0A-6821AF06694F}" destId="{4F141E10-A43F-42BB-9356-42FFDF69D09A}" srcOrd="8" destOrd="0" presId="urn:microsoft.com/office/officeart/2005/8/layout/default"/>
    <dgm:cxn modelId="{63B50748-0F92-4A46-A0C5-74897CFFAAE6}" type="presParOf" srcId="{43800190-CD37-43BB-8E0A-6821AF06694F}" destId="{3E0E45E5-E5F0-4FF3-9252-82C1B50C10BA}" srcOrd="9" destOrd="0" presId="urn:microsoft.com/office/officeart/2005/8/layout/default"/>
    <dgm:cxn modelId="{A64FA33D-FD96-47EB-A0C0-D80A30A0016D}" type="presParOf" srcId="{43800190-CD37-43BB-8E0A-6821AF06694F}" destId="{0DA91414-C9C4-46EC-A713-112953D1A88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CBC00B-CE39-4891-B17C-6F9C6ECD595C}"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333DE7C2-6B31-4DE7-A7B5-C6698F46A200}">
      <dgm:prSet/>
      <dgm:spPr/>
      <dgm:t>
        <a:bodyPr/>
        <a:lstStyle/>
        <a:p>
          <a:r>
            <a:rPr lang="cs-CZ"/>
            <a:t>Obecná část</a:t>
          </a:r>
          <a:endParaRPr lang="en-US"/>
        </a:p>
      </dgm:t>
    </dgm:pt>
    <dgm:pt modelId="{C2F2DD22-6167-4953-B281-4B8DE185A4DA}" type="parTrans" cxnId="{9AE691D3-BD34-43CB-AFE1-BD0B9FFA9793}">
      <dgm:prSet/>
      <dgm:spPr/>
      <dgm:t>
        <a:bodyPr/>
        <a:lstStyle/>
        <a:p>
          <a:endParaRPr lang="en-US"/>
        </a:p>
      </dgm:t>
    </dgm:pt>
    <dgm:pt modelId="{434EC0FC-EB88-4427-900E-4A986322E851}" type="sibTrans" cxnId="{9AE691D3-BD34-43CB-AFE1-BD0B9FFA9793}">
      <dgm:prSet/>
      <dgm:spPr/>
      <dgm:t>
        <a:bodyPr/>
        <a:lstStyle/>
        <a:p>
          <a:endParaRPr lang="en-US"/>
        </a:p>
      </dgm:t>
    </dgm:pt>
    <dgm:pt modelId="{81FCCE3D-030A-4954-9F10-B89DAE0A8289}">
      <dgm:prSet/>
      <dgm:spPr/>
      <dgm:t>
        <a:bodyPr/>
        <a:lstStyle/>
        <a:p>
          <a:r>
            <a:rPr lang="cs-CZ"/>
            <a:t>Účelová kategorizace</a:t>
          </a:r>
          <a:endParaRPr lang="en-US"/>
        </a:p>
      </dgm:t>
    </dgm:pt>
    <dgm:pt modelId="{2B41C36A-A0B3-408E-97C7-B5D0B501E559}" type="parTrans" cxnId="{7C8099F3-9776-4986-B2F1-E9D433F88CAA}">
      <dgm:prSet/>
      <dgm:spPr/>
      <dgm:t>
        <a:bodyPr/>
        <a:lstStyle/>
        <a:p>
          <a:endParaRPr lang="en-US"/>
        </a:p>
      </dgm:t>
    </dgm:pt>
    <dgm:pt modelId="{BDF3A55B-AE8B-4601-983D-71AA11BCF08B}" type="sibTrans" cxnId="{7C8099F3-9776-4986-B2F1-E9D433F88CAA}">
      <dgm:prSet/>
      <dgm:spPr/>
      <dgm:t>
        <a:bodyPr/>
        <a:lstStyle/>
        <a:p>
          <a:endParaRPr lang="en-US"/>
        </a:p>
      </dgm:t>
    </dgm:pt>
    <dgm:pt modelId="{443325B7-4CA8-4ED9-9D2C-30833FF605C4}">
      <dgm:prSet/>
      <dgm:spPr/>
      <dgm:t>
        <a:bodyPr/>
        <a:lstStyle/>
        <a:p>
          <a:r>
            <a:rPr lang="cs-CZ"/>
            <a:t>Územní plánování a rozhodování</a:t>
          </a:r>
          <a:endParaRPr lang="en-US"/>
        </a:p>
      </dgm:t>
    </dgm:pt>
    <dgm:pt modelId="{35224094-4ADB-4A6D-AB41-436CB9350ED4}" type="parTrans" cxnId="{DE3857C8-4C63-49D5-80B0-EDD9DF1485DB}">
      <dgm:prSet/>
      <dgm:spPr/>
      <dgm:t>
        <a:bodyPr/>
        <a:lstStyle/>
        <a:p>
          <a:endParaRPr lang="en-US"/>
        </a:p>
      </dgm:t>
    </dgm:pt>
    <dgm:pt modelId="{C83581DC-BA51-4CCF-8481-276F3B961966}" type="sibTrans" cxnId="{DE3857C8-4C63-49D5-80B0-EDD9DF1485DB}">
      <dgm:prSet/>
      <dgm:spPr/>
      <dgm:t>
        <a:bodyPr/>
        <a:lstStyle/>
        <a:p>
          <a:endParaRPr lang="en-US"/>
        </a:p>
      </dgm:t>
    </dgm:pt>
    <dgm:pt modelId="{3C019451-B930-440F-A6B9-52811AC70F24}">
      <dgm:prSet/>
      <dgm:spPr/>
      <dgm:t>
        <a:bodyPr/>
        <a:lstStyle/>
        <a:p>
          <a:r>
            <a:rPr lang="cs-CZ"/>
            <a:t>Vlastnické právo a další věcná práva k pozemkům</a:t>
          </a:r>
          <a:endParaRPr lang="en-US"/>
        </a:p>
      </dgm:t>
    </dgm:pt>
    <dgm:pt modelId="{213F746F-94E6-4691-82FC-B3CC7F60DBCD}" type="parTrans" cxnId="{6C2AC9D9-DCB8-4BD6-BFAD-06D83169ECD3}">
      <dgm:prSet/>
      <dgm:spPr/>
      <dgm:t>
        <a:bodyPr/>
        <a:lstStyle/>
        <a:p>
          <a:endParaRPr lang="en-US"/>
        </a:p>
      </dgm:t>
    </dgm:pt>
    <dgm:pt modelId="{AA616DA2-12FE-41DE-8926-F5D125C7C107}" type="sibTrans" cxnId="{6C2AC9D9-DCB8-4BD6-BFAD-06D83169ECD3}">
      <dgm:prSet/>
      <dgm:spPr/>
      <dgm:t>
        <a:bodyPr/>
        <a:lstStyle/>
        <a:p>
          <a:endParaRPr lang="en-US"/>
        </a:p>
      </dgm:t>
    </dgm:pt>
    <dgm:pt modelId="{3051B47A-D968-4697-ABF1-714517723D53}">
      <dgm:prSet/>
      <dgm:spPr/>
      <dgm:t>
        <a:bodyPr/>
        <a:lstStyle/>
        <a:p>
          <a:r>
            <a:rPr lang="cs-CZ"/>
            <a:t>Užívací vztahy k pozemkům</a:t>
          </a:r>
          <a:endParaRPr lang="en-US"/>
        </a:p>
      </dgm:t>
    </dgm:pt>
    <dgm:pt modelId="{CFBC2466-A33D-4EB4-AA53-19A4653D12D3}" type="parTrans" cxnId="{FE12DAA0-9802-4CFE-BF83-FDD9888EA241}">
      <dgm:prSet/>
      <dgm:spPr/>
      <dgm:t>
        <a:bodyPr/>
        <a:lstStyle/>
        <a:p>
          <a:endParaRPr lang="en-US"/>
        </a:p>
      </dgm:t>
    </dgm:pt>
    <dgm:pt modelId="{A129F963-D7A5-4274-B48C-67421D9E5E68}" type="sibTrans" cxnId="{FE12DAA0-9802-4CFE-BF83-FDD9888EA241}">
      <dgm:prSet/>
      <dgm:spPr/>
      <dgm:t>
        <a:bodyPr/>
        <a:lstStyle/>
        <a:p>
          <a:endParaRPr lang="en-US"/>
        </a:p>
      </dgm:t>
    </dgm:pt>
    <dgm:pt modelId="{D85C2CC8-735E-4087-A1FE-5552E14E21EB}">
      <dgm:prSet/>
      <dgm:spPr/>
      <dgm:t>
        <a:bodyPr/>
        <a:lstStyle/>
        <a:p>
          <a:r>
            <a:rPr lang="cs-CZ"/>
            <a:t>Evidence pozemků</a:t>
          </a:r>
          <a:endParaRPr lang="en-US"/>
        </a:p>
      </dgm:t>
    </dgm:pt>
    <dgm:pt modelId="{15D819DB-6DDC-4A65-ACC7-23C532AE3D05}" type="parTrans" cxnId="{944BE28E-9BD0-448E-BAD5-F4E7A08295BD}">
      <dgm:prSet/>
      <dgm:spPr/>
      <dgm:t>
        <a:bodyPr/>
        <a:lstStyle/>
        <a:p>
          <a:endParaRPr lang="en-US"/>
        </a:p>
      </dgm:t>
    </dgm:pt>
    <dgm:pt modelId="{022C29EE-E5F8-4982-8746-5E6445114F18}" type="sibTrans" cxnId="{944BE28E-9BD0-448E-BAD5-F4E7A08295BD}">
      <dgm:prSet/>
      <dgm:spPr/>
      <dgm:t>
        <a:bodyPr/>
        <a:lstStyle/>
        <a:p>
          <a:endParaRPr lang="en-US"/>
        </a:p>
      </dgm:t>
    </dgm:pt>
    <dgm:pt modelId="{131DACB0-51A7-47FB-A03E-62C7C2643969}">
      <dgm:prSet/>
      <dgm:spPr/>
      <dgm:t>
        <a:bodyPr/>
        <a:lstStyle/>
        <a:p>
          <a:r>
            <a:rPr lang="cs-CZ"/>
            <a:t>Pozemkové úpravy</a:t>
          </a:r>
          <a:endParaRPr lang="en-US"/>
        </a:p>
      </dgm:t>
    </dgm:pt>
    <dgm:pt modelId="{8EDC0929-E525-4114-B5A4-9784B4E772C3}" type="parTrans" cxnId="{65FC7BEE-1716-4D27-915F-D2A2E89993B0}">
      <dgm:prSet/>
      <dgm:spPr/>
      <dgm:t>
        <a:bodyPr/>
        <a:lstStyle/>
        <a:p>
          <a:endParaRPr lang="en-US"/>
        </a:p>
      </dgm:t>
    </dgm:pt>
    <dgm:pt modelId="{8CACDDA8-4027-4EB4-8A1D-C24E19BCE122}" type="sibTrans" cxnId="{65FC7BEE-1716-4D27-915F-D2A2E89993B0}">
      <dgm:prSet/>
      <dgm:spPr/>
      <dgm:t>
        <a:bodyPr/>
        <a:lstStyle/>
        <a:p>
          <a:endParaRPr lang="en-US"/>
        </a:p>
      </dgm:t>
    </dgm:pt>
    <dgm:pt modelId="{A37B6F0E-1DDF-4E27-B38C-0AEDDD000FDD}">
      <dgm:prSet/>
      <dgm:spPr/>
      <dgm:t>
        <a:bodyPr/>
        <a:lstStyle/>
        <a:p>
          <a:r>
            <a:rPr lang="cs-CZ"/>
            <a:t>Zvláštní režimy</a:t>
          </a:r>
          <a:endParaRPr lang="en-US"/>
        </a:p>
      </dgm:t>
    </dgm:pt>
    <dgm:pt modelId="{C36C79D6-ACDA-400B-9A55-E7DA71A2C9EC}" type="parTrans" cxnId="{FD5260B4-5440-43E1-AE6E-109E246F5AAA}">
      <dgm:prSet/>
      <dgm:spPr/>
      <dgm:t>
        <a:bodyPr/>
        <a:lstStyle/>
        <a:p>
          <a:endParaRPr lang="en-US"/>
        </a:p>
      </dgm:t>
    </dgm:pt>
    <dgm:pt modelId="{767B133B-267C-4F6C-861E-3F0EBB0E5FA4}" type="sibTrans" cxnId="{FD5260B4-5440-43E1-AE6E-109E246F5AAA}">
      <dgm:prSet/>
      <dgm:spPr/>
      <dgm:t>
        <a:bodyPr/>
        <a:lstStyle/>
        <a:p>
          <a:endParaRPr lang="en-US"/>
        </a:p>
      </dgm:t>
    </dgm:pt>
    <dgm:pt modelId="{277CE896-792A-48DD-B786-4195084B358E}">
      <dgm:prSet/>
      <dgm:spPr/>
      <dgm:t>
        <a:bodyPr/>
        <a:lstStyle/>
        <a:p>
          <a:r>
            <a:rPr lang="cs-CZ"/>
            <a:t>Pozemky určené k plnění funkcí lesa/Zemědělský půdní fond</a:t>
          </a:r>
          <a:endParaRPr lang="en-US"/>
        </a:p>
      </dgm:t>
    </dgm:pt>
    <dgm:pt modelId="{7F6F44A0-CF7B-4D0F-B968-5413799F2B12}" type="parTrans" cxnId="{F1039998-E4F6-4C3F-B628-4A5936AFD597}">
      <dgm:prSet/>
      <dgm:spPr/>
      <dgm:t>
        <a:bodyPr/>
        <a:lstStyle/>
        <a:p>
          <a:endParaRPr lang="en-US"/>
        </a:p>
      </dgm:t>
    </dgm:pt>
    <dgm:pt modelId="{08B737B0-0FB8-4602-AB79-E93D306DCFB6}" type="sibTrans" cxnId="{F1039998-E4F6-4C3F-B628-4A5936AFD597}">
      <dgm:prSet/>
      <dgm:spPr/>
      <dgm:t>
        <a:bodyPr/>
        <a:lstStyle/>
        <a:p>
          <a:endParaRPr lang="en-US"/>
        </a:p>
      </dgm:t>
    </dgm:pt>
    <dgm:pt modelId="{A10B1DEE-9047-45E4-AAD9-4E39CDD51379}">
      <dgm:prSet/>
      <dgm:spPr/>
      <dgm:t>
        <a:bodyPr/>
        <a:lstStyle/>
        <a:p>
          <a:r>
            <a:rPr lang="cs-CZ"/>
            <a:t>Pozemky ve volné přírodě a krajině</a:t>
          </a:r>
          <a:endParaRPr lang="en-US"/>
        </a:p>
      </dgm:t>
    </dgm:pt>
    <dgm:pt modelId="{49811CED-C2EC-4067-AE65-B43A6984C1B5}" type="parTrans" cxnId="{4E0F4D92-6235-4956-BD54-51E2C3872F87}">
      <dgm:prSet/>
      <dgm:spPr/>
      <dgm:t>
        <a:bodyPr/>
        <a:lstStyle/>
        <a:p>
          <a:endParaRPr lang="en-US"/>
        </a:p>
      </dgm:t>
    </dgm:pt>
    <dgm:pt modelId="{DE1E3CCB-CEA2-41FD-A633-F8AE97CE6CA5}" type="sibTrans" cxnId="{4E0F4D92-6235-4956-BD54-51E2C3872F87}">
      <dgm:prSet/>
      <dgm:spPr/>
      <dgm:t>
        <a:bodyPr/>
        <a:lstStyle/>
        <a:p>
          <a:endParaRPr lang="en-US"/>
        </a:p>
      </dgm:t>
    </dgm:pt>
    <dgm:pt modelId="{F61C868D-4119-4695-AE99-7B06004FE711}">
      <dgm:prSet/>
      <dgm:spPr/>
      <dgm:t>
        <a:bodyPr/>
        <a:lstStyle/>
        <a:p>
          <a:r>
            <a:rPr lang="cs-CZ"/>
            <a:t>Pozemky související s vodami</a:t>
          </a:r>
          <a:endParaRPr lang="en-US"/>
        </a:p>
      </dgm:t>
    </dgm:pt>
    <dgm:pt modelId="{BA04DC8B-F668-4C82-93F4-C155CF2B17B4}" type="parTrans" cxnId="{1F3C680D-8FC2-43D7-82F8-135DC2717E98}">
      <dgm:prSet/>
      <dgm:spPr/>
      <dgm:t>
        <a:bodyPr/>
        <a:lstStyle/>
        <a:p>
          <a:endParaRPr lang="en-US"/>
        </a:p>
      </dgm:t>
    </dgm:pt>
    <dgm:pt modelId="{D22FB1CF-B3FF-4161-A7F2-4E9AE363A62E}" type="sibTrans" cxnId="{1F3C680D-8FC2-43D7-82F8-135DC2717E98}">
      <dgm:prSet/>
      <dgm:spPr/>
      <dgm:t>
        <a:bodyPr/>
        <a:lstStyle/>
        <a:p>
          <a:endParaRPr lang="en-US"/>
        </a:p>
      </dgm:t>
    </dgm:pt>
    <dgm:pt modelId="{3F26A910-1850-44EC-92F1-B0DCF779B6BF}">
      <dgm:prSet/>
      <dgm:spPr/>
      <dgm:t>
        <a:bodyPr/>
        <a:lstStyle/>
        <a:p>
          <a:r>
            <a:rPr lang="cs-CZ"/>
            <a:t>Stavební pozemky</a:t>
          </a:r>
          <a:endParaRPr lang="en-US"/>
        </a:p>
      </dgm:t>
    </dgm:pt>
    <dgm:pt modelId="{CA9139C5-9D37-419C-9BBC-90795A22D99D}" type="parTrans" cxnId="{C33CEA39-713B-4FFF-860B-1099EFF9BFCE}">
      <dgm:prSet/>
      <dgm:spPr/>
      <dgm:t>
        <a:bodyPr/>
        <a:lstStyle/>
        <a:p>
          <a:endParaRPr lang="en-US"/>
        </a:p>
      </dgm:t>
    </dgm:pt>
    <dgm:pt modelId="{3737A332-3524-47CE-BBB9-AA763984419A}" type="sibTrans" cxnId="{C33CEA39-713B-4FFF-860B-1099EFF9BFCE}">
      <dgm:prSet/>
      <dgm:spPr/>
      <dgm:t>
        <a:bodyPr/>
        <a:lstStyle/>
        <a:p>
          <a:endParaRPr lang="en-US"/>
        </a:p>
      </dgm:t>
    </dgm:pt>
    <dgm:pt modelId="{95D5B0EC-4A32-4419-95BA-33B6EAD72FE5}">
      <dgm:prSet/>
      <dgm:spPr/>
      <dgm:t>
        <a:bodyPr/>
        <a:lstStyle/>
        <a:p>
          <a:r>
            <a:rPr lang="cs-CZ"/>
            <a:t>Pozemky sloužící dopravě</a:t>
          </a:r>
          <a:endParaRPr lang="en-US"/>
        </a:p>
      </dgm:t>
    </dgm:pt>
    <dgm:pt modelId="{3B8796EA-DE41-4247-BA49-BBE0EB243AD5}" type="parTrans" cxnId="{D6D4C432-4888-4246-95E7-B746C1F3E8A3}">
      <dgm:prSet/>
      <dgm:spPr/>
      <dgm:t>
        <a:bodyPr/>
        <a:lstStyle/>
        <a:p>
          <a:endParaRPr lang="en-US"/>
        </a:p>
      </dgm:t>
    </dgm:pt>
    <dgm:pt modelId="{A0177DDB-1450-43D2-80A4-4AFCF6DC11EB}" type="sibTrans" cxnId="{D6D4C432-4888-4246-95E7-B746C1F3E8A3}">
      <dgm:prSet/>
      <dgm:spPr/>
      <dgm:t>
        <a:bodyPr/>
        <a:lstStyle/>
        <a:p>
          <a:endParaRPr lang="en-US"/>
        </a:p>
      </dgm:t>
    </dgm:pt>
    <dgm:pt modelId="{E2FD72EC-C75D-4625-A2C2-20E42741DB14}">
      <dgm:prSet/>
      <dgm:spPr/>
      <dgm:t>
        <a:bodyPr/>
        <a:lstStyle/>
        <a:p>
          <a:r>
            <a:rPr lang="cs-CZ"/>
            <a:t>Pozemky související s vyhledáváním a dobýváním nerostů</a:t>
          </a:r>
          <a:endParaRPr lang="en-US"/>
        </a:p>
      </dgm:t>
    </dgm:pt>
    <dgm:pt modelId="{9906B677-EE30-4A61-B8AA-1ACB34F8A73E}" type="parTrans" cxnId="{03D97F55-7F93-4BB5-B5C5-9FED152F34E1}">
      <dgm:prSet/>
      <dgm:spPr/>
      <dgm:t>
        <a:bodyPr/>
        <a:lstStyle/>
        <a:p>
          <a:endParaRPr lang="en-US"/>
        </a:p>
      </dgm:t>
    </dgm:pt>
    <dgm:pt modelId="{5E59346D-B567-419C-9CB2-175E49943691}" type="sibTrans" cxnId="{03D97F55-7F93-4BB5-B5C5-9FED152F34E1}">
      <dgm:prSet/>
      <dgm:spPr/>
      <dgm:t>
        <a:bodyPr/>
        <a:lstStyle/>
        <a:p>
          <a:endParaRPr lang="en-US"/>
        </a:p>
      </dgm:t>
    </dgm:pt>
    <dgm:pt modelId="{8D391928-CF81-477C-85CC-BC20FA33579C}" type="pres">
      <dgm:prSet presAssocID="{D8CBC00B-CE39-4891-B17C-6F9C6ECD595C}" presName="Name0" presStyleCnt="0">
        <dgm:presLayoutVars>
          <dgm:dir/>
          <dgm:animLvl val="lvl"/>
          <dgm:resizeHandles val="exact"/>
        </dgm:presLayoutVars>
      </dgm:prSet>
      <dgm:spPr/>
      <dgm:t>
        <a:bodyPr/>
        <a:lstStyle/>
        <a:p>
          <a:endParaRPr lang="cs-CZ"/>
        </a:p>
      </dgm:t>
    </dgm:pt>
    <dgm:pt modelId="{7FF4DBF4-BE1E-460D-B520-EC37DE89D510}" type="pres">
      <dgm:prSet presAssocID="{333DE7C2-6B31-4DE7-A7B5-C6698F46A200}" presName="composite" presStyleCnt="0"/>
      <dgm:spPr/>
    </dgm:pt>
    <dgm:pt modelId="{AABF929E-4342-4216-B45D-BF7B9AD60D92}" type="pres">
      <dgm:prSet presAssocID="{333DE7C2-6B31-4DE7-A7B5-C6698F46A200}" presName="parTx" presStyleLbl="alignNode1" presStyleIdx="0" presStyleCnt="2">
        <dgm:presLayoutVars>
          <dgm:chMax val="0"/>
          <dgm:chPref val="0"/>
          <dgm:bulletEnabled val="1"/>
        </dgm:presLayoutVars>
      </dgm:prSet>
      <dgm:spPr/>
      <dgm:t>
        <a:bodyPr/>
        <a:lstStyle/>
        <a:p>
          <a:endParaRPr lang="cs-CZ"/>
        </a:p>
      </dgm:t>
    </dgm:pt>
    <dgm:pt modelId="{A6B4A796-668F-440E-A001-3F151EE884F4}" type="pres">
      <dgm:prSet presAssocID="{333DE7C2-6B31-4DE7-A7B5-C6698F46A200}" presName="desTx" presStyleLbl="alignAccFollowNode1" presStyleIdx="0" presStyleCnt="2">
        <dgm:presLayoutVars>
          <dgm:bulletEnabled val="1"/>
        </dgm:presLayoutVars>
      </dgm:prSet>
      <dgm:spPr/>
      <dgm:t>
        <a:bodyPr/>
        <a:lstStyle/>
        <a:p>
          <a:endParaRPr lang="cs-CZ"/>
        </a:p>
      </dgm:t>
    </dgm:pt>
    <dgm:pt modelId="{98422E8E-05EB-400E-9055-F5E200F4F09E}" type="pres">
      <dgm:prSet presAssocID="{434EC0FC-EB88-4427-900E-4A986322E851}" presName="space" presStyleCnt="0"/>
      <dgm:spPr/>
    </dgm:pt>
    <dgm:pt modelId="{180F9FA9-D06D-418E-A2E4-EBA567740491}" type="pres">
      <dgm:prSet presAssocID="{A37B6F0E-1DDF-4E27-B38C-0AEDDD000FDD}" presName="composite" presStyleCnt="0"/>
      <dgm:spPr/>
    </dgm:pt>
    <dgm:pt modelId="{767971BB-A549-42CB-A986-60D45D1C11B0}" type="pres">
      <dgm:prSet presAssocID="{A37B6F0E-1DDF-4E27-B38C-0AEDDD000FDD}" presName="parTx" presStyleLbl="alignNode1" presStyleIdx="1" presStyleCnt="2">
        <dgm:presLayoutVars>
          <dgm:chMax val="0"/>
          <dgm:chPref val="0"/>
          <dgm:bulletEnabled val="1"/>
        </dgm:presLayoutVars>
      </dgm:prSet>
      <dgm:spPr/>
      <dgm:t>
        <a:bodyPr/>
        <a:lstStyle/>
        <a:p>
          <a:endParaRPr lang="cs-CZ"/>
        </a:p>
      </dgm:t>
    </dgm:pt>
    <dgm:pt modelId="{73F97FE1-E93A-44D9-89FB-D32933468AF7}" type="pres">
      <dgm:prSet presAssocID="{A37B6F0E-1DDF-4E27-B38C-0AEDDD000FDD}" presName="desTx" presStyleLbl="alignAccFollowNode1" presStyleIdx="1" presStyleCnt="2">
        <dgm:presLayoutVars>
          <dgm:bulletEnabled val="1"/>
        </dgm:presLayoutVars>
      </dgm:prSet>
      <dgm:spPr/>
      <dgm:t>
        <a:bodyPr/>
        <a:lstStyle/>
        <a:p>
          <a:endParaRPr lang="cs-CZ"/>
        </a:p>
      </dgm:t>
    </dgm:pt>
  </dgm:ptLst>
  <dgm:cxnLst>
    <dgm:cxn modelId="{FE12DAA0-9802-4CFE-BF83-FDD9888EA241}" srcId="{333DE7C2-6B31-4DE7-A7B5-C6698F46A200}" destId="{3051B47A-D968-4697-ABF1-714517723D53}" srcOrd="3" destOrd="0" parTransId="{CFBC2466-A33D-4EB4-AA53-19A4653D12D3}" sibTransId="{A129F963-D7A5-4274-B48C-67421D9E5E68}"/>
    <dgm:cxn modelId="{112388E7-67B1-4B6A-9A1D-6B2A23D86B32}" type="presOf" srcId="{E2FD72EC-C75D-4625-A2C2-20E42741DB14}" destId="{73F97FE1-E93A-44D9-89FB-D32933468AF7}" srcOrd="0" destOrd="5" presId="urn:microsoft.com/office/officeart/2005/8/layout/hList1"/>
    <dgm:cxn modelId="{7A2AA7CB-AA0D-4B56-9985-9E4DB2CDD467}" type="presOf" srcId="{95D5B0EC-4A32-4419-95BA-33B6EAD72FE5}" destId="{73F97FE1-E93A-44D9-89FB-D32933468AF7}" srcOrd="0" destOrd="4" presId="urn:microsoft.com/office/officeart/2005/8/layout/hList1"/>
    <dgm:cxn modelId="{FAAB5FE0-CF1C-4140-BBCC-DC8DC5C5D3EA}" type="presOf" srcId="{3051B47A-D968-4697-ABF1-714517723D53}" destId="{A6B4A796-668F-440E-A001-3F151EE884F4}" srcOrd="0" destOrd="3" presId="urn:microsoft.com/office/officeart/2005/8/layout/hList1"/>
    <dgm:cxn modelId="{47F9BF88-C152-47D1-88DA-4050B149A551}" type="presOf" srcId="{3F26A910-1850-44EC-92F1-B0DCF779B6BF}" destId="{73F97FE1-E93A-44D9-89FB-D32933468AF7}" srcOrd="0" destOrd="3" presId="urn:microsoft.com/office/officeart/2005/8/layout/hList1"/>
    <dgm:cxn modelId="{E78EBFD2-281B-4BA2-B418-1327809D4636}" type="presOf" srcId="{A37B6F0E-1DDF-4E27-B38C-0AEDDD000FDD}" destId="{767971BB-A549-42CB-A986-60D45D1C11B0}" srcOrd="0" destOrd="0" presId="urn:microsoft.com/office/officeart/2005/8/layout/hList1"/>
    <dgm:cxn modelId="{B20342B2-AF7B-4B49-B6AB-0BDAF37829A2}" type="presOf" srcId="{277CE896-792A-48DD-B786-4195084B358E}" destId="{73F97FE1-E93A-44D9-89FB-D32933468AF7}" srcOrd="0" destOrd="0" presId="urn:microsoft.com/office/officeart/2005/8/layout/hList1"/>
    <dgm:cxn modelId="{944BE28E-9BD0-448E-BAD5-F4E7A08295BD}" srcId="{333DE7C2-6B31-4DE7-A7B5-C6698F46A200}" destId="{D85C2CC8-735E-4087-A1FE-5552E14E21EB}" srcOrd="4" destOrd="0" parTransId="{15D819DB-6DDC-4A65-ACC7-23C532AE3D05}" sibTransId="{022C29EE-E5F8-4982-8746-5E6445114F18}"/>
    <dgm:cxn modelId="{67FB6E33-326F-4DA3-B431-5909C185179C}" type="presOf" srcId="{443325B7-4CA8-4ED9-9D2C-30833FF605C4}" destId="{A6B4A796-668F-440E-A001-3F151EE884F4}" srcOrd="0" destOrd="1" presId="urn:microsoft.com/office/officeart/2005/8/layout/hList1"/>
    <dgm:cxn modelId="{53FD4BC8-40D0-451E-9CE2-2BB9E622547C}" type="presOf" srcId="{D85C2CC8-735E-4087-A1FE-5552E14E21EB}" destId="{A6B4A796-668F-440E-A001-3F151EE884F4}" srcOrd="0" destOrd="4" presId="urn:microsoft.com/office/officeart/2005/8/layout/hList1"/>
    <dgm:cxn modelId="{1F3C680D-8FC2-43D7-82F8-135DC2717E98}" srcId="{A37B6F0E-1DDF-4E27-B38C-0AEDDD000FDD}" destId="{F61C868D-4119-4695-AE99-7B06004FE711}" srcOrd="2" destOrd="0" parTransId="{BA04DC8B-F668-4C82-93F4-C155CF2B17B4}" sibTransId="{D22FB1CF-B3FF-4161-A7F2-4E9AE363A62E}"/>
    <dgm:cxn modelId="{FD5260B4-5440-43E1-AE6E-109E246F5AAA}" srcId="{D8CBC00B-CE39-4891-B17C-6F9C6ECD595C}" destId="{A37B6F0E-1DDF-4E27-B38C-0AEDDD000FDD}" srcOrd="1" destOrd="0" parTransId="{C36C79D6-ACDA-400B-9A55-E7DA71A2C9EC}" sibTransId="{767B133B-267C-4F6C-861E-3F0EBB0E5FA4}"/>
    <dgm:cxn modelId="{7C8099F3-9776-4986-B2F1-E9D433F88CAA}" srcId="{333DE7C2-6B31-4DE7-A7B5-C6698F46A200}" destId="{81FCCE3D-030A-4954-9F10-B89DAE0A8289}" srcOrd="0" destOrd="0" parTransId="{2B41C36A-A0B3-408E-97C7-B5D0B501E559}" sibTransId="{BDF3A55B-AE8B-4601-983D-71AA11BCF08B}"/>
    <dgm:cxn modelId="{65FC7BEE-1716-4D27-915F-D2A2E89993B0}" srcId="{333DE7C2-6B31-4DE7-A7B5-C6698F46A200}" destId="{131DACB0-51A7-47FB-A03E-62C7C2643969}" srcOrd="5" destOrd="0" parTransId="{8EDC0929-E525-4114-B5A4-9784B4E772C3}" sibTransId="{8CACDDA8-4027-4EB4-8A1D-C24E19BCE122}"/>
    <dgm:cxn modelId="{DE3857C8-4C63-49D5-80B0-EDD9DF1485DB}" srcId="{333DE7C2-6B31-4DE7-A7B5-C6698F46A200}" destId="{443325B7-4CA8-4ED9-9D2C-30833FF605C4}" srcOrd="1" destOrd="0" parTransId="{35224094-4ADB-4A6D-AB41-436CB9350ED4}" sibTransId="{C83581DC-BA51-4CCF-8481-276F3B961966}"/>
    <dgm:cxn modelId="{6C2AC9D9-DCB8-4BD6-BFAD-06D83169ECD3}" srcId="{333DE7C2-6B31-4DE7-A7B5-C6698F46A200}" destId="{3C019451-B930-440F-A6B9-52811AC70F24}" srcOrd="2" destOrd="0" parTransId="{213F746F-94E6-4691-82FC-B3CC7F60DBCD}" sibTransId="{AA616DA2-12FE-41DE-8926-F5D125C7C107}"/>
    <dgm:cxn modelId="{7161A661-0635-4AB8-9836-2256847B6D8E}" type="presOf" srcId="{3C019451-B930-440F-A6B9-52811AC70F24}" destId="{A6B4A796-668F-440E-A001-3F151EE884F4}" srcOrd="0" destOrd="2" presId="urn:microsoft.com/office/officeart/2005/8/layout/hList1"/>
    <dgm:cxn modelId="{04CB1FD1-D2AF-4919-A52A-A18CD9B9502E}" type="presOf" srcId="{333DE7C2-6B31-4DE7-A7B5-C6698F46A200}" destId="{AABF929E-4342-4216-B45D-BF7B9AD60D92}" srcOrd="0" destOrd="0" presId="urn:microsoft.com/office/officeart/2005/8/layout/hList1"/>
    <dgm:cxn modelId="{25709CB9-70EE-4D39-B2ED-732D6AF38175}" type="presOf" srcId="{F61C868D-4119-4695-AE99-7B06004FE711}" destId="{73F97FE1-E93A-44D9-89FB-D32933468AF7}" srcOrd="0" destOrd="2" presId="urn:microsoft.com/office/officeart/2005/8/layout/hList1"/>
    <dgm:cxn modelId="{BA0B8FFE-17CE-4D74-B9DD-6F6655415B1E}" type="presOf" srcId="{131DACB0-51A7-47FB-A03E-62C7C2643969}" destId="{A6B4A796-668F-440E-A001-3F151EE884F4}" srcOrd="0" destOrd="5" presId="urn:microsoft.com/office/officeart/2005/8/layout/hList1"/>
    <dgm:cxn modelId="{03D97F55-7F93-4BB5-B5C5-9FED152F34E1}" srcId="{A37B6F0E-1DDF-4E27-B38C-0AEDDD000FDD}" destId="{E2FD72EC-C75D-4625-A2C2-20E42741DB14}" srcOrd="5" destOrd="0" parTransId="{9906B677-EE30-4A61-B8AA-1ACB34F8A73E}" sibTransId="{5E59346D-B567-419C-9CB2-175E49943691}"/>
    <dgm:cxn modelId="{4E0F4D92-6235-4956-BD54-51E2C3872F87}" srcId="{A37B6F0E-1DDF-4E27-B38C-0AEDDD000FDD}" destId="{A10B1DEE-9047-45E4-AAD9-4E39CDD51379}" srcOrd="1" destOrd="0" parTransId="{49811CED-C2EC-4067-AE65-B43A6984C1B5}" sibTransId="{DE1E3CCB-CEA2-41FD-A633-F8AE97CE6CA5}"/>
    <dgm:cxn modelId="{C33CEA39-713B-4FFF-860B-1099EFF9BFCE}" srcId="{A37B6F0E-1DDF-4E27-B38C-0AEDDD000FDD}" destId="{3F26A910-1850-44EC-92F1-B0DCF779B6BF}" srcOrd="3" destOrd="0" parTransId="{CA9139C5-9D37-419C-9BBC-90795A22D99D}" sibTransId="{3737A332-3524-47CE-BBB9-AA763984419A}"/>
    <dgm:cxn modelId="{747C6D52-524A-4E30-9DB4-D3E16D22F706}" type="presOf" srcId="{A10B1DEE-9047-45E4-AAD9-4E39CDD51379}" destId="{73F97FE1-E93A-44D9-89FB-D32933468AF7}" srcOrd="0" destOrd="1" presId="urn:microsoft.com/office/officeart/2005/8/layout/hList1"/>
    <dgm:cxn modelId="{F1039998-E4F6-4C3F-B628-4A5936AFD597}" srcId="{A37B6F0E-1DDF-4E27-B38C-0AEDDD000FDD}" destId="{277CE896-792A-48DD-B786-4195084B358E}" srcOrd="0" destOrd="0" parTransId="{7F6F44A0-CF7B-4D0F-B968-5413799F2B12}" sibTransId="{08B737B0-0FB8-4602-AB79-E93D306DCFB6}"/>
    <dgm:cxn modelId="{9AE691D3-BD34-43CB-AFE1-BD0B9FFA9793}" srcId="{D8CBC00B-CE39-4891-B17C-6F9C6ECD595C}" destId="{333DE7C2-6B31-4DE7-A7B5-C6698F46A200}" srcOrd="0" destOrd="0" parTransId="{C2F2DD22-6167-4953-B281-4B8DE185A4DA}" sibTransId="{434EC0FC-EB88-4427-900E-4A986322E851}"/>
    <dgm:cxn modelId="{D6D4C432-4888-4246-95E7-B746C1F3E8A3}" srcId="{A37B6F0E-1DDF-4E27-B38C-0AEDDD000FDD}" destId="{95D5B0EC-4A32-4419-95BA-33B6EAD72FE5}" srcOrd="4" destOrd="0" parTransId="{3B8796EA-DE41-4247-BA49-BBE0EB243AD5}" sibTransId="{A0177DDB-1450-43D2-80A4-4AFCF6DC11EB}"/>
    <dgm:cxn modelId="{41B38168-5CA4-4AF0-81E1-72800AFE76FD}" type="presOf" srcId="{81FCCE3D-030A-4954-9F10-B89DAE0A8289}" destId="{A6B4A796-668F-440E-A001-3F151EE884F4}" srcOrd="0" destOrd="0" presId="urn:microsoft.com/office/officeart/2005/8/layout/hList1"/>
    <dgm:cxn modelId="{B2D6AEB8-1DEF-4480-A1BB-AF88B31A0D70}" type="presOf" srcId="{D8CBC00B-CE39-4891-B17C-6F9C6ECD595C}" destId="{8D391928-CF81-477C-85CC-BC20FA33579C}" srcOrd="0" destOrd="0" presId="urn:microsoft.com/office/officeart/2005/8/layout/hList1"/>
    <dgm:cxn modelId="{7A69302A-9743-486F-A936-62D94FC05A12}" type="presParOf" srcId="{8D391928-CF81-477C-85CC-BC20FA33579C}" destId="{7FF4DBF4-BE1E-460D-B520-EC37DE89D510}" srcOrd="0" destOrd="0" presId="urn:microsoft.com/office/officeart/2005/8/layout/hList1"/>
    <dgm:cxn modelId="{C16A71C9-0B7C-4B03-81DB-EEE010AEFFDF}" type="presParOf" srcId="{7FF4DBF4-BE1E-460D-B520-EC37DE89D510}" destId="{AABF929E-4342-4216-B45D-BF7B9AD60D92}" srcOrd="0" destOrd="0" presId="urn:microsoft.com/office/officeart/2005/8/layout/hList1"/>
    <dgm:cxn modelId="{3D1E9C4F-8990-4833-8578-1662A87F963C}" type="presParOf" srcId="{7FF4DBF4-BE1E-460D-B520-EC37DE89D510}" destId="{A6B4A796-668F-440E-A001-3F151EE884F4}" srcOrd="1" destOrd="0" presId="urn:microsoft.com/office/officeart/2005/8/layout/hList1"/>
    <dgm:cxn modelId="{4D268C88-0245-4008-ADCC-0D1A9F476B04}" type="presParOf" srcId="{8D391928-CF81-477C-85CC-BC20FA33579C}" destId="{98422E8E-05EB-400E-9055-F5E200F4F09E}" srcOrd="1" destOrd="0" presId="urn:microsoft.com/office/officeart/2005/8/layout/hList1"/>
    <dgm:cxn modelId="{F71D4C9D-AB66-42E9-8F62-ACD86F976BB4}" type="presParOf" srcId="{8D391928-CF81-477C-85CC-BC20FA33579C}" destId="{180F9FA9-D06D-418E-A2E4-EBA567740491}" srcOrd="2" destOrd="0" presId="urn:microsoft.com/office/officeart/2005/8/layout/hList1"/>
    <dgm:cxn modelId="{B0BBF89F-EE4D-49B1-9724-D0CE630B4851}" type="presParOf" srcId="{180F9FA9-D06D-418E-A2E4-EBA567740491}" destId="{767971BB-A549-42CB-A986-60D45D1C11B0}" srcOrd="0" destOrd="0" presId="urn:microsoft.com/office/officeart/2005/8/layout/hList1"/>
    <dgm:cxn modelId="{DBD419DA-544B-4093-8063-B078DA463840}" type="presParOf" srcId="{180F9FA9-D06D-418E-A2E4-EBA567740491}" destId="{73F97FE1-E93A-44D9-89FB-D32933468AF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F4CF12-9751-4B06-9F5B-5AB4E97B9237}" type="doc">
      <dgm:prSet loTypeId="urn:microsoft.com/office/officeart/2016/7/layout/VerticalSolidActionList" loCatId="List" qsTypeId="urn:microsoft.com/office/officeart/2005/8/quickstyle/simple2" qsCatId="simple" csTypeId="urn:microsoft.com/office/officeart/2005/8/colors/colorful2" csCatId="colorful" phldr="1"/>
      <dgm:spPr/>
      <dgm:t>
        <a:bodyPr/>
        <a:lstStyle/>
        <a:p>
          <a:endParaRPr lang="en-US"/>
        </a:p>
      </dgm:t>
    </dgm:pt>
    <dgm:pt modelId="{50A83142-183D-44AD-A12F-9C8399DCB33F}">
      <dgm:prSet/>
      <dgm:spPr/>
      <dgm:t>
        <a:bodyPr/>
        <a:lstStyle/>
        <a:p>
          <a:r>
            <a:rPr lang="cs-CZ"/>
            <a:t>Průřezové právní předpisy</a:t>
          </a:r>
          <a:endParaRPr lang="en-US"/>
        </a:p>
      </dgm:t>
    </dgm:pt>
    <dgm:pt modelId="{7EEBFE38-D0DC-4509-BCB8-944CFEA1F4AE}" type="parTrans" cxnId="{75AF69FC-7706-4DC7-A1A6-EC67D1475F43}">
      <dgm:prSet/>
      <dgm:spPr/>
      <dgm:t>
        <a:bodyPr/>
        <a:lstStyle/>
        <a:p>
          <a:endParaRPr lang="en-US"/>
        </a:p>
      </dgm:t>
    </dgm:pt>
    <dgm:pt modelId="{5413A0CE-4E87-4F6E-A351-2C4F54DF85B5}" type="sibTrans" cxnId="{75AF69FC-7706-4DC7-A1A6-EC67D1475F43}">
      <dgm:prSet/>
      <dgm:spPr/>
      <dgm:t>
        <a:bodyPr/>
        <a:lstStyle/>
        <a:p>
          <a:endParaRPr lang="en-US"/>
        </a:p>
      </dgm:t>
    </dgm:pt>
    <dgm:pt modelId="{475B2496-1382-49DB-9DD7-D44B036E0CD6}">
      <dgm:prSet custT="1"/>
      <dgm:spPr/>
      <dgm:t>
        <a:bodyPr/>
        <a:lstStyle/>
        <a:p>
          <a:r>
            <a:rPr lang="cs-CZ" sz="1800" dirty="0"/>
            <a:t>např. občanský zákoník, katastrální zákon</a:t>
          </a:r>
          <a:endParaRPr lang="en-US" sz="1800" dirty="0"/>
        </a:p>
      </dgm:t>
    </dgm:pt>
    <dgm:pt modelId="{3C147209-F9BF-4E1B-8802-5ED1B57C021D}" type="parTrans" cxnId="{D1F043DA-BB6C-4CB5-9E30-D5222BC1B0E0}">
      <dgm:prSet/>
      <dgm:spPr/>
      <dgm:t>
        <a:bodyPr/>
        <a:lstStyle/>
        <a:p>
          <a:endParaRPr lang="en-US"/>
        </a:p>
      </dgm:t>
    </dgm:pt>
    <dgm:pt modelId="{E9BD5D54-143B-4CED-844E-1502BC838B20}" type="sibTrans" cxnId="{D1F043DA-BB6C-4CB5-9E30-D5222BC1B0E0}">
      <dgm:prSet/>
      <dgm:spPr/>
      <dgm:t>
        <a:bodyPr/>
        <a:lstStyle/>
        <a:p>
          <a:endParaRPr lang="en-US"/>
        </a:p>
      </dgm:t>
    </dgm:pt>
    <dgm:pt modelId="{F2022411-E55B-4787-BD2C-036F5190986D}">
      <dgm:prSet/>
      <dgm:spPr/>
      <dgm:t>
        <a:bodyPr/>
        <a:lstStyle/>
        <a:p>
          <a:r>
            <a:rPr lang="cs-CZ" dirty="0"/>
            <a:t>Pozemkově-právní normy</a:t>
          </a:r>
          <a:endParaRPr lang="en-US" dirty="0"/>
        </a:p>
      </dgm:t>
    </dgm:pt>
    <dgm:pt modelId="{C6FC5C73-AE51-44B2-8BA6-E55BE5DA3344}" type="parTrans" cxnId="{9C09C35A-20AF-4A74-A627-DDBA1964C723}">
      <dgm:prSet/>
      <dgm:spPr/>
      <dgm:t>
        <a:bodyPr/>
        <a:lstStyle/>
        <a:p>
          <a:endParaRPr lang="en-US"/>
        </a:p>
      </dgm:t>
    </dgm:pt>
    <dgm:pt modelId="{9C9846FD-8D85-414C-9E62-216BC1292F46}" type="sibTrans" cxnId="{9C09C35A-20AF-4A74-A627-DDBA1964C723}">
      <dgm:prSet/>
      <dgm:spPr/>
      <dgm:t>
        <a:bodyPr/>
        <a:lstStyle/>
        <a:p>
          <a:endParaRPr lang="en-US"/>
        </a:p>
      </dgm:t>
    </dgm:pt>
    <dgm:pt modelId="{78F4E82A-6587-4A61-8740-313093D14CEB}">
      <dgm:prSet custT="1"/>
      <dgm:spPr/>
      <dgm:t>
        <a:bodyPr/>
        <a:lstStyle/>
        <a:p>
          <a:r>
            <a:rPr lang="cs-CZ" sz="1800" dirty="0"/>
            <a:t>např. zákon o SPÚ, zákon o půdě, zákon o pozemkových úpravách</a:t>
          </a:r>
          <a:endParaRPr lang="en-US" sz="1800" dirty="0"/>
        </a:p>
      </dgm:t>
    </dgm:pt>
    <dgm:pt modelId="{2A0D7E1A-39A2-42E1-A899-E357E3B590B9}" type="parTrans" cxnId="{9F2DB59B-3525-411B-B153-922193167814}">
      <dgm:prSet/>
      <dgm:spPr/>
      <dgm:t>
        <a:bodyPr/>
        <a:lstStyle/>
        <a:p>
          <a:endParaRPr lang="en-US"/>
        </a:p>
      </dgm:t>
    </dgm:pt>
    <dgm:pt modelId="{F3C30414-7A96-464E-80F1-91B0C8891048}" type="sibTrans" cxnId="{9F2DB59B-3525-411B-B153-922193167814}">
      <dgm:prSet/>
      <dgm:spPr/>
      <dgm:t>
        <a:bodyPr/>
        <a:lstStyle/>
        <a:p>
          <a:endParaRPr lang="en-US"/>
        </a:p>
      </dgm:t>
    </dgm:pt>
    <dgm:pt modelId="{038447F7-635D-4DA6-BECE-D3F47DCBF026}">
      <dgm:prSet/>
      <dgm:spPr/>
      <dgm:t>
        <a:bodyPr/>
        <a:lstStyle/>
        <a:p>
          <a:r>
            <a:rPr lang="cs-CZ"/>
            <a:t>Předpisy regulující činnosti spojené s pozemkem</a:t>
          </a:r>
          <a:endParaRPr lang="en-US"/>
        </a:p>
      </dgm:t>
    </dgm:pt>
    <dgm:pt modelId="{45E79F16-62B7-4D60-AB11-36DEC27AFA30}" type="parTrans" cxnId="{67C224E5-7837-4F93-9F6C-8591EB47CFE8}">
      <dgm:prSet/>
      <dgm:spPr/>
      <dgm:t>
        <a:bodyPr/>
        <a:lstStyle/>
        <a:p>
          <a:endParaRPr lang="en-US"/>
        </a:p>
      </dgm:t>
    </dgm:pt>
    <dgm:pt modelId="{2C6B44B1-0768-4547-B08C-97E435785699}" type="sibTrans" cxnId="{67C224E5-7837-4F93-9F6C-8591EB47CFE8}">
      <dgm:prSet/>
      <dgm:spPr/>
      <dgm:t>
        <a:bodyPr/>
        <a:lstStyle/>
        <a:p>
          <a:endParaRPr lang="en-US"/>
        </a:p>
      </dgm:t>
    </dgm:pt>
    <dgm:pt modelId="{9AFF191C-4437-4E1D-93AA-1F84E6EC1AC1}">
      <dgm:prSet custT="1"/>
      <dgm:spPr/>
      <dgm:t>
        <a:bodyPr/>
        <a:lstStyle/>
        <a:p>
          <a:r>
            <a:rPr lang="cs-CZ" sz="1800" dirty="0"/>
            <a:t>např. lesní zákon, vodní zákon, horní zákon</a:t>
          </a:r>
          <a:endParaRPr lang="en-US" sz="1800" dirty="0"/>
        </a:p>
      </dgm:t>
    </dgm:pt>
    <dgm:pt modelId="{99A255B1-DD08-40D9-804E-507C802C7780}" type="parTrans" cxnId="{BB0E16B4-1FF3-4DDE-8DEF-A31AF70D0DCC}">
      <dgm:prSet/>
      <dgm:spPr/>
      <dgm:t>
        <a:bodyPr/>
        <a:lstStyle/>
        <a:p>
          <a:endParaRPr lang="en-US"/>
        </a:p>
      </dgm:t>
    </dgm:pt>
    <dgm:pt modelId="{A36D2CDD-902A-4AEC-8966-30361EB5A960}" type="sibTrans" cxnId="{BB0E16B4-1FF3-4DDE-8DEF-A31AF70D0DCC}">
      <dgm:prSet/>
      <dgm:spPr/>
      <dgm:t>
        <a:bodyPr/>
        <a:lstStyle/>
        <a:p>
          <a:endParaRPr lang="en-US"/>
        </a:p>
      </dgm:t>
    </dgm:pt>
    <dgm:pt modelId="{BEF2CFF6-6EAF-4FC6-B54E-92E9FE57C40A}" type="pres">
      <dgm:prSet presAssocID="{65F4CF12-9751-4B06-9F5B-5AB4E97B9237}" presName="Name0" presStyleCnt="0">
        <dgm:presLayoutVars>
          <dgm:dir/>
          <dgm:animLvl val="lvl"/>
          <dgm:resizeHandles val="exact"/>
        </dgm:presLayoutVars>
      </dgm:prSet>
      <dgm:spPr/>
      <dgm:t>
        <a:bodyPr/>
        <a:lstStyle/>
        <a:p>
          <a:endParaRPr lang="cs-CZ"/>
        </a:p>
      </dgm:t>
    </dgm:pt>
    <dgm:pt modelId="{3E3A4DE6-4BE5-4D45-B2B2-941F2CB04E70}" type="pres">
      <dgm:prSet presAssocID="{50A83142-183D-44AD-A12F-9C8399DCB33F}" presName="linNode" presStyleCnt="0"/>
      <dgm:spPr/>
    </dgm:pt>
    <dgm:pt modelId="{FE90E5A8-38AB-4FC6-824B-63B356523750}" type="pres">
      <dgm:prSet presAssocID="{50A83142-183D-44AD-A12F-9C8399DCB33F}" presName="parentText" presStyleLbl="alignNode1" presStyleIdx="0" presStyleCnt="3">
        <dgm:presLayoutVars>
          <dgm:chMax val="1"/>
          <dgm:bulletEnabled/>
        </dgm:presLayoutVars>
      </dgm:prSet>
      <dgm:spPr/>
      <dgm:t>
        <a:bodyPr/>
        <a:lstStyle/>
        <a:p>
          <a:endParaRPr lang="cs-CZ"/>
        </a:p>
      </dgm:t>
    </dgm:pt>
    <dgm:pt modelId="{B20ED9C1-FC24-4860-A9FA-95FB1A1225A9}" type="pres">
      <dgm:prSet presAssocID="{50A83142-183D-44AD-A12F-9C8399DCB33F}" presName="descendantText" presStyleLbl="alignAccFollowNode1" presStyleIdx="0" presStyleCnt="3">
        <dgm:presLayoutVars>
          <dgm:bulletEnabled/>
        </dgm:presLayoutVars>
      </dgm:prSet>
      <dgm:spPr/>
      <dgm:t>
        <a:bodyPr/>
        <a:lstStyle/>
        <a:p>
          <a:endParaRPr lang="cs-CZ"/>
        </a:p>
      </dgm:t>
    </dgm:pt>
    <dgm:pt modelId="{758EB48F-73B6-40CE-916D-19B1AB0BB5DE}" type="pres">
      <dgm:prSet presAssocID="{5413A0CE-4E87-4F6E-A351-2C4F54DF85B5}" presName="sp" presStyleCnt="0"/>
      <dgm:spPr/>
    </dgm:pt>
    <dgm:pt modelId="{0E8AE3B7-D865-4009-A3AD-A41E2D4BD03A}" type="pres">
      <dgm:prSet presAssocID="{F2022411-E55B-4787-BD2C-036F5190986D}" presName="linNode" presStyleCnt="0"/>
      <dgm:spPr/>
    </dgm:pt>
    <dgm:pt modelId="{0780FECC-A488-42B0-8A9C-F527F3E69F1D}" type="pres">
      <dgm:prSet presAssocID="{F2022411-E55B-4787-BD2C-036F5190986D}" presName="parentText" presStyleLbl="alignNode1" presStyleIdx="1" presStyleCnt="3">
        <dgm:presLayoutVars>
          <dgm:chMax val="1"/>
          <dgm:bulletEnabled/>
        </dgm:presLayoutVars>
      </dgm:prSet>
      <dgm:spPr/>
      <dgm:t>
        <a:bodyPr/>
        <a:lstStyle/>
        <a:p>
          <a:endParaRPr lang="cs-CZ"/>
        </a:p>
      </dgm:t>
    </dgm:pt>
    <dgm:pt modelId="{27FC1624-AC34-4D52-A8A6-858CB75ADD0B}" type="pres">
      <dgm:prSet presAssocID="{F2022411-E55B-4787-BD2C-036F5190986D}" presName="descendantText" presStyleLbl="alignAccFollowNode1" presStyleIdx="1" presStyleCnt="3">
        <dgm:presLayoutVars>
          <dgm:bulletEnabled/>
        </dgm:presLayoutVars>
      </dgm:prSet>
      <dgm:spPr/>
      <dgm:t>
        <a:bodyPr/>
        <a:lstStyle/>
        <a:p>
          <a:endParaRPr lang="cs-CZ"/>
        </a:p>
      </dgm:t>
    </dgm:pt>
    <dgm:pt modelId="{D4522E55-9C06-4A92-B919-F17EFC660C08}" type="pres">
      <dgm:prSet presAssocID="{9C9846FD-8D85-414C-9E62-216BC1292F46}" presName="sp" presStyleCnt="0"/>
      <dgm:spPr/>
    </dgm:pt>
    <dgm:pt modelId="{620189C0-62B2-4193-9D2E-D1CCC0AA426D}" type="pres">
      <dgm:prSet presAssocID="{038447F7-635D-4DA6-BECE-D3F47DCBF026}" presName="linNode" presStyleCnt="0"/>
      <dgm:spPr/>
    </dgm:pt>
    <dgm:pt modelId="{A9FC2EE4-C557-427D-B066-CCF98A5B7AA5}" type="pres">
      <dgm:prSet presAssocID="{038447F7-635D-4DA6-BECE-D3F47DCBF026}" presName="parentText" presStyleLbl="alignNode1" presStyleIdx="2" presStyleCnt="3">
        <dgm:presLayoutVars>
          <dgm:chMax val="1"/>
          <dgm:bulletEnabled/>
        </dgm:presLayoutVars>
      </dgm:prSet>
      <dgm:spPr/>
      <dgm:t>
        <a:bodyPr/>
        <a:lstStyle/>
        <a:p>
          <a:endParaRPr lang="cs-CZ"/>
        </a:p>
      </dgm:t>
    </dgm:pt>
    <dgm:pt modelId="{DBD7AAAB-54C7-4BFA-89CC-E32E7057124F}" type="pres">
      <dgm:prSet presAssocID="{038447F7-635D-4DA6-BECE-D3F47DCBF026}" presName="descendantText" presStyleLbl="alignAccFollowNode1" presStyleIdx="2" presStyleCnt="3">
        <dgm:presLayoutVars>
          <dgm:bulletEnabled/>
        </dgm:presLayoutVars>
      </dgm:prSet>
      <dgm:spPr/>
      <dgm:t>
        <a:bodyPr/>
        <a:lstStyle/>
        <a:p>
          <a:endParaRPr lang="cs-CZ"/>
        </a:p>
      </dgm:t>
    </dgm:pt>
  </dgm:ptLst>
  <dgm:cxnLst>
    <dgm:cxn modelId="{990516BE-3BB0-4A8F-991F-1DF193C9EDAC}" type="presOf" srcId="{F2022411-E55B-4787-BD2C-036F5190986D}" destId="{0780FECC-A488-42B0-8A9C-F527F3E69F1D}" srcOrd="0" destOrd="0" presId="urn:microsoft.com/office/officeart/2016/7/layout/VerticalSolidActionList"/>
    <dgm:cxn modelId="{75AF69FC-7706-4DC7-A1A6-EC67D1475F43}" srcId="{65F4CF12-9751-4B06-9F5B-5AB4E97B9237}" destId="{50A83142-183D-44AD-A12F-9C8399DCB33F}" srcOrd="0" destOrd="0" parTransId="{7EEBFE38-D0DC-4509-BCB8-944CFEA1F4AE}" sibTransId="{5413A0CE-4E87-4F6E-A351-2C4F54DF85B5}"/>
    <dgm:cxn modelId="{A943637A-6E7D-4296-ABC3-524F282D092E}" type="presOf" srcId="{038447F7-635D-4DA6-BECE-D3F47DCBF026}" destId="{A9FC2EE4-C557-427D-B066-CCF98A5B7AA5}" srcOrd="0" destOrd="0" presId="urn:microsoft.com/office/officeart/2016/7/layout/VerticalSolidActionList"/>
    <dgm:cxn modelId="{3235DB4A-BFB8-4433-883E-30D9A11995DB}" type="presOf" srcId="{9AFF191C-4437-4E1D-93AA-1F84E6EC1AC1}" destId="{DBD7AAAB-54C7-4BFA-89CC-E32E7057124F}" srcOrd="0" destOrd="0" presId="urn:microsoft.com/office/officeart/2016/7/layout/VerticalSolidActionList"/>
    <dgm:cxn modelId="{9C09C35A-20AF-4A74-A627-DDBA1964C723}" srcId="{65F4CF12-9751-4B06-9F5B-5AB4E97B9237}" destId="{F2022411-E55B-4787-BD2C-036F5190986D}" srcOrd="1" destOrd="0" parTransId="{C6FC5C73-AE51-44B2-8BA6-E55BE5DA3344}" sibTransId="{9C9846FD-8D85-414C-9E62-216BC1292F46}"/>
    <dgm:cxn modelId="{01B80993-42B5-4C17-818F-3398506C9C42}" type="presOf" srcId="{475B2496-1382-49DB-9DD7-D44B036E0CD6}" destId="{B20ED9C1-FC24-4860-A9FA-95FB1A1225A9}" srcOrd="0" destOrd="0" presId="urn:microsoft.com/office/officeart/2016/7/layout/VerticalSolidActionList"/>
    <dgm:cxn modelId="{D1F043DA-BB6C-4CB5-9E30-D5222BC1B0E0}" srcId="{50A83142-183D-44AD-A12F-9C8399DCB33F}" destId="{475B2496-1382-49DB-9DD7-D44B036E0CD6}" srcOrd="0" destOrd="0" parTransId="{3C147209-F9BF-4E1B-8802-5ED1B57C021D}" sibTransId="{E9BD5D54-143B-4CED-844E-1502BC838B20}"/>
    <dgm:cxn modelId="{D678FED6-454C-4E1F-96E6-0F5BA9F1B222}" type="presOf" srcId="{65F4CF12-9751-4B06-9F5B-5AB4E97B9237}" destId="{BEF2CFF6-6EAF-4FC6-B54E-92E9FE57C40A}" srcOrd="0" destOrd="0" presId="urn:microsoft.com/office/officeart/2016/7/layout/VerticalSolidActionList"/>
    <dgm:cxn modelId="{B2AF8298-3F5E-4DDC-ADB4-5510AB106CDF}" type="presOf" srcId="{50A83142-183D-44AD-A12F-9C8399DCB33F}" destId="{FE90E5A8-38AB-4FC6-824B-63B356523750}" srcOrd="0" destOrd="0" presId="urn:microsoft.com/office/officeart/2016/7/layout/VerticalSolidActionList"/>
    <dgm:cxn modelId="{BB0E16B4-1FF3-4DDE-8DEF-A31AF70D0DCC}" srcId="{038447F7-635D-4DA6-BECE-D3F47DCBF026}" destId="{9AFF191C-4437-4E1D-93AA-1F84E6EC1AC1}" srcOrd="0" destOrd="0" parTransId="{99A255B1-DD08-40D9-804E-507C802C7780}" sibTransId="{A36D2CDD-902A-4AEC-8966-30361EB5A960}"/>
    <dgm:cxn modelId="{71E25DC1-9E5F-4A5A-9CAD-F2DE91D2D1ED}" type="presOf" srcId="{78F4E82A-6587-4A61-8740-313093D14CEB}" destId="{27FC1624-AC34-4D52-A8A6-858CB75ADD0B}" srcOrd="0" destOrd="0" presId="urn:microsoft.com/office/officeart/2016/7/layout/VerticalSolidActionList"/>
    <dgm:cxn modelId="{67C224E5-7837-4F93-9F6C-8591EB47CFE8}" srcId="{65F4CF12-9751-4B06-9F5B-5AB4E97B9237}" destId="{038447F7-635D-4DA6-BECE-D3F47DCBF026}" srcOrd="2" destOrd="0" parTransId="{45E79F16-62B7-4D60-AB11-36DEC27AFA30}" sibTransId="{2C6B44B1-0768-4547-B08C-97E435785699}"/>
    <dgm:cxn modelId="{9F2DB59B-3525-411B-B153-922193167814}" srcId="{F2022411-E55B-4787-BD2C-036F5190986D}" destId="{78F4E82A-6587-4A61-8740-313093D14CEB}" srcOrd="0" destOrd="0" parTransId="{2A0D7E1A-39A2-42E1-A899-E357E3B590B9}" sibTransId="{F3C30414-7A96-464E-80F1-91B0C8891048}"/>
    <dgm:cxn modelId="{BAD5D8A4-B452-48EB-88DF-87D09534B779}" type="presParOf" srcId="{BEF2CFF6-6EAF-4FC6-B54E-92E9FE57C40A}" destId="{3E3A4DE6-4BE5-4D45-B2B2-941F2CB04E70}" srcOrd="0" destOrd="0" presId="urn:microsoft.com/office/officeart/2016/7/layout/VerticalSolidActionList"/>
    <dgm:cxn modelId="{638A2839-A2A0-4F8D-AD90-2D1FEC072B23}" type="presParOf" srcId="{3E3A4DE6-4BE5-4D45-B2B2-941F2CB04E70}" destId="{FE90E5A8-38AB-4FC6-824B-63B356523750}" srcOrd="0" destOrd="0" presId="urn:microsoft.com/office/officeart/2016/7/layout/VerticalSolidActionList"/>
    <dgm:cxn modelId="{690B01F5-B3EB-48B0-AA59-290318F5954D}" type="presParOf" srcId="{3E3A4DE6-4BE5-4D45-B2B2-941F2CB04E70}" destId="{B20ED9C1-FC24-4860-A9FA-95FB1A1225A9}" srcOrd="1" destOrd="0" presId="urn:microsoft.com/office/officeart/2016/7/layout/VerticalSolidActionList"/>
    <dgm:cxn modelId="{821D0443-AB8A-4169-98A1-DD3B5A090CDD}" type="presParOf" srcId="{BEF2CFF6-6EAF-4FC6-B54E-92E9FE57C40A}" destId="{758EB48F-73B6-40CE-916D-19B1AB0BB5DE}" srcOrd="1" destOrd="0" presId="urn:microsoft.com/office/officeart/2016/7/layout/VerticalSolidActionList"/>
    <dgm:cxn modelId="{C916742D-D396-4E10-B943-4D1448F4E68C}" type="presParOf" srcId="{BEF2CFF6-6EAF-4FC6-B54E-92E9FE57C40A}" destId="{0E8AE3B7-D865-4009-A3AD-A41E2D4BD03A}" srcOrd="2" destOrd="0" presId="urn:microsoft.com/office/officeart/2016/7/layout/VerticalSolidActionList"/>
    <dgm:cxn modelId="{39E1E076-1924-430A-81A8-924BCF2B0B96}" type="presParOf" srcId="{0E8AE3B7-D865-4009-A3AD-A41E2D4BD03A}" destId="{0780FECC-A488-42B0-8A9C-F527F3E69F1D}" srcOrd="0" destOrd="0" presId="urn:microsoft.com/office/officeart/2016/7/layout/VerticalSolidActionList"/>
    <dgm:cxn modelId="{5A651D86-229B-4E88-AC2C-71F3C9E8FD2D}" type="presParOf" srcId="{0E8AE3B7-D865-4009-A3AD-A41E2D4BD03A}" destId="{27FC1624-AC34-4D52-A8A6-858CB75ADD0B}" srcOrd="1" destOrd="0" presId="urn:microsoft.com/office/officeart/2016/7/layout/VerticalSolidActionList"/>
    <dgm:cxn modelId="{795B9B19-560B-4729-9524-A68054E61469}" type="presParOf" srcId="{BEF2CFF6-6EAF-4FC6-B54E-92E9FE57C40A}" destId="{D4522E55-9C06-4A92-B919-F17EFC660C08}" srcOrd="3" destOrd="0" presId="urn:microsoft.com/office/officeart/2016/7/layout/VerticalSolidActionList"/>
    <dgm:cxn modelId="{57F0F4C9-760F-42D6-8126-B004EC6F0E6A}" type="presParOf" srcId="{BEF2CFF6-6EAF-4FC6-B54E-92E9FE57C40A}" destId="{620189C0-62B2-4193-9D2E-D1CCC0AA426D}" srcOrd="4" destOrd="0" presId="urn:microsoft.com/office/officeart/2016/7/layout/VerticalSolidActionList"/>
    <dgm:cxn modelId="{81D525BF-9914-4C88-B099-723843E72F7E}" type="presParOf" srcId="{620189C0-62B2-4193-9D2E-D1CCC0AA426D}" destId="{A9FC2EE4-C557-427D-B066-CCF98A5B7AA5}" srcOrd="0" destOrd="0" presId="urn:microsoft.com/office/officeart/2016/7/layout/VerticalSolidActionList"/>
    <dgm:cxn modelId="{0736DB1A-27CC-4DFD-B937-9AB931FA976B}" type="presParOf" srcId="{620189C0-62B2-4193-9D2E-D1CCC0AA426D}" destId="{DBD7AAAB-54C7-4BFA-89CC-E32E7057124F}"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A12DD1-B2BF-4605-979E-1A9B615CF84B}" type="doc">
      <dgm:prSet loTypeId="urn:microsoft.com/office/officeart/2005/8/layout/process4" loCatId="process" qsTypeId="urn:microsoft.com/office/officeart/2005/8/quickstyle/simple2" qsCatId="simple" csTypeId="urn:microsoft.com/office/officeart/2005/8/colors/colorful2" csCatId="colorful"/>
      <dgm:spPr/>
      <dgm:t>
        <a:bodyPr/>
        <a:lstStyle/>
        <a:p>
          <a:endParaRPr lang="en-US"/>
        </a:p>
      </dgm:t>
    </dgm:pt>
    <dgm:pt modelId="{BE01E1DF-EF8E-4B73-9B86-4170B69D98EE}">
      <dgm:prSet custT="1"/>
      <dgm:spPr/>
      <dgm:t>
        <a:bodyPr/>
        <a:lstStyle/>
        <a:p>
          <a:r>
            <a:rPr lang="cs-CZ" sz="1800" dirty="0"/>
            <a:t>Věc z pohledu občanského zákoníku</a:t>
          </a:r>
          <a:endParaRPr lang="en-US" sz="1800" dirty="0"/>
        </a:p>
      </dgm:t>
    </dgm:pt>
    <dgm:pt modelId="{88AB5CAD-C11A-4C7C-ABCF-49445DF1CA35}" type="parTrans" cxnId="{8223912F-29A0-4C92-9CAA-D49A19BEB859}">
      <dgm:prSet/>
      <dgm:spPr/>
      <dgm:t>
        <a:bodyPr/>
        <a:lstStyle/>
        <a:p>
          <a:endParaRPr lang="en-US"/>
        </a:p>
      </dgm:t>
    </dgm:pt>
    <dgm:pt modelId="{179E1051-77C9-4B26-A8E5-35A23E953411}" type="sibTrans" cxnId="{8223912F-29A0-4C92-9CAA-D49A19BEB859}">
      <dgm:prSet/>
      <dgm:spPr/>
      <dgm:t>
        <a:bodyPr/>
        <a:lstStyle/>
        <a:p>
          <a:endParaRPr lang="en-US"/>
        </a:p>
      </dgm:t>
    </dgm:pt>
    <dgm:pt modelId="{808244ED-A718-46A0-A096-D0E39506BD8D}">
      <dgm:prSet/>
      <dgm:spPr/>
      <dgm:t>
        <a:bodyPr/>
        <a:lstStyle/>
        <a:p>
          <a:r>
            <a:rPr lang="cs-CZ"/>
            <a:t>Hmotná</a:t>
          </a:r>
          <a:endParaRPr lang="en-US"/>
        </a:p>
      </dgm:t>
    </dgm:pt>
    <dgm:pt modelId="{E93EF06C-E133-4E6D-A737-737B41D04541}" type="parTrans" cxnId="{8DAA4D4E-903E-4B6B-B3F6-B351FE914144}">
      <dgm:prSet/>
      <dgm:spPr/>
      <dgm:t>
        <a:bodyPr/>
        <a:lstStyle/>
        <a:p>
          <a:endParaRPr lang="en-US"/>
        </a:p>
      </dgm:t>
    </dgm:pt>
    <dgm:pt modelId="{02CA4CF7-97A8-4485-B55A-C6A46C65EBBF}" type="sibTrans" cxnId="{8DAA4D4E-903E-4B6B-B3F6-B351FE914144}">
      <dgm:prSet/>
      <dgm:spPr/>
      <dgm:t>
        <a:bodyPr/>
        <a:lstStyle/>
        <a:p>
          <a:endParaRPr lang="en-US"/>
        </a:p>
      </dgm:t>
    </dgm:pt>
    <dgm:pt modelId="{31F979CC-0DBE-4397-803D-1AC8C8FD478E}">
      <dgm:prSet/>
      <dgm:spPr/>
      <dgm:t>
        <a:bodyPr/>
        <a:lstStyle/>
        <a:p>
          <a:r>
            <a:rPr lang="cs-CZ"/>
            <a:t>Nemovitá</a:t>
          </a:r>
          <a:endParaRPr lang="en-US"/>
        </a:p>
      </dgm:t>
    </dgm:pt>
    <dgm:pt modelId="{AF4BA480-75EC-4CD6-9542-CC0C982AF202}" type="parTrans" cxnId="{AE05F88C-D50B-4218-A9F0-D44BAD0171A8}">
      <dgm:prSet/>
      <dgm:spPr/>
      <dgm:t>
        <a:bodyPr/>
        <a:lstStyle/>
        <a:p>
          <a:endParaRPr lang="en-US"/>
        </a:p>
      </dgm:t>
    </dgm:pt>
    <dgm:pt modelId="{609D345D-7C2C-48E3-A18D-261675B2B481}" type="sibTrans" cxnId="{AE05F88C-D50B-4218-A9F0-D44BAD0171A8}">
      <dgm:prSet/>
      <dgm:spPr/>
      <dgm:t>
        <a:bodyPr/>
        <a:lstStyle/>
        <a:p>
          <a:endParaRPr lang="en-US"/>
        </a:p>
      </dgm:t>
    </dgm:pt>
    <dgm:pt modelId="{530199BC-8D40-444A-966F-8EB598AFCEDB}">
      <dgm:prSet/>
      <dgm:spPr/>
      <dgm:t>
        <a:bodyPr/>
        <a:lstStyle/>
        <a:p>
          <a:r>
            <a:rPr lang="cs-CZ"/>
            <a:t>Nezastupitelná</a:t>
          </a:r>
          <a:endParaRPr lang="en-US"/>
        </a:p>
      </dgm:t>
    </dgm:pt>
    <dgm:pt modelId="{07EC004A-FD3D-41CA-AED2-6599EA27EE91}" type="parTrans" cxnId="{A5D3737D-7452-433E-8CA4-A7C5478BBA8F}">
      <dgm:prSet/>
      <dgm:spPr/>
      <dgm:t>
        <a:bodyPr/>
        <a:lstStyle/>
        <a:p>
          <a:endParaRPr lang="en-US"/>
        </a:p>
      </dgm:t>
    </dgm:pt>
    <dgm:pt modelId="{6396B6AA-C853-444F-8477-75636452BA0D}" type="sibTrans" cxnId="{A5D3737D-7452-433E-8CA4-A7C5478BBA8F}">
      <dgm:prSet/>
      <dgm:spPr/>
      <dgm:t>
        <a:bodyPr/>
        <a:lstStyle/>
        <a:p>
          <a:endParaRPr lang="en-US"/>
        </a:p>
      </dgm:t>
    </dgm:pt>
    <dgm:pt modelId="{CA83F3D0-46C3-46CA-981C-66DDEC78DF61}">
      <dgm:prSet/>
      <dgm:spPr/>
      <dgm:t>
        <a:bodyPr/>
        <a:lstStyle/>
        <a:p>
          <a:r>
            <a:rPr lang="cs-CZ"/>
            <a:t>Nezničitelná </a:t>
          </a:r>
          <a:endParaRPr lang="en-US"/>
        </a:p>
      </dgm:t>
    </dgm:pt>
    <dgm:pt modelId="{8F1CBFE4-A8E2-4D55-99C9-5B48434F5999}" type="parTrans" cxnId="{8752B8A2-04F9-4A2B-97D6-9A46286D2085}">
      <dgm:prSet/>
      <dgm:spPr/>
      <dgm:t>
        <a:bodyPr/>
        <a:lstStyle/>
        <a:p>
          <a:endParaRPr lang="en-US"/>
        </a:p>
      </dgm:t>
    </dgm:pt>
    <dgm:pt modelId="{3C4F575E-05F3-4956-B8BD-7692CEA25E64}" type="sibTrans" cxnId="{8752B8A2-04F9-4A2B-97D6-9A46286D2085}">
      <dgm:prSet/>
      <dgm:spPr/>
      <dgm:t>
        <a:bodyPr/>
        <a:lstStyle/>
        <a:p>
          <a:endParaRPr lang="en-US"/>
        </a:p>
      </dgm:t>
    </dgm:pt>
    <dgm:pt modelId="{BDF56F09-56E8-42FF-950F-F8184007BE86}">
      <dgm:prSet/>
      <dgm:spPr/>
      <dgm:t>
        <a:bodyPr/>
        <a:lstStyle/>
        <a:p>
          <a:r>
            <a:rPr lang="cs-CZ"/>
            <a:t>Trojrozměrná </a:t>
          </a:r>
          <a:endParaRPr lang="en-US"/>
        </a:p>
      </dgm:t>
    </dgm:pt>
    <dgm:pt modelId="{6DDD2203-E741-48E3-9881-EB026E1055B5}" type="parTrans" cxnId="{77A9AF28-11CB-4401-BE86-B228FEC2A47C}">
      <dgm:prSet/>
      <dgm:spPr/>
      <dgm:t>
        <a:bodyPr/>
        <a:lstStyle/>
        <a:p>
          <a:endParaRPr lang="en-US"/>
        </a:p>
      </dgm:t>
    </dgm:pt>
    <dgm:pt modelId="{F96B4469-72E5-4CBE-87C3-79141A5A8A00}" type="sibTrans" cxnId="{77A9AF28-11CB-4401-BE86-B228FEC2A47C}">
      <dgm:prSet/>
      <dgm:spPr/>
      <dgm:t>
        <a:bodyPr/>
        <a:lstStyle/>
        <a:p>
          <a:endParaRPr lang="en-US"/>
        </a:p>
      </dgm:t>
    </dgm:pt>
    <dgm:pt modelId="{04C1B3E8-6F64-4947-B795-2D2AEAA33816}">
      <dgm:prSet custT="1"/>
      <dgm:spPr/>
      <dgm:t>
        <a:bodyPr/>
        <a:lstStyle/>
        <a:p>
          <a:r>
            <a:rPr lang="cs-CZ" sz="1800" dirty="0"/>
            <a:t>Z pohledu katastrálního zákona</a:t>
          </a:r>
          <a:endParaRPr lang="en-US" sz="1800" dirty="0"/>
        </a:p>
      </dgm:t>
    </dgm:pt>
    <dgm:pt modelId="{C64399C0-51CD-4D41-859B-A431CE536F76}" type="parTrans" cxnId="{E85918F3-9A11-4299-AB29-AD08463FE908}">
      <dgm:prSet/>
      <dgm:spPr/>
      <dgm:t>
        <a:bodyPr/>
        <a:lstStyle/>
        <a:p>
          <a:endParaRPr lang="en-US"/>
        </a:p>
      </dgm:t>
    </dgm:pt>
    <dgm:pt modelId="{54EAA736-89F6-4AA2-B690-13DE351150FC}" type="sibTrans" cxnId="{E85918F3-9A11-4299-AB29-AD08463FE908}">
      <dgm:prSet/>
      <dgm:spPr/>
      <dgm:t>
        <a:bodyPr/>
        <a:lstStyle/>
        <a:p>
          <a:endParaRPr lang="en-US"/>
        </a:p>
      </dgm:t>
    </dgm:pt>
    <dgm:pt modelId="{26639B16-5069-47D7-9C11-C8B5279E67E8}">
      <dgm:prSet/>
      <dgm:spPr/>
      <dgm:t>
        <a:bodyPr/>
        <a:lstStyle/>
        <a:p>
          <a:r>
            <a:rPr lang="cs-CZ"/>
            <a:t>Část zemského povrchu</a:t>
          </a:r>
          <a:endParaRPr lang="en-US"/>
        </a:p>
      </dgm:t>
    </dgm:pt>
    <dgm:pt modelId="{38C2A484-889D-4D48-84B9-EE9ACCBA45B4}" type="parTrans" cxnId="{58B356AE-E53D-4493-96B8-12FD1991F295}">
      <dgm:prSet/>
      <dgm:spPr/>
      <dgm:t>
        <a:bodyPr/>
        <a:lstStyle/>
        <a:p>
          <a:endParaRPr lang="en-US"/>
        </a:p>
      </dgm:t>
    </dgm:pt>
    <dgm:pt modelId="{8B9C21E0-5DF6-44AA-82C6-7959B7E57C90}" type="sibTrans" cxnId="{58B356AE-E53D-4493-96B8-12FD1991F295}">
      <dgm:prSet/>
      <dgm:spPr/>
      <dgm:t>
        <a:bodyPr/>
        <a:lstStyle/>
        <a:p>
          <a:endParaRPr lang="en-US"/>
        </a:p>
      </dgm:t>
    </dgm:pt>
    <dgm:pt modelId="{BA0A32A3-7A9B-4677-A752-9A7D86D4984D}">
      <dgm:prSet/>
      <dgm:spPr/>
      <dgm:t>
        <a:bodyPr/>
        <a:lstStyle/>
        <a:p>
          <a:r>
            <a:rPr lang="cs-CZ"/>
            <a:t>Oddělená od sousedních částí hranicí</a:t>
          </a:r>
          <a:endParaRPr lang="en-US"/>
        </a:p>
      </dgm:t>
    </dgm:pt>
    <dgm:pt modelId="{6BB20B5A-7D6B-4410-8CB5-37B61EBC2AE4}" type="parTrans" cxnId="{2689FE16-D21D-49B3-A8A2-A2EE06AF5AD0}">
      <dgm:prSet/>
      <dgm:spPr/>
      <dgm:t>
        <a:bodyPr/>
        <a:lstStyle/>
        <a:p>
          <a:endParaRPr lang="en-US"/>
        </a:p>
      </dgm:t>
    </dgm:pt>
    <dgm:pt modelId="{D4F7F1DC-9E95-4CC3-9A1C-3E890B6A1EDA}" type="sibTrans" cxnId="{2689FE16-D21D-49B3-A8A2-A2EE06AF5AD0}">
      <dgm:prSet/>
      <dgm:spPr/>
      <dgm:t>
        <a:bodyPr/>
        <a:lstStyle/>
        <a:p>
          <a:endParaRPr lang="en-US"/>
        </a:p>
      </dgm:t>
    </dgm:pt>
    <dgm:pt modelId="{2C3DE83E-903C-47EF-AA4A-91D27F898014}">
      <dgm:prSet/>
      <dgm:spPr/>
      <dgm:t>
        <a:bodyPr/>
        <a:lstStyle/>
        <a:p>
          <a:r>
            <a:rPr lang="cs-CZ" i="1"/>
            <a:t>Věcí v právním smyslu může být i pozemek (neoznačený v katastru nemovitostí parcelním číslem), který je pouze částí parcely; takový pozemek může být i předmětem nájemní smlouvy, je-li v této smlouvě vymezen zcela určitě a srozumitelně.</a:t>
          </a:r>
          <a:r>
            <a:rPr lang="cs-CZ"/>
            <a:t> NS 30 Cdo 3109/2005</a:t>
          </a:r>
          <a:endParaRPr lang="en-US"/>
        </a:p>
      </dgm:t>
    </dgm:pt>
    <dgm:pt modelId="{6E7F4AC1-2051-41E8-BCB8-A30138E3483A}" type="parTrans" cxnId="{4D2C27CC-01E3-474F-A912-E55E8222D4A4}">
      <dgm:prSet/>
      <dgm:spPr/>
      <dgm:t>
        <a:bodyPr/>
        <a:lstStyle/>
        <a:p>
          <a:endParaRPr lang="en-US"/>
        </a:p>
      </dgm:t>
    </dgm:pt>
    <dgm:pt modelId="{09CCEDDE-6469-419E-A1ED-1B529043C17B}" type="sibTrans" cxnId="{4D2C27CC-01E3-474F-A912-E55E8222D4A4}">
      <dgm:prSet/>
      <dgm:spPr/>
      <dgm:t>
        <a:bodyPr/>
        <a:lstStyle/>
        <a:p>
          <a:endParaRPr lang="en-US"/>
        </a:p>
      </dgm:t>
    </dgm:pt>
    <dgm:pt modelId="{C568DEF1-BAAE-414B-A730-4F0D5B6C3538}" type="pres">
      <dgm:prSet presAssocID="{1EA12DD1-B2BF-4605-979E-1A9B615CF84B}" presName="Name0" presStyleCnt="0">
        <dgm:presLayoutVars>
          <dgm:dir/>
          <dgm:animLvl val="lvl"/>
          <dgm:resizeHandles val="exact"/>
        </dgm:presLayoutVars>
      </dgm:prSet>
      <dgm:spPr/>
      <dgm:t>
        <a:bodyPr/>
        <a:lstStyle/>
        <a:p>
          <a:endParaRPr lang="cs-CZ"/>
        </a:p>
      </dgm:t>
    </dgm:pt>
    <dgm:pt modelId="{476C1D37-1B70-4355-94AB-474B3E29C202}" type="pres">
      <dgm:prSet presAssocID="{2C3DE83E-903C-47EF-AA4A-91D27F898014}" presName="boxAndChildren" presStyleCnt="0"/>
      <dgm:spPr/>
    </dgm:pt>
    <dgm:pt modelId="{618D2714-D754-419E-8A18-6659DD3CACF2}" type="pres">
      <dgm:prSet presAssocID="{2C3DE83E-903C-47EF-AA4A-91D27F898014}" presName="parentTextBox" presStyleLbl="node1" presStyleIdx="0" presStyleCnt="3"/>
      <dgm:spPr/>
      <dgm:t>
        <a:bodyPr/>
        <a:lstStyle/>
        <a:p>
          <a:endParaRPr lang="cs-CZ"/>
        </a:p>
      </dgm:t>
    </dgm:pt>
    <dgm:pt modelId="{36026FB3-D822-4541-AC75-8329B95455AD}" type="pres">
      <dgm:prSet presAssocID="{54EAA736-89F6-4AA2-B690-13DE351150FC}" presName="sp" presStyleCnt="0"/>
      <dgm:spPr/>
    </dgm:pt>
    <dgm:pt modelId="{A9400E58-680F-4FC9-87B0-83DB526730A4}" type="pres">
      <dgm:prSet presAssocID="{04C1B3E8-6F64-4947-B795-2D2AEAA33816}" presName="arrowAndChildren" presStyleCnt="0"/>
      <dgm:spPr/>
    </dgm:pt>
    <dgm:pt modelId="{630DABFA-1DA4-4D9E-97AD-25FA4319B14E}" type="pres">
      <dgm:prSet presAssocID="{04C1B3E8-6F64-4947-B795-2D2AEAA33816}" presName="parentTextArrow" presStyleLbl="node1" presStyleIdx="0" presStyleCnt="3"/>
      <dgm:spPr/>
      <dgm:t>
        <a:bodyPr/>
        <a:lstStyle/>
        <a:p>
          <a:endParaRPr lang="cs-CZ"/>
        </a:p>
      </dgm:t>
    </dgm:pt>
    <dgm:pt modelId="{6C69EA01-0D59-4362-88EB-C1BC6FB48331}" type="pres">
      <dgm:prSet presAssocID="{04C1B3E8-6F64-4947-B795-2D2AEAA33816}" presName="arrow" presStyleLbl="node1" presStyleIdx="1" presStyleCnt="3"/>
      <dgm:spPr/>
      <dgm:t>
        <a:bodyPr/>
        <a:lstStyle/>
        <a:p>
          <a:endParaRPr lang="cs-CZ"/>
        </a:p>
      </dgm:t>
    </dgm:pt>
    <dgm:pt modelId="{C8F71243-C4E8-435A-A36E-7640B9E6F468}" type="pres">
      <dgm:prSet presAssocID="{04C1B3E8-6F64-4947-B795-2D2AEAA33816}" presName="descendantArrow" presStyleCnt="0"/>
      <dgm:spPr/>
    </dgm:pt>
    <dgm:pt modelId="{1948DC88-1649-41F8-A8DA-9EB94A17B199}" type="pres">
      <dgm:prSet presAssocID="{26639B16-5069-47D7-9C11-C8B5279E67E8}" presName="childTextArrow" presStyleLbl="fgAccFollowNode1" presStyleIdx="0" presStyleCnt="7">
        <dgm:presLayoutVars>
          <dgm:bulletEnabled val="1"/>
        </dgm:presLayoutVars>
      </dgm:prSet>
      <dgm:spPr/>
      <dgm:t>
        <a:bodyPr/>
        <a:lstStyle/>
        <a:p>
          <a:endParaRPr lang="cs-CZ"/>
        </a:p>
      </dgm:t>
    </dgm:pt>
    <dgm:pt modelId="{2C3F17B8-F65D-4F47-9EFF-EBF7AD371F12}" type="pres">
      <dgm:prSet presAssocID="{BA0A32A3-7A9B-4677-A752-9A7D86D4984D}" presName="childTextArrow" presStyleLbl="fgAccFollowNode1" presStyleIdx="1" presStyleCnt="7">
        <dgm:presLayoutVars>
          <dgm:bulletEnabled val="1"/>
        </dgm:presLayoutVars>
      </dgm:prSet>
      <dgm:spPr/>
      <dgm:t>
        <a:bodyPr/>
        <a:lstStyle/>
        <a:p>
          <a:endParaRPr lang="cs-CZ"/>
        </a:p>
      </dgm:t>
    </dgm:pt>
    <dgm:pt modelId="{5E4810F5-6979-4A82-8224-B625955CCE6B}" type="pres">
      <dgm:prSet presAssocID="{179E1051-77C9-4B26-A8E5-35A23E953411}" presName="sp" presStyleCnt="0"/>
      <dgm:spPr/>
    </dgm:pt>
    <dgm:pt modelId="{C2921E0C-0D89-486F-A8B8-B9CDC1CDFC25}" type="pres">
      <dgm:prSet presAssocID="{BE01E1DF-EF8E-4B73-9B86-4170B69D98EE}" presName="arrowAndChildren" presStyleCnt="0"/>
      <dgm:spPr/>
    </dgm:pt>
    <dgm:pt modelId="{42D78252-8136-4CA1-9728-B9D061B94C88}" type="pres">
      <dgm:prSet presAssocID="{BE01E1DF-EF8E-4B73-9B86-4170B69D98EE}" presName="parentTextArrow" presStyleLbl="node1" presStyleIdx="1" presStyleCnt="3"/>
      <dgm:spPr/>
      <dgm:t>
        <a:bodyPr/>
        <a:lstStyle/>
        <a:p>
          <a:endParaRPr lang="cs-CZ"/>
        </a:p>
      </dgm:t>
    </dgm:pt>
    <dgm:pt modelId="{68DB6200-F9DB-4D70-91D4-374533D7D06F}" type="pres">
      <dgm:prSet presAssocID="{BE01E1DF-EF8E-4B73-9B86-4170B69D98EE}" presName="arrow" presStyleLbl="node1" presStyleIdx="2" presStyleCnt="3"/>
      <dgm:spPr/>
      <dgm:t>
        <a:bodyPr/>
        <a:lstStyle/>
        <a:p>
          <a:endParaRPr lang="cs-CZ"/>
        </a:p>
      </dgm:t>
    </dgm:pt>
    <dgm:pt modelId="{DEB4CEA8-06C4-40A1-B421-0DD2B2A66233}" type="pres">
      <dgm:prSet presAssocID="{BE01E1DF-EF8E-4B73-9B86-4170B69D98EE}" presName="descendantArrow" presStyleCnt="0"/>
      <dgm:spPr/>
    </dgm:pt>
    <dgm:pt modelId="{5C307F0C-0CF1-4E46-8EBA-461C9CF3A6B0}" type="pres">
      <dgm:prSet presAssocID="{808244ED-A718-46A0-A096-D0E39506BD8D}" presName="childTextArrow" presStyleLbl="fgAccFollowNode1" presStyleIdx="2" presStyleCnt="7">
        <dgm:presLayoutVars>
          <dgm:bulletEnabled val="1"/>
        </dgm:presLayoutVars>
      </dgm:prSet>
      <dgm:spPr/>
      <dgm:t>
        <a:bodyPr/>
        <a:lstStyle/>
        <a:p>
          <a:endParaRPr lang="cs-CZ"/>
        </a:p>
      </dgm:t>
    </dgm:pt>
    <dgm:pt modelId="{4C75A043-6F1B-47FC-8E4F-FF24F06BD519}" type="pres">
      <dgm:prSet presAssocID="{31F979CC-0DBE-4397-803D-1AC8C8FD478E}" presName="childTextArrow" presStyleLbl="fgAccFollowNode1" presStyleIdx="3" presStyleCnt="7">
        <dgm:presLayoutVars>
          <dgm:bulletEnabled val="1"/>
        </dgm:presLayoutVars>
      </dgm:prSet>
      <dgm:spPr/>
      <dgm:t>
        <a:bodyPr/>
        <a:lstStyle/>
        <a:p>
          <a:endParaRPr lang="cs-CZ"/>
        </a:p>
      </dgm:t>
    </dgm:pt>
    <dgm:pt modelId="{AB07B5CD-E8D2-44B8-8132-BB3F3626DF19}" type="pres">
      <dgm:prSet presAssocID="{530199BC-8D40-444A-966F-8EB598AFCEDB}" presName="childTextArrow" presStyleLbl="fgAccFollowNode1" presStyleIdx="4" presStyleCnt="7">
        <dgm:presLayoutVars>
          <dgm:bulletEnabled val="1"/>
        </dgm:presLayoutVars>
      </dgm:prSet>
      <dgm:spPr/>
      <dgm:t>
        <a:bodyPr/>
        <a:lstStyle/>
        <a:p>
          <a:endParaRPr lang="cs-CZ"/>
        </a:p>
      </dgm:t>
    </dgm:pt>
    <dgm:pt modelId="{F1E7698D-97F6-4B61-897A-866A02EC10B9}" type="pres">
      <dgm:prSet presAssocID="{CA83F3D0-46C3-46CA-981C-66DDEC78DF61}" presName="childTextArrow" presStyleLbl="fgAccFollowNode1" presStyleIdx="5" presStyleCnt="7">
        <dgm:presLayoutVars>
          <dgm:bulletEnabled val="1"/>
        </dgm:presLayoutVars>
      </dgm:prSet>
      <dgm:spPr/>
      <dgm:t>
        <a:bodyPr/>
        <a:lstStyle/>
        <a:p>
          <a:endParaRPr lang="cs-CZ"/>
        </a:p>
      </dgm:t>
    </dgm:pt>
    <dgm:pt modelId="{060B0949-D863-4EB7-BD81-A4251153E7D0}" type="pres">
      <dgm:prSet presAssocID="{BDF56F09-56E8-42FF-950F-F8184007BE86}" presName="childTextArrow" presStyleLbl="fgAccFollowNode1" presStyleIdx="6" presStyleCnt="7">
        <dgm:presLayoutVars>
          <dgm:bulletEnabled val="1"/>
        </dgm:presLayoutVars>
      </dgm:prSet>
      <dgm:spPr/>
      <dgm:t>
        <a:bodyPr/>
        <a:lstStyle/>
        <a:p>
          <a:endParaRPr lang="cs-CZ"/>
        </a:p>
      </dgm:t>
    </dgm:pt>
  </dgm:ptLst>
  <dgm:cxnLst>
    <dgm:cxn modelId="{DF7E992C-9643-405E-9CC4-E6FCF81C51AF}" type="presOf" srcId="{04C1B3E8-6F64-4947-B795-2D2AEAA33816}" destId="{6C69EA01-0D59-4362-88EB-C1BC6FB48331}" srcOrd="1" destOrd="0" presId="urn:microsoft.com/office/officeart/2005/8/layout/process4"/>
    <dgm:cxn modelId="{06CB3880-498C-4F23-98F9-0C386519B096}" type="presOf" srcId="{530199BC-8D40-444A-966F-8EB598AFCEDB}" destId="{AB07B5CD-E8D2-44B8-8132-BB3F3626DF19}" srcOrd="0" destOrd="0" presId="urn:microsoft.com/office/officeart/2005/8/layout/process4"/>
    <dgm:cxn modelId="{5DB24A97-F04E-4BA5-A9E0-2B46A43B6CD1}" type="presOf" srcId="{BE01E1DF-EF8E-4B73-9B86-4170B69D98EE}" destId="{42D78252-8136-4CA1-9728-B9D061B94C88}" srcOrd="0" destOrd="0" presId="urn:microsoft.com/office/officeart/2005/8/layout/process4"/>
    <dgm:cxn modelId="{58B356AE-E53D-4493-96B8-12FD1991F295}" srcId="{04C1B3E8-6F64-4947-B795-2D2AEAA33816}" destId="{26639B16-5069-47D7-9C11-C8B5279E67E8}" srcOrd="0" destOrd="0" parTransId="{38C2A484-889D-4D48-84B9-EE9ACCBA45B4}" sibTransId="{8B9C21E0-5DF6-44AA-82C6-7959B7E57C90}"/>
    <dgm:cxn modelId="{2689FE16-D21D-49B3-A8A2-A2EE06AF5AD0}" srcId="{04C1B3E8-6F64-4947-B795-2D2AEAA33816}" destId="{BA0A32A3-7A9B-4677-A752-9A7D86D4984D}" srcOrd="1" destOrd="0" parTransId="{6BB20B5A-7D6B-4410-8CB5-37B61EBC2AE4}" sibTransId="{D4F7F1DC-9E95-4CC3-9A1C-3E890B6A1EDA}"/>
    <dgm:cxn modelId="{77A9AF28-11CB-4401-BE86-B228FEC2A47C}" srcId="{BE01E1DF-EF8E-4B73-9B86-4170B69D98EE}" destId="{BDF56F09-56E8-42FF-950F-F8184007BE86}" srcOrd="4" destOrd="0" parTransId="{6DDD2203-E741-48E3-9881-EB026E1055B5}" sibTransId="{F96B4469-72E5-4CBE-87C3-79141A5A8A00}"/>
    <dgm:cxn modelId="{FA37B385-BF93-45AE-9CEF-8F6A04F03AA3}" type="presOf" srcId="{31F979CC-0DBE-4397-803D-1AC8C8FD478E}" destId="{4C75A043-6F1B-47FC-8E4F-FF24F06BD519}" srcOrd="0" destOrd="0" presId="urn:microsoft.com/office/officeart/2005/8/layout/process4"/>
    <dgm:cxn modelId="{8223912F-29A0-4C92-9CAA-D49A19BEB859}" srcId="{1EA12DD1-B2BF-4605-979E-1A9B615CF84B}" destId="{BE01E1DF-EF8E-4B73-9B86-4170B69D98EE}" srcOrd="0" destOrd="0" parTransId="{88AB5CAD-C11A-4C7C-ABCF-49445DF1CA35}" sibTransId="{179E1051-77C9-4B26-A8E5-35A23E953411}"/>
    <dgm:cxn modelId="{66A87892-7D44-4F61-85DE-17B93234905E}" type="presOf" srcId="{26639B16-5069-47D7-9C11-C8B5279E67E8}" destId="{1948DC88-1649-41F8-A8DA-9EB94A17B199}" srcOrd="0" destOrd="0" presId="urn:microsoft.com/office/officeart/2005/8/layout/process4"/>
    <dgm:cxn modelId="{A5D3737D-7452-433E-8CA4-A7C5478BBA8F}" srcId="{BE01E1DF-EF8E-4B73-9B86-4170B69D98EE}" destId="{530199BC-8D40-444A-966F-8EB598AFCEDB}" srcOrd="2" destOrd="0" parTransId="{07EC004A-FD3D-41CA-AED2-6599EA27EE91}" sibTransId="{6396B6AA-C853-444F-8477-75636452BA0D}"/>
    <dgm:cxn modelId="{75B300F3-D151-48F4-809D-E385332160BB}" type="presOf" srcId="{1EA12DD1-B2BF-4605-979E-1A9B615CF84B}" destId="{C568DEF1-BAAE-414B-A730-4F0D5B6C3538}" srcOrd="0" destOrd="0" presId="urn:microsoft.com/office/officeart/2005/8/layout/process4"/>
    <dgm:cxn modelId="{9D0EE22C-4DDE-482F-B8ED-B68F128CA3CD}" type="presOf" srcId="{2C3DE83E-903C-47EF-AA4A-91D27F898014}" destId="{618D2714-D754-419E-8A18-6659DD3CACF2}" srcOrd="0" destOrd="0" presId="urn:microsoft.com/office/officeart/2005/8/layout/process4"/>
    <dgm:cxn modelId="{E23D54D3-7C86-4B61-9BAE-BF4303E15C15}" type="presOf" srcId="{BDF56F09-56E8-42FF-950F-F8184007BE86}" destId="{060B0949-D863-4EB7-BD81-A4251153E7D0}" srcOrd="0" destOrd="0" presId="urn:microsoft.com/office/officeart/2005/8/layout/process4"/>
    <dgm:cxn modelId="{2AB20027-127E-4E02-9767-EB99599B1616}" type="presOf" srcId="{BA0A32A3-7A9B-4677-A752-9A7D86D4984D}" destId="{2C3F17B8-F65D-4F47-9EFF-EBF7AD371F12}" srcOrd="0" destOrd="0" presId="urn:microsoft.com/office/officeart/2005/8/layout/process4"/>
    <dgm:cxn modelId="{E85918F3-9A11-4299-AB29-AD08463FE908}" srcId="{1EA12DD1-B2BF-4605-979E-1A9B615CF84B}" destId="{04C1B3E8-6F64-4947-B795-2D2AEAA33816}" srcOrd="1" destOrd="0" parTransId="{C64399C0-51CD-4D41-859B-A431CE536F76}" sibTransId="{54EAA736-89F6-4AA2-B690-13DE351150FC}"/>
    <dgm:cxn modelId="{FFD96194-543D-4F74-BFCB-A226153B6263}" type="presOf" srcId="{04C1B3E8-6F64-4947-B795-2D2AEAA33816}" destId="{630DABFA-1DA4-4D9E-97AD-25FA4319B14E}" srcOrd="0" destOrd="0" presId="urn:microsoft.com/office/officeart/2005/8/layout/process4"/>
    <dgm:cxn modelId="{4D2C27CC-01E3-474F-A912-E55E8222D4A4}" srcId="{1EA12DD1-B2BF-4605-979E-1A9B615CF84B}" destId="{2C3DE83E-903C-47EF-AA4A-91D27F898014}" srcOrd="2" destOrd="0" parTransId="{6E7F4AC1-2051-41E8-BCB8-A30138E3483A}" sibTransId="{09CCEDDE-6469-419E-A1ED-1B529043C17B}"/>
    <dgm:cxn modelId="{8752B8A2-04F9-4A2B-97D6-9A46286D2085}" srcId="{BE01E1DF-EF8E-4B73-9B86-4170B69D98EE}" destId="{CA83F3D0-46C3-46CA-981C-66DDEC78DF61}" srcOrd="3" destOrd="0" parTransId="{8F1CBFE4-A8E2-4D55-99C9-5B48434F5999}" sibTransId="{3C4F575E-05F3-4956-B8BD-7692CEA25E64}"/>
    <dgm:cxn modelId="{787071A8-16F7-4B07-A28D-D538E40EC301}" type="presOf" srcId="{BE01E1DF-EF8E-4B73-9B86-4170B69D98EE}" destId="{68DB6200-F9DB-4D70-91D4-374533D7D06F}" srcOrd="1" destOrd="0" presId="urn:microsoft.com/office/officeart/2005/8/layout/process4"/>
    <dgm:cxn modelId="{6F997AD1-4931-4A6E-8FA0-29267052C686}" type="presOf" srcId="{808244ED-A718-46A0-A096-D0E39506BD8D}" destId="{5C307F0C-0CF1-4E46-8EBA-461C9CF3A6B0}" srcOrd="0" destOrd="0" presId="urn:microsoft.com/office/officeart/2005/8/layout/process4"/>
    <dgm:cxn modelId="{13AE2B31-D660-4083-82FE-62A8A4B37A99}" type="presOf" srcId="{CA83F3D0-46C3-46CA-981C-66DDEC78DF61}" destId="{F1E7698D-97F6-4B61-897A-866A02EC10B9}" srcOrd="0" destOrd="0" presId="urn:microsoft.com/office/officeart/2005/8/layout/process4"/>
    <dgm:cxn modelId="{8DAA4D4E-903E-4B6B-B3F6-B351FE914144}" srcId="{BE01E1DF-EF8E-4B73-9B86-4170B69D98EE}" destId="{808244ED-A718-46A0-A096-D0E39506BD8D}" srcOrd="0" destOrd="0" parTransId="{E93EF06C-E133-4E6D-A737-737B41D04541}" sibTransId="{02CA4CF7-97A8-4485-B55A-C6A46C65EBBF}"/>
    <dgm:cxn modelId="{AE05F88C-D50B-4218-A9F0-D44BAD0171A8}" srcId="{BE01E1DF-EF8E-4B73-9B86-4170B69D98EE}" destId="{31F979CC-0DBE-4397-803D-1AC8C8FD478E}" srcOrd="1" destOrd="0" parTransId="{AF4BA480-75EC-4CD6-9542-CC0C982AF202}" sibTransId="{609D345D-7C2C-48E3-A18D-261675B2B481}"/>
    <dgm:cxn modelId="{DC6612AC-1A44-459A-9230-83E9AAF48917}" type="presParOf" srcId="{C568DEF1-BAAE-414B-A730-4F0D5B6C3538}" destId="{476C1D37-1B70-4355-94AB-474B3E29C202}" srcOrd="0" destOrd="0" presId="urn:microsoft.com/office/officeart/2005/8/layout/process4"/>
    <dgm:cxn modelId="{D14495F5-07CB-4DB4-A6C6-5CA7BA7FBA28}" type="presParOf" srcId="{476C1D37-1B70-4355-94AB-474B3E29C202}" destId="{618D2714-D754-419E-8A18-6659DD3CACF2}" srcOrd="0" destOrd="0" presId="urn:microsoft.com/office/officeart/2005/8/layout/process4"/>
    <dgm:cxn modelId="{B44AACB4-B9B9-48B4-9628-77036F8264F6}" type="presParOf" srcId="{C568DEF1-BAAE-414B-A730-4F0D5B6C3538}" destId="{36026FB3-D822-4541-AC75-8329B95455AD}" srcOrd="1" destOrd="0" presId="urn:microsoft.com/office/officeart/2005/8/layout/process4"/>
    <dgm:cxn modelId="{CDA6E952-4245-4414-B068-70CD528C80E5}" type="presParOf" srcId="{C568DEF1-BAAE-414B-A730-4F0D5B6C3538}" destId="{A9400E58-680F-4FC9-87B0-83DB526730A4}" srcOrd="2" destOrd="0" presId="urn:microsoft.com/office/officeart/2005/8/layout/process4"/>
    <dgm:cxn modelId="{85A66767-EB4A-41F5-8B76-71852CFD087E}" type="presParOf" srcId="{A9400E58-680F-4FC9-87B0-83DB526730A4}" destId="{630DABFA-1DA4-4D9E-97AD-25FA4319B14E}" srcOrd="0" destOrd="0" presId="urn:microsoft.com/office/officeart/2005/8/layout/process4"/>
    <dgm:cxn modelId="{8E1F039B-4108-4216-9F72-7CE89F1378C9}" type="presParOf" srcId="{A9400E58-680F-4FC9-87B0-83DB526730A4}" destId="{6C69EA01-0D59-4362-88EB-C1BC6FB48331}" srcOrd="1" destOrd="0" presId="urn:microsoft.com/office/officeart/2005/8/layout/process4"/>
    <dgm:cxn modelId="{B5F35496-E006-4727-84B9-A64ADD997054}" type="presParOf" srcId="{A9400E58-680F-4FC9-87B0-83DB526730A4}" destId="{C8F71243-C4E8-435A-A36E-7640B9E6F468}" srcOrd="2" destOrd="0" presId="urn:microsoft.com/office/officeart/2005/8/layout/process4"/>
    <dgm:cxn modelId="{103AD0F2-8CC7-4C96-B239-410943835A76}" type="presParOf" srcId="{C8F71243-C4E8-435A-A36E-7640B9E6F468}" destId="{1948DC88-1649-41F8-A8DA-9EB94A17B199}" srcOrd="0" destOrd="0" presId="urn:microsoft.com/office/officeart/2005/8/layout/process4"/>
    <dgm:cxn modelId="{0714E01B-75B9-4C6C-A97F-E3B749CF81FC}" type="presParOf" srcId="{C8F71243-C4E8-435A-A36E-7640B9E6F468}" destId="{2C3F17B8-F65D-4F47-9EFF-EBF7AD371F12}" srcOrd="1" destOrd="0" presId="urn:microsoft.com/office/officeart/2005/8/layout/process4"/>
    <dgm:cxn modelId="{3015F3B9-65B4-492E-B055-C89A1DCDF506}" type="presParOf" srcId="{C568DEF1-BAAE-414B-A730-4F0D5B6C3538}" destId="{5E4810F5-6979-4A82-8224-B625955CCE6B}" srcOrd="3" destOrd="0" presId="urn:microsoft.com/office/officeart/2005/8/layout/process4"/>
    <dgm:cxn modelId="{73CCFA20-B4CB-4226-B11A-C75184795713}" type="presParOf" srcId="{C568DEF1-BAAE-414B-A730-4F0D5B6C3538}" destId="{C2921E0C-0D89-486F-A8B8-B9CDC1CDFC25}" srcOrd="4" destOrd="0" presId="urn:microsoft.com/office/officeart/2005/8/layout/process4"/>
    <dgm:cxn modelId="{48B499CF-0436-4DE0-BB4F-333DDE67ECBD}" type="presParOf" srcId="{C2921E0C-0D89-486F-A8B8-B9CDC1CDFC25}" destId="{42D78252-8136-4CA1-9728-B9D061B94C88}" srcOrd="0" destOrd="0" presId="urn:microsoft.com/office/officeart/2005/8/layout/process4"/>
    <dgm:cxn modelId="{E637D4A4-F53A-4D7F-B1B4-D98DE86FCBCB}" type="presParOf" srcId="{C2921E0C-0D89-486F-A8B8-B9CDC1CDFC25}" destId="{68DB6200-F9DB-4D70-91D4-374533D7D06F}" srcOrd="1" destOrd="0" presId="urn:microsoft.com/office/officeart/2005/8/layout/process4"/>
    <dgm:cxn modelId="{928EE3D6-32FA-467E-B88C-6CEAB2879164}" type="presParOf" srcId="{C2921E0C-0D89-486F-A8B8-B9CDC1CDFC25}" destId="{DEB4CEA8-06C4-40A1-B421-0DD2B2A66233}" srcOrd="2" destOrd="0" presId="urn:microsoft.com/office/officeart/2005/8/layout/process4"/>
    <dgm:cxn modelId="{2EF6FFC2-9CDB-4448-A794-855EB012C87A}" type="presParOf" srcId="{DEB4CEA8-06C4-40A1-B421-0DD2B2A66233}" destId="{5C307F0C-0CF1-4E46-8EBA-461C9CF3A6B0}" srcOrd="0" destOrd="0" presId="urn:microsoft.com/office/officeart/2005/8/layout/process4"/>
    <dgm:cxn modelId="{E65CCAAE-7901-42C3-BD13-69CEB8719ED5}" type="presParOf" srcId="{DEB4CEA8-06C4-40A1-B421-0DD2B2A66233}" destId="{4C75A043-6F1B-47FC-8E4F-FF24F06BD519}" srcOrd="1" destOrd="0" presId="urn:microsoft.com/office/officeart/2005/8/layout/process4"/>
    <dgm:cxn modelId="{D4D832CA-7098-44F0-A100-DCA1D2EC517C}" type="presParOf" srcId="{DEB4CEA8-06C4-40A1-B421-0DD2B2A66233}" destId="{AB07B5CD-E8D2-44B8-8132-BB3F3626DF19}" srcOrd="2" destOrd="0" presId="urn:microsoft.com/office/officeart/2005/8/layout/process4"/>
    <dgm:cxn modelId="{9E73EE3C-B8E7-4909-A55A-C51C77BF98B9}" type="presParOf" srcId="{DEB4CEA8-06C4-40A1-B421-0DD2B2A66233}" destId="{F1E7698D-97F6-4B61-897A-866A02EC10B9}" srcOrd="3" destOrd="0" presId="urn:microsoft.com/office/officeart/2005/8/layout/process4"/>
    <dgm:cxn modelId="{906E3A65-905D-4709-90B5-FA4C22F89610}" type="presParOf" srcId="{DEB4CEA8-06C4-40A1-B421-0DD2B2A66233}" destId="{060B0949-D863-4EB7-BD81-A4251153E7D0}" srcOrd="4"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BD7BE22-AC3E-4F92-B0EE-962506122375}" type="doc">
      <dgm:prSet loTypeId="urn:microsoft.com/office/officeart/2005/8/layout/process4" loCatId="process" qsTypeId="urn:microsoft.com/office/officeart/2005/8/quickstyle/simple2" qsCatId="simple" csTypeId="urn:microsoft.com/office/officeart/2005/8/colors/colorful2" csCatId="colorful"/>
      <dgm:spPr/>
      <dgm:t>
        <a:bodyPr/>
        <a:lstStyle/>
        <a:p>
          <a:endParaRPr lang="en-US"/>
        </a:p>
      </dgm:t>
    </dgm:pt>
    <dgm:pt modelId="{F879117D-0111-40ED-91D2-C88892EBA0B9}">
      <dgm:prSet custT="1"/>
      <dgm:spPr/>
      <dgm:t>
        <a:bodyPr/>
        <a:lstStyle/>
        <a:p>
          <a:r>
            <a:rPr lang="cs-CZ" sz="1800" dirty="0"/>
            <a:t>Parcelou je pozemek</a:t>
          </a:r>
          <a:endParaRPr lang="en-US" sz="1800" dirty="0"/>
        </a:p>
      </dgm:t>
    </dgm:pt>
    <dgm:pt modelId="{AE4DA7B3-2183-4E83-A7FA-7BA01B1B5EEE}" type="parTrans" cxnId="{A49FC051-0822-4442-ACB9-A5550AD4FE40}">
      <dgm:prSet/>
      <dgm:spPr/>
      <dgm:t>
        <a:bodyPr/>
        <a:lstStyle/>
        <a:p>
          <a:endParaRPr lang="en-US"/>
        </a:p>
      </dgm:t>
    </dgm:pt>
    <dgm:pt modelId="{6E71F6A4-5061-47D3-8DA5-1D48F75EFCEF}" type="sibTrans" cxnId="{A49FC051-0822-4442-ACB9-A5550AD4FE40}">
      <dgm:prSet/>
      <dgm:spPr/>
      <dgm:t>
        <a:bodyPr/>
        <a:lstStyle/>
        <a:p>
          <a:endParaRPr lang="en-US"/>
        </a:p>
      </dgm:t>
    </dgm:pt>
    <dgm:pt modelId="{D715CACE-908F-4397-AA99-5B5CF1CB98C9}">
      <dgm:prSet/>
      <dgm:spPr/>
      <dgm:t>
        <a:bodyPr/>
        <a:lstStyle/>
        <a:p>
          <a:r>
            <a:rPr lang="cs-CZ"/>
            <a:t>Geometricky a polohově určený</a:t>
          </a:r>
          <a:endParaRPr lang="en-US"/>
        </a:p>
      </dgm:t>
    </dgm:pt>
    <dgm:pt modelId="{6024AB2A-532D-4490-89E4-B6251A3F080A}" type="parTrans" cxnId="{0F30BFAB-88CA-4F0F-BE4C-271760433EBE}">
      <dgm:prSet/>
      <dgm:spPr/>
      <dgm:t>
        <a:bodyPr/>
        <a:lstStyle/>
        <a:p>
          <a:endParaRPr lang="en-US"/>
        </a:p>
      </dgm:t>
    </dgm:pt>
    <dgm:pt modelId="{0991C8B9-CD08-490D-83C1-849268F19C50}" type="sibTrans" cxnId="{0F30BFAB-88CA-4F0F-BE4C-271760433EBE}">
      <dgm:prSet/>
      <dgm:spPr/>
      <dgm:t>
        <a:bodyPr/>
        <a:lstStyle/>
        <a:p>
          <a:endParaRPr lang="en-US"/>
        </a:p>
      </dgm:t>
    </dgm:pt>
    <dgm:pt modelId="{2E1EF1C0-F4E1-4F65-8922-CBFBCFA0FFE2}">
      <dgm:prSet/>
      <dgm:spPr/>
      <dgm:t>
        <a:bodyPr/>
        <a:lstStyle/>
        <a:p>
          <a:r>
            <a:rPr lang="cs-CZ"/>
            <a:t>Zobrazený v katastrální mapě</a:t>
          </a:r>
          <a:endParaRPr lang="en-US"/>
        </a:p>
      </dgm:t>
    </dgm:pt>
    <dgm:pt modelId="{375E6043-B695-431E-88B5-815709C8FC82}" type="parTrans" cxnId="{E7A16E0C-D599-4E9F-A24B-E60610367379}">
      <dgm:prSet/>
      <dgm:spPr/>
      <dgm:t>
        <a:bodyPr/>
        <a:lstStyle/>
        <a:p>
          <a:endParaRPr lang="en-US"/>
        </a:p>
      </dgm:t>
    </dgm:pt>
    <dgm:pt modelId="{23A96621-8B01-4406-A69A-DC99A8F51DF9}" type="sibTrans" cxnId="{E7A16E0C-D599-4E9F-A24B-E60610367379}">
      <dgm:prSet/>
      <dgm:spPr/>
      <dgm:t>
        <a:bodyPr/>
        <a:lstStyle/>
        <a:p>
          <a:endParaRPr lang="en-US"/>
        </a:p>
      </dgm:t>
    </dgm:pt>
    <dgm:pt modelId="{6E6BC339-5F08-4EE2-B423-57379BBC9E8A}">
      <dgm:prSet/>
      <dgm:spPr/>
      <dgm:t>
        <a:bodyPr/>
        <a:lstStyle/>
        <a:p>
          <a:r>
            <a:rPr lang="cs-CZ"/>
            <a:t>Označený parcelním číslem</a:t>
          </a:r>
          <a:endParaRPr lang="en-US"/>
        </a:p>
      </dgm:t>
    </dgm:pt>
    <dgm:pt modelId="{CD1B050F-E21B-463C-A455-EBB412396C6F}" type="parTrans" cxnId="{C1F2C01B-6234-4A17-BA7A-61EE2F21FD26}">
      <dgm:prSet/>
      <dgm:spPr/>
      <dgm:t>
        <a:bodyPr/>
        <a:lstStyle/>
        <a:p>
          <a:endParaRPr lang="en-US"/>
        </a:p>
      </dgm:t>
    </dgm:pt>
    <dgm:pt modelId="{3327A55D-6957-46B5-9C7C-0C9F623ABEF7}" type="sibTrans" cxnId="{C1F2C01B-6234-4A17-BA7A-61EE2F21FD26}">
      <dgm:prSet/>
      <dgm:spPr/>
      <dgm:t>
        <a:bodyPr/>
        <a:lstStyle/>
        <a:p>
          <a:endParaRPr lang="en-US"/>
        </a:p>
      </dgm:t>
    </dgm:pt>
    <dgm:pt modelId="{29F023F3-8E75-4EF1-ADED-7501A7EBD335}">
      <dgm:prSet custT="1"/>
      <dgm:spPr/>
      <dgm:t>
        <a:bodyPr/>
        <a:lstStyle/>
        <a:p>
          <a:r>
            <a:rPr lang="cs-CZ" sz="1800" dirty="0"/>
            <a:t>Pozemek může být</a:t>
          </a:r>
          <a:endParaRPr lang="en-US" sz="1800" dirty="0"/>
        </a:p>
      </dgm:t>
    </dgm:pt>
    <dgm:pt modelId="{4DEEFB82-1BEE-4D69-A310-7DE4CC1B8F14}" type="parTrans" cxnId="{06BF3FB0-9C59-4BBC-8B91-42BF44D79AE4}">
      <dgm:prSet/>
      <dgm:spPr/>
      <dgm:t>
        <a:bodyPr/>
        <a:lstStyle/>
        <a:p>
          <a:endParaRPr lang="en-US"/>
        </a:p>
      </dgm:t>
    </dgm:pt>
    <dgm:pt modelId="{B68C8264-4573-4B10-9396-F8F6CAE39CFE}" type="sibTrans" cxnId="{06BF3FB0-9C59-4BBC-8B91-42BF44D79AE4}">
      <dgm:prSet/>
      <dgm:spPr/>
      <dgm:t>
        <a:bodyPr/>
        <a:lstStyle/>
        <a:p>
          <a:endParaRPr lang="en-US"/>
        </a:p>
      </dgm:t>
    </dgm:pt>
    <dgm:pt modelId="{2ECFD0CC-38BE-464C-9CB5-5C7FA49E473D}">
      <dgm:prSet/>
      <dgm:spPr/>
      <dgm:t>
        <a:bodyPr/>
        <a:lstStyle/>
        <a:p>
          <a:r>
            <a:rPr lang="cs-CZ"/>
            <a:t>Totožný s parcelou</a:t>
          </a:r>
          <a:endParaRPr lang="en-US"/>
        </a:p>
      </dgm:t>
    </dgm:pt>
    <dgm:pt modelId="{4912C0A9-F5E8-472F-8BB7-0AD19E1474A6}" type="parTrans" cxnId="{D3E9F81B-DF43-4104-A01B-96F9C859E40E}">
      <dgm:prSet/>
      <dgm:spPr/>
      <dgm:t>
        <a:bodyPr/>
        <a:lstStyle/>
        <a:p>
          <a:endParaRPr lang="en-US"/>
        </a:p>
      </dgm:t>
    </dgm:pt>
    <dgm:pt modelId="{59400154-21A2-45AB-B05A-BF77D966EC71}" type="sibTrans" cxnId="{D3E9F81B-DF43-4104-A01B-96F9C859E40E}">
      <dgm:prSet/>
      <dgm:spPr/>
      <dgm:t>
        <a:bodyPr/>
        <a:lstStyle/>
        <a:p>
          <a:endParaRPr lang="en-US"/>
        </a:p>
      </dgm:t>
    </dgm:pt>
    <dgm:pt modelId="{4FF35D26-16F2-403D-AB1E-10A76125B5CF}">
      <dgm:prSet/>
      <dgm:spPr/>
      <dgm:t>
        <a:bodyPr/>
        <a:lstStyle/>
        <a:p>
          <a:r>
            <a:rPr lang="cs-CZ"/>
            <a:t>Tvořen více parcelami</a:t>
          </a:r>
          <a:endParaRPr lang="en-US"/>
        </a:p>
      </dgm:t>
    </dgm:pt>
    <dgm:pt modelId="{475F9255-A07E-48E0-9E4C-966C16DF1CC3}" type="parTrans" cxnId="{B84BE913-E5E4-44C8-A03D-5CE36EDBF5CA}">
      <dgm:prSet/>
      <dgm:spPr/>
      <dgm:t>
        <a:bodyPr/>
        <a:lstStyle/>
        <a:p>
          <a:endParaRPr lang="en-US"/>
        </a:p>
      </dgm:t>
    </dgm:pt>
    <dgm:pt modelId="{EDE48E6A-2046-44C5-ABD3-66610468AFF7}" type="sibTrans" cxnId="{B84BE913-E5E4-44C8-A03D-5CE36EDBF5CA}">
      <dgm:prSet/>
      <dgm:spPr/>
      <dgm:t>
        <a:bodyPr/>
        <a:lstStyle/>
        <a:p>
          <a:endParaRPr lang="en-US"/>
        </a:p>
      </dgm:t>
    </dgm:pt>
    <dgm:pt modelId="{9AE8F270-7CC5-4E1D-AC54-8E5A1680FB0B}">
      <dgm:prSet/>
      <dgm:spPr/>
      <dgm:t>
        <a:bodyPr/>
        <a:lstStyle/>
        <a:p>
          <a:r>
            <a:rPr lang="cs-CZ"/>
            <a:t>Částí parcely</a:t>
          </a:r>
          <a:endParaRPr lang="en-US"/>
        </a:p>
      </dgm:t>
    </dgm:pt>
    <dgm:pt modelId="{CB05668A-5A1C-4F03-94BA-997E87C112CE}" type="parTrans" cxnId="{EEBB9DF9-F576-4971-886F-B5038BAB3B93}">
      <dgm:prSet/>
      <dgm:spPr/>
      <dgm:t>
        <a:bodyPr/>
        <a:lstStyle/>
        <a:p>
          <a:endParaRPr lang="en-US"/>
        </a:p>
      </dgm:t>
    </dgm:pt>
    <dgm:pt modelId="{7E01A941-E33F-422D-8A27-307578AA8531}" type="sibTrans" cxnId="{EEBB9DF9-F576-4971-886F-B5038BAB3B93}">
      <dgm:prSet/>
      <dgm:spPr/>
      <dgm:t>
        <a:bodyPr/>
        <a:lstStyle/>
        <a:p>
          <a:endParaRPr lang="en-US"/>
        </a:p>
      </dgm:t>
    </dgm:pt>
    <dgm:pt modelId="{238C97C4-03C3-40DA-AA2F-5441EBD86223}">
      <dgm:prSet custT="1"/>
      <dgm:spPr/>
      <dgm:t>
        <a:bodyPr/>
        <a:lstStyle/>
        <a:p>
          <a:r>
            <a:rPr lang="cs-CZ" sz="1800" i="1" dirty="0"/>
            <a:t>Způsobilým předmětem vydržení vlastnického práva je i pozemek, který je součástí parcely. </a:t>
          </a:r>
          <a:r>
            <a:rPr lang="cs-CZ" sz="1800" dirty="0"/>
            <a:t>NS 22 </a:t>
          </a:r>
          <a:r>
            <a:rPr lang="cs-CZ" sz="1800" dirty="0" err="1"/>
            <a:t>Cdo</a:t>
          </a:r>
          <a:r>
            <a:rPr lang="cs-CZ" sz="1800" dirty="0"/>
            <a:t> 96/2000</a:t>
          </a:r>
          <a:endParaRPr lang="en-US" sz="1800" dirty="0"/>
        </a:p>
      </dgm:t>
    </dgm:pt>
    <dgm:pt modelId="{BD4D5B7C-EAC4-4A3C-BA29-4B3F800194DC}" type="parTrans" cxnId="{3D0E0758-6F9F-4701-B06F-78B3FD1E88A6}">
      <dgm:prSet/>
      <dgm:spPr/>
      <dgm:t>
        <a:bodyPr/>
        <a:lstStyle/>
        <a:p>
          <a:endParaRPr lang="en-US"/>
        </a:p>
      </dgm:t>
    </dgm:pt>
    <dgm:pt modelId="{ED0D759A-25A0-4D0E-8153-51059E862101}" type="sibTrans" cxnId="{3D0E0758-6F9F-4701-B06F-78B3FD1E88A6}">
      <dgm:prSet/>
      <dgm:spPr/>
      <dgm:t>
        <a:bodyPr/>
        <a:lstStyle/>
        <a:p>
          <a:endParaRPr lang="en-US"/>
        </a:p>
      </dgm:t>
    </dgm:pt>
    <dgm:pt modelId="{C2550656-AEC0-4ED4-8F47-D12CDF1C3851}" type="pres">
      <dgm:prSet presAssocID="{9BD7BE22-AC3E-4F92-B0EE-962506122375}" presName="Name0" presStyleCnt="0">
        <dgm:presLayoutVars>
          <dgm:dir/>
          <dgm:animLvl val="lvl"/>
          <dgm:resizeHandles val="exact"/>
        </dgm:presLayoutVars>
      </dgm:prSet>
      <dgm:spPr/>
      <dgm:t>
        <a:bodyPr/>
        <a:lstStyle/>
        <a:p>
          <a:endParaRPr lang="cs-CZ"/>
        </a:p>
      </dgm:t>
    </dgm:pt>
    <dgm:pt modelId="{48372AD7-A012-4705-877C-BE262A8FCA09}" type="pres">
      <dgm:prSet presAssocID="{238C97C4-03C3-40DA-AA2F-5441EBD86223}" presName="boxAndChildren" presStyleCnt="0"/>
      <dgm:spPr/>
    </dgm:pt>
    <dgm:pt modelId="{BB5DD7C1-F565-4B00-AD2C-731FF90C2158}" type="pres">
      <dgm:prSet presAssocID="{238C97C4-03C3-40DA-AA2F-5441EBD86223}" presName="parentTextBox" presStyleLbl="node1" presStyleIdx="0" presStyleCnt="3"/>
      <dgm:spPr/>
      <dgm:t>
        <a:bodyPr/>
        <a:lstStyle/>
        <a:p>
          <a:endParaRPr lang="cs-CZ"/>
        </a:p>
      </dgm:t>
    </dgm:pt>
    <dgm:pt modelId="{CD654633-1F18-409A-854C-E018D362BE6D}" type="pres">
      <dgm:prSet presAssocID="{B68C8264-4573-4B10-9396-F8F6CAE39CFE}" presName="sp" presStyleCnt="0"/>
      <dgm:spPr/>
    </dgm:pt>
    <dgm:pt modelId="{C12AEFC0-E2CC-4556-8136-48FA803E36D0}" type="pres">
      <dgm:prSet presAssocID="{29F023F3-8E75-4EF1-ADED-7501A7EBD335}" presName="arrowAndChildren" presStyleCnt="0"/>
      <dgm:spPr/>
    </dgm:pt>
    <dgm:pt modelId="{E7630084-C896-44E1-AE43-1333AE31032A}" type="pres">
      <dgm:prSet presAssocID="{29F023F3-8E75-4EF1-ADED-7501A7EBD335}" presName="parentTextArrow" presStyleLbl="node1" presStyleIdx="0" presStyleCnt="3"/>
      <dgm:spPr/>
      <dgm:t>
        <a:bodyPr/>
        <a:lstStyle/>
        <a:p>
          <a:endParaRPr lang="cs-CZ"/>
        </a:p>
      </dgm:t>
    </dgm:pt>
    <dgm:pt modelId="{B4A7A2A0-2BC9-4E38-A5BF-689E74779F0E}" type="pres">
      <dgm:prSet presAssocID="{29F023F3-8E75-4EF1-ADED-7501A7EBD335}" presName="arrow" presStyleLbl="node1" presStyleIdx="1" presStyleCnt="3"/>
      <dgm:spPr/>
      <dgm:t>
        <a:bodyPr/>
        <a:lstStyle/>
        <a:p>
          <a:endParaRPr lang="cs-CZ"/>
        </a:p>
      </dgm:t>
    </dgm:pt>
    <dgm:pt modelId="{8C6821BA-F9DE-416F-8F3B-AFEC9B7BD111}" type="pres">
      <dgm:prSet presAssocID="{29F023F3-8E75-4EF1-ADED-7501A7EBD335}" presName="descendantArrow" presStyleCnt="0"/>
      <dgm:spPr/>
    </dgm:pt>
    <dgm:pt modelId="{2BFFA250-92BB-48E2-A163-6B893D90DCB5}" type="pres">
      <dgm:prSet presAssocID="{2ECFD0CC-38BE-464C-9CB5-5C7FA49E473D}" presName="childTextArrow" presStyleLbl="fgAccFollowNode1" presStyleIdx="0" presStyleCnt="6">
        <dgm:presLayoutVars>
          <dgm:bulletEnabled val="1"/>
        </dgm:presLayoutVars>
      </dgm:prSet>
      <dgm:spPr/>
      <dgm:t>
        <a:bodyPr/>
        <a:lstStyle/>
        <a:p>
          <a:endParaRPr lang="cs-CZ"/>
        </a:p>
      </dgm:t>
    </dgm:pt>
    <dgm:pt modelId="{2A5C7807-63F6-453C-9A2C-220A44BC29F2}" type="pres">
      <dgm:prSet presAssocID="{4FF35D26-16F2-403D-AB1E-10A76125B5CF}" presName="childTextArrow" presStyleLbl="fgAccFollowNode1" presStyleIdx="1" presStyleCnt="6">
        <dgm:presLayoutVars>
          <dgm:bulletEnabled val="1"/>
        </dgm:presLayoutVars>
      </dgm:prSet>
      <dgm:spPr/>
      <dgm:t>
        <a:bodyPr/>
        <a:lstStyle/>
        <a:p>
          <a:endParaRPr lang="cs-CZ"/>
        </a:p>
      </dgm:t>
    </dgm:pt>
    <dgm:pt modelId="{247996D8-338F-4A82-B2D2-E9A0D64D562E}" type="pres">
      <dgm:prSet presAssocID="{9AE8F270-7CC5-4E1D-AC54-8E5A1680FB0B}" presName="childTextArrow" presStyleLbl="fgAccFollowNode1" presStyleIdx="2" presStyleCnt="6">
        <dgm:presLayoutVars>
          <dgm:bulletEnabled val="1"/>
        </dgm:presLayoutVars>
      </dgm:prSet>
      <dgm:spPr/>
      <dgm:t>
        <a:bodyPr/>
        <a:lstStyle/>
        <a:p>
          <a:endParaRPr lang="cs-CZ"/>
        </a:p>
      </dgm:t>
    </dgm:pt>
    <dgm:pt modelId="{193A9721-2EF5-41B3-8311-F861BCDC160E}" type="pres">
      <dgm:prSet presAssocID="{6E71F6A4-5061-47D3-8DA5-1D48F75EFCEF}" presName="sp" presStyleCnt="0"/>
      <dgm:spPr/>
    </dgm:pt>
    <dgm:pt modelId="{0D5A61D4-7107-4BB5-B3E2-91E8D78B817F}" type="pres">
      <dgm:prSet presAssocID="{F879117D-0111-40ED-91D2-C88892EBA0B9}" presName="arrowAndChildren" presStyleCnt="0"/>
      <dgm:spPr/>
    </dgm:pt>
    <dgm:pt modelId="{EFBD9114-A0FF-49CD-A739-800BD9649D5B}" type="pres">
      <dgm:prSet presAssocID="{F879117D-0111-40ED-91D2-C88892EBA0B9}" presName="parentTextArrow" presStyleLbl="node1" presStyleIdx="1" presStyleCnt="3"/>
      <dgm:spPr/>
      <dgm:t>
        <a:bodyPr/>
        <a:lstStyle/>
        <a:p>
          <a:endParaRPr lang="cs-CZ"/>
        </a:p>
      </dgm:t>
    </dgm:pt>
    <dgm:pt modelId="{18EA4429-135F-4D12-9FF1-F77AB6D63C03}" type="pres">
      <dgm:prSet presAssocID="{F879117D-0111-40ED-91D2-C88892EBA0B9}" presName="arrow" presStyleLbl="node1" presStyleIdx="2" presStyleCnt="3"/>
      <dgm:spPr/>
      <dgm:t>
        <a:bodyPr/>
        <a:lstStyle/>
        <a:p>
          <a:endParaRPr lang="cs-CZ"/>
        </a:p>
      </dgm:t>
    </dgm:pt>
    <dgm:pt modelId="{D37CEE09-26C8-4A78-9935-511EA3A7BEF9}" type="pres">
      <dgm:prSet presAssocID="{F879117D-0111-40ED-91D2-C88892EBA0B9}" presName="descendantArrow" presStyleCnt="0"/>
      <dgm:spPr/>
    </dgm:pt>
    <dgm:pt modelId="{CC533B06-A378-437E-8B5D-F90D78FE7B91}" type="pres">
      <dgm:prSet presAssocID="{D715CACE-908F-4397-AA99-5B5CF1CB98C9}" presName="childTextArrow" presStyleLbl="fgAccFollowNode1" presStyleIdx="3" presStyleCnt="6">
        <dgm:presLayoutVars>
          <dgm:bulletEnabled val="1"/>
        </dgm:presLayoutVars>
      </dgm:prSet>
      <dgm:spPr/>
      <dgm:t>
        <a:bodyPr/>
        <a:lstStyle/>
        <a:p>
          <a:endParaRPr lang="cs-CZ"/>
        </a:p>
      </dgm:t>
    </dgm:pt>
    <dgm:pt modelId="{8E7F6BBE-6C8B-4608-A642-66CAC8D5D7CD}" type="pres">
      <dgm:prSet presAssocID="{2E1EF1C0-F4E1-4F65-8922-CBFBCFA0FFE2}" presName="childTextArrow" presStyleLbl="fgAccFollowNode1" presStyleIdx="4" presStyleCnt="6">
        <dgm:presLayoutVars>
          <dgm:bulletEnabled val="1"/>
        </dgm:presLayoutVars>
      </dgm:prSet>
      <dgm:spPr/>
      <dgm:t>
        <a:bodyPr/>
        <a:lstStyle/>
        <a:p>
          <a:endParaRPr lang="cs-CZ"/>
        </a:p>
      </dgm:t>
    </dgm:pt>
    <dgm:pt modelId="{81575017-006E-4626-8393-A920850EB0C4}" type="pres">
      <dgm:prSet presAssocID="{6E6BC339-5F08-4EE2-B423-57379BBC9E8A}" presName="childTextArrow" presStyleLbl="fgAccFollowNode1" presStyleIdx="5" presStyleCnt="6">
        <dgm:presLayoutVars>
          <dgm:bulletEnabled val="1"/>
        </dgm:presLayoutVars>
      </dgm:prSet>
      <dgm:spPr/>
      <dgm:t>
        <a:bodyPr/>
        <a:lstStyle/>
        <a:p>
          <a:endParaRPr lang="cs-CZ"/>
        </a:p>
      </dgm:t>
    </dgm:pt>
  </dgm:ptLst>
  <dgm:cxnLst>
    <dgm:cxn modelId="{9551D504-8FE1-438D-A240-77CF383C4328}" type="presOf" srcId="{D715CACE-908F-4397-AA99-5B5CF1CB98C9}" destId="{CC533B06-A378-437E-8B5D-F90D78FE7B91}" srcOrd="0" destOrd="0" presId="urn:microsoft.com/office/officeart/2005/8/layout/process4"/>
    <dgm:cxn modelId="{0CC8DFD8-1AEF-4160-A3AE-2E8531387E37}" type="presOf" srcId="{29F023F3-8E75-4EF1-ADED-7501A7EBD335}" destId="{E7630084-C896-44E1-AE43-1333AE31032A}" srcOrd="0" destOrd="0" presId="urn:microsoft.com/office/officeart/2005/8/layout/process4"/>
    <dgm:cxn modelId="{6B0C9E08-83E2-42CE-A143-5315A3167680}" type="presOf" srcId="{2E1EF1C0-F4E1-4F65-8922-CBFBCFA0FFE2}" destId="{8E7F6BBE-6C8B-4608-A642-66CAC8D5D7CD}" srcOrd="0" destOrd="0" presId="urn:microsoft.com/office/officeart/2005/8/layout/process4"/>
    <dgm:cxn modelId="{5EF3A674-302E-4644-B0EE-BBDE2F38645B}" type="presOf" srcId="{29F023F3-8E75-4EF1-ADED-7501A7EBD335}" destId="{B4A7A2A0-2BC9-4E38-A5BF-689E74779F0E}" srcOrd="1" destOrd="0" presId="urn:microsoft.com/office/officeart/2005/8/layout/process4"/>
    <dgm:cxn modelId="{C445D788-AD42-4526-AFDB-4FF2EC2A629D}" type="presOf" srcId="{9AE8F270-7CC5-4E1D-AC54-8E5A1680FB0B}" destId="{247996D8-338F-4A82-B2D2-E9A0D64D562E}" srcOrd="0" destOrd="0" presId="urn:microsoft.com/office/officeart/2005/8/layout/process4"/>
    <dgm:cxn modelId="{E7A16E0C-D599-4E9F-A24B-E60610367379}" srcId="{F879117D-0111-40ED-91D2-C88892EBA0B9}" destId="{2E1EF1C0-F4E1-4F65-8922-CBFBCFA0FFE2}" srcOrd="1" destOrd="0" parTransId="{375E6043-B695-431E-88B5-815709C8FC82}" sibTransId="{23A96621-8B01-4406-A69A-DC99A8F51DF9}"/>
    <dgm:cxn modelId="{82C228B4-2103-4592-8179-14AFE7244C24}" type="presOf" srcId="{2ECFD0CC-38BE-464C-9CB5-5C7FA49E473D}" destId="{2BFFA250-92BB-48E2-A163-6B893D90DCB5}" srcOrd="0" destOrd="0" presId="urn:microsoft.com/office/officeart/2005/8/layout/process4"/>
    <dgm:cxn modelId="{11633419-A63B-4379-A21E-58662CEC66BC}" type="presOf" srcId="{4FF35D26-16F2-403D-AB1E-10A76125B5CF}" destId="{2A5C7807-63F6-453C-9A2C-220A44BC29F2}" srcOrd="0" destOrd="0" presId="urn:microsoft.com/office/officeart/2005/8/layout/process4"/>
    <dgm:cxn modelId="{A49FC051-0822-4442-ACB9-A5550AD4FE40}" srcId="{9BD7BE22-AC3E-4F92-B0EE-962506122375}" destId="{F879117D-0111-40ED-91D2-C88892EBA0B9}" srcOrd="0" destOrd="0" parTransId="{AE4DA7B3-2183-4E83-A7FA-7BA01B1B5EEE}" sibTransId="{6E71F6A4-5061-47D3-8DA5-1D48F75EFCEF}"/>
    <dgm:cxn modelId="{3F3F8C71-006F-4F76-B246-7BC9EFA5BF97}" type="presOf" srcId="{9BD7BE22-AC3E-4F92-B0EE-962506122375}" destId="{C2550656-AEC0-4ED4-8F47-D12CDF1C3851}" srcOrd="0" destOrd="0" presId="urn:microsoft.com/office/officeart/2005/8/layout/process4"/>
    <dgm:cxn modelId="{F7E2A072-8ADF-42DB-B4CB-8B98EDF8E053}" type="presOf" srcId="{238C97C4-03C3-40DA-AA2F-5441EBD86223}" destId="{BB5DD7C1-F565-4B00-AD2C-731FF90C2158}" srcOrd="0" destOrd="0" presId="urn:microsoft.com/office/officeart/2005/8/layout/process4"/>
    <dgm:cxn modelId="{C1F2C01B-6234-4A17-BA7A-61EE2F21FD26}" srcId="{F879117D-0111-40ED-91D2-C88892EBA0B9}" destId="{6E6BC339-5F08-4EE2-B423-57379BBC9E8A}" srcOrd="2" destOrd="0" parTransId="{CD1B050F-E21B-463C-A455-EBB412396C6F}" sibTransId="{3327A55D-6957-46B5-9C7C-0C9F623ABEF7}"/>
    <dgm:cxn modelId="{B84BE913-E5E4-44C8-A03D-5CE36EDBF5CA}" srcId="{29F023F3-8E75-4EF1-ADED-7501A7EBD335}" destId="{4FF35D26-16F2-403D-AB1E-10A76125B5CF}" srcOrd="1" destOrd="0" parTransId="{475F9255-A07E-48E0-9E4C-966C16DF1CC3}" sibTransId="{EDE48E6A-2046-44C5-ABD3-66610468AFF7}"/>
    <dgm:cxn modelId="{89943213-8125-4D71-91A7-7546F391216E}" type="presOf" srcId="{F879117D-0111-40ED-91D2-C88892EBA0B9}" destId="{18EA4429-135F-4D12-9FF1-F77AB6D63C03}" srcOrd="1" destOrd="0" presId="urn:microsoft.com/office/officeart/2005/8/layout/process4"/>
    <dgm:cxn modelId="{5826BF09-57DB-4711-8140-F296032CF62E}" type="presOf" srcId="{F879117D-0111-40ED-91D2-C88892EBA0B9}" destId="{EFBD9114-A0FF-49CD-A739-800BD9649D5B}" srcOrd="0" destOrd="0" presId="urn:microsoft.com/office/officeart/2005/8/layout/process4"/>
    <dgm:cxn modelId="{D3E9F81B-DF43-4104-A01B-96F9C859E40E}" srcId="{29F023F3-8E75-4EF1-ADED-7501A7EBD335}" destId="{2ECFD0CC-38BE-464C-9CB5-5C7FA49E473D}" srcOrd="0" destOrd="0" parTransId="{4912C0A9-F5E8-472F-8BB7-0AD19E1474A6}" sibTransId="{59400154-21A2-45AB-B05A-BF77D966EC71}"/>
    <dgm:cxn modelId="{C29EB793-0489-46EC-A2A2-D1193F5E7046}" type="presOf" srcId="{6E6BC339-5F08-4EE2-B423-57379BBC9E8A}" destId="{81575017-006E-4626-8393-A920850EB0C4}" srcOrd="0" destOrd="0" presId="urn:microsoft.com/office/officeart/2005/8/layout/process4"/>
    <dgm:cxn modelId="{EEBB9DF9-F576-4971-886F-B5038BAB3B93}" srcId="{29F023F3-8E75-4EF1-ADED-7501A7EBD335}" destId="{9AE8F270-7CC5-4E1D-AC54-8E5A1680FB0B}" srcOrd="2" destOrd="0" parTransId="{CB05668A-5A1C-4F03-94BA-997E87C112CE}" sibTransId="{7E01A941-E33F-422D-8A27-307578AA8531}"/>
    <dgm:cxn modelId="{3D0E0758-6F9F-4701-B06F-78B3FD1E88A6}" srcId="{9BD7BE22-AC3E-4F92-B0EE-962506122375}" destId="{238C97C4-03C3-40DA-AA2F-5441EBD86223}" srcOrd="2" destOrd="0" parTransId="{BD4D5B7C-EAC4-4A3C-BA29-4B3F800194DC}" sibTransId="{ED0D759A-25A0-4D0E-8153-51059E862101}"/>
    <dgm:cxn modelId="{0F30BFAB-88CA-4F0F-BE4C-271760433EBE}" srcId="{F879117D-0111-40ED-91D2-C88892EBA0B9}" destId="{D715CACE-908F-4397-AA99-5B5CF1CB98C9}" srcOrd="0" destOrd="0" parTransId="{6024AB2A-532D-4490-89E4-B6251A3F080A}" sibTransId="{0991C8B9-CD08-490D-83C1-849268F19C50}"/>
    <dgm:cxn modelId="{06BF3FB0-9C59-4BBC-8B91-42BF44D79AE4}" srcId="{9BD7BE22-AC3E-4F92-B0EE-962506122375}" destId="{29F023F3-8E75-4EF1-ADED-7501A7EBD335}" srcOrd="1" destOrd="0" parTransId="{4DEEFB82-1BEE-4D69-A310-7DE4CC1B8F14}" sibTransId="{B68C8264-4573-4B10-9396-F8F6CAE39CFE}"/>
    <dgm:cxn modelId="{D834F68A-73D3-429A-8EF0-87257BFCBE84}" type="presParOf" srcId="{C2550656-AEC0-4ED4-8F47-D12CDF1C3851}" destId="{48372AD7-A012-4705-877C-BE262A8FCA09}" srcOrd="0" destOrd="0" presId="urn:microsoft.com/office/officeart/2005/8/layout/process4"/>
    <dgm:cxn modelId="{A9720FC9-45A3-4B53-B47A-859D7A2D4A8A}" type="presParOf" srcId="{48372AD7-A012-4705-877C-BE262A8FCA09}" destId="{BB5DD7C1-F565-4B00-AD2C-731FF90C2158}" srcOrd="0" destOrd="0" presId="urn:microsoft.com/office/officeart/2005/8/layout/process4"/>
    <dgm:cxn modelId="{D3E4389A-948A-4E04-AE01-6436D4530B4E}" type="presParOf" srcId="{C2550656-AEC0-4ED4-8F47-D12CDF1C3851}" destId="{CD654633-1F18-409A-854C-E018D362BE6D}" srcOrd="1" destOrd="0" presId="urn:microsoft.com/office/officeart/2005/8/layout/process4"/>
    <dgm:cxn modelId="{E682B564-EADE-4A21-B4D7-6CFE09F45B9A}" type="presParOf" srcId="{C2550656-AEC0-4ED4-8F47-D12CDF1C3851}" destId="{C12AEFC0-E2CC-4556-8136-48FA803E36D0}" srcOrd="2" destOrd="0" presId="urn:microsoft.com/office/officeart/2005/8/layout/process4"/>
    <dgm:cxn modelId="{4EC8585A-7C6D-4C8E-B3CD-B7661E42C4BA}" type="presParOf" srcId="{C12AEFC0-E2CC-4556-8136-48FA803E36D0}" destId="{E7630084-C896-44E1-AE43-1333AE31032A}" srcOrd="0" destOrd="0" presId="urn:microsoft.com/office/officeart/2005/8/layout/process4"/>
    <dgm:cxn modelId="{3B277061-6823-403E-BA38-4C0AC178A88F}" type="presParOf" srcId="{C12AEFC0-E2CC-4556-8136-48FA803E36D0}" destId="{B4A7A2A0-2BC9-4E38-A5BF-689E74779F0E}" srcOrd="1" destOrd="0" presId="urn:microsoft.com/office/officeart/2005/8/layout/process4"/>
    <dgm:cxn modelId="{F39142CB-3119-40AA-B71A-8CF5ED07D88B}" type="presParOf" srcId="{C12AEFC0-E2CC-4556-8136-48FA803E36D0}" destId="{8C6821BA-F9DE-416F-8F3B-AFEC9B7BD111}" srcOrd="2" destOrd="0" presId="urn:microsoft.com/office/officeart/2005/8/layout/process4"/>
    <dgm:cxn modelId="{97BD8CB9-0082-42BD-A128-A18D08FB38FB}" type="presParOf" srcId="{8C6821BA-F9DE-416F-8F3B-AFEC9B7BD111}" destId="{2BFFA250-92BB-48E2-A163-6B893D90DCB5}" srcOrd="0" destOrd="0" presId="urn:microsoft.com/office/officeart/2005/8/layout/process4"/>
    <dgm:cxn modelId="{A5D54832-CD19-468A-8B9C-F6C655281AE1}" type="presParOf" srcId="{8C6821BA-F9DE-416F-8F3B-AFEC9B7BD111}" destId="{2A5C7807-63F6-453C-9A2C-220A44BC29F2}" srcOrd="1" destOrd="0" presId="urn:microsoft.com/office/officeart/2005/8/layout/process4"/>
    <dgm:cxn modelId="{0040ADF6-5A39-4651-BBA0-54F4FA6BF93F}" type="presParOf" srcId="{8C6821BA-F9DE-416F-8F3B-AFEC9B7BD111}" destId="{247996D8-338F-4A82-B2D2-E9A0D64D562E}" srcOrd="2" destOrd="0" presId="urn:microsoft.com/office/officeart/2005/8/layout/process4"/>
    <dgm:cxn modelId="{6C0C4237-3BF6-4530-A47D-57C4CAD37E61}" type="presParOf" srcId="{C2550656-AEC0-4ED4-8F47-D12CDF1C3851}" destId="{193A9721-2EF5-41B3-8311-F861BCDC160E}" srcOrd="3" destOrd="0" presId="urn:microsoft.com/office/officeart/2005/8/layout/process4"/>
    <dgm:cxn modelId="{8A2556FE-94AD-4720-A298-49BA53B79F05}" type="presParOf" srcId="{C2550656-AEC0-4ED4-8F47-D12CDF1C3851}" destId="{0D5A61D4-7107-4BB5-B3E2-91E8D78B817F}" srcOrd="4" destOrd="0" presId="urn:microsoft.com/office/officeart/2005/8/layout/process4"/>
    <dgm:cxn modelId="{CC285FFC-DF4B-4F8F-ACC0-090C1FDE4D3B}" type="presParOf" srcId="{0D5A61D4-7107-4BB5-B3E2-91E8D78B817F}" destId="{EFBD9114-A0FF-49CD-A739-800BD9649D5B}" srcOrd="0" destOrd="0" presId="urn:microsoft.com/office/officeart/2005/8/layout/process4"/>
    <dgm:cxn modelId="{FAAECD8D-C2D6-4BE7-BF0D-A8EA023B4C94}" type="presParOf" srcId="{0D5A61D4-7107-4BB5-B3E2-91E8D78B817F}" destId="{18EA4429-135F-4D12-9FF1-F77AB6D63C03}" srcOrd="1" destOrd="0" presId="urn:microsoft.com/office/officeart/2005/8/layout/process4"/>
    <dgm:cxn modelId="{D1FEE43A-A667-4206-B7C6-24A09BB6669B}" type="presParOf" srcId="{0D5A61D4-7107-4BB5-B3E2-91E8D78B817F}" destId="{D37CEE09-26C8-4A78-9935-511EA3A7BEF9}" srcOrd="2" destOrd="0" presId="urn:microsoft.com/office/officeart/2005/8/layout/process4"/>
    <dgm:cxn modelId="{5199D5AB-E1FB-4FAE-8670-FB2DCBB46A21}" type="presParOf" srcId="{D37CEE09-26C8-4A78-9935-511EA3A7BEF9}" destId="{CC533B06-A378-437E-8B5D-F90D78FE7B91}" srcOrd="0" destOrd="0" presId="urn:microsoft.com/office/officeart/2005/8/layout/process4"/>
    <dgm:cxn modelId="{432D53BB-15CA-4DA9-8064-0A2A66033D34}" type="presParOf" srcId="{D37CEE09-26C8-4A78-9935-511EA3A7BEF9}" destId="{8E7F6BBE-6C8B-4608-A642-66CAC8D5D7CD}" srcOrd="1" destOrd="0" presId="urn:microsoft.com/office/officeart/2005/8/layout/process4"/>
    <dgm:cxn modelId="{DA1F77B9-740E-4BF9-AC45-FB15E3D08CB1}" type="presParOf" srcId="{D37CEE09-26C8-4A78-9935-511EA3A7BEF9}" destId="{81575017-006E-4626-8393-A920850EB0C4}"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F77A20A-BF33-48FE-BBF1-578D8FE2B82C}" type="doc">
      <dgm:prSet loTypeId="urn:microsoft.com/office/officeart/2016/7/layout/VerticalSolidActionList" loCatId="List" qsTypeId="urn:microsoft.com/office/officeart/2005/8/quickstyle/simple4" qsCatId="simple" csTypeId="urn:microsoft.com/office/officeart/2005/8/colors/colorful2" csCatId="colorful"/>
      <dgm:spPr/>
      <dgm:t>
        <a:bodyPr/>
        <a:lstStyle/>
        <a:p>
          <a:endParaRPr lang="en-US"/>
        </a:p>
      </dgm:t>
    </dgm:pt>
    <dgm:pt modelId="{84CCD26A-425A-4938-9DCD-B0FEF8D416CA}">
      <dgm:prSet/>
      <dgm:spPr/>
      <dgm:t>
        <a:bodyPr/>
        <a:lstStyle/>
        <a:p>
          <a:r>
            <a:rPr lang="cs-CZ"/>
            <a:t>Z katastrálního zákona</a:t>
          </a:r>
          <a:endParaRPr lang="en-US"/>
        </a:p>
      </dgm:t>
    </dgm:pt>
    <dgm:pt modelId="{2854D88D-2461-4A60-99C4-4595141579A4}" type="parTrans" cxnId="{FEF791C3-826E-4CE5-9A07-AF637D50FD4B}">
      <dgm:prSet/>
      <dgm:spPr/>
      <dgm:t>
        <a:bodyPr/>
        <a:lstStyle/>
        <a:p>
          <a:endParaRPr lang="en-US"/>
        </a:p>
      </dgm:t>
    </dgm:pt>
    <dgm:pt modelId="{DFBD2C1D-FED4-4558-8AFB-A4375EAB6E94}" type="sibTrans" cxnId="{FEF791C3-826E-4CE5-9A07-AF637D50FD4B}">
      <dgm:prSet/>
      <dgm:spPr/>
      <dgm:t>
        <a:bodyPr/>
        <a:lstStyle/>
        <a:p>
          <a:endParaRPr lang="en-US"/>
        </a:p>
      </dgm:t>
    </dgm:pt>
    <dgm:pt modelId="{C4E0D0EC-432D-4CC7-838F-D8F2003FBF8C}">
      <dgm:prSet/>
      <dgm:spPr/>
      <dgm:t>
        <a:bodyPr/>
        <a:lstStyle/>
        <a:p>
          <a:r>
            <a:rPr lang="cs-CZ"/>
            <a:t>Pozemková parcela, stavební parcela, katastrální území, pozemky evidované zjednodušeným způsobem</a:t>
          </a:r>
          <a:endParaRPr lang="en-US"/>
        </a:p>
      </dgm:t>
    </dgm:pt>
    <dgm:pt modelId="{F037727D-AF2C-4702-9949-F1D74AC2DB1C}" type="parTrans" cxnId="{A36A8F35-4CD2-46AF-991C-02C2F523AAD2}">
      <dgm:prSet/>
      <dgm:spPr/>
      <dgm:t>
        <a:bodyPr/>
        <a:lstStyle/>
        <a:p>
          <a:endParaRPr lang="en-US"/>
        </a:p>
      </dgm:t>
    </dgm:pt>
    <dgm:pt modelId="{9884D423-72D5-4941-A429-353824783165}" type="sibTrans" cxnId="{A36A8F35-4CD2-46AF-991C-02C2F523AAD2}">
      <dgm:prSet/>
      <dgm:spPr/>
      <dgm:t>
        <a:bodyPr/>
        <a:lstStyle/>
        <a:p>
          <a:endParaRPr lang="en-US"/>
        </a:p>
      </dgm:t>
    </dgm:pt>
    <dgm:pt modelId="{2492DFFE-5FAB-453D-80E9-4BAAE99647D2}">
      <dgm:prSet/>
      <dgm:spPr/>
      <dgm:t>
        <a:bodyPr/>
        <a:lstStyle/>
        <a:p>
          <a:r>
            <a:rPr lang="cs-CZ"/>
            <a:t>Ze stavebního zákona</a:t>
          </a:r>
          <a:endParaRPr lang="en-US"/>
        </a:p>
      </dgm:t>
    </dgm:pt>
    <dgm:pt modelId="{9DC60DFE-D8A1-4C6E-8A37-EB10D340F94B}" type="parTrans" cxnId="{98941BD1-F5EE-4BFB-9482-C4AED5AD9E26}">
      <dgm:prSet/>
      <dgm:spPr/>
      <dgm:t>
        <a:bodyPr/>
        <a:lstStyle/>
        <a:p>
          <a:endParaRPr lang="en-US"/>
        </a:p>
      </dgm:t>
    </dgm:pt>
    <dgm:pt modelId="{7BC5607B-CE79-4E9F-86D5-47A32F7BDBB1}" type="sibTrans" cxnId="{98941BD1-F5EE-4BFB-9482-C4AED5AD9E26}">
      <dgm:prSet/>
      <dgm:spPr/>
      <dgm:t>
        <a:bodyPr/>
        <a:lstStyle/>
        <a:p>
          <a:endParaRPr lang="en-US"/>
        </a:p>
      </dgm:t>
    </dgm:pt>
    <dgm:pt modelId="{85FF0125-FF8E-4E4D-BB8A-000B8248F131}">
      <dgm:prSet/>
      <dgm:spPr/>
      <dgm:t>
        <a:bodyPr/>
        <a:lstStyle/>
        <a:p>
          <a:r>
            <a:rPr lang="cs-CZ"/>
            <a:t>Plocha, území  </a:t>
          </a:r>
          <a:endParaRPr lang="en-US"/>
        </a:p>
      </dgm:t>
    </dgm:pt>
    <dgm:pt modelId="{8AEEEFAD-5E56-491C-B2C6-03474530E20D}" type="parTrans" cxnId="{92E7671E-1B06-4092-8824-D7B7D1A60CAA}">
      <dgm:prSet/>
      <dgm:spPr/>
      <dgm:t>
        <a:bodyPr/>
        <a:lstStyle/>
        <a:p>
          <a:endParaRPr lang="en-US"/>
        </a:p>
      </dgm:t>
    </dgm:pt>
    <dgm:pt modelId="{F3409BAA-12F1-401A-BBBA-625C809A90A2}" type="sibTrans" cxnId="{92E7671E-1B06-4092-8824-D7B7D1A60CAA}">
      <dgm:prSet/>
      <dgm:spPr/>
      <dgm:t>
        <a:bodyPr/>
        <a:lstStyle/>
        <a:p>
          <a:endParaRPr lang="en-US"/>
        </a:p>
      </dgm:t>
    </dgm:pt>
    <dgm:pt modelId="{F7A210DD-1BD2-42C2-9304-25FDC0417430}">
      <dgm:prSet/>
      <dgm:spPr/>
      <dgm:t>
        <a:bodyPr/>
        <a:lstStyle/>
        <a:p>
          <a:r>
            <a:rPr lang="cs-CZ"/>
            <a:t>Ze zákona o zemědělství</a:t>
          </a:r>
          <a:endParaRPr lang="en-US"/>
        </a:p>
      </dgm:t>
    </dgm:pt>
    <dgm:pt modelId="{C71C7E54-913C-48F5-824A-D0221FEB0F8D}" type="parTrans" cxnId="{8BD89F4F-8CAA-439F-A434-2FAD4F6E6BC7}">
      <dgm:prSet/>
      <dgm:spPr/>
      <dgm:t>
        <a:bodyPr/>
        <a:lstStyle/>
        <a:p>
          <a:endParaRPr lang="en-US"/>
        </a:p>
      </dgm:t>
    </dgm:pt>
    <dgm:pt modelId="{2405E08D-9597-46CE-B8BC-AAB4CCFD5068}" type="sibTrans" cxnId="{8BD89F4F-8CAA-439F-A434-2FAD4F6E6BC7}">
      <dgm:prSet/>
      <dgm:spPr/>
      <dgm:t>
        <a:bodyPr/>
        <a:lstStyle/>
        <a:p>
          <a:endParaRPr lang="en-US"/>
        </a:p>
      </dgm:t>
    </dgm:pt>
    <dgm:pt modelId="{2CDDC669-502D-4710-97A3-516F68D18A85}">
      <dgm:prSet/>
      <dgm:spPr/>
      <dgm:t>
        <a:bodyPr/>
        <a:lstStyle/>
        <a:p>
          <a:r>
            <a:rPr lang="cs-CZ"/>
            <a:t>Půdní blok, díl půdního bloku</a:t>
          </a:r>
          <a:endParaRPr lang="en-US"/>
        </a:p>
      </dgm:t>
    </dgm:pt>
    <dgm:pt modelId="{3C713075-EDA6-4470-963D-32753FA14FF4}" type="parTrans" cxnId="{DD3F2985-19A6-4356-BE2F-F9B5665765B0}">
      <dgm:prSet/>
      <dgm:spPr/>
      <dgm:t>
        <a:bodyPr/>
        <a:lstStyle/>
        <a:p>
          <a:endParaRPr lang="en-US"/>
        </a:p>
      </dgm:t>
    </dgm:pt>
    <dgm:pt modelId="{7D31A293-92AF-4453-9FC8-DFC45FB6B75A}" type="sibTrans" cxnId="{DD3F2985-19A6-4356-BE2F-F9B5665765B0}">
      <dgm:prSet/>
      <dgm:spPr/>
      <dgm:t>
        <a:bodyPr/>
        <a:lstStyle/>
        <a:p>
          <a:endParaRPr lang="en-US"/>
        </a:p>
      </dgm:t>
    </dgm:pt>
    <dgm:pt modelId="{AFD1F3C2-2052-4D32-A715-CD313998EE5E}" type="pres">
      <dgm:prSet presAssocID="{0F77A20A-BF33-48FE-BBF1-578D8FE2B82C}" presName="Name0" presStyleCnt="0">
        <dgm:presLayoutVars>
          <dgm:dir/>
          <dgm:animLvl val="lvl"/>
          <dgm:resizeHandles val="exact"/>
        </dgm:presLayoutVars>
      </dgm:prSet>
      <dgm:spPr/>
      <dgm:t>
        <a:bodyPr/>
        <a:lstStyle/>
        <a:p>
          <a:endParaRPr lang="cs-CZ"/>
        </a:p>
      </dgm:t>
    </dgm:pt>
    <dgm:pt modelId="{66AC07DA-DB28-4C5A-80C9-60461C43B062}" type="pres">
      <dgm:prSet presAssocID="{84CCD26A-425A-4938-9DCD-B0FEF8D416CA}" presName="linNode" presStyleCnt="0"/>
      <dgm:spPr/>
    </dgm:pt>
    <dgm:pt modelId="{0089C379-8CD3-4D3B-8C87-8F10FF25BD7C}" type="pres">
      <dgm:prSet presAssocID="{84CCD26A-425A-4938-9DCD-B0FEF8D416CA}" presName="parentText" presStyleLbl="alignNode1" presStyleIdx="0" presStyleCnt="3">
        <dgm:presLayoutVars>
          <dgm:chMax val="1"/>
          <dgm:bulletEnabled/>
        </dgm:presLayoutVars>
      </dgm:prSet>
      <dgm:spPr/>
      <dgm:t>
        <a:bodyPr/>
        <a:lstStyle/>
        <a:p>
          <a:endParaRPr lang="cs-CZ"/>
        </a:p>
      </dgm:t>
    </dgm:pt>
    <dgm:pt modelId="{DF23DB65-640A-4E25-A053-AC77F10415AE}" type="pres">
      <dgm:prSet presAssocID="{84CCD26A-425A-4938-9DCD-B0FEF8D416CA}" presName="descendantText" presStyleLbl="alignAccFollowNode1" presStyleIdx="0" presStyleCnt="3">
        <dgm:presLayoutVars>
          <dgm:bulletEnabled/>
        </dgm:presLayoutVars>
      </dgm:prSet>
      <dgm:spPr/>
      <dgm:t>
        <a:bodyPr/>
        <a:lstStyle/>
        <a:p>
          <a:endParaRPr lang="cs-CZ"/>
        </a:p>
      </dgm:t>
    </dgm:pt>
    <dgm:pt modelId="{D8E6EDD5-7017-42B9-8BD9-9C3D170C9FEA}" type="pres">
      <dgm:prSet presAssocID="{DFBD2C1D-FED4-4558-8AFB-A4375EAB6E94}" presName="sp" presStyleCnt="0"/>
      <dgm:spPr/>
    </dgm:pt>
    <dgm:pt modelId="{D4E3E7F3-F57B-4360-B086-A53A57C093EC}" type="pres">
      <dgm:prSet presAssocID="{2492DFFE-5FAB-453D-80E9-4BAAE99647D2}" presName="linNode" presStyleCnt="0"/>
      <dgm:spPr/>
    </dgm:pt>
    <dgm:pt modelId="{E4B5193F-867C-45D1-8680-E4657280867A}" type="pres">
      <dgm:prSet presAssocID="{2492DFFE-5FAB-453D-80E9-4BAAE99647D2}" presName="parentText" presStyleLbl="alignNode1" presStyleIdx="1" presStyleCnt="3">
        <dgm:presLayoutVars>
          <dgm:chMax val="1"/>
          <dgm:bulletEnabled/>
        </dgm:presLayoutVars>
      </dgm:prSet>
      <dgm:spPr/>
      <dgm:t>
        <a:bodyPr/>
        <a:lstStyle/>
        <a:p>
          <a:endParaRPr lang="cs-CZ"/>
        </a:p>
      </dgm:t>
    </dgm:pt>
    <dgm:pt modelId="{B6D25FF3-A98A-490E-A905-CC64D0154520}" type="pres">
      <dgm:prSet presAssocID="{2492DFFE-5FAB-453D-80E9-4BAAE99647D2}" presName="descendantText" presStyleLbl="alignAccFollowNode1" presStyleIdx="1" presStyleCnt="3">
        <dgm:presLayoutVars>
          <dgm:bulletEnabled/>
        </dgm:presLayoutVars>
      </dgm:prSet>
      <dgm:spPr/>
      <dgm:t>
        <a:bodyPr/>
        <a:lstStyle/>
        <a:p>
          <a:endParaRPr lang="cs-CZ"/>
        </a:p>
      </dgm:t>
    </dgm:pt>
    <dgm:pt modelId="{3DBCB1AC-D6D1-467E-AA05-157F2B7C128E}" type="pres">
      <dgm:prSet presAssocID="{7BC5607B-CE79-4E9F-86D5-47A32F7BDBB1}" presName="sp" presStyleCnt="0"/>
      <dgm:spPr/>
    </dgm:pt>
    <dgm:pt modelId="{430A2BD5-8B2E-4CF6-912D-ED6049C84ECF}" type="pres">
      <dgm:prSet presAssocID="{F7A210DD-1BD2-42C2-9304-25FDC0417430}" presName="linNode" presStyleCnt="0"/>
      <dgm:spPr/>
    </dgm:pt>
    <dgm:pt modelId="{38E7E01A-3325-485A-AAB3-F23A99FAE27D}" type="pres">
      <dgm:prSet presAssocID="{F7A210DD-1BD2-42C2-9304-25FDC0417430}" presName="parentText" presStyleLbl="alignNode1" presStyleIdx="2" presStyleCnt="3">
        <dgm:presLayoutVars>
          <dgm:chMax val="1"/>
          <dgm:bulletEnabled/>
        </dgm:presLayoutVars>
      </dgm:prSet>
      <dgm:spPr/>
      <dgm:t>
        <a:bodyPr/>
        <a:lstStyle/>
        <a:p>
          <a:endParaRPr lang="cs-CZ"/>
        </a:p>
      </dgm:t>
    </dgm:pt>
    <dgm:pt modelId="{2DB6A617-3E1A-4DA8-AE5F-84231F4ECCE9}" type="pres">
      <dgm:prSet presAssocID="{F7A210DD-1BD2-42C2-9304-25FDC0417430}" presName="descendantText" presStyleLbl="alignAccFollowNode1" presStyleIdx="2" presStyleCnt="3">
        <dgm:presLayoutVars>
          <dgm:bulletEnabled/>
        </dgm:presLayoutVars>
      </dgm:prSet>
      <dgm:spPr/>
      <dgm:t>
        <a:bodyPr/>
        <a:lstStyle/>
        <a:p>
          <a:endParaRPr lang="cs-CZ"/>
        </a:p>
      </dgm:t>
    </dgm:pt>
  </dgm:ptLst>
  <dgm:cxnLst>
    <dgm:cxn modelId="{98941BD1-F5EE-4BFB-9482-C4AED5AD9E26}" srcId="{0F77A20A-BF33-48FE-BBF1-578D8FE2B82C}" destId="{2492DFFE-5FAB-453D-80E9-4BAAE99647D2}" srcOrd="1" destOrd="0" parTransId="{9DC60DFE-D8A1-4C6E-8A37-EB10D340F94B}" sibTransId="{7BC5607B-CE79-4E9F-86D5-47A32F7BDBB1}"/>
    <dgm:cxn modelId="{A36A8F35-4CD2-46AF-991C-02C2F523AAD2}" srcId="{84CCD26A-425A-4938-9DCD-B0FEF8D416CA}" destId="{C4E0D0EC-432D-4CC7-838F-D8F2003FBF8C}" srcOrd="0" destOrd="0" parTransId="{F037727D-AF2C-4702-9949-F1D74AC2DB1C}" sibTransId="{9884D423-72D5-4941-A429-353824783165}"/>
    <dgm:cxn modelId="{97D3E002-8D6A-4D7F-AB8C-8B52A1028E62}" type="presOf" srcId="{F7A210DD-1BD2-42C2-9304-25FDC0417430}" destId="{38E7E01A-3325-485A-AAB3-F23A99FAE27D}" srcOrd="0" destOrd="0" presId="urn:microsoft.com/office/officeart/2016/7/layout/VerticalSolidActionList"/>
    <dgm:cxn modelId="{92E7671E-1B06-4092-8824-D7B7D1A60CAA}" srcId="{2492DFFE-5FAB-453D-80E9-4BAAE99647D2}" destId="{85FF0125-FF8E-4E4D-BB8A-000B8248F131}" srcOrd="0" destOrd="0" parTransId="{8AEEEFAD-5E56-491C-B2C6-03474530E20D}" sibTransId="{F3409BAA-12F1-401A-BBBA-625C809A90A2}"/>
    <dgm:cxn modelId="{DA7894C8-8F73-412D-BFE2-8D3E3CFFF3CB}" type="presOf" srcId="{2CDDC669-502D-4710-97A3-516F68D18A85}" destId="{2DB6A617-3E1A-4DA8-AE5F-84231F4ECCE9}" srcOrd="0" destOrd="0" presId="urn:microsoft.com/office/officeart/2016/7/layout/VerticalSolidActionList"/>
    <dgm:cxn modelId="{EE696C01-1D95-4DE0-9C4D-59F94AAC6876}" type="presOf" srcId="{85FF0125-FF8E-4E4D-BB8A-000B8248F131}" destId="{B6D25FF3-A98A-490E-A905-CC64D0154520}" srcOrd="0" destOrd="0" presId="urn:microsoft.com/office/officeart/2016/7/layout/VerticalSolidActionList"/>
    <dgm:cxn modelId="{FEF791C3-826E-4CE5-9A07-AF637D50FD4B}" srcId="{0F77A20A-BF33-48FE-BBF1-578D8FE2B82C}" destId="{84CCD26A-425A-4938-9DCD-B0FEF8D416CA}" srcOrd="0" destOrd="0" parTransId="{2854D88D-2461-4A60-99C4-4595141579A4}" sibTransId="{DFBD2C1D-FED4-4558-8AFB-A4375EAB6E94}"/>
    <dgm:cxn modelId="{A9A78CD5-007F-4E23-A6F2-B4101A93A31D}" type="presOf" srcId="{0F77A20A-BF33-48FE-BBF1-578D8FE2B82C}" destId="{AFD1F3C2-2052-4D32-A715-CD313998EE5E}" srcOrd="0" destOrd="0" presId="urn:microsoft.com/office/officeart/2016/7/layout/VerticalSolidActionList"/>
    <dgm:cxn modelId="{8BD89F4F-8CAA-439F-A434-2FAD4F6E6BC7}" srcId="{0F77A20A-BF33-48FE-BBF1-578D8FE2B82C}" destId="{F7A210DD-1BD2-42C2-9304-25FDC0417430}" srcOrd="2" destOrd="0" parTransId="{C71C7E54-913C-48F5-824A-D0221FEB0F8D}" sibTransId="{2405E08D-9597-46CE-B8BC-AAB4CCFD5068}"/>
    <dgm:cxn modelId="{46A3B6B0-CEC6-4BE1-BC5F-4305EB26BD4B}" type="presOf" srcId="{C4E0D0EC-432D-4CC7-838F-D8F2003FBF8C}" destId="{DF23DB65-640A-4E25-A053-AC77F10415AE}" srcOrd="0" destOrd="0" presId="urn:microsoft.com/office/officeart/2016/7/layout/VerticalSolidActionList"/>
    <dgm:cxn modelId="{A3E2349A-6120-4366-9C36-2ED296172678}" type="presOf" srcId="{2492DFFE-5FAB-453D-80E9-4BAAE99647D2}" destId="{E4B5193F-867C-45D1-8680-E4657280867A}" srcOrd="0" destOrd="0" presId="urn:microsoft.com/office/officeart/2016/7/layout/VerticalSolidActionList"/>
    <dgm:cxn modelId="{DD3F2985-19A6-4356-BE2F-F9B5665765B0}" srcId="{F7A210DD-1BD2-42C2-9304-25FDC0417430}" destId="{2CDDC669-502D-4710-97A3-516F68D18A85}" srcOrd="0" destOrd="0" parTransId="{3C713075-EDA6-4470-963D-32753FA14FF4}" sibTransId="{7D31A293-92AF-4453-9FC8-DFC45FB6B75A}"/>
    <dgm:cxn modelId="{A01BF342-2366-4859-9138-4192C8E0B65D}" type="presOf" srcId="{84CCD26A-425A-4938-9DCD-B0FEF8D416CA}" destId="{0089C379-8CD3-4D3B-8C87-8F10FF25BD7C}" srcOrd="0" destOrd="0" presId="urn:microsoft.com/office/officeart/2016/7/layout/VerticalSolidActionList"/>
    <dgm:cxn modelId="{EE85F41C-C93B-44AE-AD71-B872318C9B36}" type="presParOf" srcId="{AFD1F3C2-2052-4D32-A715-CD313998EE5E}" destId="{66AC07DA-DB28-4C5A-80C9-60461C43B062}" srcOrd="0" destOrd="0" presId="urn:microsoft.com/office/officeart/2016/7/layout/VerticalSolidActionList"/>
    <dgm:cxn modelId="{964735D2-F162-4CED-997B-F38C3EB2443E}" type="presParOf" srcId="{66AC07DA-DB28-4C5A-80C9-60461C43B062}" destId="{0089C379-8CD3-4D3B-8C87-8F10FF25BD7C}" srcOrd="0" destOrd="0" presId="urn:microsoft.com/office/officeart/2016/7/layout/VerticalSolidActionList"/>
    <dgm:cxn modelId="{DF1E56AA-F75B-42FA-AF82-E8F2E313FDE7}" type="presParOf" srcId="{66AC07DA-DB28-4C5A-80C9-60461C43B062}" destId="{DF23DB65-640A-4E25-A053-AC77F10415AE}" srcOrd="1" destOrd="0" presId="urn:microsoft.com/office/officeart/2016/7/layout/VerticalSolidActionList"/>
    <dgm:cxn modelId="{B14C0141-8E43-4E2C-A745-6799115A13C5}" type="presParOf" srcId="{AFD1F3C2-2052-4D32-A715-CD313998EE5E}" destId="{D8E6EDD5-7017-42B9-8BD9-9C3D170C9FEA}" srcOrd="1" destOrd="0" presId="urn:microsoft.com/office/officeart/2016/7/layout/VerticalSolidActionList"/>
    <dgm:cxn modelId="{3BDA451D-D2D9-4E17-A094-7A5CAA787890}" type="presParOf" srcId="{AFD1F3C2-2052-4D32-A715-CD313998EE5E}" destId="{D4E3E7F3-F57B-4360-B086-A53A57C093EC}" srcOrd="2" destOrd="0" presId="urn:microsoft.com/office/officeart/2016/7/layout/VerticalSolidActionList"/>
    <dgm:cxn modelId="{5472C1C3-A4C0-48C1-96BB-B71E95304107}" type="presParOf" srcId="{D4E3E7F3-F57B-4360-B086-A53A57C093EC}" destId="{E4B5193F-867C-45D1-8680-E4657280867A}" srcOrd="0" destOrd="0" presId="urn:microsoft.com/office/officeart/2016/7/layout/VerticalSolidActionList"/>
    <dgm:cxn modelId="{2A5A64D0-9758-43EF-BF07-0F185624E061}" type="presParOf" srcId="{D4E3E7F3-F57B-4360-B086-A53A57C093EC}" destId="{B6D25FF3-A98A-490E-A905-CC64D0154520}" srcOrd="1" destOrd="0" presId="urn:microsoft.com/office/officeart/2016/7/layout/VerticalSolidActionList"/>
    <dgm:cxn modelId="{AF0A2722-E85F-4982-AA30-017EDBB5623A}" type="presParOf" srcId="{AFD1F3C2-2052-4D32-A715-CD313998EE5E}" destId="{3DBCB1AC-D6D1-467E-AA05-157F2B7C128E}" srcOrd="3" destOrd="0" presId="urn:microsoft.com/office/officeart/2016/7/layout/VerticalSolidActionList"/>
    <dgm:cxn modelId="{EBAA0EC4-B3F5-41E2-90F3-8B08948C654F}" type="presParOf" srcId="{AFD1F3C2-2052-4D32-A715-CD313998EE5E}" destId="{430A2BD5-8B2E-4CF6-912D-ED6049C84ECF}" srcOrd="4" destOrd="0" presId="urn:microsoft.com/office/officeart/2016/7/layout/VerticalSolidActionList"/>
    <dgm:cxn modelId="{1406AC7E-A59B-4D9B-AE42-B66726FEF9D9}" type="presParOf" srcId="{430A2BD5-8B2E-4CF6-912D-ED6049C84ECF}" destId="{38E7E01A-3325-485A-AAB3-F23A99FAE27D}" srcOrd="0" destOrd="0" presId="urn:microsoft.com/office/officeart/2016/7/layout/VerticalSolidActionList"/>
    <dgm:cxn modelId="{BD4534AA-D019-452A-94DA-71EA79FAABB8}" type="presParOf" srcId="{430A2BD5-8B2E-4CF6-912D-ED6049C84ECF}" destId="{2DB6A617-3E1A-4DA8-AE5F-84231F4ECCE9}"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EB37952-E832-4143-9D76-74DC302C158C}"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FD598925-042E-499B-85D6-D38EF9A50A61}">
      <dgm:prSet/>
      <dgm:spPr/>
      <dgm:t>
        <a:bodyPr/>
        <a:lstStyle/>
        <a:p>
          <a:r>
            <a:rPr lang="cs-CZ" i="1" dirty="0"/>
            <a:t>Součástí pozemku je prostor nad povrchem i pod povrchem, stavby zřízené na pozemku a jiná zařízení (dále jen „stavba“) s výjimkou staveb dočasných, včetně toho, co je zapuštěno v pozemku nebo upevněno ve zdech.</a:t>
          </a:r>
          <a:endParaRPr lang="en-US" dirty="0"/>
        </a:p>
      </dgm:t>
    </dgm:pt>
    <dgm:pt modelId="{D7945B46-EACD-4799-97B7-6B2F07A07881}" type="parTrans" cxnId="{35EA74BC-1B98-4107-88B9-05A934505E00}">
      <dgm:prSet/>
      <dgm:spPr/>
      <dgm:t>
        <a:bodyPr/>
        <a:lstStyle/>
        <a:p>
          <a:endParaRPr lang="en-US"/>
        </a:p>
      </dgm:t>
    </dgm:pt>
    <dgm:pt modelId="{C92EE1F7-2A3F-4BC3-871B-918ACABBAF3D}" type="sibTrans" cxnId="{35EA74BC-1B98-4107-88B9-05A934505E00}">
      <dgm:prSet/>
      <dgm:spPr/>
      <dgm:t>
        <a:bodyPr/>
        <a:lstStyle/>
        <a:p>
          <a:endParaRPr lang="en-US"/>
        </a:p>
      </dgm:t>
    </dgm:pt>
    <dgm:pt modelId="{640E3929-F7B2-44D8-8414-4080F2792AC2}">
      <dgm:prSet/>
      <dgm:spPr/>
      <dgm:t>
        <a:bodyPr/>
        <a:lstStyle/>
        <a:p>
          <a:r>
            <a:rPr lang="cs-CZ"/>
            <a:t>§ 506 OZ: Superficiální zásada</a:t>
          </a:r>
          <a:endParaRPr lang="en-US"/>
        </a:p>
      </dgm:t>
    </dgm:pt>
    <dgm:pt modelId="{5E51205D-67A5-429A-91E2-F4448FC91E4C}" type="parTrans" cxnId="{892FE864-DEA2-4BBC-9BDE-6F614EFB14CE}">
      <dgm:prSet/>
      <dgm:spPr/>
      <dgm:t>
        <a:bodyPr/>
        <a:lstStyle/>
        <a:p>
          <a:endParaRPr lang="en-US"/>
        </a:p>
      </dgm:t>
    </dgm:pt>
    <dgm:pt modelId="{6C8F6054-7418-45D6-971E-E8DF19AC6157}" type="sibTrans" cxnId="{892FE864-DEA2-4BBC-9BDE-6F614EFB14CE}">
      <dgm:prSet/>
      <dgm:spPr/>
      <dgm:t>
        <a:bodyPr/>
        <a:lstStyle/>
        <a:p>
          <a:endParaRPr lang="en-US"/>
        </a:p>
      </dgm:t>
    </dgm:pt>
    <dgm:pt modelId="{4DBFBD1E-0B0B-4F4B-A7A5-A2DA3DBDE64B}">
      <dgm:prSet/>
      <dgm:spPr/>
      <dgm:t>
        <a:bodyPr/>
        <a:lstStyle/>
        <a:p>
          <a:r>
            <a:rPr lang="cs-CZ"/>
            <a:t>Součástí pozemku nejsou</a:t>
          </a:r>
          <a:endParaRPr lang="en-US"/>
        </a:p>
      </dgm:t>
    </dgm:pt>
    <dgm:pt modelId="{4D70E312-B7B5-487D-AE32-E09EF59A2C68}" type="parTrans" cxnId="{5352C9F7-58B0-4C63-9B58-57E6E08ACE6D}">
      <dgm:prSet/>
      <dgm:spPr/>
      <dgm:t>
        <a:bodyPr/>
        <a:lstStyle/>
        <a:p>
          <a:endParaRPr lang="en-US"/>
        </a:p>
      </dgm:t>
    </dgm:pt>
    <dgm:pt modelId="{4D300A35-DB2A-43B3-9A6C-CF64A45A21DB}" type="sibTrans" cxnId="{5352C9F7-58B0-4C63-9B58-57E6E08ACE6D}">
      <dgm:prSet/>
      <dgm:spPr/>
      <dgm:t>
        <a:bodyPr/>
        <a:lstStyle/>
        <a:p>
          <a:endParaRPr lang="en-US"/>
        </a:p>
      </dgm:t>
    </dgm:pt>
    <dgm:pt modelId="{AED620CA-6A57-4413-94B7-745F4071451E}">
      <dgm:prSet/>
      <dgm:spPr/>
      <dgm:t>
        <a:bodyPr/>
        <a:lstStyle/>
        <a:p>
          <a:r>
            <a:rPr lang="cs-CZ"/>
            <a:t>Podzemní stavby se samostatným účelovým určením</a:t>
          </a:r>
          <a:endParaRPr lang="en-US"/>
        </a:p>
      </dgm:t>
    </dgm:pt>
    <dgm:pt modelId="{0FFCB2BD-64CE-455A-93C3-5ED323C99B70}" type="parTrans" cxnId="{8BFB5722-8D0A-43CF-B258-CF8EC74523FF}">
      <dgm:prSet/>
      <dgm:spPr/>
      <dgm:t>
        <a:bodyPr/>
        <a:lstStyle/>
        <a:p>
          <a:endParaRPr lang="en-US"/>
        </a:p>
      </dgm:t>
    </dgm:pt>
    <dgm:pt modelId="{B154B22C-58CF-431B-A273-197A8CC5A7F3}" type="sibTrans" cxnId="{8BFB5722-8D0A-43CF-B258-CF8EC74523FF}">
      <dgm:prSet/>
      <dgm:spPr/>
      <dgm:t>
        <a:bodyPr/>
        <a:lstStyle/>
        <a:p>
          <a:endParaRPr lang="en-US"/>
        </a:p>
      </dgm:t>
    </dgm:pt>
    <dgm:pt modelId="{A1C6351F-1429-4C93-857C-06742F9B3A8E}">
      <dgm:prSet/>
      <dgm:spPr/>
      <dgm:t>
        <a:bodyPr/>
        <a:lstStyle/>
        <a:p>
          <a:r>
            <a:rPr lang="cs-CZ"/>
            <a:t>Liniové stavby</a:t>
          </a:r>
          <a:endParaRPr lang="en-US"/>
        </a:p>
      </dgm:t>
    </dgm:pt>
    <dgm:pt modelId="{C807E954-A50C-4CFA-9E8F-A08AE5F6530C}" type="parTrans" cxnId="{9AE6BEDF-D2DA-4F8D-8736-6709A61F6ED8}">
      <dgm:prSet/>
      <dgm:spPr/>
      <dgm:t>
        <a:bodyPr/>
        <a:lstStyle/>
        <a:p>
          <a:endParaRPr lang="en-US"/>
        </a:p>
      </dgm:t>
    </dgm:pt>
    <dgm:pt modelId="{0EDF1066-A864-431E-AE04-656B6F9F44EF}" type="sibTrans" cxnId="{9AE6BEDF-D2DA-4F8D-8736-6709A61F6ED8}">
      <dgm:prSet/>
      <dgm:spPr/>
      <dgm:t>
        <a:bodyPr/>
        <a:lstStyle/>
        <a:p>
          <a:endParaRPr lang="en-US"/>
        </a:p>
      </dgm:t>
    </dgm:pt>
    <dgm:pt modelId="{0A8A0787-3CA4-4DF4-9055-95DAFD51573E}">
      <dgm:prSet/>
      <dgm:spPr/>
      <dgm:t>
        <a:bodyPr/>
        <a:lstStyle/>
        <a:p>
          <a:r>
            <a:rPr lang="cs-CZ"/>
            <a:t>Stavby v režimu přechodných ustanovení OZ</a:t>
          </a:r>
          <a:endParaRPr lang="en-US"/>
        </a:p>
      </dgm:t>
    </dgm:pt>
    <dgm:pt modelId="{523A0620-A5D7-490B-B501-B5795BA42CDF}" type="parTrans" cxnId="{31ADF3E5-47C0-4767-BCEE-56EE3C230133}">
      <dgm:prSet/>
      <dgm:spPr/>
      <dgm:t>
        <a:bodyPr/>
        <a:lstStyle/>
        <a:p>
          <a:endParaRPr lang="en-US"/>
        </a:p>
      </dgm:t>
    </dgm:pt>
    <dgm:pt modelId="{9CA434B9-31A1-47DD-B7B2-EAD79878CF44}" type="sibTrans" cxnId="{31ADF3E5-47C0-4767-BCEE-56EE3C230133}">
      <dgm:prSet/>
      <dgm:spPr/>
      <dgm:t>
        <a:bodyPr/>
        <a:lstStyle/>
        <a:p>
          <a:endParaRPr lang="en-US"/>
        </a:p>
      </dgm:t>
    </dgm:pt>
    <dgm:pt modelId="{752D0E1A-7612-40B2-AB48-D0044F58EB6A}">
      <dgm:prSet/>
      <dgm:spPr/>
      <dgm:t>
        <a:bodyPr/>
        <a:lstStyle/>
        <a:p>
          <a:r>
            <a:rPr lang="cs-CZ"/>
            <a:t>Stavby, které jsou součástí práva stavby</a:t>
          </a:r>
          <a:endParaRPr lang="en-US"/>
        </a:p>
      </dgm:t>
    </dgm:pt>
    <dgm:pt modelId="{65C984F7-3E5B-43C0-8D74-67D363F8C17A}" type="parTrans" cxnId="{04EED2E6-BCFB-4C9D-847C-A15D4AAEA2EB}">
      <dgm:prSet/>
      <dgm:spPr/>
      <dgm:t>
        <a:bodyPr/>
        <a:lstStyle/>
        <a:p>
          <a:endParaRPr lang="en-US"/>
        </a:p>
      </dgm:t>
    </dgm:pt>
    <dgm:pt modelId="{C3EA0F8A-EC5F-46A1-A213-223D3E6C6560}" type="sibTrans" cxnId="{04EED2E6-BCFB-4C9D-847C-A15D4AAEA2EB}">
      <dgm:prSet/>
      <dgm:spPr/>
      <dgm:t>
        <a:bodyPr/>
        <a:lstStyle/>
        <a:p>
          <a:endParaRPr lang="en-US"/>
        </a:p>
      </dgm:t>
    </dgm:pt>
    <dgm:pt modelId="{1F7604A9-3AB6-47DC-A617-20CBE23758D5}" type="pres">
      <dgm:prSet presAssocID="{6EB37952-E832-4143-9D76-74DC302C158C}" presName="Name0" presStyleCnt="0">
        <dgm:presLayoutVars>
          <dgm:dir/>
          <dgm:animLvl val="lvl"/>
          <dgm:resizeHandles val="exact"/>
        </dgm:presLayoutVars>
      </dgm:prSet>
      <dgm:spPr/>
      <dgm:t>
        <a:bodyPr/>
        <a:lstStyle/>
        <a:p>
          <a:endParaRPr lang="cs-CZ"/>
        </a:p>
      </dgm:t>
    </dgm:pt>
    <dgm:pt modelId="{FAADAA09-4C13-4362-A30E-3F75BB3BB59F}" type="pres">
      <dgm:prSet presAssocID="{4DBFBD1E-0B0B-4F4B-A7A5-A2DA3DBDE64B}" presName="boxAndChildren" presStyleCnt="0"/>
      <dgm:spPr/>
    </dgm:pt>
    <dgm:pt modelId="{447A3ED4-5FE8-4327-A6AE-F369AE47C702}" type="pres">
      <dgm:prSet presAssocID="{4DBFBD1E-0B0B-4F4B-A7A5-A2DA3DBDE64B}" presName="parentTextBox" presStyleLbl="node1" presStyleIdx="0" presStyleCnt="2"/>
      <dgm:spPr/>
      <dgm:t>
        <a:bodyPr/>
        <a:lstStyle/>
        <a:p>
          <a:endParaRPr lang="cs-CZ"/>
        </a:p>
      </dgm:t>
    </dgm:pt>
    <dgm:pt modelId="{19A02CBC-5D80-4688-BD2F-991C15049A6D}" type="pres">
      <dgm:prSet presAssocID="{4DBFBD1E-0B0B-4F4B-A7A5-A2DA3DBDE64B}" presName="entireBox" presStyleLbl="node1" presStyleIdx="0" presStyleCnt="2"/>
      <dgm:spPr/>
      <dgm:t>
        <a:bodyPr/>
        <a:lstStyle/>
        <a:p>
          <a:endParaRPr lang="cs-CZ"/>
        </a:p>
      </dgm:t>
    </dgm:pt>
    <dgm:pt modelId="{DBFEFAB0-DFE0-430D-AF47-4CBB62C7F2D9}" type="pres">
      <dgm:prSet presAssocID="{4DBFBD1E-0B0B-4F4B-A7A5-A2DA3DBDE64B}" presName="descendantBox" presStyleCnt="0"/>
      <dgm:spPr/>
    </dgm:pt>
    <dgm:pt modelId="{E6BB78F4-9385-4F19-902D-2150A01D8D26}" type="pres">
      <dgm:prSet presAssocID="{AED620CA-6A57-4413-94B7-745F4071451E}" presName="childTextBox" presStyleLbl="fgAccFollowNode1" presStyleIdx="0" presStyleCnt="5">
        <dgm:presLayoutVars>
          <dgm:bulletEnabled val="1"/>
        </dgm:presLayoutVars>
      </dgm:prSet>
      <dgm:spPr/>
      <dgm:t>
        <a:bodyPr/>
        <a:lstStyle/>
        <a:p>
          <a:endParaRPr lang="cs-CZ"/>
        </a:p>
      </dgm:t>
    </dgm:pt>
    <dgm:pt modelId="{1E23FB1D-1EA0-4B5F-B27A-87D2CCD9B9F5}" type="pres">
      <dgm:prSet presAssocID="{A1C6351F-1429-4C93-857C-06742F9B3A8E}" presName="childTextBox" presStyleLbl="fgAccFollowNode1" presStyleIdx="1" presStyleCnt="5">
        <dgm:presLayoutVars>
          <dgm:bulletEnabled val="1"/>
        </dgm:presLayoutVars>
      </dgm:prSet>
      <dgm:spPr/>
      <dgm:t>
        <a:bodyPr/>
        <a:lstStyle/>
        <a:p>
          <a:endParaRPr lang="cs-CZ"/>
        </a:p>
      </dgm:t>
    </dgm:pt>
    <dgm:pt modelId="{C3E492F6-7E51-4FB3-BB20-77C809AFF04F}" type="pres">
      <dgm:prSet presAssocID="{0A8A0787-3CA4-4DF4-9055-95DAFD51573E}" presName="childTextBox" presStyleLbl="fgAccFollowNode1" presStyleIdx="2" presStyleCnt="5">
        <dgm:presLayoutVars>
          <dgm:bulletEnabled val="1"/>
        </dgm:presLayoutVars>
      </dgm:prSet>
      <dgm:spPr/>
      <dgm:t>
        <a:bodyPr/>
        <a:lstStyle/>
        <a:p>
          <a:endParaRPr lang="cs-CZ"/>
        </a:p>
      </dgm:t>
    </dgm:pt>
    <dgm:pt modelId="{3EC7507D-E5BF-431E-9431-BA83366149C3}" type="pres">
      <dgm:prSet presAssocID="{752D0E1A-7612-40B2-AB48-D0044F58EB6A}" presName="childTextBox" presStyleLbl="fgAccFollowNode1" presStyleIdx="3" presStyleCnt="5">
        <dgm:presLayoutVars>
          <dgm:bulletEnabled val="1"/>
        </dgm:presLayoutVars>
      </dgm:prSet>
      <dgm:spPr/>
      <dgm:t>
        <a:bodyPr/>
        <a:lstStyle/>
        <a:p>
          <a:endParaRPr lang="cs-CZ"/>
        </a:p>
      </dgm:t>
    </dgm:pt>
    <dgm:pt modelId="{91FF8205-F122-4385-BF59-E6D1E585C7A8}" type="pres">
      <dgm:prSet presAssocID="{C92EE1F7-2A3F-4BC3-871B-918ACABBAF3D}" presName="sp" presStyleCnt="0"/>
      <dgm:spPr/>
    </dgm:pt>
    <dgm:pt modelId="{2EA9C319-2EF0-4890-ACD8-1F2F77C88762}" type="pres">
      <dgm:prSet presAssocID="{FD598925-042E-499B-85D6-D38EF9A50A61}" presName="arrowAndChildren" presStyleCnt="0"/>
      <dgm:spPr/>
    </dgm:pt>
    <dgm:pt modelId="{6B8BD332-A7DE-4820-98BC-FEAD8A04109C}" type="pres">
      <dgm:prSet presAssocID="{FD598925-042E-499B-85D6-D38EF9A50A61}" presName="parentTextArrow" presStyleLbl="node1" presStyleIdx="0" presStyleCnt="2"/>
      <dgm:spPr/>
      <dgm:t>
        <a:bodyPr/>
        <a:lstStyle/>
        <a:p>
          <a:endParaRPr lang="cs-CZ"/>
        </a:p>
      </dgm:t>
    </dgm:pt>
    <dgm:pt modelId="{DA6B7B6C-9319-4D44-8785-26105E81A89F}" type="pres">
      <dgm:prSet presAssocID="{FD598925-042E-499B-85D6-D38EF9A50A61}" presName="arrow" presStyleLbl="node1" presStyleIdx="1" presStyleCnt="2"/>
      <dgm:spPr/>
      <dgm:t>
        <a:bodyPr/>
        <a:lstStyle/>
        <a:p>
          <a:endParaRPr lang="cs-CZ"/>
        </a:p>
      </dgm:t>
    </dgm:pt>
    <dgm:pt modelId="{AF83F707-9B60-42FD-8771-286D653F86B9}" type="pres">
      <dgm:prSet presAssocID="{FD598925-042E-499B-85D6-D38EF9A50A61}" presName="descendantArrow" presStyleCnt="0"/>
      <dgm:spPr/>
    </dgm:pt>
    <dgm:pt modelId="{C899D875-3027-4E3C-9583-2A49EED16190}" type="pres">
      <dgm:prSet presAssocID="{640E3929-F7B2-44D8-8414-4080F2792AC2}" presName="childTextArrow" presStyleLbl="fgAccFollowNode1" presStyleIdx="4" presStyleCnt="5">
        <dgm:presLayoutVars>
          <dgm:bulletEnabled val="1"/>
        </dgm:presLayoutVars>
      </dgm:prSet>
      <dgm:spPr/>
      <dgm:t>
        <a:bodyPr/>
        <a:lstStyle/>
        <a:p>
          <a:endParaRPr lang="cs-CZ"/>
        </a:p>
      </dgm:t>
    </dgm:pt>
  </dgm:ptLst>
  <dgm:cxnLst>
    <dgm:cxn modelId="{5352C9F7-58B0-4C63-9B58-57E6E08ACE6D}" srcId="{6EB37952-E832-4143-9D76-74DC302C158C}" destId="{4DBFBD1E-0B0B-4F4B-A7A5-A2DA3DBDE64B}" srcOrd="1" destOrd="0" parTransId="{4D70E312-B7B5-487D-AE32-E09EF59A2C68}" sibTransId="{4D300A35-DB2A-43B3-9A6C-CF64A45A21DB}"/>
    <dgm:cxn modelId="{9AE6BEDF-D2DA-4F8D-8736-6709A61F6ED8}" srcId="{4DBFBD1E-0B0B-4F4B-A7A5-A2DA3DBDE64B}" destId="{A1C6351F-1429-4C93-857C-06742F9B3A8E}" srcOrd="1" destOrd="0" parTransId="{C807E954-A50C-4CFA-9E8F-A08AE5F6530C}" sibTransId="{0EDF1066-A864-431E-AE04-656B6F9F44EF}"/>
    <dgm:cxn modelId="{4ED8084B-E381-4B76-9BD4-8692501FB9DA}" type="presOf" srcId="{0A8A0787-3CA4-4DF4-9055-95DAFD51573E}" destId="{C3E492F6-7E51-4FB3-BB20-77C809AFF04F}" srcOrd="0" destOrd="0" presId="urn:microsoft.com/office/officeart/2005/8/layout/process4"/>
    <dgm:cxn modelId="{9D773217-FEDE-47F7-901D-2C3793D01B2E}" type="presOf" srcId="{752D0E1A-7612-40B2-AB48-D0044F58EB6A}" destId="{3EC7507D-E5BF-431E-9431-BA83366149C3}" srcOrd="0" destOrd="0" presId="urn:microsoft.com/office/officeart/2005/8/layout/process4"/>
    <dgm:cxn modelId="{04EED2E6-BCFB-4C9D-847C-A15D4AAEA2EB}" srcId="{4DBFBD1E-0B0B-4F4B-A7A5-A2DA3DBDE64B}" destId="{752D0E1A-7612-40B2-AB48-D0044F58EB6A}" srcOrd="3" destOrd="0" parTransId="{65C984F7-3E5B-43C0-8D74-67D363F8C17A}" sibTransId="{C3EA0F8A-EC5F-46A1-A213-223D3E6C6560}"/>
    <dgm:cxn modelId="{35EA74BC-1B98-4107-88B9-05A934505E00}" srcId="{6EB37952-E832-4143-9D76-74DC302C158C}" destId="{FD598925-042E-499B-85D6-D38EF9A50A61}" srcOrd="0" destOrd="0" parTransId="{D7945B46-EACD-4799-97B7-6B2F07A07881}" sibTransId="{C92EE1F7-2A3F-4BC3-871B-918ACABBAF3D}"/>
    <dgm:cxn modelId="{31ADF3E5-47C0-4767-BCEE-56EE3C230133}" srcId="{4DBFBD1E-0B0B-4F4B-A7A5-A2DA3DBDE64B}" destId="{0A8A0787-3CA4-4DF4-9055-95DAFD51573E}" srcOrd="2" destOrd="0" parTransId="{523A0620-A5D7-490B-B501-B5795BA42CDF}" sibTransId="{9CA434B9-31A1-47DD-B7B2-EAD79878CF44}"/>
    <dgm:cxn modelId="{5581641C-050C-47B2-9F0C-F573052C8BA1}" type="presOf" srcId="{4DBFBD1E-0B0B-4F4B-A7A5-A2DA3DBDE64B}" destId="{19A02CBC-5D80-4688-BD2F-991C15049A6D}" srcOrd="1" destOrd="0" presId="urn:microsoft.com/office/officeart/2005/8/layout/process4"/>
    <dgm:cxn modelId="{8BFB5722-8D0A-43CF-B258-CF8EC74523FF}" srcId="{4DBFBD1E-0B0B-4F4B-A7A5-A2DA3DBDE64B}" destId="{AED620CA-6A57-4413-94B7-745F4071451E}" srcOrd="0" destOrd="0" parTransId="{0FFCB2BD-64CE-455A-93C3-5ED323C99B70}" sibTransId="{B154B22C-58CF-431B-A273-197A8CC5A7F3}"/>
    <dgm:cxn modelId="{1773CF49-9028-4407-82E9-2FAA8FA00DF7}" type="presOf" srcId="{FD598925-042E-499B-85D6-D38EF9A50A61}" destId="{DA6B7B6C-9319-4D44-8785-26105E81A89F}" srcOrd="1" destOrd="0" presId="urn:microsoft.com/office/officeart/2005/8/layout/process4"/>
    <dgm:cxn modelId="{62B78A7E-3450-4E3A-A945-2A340D0C9AD5}" type="presOf" srcId="{FD598925-042E-499B-85D6-D38EF9A50A61}" destId="{6B8BD332-A7DE-4820-98BC-FEAD8A04109C}" srcOrd="0" destOrd="0" presId="urn:microsoft.com/office/officeart/2005/8/layout/process4"/>
    <dgm:cxn modelId="{78B65238-039C-4FDA-8606-AA11B8201447}" type="presOf" srcId="{A1C6351F-1429-4C93-857C-06742F9B3A8E}" destId="{1E23FB1D-1EA0-4B5F-B27A-87D2CCD9B9F5}" srcOrd="0" destOrd="0" presId="urn:microsoft.com/office/officeart/2005/8/layout/process4"/>
    <dgm:cxn modelId="{496B2B57-C4D4-45E0-AD69-260BEFB286F2}" type="presOf" srcId="{4DBFBD1E-0B0B-4F4B-A7A5-A2DA3DBDE64B}" destId="{447A3ED4-5FE8-4327-A6AE-F369AE47C702}" srcOrd="0" destOrd="0" presId="urn:microsoft.com/office/officeart/2005/8/layout/process4"/>
    <dgm:cxn modelId="{E3F6E991-D785-4B03-95C3-CCDE474DC72D}" type="presOf" srcId="{AED620CA-6A57-4413-94B7-745F4071451E}" destId="{E6BB78F4-9385-4F19-902D-2150A01D8D26}" srcOrd="0" destOrd="0" presId="urn:microsoft.com/office/officeart/2005/8/layout/process4"/>
    <dgm:cxn modelId="{39119A6E-0752-40EA-BC5C-F69F53AAABFD}" type="presOf" srcId="{640E3929-F7B2-44D8-8414-4080F2792AC2}" destId="{C899D875-3027-4E3C-9583-2A49EED16190}" srcOrd="0" destOrd="0" presId="urn:microsoft.com/office/officeart/2005/8/layout/process4"/>
    <dgm:cxn modelId="{892FE864-DEA2-4BBC-9BDE-6F614EFB14CE}" srcId="{FD598925-042E-499B-85D6-D38EF9A50A61}" destId="{640E3929-F7B2-44D8-8414-4080F2792AC2}" srcOrd="0" destOrd="0" parTransId="{5E51205D-67A5-429A-91E2-F4448FC91E4C}" sibTransId="{6C8F6054-7418-45D6-971E-E8DF19AC6157}"/>
    <dgm:cxn modelId="{06E80FEC-5730-40CA-8CB6-9C42369E3EDB}" type="presOf" srcId="{6EB37952-E832-4143-9D76-74DC302C158C}" destId="{1F7604A9-3AB6-47DC-A617-20CBE23758D5}" srcOrd="0" destOrd="0" presId="urn:microsoft.com/office/officeart/2005/8/layout/process4"/>
    <dgm:cxn modelId="{887F239A-6A6E-49D9-A809-50F85F261C0B}" type="presParOf" srcId="{1F7604A9-3AB6-47DC-A617-20CBE23758D5}" destId="{FAADAA09-4C13-4362-A30E-3F75BB3BB59F}" srcOrd="0" destOrd="0" presId="urn:microsoft.com/office/officeart/2005/8/layout/process4"/>
    <dgm:cxn modelId="{EE2EAEC0-9ACE-45EC-9FC5-B4D4B6FB1E85}" type="presParOf" srcId="{FAADAA09-4C13-4362-A30E-3F75BB3BB59F}" destId="{447A3ED4-5FE8-4327-A6AE-F369AE47C702}" srcOrd="0" destOrd="0" presId="urn:microsoft.com/office/officeart/2005/8/layout/process4"/>
    <dgm:cxn modelId="{05E0ABE8-50E6-4545-9F09-CCDA48BD93DD}" type="presParOf" srcId="{FAADAA09-4C13-4362-A30E-3F75BB3BB59F}" destId="{19A02CBC-5D80-4688-BD2F-991C15049A6D}" srcOrd="1" destOrd="0" presId="urn:microsoft.com/office/officeart/2005/8/layout/process4"/>
    <dgm:cxn modelId="{89BFA0FB-9E9F-495B-B4B3-F505A9A2E32A}" type="presParOf" srcId="{FAADAA09-4C13-4362-A30E-3F75BB3BB59F}" destId="{DBFEFAB0-DFE0-430D-AF47-4CBB62C7F2D9}" srcOrd="2" destOrd="0" presId="urn:microsoft.com/office/officeart/2005/8/layout/process4"/>
    <dgm:cxn modelId="{2D8FF491-7F15-4223-BAA9-F94A91E80FCD}" type="presParOf" srcId="{DBFEFAB0-DFE0-430D-AF47-4CBB62C7F2D9}" destId="{E6BB78F4-9385-4F19-902D-2150A01D8D26}" srcOrd="0" destOrd="0" presId="urn:microsoft.com/office/officeart/2005/8/layout/process4"/>
    <dgm:cxn modelId="{BE3F177B-76CD-48DF-A768-0EC6941D268A}" type="presParOf" srcId="{DBFEFAB0-DFE0-430D-AF47-4CBB62C7F2D9}" destId="{1E23FB1D-1EA0-4B5F-B27A-87D2CCD9B9F5}" srcOrd="1" destOrd="0" presId="urn:microsoft.com/office/officeart/2005/8/layout/process4"/>
    <dgm:cxn modelId="{C03EF12C-A384-4CC3-A927-6231F55FC362}" type="presParOf" srcId="{DBFEFAB0-DFE0-430D-AF47-4CBB62C7F2D9}" destId="{C3E492F6-7E51-4FB3-BB20-77C809AFF04F}" srcOrd="2" destOrd="0" presId="urn:microsoft.com/office/officeart/2005/8/layout/process4"/>
    <dgm:cxn modelId="{50D1FACC-5DE0-4241-815B-A31A42986F8A}" type="presParOf" srcId="{DBFEFAB0-DFE0-430D-AF47-4CBB62C7F2D9}" destId="{3EC7507D-E5BF-431E-9431-BA83366149C3}" srcOrd="3" destOrd="0" presId="urn:microsoft.com/office/officeart/2005/8/layout/process4"/>
    <dgm:cxn modelId="{04397546-208B-487A-87B9-238C5E61E077}" type="presParOf" srcId="{1F7604A9-3AB6-47DC-A617-20CBE23758D5}" destId="{91FF8205-F122-4385-BF59-E6D1E585C7A8}" srcOrd="1" destOrd="0" presId="urn:microsoft.com/office/officeart/2005/8/layout/process4"/>
    <dgm:cxn modelId="{46B2B040-CC3E-447F-9F44-14502245B263}" type="presParOf" srcId="{1F7604A9-3AB6-47DC-A617-20CBE23758D5}" destId="{2EA9C319-2EF0-4890-ACD8-1F2F77C88762}" srcOrd="2" destOrd="0" presId="urn:microsoft.com/office/officeart/2005/8/layout/process4"/>
    <dgm:cxn modelId="{7F775648-E3FB-4F5F-B5E3-200D4CB000D8}" type="presParOf" srcId="{2EA9C319-2EF0-4890-ACD8-1F2F77C88762}" destId="{6B8BD332-A7DE-4820-98BC-FEAD8A04109C}" srcOrd="0" destOrd="0" presId="urn:microsoft.com/office/officeart/2005/8/layout/process4"/>
    <dgm:cxn modelId="{0EF74BC8-EC62-42E2-84D5-5D016E6F62BA}" type="presParOf" srcId="{2EA9C319-2EF0-4890-ACD8-1F2F77C88762}" destId="{DA6B7B6C-9319-4D44-8785-26105E81A89F}" srcOrd="1" destOrd="0" presId="urn:microsoft.com/office/officeart/2005/8/layout/process4"/>
    <dgm:cxn modelId="{8077AF5B-BEEC-4C72-A5F3-2E86572B8062}" type="presParOf" srcId="{2EA9C319-2EF0-4890-ACD8-1F2F77C88762}" destId="{AF83F707-9B60-42FD-8771-286D653F86B9}" srcOrd="2" destOrd="0" presId="urn:microsoft.com/office/officeart/2005/8/layout/process4"/>
    <dgm:cxn modelId="{F274D9EA-985E-4B29-ABD9-2AC7A89F9997}" type="presParOf" srcId="{AF83F707-9B60-42FD-8771-286D653F86B9}" destId="{C899D875-3027-4E3C-9583-2A49EED1619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4E14F-6D1A-492C-A5D4-3960CAC8ABD6}">
      <dsp:nvSpPr>
        <dsp:cNvPr id="0" name=""/>
        <dsp:cNvSpPr/>
      </dsp:nvSpPr>
      <dsp:spPr>
        <a:xfrm>
          <a:off x="990972" y="1242"/>
          <a:ext cx="2827501" cy="1696501"/>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cs-CZ" sz="3400" kern="1200"/>
            <a:t>Pozemek jako sine qua non</a:t>
          </a:r>
          <a:endParaRPr lang="en-US" sz="3400" kern="1200"/>
        </a:p>
      </dsp:txBody>
      <dsp:txXfrm>
        <a:off x="990972" y="1242"/>
        <a:ext cx="2827501" cy="1696501"/>
      </dsp:txXfrm>
    </dsp:sp>
    <dsp:sp modelId="{66594402-0A50-434D-8E29-09A1C82C4FAD}">
      <dsp:nvSpPr>
        <dsp:cNvPr id="0" name=""/>
        <dsp:cNvSpPr/>
      </dsp:nvSpPr>
      <dsp:spPr>
        <a:xfrm>
          <a:off x="4101224" y="1242"/>
          <a:ext cx="2827501" cy="1696501"/>
        </a:xfrm>
        <a:prstGeom prst="rect">
          <a:avLst/>
        </a:prstGeom>
        <a:gradFill rotWithShape="0">
          <a:gsLst>
            <a:gs pos="0">
              <a:schemeClr val="accent2">
                <a:hueOff val="-152927"/>
                <a:satOff val="8134"/>
                <a:lumOff val="2353"/>
                <a:alphaOff val="0"/>
                <a:tint val="98000"/>
                <a:lumMod val="110000"/>
              </a:schemeClr>
            </a:gs>
            <a:gs pos="84000">
              <a:schemeClr val="accent2">
                <a:hueOff val="-152927"/>
                <a:satOff val="8134"/>
                <a:lumOff val="2353"/>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cs-CZ" sz="3400" kern="1200"/>
            <a:t>Omezené množství</a:t>
          </a:r>
          <a:endParaRPr lang="en-US" sz="3400" kern="1200"/>
        </a:p>
      </dsp:txBody>
      <dsp:txXfrm>
        <a:off x="4101224" y="1242"/>
        <a:ext cx="2827501" cy="1696501"/>
      </dsp:txXfrm>
    </dsp:sp>
    <dsp:sp modelId="{954DA78B-5A9D-41CB-8AE7-D24355E39346}">
      <dsp:nvSpPr>
        <dsp:cNvPr id="0" name=""/>
        <dsp:cNvSpPr/>
      </dsp:nvSpPr>
      <dsp:spPr>
        <a:xfrm>
          <a:off x="7211476" y="1242"/>
          <a:ext cx="2827501" cy="1696501"/>
        </a:xfrm>
        <a:prstGeom prst="rect">
          <a:avLst/>
        </a:prstGeom>
        <a:gradFill rotWithShape="0">
          <a:gsLst>
            <a:gs pos="0">
              <a:schemeClr val="accent2">
                <a:hueOff val="-305854"/>
                <a:satOff val="16268"/>
                <a:lumOff val="4705"/>
                <a:alphaOff val="0"/>
                <a:tint val="98000"/>
                <a:lumMod val="110000"/>
              </a:schemeClr>
            </a:gs>
            <a:gs pos="84000">
              <a:schemeClr val="accent2">
                <a:hueOff val="-305854"/>
                <a:satOff val="16268"/>
                <a:lumOff val="4705"/>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cs-CZ" sz="3400" kern="1200"/>
            <a:t>Nezničitelnost </a:t>
          </a:r>
          <a:endParaRPr lang="en-US" sz="3400" kern="1200"/>
        </a:p>
      </dsp:txBody>
      <dsp:txXfrm>
        <a:off x="7211476" y="1242"/>
        <a:ext cx="2827501" cy="1696501"/>
      </dsp:txXfrm>
    </dsp:sp>
    <dsp:sp modelId="{A9C7700B-E138-49DD-8C51-2CBBC09AC7A6}">
      <dsp:nvSpPr>
        <dsp:cNvPr id="0" name=""/>
        <dsp:cNvSpPr/>
      </dsp:nvSpPr>
      <dsp:spPr>
        <a:xfrm>
          <a:off x="2546098" y="1980494"/>
          <a:ext cx="2827501" cy="1696501"/>
        </a:xfrm>
        <a:prstGeom prst="rect">
          <a:avLst/>
        </a:prstGeom>
        <a:gradFill rotWithShape="0">
          <a:gsLst>
            <a:gs pos="0">
              <a:schemeClr val="accent2">
                <a:hueOff val="-458782"/>
                <a:satOff val="24401"/>
                <a:lumOff val="7058"/>
                <a:alphaOff val="0"/>
                <a:tint val="98000"/>
                <a:lumMod val="110000"/>
              </a:schemeClr>
            </a:gs>
            <a:gs pos="84000">
              <a:schemeClr val="accent2">
                <a:hueOff val="-458782"/>
                <a:satOff val="24401"/>
                <a:lumOff val="7058"/>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cs-CZ" sz="3400" kern="1200"/>
            <a:t>Polyfunkčnost </a:t>
          </a:r>
          <a:endParaRPr lang="en-US" sz="3400" kern="1200"/>
        </a:p>
      </dsp:txBody>
      <dsp:txXfrm>
        <a:off x="2546098" y="1980494"/>
        <a:ext cx="2827501" cy="1696501"/>
      </dsp:txXfrm>
    </dsp:sp>
    <dsp:sp modelId="{FA3C899D-ED6D-42C2-984D-73A2B152DF58}">
      <dsp:nvSpPr>
        <dsp:cNvPr id="0" name=""/>
        <dsp:cNvSpPr/>
      </dsp:nvSpPr>
      <dsp:spPr>
        <a:xfrm>
          <a:off x="5656350" y="1980494"/>
          <a:ext cx="2827501" cy="1696501"/>
        </a:xfrm>
        <a:prstGeom prst="rect">
          <a:avLst/>
        </a:prstGeom>
        <a:gradFill rotWithShape="0">
          <a:gsLst>
            <a:gs pos="0">
              <a:schemeClr val="accent2">
                <a:hueOff val="-611709"/>
                <a:satOff val="32535"/>
                <a:lumOff val="9411"/>
                <a:alphaOff val="0"/>
                <a:tint val="98000"/>
                <a:lumMod val="110000"/>
              </a:schemeClr>
            </a:gs>
            <a:gs pos="84000">
              <a:schemeClr val="accent2">
                <a:hueOff val="-611709"/>
                <a:satOff val="32535"/>
                <a:lumOff val="9411"/>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cs-CZ" sz="3400" kern="1200"/>
            <a:t>Složka životního prostředí</a:t>
          </a:r>
          <a:endParaRPr lang="en-US" sz="3400" kern="1200"/>
        </a:p>
      </dsp:txBody>
      <dsp:txXfrm>
        <a:off x="5656350" y="1980494"/>
        <a:ext cx="2827501" cy="16965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8A124-7012-4757-ABB0-A3C9DA0FB07A}">
      <dsp:nvSpPr>
        <dsp:cNvPr id="0" name=""/>
        <dsp:cNvSpPr/>
      </dsp:nvSpPr>
      <dsp:spPr>
        <a:xfrm>
          <a:off x="53" y="12569"/>
          <a:ext cx="5154131" cy="633600"/>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cs-CZ" sz="2200" kern="1200"/>
            <a:t>Voda</a:t>
          </a:r>
          <a:endParaRPr lang="en-US" sz="2200" kern="1200"/>
        </a:p>
      </dsp:txBody>
      <dsp:txXfrm>
        <a:off x="53" y="12569"/>
        <a:ext cx="5154131" cy="633600"/>
      </dsp:txXfrm>
    </dsp:sp>
    <dsp:sp modelId="{A1FCEBEA-2BE4-46CD-B78E-C453901CDCE4}">
      <dsp:nvSpPr>
        <dsp:cNvPr id="0" name=""/>
        <dsp:cNvSpPr/>
      </dsp:nvSpPr>
      <dsp:spPr>
        <a:xfrm>
          <a:off x="53" y="646169"/>
          <a:ext cx="5154131" cy="3019500"/>
        </a:xfrm>
        <a:prstGeom prst="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cs-CZ" sz="2200" i="1" kern="1200"/>
            <a:t>Povrchové a podzemní vody NEJSOU PŘEDMĚTEM VLASTNICTVÍ A NEJSOU SOUČÁSTÍ ANI PŘÍSLUŠENSTVÍM POZEMKU, na němž nebo pod nímž se vyskytují.</a:t>
          </a:r>
          <a:endParaRPr lang="en-US" sz="2200" kern="1200"/>
        </a:p>
        <a:p>
          <a:pPr marL="228600" lvl="1" indent="-228600" algn="l" defTabSz="977900">
            <a:lnSpc>
              <a:spcPct val="90000"/>
            </a:lnSpc>
            <a:spcBef>
              <a:spcPct val="0"/>
            </a:spcBef>
            <a:spcAft>
              <a:spcPct val="15000"/>
            </a:spcAft>
            <a:buChar char="••"/>
          </a:pPr>
          <a:r>
            <a:rPr lang="cs-CZ" sz="2200" i="1" kern="1200" dirty="0"/>
            <a:t>Za povrchové a podzemní vody SE NEPOVAŽUJÍ VODY, které byly z těchto vod ODEBRÁNY.</a:t>
          </a:r>
          <a:endParaRPr lang="en-US" sz="2200" kern="1200" dirty="0"/>
        </a:p>
        <a:p>
          <a:pPr marL="457200" lvl="2" indent="-228600" algn="l" defTabSz="977900">
            <a:lnSpc>
              <a:spcPct val="90000"/>
            </a:lnSpc>
            <a:spcBef>
              <a:spcPct val="0"/>
            </a:spcBef>
            <a:spcAft>
              <a:spcPct val="15000"/>
            </a:spcAft>
            <a:buChar char="••"/>
          </a:pPr>
          <a:r>
            <a:rPr lang="cs-CZ" sz="2200" kern="1200"/>
            <a:t>§ 3 zákona o vodách</a:t>
          </a:r>
          <a:endParaRPr lang="en-US" sz="2200" kern="1200"/>
        </a:p>
      </dsp:txBody>
      <dsp:txXfrm>
        <a:off x="53" y="646169"/>
        <a:ext cx="5154131" cy="3019500"/>
      </dsp:txXfrm>
    </dsp:sp>
    <dsp:sp modelId="{EA1FF416-6E19-45AF-96B2-B10A1A2E398B}">
      <dsp:nvSpPr>
        <dsp:cNvPr id="0" name=""/>
        <dsp:cNvSpPr/>
      </dsp:nvSpPr>
      <dsp:spPr>
        <a:xfrm>
          <a:off x="5875764" y="12569"/>
          <a:ext cx="5154131" cy="633600"/>
        </a:xfrm>
        <a:prstGeom prst="rect">
          <a:avLst/>
        </a:prstGeom>
        <a:gradFill rotWithShape="0">
          <a:gsLst>
            <a:gs pos="0">
              <a:schemeClr val="accent2">
                <a:hueOff val="-611709"/>
                <a:satOff val="32535"/>
                <a:lumOff val="9411"/>
                <a:alphaOff val="0"/>
                <a:tint val="98000"/>
                <a:lumMod val="110000"/>
              </a:schemeClr>
            </a:gs>
            <a:gs pos="84000">
              <a:schemeClr val="accent2">
                <a:hueOff val="-611709"/>
                <a:satOff val="32535"/>
                <a:lumOff val="9411"/>
                <a:alphaOff val="0"/>
                <a:shade val="90000"/>
                <a:lumMod val="88000"/>
              </a:schemeClr>
            </a:gs>
          </a:gsLst>
          <a:lin ang="5400000" scaled="0"/>
        </a:gradFill>
        <a:ln w="12700" cap="rnd" cmpd="sng" algn="ctr">
          <a:solidFill>
            <a:schemeClr val="accent2">
              <a:hueOff val="-611709"/>
              <a:satOff val="32535"/>
              <a:lumOff val="9411"/>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cs-CZ" sz="2200" kern="1200"/>
            <a:t>Nerosty</a:t>
          </a:r>
          <a:endParaRPr lang="en-US" sz="2200" kern="1200"/>
        </a:p>
      </dsp:txBody>
      <dsp:txXfrm>
        <a:off x="5875764" y="12569"/>
        <a:ext cx="5154131" cy="633600"/>
      </dsp:txXfrm>
    </dsp:sp>
    <dsp:sp modelId="{BDE4EF6F-5916-43E2-9786-400665415CAF}">
      <dsp:nvSpPr>
        <dsp:cNvPr id="0" name=""/>
        <dsp:cNvSpPr/>
      </dsp:nvSpPr>
      <dsp:spPr>
        <a:xfrm>
          <a:off x="5875764" y="646169"/>
          <a:ext cx="5154131" cy="3019500"/>
        </a:xfrm>
        <a:prstGeom prst="rect">
          <a:avLst/>
        </a:prstGeom>
        <a:solidFill>
          <a:schemeClr val="accent2">
            <a:tint val="40000"/>
            <a:alpha val="90000"/>
            <a:hueOff val="-725284"/>
            <a:satOff val="37222"/>
            <a:lumOff val="3153"/>
            <a:alphaOff val="0"/>
          </a:schemeClr>
        </a:solidFill>
        <a:ln w="12700" cap="rnd" cmpd="sng" algn="ctr">
          <a:solidFill>
            <a:schemeClr val="accent2">
              <a:tint val="40000"/>
              <a:alpha val="90000"/>
              <a:hueOff val="-725284"/>
              <a:satOff val="37222"/>
              <a:lumOff val="315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cs-CZ" sz="2200" i="1" kern="1200"/>
            <a:t>Nerostné bohatství tvoří ložiska vyhrazených nerostů. </a:t>
          </a:r>
          <a:r>
            <a:rPr lang="cs-CZ" sz="2200" kern="1200"/>
            <a:t>→</a:t>
          </a:r>
          <a:r>
            <a:rPr lang="cs-CZ" sz="2200" i="1" kern="1200"/>
            <a:t>VÝHRADNÍ LOŽISKA jsou VE VLASTNICTVÍ ČESKÉ REPUBLIKY.</a:t>
          </a:r>
          <a:endParaRPr lang="en-US" sz="2200" kern="1200"/>
        </a:p>
        <a:p>
          <a:pPr marL="228600" lvl="1" indent="-228600" algn="l" defTabSz="977900">
            <a:lnSpc>
              <a:spcPct val="90000"/>
            </a:lnSpc>
            <a:spcBef>
              <a:spcPct val="0"/>
            </a:spcBef>
            <a:spcAft>
              <a:spcPct val="15000"/>
            </a:spcAft>
            <a:buChar char="••"/>
          </a:pPr>
          <a:r>
            <a:rPr lang="cs-CZ" sz="2200" i="1" kern="1200"/>
            <a:t>LOŽISKO NEVYHRAZENÉHO NEROSTU je SOUČÁSTÍ POZEMKU.</a:t>
          </a:r>
          <a:endParaRPr lang="en-US" sz="2200" kern="1200"/>
        </a:p>
      </dsp:txBody>
      <dsp:txXfrm>
        <a:off x="5875764" y="646169"/>
        <a:ext cx="5154131" cy="30195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B5989-0199-4D9B-9847-2AED794E3FA2}">
      <dsp:nvSpPr>
        <dsp:cNvPr id="0" name=""/>
        <dsp:cNvSpPr/>
      </dsp:nvSpPr>
      <dsp:spPr>
        <a:xfrm>
          <a:off x="53" y="789"/>
          <a:ext cx="5154131" cy="808133"/>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cs-CZ" sz="2000" kern="1200"/>
            <a:t>Zemědělské </a:t>
          </a:r>
        </a:p>
        <a:p>
          <a:pPr lvl="0" algn="ctr" defTabSz="889000">
            <a:lnSpc>
              <a:spcPct val="90000"/>
            </a:lnSpc>
            <a:spcBef>
              <a:spcPct val="0"/>
            </a:spcBef>
            <a:spcAft>
              <a:spcPct val="35000"/>
            </a:spcAft>
          </a:pPr>
          <a:r>
            <a:rPr lang="cs-CZ" sz="2000" kern="1200"/>
            <a:t>(srov. zemědělský půdní fond)</a:t>
          </a:r>
          <a:endParaRPr lang="en-US" sz="2000" kern="1200"/>
        </a:p>
      </dsp:txBody>
      <dsp:txXfrm>
        <a:off x="53" y="789"/>
        <a:ext cx="5154131" cy="808133"/>
      </dsp:txXfrm>
    </dsp:sp>
    <dsp:sp modelId="{4A4246AD-4E95-4907-9BC3-70A8B76839B3}">
      <dsp:nvSpPr>
        <dsp:cNvPr id="0" name=""/>
        <dsp:cNvSpPr/>
      </dsp:nvSpPr>
      <dsp:spPr>
        <a:xfrm>
          <a:off x="53" y="808923"/>
          <a:ext cx="5154131" cy="2868524"/>
        </a:xfrm>
        <a:prstGeom prst="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cs-CZ" sz="2000" kern="1200"/>
            <a:t>Orná půda</a:t>
          </a:r>
          <a:endParaRPr lang="en-US" sz="2000" kern="1200"/>
        </a:p>
        <a:p>
          <a:pPr marL="228600" lvl="1" indent="-228600" algn="l" defTabSz="889000">
            <a:lnSpc>
              <a:spcPct val="90000"/>
            </a:lnSpc>
            <a:spcBef>
              <a:spcPct val="0"/>
            </a:spcBef>
            <a:spcAft>
              <a:spcPct val="15000"/>
            </a:spcAft>
            <a:buChar char="••"/>
          </a:pPr>
          <a:r>
            <a:rPr lang="cs-CZ" sz="2000" kern="1200"/>
            <a:t>Vinice</a:t>
          </a:r>
          <a:endParaRPr lang="en-US" sz="2000" kern="1200"/>
        </a:p>
        <a:p>
          <a:pPr marL="228600" lvl="1" indent="-228600" algn="l" defTabSz="889000">
            <a:lnSpc>
              <a:spcPct val="90000"/>
            </a:lnSpc>
            <a:spcBef>
              <a:spcPct val="0"/>
            </a:spcBef>
            <a:spcAft>
              <a:spcPct val="15000"/>
            </a:spcAft>
            <a:buChar char="••"/>
          </a:pPr>
          <a:r>
            <a:rPr lang="cs-CZ" sz="2000" kern="1200" dirty="0"/>
            <a:t>Chmelnice</a:t>
          </a:r>
          <a:endParaRPr lang="en-US" sz="2000" kern="1200" dirty="0"/>
        </a:p>
        <a:p>
          <a:pPr marL="228600" lvl="1" indent="-228600" algn="l" defTabSz="889000">
            <a:lnSpc>
              <a:spcPct val="90000"/>
            </a:lnSpc>
            <a:spcBef>
              <a:spcPct val="0"/>
            </a:spcBef>
            <a:spcAft>
              <a:spcPct val="15000"/>
            </a:spcAft>
            <a:buChar char="••"/>
          </a:pPr>
          <a:r>
            <a:rPr lang="cs-CZ" sz="2000" kern="1200"/>
            <a:t>Zahrady</a:t>
          </a:r>
          <a:endParaRPr lang="en-US" sz="2000" kern="1200"/>
        </a:p>
        <a:p>
          <a:pPr marL="228600" lvl="1" indent="-228600" algn="l" defTabSz="889000">
            <a:lnSpc>
              <a:spcPct val="90000"/>
            </a:lnSpc>
            <a:spcBef>
              <a:spcPct val="0"/>
            </a:spcBef>
            <a:spcAft>
              <a:spcPct val="15000"/>
            </a:spcAft>
            <a:buChar char="••"/>
          </a:pPr>
          <a:r>
            <a:rPr lang="cs-CZ" sz="2000" kern="1200"/>
            <a:t>Trvalé travní porosty</a:t>
          </a:r>
          <a:endParaRPr lang="en-US" sz="2000" kern="1200"/>
        </a:p>
        <a:p>
          <a:pPr marL="228600" lvl="1" indent="-228600" algn="l" defTabSz="889000">
            <a:lnSpc>
              <a:spcPct val="90000"/>
            </a:lnSpc>
            <a:spcBef>
              <a:spcPct val="0"/>
            </a:spcBef>
            <a:spcAft>
              <a:spcPct val="15000"/>
            </a:spcAft>
            <a:buChar char="••"/>
          </a:pPr>
          <a:r>
            <a:rPr lang="cs-CZ" sz="2000" kern="1200"/>
            <a:t>Ovocné sady</a:t>
          </a:r>
          <a:endParaRPr lang="en-US" sz="2000" kern="1200"/>
        </a:p>
      </dsp:txBody>
      <dsp:txXfrm>
        <a:off x="53" y="808923"/>
        <a:ext cx="5154131" cy="2868524"/>
      </dsp:txXfrm>
    </dsp:sp>
    <dsp:sp modelId="{9743ABAB-1910-479C-9B3E-2EEB8AF25DFD}">
      <dsp:nvSpPr>
        <dsp:cNvPr id="0" name=""/>
        <dsp:cNvSpPr/>
      </dsp:nvSpPr>
      <dsp:spPr>
        <a:xfrm>
          <a:off x="5875764" y="789"/>
          <a:ext cx="5154131" cy="808133"/>
        </a:xfrm>
        <a:prstGeom prst="rect">
          <a:avLst/>
        </a:prstGeom>
        <a:gradFill rotWithShape="0">
          <a:gsLst>
            <a:gs pos="0">
              <a:schemeClr val="accent2">
                <a:hueOff val="-611709"/>
                <a:satOff val="32535"/>
                <a:lumOff val="9411"/>
                <a:alphaOff val="0"/>
                <a:tint val="98000"/>
                <a:lumMod val="110000"/>
              </a:schemeClr>
            </a:gs>
            <a:gs pos="84000">
              <a:schemeClr val="accent2">
                <a:hueOff val="-611709"/>
                <a:satOff val="32535"/>
                <a:lumOff val="9411"/>
                <a:alphaOff val="0"/>
                <a:shade val="90000"/>
                <a:lumMod val="88000"/>
              </a:schemeClr>
            </a:gs>
          </a:gsLst>
          <a:lin ang="5400000" scaled="0"/>
        </a:gradFill>
        <a:ln w="12700" cap="rnd" cmpd="sng" algn="ctr">
          <a:solidFill>
            <a:schemeClr val="accent2">
              <a:hueOff val="-611709"/>
              <a:satOff val="32535"/>
              <a:lumOff val="9411"/>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cs-CZ" sz="2000" kern="1200"/>
            <a:t>Nezemědělské</a:t>
          </a:r>
          <a:endParaRPr lang="en-US" sz="2000" kern="1200"/>
        </a:p>
      </dsp:txBody>
      <dsp:txXfrm>
        <a:off x="5875764" y="789"/>
        <a:ext cx="5154131" cy="808133"/>
      </dsp:txXfrm>
    </dsp:sp>
    <dsp:sp modelId="{2506CEF4-91EA-47A8-A795-CE8F513A4CAA}">
      <dsp:nvSpPr>
        <dsp:cNvPr id="0" name=""/>
        <dsp:cNvSpPr/>
      </dsp:nvSpPr>
      <dsp:spPr>
        <a:xfrm>
          <a:off x="5875764" y="808923"/>
          <a:ext cx="5154131" cy="2868524"/>
        </a:xfrm>
        <a:prstGeom prst="rect">
          <a:avLst/>
        </a:prstGeom>
        <a:solidFill>
          <a:schemeClr val="accent2">
            <a:tint val="40000"/>
            <a:alpha val="90000"/>
            <a:hueOff val="-725284"/>
            <a:satOff val="37222"/>
            <a:lumOff val="3153"/>
            <a:alphaOff val="0"/>
          </a:schemeClr>
        </a:solidFill>
        <a:ln w="12700" cap="rnd" cmpd="sng" algn="ctr">
          <a:solidFill>
            <a:schemeClr val="accent2">
              <a:tint val="40000"/>
              <a:alpha val="90000"/>
              <a:hueOff val="-725284"/>
              <a:satOff val="37222"/>
              <a:lumOff val="315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1022350">
            <a:lnSpc>
              <a:spcPct val="90000"/>
            </a:lnSpc>
            <a:spcBef>
              <a:spcPct val="0"/>
            </a:spcBef>
            <a:spcAft>
              <a:spcPct val="15000"/>
            </a:spcAft>
            <a:buChar char="••"/>
          </a:pPr>
          <a:r>
            <a:rPr lang="cs-CZ" sz="2300" kern="1200"/>
            <a:t>Lesní pozemky (srov. pozemky určené k plnění funkcí lesa)</a:t>
          </a:r>
          <a:endParaRPr lang="en-US" sz="2300" kern="1200"/>
        </a:p>
        <a:p>
          <a:pPr marL="228600" lvl="1" indent="-228600" algn="l" defTabSz="1022350">
            <a:lnSpc>
              <a:spcPct val="90000"/>
            </a:lnSpc>
            <a:spcBef>
              <a:spcPct val="0"/>
            </a:spcBef>
            <a:spcAft>
              <a:spcPct val="15000"/>
            </a:spcAft>
            <a:buChar char="••"/>
          </a:pPr>
          <a:r>
            <a:rPr lang="cs-CZ" sz="2300" kern="1200" dirty="0"/>
            <a:t>Vodní plochy</a:t>
          </a:r>
          <a:endParaRPr lang="en-US" sz="2300" kern="1200" dirty="0"/>
        </a:p>
        <a:p>
          <a:pPr marL="228600" lvl="1" indent="-228600" algn="l" defTabSz="1022350">
            <a:lnSpc>
              <a:spcPct val="90000"/>
            </a:lnSpc>
            <a:spcBef>
              <a:spcPct val="0"/>
            </a:spcBef>
            <a:spcAft>
              <a:spcPct val="15000"/>
            </a:spcAft>
            <a:buChar char="••"/>
          </a:pPr>
          <a:r>
            <a:rPr lang="cs-CZ" sz="2300" kern="1200"/>
            <a:t>Zastavěné plochy a nádvoří (srov. stavební pozemek) </a:t>
          </a:r>
          <a:endParaRPr lang="en-US" sz="2300" kern="1200"/>
        </a:p>
        <a:p>
          <a:pPr marL="228600" lvl="1" indent="-228600" algn="l" defTabSz="1022350">
            <a:lnSpc>
              <a:spcPct val="90000"/>
            </a:lnSpc>
            <a:spcBef>
              <a:spcPct val="0"/>
            </a:spcBef>
            <a:spcAft>
              <a:spcPct val="15000"/>
            </a:spcAft>
            <a:buChar char="••"/>
          </a:pPr>
          <a:r>
            <a:rPr lang="cs-CZ" sz="2300" kern="1200" dirty="0"/>
            <a:t>Ostatní plochy</a:t>
          </a:r>
          <a:endParaRPr lang="en-US" sz="2300" kern="1200" dirty="0"/>
        </a:p>
        <a:p>
          <a:pPr marL="457200" lvl="2" indent="-228600" algn="l" defTabSz="889000">
            <a:lnSpc>
              <a:spcPct val="90000"/>
            </a:lnSpc>
            <a:spcBef>
              <a:spcPct val="0"/>
            </a:spcBef>
            <a:spcAft>
              <a:spcPct val="15000"/>
            </a:spcAft>
            <a:buChar char="••"/>
          </a:pPr>
          <a:r>
            <a:rPr lang="cs-CZ" sz="2000" kern="1200" dirty="0">
              <a:latin typeface="Calibri" panose="020F0502020204030204" pitchFamily="34" charset="0"/>
              <a:cs typeface="Calibri" panose="020F0502020204030204" pitchFamily="34" charset="0"/>
            </a:rPr>
            <a:t>		→ </a:t>
          </a:r>
          <a:r>
            <a:rPr lang="cs-CZ" sz="2000" kern="1200" dirty="0"/>
            <a:t>způsob využití (bod 2. přílohy KV)</a:t>
          </a:r>
          <a:endParaRPr lang="en-US" sz="2000" kern="1200" dirty="0"/>
        </a:p>
      </dsp:txBody>
      <dsp:txXfrm>
        <a:off x="5875764" y="808923"/>
        <a:ext cx="5154131" cy="286852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186CA-8667-4409-B184-A5EEFCE5E45A}">
      <dsp:nvSpPr>
        <dsp:cNvPr id="0" name=""/>
        <dsp:cNvSpPr/>
      </dsp:nvSpPr>
      <dsp:spPr>
        <a:xfrm>
          <a:off x="0" y="1790991"/>
          <a:ext cx="11029950" cy="2387379"/>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cs-CZ" sz="2100" kern="1200"/>
            <a:t>3 rozdílné postupy při rozhodování v území dle stavebního zákona (srov. NS 2 As 86/2010-76)</a:t>
          </a:r>
          <a:endParaRPr lang="en-US" sz="2100" kern="1200"/>
        </a:p>
      </dsp:txBody>
      <dsp:txXfrm>
        <a:off x="0" y="1790991"/>
        <a:ext cx="11029950" cy="1289185"/>
      </dsp:txXfrm>
    </dsp:sp>
    <dsp:sp modelId="{4973AFB6-FF6A-40EA-907C-992E4A2F7DB4}">
      <dsp:nvSpPr>
        <dsp:cNvPr id="0" name=""/>
        <dsp:cNvSpPr/>
      </dsp:nvSpPr>
      <dsp:spPr>
        <a:xfrm>
          <a:off x="5385" y="3032428"/>
          <a:ext cx="3673059" cy="1098194"/>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cs-CZ" sz="1500" kern="1200"/>
            <a:t>ŽÁDNÉ POŽADAVKY = stavebním zákonem taxativně vymezenou množinu záměrů lze realizovat bez součinnosti se stavebním úřadem </a:t>
          </a:r>
          <a:endParaRPr lang="en-US" sz="1500" kern="1200"/>
        </a:p>
      </dsp:txBody>
      <dsp:txXfrm>
        <a:off x="5385" y="3032428"/>
        <a:ext cx="3673059" cy="1098194"/>
      </dsp:txXfrm>
    </dsp:sp>
    <dsp:sp modelId="{F93A0EAA-2CFB-49B7-8F8D-BB9C06AEB5F5}">
      <dsp:nvSpPr>
        <dsp:cNvPr id="0" name=""/>
        <dsp:cNvSpPr/>
      </dsp:nvSpPr>
      <dsp:spPr>
        <a:xfrm>
          <a:off x="3678445" y="3032428"/>
          <a:ext cx="3673059" cy="1098194"/>
        </a:xfrm>
        <a:prstGeom prst="rect">
          <a:avLst/>
        </a:prstGeom>
        <a:solidFill>
          <a:schemeClr val="accent2">
            <a:tint val="40000"/>
            <a:alpha val="90000"/>
            <a:hueOff val="-362642"/>
            <a:satOff val="18611"/>
            <a:lumOff val="1576"/>
            <a:alphaOff val="0"/>
          </a:schemeClr>
        </a:solidFill>
        <a:ln w="22225" cap="rnd" cmpd="sng" algn="ctr">
          <a:solidFill>
            <a:schemeClr val="accent2">
              <a:tint val="40000"/>
              <a:alpha val="90000"/>
              <a:hueOff val="-362642"/>
              <a:satOff val="18611"/>
              <a:lumOff val="15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cs-CZ" sz="1500" kern="1200" dirty="0"/>
            <a:t>Aplikace ZJEDNODUŠUJÍCÍCH POSTUPŮ stavebním úřadem = tzv. souhlasy (územní souhlas, souhlas s ohlášením stavby, společný souhlas,…)</a:t>
          </a:r>
          <a:endParaRPr lang="en-US" sz="1500" kern="1200" dirty="0"/>
        </a:p>
      </dsp:txBody>
      <dsp:txXfrm>
        <a:off x="3678445" y="3032428"/>
        <a:ext cx="3673059" cy="1098194"/>
      </dsp:txXfrm>
    </dsp:sp>
    <dsp:sp modelId="{FB1D29B2-7A54-4DB7-8FF6-7534C5B0E4BF}">
      <dsp:nvSpPr>
        <dsp:cNvPr id="0" name=""/>
        <dsp:cNvSpPr/>
      </dsp:nvSpPr>
      <dsp:spPr>
        <a:xfrm>
          <a:off x="7351504" y="3032428"/>
          <a:ext cx="3673059" cy="1098194"/>
        </a:xfrm>
        <a:prstGeom prst="rect">
          <a:avLst/>
        </a:prstGeom>
        <a:solidFill>
          <a:schemeClr val="accent2">
            <a:tint val="40000"/>
            <a:alpha val="90000"/>
            <a:hueOff val="-725284"/>
            <a:satOff val="37222"/>
            <a:lumOff val="3153"/>
            <a:alphaOff val="0"/>
          </a:schemeClr>
        </a:solidFill>
        <a:ln w="22225" cap="rnd" cmpd="sng" algn="ctr">
          <a:solidFill>
            <a:schemeClr val="accent2">
              <a:tint val="40000"/>
              <a:alpha val="90000"/>
              <a:hueOff val="-725284"/>
              <a:satOff val="37222"/>
              <a:lumOff val="31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cs-CZ" sz="1500" kern="1200"/>
            <a:t>POVOLOVÁNÍ záměrů stavebním úřadem v rámci „klasického“ správního řízení  = správní rozhodnutí (územní rozhodnutí, společné povolení, stavební povolení,…)</a:t>
          </a:r>
          <a:endParaRPr lang="en-US" sz="1500" kern="1200"/>
        </a:p>
      </dsp:txBody>
      <dsp:txXfrm>
        <a:off x="7351504" y="3032428"/>
        <a:ext cx="3673059" cy="1098194"/>
      </dsp:txXfrm>
    </dsp:sp>
    <dsp:sp modelId="{DBE56B8D-0AA3-45A3-80EF-1515436BAAAA}">
      <dsp:nvSpPr>
        <dsp:cNvPr id="0" name=""/>
        <dsp:cNvSpPr/>
      </dsp:nvSpPr>
      <dsp:spPr>
        <a:xfrm rot="10800000">
          <a:off x="0" y="563"/>
          <a:ext cx="11029950" cy="1826238"/>
        </a:xfrm>
        <a:prstGeom prst="upArrowCallout">
          <a:avLst/>
        </a:prstGeom>
        <a:solidFill>
          <a:schemeClr val="accent2">
            <a:hueOff val="-611709"/>
            <a:satOff val="32535"/>
            <a:lumOff val="941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cs-CZ" sz="2100" i="1" kern="1200" dirty="0"/>
            <a:t>Umisťovat stavby nebo zařízení, jejich změny, měnit vliv jejich užívání na území, měnit využití území a chránit důležité zájmy v území lze jen na základě územního rozhodnutí nebo územního souhlasu, nestanoví-li zákon jinak. </a:t>
          </a:r>
          <a:r>
            <a:rPr lang="cs-CZ" sz="2100" kern="1200" dirty="0"/>
            <a:t>(§ 76 odst. 1 </a:t>
          </a:r>
          <a:r>
            <a:rPr lang="cs-CZ" sz="2100" kern="1200" dirty="0" err="1"/>
            <a:t>StZ</a:t>
          </a:r>
          <a:r>
            <a:rPr lang="cs-CZ" sz="2100" kern="1200" dirty="0"/>
            <a:t>)</a:t>
          </a:r>
          <a:endParaRPr lang="en-US" sz="2100" kern="1200" dirty="0"/>
        </a:p>
      </dsp:txBody>
      <dsp:txXfrm rot="10800000">
        <a:off x="0" y="563"/>
        <a:ext cx="11029950" cy="118663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8DE6B-B54F-4E67-9C17-6552E3571EA3}">
      <dsp:nvSpPr>
        <dsp:cNvPr id="0" name=""/>
        <dsp:cNvSpPr/>
      </dsp:nvSpPr>
      <dsp:spPr>
        <a:xfrm>
          <a:off x="53" y="77093"/>
          <a:ext cx="5154131" cy="925813"/>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cs-CZ" sz="1900" kern="1200" dirty="0"/>
            <a:t>V návaznosti na postupy stavebního zákona = ochrana dotčených zájmů chráněných zvláštními zákony</a:t>
          </a:r>
          <a:endParaRPr lang="en-US" sz="1900" kern="1200" dirty="0"/>
        </a:p>
      </dsp:txBody>
      <dsp:txXfrm>
        <a:off x="53" y="77093"/>
        <a:ext cx="5154131" cy="925813"/>
      </dsp:txXfrm>
    </dsp:sp>
    <dsp:sp modelId="{2C395C30-5052-42FF-BA63-308DB76F5D0D}">
      <dsp:nvSpPr>
        <dsp:cNvPr id="0" name=""/>
        <dsp:cNvSpPr/>
      </dsp:nvSpPr>
      <dsp:spPr>
        <a:xfrm>
          <a:off x="53" y="1002907"/>
          <a:ext cx="5154131" cy="3129300"/>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800100">
            <a:lnSpc>
              <a:spcPct val="90000"/>
            </a:lnSpc>
            <a:spcBef>
              <a:spcPct val="0"/>
            </a:spcBef>
            <a:spcAft>
              <a:spcPct val="15000"/>
            </a:spcAft>
            <a:buChar char="••"/>
          </a:pPr>
          <a:r>
            <a:rPr lang="cs-CZ" sz="1800" kern="1200" dirty="0"/>
            <a:t>Zákon o ochraně zemědělského půdního fondu, lesní zákon, vodní zákon, zákon o pozemních komunikacích, zákon o ochraně přírody a krajiny, zákon o státní památkové péči</a:t>
          </a:r>
          <a:endParaRPr lang="en-US" sz="1800" kern="1200" dirty="0"/>
        </a:p>
        <a:p>
          <a:pPr marL="342900" lvl="2" indent="-171450" algn="l" defTabSz="711200">
            <a:lnSpc>
              <a:spcPct val="90000"/>
            </a:lnSpc>
            <a:spcBef>
              <a:spcPct val="0"/>
            </a:spcBef>
            <a:spcAft>
              <a:spcPct val="15000"/>
            </a:spcAft>
            <a:buChar char="••"/>
          </a:pPr>
          <a:r>
            <a:rPr lang="cs-CZ" sz="1600" kern="1200" dirty="0"/>
            <a:t>Závazná stanoviska (podkladová)</a:t>
          </a:r>
          <a:endParaRPr lang="en-US" sz="1600" kern="1200" dirty="0"/>
        </a:p>
        <a:p>
          <a:pPr marL="342900" lvl="2" indent="-171450" algn="l" defTabSz="711200">
            <a:lnSpc>
              <a:spcPct val="90000"/>
            </a:lnSpc>
            <a:spcBef>
              <a:spcPct val="0"/>
            </a:spcBef>
            <a:spcAft>
              <a:spcPct val="15000"/>
            </a:spcAft>
            <a:buChar char="••"/>
          </a:pPr>
          <a:r>
            <a:rPr lang="cs-CZ" sz="1600" kern="1200" dirty="0"/>
            <a:t>Rozhodnutí (řetězící)</a:t>
          </a:r>
          <a:endParaRPr lang="en-US" sz="1600" kern="1200" dirty="0"/>
        </a:p>
      </dsp:txBody>
      <dsp:txXfrm>
        <a:off x="53" y="1002907"/>
        <a:ext cx="5154131" cy="3129300"/>
      </dsp:txXfrm>
    </dsp:sp>
    <dsp:sp modelId="{09C9A6F1-A1C3-4CCC-8D6A-E3A6B57C43D1}">
      <dsp:nvSpPr>
        <dsp:cNvPr id="0" name=""/>
        <dsp:cNvSpPr/>
      </dsp:nvSpPr>
      <dsp:spPr>
        <a:xfrm>
          <a:off x="5875764" y="77093"/>
          <a:ext cx="5154131" cy="925813"/>
        </a:xfrm>
        <a:prstGeom prst="rect">
          <a:avLst/>
        </a:prstGeom>
        <a:solidFill>
          <a:schemeClr val="accent2">
            <a:hueOff val="-611709"/>
            <a:satOff val="32535"/>
            <a:lumOff val="9411"/>
            <a:alphaOff val="0"/>
          </a:schemeClr>
        </a:solidFill>
        <a:ln w="22225" cap="rnd" cmpd="sng" algn="ctr">
          <a:solidFill>
            <a:schemeClr val="accent2">
              <a:hueOff val="-611709"/>
              <a:satOff val="32535"/>
              <a:lumOff val="9411"/>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cs-CZ" sz="1900" kern="1200" dirty="0"/>
            <a:t>Nahrazující postupy stavebního zákona</a:t>
          </a:r>
          <a:endParaRPr lang="en-US" sz="1900" kern="1200" dirty="0"/>
        </a:p>
      </dsp:txBody>
      <dsp:txXfrm>
        <a:off x="5875764" y="77093"/>
        <a:ext cx="5154131" cy="925813"/>
      </dsp:txXfrm>
    </dsp:sp>
    <dsp:sp modelId="{EBACEBD5-7E43-47A6-882A-427DFBA743CD}">
      <dsp:nvSpPr>
        <dsp:cNvPr id="0" name=""/>
        <dsp:cNvSpPr/>
      </dsp:nvSpPr>
      <dsp:spPr>
        <a:xfrm>
          <a:off x="5875764" y="1002907"/>
          <a:ext cx="5154131" cy="3129300"/>
        </a:xfrm>
        <a:prstGeom prst="rect">
          <a:avLst/>
        </a:prstGeom>
        <a:solidFill>
          <a:schemeClr val="accent2">
            <a:tint val="40000"/>
            <a:alpha val="90000"/>
            <a:hueOff val="-725284"/>
            <a:satOff val="37222"/>
            <a:lumOff val="3153"/>
            <a:alphaOff val="0"/>
          </a:schemeClr>
        </a:solidFill>
        <a:ln w="22225" cap="rnd" cmpd="sng" algn="ctr">
          <a:solidFill>
            <a:schemeClr val="accent2">
              <a:tint val="40000"/>
              <a:alpha val="90000"/>
              <a:hueOff val="-725284"/>
              <a:satOff val="37222"/>
              <a:lumOff val="31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cs-CZ" sz="1900" i="1" kern="1200"/>
            <a:t>Pro změny druhů pozemků, výstavbu polních a lesních cest, ochranu a zúrodňování půdního fondu a další společná zařízení zahrnutá do schváleného návrhu pozemkových úprav se upouští od vydání územního rozhodnutí o umístění stavby a od rozhodnutí o využití území. </a:t>
          </a:r>
          <a:r>
            <a:rPr lang="cs-CZ" sz="1900" kern="1200"/>
            <a:t>§ 12 odst. 3 zákona o pozemkových úpravách</a:t>
          </a:r>
          <a:endParaRPr lang="en-US" sz="1900" kern="1200"/>
        </a:p>
        <a:p>
          <a:pPr marL="171450" lvl="1" indent="-171450" algn="l" defTabSz="844550">
            <a:lnSpc>
              <a:spcPct val="90000"/>
            </a:lnSpc>
            <a:spcBef>
              <a:spcPct val="0"/>
            </a:spcBef>
            <a:spcAft>
              <a:spcPct val="15000"/>
            </a:spcAft>
            <a:buChar char="••"/>
          </a:pPr>
          <a:r>
            <a:rPr lang="cs-CZ" sz="1900" i="1" kern="1200" dirty="0"/>
            <a:t>Stanovení a změna dobývacího prostoru je i rozhodnutím o změně využití území v rozsahu jeho vymezení na povrchu. </a:t>
          </a:r>
          <a:r>
            <a:rPr lang="cs-CZ" sz="1900" kern="1200" dirty="0"/>
            <a:t>§ 27 odst. 6 horního zákona</a:t>
          </a:r>
          <a:endParaRPr lang="en-US" sz="1900" kern="1200" dirty="0"/>
        </a:p>
        <a:p>
          <a:pPr marL="171450" lvl="1" indent="-171450" algn="l" defTabSz="844550">
            <a:lnSpc>
              <a:spcPct val="90000"/>
            </a:lnSpc>
            <a:spcBef>
              <a:spcPct val="0"/>
            </a:spcBef>
            <a:spcAft>
              <a:spcPct val="15000"/>
            </a:spcAft>
            <a:buChar char="••"/>
          </a:pPr>
          <a:r>
            <a:rPr lang="cs-CZ" sz="1900" kern="1200" dirty="0"/>
            <a:t>Regulační plán (§ 61 </a:t>
          </a:r>
          <a:r>
            <a:rPr lang="cs-CZ" sz="1900" kern="1200" dirty="0" err="1"/>
            <a:t>StZ</a:t>
          </a:r>
          <a:r>
            <a:rPr lang="cs-CZ" sz="1900" kern="1200" dirty="0"/>
            <a:t>)</a:t>
          </a:r>
          <a:endParaRPr lang="en-US" sz="1900" kern="1200" dirty="0"/>
        </a:p>
      </dsp:txBody>
      <dsp:txXfrm>
        <a:off x="5875764" y="1002907"/>
        <a:ext cx="5154131" cy="31293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CEC08-CEF9-4DEB-9EC0-5D58F9F1F271}">
      <dsp:nvSpPr>
        <dsp:cNvPr id="0" name=""/>
        <dsp:cNvSpPr/>
      </dsp:nvSpPr>
      <dsp:spPr>
        <a:xfrm>
          <a:off x="2497056" y="482518"/>
          <a:ext cx="371686" cy="91440"/>
        </a:xfrm>
        <a:custGeom>
          <a:avLst/>
          <a:gdLst/>
          <a:ahLst/>
          <a:cxnLst/>
          <a:rect l="0" t="0" r="0" b="0"/>
          <a:pathLst>
            <a:path>
              <a:moveTo>
                <a:pt x="0" y="45720"/>
              </a:moveTo>
              <a:lnTo>
                <a:pt x="371686" y="45720"/>
              </a:lnTo>
            </a:path>
          </a:pathLst>
        </a:custGeom>
        <a:noFill/>
        <a:ln w="9525" cap="flat" cmpd="sng" algn="ctr">
          <a:solidFill>
            <a:schemeClr val="dk1"/>
          </a:solidFill>
          <a:prstDash val="solid"/>
          <a:round/>
          <a:headEnd type="arrow"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2672842" y="526225"/>
        <a:ext cx="20114" cy="4026"/>
      </dsp:txXfrm>
    </dsp:sp>
    <dsp:sp modelId="{DD7D3EFA-29EB-4284-9D91-B53B8DE27C58}">
      <dsp:nvSpPr>
        <dsp:cNvPr id="0" name=""/>
        <dsp:cNvSpPr/>
      </dsp:nvSpPr>
      <dsp:spPr>
        <a:xfrm>
          <a:off x="749785" y="3517"/>
          <a:ext cx="1749071" cy="1049442"/>
        </a:xfrm>
        <a:prstGeom prst="rect">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cs-CZ" sz="1900" kern="1200" dirty="0"/>
            <a:t>Souhlas s odnětím ze ZPF</a:t>
          </a:r>
        </a:p>
      </dsp:txBody>
      <dsp:txXfrm>
        <a:off x="749785" y="3517"/>
        <a:ext cx="1749071" cy="1049442"/>
      </dsp:txXfrm>
    </dsp:sp>
    <dsp:sp modelId="{A9371201-3FD8-4A4D-85B0-E7FD07706508}">
      <dsp:nvSpPr>
        <dsp:cNvPr id="0" name=""/>
        <dsp:cNvSpPr/>
      </dsp:nvSpPr>
      <dsp:spPr>
        <a:xfrm>
          <a:off x="1624321" y="1051160"/>
          <a:ext cx="2151357" cy="371686"/>
        </a:xfrm>
        <a:custGeom>
          <a:avLst/>
          <a:gdLst/>
          <a:ahLst/>
          <a:cxnLst/>
          <a:rect l="0" t="0" r="0" b="0"/>
          <a:pathLst>
            <a:path>
              <a:moveTo>
                <a:pt x="2151357" y="0"/>
              </a:moveTo>
              <a:lnTo>
                <a:pt x="2151357" y="202943"/>
              </a:lnTo>
              <a:lnTo>
                <a:pt x="0" y="202943"/>
              </a:lnTo>
              <a:lnTo>
                <a:pt x="0" y="371686"/>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2645283" y="1234989"/>
        <a:ext cx="109432" cy="4026"/>
      </dsp:txXfrm>
    </dsp:sp>
    <dsp:sp modelId="{52F80928-1D28-4F9D-B392-1DA71A3EDAC6}">
      <dsp:nvSpPr>
        <dsp:cNvPr id="0" name=""/>
        <dsp:cNvSpPr/>
      </dsp:nvSpPr>
      <dsp:spPr>
        <a:xfrm>
          <a:off x="2901143" y="3517"/>
          <a:ext cx="1749071" cy="1049442"/>
        </a:xfrm>
        <a:prstGeom prst="rect">
          <a:avLst/>
        </a:prstGeom>
        <a:solidFill>
          <a:schemeClr val="accent3">
            <a:lumMod val="20000"/>
            <a:lumOff val="80000"/>
          </a:schemeClr>
        </a:solidFill>
        <a:ln w="22225" cap="rnd" cmpd="sng" algn="ctr">
          <a:solidFill>
            <a:schemeClr val="tx1"/>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cs-CZ" sz="1800" kern="1200" dirty="0">
              <a:solidFill>
                <a:schemeClr val="tx1"/>
              </a:solidFill>
            </a:rPr>
            <a:t>Závazné stanovisko k zásahu do VKP (rybníky)</a:t>
          </a:r>
        </a:p>
      </dsp:txBody>
      <dsp:txXfrm>
        <a:off x="2901143" y="3517"/>
        <a:ext cx="1749071" cy="1049442"/>
      </dsp:txXfrm>
    </dsp:sp>
    <dsp:sp modelId="{41DD297B-5671-4141-8FCC-25BD61B5A8BE}">
      <dsp:nvSpPr>
        <dsp:cNvPr id="0" name=""/>
        <dsp:cNvSpPr/>
      </dsp:nvSpPr>
      <dsp:spPr>
        <a:xfrm>
          <a:off x="2497056" y="1934248"/>
          <a:ext cx="371686" cy="91440"/>
        </a:xfrm>
        <a:custGeom>
          <a:avLst/>
          <a:gdLst/>
          <a:ahLst/>
          <a:cxnLst/>
          <a:rect l="0" t="0" r="0" b="0"/>
          <a:pathLst>
            <a:path>
              <a:moveTo>
                <a:pt x="0" y="45720"/>
              </a:moveTo>
              <a:lnTo>
                <a:pt x="371686"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2672842" y="1977954"/>
        <a:ext cx="20114" cy="4026"/>
      </dsp:txXfrm>
    </dsp:sp>
    <dsp:sp modelId="{206EF663-CDA2-47DD-B170-27964B85C05A}">
      <dsp:nvSpPr>
        <dsp:cNvPr id="0" name=""/>
        <dsp:cNvSpPr/>
      </dsp:nvSpPr>
      <dsp:spPr>
        <a:xfrm>
          <a:off x="749785" y="1455246"/>
          <a:ext cx="1749071" cy="1049442"/>
        </a:xfrm>
        <a:prstGeom prst="rect">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cs-CZ" sz="1900" kern="1200" dirty="0"/>
            <a:t>Územní rozhodnutí</a:t>
          </a:r>
        </a:p>
      </dsp:txBody>
      <dsp:txXfrm>
        <a:off x="749785" y="1455246"/>
        <a:ext cx="1749071" cy="1049442"/>
      </dsp:txXfrm>
    </dsp:sp>
    <dsp:sp modelId="{1FF7F604-41B1-4D4B-8346-2676CEBFF05C}">
      <dsp:nvSpPr>
        <dsp:cNvPr id="0" name=""/>
        <dsp:cNvSpPr/>
      </dsp:nvSpPr>
      <dsp:spPr>
        <a:xfrm>
          <a:off x="1624321" y="2502889"/>
          <a:ext cx="2151357" cy="371686"/>
        </a:xfrm>
        <a:custGeom>
          <a:avLst/>
          <a:gdLst/>
          <a:ahLst/>
          <a:cxnLst/>
          <a:rect l="0" t="0" r="0" b="0"/>
          <a:pathLst>
            <a:path>
              <a:moveTo>
                <a:pt x="2151357" y="0"/>
              </a:moveTo>
              <a:lnTo>
                <a:pt x="2151357" y="202943"/>
              </a:lnTo>
              <a:lnTo>
                <a:pt x="0" y="202943"/>
              </a:lnTo>
              <a:lnTo>
                <a:pt x="0" y="371686"/>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2645283" y="2686719"/>
        <a:ext cx="109432" cy="4026"/>
      </dsp:txXfrm>
    </dsp:sp>
    <dsp:sp modelId="{1557E83C-3DA4-41DB-93CD-C4D34C9A2680}">
      <dsp:nvSpPr>
        <dsp:cNvPr id="0" name=""/>
        <dsp:cNvSpPr/>
      </dsp:nvSpPr>
      <dsp:spPr>
        <a:xfrm>
          <a:off x="2901143" y="1455246"/>
          <a:ext cx="1749071" cy="1049442"/>
        </a:xfrm>
        <a:prstGeom prst="rect">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cs-CZ" sz="1900" kern="1200" dirty="0"/>
            <a:t>Realizace záměru</a:t>
          </a:r>
        </a:p>
      </dsp:txBody>
      <dsp:txXfrm>
        <a:off x="2901143" y="1455246"/>
        <a:ext cx="1749071" cy="1049442"/>
      </dsp:txXfrm>
    </dsp:sp>
    <dsp:sp modelId="{83E23C49-3A4A-4A02-8954-E13F344E4015}">
      <dsp:nvSpPr>
        <dsp:cNvPr id="0" name=""/>
        <dsp:cNvSpPr/>
      </dsp:nvSpPr>
      <dsp:spPr>
        <a:xfrm>
          <a:off x="749785" y="2906975"/>
          <a:ext cx="1749071" cy="1049442"/>
        </a:xfrm>
        <a:prstGeom prst="rect">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cs-CZ" sz="1900" kern="1200" dirty="0"/>
            <a:t>Zápis do katastru nemovitostí</a:t>
          </a:r>
        </a:p>
      </dsp:txBody>
      <dsp:txXfrm>
        <a:off x="749785" y="2906975"/>
        <a:ext cx="1749071" cy="104944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4C84D-DFF7-4BA5-B2EC-9E3CBF0BD302}">
      <dsp:nvSpPr>
        <dsp:cNvPr id="0" name=""/>
        <dsp:cNvSpPr/>
      </dsp:nvSpPr>
      <dsp:spPr>
        <a:xfrm>
          <a:off x="2497056" y="482518"/>
          <a:ext cx="371686" cy="91440"/>
        </a:xfrm>
        <a:custGeom>
          <a:avLst/>
          <a:gdLst/>
          <a:ahLst/>
          <a:cxnLst/>
          <a:rect l="0" t="0" r="0" b="0"/>
          <a:pathLst>
            <a:path>
              <a:moveTo>
                <a:pt x="0" y="45720"/>
              </a:moveTo>
              <a:lnTo>
                <a:pt x="371686" y="45720"/>
              </a:lnTo>
            </a:path>
          </a:pathLst>
        </a:custGeom>
        <a:noFill/>
        <a:ln w="9525" cap="flat" cmpd="sng" algn="ctr">
          <a:solidFill>
            <a:schemeClr val="dk1"/>
          </a:solidFill>
          <a:prstDash val="solid"/>
          <a:round/>
          <a:headEnd type="arrow"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2672842" y="526225"/>
        <a:ext cx="20114" cy="4026"/>
      </dsp:txXfrm>
    </dsp:sp>
    <dsp:sp modelId="{DD7C2B50-1CE9-4271-8F6C-348150A547E6}">
      <dsp:nvSpPr>
        <dsp:cNvPr id="0" name=""/>
        <dsp:cNvSpPr/>
      </dsp:nvSpPr>
      <dsp:spPr>
        <a:xfrm>
          <a:off x="749785" y="3517"/>
          <a:ext cx="1749071" cy="1049442"/>
        </a:xfrm>
        <a:prstGeom prst="rect">
          <a:avLst/>
        </a:prstGeom>
        <a:solidFill>
          <a:schemeClr val="accent3"/>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cs-CZ" sz="1900" kern="1200" dirty="0"/>
            <a:t>Souhlas s dotčením PUPFL</a:t>
          </a:r>
        </a:p>
      </dsp:txBody>
      <dsp:txXfrm>
        <a:off x="749785" y="3517"/>
        <a:ext cx="1749071" cy="1049442"/>
      </dsp:txXfrm>
    </dsp:sp>
    <dsp:sp modelId="{057BCF9A-9A3A-4223-9BC9-854BDDEC8797}">
      <dsp:nvSpPr>
        <dsp:cNvPr id="0" name=""/>
        <dsp:cNvSpPr/>
      </dsp:nvSpPr>
      <dsp:spPr>
        <a:xfrm>
          <a:off x="1624321" y="1051160"/>
          <a:ext cx="2151357" cy="371686"/>
        </a:xfrm>
        <a:custGeom>
          <a:avLst/>
          <a:gdLst/>
          <a:ahLst/>
          <a:cxnLst/>
          <a:rect l="0" t="0" r="0" b="0"/>
          <a:pathLst>
            <a:path>
              <a:moveTo>
                <a:pt x="2151357" y="0"/>
              </a:moveTo>
              <a:lnTo>
                <a:pt x="2151357" y="202943"/>
              </a:lnTo>
              <a:lnTo>
                <a:pt x="0" y="202943"/>
              </a:lnTo>
              <a:lnTo>
                <a:pt x="0" y="371686"/>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2645283" y="1234989"/>
        <a:ext cx="109432" cy="4026"/>
      </dsp:txXfrm>
    </dsp:sp>
    <dsp:sp modelId="{E3FDE151-6DAB-48F0-935C-92D6E1075F9F}">
      <dsp:nvSpPr>
        <dsp:cNvPr id="0" name=""/>
        <dsp:cNvSpPr/>
      </dsp:nvSpPr>
      <dsp:spPr>
        <a:xfrm>
          <a:off x="2901143" y="3517"/>
          <a:ext cx="1749071" cy="1049442"/>
        </a:xfrm>
        <a:prstGeom prst="rect">
          <a:avLst/>
        </a:prstGeom>
        <a:solidFill>
          <a:schemeClr val="accent3"/>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cs-CZ" sz="1800" kern="1200" dirty="0"/>
            <a:t>Závazné stanovisko k zásahu do VKP (lesy)</a:t>
          </a:r>
        </a:p>
      </dsp:txBody>
      <dsp:txXfrm>
        <a:off x="2901143" y="3517"/>
        <a:ext cx="1749071" cy="1049442"/>
      </dsp:txXfrm>
    </dsp:sp>
    <dsp:sp modelId="{C152218F-30F1-4540-83B0-CFDD372A873E}">
      <dsp:nvSpPr>
        <dsp:cNvPr id="0" name=""/>
        <dsp:cNvSpPr/>
      </dsp:nvSpPr>
      <dsp:spPr>
        <a:xfrm>
          <a:off x="2497056" y="1934248"/>
          <a:ext cx="371686" cy="91440"/>
        </a:xfrm>
        <a:custGeom>
          <a:avLst/>
          <a:gdLst/>
          <a:ahLst/>
          <a:cxnLst/>
          <a:rect l="0" t="0" r="0" b="0"/>
          <a:pathLst>
            <a:path>
              <a:moveTo>
                <a:pt x="0" y="45720"/>
              </a:moveTo>
              <a:lnTo>
                <a:pt x="371686"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2672842" y="1977954"/>
        <a:ext cx="20114" cy="4026"/>
      </dsp:txXfrm>
    </dsp:sp>
    <dsp:sp modelId="{30099082-09DE-477C-B999-24D605817420}">
      <dsp:nvSpPr>
        <dsp:cNvPr id="0" name=""/>
        <dsp:cNvSpPr/>
      </dsp:nvSpPr>
      <dsp:spPr>
        <a:xfrm>
          <a:off x="749785" y="1455246"/>
          <a:ext cx="1749071" cy="1049442"/>
        </a:xfrm>
        <a:prstGeom prst="rect">
          <a:avLst/>
        </a:prstGeom>
        <a:solidFill>
          <a:schemeClr val="accent3"/>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cs-CZ" sz="1900" kern="1200" dirty="0"/>
            <a:t>Územní rozhodnutí</a:t>
          </a:r>
        </a:p>
      </dsp:txBody>
      <dsp:txXfrm>
        <a:off x="749785" y="1455246"/>
        <a:ext cx="1749071" cy="1049442"/>
      </dsp:txXfrm>
    </dsp:sp>
    <dsp:sp modelId="{EF101034-BD2C-4BAE-AEF9-5615F7790A0D}">
      <dsp:nvSpPr>
        <dsp:cNvPr id="0" name=""/>
        <dsp:cNvSpPr/>
      </dsp:nvSpPr>
      <dsp:spPr>
        <a:xfrm>
          <a:off x="1624321" y="2502889"/>
          <a:ext cx="2151357" cy="371686"/>
        </a:xfrm>
        <a:custGeom>
          <a:avLst/>
          <a:gdLst/>
          <a:ahLst/>
          <a:cxnLst/>
          <a:rect l="0" t="0" r="0" b="0"/>
          <a:pathLst>
            <a:path>
              <a:moveTo>
                <a:pt x="2151357" y="0"/>
              </a:moveTo>
              <a:lnTo>
                <a:pt x="2151357" y="202943"/>
              </a:lnTo>
              <a:lnTo>
                <a:pt x="0" y="202943"/>
              </a:lnTo>
              <a:lnTo>
                <a:pt x="0" y="371686"/>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2645283" y="2686719"/>
        <a:ext cx="109432" cy="4026"/>
      </dsp:txXfrm>
    </dsp:sp>
    <dsp:sp modelId="{23D172CF-2CEB-4F75-B107-3526139AF5D6}">
      <dsp:nvSpPr>
        <dsp:cNvPr id="0" name=""/>
        <dsp:cNvSpPr/>
      </dsp:nvSpPr>
      <dsp:spPr>
        <a:xfrm>
          <a:off x="2901143" y="1455246"/>
          <a:ext cx="1749071" cy="1049442"/>
        </a:xfrm>
        <a:prstGeom prst="rect">
          <a:avLst/>
        </a:prstGeom>
        <a:solidFill>
          <a:schemeClr val="accent3"/>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cs-CZ" sz="1900" kern="1200" dirty="0"/>
            <a:t>Rozhodnutí o odnětí</a:t>
          </a:r>
        </a:p>
      </dsp:txBody>
      <dsp:txXfrm>
        <a:off x="2901143" y="1455246"/>
        <a:ext cx="1749071" cy="1049442"/>
      </dsp:txXfrm>
    </dsp:sp>
    <dsp:sp modelId="{D162195D-BC34-462D-BB7A-CB4DD2C69EDF}">
      <dsp:nvSpPr>
        <dsp:cNvPr id="0" name=""/>
        <dsp:cNvSpPr/>
      </dsp:nvSpPr>
      <dsp:spPr>
        <a:xfrm>
          <a:off x="2497056" y="3385977"/>
          <a:ext cx="371686" cy="91440"/>
        </a:xfrm>
        <a:custGeom>
          <a:avLst/>
          <a:gdLst/>
          <a:ahLst/>
          <a:cxnLst/>
          <a:rect l="0" t="0" r="0" b="0"/>
          <a:pathLst>
            <a:path>
              <a:moveTo>
                <a:pt x="0" y="45720"/>
              </a:moveTo>
              <a:lnTo>
                <a:pt x="371686"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2672842" y="3429683"/>
        <a:ext cx="20114" cy="4026"/>
      </dsp:txXfrm>
    </dsp:sp>
    <dsp:sp modelId="{43CB335F-145B-4C51-B03F-A3D326BA8C6F}">
      <dsp:nvSpPr>
        <dsp:cNvPr id="0" name=""/>
        <dsp:cNvSpPr/>
      </dsp:nvSpPr>
      <dsp:spPr>
        <a:xfrm>
          <a:off x="749785" y="2906975"/>
          <a:ext cx="1749071" cy="1049442"/>
        </a:xfrm>
        <a:prstGeom prst="rect">
          <a:avLst/>
        </a:prstGeom>
        <a:solidFill>
          <a:schemeClr val="accent3"/>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cs-CZ" sz="1900" kern="1200" dirty="0"/>
            <a:t>Realizace záměru </a:t>
          </a:r>
        </a:p>
      </dsp:txBody>
      <dsp:txXfrm>
        <a:off x="749785" y="2906975"/>
        <a:ext cx="1749071" cy="1049442"/>
      </dsp:txXfrm>
    </dsp:sp>
    <dsp:sp modelId="{0419F8CA-B5D1-45BF-ACB7-4729CB69C185}">
      <dsp:nvSpPr>
        <dsp:cNvPr id="0" name=""/>
        <dsp:cNvSpPr/>
      </dsp:nvSpPr>
      <dsp:spPr>
        <a:xfrm>
          <a:off x="2901143" y="2906975"/>
          <a:ext cx="1749071" cy="1049442"/>
        </a:xfrm>
        <a:prstGeom prst="rect">
          <a:avLst/>
        </a:prstGeom>
        <a:solidFill>
          <a:schemeClr val="accent3"/>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cs-CZ" sz="1900" kern="1200" dirty="0"/>
            <a:t>Zápis do katastru nemovitostí</a:t>
          </a:r>
        </a:p>
      </dsp:txBody>
      <dsp:txXfrm>
        <a:off x="2901143" y="2906975"/>
        <a:ext cx="1749071" cy="104944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98194-B6C6-4C43-90E2-0A6585BB3DD0}">
      <dsp:nvSpPr>
        <dsp:cNvPr id="0" name=""/>
        <dsp:cNvSpPr/>
      </dsp:nvSpPr>
      <dsp:spPr>
        <a:xfrm>
          <a:off x="3446" y="391333"/>
          <a:ext cx="3360687" cy="1055563"/>
        </a:xfrm>
        <a:prstGeom prst="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w="12700" cap="rnd" cmpd="sng" algn="ctr">
          <a:solidFill>
            <a:schemeClr val="accent3">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cs-CZ" sz="2200" kern="1200"/>
            <a:t>Změny pozemků související s dopravou, např. </a:t>
          </a:r>
          <a:endParaRPr lang="en-US" sz="2200" kern="1200"/>
        </a:p>
      </dsp:txBody>
      <dsp:txXfrm>
        <a:off x="3446" y="391333"/>
        <a:ext cx="3360687" cy="1055563"/>
      </dsp:txXfrm>
    </dsp:sp>
    <dsp:sp modelId="{CB6F6864-D546-42BF-A175-F9471B5DBEDE}">
      <dsp:nvSpPr>
        <dsp:cNvPr id="0" name=""/>
        <dsp:cNvSpPr/>
      </dsp:nvSpPr>
      <dsp:spPr>
        <a:xfrm>
          <a:off x="3446" y="1446896"/>
          <a:ext cx="3360687" cy="1840007"/>
        </a:xfrm>
        <a:prstGeom prst="rect">
          <a:avLst/>
        </a:prstGeom>
        <a:solidFill>
          <a:schemeClr val="accent3">
            <a:alpha val="90000"/>
            <a:tint val="40000"/>
            <a:hueOff val="0"/>
            <a:satOff val="0"/>
            <a:lumOff val="0"/>
            <a:alphaOff val="0"/>
          </a:schemeClr>
        </a:solidFill>
        <a:ln w="12700" cap="rnd"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cs-CZ" sz="2200" kern="1200"/>
            <a:t>Činnosti v ochranných pásmech</a:t>
          </a:r>
          <a:endParaRPr lang="en-US" sz="2200" kern="1200"/>
        </a:p>
      </dsp:txBody>
      <dsp:txXfrm>
        <a:off x="3446" y="1446896"/>
        <a:ext cx="3360687" cy="1840007"/>
      </dsp:txXfrm>
    </dsp:sp>
    <dsp:sp modelId="{CB3DC05C-8BFE-4A56-8439-E6D5CC199E3B}">
      <dsp:nvSpPr>
        <dsp:cNvPr id="0" name=""/>
        <dsp:cNvSpPr/>
      </dsp:nvSpPr>
      <dsp:spPr>
        <a:xfrm>
          <a:off x="3834631" y="391333"/>
          <a:ext cx="3360687" cy="1055563"/>
        </a:xfrm>
        <a:prstGeom prst="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w="12700" cap="rnd" cmpd="sng" algn="ctr">
          <a:solidFill>
            <a:schemeClr val="accent3">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cs-CZ" sz="2200" kern="1200"/>
            <a:t>Změny pozemků související s povrchovými a podzemními vodami, např. </a:t>
          </a:r>
          <a:endParaRPr lang="en-US" sz="2200" kern="1200"/>
        </a:p>
      </dsp:txBody>
      <dsp:txXfrm>
        <a:off x="3834631" y="391333"/>
        <a:ext cx="3360687" cy="1055563"/>
      </dsp:txXfrm>
    </dsp:sp>
    <dsp:sp modelId="{50D3275A-3554-415B-921B-B66783D3B28D}">
      <dsp:nvSpPr>
        <dsp:cNvPr id="0" name=""/>
        <dsp:cNvSpPr/>
      </dsp:nvSpPr>
      <dsp:spPr>
        <a:xfrm>
          <a:off x="3834631" y="1446896"/>
          <a:ext cx="3360687" cy="1840007"/>
        </a:xfrm>
        <a:prstGeom prst="rect">
          <a:avLst/>
        </a:prstGeom>
        <a:solidFill>
          <a:schemeClr val="accent3">
            <a:alpha val="90000"/>
            <a:tint val="40000"/>
            <a:hueOff val="0"/>
            <a:satOff val="0"/>
            <a:lumOff val="0"/>
            <a:alphaOff val="0"/>
          </a:schemeClr>
        </a:solidFill>
        <a:ln w="12700" cap="rnd"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cs-CZ" sz="2200" kern="1200"/>
            <a:t>Zásahy do koryt vodních toků</a:t>
          </a:r>
          <a:endParaRPr lang="en-US" sz="2200" kern="1200"/>
        </a:p>
        <a:p>
          <a:pPr marL="228600" lvl="1" indent="-228600" algn="l" defTabSz="977900">
            <a:lnSpc>
              <a:spcPct val="90000"/>
            </a:lnSpc>
            <a:spcBef>
              <a:spcPct val="0"/>
            </a:spcBef>
            <a:spcAft>
              <a:spcPct val="15000"/>
            </a:spcAft>
            <a:buChar char="••"/>
          </a:pPr>
          <a:r>
            <a:rPr lang="cs-CZ" sz="2200" kern="1200"/>
            <a:t>Činnosti v ochranných pásmech vodních zdrojů</a:t>
          </a:r>
          <a:endParaRPr lang="en-US" sz="2200" kern="1200"/>
        </a:p>
      </dsp:txBody>
      <dsp:txXfrm>
        <a:off x="3834631" y="1446896"/>
        <a:ext cx="3360687" cy="1840007"/>
      </dsp:txXfrm>
    </dsp:sp>
    <dsp:sp modelId="{B844B647-7EA7-4F14-AC17-5BC98FC4AE8A}">
      <dsp:nvSpPr>
        <dsp:cNvPr id="0" name=""/>
        <dsp:cNvSpPr/>
      </dsp:nvSpPr>
      <dsp:spPr>
        <a:xfrm>
          <a:off x="7665815" y="391333"/>
          <a:ext cx="3360687" cy="1055563"/>
        </a:xfrm>
        <a:prstGeom prst="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w="12700" cap="rnd" cmpd="sng" algn="ctr">
          <a:solidFill>
            <a:schemeClr val="accent3">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cs-CZ" sz="2200" kern="1200"/>
            <a:t>Změny pozemků související s ochranou přírody a krajiny, např. </a:t>
          </a:r>
          <a:endParaRPr lang="en-US" sz="2200" kern="1200"/>
        </a:p>
      </dsp:txBody>
      <dsp:txXfrm>
        <a:off x="7665815" y="391333"/>
        <a:ext cx="3360687" cy="1055563"/>
      </dsp:txXfrm>
    </dsp:sp>
    <dsp:sp modelId="{3A39D396-4D62-4B9E-869D-9CD5AA206818}">
      <dsp:nvSpPr>
        <dsp:cNvPr id="0" name=""/>
        <dsp:cNvSpPr/>
      </dsp:nvSpPr>
      <dsp:spPr>
        <a:xfrm>
          <a:off x="7665815" y="1446896"/>
          <a:ext cx="3360687" cy="1840007"/>
        </a:xfrm>
        <a:prstGeom prst="rect">
          <a:avLst/>
        </a:prstGeom>
        <a:solidFill>
          <a:schemeClr val="accent3">
            <a:alpha val="90000"/>
            <a:tint val="40000"/>
            <a:hueOff val="0"/>
            <a:satOff val="0"/>
            <a:lumOff val="0"/>
            <a:alphaOff val="0"/>
          </a:schemeClr>
        </a:solidFill>
        <a:ln w="12700" cap="rnd"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cs-CZ" sz="2200" kern="1200"/>
            <a:t>Zásahy do významných krajinných prvků (vodní toky, lesy,…)</a:t>
          </a:r>
          <a:endParaRPr lang="en-US" sz="2200" kern="1200"/>
        </a:p>
        <a:p>
          <a:pPr marL="228600" lvl="1" indent="-228600" algn="l" defTabSz="977900">
            <a:lnSpc>
              <a:spcPct val="90000"/>
            </a:lnSpc>
            <a:spcBef>
              <a:spcPct val="0"/>
            </a:spcBef>
            <a:spcAft>
              <a:spcPct val="15000"/>
            </a:spcAft>
            <a:buChar char="••"/>
          </a:pPr>
          <a:r>
            <a:rPr lang="cs-CZ" sz="2200" kern="1200"/>
            <a:t>Činnosti ve zvláště chráněných území </a:t>
          </a:r>
          <a:endParaRPr lang="en-US" sz="2200" kern="1200"/>
        </a:p>
      </dsp:txBody>
      <dsp:txXfrm>
        <a:off x="7665815" y="1446896"/>
        <a:ext cx="3360687" cy="1840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E94DC-980A-4731-8970-91DF4D49F9B7}">
      <dsp:nvSpPr>
        <dsp:cNvPr id="0" name=""/>
        <dsp:cNvSpPr/>
      </dsp:nvSpPr>
      <dsp:spPr>
        <a:xfrm>
          <a:off x="2205989" y="1697"/>
          <a:ext cx="8823960" cy="879149"/>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223304" rIns="171209" bIns="223304" numCol="1" spcCol="1270" anchor="ctr" anchorCtr="0">
          <a:noAutofit/>
        </a:bodyPr>
        <a:lstStyle/>
        <a:p>
          <a:pPr lvl="0" algn="l" defTabSz="977900">
            <a:lnSpc>
              <a:spcPct val="90000"/>
            </a:lnSpc>
            <a:spcBef>
              <a:spcPct val="0"/>
            </a:spcBef>
            <a:spcAft>
              <a:spcPct val="35000"/>
            </a:spcAft>
          </a:pPr>
          <a:r>
            <a:rPr lang="cs-CZ" sz="2200" kern="1200"/>
            <a:t>Fyzické osoby, právnické osoby (vč. státu)</a:t>
          </a:r>
          <a:endParaRPr lang="en-US" sz="2200" kern="1200"/>
        </a:p>
      </dsp:txBody>
      <dsp:txXfrm>
        <a:off x="2205989" y="1697"/>
        <a:ext cx="8823960" cy="879149"/>
      </dsp:txXfrm>
    </dsp:sp>
    <dsp:sp modelId="{830897F6-FFBD-4FDE-BCFE-623B6229CC40}">
      <dsp:nvSpPr>
        <dsp:cNvPr id="0" name=""/>
        <dsp:cNvSpPr/>
      </dsp:nvSpPr>
      <dsp:spPr>
        <a:xfrm>
          <a:off x="0" y="1697"/>
          <a:ext cx="2205990" cy="879149"/>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86840" rIns="116734" bIns="86840" numCol="1" spcCol="1270" anchor="ctr" anchorCtr="0">
          <a:noAutofit/>
        </a:bodyPr>
        <a:lstStyle/>
        <a:p>
          <a:pPr lvl="0" algn="ctr" defTabSz="1155700">
            <a:lnSpc>
              <a:spcPct val="90000"/>
            </a:lnSpc>
            <a:spcBef>
              <a:spcPct val="0"/>
            </a:spcBef>
            <a:spcAft>
              <a:spcPct val="35000"/>
            </a:spcAft>
          </a:pPr>
          <a:r>
            <a:rPr lang="cs-CZ" sz="2600" kern="1200"/>
            <a:t>Subjekty</a:t>
          </a:r>
          <a:endParaRPr lang="en-US" sz="2600" kern="1200"/>
        </a:p>
      </dsp:txBody>
      <dsp:txXfrm>
        <a:off x="0" y="1697"/>
        <a:ext cx="2205990" cy="879149"/>
      </dsp:txXfrm>
    </dsp:sp>
    <dsp:sp modelId="{0DC857E3-676C-4D76-81FE-A0346BFCAFE4}">
      <dsp:nvSpPr>
        <dsp:cNvPr id="0" name=""/>
        <dsp:cNvSpPr/>
      </dsp:nvSpPr>
      <dsp:spPr>
        <a:xfrm>
          <a:off x="2205990" y="933595"/>
          <a:ext cx="8823960" cy="879149"/>
        </a:xfrm>
        <a:prstGeom prst="rect">
          <a:avLst/>
        </a:prstGeom>
        <a:solidFill>
          <a:schemeClr val="accent2">
            <a:tint val="40000"/>
            <a:alpha val="90000"/>
            <a:hueOff val="-241761"/>
            <a:satOff val="12407"/>
            <a:lumOff val="1051"/>
            <a:alphaOff val="0"/>
          </a:schemeClr>
        </a:solidFill>
        <a:ln w="22225" cap="rnd" cmpd="sng" algn="ctr">
          <a:solidFill>
            <a:schemeClr val="accent2">
              <a:tint val="40000"/>
              <a:alpha val="90000"/>
              <a:hueOff val="-241761"/>
              <a:satOff val="12407"/>
              <a:lumOff val="10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223304" rIns="171209" bIns="223304" numCol="1" spcCol="1270" anchor="ctr" anchorCtr="0">
          <a:noAutofit/>
        </a:bodyPr>
        <a:lstStyle/>
        <a:p>
          <a:pPr lvl="0" algn="l" defTabSz="977900">
            <a:lnSpc>
              <a:spcPct val="90000"/>
            </a:lnSpc>
            <a:spcBef>
              <a:spcPct val="0"/>
            </a:spcBef>
            <a:spcAft>
              <a:spcPct val="35000"/>
            </a:spcAft>
          </a:pPr>
          <a:r>
            <a:rPr lang="cs-CZ" sz="2200" kern="1200"/>
            <a:t>Práva a povinnosti</a:t>
          </a:r>
          <a:endParaRPr lang="en-US" sz="2200" kern="1200"/>
        </a:p>
      </dsp:txBody>
      <dsp:txXfrm>
        <a:off x="2205990" y="933595"/>
        <a:ext cx="8823960" cy="879149"/>
      </dsp:txXfrm>
    </dsp:sp>
    <dsp:sp modelId="{24A48B1C-4286-4993-92E5-A17DC9E02406}">
      <dsp:nvSpPr>
        <dsp:cNvPr id="0" name=""/>
        <dsp:cNvSpPr/>
      </dsp:nvSpPr>
      <dsp:spPr>
        <a:xfrm>
          <a:off x="0" y="933595"/>
          <a:ext cx="2205990" cy="879149"/>
        </a:xfrm>
        <a:prstGeom prst="rect">
          <a:avLst/>
        </a:prstGeom>
        <a:solidFill>
          <a:schemeClr val="accent2">
            <a:hueOff val="-203903"/>
            <a:satOff val="10845"/>
            <a:lumOff val="3137"/>
            <a:alphaOff val="0"/>
          </a:schemeClr>
        </a:solidFill>
        <a:ln w="22225" cap="rnd" cmpd="sng" algn="ctr">
          <a:solidFill>
            <a:schemeClr val="accent2">
              <a:hueOff val="-203903"/>
              <a:satOff val="10845"/>
              <a:lumOff val="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86840" rIns="116734" bIns="86840" numCol="1" spcCol="1270" anchor="ctr" anchorCtr="0">
          <a:noAutofit/>
        </a:bodyPr>
        <a:lstStyle/>
        <a:p>
          <a:pPr lvl="0" algn="ctr" defTabSz="1155700">
            <a:lnSpc>
              <a:spcPct val="90000"/>
            </a:lnSpc>
            <a:spcBef>
              <a:spcPct val="0"/>
            </a:spcBef>
            <a:spcAft>
              <a:spcPct val="35000"/>
            </a:spcAft>
          </a:pPr>
          <a:r>
            <a:rPr lang="cs-CZ" sz="2600" kern="1200"/>
            <a:t>Obsah</a:t>
          </a:r>
          <a:endParaRPr lang="en-US" sz="2600" kern="1200"/>
        </a:p>
      </dsp:txBody>
      <dsp:txXfrm>
        <a:off x="0" y="933595"/>
        <a:ext cx="2205990" cy="879149"/>
      </dsp:txXfrm>
    </dsp:sp>
    <dsp:sp modelId="{54F93C3C-6844-48F5-91F3-F5792687B316}">
      <dsp:nvSpPr>
        <dsp:cNvPr id="0" name=""/>
        <dsp:cNvSpPr/>
      </dsp:nvSpPr>
      <dsp:spPr>
        <a:xfrm>
          <a:off x="2205990" y="1865493"/>
          <a:ext cx="8823960" cy="879149"/>
        </a:xfrm>
        <a:prstGeom prst="rect">
          <a:avLst/>
        </a:prstGeom>
        <a:solidFill>
          <a:schemeClr val="accent2">
            <a:tint val="40000"/>
            <a:alpha val="90000"/>
            <a:hueOff val="-483523"/>
            <a:satOff val="24815"/>
            <a:lumOff val="2102"/>
            <a:alphaOff val="0"/>
          </a:schemeClr>
        </a:solidFill>
        <a:ln w="22225" cap="rnd" cmpd="sng" algn="ctr">
          <a:solidFill>
            <a:schemeClr val="accent2">
              <a:tint val="40000"/>
              <a:alpha val="90000"/>
              <a:hueOff val="-483523"/>
              <a:satOff val="24815"/>
              <a:lumOff val="21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223304" rIns="171209" bIns="223304" numCol="1" spcCol="1270" anchor="ctr" anchorCtr="0">
          <a:noAutofit/>
        </a:bodyPr>
        <a:lstStyle/>
        <a:p>
          <a:pPr lvl="0" algn="l" defTabSz="977900">
            <a:lnSpc>
              <a:spcPct val="90000"/>
            </a:lnSpc>
            <a:spcBef>
              <a:spcPct val="0"/>
            </a:spcBef>
            <a:spcAft>
              <a:spcPct val="35000"/>
            </a:spcAft>
          </a:pPr>
          <a:r>
            <a:rPr lang="cs-CZ" sz="2200" kern="1200"/>
            <a:t>pozemek</a:t>
          </a:r>
          <a:endParaRPr lang="en-US" sz="2200" kern="1200" dirty="0"/>
        </a:p>
      </dsp:txBody>
      <dsp:txXfrm>
        <a:off x="2205990" y="1865493"/>
        <a:ext cx="8823960" cy="879149"/>
      </dsp:txXfrm>
    </dsp:sp>
    <dsp:sp modelId="{887A5648-9492-4D5D-807F-33C5760970FA}">
      <dsp:nvSpPr>
        <dsp:cNvPr id="0" name=""/>
        <dsp:cNvSpPr/>
      </dsp:nvSpPr>
      <dsp:spPr>
        <a:xfrm>
          <a:off x="0" y="1865493"/>
          <a:ext cx="2205990" cy="879149"/>
        </a:xfrm>
        <a:prstGeom prst="rect">
          <a:avLst/>
        </a:prstGeom>
        <a:solidFill>
          <a:schemeClr val="accent2">
            <a:hueOff val="-407806"/>
            <a:satOff val="21690"/>
            <a:lumOff val="6274"/>
            <a:alphaOff val="0"/>
          </a:schemeClr>
        </a:solidFill>
        <a:ln w="22225" cap="rnd" cmpd="sng" algn="ctr">
          <a:solidFill>
            <a:schemeClr val="accent2">
              <a:hueOff val="-407806"/>
              <a:satOff val="21690"/>
              <a:lumOff val="627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86840" rIns="116734" bIns="86840" numCol="1" spcCol="1270" anchor="ctr" anchorCtr="0">
          <a:noAutofit/>
        </a:bodyPr>
        <a:lstStyle/>
        <a:p>
          <a:pPr lvl="0" algn="ctr" defTabSz="1155700">
            <a:lnSpc>
              <a:spcPct val="90000"/>
            </a:lnSpc>
            <a:spcBef>
              <a:spcPct val="0"/>
            </a:spcBef>
            <a:spcAft>
              <a:spcPct val="35000"/>
            </a:spcAft>
          </a:pPr>
          <a:r>
            <a:rPr lang="cs-CZ" sz="2600" kern="1200"/>
            <a:t>Objekt</a:t>
          </a:r>
          <a:endParaRPr lang="en-US" sz="2600" kern="1200"/>
        </a:p>
      </dsp:txBody>
      <dsp:txXfrm>
        <a:off x="0" y="1865493"/>
        <a:ext cx="2205990" cy="879149"/>
      </dsp:txXfrm>
    </dsp:sp>
    <dsp:sp modelId="{E5414633-FDD7-4A10-A80A-1ABE1AD57D59}">
      <dsp:nvSpPr>
        <dsp:cNvPr id="0" name=""/>
        <dsp:cNvSpPr/>
      </dsp:nvSpPr>
      <dsp:spPr>
        <a:xfrm>
          <a:off x="2205990" y="2797391"/>
          <a:ext cx="8823960" cy="879149"/>
        </a:xfrm>
        <a:prstGeom prst="rect">
          <a:avLst/>
        </a:prstGeom>
        <a:solidFill>
          <a:schemeClr val="accent2">
            <a:tint val="40000"/>
            <a:alpha val="90000"/>
            <a:hueOff val="-725284"/>
            <a:satOff val="37222"/>
            <a:lumOff val="3153"/>
            <a:alphaOff val="0"/>
          </a:schemeClr>
        </a:solidFill>
        <a:ln w="22225" cap="rnd" cmpd="sng" algn="ctr">
          <a:solidFill>
            <a:schemeClr val="accent2">
              <a:tint val="40000"/>
              <a:alpha val="90000"/>
              <a:hueOff val="-725284"/>
              <a:satOff val="37222"/>
              <a:lumOff val="31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223304" rIns="171209" bIns="223304" numCol="1" spcCol="1270" anchor="ctr" anchorCtr="0">
          <a:noAutofit/>
        </a:bodyPr>
        <a:lstStyle/>
        <a:p>
          <a:pPr lvl="0" algn="l" defTabSz="977900">
            <a:lnSpc>
              <a:spcPct val="90000"/>
            </a:lnSpc>
            <a:spcBef>
              <a:spcPct val="0"/>
            </a:spcBef>
            <a:spcAft>
              <a:spcPct val="35000"/>
            </a:spcAft>
          </a:pPr>
          <a:r>
            <a:rPr lang="cs-CZ" sz="2200" kern="1200"/>
            <a:t>Smíšená soukromoprávní a veřejnoprávní</a:t>
          </a:r>
          <a:endParaRPr lang="en-US" sz="2200" kern="1200"/>
        </a:p>
      </dsp:txBody>
      <dsp:txXfrm>
        <a:off x="2205990" y="2797391"/>
        <a:ext cx="8823960" cy="879149"/>
      </dsp:txXfrm>
    </dsp:sp>
    <dsp:sp modelId="{B8EF1C65-263D-436D-8D4E-96AD79138D37}">
      <dsp:nvSpPr>
        <dsp:cNvPr id="0" name=""/>
        <dsp:cNvSpPr/>
      </dsp:nvSpPr>
      <dsp:spPr>
        <a:xfrm>
          <a:off x="0" y="2797391"/>
          <a:ext cx="2205990" cy="879149"/>
        </a:xfrm>
        <a:prstGeom prst="rect">
          <a:avLst/>
        </a:prstGeom>
        <a:solidFill>
          <a:schemeClr val="accent2">
            <a:hueOff val="-611709"/>
            <a:satOff val="32535"/>
            <a:lumOff val="9411"/>
            <a:alphaOff val="0"/>
          </a:schemeClr>
        </a:solidFill>
        <a:ln w="22225" cap="rnd" cmpd="sng" algn="ctr">
          <a:solidFill>
            <a:schemeClr val="accent2">
              <a:hueOff val="-611709"/>
              <a:satOff val="32535"/>
              <a:lumOff val="941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86840" rIns="116734" bIns="86840" numCol="1" spcCol="1270" anchor="ctr" anchorCtr="0">
          <a:noAutofit/>
        </a:bodyPr>
        <a:lstStyle/>
        <a:p>
          <a:pPr lvl="0" algn="ctr" defTabSz="1155700">
            <a:lnSpc>
              <a:spcPct val="90000"/>
            </a:lnSpc>
            <a:spcBef>
              <a:spcPct val="0"/>
            </a:spcBef>
            <a:spcAft>
              <a:spcPct val="35000"/>
            </a:spcAft>
          </a:pPr>
          <a:r>
            <a:rPr lang="cs-CZ" sz="2600" kern="1200"/>
            <a:t>Metoda právní regulace</a:t>
          </a:r>
          <a:endParaRPr lang="en-US" sz="2600" kern="1200"/>
        </a:p>
      </dsp:txBody>
      <dsp:txXfrm>
        <a:off x="0" y="2797391"/>
        <a:ext cx="2205990" cy="8791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00534-4723-4FC4-AF80-9F1795CCCC36}">
      <dsp:nvSpPr>
        <dsp:cNvPr id="0" name=""/>
        <dsp:cNvSpPr/>
      </dsp:nvSpPr>
      <dsp:spPr>
        <a:xfrm>
          <a:off x="990972" y="1242"/>
          <a:ext cx="2827501" cy="1696501"/>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cs-CZ" sz="2700" kern="1200"/>
            <a:t>Restituce a restaurace pozemkového vlastnictví</a:t>
          </a:r>
          <a:endParaRPr lang="en-US" sz="2700" kern="1200"/>
        </a:p>
      </dsp:txBody>
      <dsp:txXfrm>
        <a:off x="990972" y="1242"/>
        <a:ext cx="2827501" cy="1696501"/>
      </dsp:txXfrm>
    </dsp:sp>
    <dsp:sp modelId="{7A25F15B-7921-4E1B-BA0D-65F5D835E298}">
      <dsp:nvSpPr>
        <dsp:cNvPr id="0" name=""/>
        <dsp:cNvSpPr/>
      </dsp:nvSpPr>
      <dsp:spPr>
        <a:xfrm>
          <a:off x="4101224" y="1242"/>
          <a:ext cx="2827501" cy="1696501"/>
        </a:xfrm>
        <a:prstGeom prst="rect">
          <a:avLst/>
        </a:prstGeom>
        <a:gradFill rotWithShape="0">
          <a:gsLst>
            <a:gs pos="0">
              <a:schemeClr val="accent2">
                <a:hueOff val="-122342"/>
                <a:satOff val="6507"/>
                <a:lumOff val="1882"/>
                <a:alphaOff val="0"/>
                <a:tint val="98000"/>
                <a:lumMod val="110000"/>
              </a:schemeClr>
            </a:gs>
            <a:gs pos="84000">
              <a:schemeClr val="accent2">
                <a:hueOff val="-122342"/>
                <a:satOff val="6507"/>
                <a:lumOff val="1882"/>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cs-CZ" sz="2700" kern="1200"/>
            <a:t>Přístupnost pozemků každému</a:t>
          </a:r>
          <a:endParaRPr lang="en-US" sz="2700" kern="1200"/>
        </a:p>
      </dsp:txBody>
      <dsp:txXfrm>
        <a:off x="4101224" y="1242"/>
        <a:ext cx="2827501" cy="1696501"/>
      </dsp:txXfrm>
    </dsp:sp>
    <dsp:sp modelId="{D1F2957E-6DCF-48C7-B0E5-B447B15BCE44}">
      <dsp:nvSpPr>
        <dsp:cNvPr id="0" name=""/>
        <dsp:cNvSpPr/>
      </dsp:nvSpPr>
      <dsp:spPr>
        <a:xfrm>
          <a:off x="7211476" y="1242"/>
          <a:ext cx="2827501" cy="1696501"/>
        </a:xfrm>
        <a:prstGeom prst="rect">
          <a:avLst/>
        </a:prstGeom>
        <a:gradFill rotWithShape="0">
          <a:gsLst>
            <a:gs pos="0">
              <a:schemeClr val="accent2">
                <a:hueOff val="-244683"/>
                <a:satOff val="13014"/>
                <a:lumOff val="3764"/>
                <a:alphaOff val="0"/>
                <a:tint val="98000"/>
                <a:lumMod val="110000"/>
              </a:schemeClr>
            </a:gs>
            <a:gs pos="84000">
              <a:schemeClr val="accent2">
                <a:hueOff val="-244683"/>
                <a:satOff val="13014"/>
                <a:lumOff val="3764"/>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cs-CZ" sz="2700" kern="1200"/>
            <a:t>Racionálnost využívání pozemků</a:t>
          </a:r>
          <a:endParaRPr lang="en-US" sz="2700" kern="1200"/>
        </a:p>
      </dsp:txBody>
      <dsp:txXfrm>
        <a:off x="7211476" y="1242"/>
        <a:ext cx="2827501" cy="1696501"/>
      </dsp:txXfrm>
    </dsp:sp>
    <dsp:sp modelId="{B337BF91-D7AE-49A0-B29D-2899D557A118}">
      <dsp:nvSpPr>
        <dsp:cNvPr id="0" name=""/>
        <dsp:cNvSpPr/>
      </dsp:nvSpPr>
      <dsp:spPr>
        <a:xfrm>
          <a:off x="990972" y="1980494"/>
          <a:ext cx="2827501" cy="1696501"/>
        </a:xfrm>
        <a:prstGeom prst="rect">
          <a:avLst/>
        </a:prstGeom>
        <a:gradFill rotWithShape="0">
          <a:gsLst>
            <a:gs pos="0">
              <a:schemeClr val="accent2">
                <a:hueOff val="-367025"/>
                <a:satOff val="19521"/>
                <a:lumOff val="5647"/>
                <a:alphaOff val="0"/>
                <a:tint val="98000"/>
                <a:lumMod val="110000"/>
              </a:schemeClr>
            </a:gs>
            <a:gs pos="84000">
              <a:schemeClr val="accent2">
                <a:hueOff val="-367025"/>
                <a:satOff val="19521"/>
                <a:lumOff val="5647"/>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cs-CZ" sz="2700" kern="1200"/>
            <a:t>Plánovitost</a:t>
          </a:r>
          <a:endParaRPr lang="en-US" sz="2700" kern="1200"/>
        </a:p>
      </dsp:txBody>
      <dsp:txXfrm>
        <a:off x="990972" y="1980494"/>
        <a:ext cx="2827501" cy="1696501"/>
      </dsp:txXfrm>
    </dsp:sp>
    <dsp:sp modelId="{4F141E10-A43F-42BB-9356-42FFDF69D09A}">
      <dsp:nvSpPr>
        <dsp:cNvPr id="0" name=""/>
        <dsp:cNvSpPr/>
      </dsp:nvSpPr>
      <dsp:spPr>
        <a:xfrm>
          <a:off x="4101224" y="1980494"/>
          <a:ext cx="2827501" cy="1696501"/>
        </a:xfrm>
        <a:prstGeom prst="rect">
          <a:avLst/>
        </a:prstGeom>
        <a:gradFill rotWithShape="0">
          <a:gsLst>
            <a:gs pos="0">
              <a:schemeClr val="accent2">
                <a:hueOff val="-489367"/>
                <a:satOff val="26028"/>
                <a:lumOff val="7529"/>
                <a:alphaOff val="0"/>
                <a:tint val="98000"/>
                <a:lumMod val="110000"/>
              </a:schemeClr>
            </a:gs>
            <a:gs pos="84000">
              <a:schemeClr val="accent2">
                <a:hueOff val="-489367"/>
                <a:satOff val="26028"/>
                <a:lumOff val="7529"/>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cs-CZ" sz="2700" kern="1200"/>
            <a:t>Trvalost pozemkově právních vztahů</a:t>
          </a:r>
          <a:endParaRPr lang="en-US" sz="2700" kern="1200"/>
        </a:p>
      </dsp:txBody>
      <dsp:txXfrm>
        <a:off x="4101224" y="1980494"/>
        <a:ext cx="2827501" cy="1696501"/>
      </dsp:txXfrm>
    </dsp:sp>
    <dsp:sp modelId="{0DA91414-C9C4-46EC-A713-112953D1A882}">
      <dsp:nvSpPr>
        <dsp:cNvPr id="0" name=""/>
        <dsp:cNvSpPr/>
      </dsp:nvSpPr>
      <dsp:spPr>
        <a:xfrm>
          <a:off x="7211476" y="1980494"/>
          <a:ext cx="2827501" cy="1696501"/>
        </a:xfrm>
        <a:prstGeom prst="rect">
          <a:avLst/>
        </a:prstGeom>
        <a:gradFill rotWithShape="0">
          <a:gsLst>
            <a:gs pos="0">
              <a:schemeClr val="accent2">
                <a:hueOff val="-611709"/>
                <a:satOff val="32535"/>
                <a:lumOff val="9411"/>
                <a:alphaOff val="0"/>
                <a:tint val="98000"/>
                <a:lumMod val="110000"/>
              </a:schemeClr>
            </a:gs>
            <a:gs pos="84000">
              <a:schemeClr val="accent2">
                <a:hueOff val="-611709"/>
                <a:satOff val="32535"/>
                <a:lumOff val="9411"/>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cs-CZ" sz="2700" kern="1200"/>
            <a:t>Integrace prostředků k ochraně půdy</a:t>
          </a:r>
          <a:endParaRPr lang="en-US" sz="2700" kern="1200"/>
        </a:p>
      </dsp:txBody>
      <dsp:txXfrm>
        <a:off x="7211476" y="1980494"/>
        <a:ext cx="2827501" cy="16965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F929E-4342-4216-B45D-BF7B9AD60D92}">
      <dsp:nvSpPr>
        <dsp:cNvPr id="0" name=""/>
        <dsp:cNvSpPr/>
      </dsp:nvSpPr>
      <dsp:spPr>
        <a:xfrm>
          <a:off x="53" y="61635"/>
          <a:ext cx="5154131" cy="633600"/>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cs-CZ" sz="2200" kern="1200"/>
            <a:t>Obecná část</a:t>
          </a:r>
          <a:endParaRPr lang="en-US" sz="2200" kern="1200"/>
        </a:p>
      </dsp:txBody>
      <dsp:txXfrm>
        <a:off x="53" y="61635"/>
        <a:ext cx="5154131" cy="633600"/>
      </dsp:txXfrm>
    </dsp:sp>
    <dsp:sp modelId="{A6B4A796-668F-440E-A001-3F151EE884F4}">
      <dsp:nvSpPr>
        <dsp:cNvPr id="0" name=""/>
        <dsp:cNvSpPr/>
      </dsp:nvSpPr>
      <dsp:spPr>
        <a:xfrm>
          <a:off x="53" y="695235"/>
          <a:ext cx="5154131" cy="2921366"/>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cs-CZ" sz="2200" kern="1200"/>
            <a:t>Účelová kategorizace</a:t>
          </a:r>
          <a:endParaRPr lang="en-US" sz="2200" kern="1200"/>
        </a:p>
        <a:p>
          <a:pPr marL="228600" lvl="1" indent="-228600" algn="l" defTabSz="977900">
            <a:lnSpc>
              <a:spcPct val="90000"/>
            </a:lnSpc>
            <a:spcBef>
              <a:spcPct val="0"/>
            </a:spcBef>
            <a:spcAft>
              <a:spcPct val="15000"/>
            </a:spcAft>
            <a:buChar char="••"/>
          </a:pPr>
          <a:r>
            <a:rPr lang="cs-CZ" sz="2200" kern="1200"/>
            <a:t>Územní plánování a rozhodování</a:t>
          </a:r>
          <a:endParaRPr lang="en-US" sz="2200" kern="1200"/>
        </a:p>
        <a:p>
          <a:pPr marL="228600" lvl="1" indent="-228600" algn="l" defTabSz="977900">
            <a:lnSpc>
              <a:spcPct val="90000"/>
            </a:lnSpc>
            <a:spcBef>
              <a:spcPct val="0"/>
            </a:spcBef>
            <a:spcAft>
              <a:spcPct val="15000"/>
            </a:spcAft>
            <a:buChar char="••"/>
          </a:pPr>
          <a:r>
            <a:rPr lang="cs-CZ" sz="2200" kern="1200"/>
            <a:t>Vlastnické právo a další věcná práva k pozemkům</a:t>
          </a:r>
          <a:endParaRPr lang="en-US" sz="2200" kern="1200"/>
        </a:p>
        <a:p>
          <a:pPr marL="228600" lvl="1" indent="-228600" algn="l" defTabSz="977900">
            <a:lnSpc>
              <a:spcPct val="90000"/>
            </a:lnSpc>
            <a:spcBef>
              <a:spcPct val="0"/>
            </a:spcBef>
            <a:spcAft>
              <a:spcPct val="15000"/>
            </a:spcAft>
            <a:buChar char="••"/>
          </a:pPr>
          <a:r>
            <a:rPr lang="cs-CZ" sz="2200" kern="1200"/>
            <a:t>Užívací vztahy k pozemkům</a:t>
          </a:r>
          <a:endParaRPr lang="en-US" sz="2200" kern="1200"/>
        </a:p>
        <a:p>
          <a:pPr marL="228600" lvl="1" indent="-228600" algn="l" defTabSz="977900">
            <a:lnSpc>
              <a:spcPct val="90000"/>
            </a:lnSpc>
            <a:spcBef>
              <a:spcPct val="0"/>
            </a:spcBef>
            <a:spcAft>
              <a:spcPct val="15000"/>
            </a:spcAft>
            <a:buChar char="••"/>
          </a:pPr>
          <a:r>
            <a:rPr lang="cs-CZ" sz="2200" kern="1200"/>
            <a:t>Evidence pozemků</a:t>
          </a:r>
          <a:endParaRPr lang="en-US" sz="2200" kern="1200"/>
        </a:p>
        <a:p>
          <a:pPr marL="228600" lvl="1" indent="-228600" algn="l" defTabSz="977900">
            <a:lnSpc>
              <a:spcPct val="90000"/>
            </a:lnSpc>
            <a:spcBef>
              <a:spcPct val="0"/>
            </a:spcBef>
            <a:spcAft>
              <a:spcPct val="15000"/>
            </a:spcAft>
            <a:buChar char="••"/>
          </a:pPr>
          <a:r>
            <a:rPr lang="cs-CZ" sz="2200" kern="1200"/>
            <a:t>Pozemkové úpravy</a:t>
          </a:r>
          <a:endParaRPr lang="en-US" sz="2200" kern="1200"/>
        </a:p>
      </dsp:txBody>
      <dsp:txXfrm>
        <a:off x="53" y="695235"/>
        <a:ext cx="5154131" cy="2921366"/>
      </dsp:txXfrm>
    </dsp:sp>
    <dsp:sp modelId="{767971BB-A549-42CB-A986-60D45D1C11B0}">
      <dsp:nvSpPr>
        <dsp:cNvPr id="0" name=""/>
        <dsp:cNvSpPr/>
      </dsp:nvSpPr>
      <dsp:spPr>
        <a:xfrm>
          <a:off x="5875764" y="61635"/>
          <a:ext cx="5154131" cy="633600"/>
        </a:xfrm>
        <a:prstGeom prst="rect">
          <a:avLst/>
        </a:prstGeom>
        <a:solidFill>
          <a:schemeClr val="accent2">
            <a:hueOff val="-611709"/>
            <a:satOff val="32535"/>
            <a:lumOff val="9411"/>
            <a:alphaOff val="0"/>
          </a:schemeClr>
        </a:solidFill>
        <a:ln w="22225" cap="rnd" cmpd="sng" algn="ctr">
          <a:solidFill>
            <a:schemeClr val="accent2">
              <a:hueOff val="-611709"/>
              <a:satOff val="32535"/>
              <a:lumOff val="941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cs-CZ" sz="2200" kern="1200"/>
            <a:t>Zvláštní režimy</a:t>
          </a:r>
          <a:endParaRPr lang="en-US" sz="2200" kern="1200"/>
        </a:p>
      </dsp:txBody>
      <dsp:txXfrm>
        <a:off x="5875764" y="61635"/>
        <a:ext cx="5154131" cy="633600"/>
      </dsp:txXfrm>
    </dsp:sp>
    <dsp:sp modelId="{73F97FE1-E93A-44D9-89FB-D32933468AF7}">
      <dsp:nvSpPr>
        <dsp:cNvPr id="0" name=""/>
        <dsp:cNvSpPr/>
      </dsp:nvSpPr>
      <dsp:spPr>
        <a:xfrm>
          <a:off x="5875764" y="695235"/>
          <a:ext cx="5154131" cy="2921366"/>
        </a:xfrm>
        <a:prstGeom prst="rect">
          <a:avLst/>
        </a:prstGeom>
        <a:solidFill>
          <a:schemeClr val="accent2">
            <a:tint val="40000"/>
            <a:alpha val="90000"/>
            <a:hueOff val="-725284"/>
            <a:satOff val="37222"/>
            <a:lumOff val="3153"/>
            <a:alphaOff val="0"/>
          </a:schemeClr>
        </a:solidFill>
        <a:ln w="22225" cap="rnd" cmpd="sng" algn="ctr">
          <a:solidFill>
            <a:schemeClr val="accent2">
              <a:tint val="40000"/>
              <a:alpha val="90000"/>
              <a:hueOff val="-725284"/>
              <a:satOff val="37222"/>
              <a:lumOff val="31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cs-CZ" sz="2200" kern="1200"/>
            <a:t>Pozemky určené k plnění funkcí lesa/Zemědělský půdní fond</a:t>
          </a:r>
          <a:endParaRPr lang="en-US" sz="2200" kern="1200"/>
        </a:p>
        <a:p>
          <a:pPr marL="228600" lvl="1" indent="-228600" algn="l" defTabSz="977900">
            <a:lnSpc>
              <a:spcPct val="90000"/>
            </a:lnSpc>
            <a:spcBef>
              <a:spcPct val="0"/>
            </a:spcBef>
            <a:spcAft>
              <a:spcPct val="15000"/>
            </a:spcAft>
            <a:buChar char="••"/>
          </a:pPr>
          <a:r>
            <a:rPr lang="cs-CZ" sz="2200" kern="1200"/>
            <a:t>Pozemky ve volné přírodě a krajině</a:t>
          </a:r>
          <a:endParaRPr lang="en-US" sz="2200" kern="1200"/>
        </a:p>
        <a:p>
          <a:pPr marL="228600" lvl="1" indent="-228600" algn="l" defTabSz="977900">
            <a:lnSpc>
              <a:spcPct val="90000"/>
            </a:lnSpc>
            <a:spcBef>
              <a:spcPct val="0"/>
            </a:spcBef>
            <a:spcAft>
              <a:spcPct val="15000"/>
            </a:spcAft>
            <a:buChar char="••"/>
          </a:pPr>
          <a:r>
            <a:rPr lang="cs-CZ" sz="2200" kern="1200"/>
            <a:t>Pozemky související s vodami</a:t>
          </a:r>
          <a:endParaRPr lang="en-US" sz="2200" kern="1200"/>
        </a:p>
        <a:p>
          <a:pPr marL="228600" lvl="1" indent="-228600" algn="l" defTabSz="977900">
            <a:lnSpc>
              <a:spcPct val="90000"/>
            </a:lnSpc>
            <a:spcBef>
              <a:spcPct val="0"/>
            </a:spcBef>
            <a:spcAft>
              <a:spcPct val="15000"/>
            </a:spcAft>
            <a:buChar char="••"/>
          </a:pPr>
          <a:r>
            <a:rPr lang="cs-CZ" sz="2200" kern="1200"/>
            <a:t>Stavební pozemky</a:t>
          </a:r>
          <a:endParaRPr lang="en-US" sz="2200" kern="1200"/>
        </a:p>
        <a:p>
          <a:pPr marL="228600" lvl="1" indent="-228600" algn="l" defTabSz="977900">
            <a:lnSpc>
              <a:spcPct val="90000"/>
            </a:lnSpc>
            <a:spcBef>
              <a:spcPct val="0"/>
            </a:spcBef>
            <a:spcAft>
              <a:spcPct val="15000"/>
            </a:spcAft>
            <a:buChar char="••"/>
          </a:pPr>
          <a:r>
            <a:rPr lang="cs-CZ" sz="2200" kern="1200"/>
            <a:t>Pozemky sloužící dopravě</a:t>
          </a:r>
          <a:endParaRPr lang="en-US" sz="2200" kern="1200"/>
        </a:p>
        <a:p>
          <a:pPr marL="228600" lvl="1" indent="-228600" algn="l" defTabSz="977900">
            <a:lnSpc>
              <a:spcPct val="90000"/>
            </a:lnSpc>
            <a:spcBef>
              <a:spcPct val="0"/>
            </a:spcBef>
            <a:spcAft>
              <a:spcPct val="15000"/>
            </a:spcAft>
            <a:buChar char="••"/>
          </a:pPr>
          <a:r>
            <a:rPr lang="cs-CZ" sz="2200" kern="1200"/>
            <a:t>Pozemky související s vyhledáváním a dobýváním nerostů</a:t>
          </a:r>
          <a:endParaRPr lang="en-US" sz="2200" kern="1200"/>
        </a:p>
      </dsp:txBody>
      <dsp:txXfrm>
        <a:off x="5875764" y="695235"/>
        <a:ext cx="5154131" cy="29213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ED9C1-FC24-4860-A9FA-95FB1A1225A9}">
      <dsp:nvSpPr>
        <dsp:cNvPr id="0" name=""/>
        <dsp:cNvSpPr/>
      </dsp:nvSpPr>
      <dsp:spPr>
        <a:xfrm>
          <a:off x="2205989" y="1149"/>
          <a:ext cx="8823960" cy="1178185"/>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299259" rIns="171209" bIns="299259" numCol="1" spcCol="1270" anchor="ctr" anchorCtr="0">
          <a:noAutofit/>
        </a:bodyPr>
        <a:lstStyle/>
        <a:p>
          <a:pPr lvl="0" algn="l" defTabSz="800100">
            <a:lnSpc>
              <a:spcPct val="90000"/>
            </a:lnSpc>
            <a:spcBef>
              <a:spcPct val="0"/>
            </a:spcBef>
            <a:spcAft>
              <a:spcPct val="35000"/>
            </a:spcAft>
          </a:pPr>
          <a:r>
            <a:rPr lang="cs-CZ" sz="1800" kern="1200" dirty="0"/>
            <a:t>např. občanský zákoník, katastrální zákon</a:t>
          </a:r>
          <a:endParaRPr lang="en-US" sz="1800" kern="1200" dirty="0"/>
        </a:p>
      </dsp:txBody>
      <dsp:txXfrm>
        <a:off x="2205989" y="1149"/>
        <a:ext cx="8823960" cy="1178185"/>
      </dsp:txXfrm>
    </dsp:sp>
    <dsp:sp modelId="{FE90E5A8-38AB-4FC6-824B-63B356523750}">
      <dsp:nvSpPr>
        <dsp:cNvPr id="0" name=""/>
        <dsp:cNvSpPr/>
      </dsp:nvSpPr>
      <dsp:spPr>
        <a:xfrm>
          <a:off x="0" y="1149"/>
          <a:ext cx="2205990" cy="1178185"/>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6734" tIns="116379" rIns="116734" bIns="116379" numCol="1" spcCol="1270" anchor="ctr" anchorCtr="0">
          <a:noAutofit/>
        </a:bodyPr>
        <a:lstStyle/>
        <a:p>
          <a:pPr lvl="0" algn="ctr" defTabSz="933450">
            <a:lnSpc>
              <a:spcPct val="90000"/>
            </a:lnSpc>
            <a:spcBef>
              <a:spcPct val="0"/>
            </a:spcBef>
            <a:spcAft>
              <a:spcPct val="35000"/>
            </a:spcAft>
          </a:pPr>
          <a:r>
            <a:rPr lang="cs-CZ" sz="2100" kern="1200"/>
            <a:t>Průřezové právní předpisy</a:t>
          </a:r>
          <a:endParaRPr lang="en-US" sz="2100" kern="1200"/>
        </a:p>
      </dsp:txBody>
      <dsp:txXfrm>
        <a:off x="0" y="1149"/>
        <a:ext cx="2205990" cy="1178185"/>
      </dsp:txXfrm>
    </dsp:sp>
    <dsp:sp modelId="{27FC1624-AC34-4D52-A8A6-858CB75ADD0B}">
      <dsp:nvSpPr>
        <dsp:cNvPr id="0" name=""/>
        <dsp:cNvSpPr/>
      </dsp:nvSpPr>
      <dsp:spPr>
        <a:xfrm>
          <a:off x="2205990" y="1250026"/>
          <a:ext cx="8823960" cy="1178185"/>
        </a:xfrm>
        <a:prstGeom prst="rect">
          <a:avLst/>
        </a:prstGeom>
        <a:solidFill>
          <a:schemeClr val="accent2">
            <a:tint val="40000"/>
            <a:alpha val="90000"/>
            <a:hueOff val="-362642"/>
            <a:satOff val="18611"/>
            <a:lumOff val="1576"/>
            <a:alphaOff val="0"/>
          </a:schemeClr>
        </a:solidFill>
        <a:ln w="22225" cap="rnd" cmpd="sng" algn="ctr">
          <a:solidFill>
            <a:schemeClr val="accent2">
              <a:tint val="40000"/>
              <a:alpha val="90000"/>
              <a:hueOff val="-362642"/>
              <a:satOff val="18611"/>
              <a:lumOff val="15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299259" rIns="171209" bIns="299259" numCol="1" spcCol="1270" anchor="ctr" anchorCtr="0">
          <a:noAutofit/>
        </a:bodyPr>
        <a:lstStyle/>
        <a:p>
          <a:pPr lvl="0" algn="l" defTabSz="800100">
            <a:lnSpc>
              <a:spcPct val="90000"/>
            </a:lnSpc>
            <a:spcBef>
              <a:spcPct val="0"/>
            </a:spcBef>
            <a:spcAft>
              <a:spcPct val="35000"/>
            </a:spcAft>
          </a:pPr>
          <a:r>
            <a:rPr lang="cs-CZ" sz="1800" kern="1200" dirty="0"/>
            <a:t>např. zákon o SPÚ, zákon o půdě, zákon o pozemkových úpravách</a:t>
          </a:r>
          <a:endParaRPr lang="en-US" sz="1800" kern="1200" dirty="0"/>
        </a:p>
      </dsp:txBody>
      <dsp:txXfrm>
        <a:off x="2205990" y="1250026"/>
        <a:ext cx="8823960" cy="1178185"/>
      </dsp:txXfrm>
    </dsp:sp>
    <dsp:sp modelId="{0780FECC-A488-42B0-8A9C-F527F3E69F1D}">
      <dsp:nvSpPr>
        <dsp:cNvPr id="0" name=""/>
        <dsp:cNvSpPr/>
      </dsp:nvSpPr>
      <dsp:spPr>
        <a:xfrm>
          <a:off x="0" y="1250026"/>
          <a:ext cx="2205990" cy="1178185"/>
        </a:xfrm>
        <a:prstGeom prst="rect">
          <a:avLst/>
        </a:prstGeom>
        <a:solidFill>
          <a:schemeClr val="accent2">
            <a:hueOff val="-305854"/>
            <a:satOff val="16268"/>
            <a:lumOff val="4705"/>
            <a:alphaOff val="0"/>
          </a:schemeClr>
        </a:solidFill>
        <a:ln w="22225" cap="rnd" cmpd="sng" algn="ctr">
          <a:solidFill>
            <a:schemeClr val="accent2">
              <a:hueOff val="-305854"/>
              <a:satOff val="16268"/>
              <a:lumOff val="4705"/>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6734" tIns="116379" rIns="116734" bIns="116379" numCol="1" spcCol="1270" anchor="ctr" anchorCtr="0">
          <a:noAutofit/>
        </a:bodyPr>
        <a:lstStyle/>
        <a:p>
          <a:pPr lvl="0" algn="ctr" defTabSz="933450">
            <a:lnSpc>
              <a:spcPct val="90000"/>
            </a:lnSpc>
            <a:spcBef>
              <a:spcPct val="0"/>
            </a:spcBef>
            <a:spcAft>
              <a:spcPct val="35000"/>
            </a:spcAft>
          </a:pPr>
          <a:r>
            <a:rPr lang="cs-CZ" sz="2100" kern="1200" dirty="0"/>
            <a:t>Pozemkově-právní normy</a:t>
          </a:r>
          <a:endParaRPr lang="en-US" sz="2100" kern="1200" dirty="0"/>
        </a:p>
      </dsp:txBody>
      <dsp:txXfrm>
        <a:off x="0" y="1250026"/>
        <a:ext cx="2205990" cy="1178185"/>
      </dsp:txXfrm>
    </dsp:sp>
    <dsp:sp modelId="{DBD7AAAB-54C7-4BFA-89CC-E32E7057124F}">
      <dsp:nvSpPr>
        <dsp:cNvPr id="0" name=""/>
        <dsp:cNvSpPr/>
      </dsp:nvSpPr>
      <dsp:spPr>
        <a:xfrm>
          <a:off x="2205990" y="2498902"/>
          <a:ext cx="8823960" cy="1178185"/>
        </a:xfrm>
        <a:prstGeom prst="rect">
          <a:avLst/>
        </a:prstGeom>
        <a:solidFill>
          <a:schemeClr val="accent2">
            <a:tint val="40000"/>
            <a:alpha val="90000"/>
            <a:hueOff val="-725284"/>
            <a:satOff val="37222"/>
            <a:lumOff val="3153"/>
            <a:alphaOff val="0"/>
          </a:schemeClr>
        </a:solidFill>
        <a:ln w="22225" cap="rnd" cmpd="sng" algn="ctr">
          <a:solidFill>
            <a:schemeClr val="accent2">
              <a:tint val="40000"/>
              <a:alpha val="90000"/>
              <a:hueOff val="-725284"/>
              <a:satOff val="37222"/>
              <a:lumOff val="31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299259" rIns="171209" bIns="299259" numCol="1" spcCol="1270" anchor="ctr" anchorCtr="0">
          <a:noAutofit/>
        </a:bodyPr>
        <a:lstStyle/>
        <a:p>
          <a:pPr lvl="0" algn="l" defTabSz="800100">
            <a:lnSpc>
              <a:spcPct val="90000"/>
            </a:lnSpc>
            <a:spcBef>
              <a:spcPct val="0"/>
            </a:spcBef>
            <a:spcAft>
              <a:spcPct val="35000"/>
            </a:spcAft>
          </a:pPr>
          <a:r>
            <a:rPr lang="cs-CZ" sz="1800" kern="1200" dirty="0"/>
            <a:t>např. lesní zákon, vodní zákon, horní zákon</a:t>
          </a:r>
          <a:endParaRPr lang="en-US" sz="1800" kern="1200" dirty="0"/>
        </a:p>
      </dsp:txBody>
      <dsp:txXfrm>
        <a:off x="2205990" y="2498902"/>
        <a:ext cx="8823960" cy="1178185"/>
      </dsp:txXfrm>
    </dsp:sp>
    <dsp:sp modelId="{A9FC2EE4-C557-427D-B066-CCF98A5B7AA5}">
      <dsp:nvSpPr>
        <dsp:cNvPr id="0" name=""/>
        <dsp:cNvSpPr/>
      </dsp:nvSpPr>
      <dsp:spPr>
        <a:xfrm>
          <a:off x="0" y="2498902"/>
          <a:ext cx="2205990" cy="1178185"/>
        </a:xfrm>
        <a:prstGeom prst="rect">
          <a:avLst/>
        </a:prstGeom>
        <a:solidFill>
          <a:schemeClr val="accent2">
            <a:hueOff val="-611709"/>
            <a:satOff val="32535"/>
            <a:lumOff val="9411"/>
            <a:alphaOff val="0"/>
          </a:schemeClr>
        </a:solidFill>
        <a:ln w="22225" cap="rnd" cmpd="sng" algn="ctr">
          <a:solidFill>
            <a:schemeClr val="accent2">
              <a:hueOff val="-611709"/>
              <a:satOff val="32535"/>
              <a:lumOff val="9411"/>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6734" tIns="116379" rIns="116734" bIns="116379" numCol="1" spcCol="1270" anchor="ctr" anchorCtr="0">
          <a:noAutofit/>
        </a:bodyPr>
        <a:lstStyle/>
        <a:p>
          <a:pPr lvl="0" algn="ctr" defTabSz="933450">
            <a:lnSpc>
              <a:spcPct val="90000"/>
            </a:lnSpc>
            <a:spcBef>
              <a:spcPct val="0"/>
            </a:spcBef>
            <a:spcAft>
              <a:spcPct val="35000"/>
            </a:spcAft>
          </a:pPr>
          <a:r>
            <a:rPr lang="cs-CZ" sz="2100" kern="1200"/>
            <a:t>Předpisy regulující činnosti spojené s pozemkem</a:t>
          </a:r>
          <a:endParaRPr lang="en-US" sz="2100" kern="1200"/>
        </a:p>
      </dsp:txBody>
      <dsp:txXfrm>
        <a:off x="0" y="2498902"/>
        <a:ext cx="2205990" cy="11781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D2714-D754-419E-8A18-6659DD3CACF2}">
      <dsp:nvSpPr>
        <dsp:cNvPr id="0" name=""/>
        <dsp:cNvSpPr/>
      </dsp:nvSpPr>
      <dsp:spPr>
        <a:xfrm>
          <a:off x="0" y="2768804"/>
          <a:ext cx="11029950" cy="908783"/>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cs-CZ" sz="1700" i="1" kern="1200"/>
            <a:t>Věcí v právním smyslu může být i pozemek (neoznačený v katastru nemovitostí parcelním číslem), který je pouze částí parcely; takový pozemek může být i předmětem nájemní smlouvy, je-li v této smlouvě vymezen zcela určitě a srozumitelně.</a:t>
          </a:r>
          <a:r>
            <a:rPr lang="cs-CZ" sz="1700" kern="1200"/>
            <a:t> NS 30 Cdo 3109/2005</a:t>
          </a:r>
          <a:endParaRPr lang="en-US" sz="1700" kern="1200"/>
        </a:p>
      </dsp:txBody>
      <dsp:txXfrm>
        <a:off x="0" y="2768804"/>
        <a:ext cx="11029950" cy="908783"/>
      </dsp:txXfrm>
    </dsp:sp>
    <dsp:sp modelId="{6C69EA01-0D59-4362-88EB-C1BC6FB48331}">
      <dsp:nvSpPr>
        <dsp:cNvPr id="0" name=""/>
        <dsp:cNvSpPr/>
      </dsp:nvSpPr>
      <dsp:spPr>
        <a:xfrm rot="10800000">
          <a:off x="0" y="1384727"/>
          <a:ext cx="11029950" cy="1397708"/>
        </a:xfrm>
        <a:prstGeom prst="upArrowCallout">
          <a:avLst/>
        </a:prstGeom>
        <a:solidFill>
          <a:schemeClr val="accent2">
            <a:hueOff val="-305854"/>
            <a:satOff val="16268"/>
            <a:lumOff val="470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cs-CZ" sz="1800" kern="1200" dirty="0"/>
            <a:t>Z pohledu katastrálního zákona</a:t>
          </a:r>
          <a:endParaRPr lang="en-US" sz="1800" kern="1200" dirty="0"/>
        </a:p>
      </dsp:txBody>
      <dsp:txXfrm rot="-10800000">
        <a:off x="0" y="1384727"/>
        <a:ext cx="11029950" cy="490595"/>
      </dsp:txXfrm>
    </dsp:sp>
    <dsp:sp modelId="{1948DC88-1649-41F8-A8DA-9EB94A17B199}">
      <dsp:nvSpPr>
        <dsp:cNvPr id="0" name=""/>
        <dsp:cNvSpPr/>
      </dsp:nvSpPr>
      <dsp:spPr>
        <a:xfrm>
          <a:off x="0" y="1875323"/>
          <a:ext cx="5514975" cy="417914"/>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cs-CZ" sz="2400" kern="1200"/>
            <a:t>Část zemského povrchu</a:t>
          </a:r>
          <a:endParaRPr lang="en-US" sz="2400" kern="1200"/>
        </a:p>
      </dsp:txBody>
      <dsp:txXfrm>
        <a:off x="0" y="1875323"/>
        <a:ext cx="5514975" cy="417914"/>
      </dsp:txXfrm>
    </dsp:sp>
    <dsp:sp modelId="{2C3F17B8-F65D-4F47-9EFF-EBF7AD371F12}">
      <dsp:nvSpPr>
        <dsp:cNvPr id="0" name=""/>
        <dsp:cNvSpPr/>
      </dsp:nvSpPr>
      <dsp:spPr>
        <a:xfrm>
          <a:off x="5514975" y="1875323"/>
          <a:ext cx="5514975" cy="417914"/>
        </a:xfrm>
        <a:prstGeom prst="rect">
          <a:avLst/>
        </a:prstGeom>
        <a:solidFill>
          <a:schemeClr val="accent2">
            <a:tint val="40000"/>
            <a:alpha val="90000"/>
            <a:hueOff val="-120881"/>
            <a:satOff val="6204"/>
            <a:lumOff val="525"/>
            <a:alphaOff val="0"/>
          </a:schemeClr>
        </a:solidFill>
        <a:ln w="22225" cap="rnd" cmpd="sng" algn="ctr">
          <a:solidFill>
            <a:schemeClr val="accent2">
              <a:tint val="40000"/>
              <a:alpha val="90000"/>
              <a:hueOff val="-120881"/>
              <a:satOff val="6204"/>
              <a:lumOff val="5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cs-CZ" sz="2400" kern="1200"/>
            <a:t>Oddělená od sousedních částí hranicí</a:t>
          </a:r>
          <a:endParaRPr lang="en-US" sz="2400" kern="1200"/>
        </a:p>
      </dsp:txBody>
      <dsp:txXfrm>
        <a:off x="5514975" y="1875323"/>
        <a:ext cx="5514975" cy="417914"/>
      </dsp:txXfrm>
    </dsp:sp>
    <dsp:sp modelId="{68DB6200-F9DB-4D70-91D4-374533D7D06F}">
      <dsp:nvSpPr>
        <dsp:cNvPr id="0" name=""/>
        <dsp:cNvSpPr/>
      </dsp:nvSpPr>
      <dsp:spPr>
        <a:xfrm rot="10800000">
          <a:off x="0" y="650"/>
          <a:ext cx="11029950" cy="1397708"/>
        </a:xfrm>
        <a:prstGeom prst="upArrowCallout">
          <a:avLst/>
        </a:prstGeom>
        <a:solidFill>
          <a:schemeClr val="accent2">
            <a:hueOff val="-611709"/>
            <a:satOff val="32535"/>
            <a:lumOff val="9411"/>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cs-CZ" sz="1800" kern="1200" dirty="0"/>
            <a:t>Věc z pohledu občanského zákoníku</a:t>
          </a:r>
          <a:endParaRPr lang="en-US" sz="1800" kern="1200" dirty="0"/>
        </a:p>
      </dsp:txBody>
      <dsp:txXfrm rot="-10800000">
        <a:off x="0" y="650"/>
        <a:ext cx="11029950" cy="490595"/>
      </dsp:txXfrm>
    </dsp:sp>
    <dsp:sp modelId="{5C307F0C-0CF1-4E46-8EBA-461C9CF3A6B0}">
      <dsp:nvSpPr>
        <dsp:cNvPr id="0" name=""/>
        <dsp:cNvSpPr/>
      </dsp:nvSpPr>
      <dsp:spPr>
        <a:xfrm>
          <a:off x="1346" y="491245"/>
          <a:ext cx="2205451" cy="417914"/>
        </a:xfrm>
        <a:prstGeom prst="rect">
          <a:avLst/>
        </a:prstGeom>
        <a:solidFill>
          <a:schemeClr val="accent2">
            <a:tint val="40000"/>
            <a:alpha val="90000"/>
            <a:hueOff val="-241761"/>
            <a:satOff val="12407"/>
            <a:lumOff val="1051"/>
            <a:alphaOff val="0"/>
          </a:schemeClr>
        </a:solidFill>
        <a:ln w="22225" cap="rnd" cmpd="sng" algn="ctr">
          <a:solidFill>
            <a:schemeClr val="accent2">
              <a:tint val="40000"/>
              <a:alpha val="90000"/>
              <a:hueOff val="-241761"/>
              <a:satOff val="12407"/>
              <a:lumOff val="10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cs-CZ" sz="2400" kern="1200"/>
            <a:t>Hmotná</a:t>
          </a:r>
          <a:endParaRPr lang="en-US" sz="2400" kern="1200"/>
        </a:p>
      </dsp:txBody>
      <dsp:txXfrm>
        <a:off x="1346" y="491245"/>
        <a:ext cx="2205451" cy="417914"/>
      </dsp:txXfrm>
    </dsp:sp>
    <dsp:sp modelId="{4C75A043-6F1B-47FC-8E4F-FF24F06BD519}">
      <dsp:nvSpPr>
        <dsp:cNvPr id="0" name=""/>
        <dsp:cNvSpPr/>
      </dsp:nvSpPr>
      <dsp:spPr>
        <a:xfrm>
          <a:off x="2206797" y="491245"/>
          <a:ext cx="2205451" cy="417914"/>
        </a:xfrm>
        <a:prstGeom prst="rect">
          <a:avLst/>
        </a:prstGeom>
        <a:solidFill>
          <a:schemeClr val="accent2">
            <a:tint val="40000"/>
            <a:alpha val="90000"/>
            <a:hueOff val="-362642"/>
            <a:satOff val="18611"/>
            <a:lumOff val="1576"/>
            <a:alphaOff val="0"/>
          </a:schemeClr>
        </a:solidFill>
        <a:ln w="22225" cap="rnd" cmpd="sng" algn="ctr">
          <a:solidFill>
            <a:schemeClr val="accent2">
              <a:tint val="40000"/>
              <a:alpha val="90000"/>
              <a:hueOff val="-362642"/>
              <a:satOff val="18611"/>
              <a:lumOff val="15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cs-CZ" sz="2400" kern="1200"/>
            <a:t>Nemovitá</a:t>
          </a:r>
          <a:endParaRPr lang="en-US" sz="2400" kern="1200"/>
        </a:p>
      </dsp:txBody>
      <dsp:txXfrm>
        <a:off x="2206797" y="491245"/>
        <a:ext cx="2205451" cy="417914"/>
      </dsp:txXfrm>
    </dsp:sp>
    <dsp:sp modelId="{AB07B5CD-E8D2-44B8-8132-BB3F3626DF19}">
      <dsp:nvSpPr>
        <dsp:cNvPr id="0" name=""/>
        <dsp:cNvSpPr/>
      </dsp:nvSpPr>
      <dsp:spPr>
        <a:xfrm>
          <a:off x="4412249" y="491245"/>
          <a:ext cx="2205451" cy="417914"/>
        </a:xfrm>
        <a:prstGeom prst="rect">
          <a:avLst/>
        </a:prstGeom>
        <a:solidFill>
          <a:schemeClr val="accent2">
            <a:tint val="40000"/>
            <a:alpha val="90000"/>
            <a:hueOff val="-483523"/>
            <a:satOff val="24815"/>
            <a:lumOff val="2102"/>
            <a:alphaOff val="0"/>
          </a:schemeClr>
        </a:solidFill>
        <a:ln w="22225" cap="rnd" cmpd="sng" algn="ctr">
          <a:solidFill>
            <a:schemeClr val="accent2">
              <a:tint val="40000"/>
              <a:alpha val="90000"/>
              <a:hueOff val="-483523"/>
              <a:satOff val="24815"/>
              <a:lumOff val="21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cs-CZ" sz="2400" kern="1200"/>
            <a:t>Nezastupitelná</a:t>
          </a:r>
          <a:endParaRPr lang="en-US" sz="2400" kern="1200"/>
        </a:p>
      </dsp:txBody>
      <dsp:txXfrm>
        <a:off x="4412249" y="491245"/>
        <a:ext cx="2205451" cy="417914"/>
      </dsp:txXfrm>
    </dsp:sp>
    <dsp:sp modelId="{F1E7698D-97F6-4B61-897A-866A02EC10B9}">
      <dsp:nvSpPr>
        <dsp:cNvPr id="0" name=""/>
        <dsp:cNvSpPr/>
      </dsp:nvSpPr>
      <dsp:spPr>
        <a:xfrm>
          <a:off x="6617700" y="491245"/>
          <a:ext cx="2205451" cy="417914"/>
        </a:xfrm>
        <a:prstGeom prst="rect">
          <a:avLst/>
        </a:prstGeom>
        <a:solidFill>
          <a:schemeClr val="accent2">
            <a:tint val="40000"/>
            <a:alpha val="90000"/>
            <a:hueOff val="-604404"/>
            <a:satOff val="31018"/>
            <a:lumOff val="2627"/>
            <a:alphaOff val="0"/>
          </a:schemeClr>
        </a:solidFill>
        <a:ln w="22225" cap="rnd" cmpd="sng" algn="ctr">
          <a:solidFill>
            <a:schemeClr val="accent2">
              <a:tint val="40000"/>
              <a:alpha val="90000"/>
              <a:hueOff val="-604404"/>
              <a:satOff val="31018"/>
              <a:lumOff val="26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cs-CZ" sz="2400" kern="1200"/>
            <a:t>Nezničitelná </a:t>
          </a:r>
          <a:endParaRPr lang="en-US" sz="2400" kern="1200"/>
        </a:p>
      </dsp:txBody>
      <dsp:txXfrm>
        <a:off x="6617700" y="491245"/>
        <a:ext cx="2205451" cy="417914"/>
      </dsp:txXfrm>
    </dsp:sp>
    <dsp:sp modelId="{060B0949-D863-4EB7-BD81-A4251153E7D0}">
      <dsp:nvSpPr>
        <dsp:cNvPr id="0" name=""/>
        <dsp:cNvSpPr/>
      </dsp:nvSpPr>
      <dsp:spPr>
        <a:xfrm>
          <a:off x="8823152" y="491245"/>
          <a:ext cx="2205451" cy="417914"/>
        </a:xfrm>
        <a:prstGeom prst="rect">
          <a:avLst/>
        </a:prstGeom>
        <a:solidFill>
          <a:schemeClr val="accent2">
            <a:tint val="40000"/>
            <a:alpha val="90000"/>
            <a:hueOff val="-725284"/>
            <a:satOff val="37222"/>
            <a:lumOff val="3153"/>
            <a:alphaOff val="0"/>
          </a:schemeClr>
        </a:solidFill>
        <a:ln w="22225" cap="rnd" cmpd="sng" algn="ctr">
          <a:solidFill>
            <a:schemeClr val="accent2">
              <a:tint val="40000"/>
              <a:alpha val="90000"/>
              <a:hueOff val="-725284"/>
              <a:satOff val="37222"/>
              <a:lumOff val="31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cs-CZ" sz="2400" kern="1200"/>
            <a:t>Trojrozměrná </a:t>
          </a:r>
          <a:endParaRPr lang="en-US" sz="2400" kern="1200"/>
        </a:p>
      </dsp:txBody>
      <dsp:txXfrm>
        <a:off x="8823152" y="491245"/>
        <a:ext cx="2205451" cy="4179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DD7C1-F565-4B00-AD2C-731FF90C2158}">
      <dsp:nvSpPr>
        <dsp:cNvPr id="0" name=""/>
        <dsp:cNvSpPr/>
      </dsp:nvSpPr>
      <dsp:spPr>
        <a:xfrm>
          <a:off x="0" y="2768804"/>
          <a:ext cx="11029950" cy="908783"/>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cs-CZ" sz="1800" i="1" kern="1200" dirty="0"/>
            <a:t>Způsobilým předmětem vydržení vlastnického práva je i pozemek, který je součástí parcely. </a:t>
          </a:r>
          <a:r>
            <a:rPr lang="cs-CZ" sz="1800" kern="1200" dirty="0"/>
            <a:t>NS 22 </a:t>
          </a:r>
          <a:r>
            <a:rPr lang="cs-CZ" sz="1800" kern="1200" dirty="0" err="1"/>
            <a:t>Cdo</a:t>
          </a:r>
          <a:r>
            <a:rPr lang="cs-CZ" sz="1800" kern="1200" dirty="0"/>
            <a:t> 96/2000</a:t>
          </a:r>
          <a:endParaRPr lang="en-US" sz="1800" kern="1200" dirty="0"/>
        </a:p>
      </dsp:txBody>
      <dsp:txXfrm>
        <a:off x="0" y="2768804"/>
        <a:ext cx="11029950" cy="908783"/>
      </dsp:txXfrm>
    </dsp:sp>
    <dsp:sp modelId="{B4A7A2A0-2BC9-4E38-A5BF-689E74779F0E}">
      <dsp:nvSpPr>
        <dsp:cNvPr id="0" name=""/>
        <dsp:cNvSpPr/>
      </dsp:nvSpPr>
      <dsp:spPr>
        <a:xfrm rot="10800000">
          <a:off x="0" y="1384727"/>
          <a:ext cx="11029950" cy="1397708"/>
        </a:xfrm>
        <a:prstGeom prst="upArrowCallout">
          <a:avLst/>
        </a:prstGeom>
        <a:solidFill>
          <a:schemeClr val="accent2">
            <a:hueOff val="-305854"/>
            <a:satOff val="16268"/>
            <a:lumOff val="470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cs-CZ" sz="1800" kern="1200" dirty="0"/>
            <a:t>Pozemek může být</a:t>
          </a:r>
          <a:endParaRPr lang="en-US" sz="1800" kern="1200" dirty="0"/>
        </a:p>
      </dsp:txBody>
      <dsp:txXfrm rot="-10800000">
        <a:off x="0" y="1384727"/>
        <a:ext cx="11029950" cy="490595"/>
      </dsp:txXfrm>
    </dsp:sp>
    <dsp:sp modelId="{2BFFA250-92BB-48E2-A163-6B893D90DCB5}">
      <dsp:nvSpPr>
        <dsp:cNvPr id="0" name=""/>
        <dsp:cNvSpPr/>
      </dsp:nvSpPr>
      <dsp:spPr>
        <a:xfrm>
          <a:off x="5385" y="1875323"/>
          <a:ext cx="3673059" cy="417914"/>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cs-CZ" sz="2000" kern="1200"/>
            <a:t>Totožný s parcelou</a:t>
          </a:r>
          <a:endParaRPr lang="en-US" sz="2000" kern="1200"/>
        </a:p>
      </dsp:txBody>
      <dsp:txXfrm>
        <a:off x="5385" y="1875323"/>
        <a:ext cx="3673059" cy="417914"/>
      </dsp:txXfrm>
    </dsp:sp>
    <dsp:sp modelId="{2A5C7807-63F6-453C-9A2C-220A44BC29F2}">
      <dsp:nvSpPr>
        <dsp:cNvPr id="0" name=""/>
        <dsp:cNvSpPr/>
      </dsp:nvSpPr>
      <dsp:spPr>
        <a:xfrm>
          <a:off x="3678445" y="1875323"/>
          <a:ext cx="3673059" cy="417914"/>
        </a:xfrm>
        <a:prstGeom prst="rect">
          <a:avLst/>
        </a:prstGeom>
        <a:solidFill>
          <a:schemeClr val="accent2">
            <a:tint val="40000"/>
            <a:alpha val="90000"/>
            <a:hueOff val="-145057"/>
            <a:satOff val="7444"/>
            <a:lumOff val="631"/>
            <a:alphaOff val="0"/>
          </a:schemeClr>
        </a:solidFill>
        <a:ln w="22225" cap="rnd" cmpd="sng" algn="ctr">
          <a:solidFill>
            <a:schemeClr val="accent2">
              <a:tint val="40000"/>
              <a:alpha val="90000"/>
              <a:hueOff val="-145057"/>
              <a:satOff val="7444"/>
              <a:lumOff val="6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cs-CZ" sz="2000" kern="1200"/>
            <a:t>Tvořen více parcelami</a:t>
          </a:r>
          <a:endParaRPr lang="en-US" sz="2000" kern="1200"/>
        </a:p>
      </dsp:txBody>
      <dsp:txXfrm>
        <a:off x="3678445" y="1875323"/>
        <a:ext cx="3673059" cy="417914"/>
      </dsp:txXfrm>
    </dsp:sp>
    <dsp:sp modelId="{247996D8-338F-4A82-B2D2-E9A0D64D562E}">
      <dsp:nvSpPr>
        <dsp:cNvPr id="0" name=""/>
        <dsp:cNvSpPr/>
      </dsp:nvSpPr>
      <dsp:spPr>
        <a:xfrm>
          <a:off x="7351504" y="1875323"/>
          <a:ext cx="3673059" cy="417914"/>
        </a:xfrm>
        <a:prstGeom prst="rect">
          <a:avLst/>
        </a:prstGeom>
        <a:solidFill>
          <a:schemeClr val="accent2">
            <a:tint val="40000"/>
            <a:alpha val="90000"/>
            <a:hueOff val="-290114"/>
            <a:satOff val="14889"/>
            <a:lumOff val="1261"/>
            <a:alphaOff val="0"/>
          </a:schemeClr>
        </a:solidFill>
        <a:ln w="22225" cap="rnd" cmpd="sng" algn="ctr">
          <a:solidFill>
            <a:schemeClr val="accent2">
              <a:tint val="40000"/>
              <a:alpha val="90000"/>
              <a:hueOff val="-290114"/>
              <a:satOff val="14889"/>
              <a:lumOff val="12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cs-CZ" sz="2000" kern="1200"/>
            <a:t>Částí parcely</a:t>
          </a:r>
          <a:endParaRPr lang="en-US" sz="2000" kern="1200"/>
        </a:p>
      </dsp:txBody>
      <dsp:txXfrm>
        <a:off x="7351504" y="1875323"/>
        <a:ext cx="3673059" cy="417914"/>
      </dsp:txXfrm>
    </dsp:sp>
    <dsp:sp modelId="{18EA4429-135F-4D12-9FF1-F77AB6D63C03}">
      <dsp:nvSpPr>
        <dsp:cNvPr id="0" name=""/>
        <dsp:cNvSpPr/>
      </dsp:nvSpPr>
      <dsp:spPr>
        <a:xfrm rot="10800000">
          <a:off x="0" y="650"/>
          <a:ext cx="11029950" cy="1397708"/>
        </a:xfrm>
        <a:prstGeom prst="upArrowCallout">
          <a:avLst/>
        </a:prstGeom>
        <a:solidFill>
          <a:schemeClr val="accent2">
            <a:hueOff val="-611709"/>
            <a:satOff val="32535"/>
            <a:lumOff val="9411"/>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cs-CZ" sz="1800" kern="1200" dirty="0"/>
            <a:t>Parcelou je pozemek</a:t>
          </a:r>
          <a:endParaRPr lang="en-US" sz="1800" kern="1200" dirty="0"/>
        </a:p>
      </dsp:txBody>
      <dsp:txXfrm rot="-10800000">
        <a:off x="0" y="650"/>
        <a:ext cx="11029950" cy="490595"/>
      </dsp:txXfrm>
    </dsp:sp>
    <dsp:sp modelId="{CC533B06-A378-437E-8B5D-F90D78FE7B91}">
      <dsp:nvSpPr>
        <dsp:cNvPr id="0" name=""/>
        <dsp:cNvSpPr/>
      </dsp:nvSpPr>
      <dsp:spPr>
        <a:xfrm>
          <a:off x="5385" y="491245"/>
          <a:ext cx="3673059" cy="417914"/>
        </a:xfrm>
        <a:prstGeom prst="rect">
          <a:avLst/>
        </a:prstGeom>
        <a:solidFill>
          <a:schemeClr val="accent2">
            <a:tint val="40000"/>
            <a:alpha val="90000"/>
            <a:hueOff val="-435171"/>
            <a:satOff val="22333"/>
            <a:lumOff val="1892"/>
            <a:alphaOff val="0"/>
          </a:schemeClr>
        </a:solidFill>
        <a:ln w="22225" cap="rnd" cmpd="sng" algn="ctr">
          <a:solidFill>
            <a:schemeClr val="accent2">
              <a:tint val="40000"/>
              <a:alpha val="90000"/>
              <a:hueOff val="-435171"/>
              <a:satOff val="22333"/>
              <a:lumOff val="18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cs-CZ" sz="2000" kern="1200"/>
            <a:t>Geometricky a polohově určený</a:t>
          </a:r>
          <a:endParaRPr lang="en-US" sz="2000" kern="1200"/>
        </a:p>
      </dsp:txBody>
      <dsp:txXfrm>
        <a:off x="5385" y="491245"/>
        <a:ext cx="3673059" cy="417914"/>
      </dsp:txXfrm>
    </dsp:sp>
    <dsp:sp modelId="{8E7F6BBE-6C8B-4608-A642-66CAC8D5D7CD}">
      <dsp:nvSpPr>
        <dsp:cNvPr id="0" name=""/>
        <dsp:cNvSpPr/>
      </dsp:nvSpPr>
      <dsp:spPr>
        <a:xfrm>
          <a:off x="3678445" y="491245"/>
          <a:ext cx="3673059" cy="417914"/>
        </a:xfrm>
        <a:prstGeom prst="rect">
          <a:avLst/>
        </a:prstGeom>
        <a:solidFill>
          <a:schemeClr val="accent2">
            <a:tint val="40000"/>
            <a:alpha val="90000"/>
            <a:hueOff val="-580228"/>
            <a:satOff val="29778"/>
            <a:lumOff val="2522"/>
            <a:alphaOff val="0"/>
          </a:schemeClr>
        </a:solidFill>
        <a:ln w="22225" cap="rnd" cmpd="sng" algn="ctr">
          <a:solidFill>
            <a:schemeClr val="accent2">
              <a:tint val="40000"/>
              <a:alpha val="90000"/>
              <a:hueOff val="-580228"/>
              <a:satOff val="29778"/>
              <a:lumOff val="25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cs-CZ" sz="2000" kern="1200"/>
            <a:t>Zobrazený v katastrální mapě</a:t>
          </a:r>
          <a:endParaRPr lang="en-US" sz="2000" kern="1200"/>
        </a:p>
      </dsp:txBody>
      <dsp:txXfrm>
        <a:off x="3678445" y="491245"/>
        <a:ext cx="3673059" cy="417914"/>
      </dsp:txXfrm>
    </dsp:sp>
    <dsp:sp modelId="{81575017-006E-4626-8393-A920850EB0C4}">
      <dsp:nvSpPr>
        <dsp:cNvPr id="0" name=""/>
        <dsp:cNvSpPr/>
      </dsp:nvSpPr>
      <dsp:spPr>
        <a:xfrm>
          <a:off x="7351504" y="491245"/>
          <a:ext cx="3673059" cy="417914"/>
        </a:xfrm>
        <a:prstGeom prst="rect">
          <a:avLst/>
        </a:prstGeom>
        <a:solidFill>
          <a:schemeClr val="accent2">
            <a:tint val="40000"/>
            <a:alpha val="90000"/>
            <a:hueOff val="-725284"/>
            <a:satOff val="37222"/>
            <a:lumOff val="3153"/>
            <a:alphaOff val="0"/>
          </a:schemeClr>
        </a:solidFill>
        <a:ln w="22225" cap="rnd" cmpd="sng" algn="ctr">
          <a:solidFill>
            <a:schemeClr val="accent2">
              <a:tint val="40000"/>
              <a:alpha val="90000"/>
              <a:hueOff val="-725284"/>
              <a:satOff val="37222"/>
              <a:lumOff val="31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cs-CZ" sz="2000" kern="1200"/>
            <a:t>Označený parcelním číslem</a:t>
          </a:r>
          <a:endParaRPr lang="en-US" sz="2000" kern="1200"/>
        </a:p>
      </dsp:txBody>
      <dsp:txXfrm>
        <a:off x="7351504" y="491245"/>
        <a:ext cx="3673059" cy="4179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3DB65-640A-4E25-A053-AC77F10415AE}">
      <dsp:nvSpPr>
        <dsp:cNvPr id="0" name=""/>
        <dsp:cNvSpPr/>
      </dsp:nvSpPr>
      <dsp:spPr>
        <a:xfrm>
          <a:off x="2205989" y="1149"/>
          <a:ext cx="8823960" cy="1178185"/>
        </a:xfrm>
        <a:prstGeom prst="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209" tIns="299259" rIns="171209" bIns="299259" numCol="1" spcCol="1270" anchor="ctr" anchorCtr="0">
          <a:noAutofit/>
        </a:bodyPr>
        <a:lstStyle/>
        <a:p>
          <a:pPr lvl="0" algn="l" defTabSz="889000">
            <a:lnSpc>
              <a:spcPct val="90000"/>
            </a:lnSpc>
            <a:spcBef>
              <a:spcPct val="0"/>
            </a:spcBef>
            <a:spcAft>
              <a:spcPct val="35000"/>
            </a:spcAft>
          </a:pPr>
          <a:r>
            <a:rPr lang="cs-CZ" sz="2000" kern="1200"/>
            <a:t>Pozemková parcela, stavební parcela, katastrální území, pozemky evidované zjednodušeným způsobem</a:t>
          </a:r>
          <a:endParaRPr lang="en-US" sz="2000" kern="1200"/>
        </a:p>
      </dsp:txBody>
      <dsp:txXfrm>
        <a:off x="2205989" y="1149"/>
        <a:ext cx="8823960" cy="1178185"/>
      </dsp:txXfrm>
    </dsp:sp>
    <dsp:sp modelId="{0089C379-8CD3-4D3B-8C87-8F10FF25BD7C}">
      <dsp:nvSpPr>
        <dsp:cNvPr id="0" name=""/>
        <dsp:cNvSpPr/>
      </dsp:nvSpPr>
      <dsp:spPr>
        <a:xfrm>
          <a:off x="0" y="1149"/>
          <a:ext cx="2205990" cy="1178185"/>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6734" tIns="116379" rIns="116734" bIns="116379" numCol="1" spcCol="1270" anchor="ctr" anchorCtr="0">
          <a:noAutofit/>
        </a:bodyPr>
        <a:lstStyle/>
        <a:p>
          <a:pPr lvl="0" algn="ctr" defTabSz="1111250">
            <a:lnSpc>
              <a:spcPct val="90000"/>
            </a:lnSpc>
            <a:spcBef>
              <a:spcPct val="0"/>
            </a:spcBef>
            <a:spcAft>
              <a:spcPct val="35000"/>
            </a:spcAft>
          </a:pPr>
          <a:r>
            <a:rPr lang="cs-CZ" sz="2500" kern="1200"/>
            <a:t>Z katastrálního zákona</a:t>
          </a:r>
          <a:endParaRPr lang="en-US" sz="2500" kern="1200"/>
        </a:p>
      </dsp:txBody>
      <dsp:txXfrm>
        <a:off x="0" y="1149"/>
        <a:ext cx="2205990" cy="1178185"/>
      </dsp:txXfrm>
    </dsp:sp>
    <dsp:sp modelId="{B6D25FF3-A98A-490E-A905-CC64D0154520}">
      <dsp:nvSpPr>
        <dsp:cNvPr id="0" name=""/>
        <dsp:cNvSpPr/>
      </dsp:nvSpPr>
      <dsp:spPr>
        <a:xfrm>
          <a:off x="2205990" y="1250026"/>
          <a:ext cx="8823960" cy="1178185"/>
        </a:xfrm>
        <a:prstGeom prst="rect">
          <a:avLst/>
        </a:prstGeom>
        <a:solidFill>
          <a:schemeClr val="accent2">
            <a:tint val="40000"/>
            <a:alpha val="90000"/>
            <a:hueOff val="-362642"/>
            <a:satOff val="18611"/>
            <a:lumOff val="1576"/>
            <a:alphaOff val="0"/>
          </a:schemeClr>
        </a:solidFill>
        <a:ln w="12700" cap="rnd" cmpd="sng" algn="ctr">
          <a:solidFill>
            <a:schemeClr val="accent2">
              <a:tint val="40000"/>
              <a:alpha val="90000"/>
              <a:hueOff val="-362642"/>
              <a:satOff val="18611"/>
              <a:lumOff val="157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209" tIns="299259" rIns="171209" bIns="299259" numCol="1" spcCol="1270" anchor="ctr" anchorCtr="0">
          <a:noAutofit/>
        </a:bodyPr>
        <a:lstStyle/>
        <a:p>
          <a:pPr lvl="0" algn="l" defTabSz="889000">
            <a:lnSpc>
              <a:spcPct val="90000"/>
            </a:lnSpc>
            <a:spcBef>
              <a:spcPct val="0"/>
            </a:spcBef>
            <a:spcAft>
              <a:spcPct val="35000"/>
            </a:spcAft>
          </a:pPr>
          <a:r>
            <a:rPr lang="cs-CZ" sz="2000" kern="1200"/>
            <a:t>Plocha, území  </a:t>
          </a:r>
          <a:endParaRPr lang="en-US" sz="2000" kern="1200"/>
        </a:p>
      </dsp:txBody>
      <dsp:txXfrm>
        <a:off x="2205990" y="1250026"/>
        <a:ext cx="8823960" cy="1178185"/>
      </dsp:txXfrm>
    </dsp:sp>
    <dsp:sp modelId="{E4B5193F-867C-45D1-8680-E4657280867A}">
      <dsp:nvSpPr>
        <dsp:cNvPr id="0" name=""/>
        <dsp:cNvSpPr/>
      </dsp:nvSpPr>
      <dsp:spPr>
        <a:xfrm>
          <a:off x="0" y="1250026"/>
          <a:ext cx="2205990" cy="1178185"/>
        </a:xfrm>
        <a:prstGeom prst="rect">
          <a:avLst/>
        </a:prstGeom>
        <a:gradFill rotWithShape="0">
          <a:gsLst>
            <a:gs pos="0">
              <a:schemeClr val="accent2">
                <a:hueOff val="-305854"/>
                <a:satOff val="16268"/>
                <a:lumOff val="4705"/>
                <a:alphaOff val="0"/>
                <a:tint val="98000"/>
                <a:lumMod val="110000"/>
              </a:schemeClr>
            </a:gs>
            <a:gs pos="84000">
              <a:schemeClr val="accent2">
                <a:hueOff val="-305854"/>
                <a:satOff val="16268"/>
                <a:lumOff val="4705"/>
                <a:alphaOff val="0"/>
                <a:shade val="90000"/>
                <a:lumMod val="88000"/>
              </a:schemeClr>
            </a:gs>
          </a:gsLst>
          <a:lin ang="5400000" scaled="0"/>
        </a:gradFill>
        <a:ln w="12700" cap="rnd" cmpd="sng" algn="ctr">
          <a:solidFill>
            <a:schemeClr val="accent2">
              <a:hueOff val="-305854"/>
              <a:satOff val="16268"/>
              <a:lumOff val="4705"/>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6734" tIns="116379" rIns="116734" bIns="116379" numCol="1" spcCol="1270" anchor="ctr" anchorCtr="0">
          <a:noAutofit/>
        </a:bodyPr>
        <a:lstStyle/>
        <a:p>
          <a:pPr lvl="0" algn="ctr" defTabSz="1111250">
            <a:lnSpc>
              <a:spcPct val="90000"/>
            </a:lnSpc>
            <a:spcBef>
              <a:spcPct val="0"/>
            </a:spcBef>
            <a:spcAft>
              <a:spcPct val="35000"/>
            </a:spcAft>
          </a:pPr>
          <a:r>
            <a:rPr lang="cs-CZ" sz="2500" kern="1200"/>
            <a:t>Ze stavebního zákona</a:t>
          </a:r>
          <a:endParaRPr lang="en-US" sz="2500" kern="1200"/>
        </a:p>
      </dsp:txBody>
      <dsp:txXfrm>
        <a:off x="0" y="1250026"/>
        <a:ext cx="2205990" cy="1178185"/>
      </dsp:txXfrm>
    </dsp:sp>
    <dsp:sp modelId="{2DB6A617-3E1A-4DA8-AE5F-84231F4ECCE9}">
      <dsp:nvSpPr>
        <dsp:cNvPr id="0" name=""/>
        <dsp:cNvSpPr/>
      </dsp:nvSpPr>
      <dsp:spPr>
        <a:xfrm>
          <a:off x="2205990" y="2498902"/>
          <a:ext cx="8823960" cy="1178185"/>
        </a:xfrm>
        <a:prstGeom prst="rect">
          <a:avLst/>
        </a:prstGeom>
        <a:solidFill>
          <a:schemeClr val="accent2">
            <a:tint val="40000"/>
            <a:alpha val="90000"/>
            <a:hueOff val="-725284"/>
            <a:satOff val="37222"/>
            <a:lumOff val="3153"/>
            <a:alphaOff val="0"/>
          </a:schemeClr>
        </a:solidFill>
        <a:ln w="12700" cap="rnd" cmpd="sng" algn="ctr">
          <a:solidFill>
            <a:schemeClr val="accent2">
              <a:tint val="40000"/>
              <a:alpha val="90000"/>
              <a:hueOff val="-725284"/>
              <a:satOff val="37222"/>
              <a:lumOff val="315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209" tIns="299259" rIns="171209" bIns="299259" numCol="1" spcCol="1270" anchor="ctr" anchorCtr="0">
          <a:noAutofit/>
        </a:bodyPr>
        <a:lstStyle/>
        <a:p>
          <a:pPr lvl="0" algn="l" defTabSz="889000">
            <a:lnSpc>
              <a:spcPct val="90000"/>
            </a:lnSpc>
            <a:spcBef>
              <a:spcPct val="0"/>
            </a:spcBef>
            <a:spcAft>
              <a:spcPct val="35000"/>
            </a:spcAft>
          </a:pPr>
          <a:r>
            <a:rPr lang="cs-CZ" sz="2000" kern="1200"/>
            <a:t>Půdní blok, díl půdního bloku</a:t>
          </a:r>
          <a:endParaRPr lang="en-US" sz="2000" kern="1200"/>
        </a:p>
      </dsp:txBody>
      <dsp:txXfrm>
        <a:off x="2205990" y="2498902"/>
        <a:ext cx="8823960" cy="1178185"/>
      </dsp:txXfrm>
    </dsp:sp>
    <dsp:sp modelId="{38E7E01A-3325-485A-AAB3-F23A99FAE27D}">
      <dsp:nvSpPr>
        <dsp:cNvPr id="0" name=""/>
        <dsp:cNvSpPr/>
      </dsp:nvSpPr>
      <dsp:spPr>
        <a:xfrm>
          <a:off x="0" y="2498902"/>
          <a:ext cx="2205990" cy="1178185"/>
        </a:xfrm>
        <a:prstGeom prst="rect">
          <a:avLst/>
        </a:prstGeom>
        <a:gradFill rotWithShape="0">
          <a:gsLst>
            <a:gs pos="0">
              <a:schemeClr val="accent2">
                <a:hueOff val="-611709"/>
                <a:satOff val="32535"/>
                <a:lumOff val="9411"/>
                <a:alphaOff val="0"/>
                <a:tint val="98000"/>
                <a:lumMod val="110000"/>
              </a:schemeClr>
            </a:gs>
            <a:gs pos="84000">
              <a:schemeClr val="accent2">
                <a:hueOff val="-611709"/>
                <a:satOff val="32535"/>
                <a:lumOff val="9411"/>
                <a:alphaOff val="0"/>
                <a:shade val="90000"/>
                <a:lumMod val="88000"/>
              </a:schemeClr>
            </a:gs>
          </a:gsLst>
          <a:lin ang="5400000" scaled="0"/>
        </a:gradFill>
        <a:ln w="12700" cap="rnd" cmpd="sng" algn="ctr">
          <a:solidFill>
            <a:schemeClr val="accent2">
              <a:hueOff val="-611709"/>
              <a:satOff val="32535"/>
              <a:lumOff val="9411"/>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6734" tIns="116379" rIns="116734" bIns="116379" numCol="1" spcCol="1270" anchor="ctr" anchorCtr="0">
          <a:noAutofit/>
        </a:bodyPr>
        <a:lstStyle/>
        <a:p>
          <a:pPr lvl="0" algn="ctr" defTabSz="1111250">
            <a:lnSpc>
              <a:spcPct val="90000"/>
            </a:lnSpc>
            <a:spcBef>
              <a:spcPct val="0"/>
            </a:spcBef>
            <a:spcAft>
              <a:spcPct val="35000"/>
            </a:spcAft>
          </a:pPr>
          <a:r>
            <a:rPr lang="cs-CZ" sz="2500" kern="1200"/>
            <a:t>Ze zákona o zemědělství</a:t>
          </a:r>
          <a:endParaRPr lang="en-US" sz="2500" kern="1200"/>
        </a:p>
      </dsp:txBody>
      <dsp:txXfrm>
        <a:off x="0" y="2498902"/>
        <a:ext cx="2205990" cy="11781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02CBC-5D80-4688-BD2F-991C15049A6D}">
      <dsp:nvSpPr>
        <dsp:cNvPr id="0" name=""/>
        <dsp:cNvSpPr/>
      </dsp:nvSpPr>
      <dsp:spPr>
        <a:xfrm>
          <a:off x="0" y="2220011"/>
          <a:ext cx="11029950" cy="145656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cs-CZ" sz="1900" kern="1200"/>
            <a:t>Součástí pozemku nejsou</a:t>
          </a:r>
          <a:endParaRPr lang="en-US" sz="1900" kern="1200"/>
        </a:p>
      </dsp:txBody>
      <dsp:txXfrm>
        <a:off x="0" y="2220011"/>
        <a:ext cx="11029950" cy="786546"/>
      </dsp:txXfrm>
    </dsp:sp>
    <dsp:sp modelId="{E6BB78F4-9385-4F19-902D-2150A01D8D26}">
      <dsp:nvSpPr>
        <dsp:cNvPr id="0" name=""/>
        <dsp:cNvSpPr/>
      </dsp:nvSpPr>
      <dsp:spPr>
        <a:xfrm>
          <a:off x="0" y="2977426"/>
          <a:ext cx="2757487" cy="670021"/>
        </a:xfrm>
        <a:prstGeom prst="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cs-CZ" sz="1500" kern="1200"/>
            <a:t>Podzemní stavby se samostatným účelovým určením</a:t>
          </a:r>
          <a:endParaRPr lang="en-US" sz="1500" kern="1200"/>
        </a:p>
      </dsp:txBody>
      <dsp:txXfrm>
        <a:off x="0" y="2977426"/>
        <a:ext cx="2757487" cy="670021"/>
      </dsp:txXfrm>
    </dsp:sp>
    <dsp:sp modelId="{1E23FB1D-1EA0-4B5F-B27A-87D2CCD9B9F5}">
      <dsp:nvSpPr>
        <dsp:cNvPr id="0" name=""/>
        <dsp:cNvSpPr/>
      </dsp:nvSpPr>
      <dsp:spPr>
        <a:xfrm>
          <a:off x="2757487" y="2977426"/>
          <a:ext cx="2757487" cy="670021"/>
        </a:xfrm>
        <a:prstGeom prst="rect">
          <a:avLst/>
        </a:prstGeom>
        <a:solidFill>
          <a:schemeClr val="accent2">
            <a:tint val="40000"/>
            <a:alpha val="90000"/>
            <a:hueOff val="-181321"/>
            <a:satOff val="9306"/>
            <a:lumOff val="788"/>
            <a:alphaOff val="0"/>
          </a:schemeClr>
        </a:solidFill>
        <a:ln w="12700" cap="rnd" cmpd="sng" algn="ctr">
          <a:solidFill>
            <a:schemeClr val="accent2">
              <a:tint val="40000"/>
              <a:alpha val="90000"/>
              <a:hueOff val="-181321"/>
              <a:satOff val="9306"/>
              <a:lumOff val="78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cs-CZ" sz="1500" kern="1200"/>
            <a:t>Liniové stavby</a:t>
          </a:r>
          <a:endParaRPr lang="en-US" sz="1500" kern="1200"/>
        </a:p>
      </dsp:txBody>
      <dsp:txXfrm>
        <a:off x="2757487" y="2977426"/>
        <a:ext cx="2757487" cy="670021"/>
      </dsp:txXfrm>
    </dsp:sp>
    <dsp:sp modelId="{C3E492F6-7E51-4FB3-BB20-77C809AFF04F}">
      <dsp:nvSpPr>
        <dsp:cNvPr id="0" name=""/>
        <dsp:cNvSpPr/>
      </dsp:nvSpPr>
      <dsp:spPr>
        <a:xfrm>
          <a:off x="5514975" y="2977426"/>
          <a:ext cx="2757487" cy="670021"/>
        </a:xfrm>
        <a:prstGeom prst="rect">
          <a:avLst/>
        </a:prstGeom>
        <a:solidFill>
          <a:schemeClr val="accent2">
            <a:tint val="40000"/>
            <a:alpha val="90000"/>
            <a:hueOff val="-362642"/>
            <a:satOff val="18611"/>
            <a:lumOff val="1576"/>
            <a:alphaOff val="0"/>
          </a:schemeClr>
        </a:solidFill>
        <a:ln w="12700" cap="rnd" cmpd="sng" algn="ctr">
          <a:solidFill>
            <a:schemeClr val="accent2">
              <a:tint val="40000"/>
              <a:alpha val="90000"/>
              <a:hueOff val="-362642"/>
              <a:satOff val="18611"/>
              <a:lumOff val="157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cs-CZ" sz="1500" kern="1200"/>
            <a:t>Stavby v režimu přechodných ustanovení OZ</a:t>
          </a:r>
          <a:endParaRPr lang="en-US" sz="1500" kern="1200"/>
        </a:p>
      </dsp:txBody>
      <dsp:txXfrm>
        <a:off x="5514975" y="2977426"/>
        <a:ext cx="2757487" cy="670021"/>
      </dsp:txXfrm>
    </dsp:sp>
    <dsp:sp modelId="{3EC7507D-E5BF-431E-9431-BA83366149C3}">
      <dsp:nvSpPr>
        <dsp:cNvPr id="0" name=""/>
        <dsp:cNvSpPr/>
      </dsp:nvSpPr>
      <dsp:spPr>
        <a:xfrm>
          <a:off x="8272462" y="2977426"/>
          <a:ext cx="2757487" cy="670021"/>
        </a:xfrm>
        <a:prstGeom prst="rect">
          <a:avLst/>
        </a:prstGeom>
        <a:solidFill>
          <a:schemeClr val="accent2">
            <a:tint val="40000"/>
            <a:alpha val="90000"/>
            <a:hueOff val="-543963"/>
            <a:satOff val="27916"/>
            <a:lumOff val="2365"/>
            <a:alphaOff val="0"/>
          </a:schemeClr>
        </a:solidFill>
        <a:ln w="12700" cap="rnd" cmpd="sng" algn="ctr">
          <a:solidFill>
            <a:schemeClr val="accent2">
              <a:tint val="40000"/>
              <a:alpha val="90000"/>
              <a:hueOff val="-543963"/>
              <a:satOff val="27916"/>
              <a:lumOff val="236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cs-CZ" sz="1500" kern="1200"/>
            <a:t>Stavby, které jsou součástí práva stavby</a:t>
          </a:r>
          <a:endParaRPr lang="en-US" sz="1500" kern="1200"/>
        </a:p>
      </dsp:txBody>
      <dsp:txXfrm>
        <a:off x="8272462" y="2977426"/>
        <a:ext cx="2757487" cy="670021"/>
      </dsp:txXfrm>
    </dsp:sp>
    <dsp:sp modelId="{DA6B7B6C-9319-4D44-8785-26105E81A89F}">
      <dsp:nvSpPr>
        <dsp:cNvPr id="0" name=""/>
        <dsp:cNvSpPr/>
      </dsp:nvSpPr>
      <dsp:spPr>
        <a:xfrm rot="10800000">
          <a:off x="0" y="1658"/>
          <a:ext cx="11029950" cy="2240201"/>
        </a:xfrm>
        <a:prstGeom prst="upArrowCallout">
          <a:avLst/>
        </a:prstGeom>
        <a:gradFill rotWithShape="0">
          <a:gsLst>
            <a:gs pos="0">
              <a:schemeClr val="accent2">
                <a:hueOff val="-611709"/>
                <a:satOff val="32535"/>
                <a:lumOff val="9411"/>
                <a:alphaOff val="0"/>
                <a:tint val="98000"/>
                <a:lumMod val="110000"/>
              </a:schemeClr>
            </a:gs>
            <a:gs pos="84000">
              <a:schemeClr val="accent2">
                <a:hueOff val="-611709"/>
                <a:satOff val="32535"/>
                <a:lumOff val="9411"/>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cs-CZ" sz="1900" i="1" kern="1200" dirty="0"/>
            <a:t>Součástí pozemku je prostor nad povrchem i pod povrchem, stavby zřízené na pozemku a jiná zařízení (dále jen „stavba“) s výjimkou staveb dočasných, včetně toho, co je zapuštěno v pozemku nebo upevněno ve zdech.</a:t>
          </a:r>
          <a:endParaRPr lang="en-US" sz="1900" kern="1200" dirty="0"/>
        </a:p>
      </dsp:txBody>
      <dsp:txXfrm rot="-10800000">
        <a:off x="0" y="1658"/>
        <a:ext cx="11029950" cy="786310"/>
      </dsp:txXfrm>
    </dsp:sp>
    <dsp:sp modelId="{C899D875-3027-4E3C-9583-2A49EED16190}">
      <dsp:nvSpPr>
        <dsp:cNvPr id="0" name=""/>
        <dsp:cNvSpPr/>
      </dsp:nvSpPr>
      <dsp:spPr>
        <a:xfrm>
          <a:off x="0" y="787969"/>
          <a:ext cx="11029950" cy="669820"/>
        </a:xfrm>
        <a:prstGeom prst="rect">
          <a:avLst/>
        </a:prstGeom>
        <a:solidFill>
          <a:schemeClr val="accent2">
            <a:tint val="40000"/>
            <a:alpha val="90000"/>
            <a:hueOff val="-725284"/>
            <a:satOff val="37222"/>
            <a:lumOff val="3153"/>
            <a:alphaOff val="0"/>
          </a:schemeClr>
        </a:solidFill>
        <a:ln w="12700" cap="rnd" cmpd="sng" algn="ctr">
          <a:solidFill>
            <a:schemeClr val="accent2">
              <a:tint val="40000"/>
              <a:alpha val="90000"/>
              <a:hueOff val="-725284"/>
              <a:satOff val="37222"/>
              <a:lumOff val="315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cs-CZ" sz="1500" kern="1200"/>
            <a:t>§ 506 OZ: Superficiální zásada</a:t>
          </a:r>
          <a:endParaRPr lang="en-US" sz="1500" kern="1200"/>
        </a:p>
      </dsp:txBody>
      <dsp:txXfrm>
        <a:off x="0" y="787969"/>
        <a:ext cx="11029950" cy="6698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55D1623E-5203-4E48-9486-8C026DB155C4}" type="datetimeFigureOut">
              <a:rPr lang="cs-CZ" smtClean="0"/>
              <a:t>19.10.2018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F3547D4-BA94-4AEE-BB12-B3172209BA21}" type="slidenum">
              <a:rPr lang="cs-CZ" smtClean="0"/>
              <a:t>‹#›</a:t>
            </a:fld>
            <a:endParaRPr lang="cs-CZ"/>
          </a:p>
        </p:txBody>
      </p:sp>
    </p:spTree>
    <p:extLst>
      <p:ext uri="{BB962C8B-B14F-4D97-AF65-F5344CB8AC3E}">
        <p14:creationId xmlns:p14="http://schemas.microsoft.com/office/powerpoint/2010/main" val="240241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5D1623E-5203-4E48-9486-8C026DB155C4}" type="datetimeFigureOut">
              <a:rPr lang="cs-CZ" smtClean="0"/>
              <a:t>19.10.2018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F3547D4-BA94-4AEE-BB12-B3172209BA21}" type="slidenum">
              <a:rPr lang="cs-CZ" smtClean="0"/>
              <a:t>‹#›</a:t>
            </a:fld>
            <a:endParaRPr lang="cs-CZ"/>
          </a:p>
        </p:txBody>
      </p:sp>
    </p:spTree>
    <p:extLst>
      <p:ext uri="{BB962C8B-B14F-4D97-AF65-F5344CB8AC3E}">
        <p14:creationId xmlns:p14="http://schemas.microsoft.com/office/powerpoint/2010/main" val="3461194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55D1623E-5203-4E48-9486-8C026DB155C4}" type="datetimeFigureOut">
              <a:rPr lang="cs-CZ" smtClean="0"/>
              <a:t>19.10.2018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F3547D4-BA94-4AEE-BB12-B3172209BA21}" type="slidenum">
              <a:rPr lang="cs-CZ" smtClean="0"/>
              <a:t>‹#›</a:t>
            </a:fld>
            <a:endParaRPr lang="cs-CZ"/>
          </a:p>
        </p:txBody>
      </p:sp>
    </p:spTree>
    <p:extLst>
      <p:ext uri="{BB962C8B-B14F-4D97-AF65-F5344CB8AC3E}">
        <p14:creationId xmlns:p14="http://schemas.microsoft.com/office/powerpoint/2010/main" val="3711144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55D1623E-5203-4E48-9486-8C026DB155C4}" type="datetimeFigureOut">
              <a:rPr lang="cs-CZ" smtClean="0"/>
              <a:t>19.10.2018</a:t>
            </a:fld>
            <a:endParaRPr lang="cs-CZ"/>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cs-CZ"/>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2F3547D4-BA94-4AEE-BB12-B3172209BA21}" type="slidenum">
              <a:rPr lang="cs-CZ" smtClean="0"/>
              <a:t>‹#›</a:t>
            </a:fld>
            <a:endParaRPr lang="cs-CZ"/>
          </a:p>
        </p:txBody>
      </p:sp>
    </p:spTree>
    <p:extLst>
      <p:ext uri="{BB962C8B-B14F-4D97-AF65-F5344CB8AC3E}">
        <p14:creationId xmlns:p14="http://schemas.microsoft.com/office/powerpoint/2010/main" val="2530036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cs-CZ"/>
              <a:t>Kliknutím lze upravit styl.</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5D1623E-5203-4E48-9486-8C026DB155C4}" type="datetimeFigureOut">
              <a:rPr lang="cs-CZ" smtClean="0"/>
              <a:t>19.10.2018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a:xfrm>
            <a:off x="10558300" y="5956137"/>
            <a:ext cx="1052508" cy="365125"/>
          </a:xfrm>
        </p:spPr>
        <p:txBody>
          <a:bodyPr/>
          <a:lstStyle/>
          <a:p>
            <a:fld id="{2F3547D4-BA94-4AEE-BB12-B3172209BA21}" type="slidenum">
              <a:rPr lang="cs-CZ" smtClean="0"/>
              <a:t>‹#›</a:t>
            </a:fld>
            <a:endParaRPr lang="cs-CZ"/>
          </a:p>
        </p:txBody>
      </p:sp>
    </p:spTree>
    <p:extLst>
      <p:ext uri="{BB962C8B-B14F-4D97-AF65-F5344CB8AC3E}">
        <p14:creationId xmlns:p14="http://schemas.microsoft.com/office/powerpoint/2010/main" val="1221349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cs-CZ"/>
              <a:t>Kliknutím lze upravit styl.</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5D1623E-5203-4E48-9486-8C026DB155C4}" type="datetimeFigureOut">
              <a:rPr lang="cs-CZ" smtClean="0"/>
              <a:t>19.10.2018</a:t>
            </a:fld>
            <a:endParaRPr lang="cs-CZ"/>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cs-CZ"/>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F3547D4-BA94-4AEE-BB12-B3172209BA21}" type="slidenum">
              <a:rPr lang="cs-CZ" smtClean="0"/>
              <a:t>‹#›</a:t>
            </a:fld>
            <a:endParaRPr lang="cs-CZ"/>
          </a:p>
        </p:txBody>
      </p:sp>
    </p:spTree>
    <p:extLst>
      <p:ext uri="{BB962C8B-B14F-4D97-AF65-F5344CB8AC3E}">
        <p14:creationId xmlns:p14="http://schemas.microsoft.com/office/powerpoint/2010/main" val="4151987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cs-CZ"/>
              <a:t>Kliknutím lze upravit styl.</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55D1623E-5203-4E48-9486-8C026DB155C4}" type="datetimeFigureOut">
              <a:rPr lang="cs-CZ" smtClean="0"/>
              <a:t>19.10.2018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F3547D4-BA94-4AEE-BB12-B3172209BA21}" type="slidenum">
              <a:rPr lang="cs-CZ" smtClean="0"/>
              <a:t>‹#›</a:t>
            </a:fld>
            <a:endParaRPr lang="cs-CZ"/>
          </a:p>
        </p:txBody>
      </p:sp>
    </p:spTree>
    <p:extLst>
      <p:ext uri="{BB962C8B-B14F-4D97-AF65-F5344CB8AC3E}">
        <p14:creationId xmlns:p14="http://schemas.microsoft.com/office/powerpoint/2010/main" val="194782823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cs-CZ"/>
              <a:t>Kliknutím lze upravit styl.</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55D1623E-5203-4E48-9486-8C026DB155C4}" type="datetimeFigureOut">
              <a:rPr lang="cs-CZ" smtClean="0"/>
              <a:t>19.10.2018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3547D4-BA94-4AEE-BB12-B3172209BA21}" type="slidenum">
              <a:rPr lang="cs-CZ" smtClean="0"/>
              <a:t>‹#›</a:t>
            </a:fld>
            <a:endParaRPr lang="cs-CZ"/>
          </a:p>
        </p:txBody>
      </p:sp>
    </p:spTree>
    <p:extLst>
      <p:ext uri="{BB962C8B-B14F-4D97-AF65-F5344CB8AC3E}">
        <p14:creationId xmlns:p14="http://schemas.microsoft.com/office/powerpoint/2010/main" val="678761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D1623E-5203-4E48-9486-8C026DB155C4}" type="datetimeFigureOut">
              <a:rPr lang="cs-CZ" smtClean="0"/>
              <a:t>19.10.2018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F3547D4-BA94-4AEE-BB12-B3172209BA21}" type="slidenum">
              <a:rPr lang="cs-CZ" smtClean="0"/>
              <a:t>‹#›</a:t>
            </a:fld>
            <a:endParaRPr lang="cs-CZ"/>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cs-CZ"/>
              <a:t>Kliknutím lze upravit styl.</a:t>
            </a:r>
            <a:endParaRPr lang="en-US" dirty="0"/>
          </a:p>
        </p:txBody>
      </p:sp>
    </p:spTree>
    <p:extLst>
      <p:ext uri="{BB962C8B-B14F-4D97-AF65-F5344CB8AC3E}">
        <p14:creationId xmlns:p14="http://schemas.microsoft.com/office/powerpoint/2010/main" val="1537777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1623E-5203-4E48-9486-8C026DB155C4}" type="datetimeFigureOut">
              <a:rPr lang="cs-CZ" smtClean="0"/>
              <a:t>19.10.2018</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2F3547D4-BA94-4AEE-BB12-B3172209BA21}" type="slidenum">
              <a:rPr lang="cs-CZ" smtClean="0"/>
              <a:t>‹#›</a:t>
            </a:fld>
            <a:endParaRPr lang="cs-CZ"/>
          </a:p>
        </p:txBody>
      </p:sp>
    </p:spTree>
    <p:extLst>
      <p:ext uri="{BB962C8B-B14F-4D97-AF65-F5344CB8AC3E}">
        <p14:creationId xmlns:p14="http://schemas.microsoft.com/office/powerpoint/2010/main" val="2931976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cs-CZ"/>
              <a:t>Kliknutím lze upravit styl.</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5D1623E-5203-4E48-9486-8C026DB155C4}" type="datetimeFigureOut">
              <a:rPr lang="cs-CZ" smtClean="0"/>
              <a:t>19.10.2018</a:t>
            </a:fld>
            <a:endParaRPr lang="cs-CZ"/>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F3547D4-BA94-4AEE-BB12-B3172209BA21}" type="slidenum">
              <a:rPr lang="cs-CZ" smtClean="0"/>
              <a:t>‹#›</a:t>
            </a:fld>
            <a:endParaRPr lang="cs-CZ"/>
          </a:p>
        </p:txBody>
      </p:sp>
    </p:spTree>
    <p:extLst>
      <p:ext uri="{BB962C8B-B14F-4D97-AF65-F5344CB8AC3E}">
        <p14:creationId xmlns:p14="http://schemas.microsoft.com/office/powerpoint/2010/main" val="176630907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5D1623E-5203-4E48-9486-8C026DB155C4}" type="datetimeFigureOut">
              <a:rPr lang="cs-CZ" smtClean="0"/>
              <a:t>19.10.2018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F3547D4-BA94-4AEE-BB12-B3172209BA21}" type="slidenum">
              <a:rPr lang="cs-CZ" smtClean="0"/>
              <a:t>‹#›</a:t>
            </a:fld>
            <a:endParaRPr lang="cs-CZ"/>
          </a:p>
        </p:txBody>
      </p:sp>
    </p:spTree>
    <p:extLst>
      <p:ext uri="{BB962C8B-B14F-4D97-AF65-F5344CB8AC3E}">
        <p14:creationId xmlns:p14="http://schemas.microsoft.com/office/powerpoint/2010/main" val="1105712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55D1623E-5203-4E48-9486-8C026DB155C4}" type="datetimeFigureOut">
              <a:rPr lang="cs-CZ" smtClean="0"/>
              <a:t>19.10.2018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F3547D4-BA94-4AEE-BB12-B3172209BA21}" type="slidenum">
              <a:rPr lang="cs-CZ" smtClean="0"/>
              <a:t>‹#›</a:t>
            </a:fld>
            <a:endParaRPr lang="cs-CZ"/>
          </a:p>
        </p:txBody>
      </p:sp>
    </p:spTree>
    <p:extLst>
      <p:ext uri="{BB962C8B-B14F-4D97-AF65-F5344CB8AC3E}">
        <p14:creationId xmlns:p14="http://schemas.microsoft.com/office/powerpoint/2010/main" val="62925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5D1623E-5203-4E48-9486-8C026DB155C4}" type="datetimeFigureOut">
              <a:rPr lang="cs-CZ" smtClean="0"/>
              <a:t>19.10.2018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F3547D4-BA94-4AEE-BB12-B3172209BA21}" type="slidenum">
              <a:rPr lang="cs-CZ" smtClean="0"/>
              <a:t>‹#›</a:t>
            </a:fld>
            <a:endParaRPr lang="cs-CZ"/>
          </a:p>
        </p:txBody>
      </p:sp>
    </p:spTree>
    <p:extLst>
      <p:ext uri="{BB962C8B-B14F-4D97-AF65-F5344CB8AC3E}">
        <p14:creationId xmlns:p14="http://schemas.microsoft.com/office/powerpoint/2010/main" val="4073831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55D1623E-5203-4E48-9486-8C026DB155C4}" type="datetimeFigureOut">
              <a:rPr lang="cs-CZ" smtClean="0"/>
              <a:t>19.10.2018</a:t>
            </a:fld>
            <a:endParaRPr lang="cs-CZ"/>
          </a:p>
        </p:txBody>
      </p:sp>
      <p:sp>
        <p:nvSpPr>
          <p:cNvPr id="5" name="Footer Placeholder 4"/>
          <p:cNvSpPr>
            <a:spLocks noGrp="1"/>
          </p:cNvSpPr>
          <p:nvPr>
            <p:ph type="ftr" sz="quarter" idx="11"/>
          </p:nvPr>
        </p:nvSpPr>
        <p:spPr>
          <a:xfrm>
            <a:off x="774923" y="5951811"/>
            <a:ext cx="7896279" cy="365125"/>
          </a:xfrm>
        </p:spPr>
        <p:txBody>
          <a:bodyPr/>
          <a:lstStyle/>
          <a:p>
            <a:endParaRPr lang="cs-CZ"/>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2F3547D4-BA94-4AEE-BB12-B3172209BA21}" type="slidenum">
              <a:rPr lang="cs-CZ" smtClean="0"/>
              <a:t>‹#›</a:t>
            </a:fld>
            <a:endParaRPr lang="cs-CZ"/>
          </a:p>
        </p:txBody>
      </p:sp>
    </p:spTree>
    <p:extLst>
      <p:ext uri="{BB962C8B-B14F-4D97-AF65-F5344CB8AC3E}">
        <p14:creationId xmlns:p14="http://schemas.microsoft.com/office/powerpoint/2010/main" val="768188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cs-CZ"/>
              <a:t>Kliknutím lze upravit styl.</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55D1623E-5203-4E48-9486-8C026DB155C4}" type="datetimeFigureOut">
              <a:rPr lang="cs-CZ" smtClean="0"/>
              <a:t>19.10.2018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F3547D4-BA94-4AEE-BB12-B3172209BA21}" type="slidenum">
              <a:rPr lang="cs-CZ" smtClean="0"/>
              <a:t>‹#›</a:t>
            </a:fld>
            <a:endParaRPr lang="cs-CZ"/>
          </a:p>
        </p:txBody>
      </p:sp>
    </p:spTree>
    <p:extLst>
      <p:ext uri="{BB962C8B-B14F-4D97-AF65-F5344CB8AC3E}">
        <p14:creationId xmlns:p14="http://schemas.microsoft.com/office/powerpoint/2010/main" val="1414004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55D1623E-5203-4E48-9486-8C026DB155C4}" type="datetimeFigureOut">
              <a:rPr lang="cs-CZ" smtClean="0"/>
              <a:t>19.10.2018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F3547D4-BA94-4AEE-BB12-B3172209BA21}" type="slidenum">
              <a:rPr lang="cs-CZ" smtClean="0"/>
              <a:t>‹#›</a:t>
            </a:fld>
            <a:endParaRPr lang="cs-CZ"/>
          </a:p>
        </p:txBody>
      </p:sp>
    </p:spTree>
    <p:extLst>
      <p:ext uri="{BB962C8B-B14F-4D97-AF65-F5344CB8AC3E}">
        <p14:creationId xmlns:p14="http://schemas.microsoft.com/office/powerpoint/2010/main" val="7223864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845127" y="2507550"/>
            <a:ext cx="5156200" cy="36805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2507550"/>
            <a:ext cx="5181601" cy="36805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p>
            <a:fld id="{55D1623E-5203-4E48-9486-8C026DB155C4}" type="datetimeFigureOut">
              <a:rPr lang="cs-CZ" smtClean="0"/>
              <a:t>19.10.2018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3547D4-BA94-4AEE-BB12-B3172209BA21}"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259619353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Jenom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D1623E-5203-4E48-9486-8C026DB155C4}" type="datetimeFigureOut">
              <a:rPr lang="cs-CZ" smtClean="0"/>
              <a:t>19.10.2018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F3547D4-BA94-4AEE-BB12-B3172209BA21}" type="slidenum">
              <a:rPr lang="cs-CZ" smtClean="0"/>
              <a:t>‹#›</a:t>
            </a:fld>
            <a:endParaRPr lang="cs-CZ"/>
          </a:p>
        </p:txBody>
      </p:sp>
      <p:sp>
        <p:nvSpPr>
          <p:cNvPr id="6" name="Title 5"/>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69382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1623E-5203-4E48-9486-8C026DB155C4}" type="datetimeFigureOut">
              <a:rPr lang="cs-CZ" smtClean="0"/>
              <a:t>19.10.2018</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2F3547D4-BA94-4AEE-BB12-B3172209BA21}" type="slidenum">
              <a:rPr lang="cs-CZ" smtClean="0"/>
              <a:t>‹#›</a:t>
            </a:fld>
            <a:endParaRPr lang="cs-CZ"/>
          </a:p>
        </p:txBody>
      </p:sp>
    </p:spTree>
    <p:extLst>
      <p:ext uri="{BB962C8B-B14F-4D97-AF65-F5344CB8AC3E}">
        <p14:creationId xmlns:p14="http://schemas.microsoft.com/office/powerpoint/2010/main" val="34542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cs-CZ"/>
              <a:t>Kliknutím lze upravit styl.</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55D1623E-5203-4E48-9486-8C026DB155C4}" type="datetimeFigureOut">
              <a:rPr lang="cs-CZ" smtClean="0"/>
              <a:t>19.10.2018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F3547D4-BA94-4AEE-BB12-B3172209BA21}" type="slidenum">
              <a:rPr lang="cs-CZ" smtClean="0"/>
              <a:t>‹#›</a:t>
            </a:fld>
            <a:endParaRPr lang="cs-CZ"/>
          </a:p>
        </p:txBody>
      </p:sp>
    </p:spTree>
    <p:extLst>
      <p:ext uri="{BB962C8B-B14F-4D97-AF65-F5344CB8AC3E}">
        <p14:creationId xmlns:p14="http://schemas.microsoft.com/office/powerpoint/2010/main" val="295043441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cs-CZ"/>
              <a:t>Kliknutím lze upravit styl.</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55D1623E-5203-4E48-9486-8C026DB155C4}" type="datetimeFigureOut">
              <a:rPr lang="cs-CZ" smtClean="0"/>
              <a:t>19.10.2018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F3547D4-BA94-4AEE-BB12-B3172209BA21}" type="slidenum">
              <a:rPr lang="cs-CZ" smtClean="0"/>
              <a:t>‹#›</a:t>
            </a:fld>
            <a:endParaRPr lang="cs-CZ"/>
          </a:p>
        </p:txBody>
      </p:sp>
    </p:spTree>
    <p:extLst>
      <p:ext uri="{BB962C8B-B14F-4D97-AF65-F5344CB8AC3E}">
        <p14:creationId xmlns:p14="http://schemas.microsoft.com/office/powerpoint/2010/main" val="2637965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5D1623E-5203-4E48-9486-8C026DB155C4}" type="datetimeFigureOut">
              <a:rPr lang="cs-CZ" smtClean="0"/>
              <a:t>19.10.2018</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cs-CZ"/>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2F3547D4-BA94-4AEE-BB12-B3172209BA21}" type="slidenum">
              <a:rPr lang="cs-CZ" smtClean="0"/>
              <a:t>‹#›</a:t>
            </a:fld>
            <a:endParaRPr lang="cs-CZ"/>
          </a:p>
        </p:txBody>
      </p:sp>
    </p:spTree>
    <p:extLst>
      <p:ext uri="{BB962C8B-B14F-4D97-AF65-F5344CB8AC3E}">
        <p14:creationId xmlns:p14="http://schemas.microsoft.com/office/powerpoint/2010/main" val="1036303237"/>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55D1623E-5203-4E48-9486-8C026DB155C4}" type="datetimeFigureOut">
              <a:rPr lang="cs-CZ" smtClean="0"/>
              <a:t>19.10.2018</a:t>
            </a:fld>
            <a:endParaRPr lang="cs-CZ"/>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cs-CZ"/>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2F3547D4-BA94-4AEE-BB12-B3172209BA21}" type="slidenum">
              <a:rPr lang="cs-CZ" smtClean="0"/>
              <a:t>‹#›</a:t>
            </a:fld>
            <a:endParaRPr lang="cs-CZ"/>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92616885"/>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 Id="rId5" Type="http://schemas.openxmlformats.org/officeDocument/2006/relationships/image" Target="../media/image22.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13.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136">
            <a:extLst>
              <a:ext uri="{FF2B5EF4-FFF2-40B4-BE49-F238E27FC236}">
                <a16:creationId xmlns:a16="http://schemas.microsoft.com/office/drawing/2014/main" id="{8A62BB49-05AD-4D45-B17B-258C19ADB6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VÃ½sledek obrÃ¡zku pro pozemkovÃ© prÃ¡vo">
            <a:extLst>
              <a:ext uri="{FF2B5EF4-FFF2-40B4-BE49-F238E27FC236}">
                <a16:creationId xmlns:a16="http://schemas.microsoft.com/office/drawing/2014/main" id="{DFA8F036-CC42-4185-A775-BE968EB876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1" t="180" r="6129" b="-2"/>
          <a:stretch/>
        </p:blipFill>
        <p:spPr bwMode="auto">
          <a:xfrm>
            <a:off x="785870" y="1135445"/>
            <a:ext cx="3032061" cy="4771014"/>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38">
            <a:extLst>
              <a:ext uri="{FF2B5EF4-FFF2-40B4-BE49-F238E27FC236}">
                <a16:creationId xmlns:a16="http://schemas.microsoft.com/office/drawing/2014/main" id="{E44D4667-74B9-431D-AEC9-73B81BE1C8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6240" y="638175"/>
            <a:ext cx="3696153" cy="57523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Nadpis 1">
            <a:extLst>
              <a:ext uri="{FF2B5EF4-FFF2-40B4-BE49-F238E27FC236}">
                <a16:creationId xmlns:a16="http://schemas.microsoft.com/office/drawing/2014/main" id="{36350BC5-1844-4924-87A1-9BD59D0A8354}"/>
              </a:ext>
            </a:extLst>
          </p:cNvPr>
          <p:cNvSpPr>
            <a:spLocks noGrp="1"/>
          </p:cNvSpPr>
          <p:nvPr>
            <p:ph type="ctrTitle"/>
          </p:nvPr>
        </p:nvSpPr>
        <p:spPr>
          <a:xfrm>
            <a:off x="8296275" y="1419225"/>
            <a:ext cx="3081576" cy="2085869"/>
          </a:xfrm>
        </p:spPr>
        <p:txBody>
          <a:bodyPr>
            <a:normAutofit/>
          </a:bodyPr>
          <a:lstStyle/>
          <a:p>
            <a:pPr>
              <a:lnSpc>
                <a:spcPct val="90000"/>
              </a:lnSpc>
            </a:pPr>
            <a:r>
              <a:rPr lang="cs-CZ" sz="2000">
                <a:solidFill>
                  <a:srgbClr val="FFFFFF"/>
                </a:solidFill>
              </a:rPr>
              <a:t>Úvod do pozemkového práva. </a:t>
            </a:r>
            <a:br>
              <a:rPr lang="cs-CZ" sz="2000">
                <a:solidFill>
                  <a:srgbClr val="FFFFFF"/>
                </a:solidFill>
              </a:rPr>
            </a:br>
            <a:r>
              <a:rPr lang="cs-CZ" sz="2000">
                <a:solidFill>
                  <a:srgbClr val="FFFFFF"/>
                </a:solidFill>
              </a:rPr>
              <a:t>Předmět a systém. Účelová kategorizace a její změny.</a:t>
            </a:r>
          </a:p>
        </p:txBody>
      </p:sp>
      <p:sp>
        <p:nvSpPr>
          <p:cNvPr id="4" name="Podnadpis 3">
            <a:extLst>
              <a:ext uri="{FF2B5EF4-FFF2-40B4-BE49-F238E27FC236}">
                <a16:creationId xmlns:a16="http://schemas.microsoft.com/office/drawing/2014/main" id="{7059BEB0-BE8B-4699-8662-8468B5746C81}"/>
              </a:ext>
            </a:extLst>
          </p:cNvPr>
          <p:cNvSpPr>
            <a:spLocks noGrp="1"/>
          </p:cNvSpPr>
          <p:nvPr>
            <p:ph type="subTitle" idx="1"/>
          </p:nvPr>
        </p:nvSpPr>
        <p:spPr>
          <a:xfrm>
            <a:off x="8296275" y="3505095"/>
            <a:ext cx="3081576" cy="1733655"/>
          </a:xfrm>
        </p:spPr>
        <p:txBody>
          <a:bodyPr>
            <a:normAutofit/>
          </a:bodyPr>
          <a:lstStyle/>
          <a:p>
            <a:endParaRPr lang="cs-CZ" dirty="0">
              <a:solidFill>
                <a:schemeClr val="bg2"/>
              </a:solidFill>
            </a:endParaRPr>
          </a:p>
          <a:p>
            <a:endParaRPr lang="cs-CZ" dirty="0">
              <a:solidFill>
                <a:schemeClr val="bg2"/>
              </a:solidFill>
            </a:endParaRPr>
          </a:p>
          <a:p>
            <a:r>
              <a:rPr lang="cs-CZ" dirty="0">
                <a:solidFill>
                  <a:schemeClr val="bg2"/>
                </a:solidFill>
              </a:rPr>
              <a:t>JUDR. Jana </a:t>
            </a:r>
            <a:r>
              <a:rPr lang="cs-CZ" dirty="0" err="1">
                <a:solidFill>
                  <a:schemeClr val="bg2"/>
                </a:solidFill>
              </a:rPr>
              <a:t>Tkáčiková</a:t>
            </a:r>
            <a:r>
              <a:rPr lang="cs-CZ" dirty="0">
                <a:solidFill>
                  <a:schemeClr val="bg2"/>
                </a:solidFill>
              </a:rPr>
              <a:t>, Ph.D.</a:t>
            </a:r>
          </a:p>
        </p:txBody>
      </p:sp>
      <p:pic>
        <p:nvPicPr>
          <p:cNvPr id="1026" name="Picture 2" descr="VÃ½sledek obrÃ¡zku pro Ãºvod do pozemkovÃ©ho prÃ¡va">
            <a:extLst>
              <a:ext uri="{FF2B5EF4-FFF2-40B4-BE49-F238E27FC236}">
                <a16:creationId xmlns:a16="http://schemas.microsoft.com/office/drawing/2014/main" id="{8D4321DF-A3F0-480B-99A2-4CA857E143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192" y="1314005"/>
            <a:ext cx="3027759" cy="4420086"/>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44F447FB-106D-4BB6-B82F-880DB487A0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391" y="641101"/>
            <a:ext cx="3695019" cy="5749463"/>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1D8A0B00-C23D-433F-9C32-71C5D8F7B6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714" y="638829"/>
            <a:ext cx="3695019" cy="5749463"/>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561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C22D0F-0152-4DE6-8B1D-6E1F17B6A2A8}"/>
              </a:ext>
            </a:extLst>
          </p:cNvPr>
          <p:cNvSpPr>
            <a:spLocks noGrp="1"/>
          </p:cNvSpPr>
          <p:nvPr>
            <p:ph type="title"/>
          </p:nvPr>
        </p:nvSpPr>
        <p:spPr>
          <a:xfrm>
            <a:off x="581192" y="702156"/>
            <a:ext cx="11029616" cy="1013800"/>
          </a:xfrm>
        </p:spPr>
        <p:txBody>
          <a:bodyPr/>
          <a:lstStyle/>
          <a:p>
            <a:r>
              <a:rPr lang="cs-CZ"/>
              <a:t>I. ÚS 28/99: k vymezení pozemku</a:t>
            </a:r>
            <a:endParaRPr lang="cs-CZ" dirty="0"/>
          </a:p>
        </p:txBody>
      </p:sp>
      <p:sp>
        <p:nvSpPr>
          <p:cNvPr id="3" name="Zástupný symbol pro obsah 2">
            <a:extLst>
              <a:ext uri="{FF2B5EF4-FFF2-40B4-BE49-F238E27FC236}">
                <a16:creationId xmlns:a16="http://schemas.microsoft.com/office/drawing/2014/main" id="{951651F8-D61F-4F65-9094-1B0C67CDF0C9}"/>
              </a:ext>
            </a:extLst>
          </p:cNvPr>
          <p:cNvSpPr>
            <a:spLocks noGrp="1"/>
          </p:cNvSpPr>
          <p:nvPr>
            <p:ph idx="1"/>
          </p:nvPr>
        </p:nvSpPr>
        <p:spPr>
          <a:xfrm>
            <a:off x="581192" y="2180496"/>
            <a:ext cx="11029615" cy="4286292"/>
          </a:xfrm>
        </p:spPr>
        <p:txBody>
          <a:bodyPr>
            <a:normAutofit/>
          </a:bodyPr>
          <a:lstStyle/>
          <a:p>
            <a:pPr marL="0" indent="0">
              <a:buNone/>
            </a:pPr>
            <a:r>
              <a:rPr lang="cs-CZ" i="1" dirty="0"/>
              <a:t>Ústavní soud považuje za nepřípustné dovozovat neexistenci pozemků, které byly postupem předvídaným v ustanovení § 1 restitučního zákona státem odňaty, ze samotného jejich následného rozdělení, sloučení, </a:t>
            </a:r>
            <a:r>
              <a:rPr lang="cs-CZ" i="1" dirty="0" err="1"/>
              <a:t>přeparcelování</a:t>
            </a:r>
            <a:r>
              <a:rPr lang="cs-CZ" i="1" dirty="0"/>
              <a:t>, resp. přečíslování. </a:t>
            </a:r>
          </a:p>
          <a:p>
            <a:pPr marL="0" indent="0">
              <a:buNone/>
            </a:pPr>
            <a:r>
              <a:rPr lang="cs-CZ" i="1" dirty="0"/>
              <a:t>Skutečnost, že jako části zemského povrchu oddělené od zbytku zemského povrchu hranicemi, byly pozemky postupem doby v operátech evidence nemovitostí, popř. v operátech katastru nemovitostí evidovány pod různými parcelními čísly a s rozmanitým geometrickým určením, neznamená, že se na jejich hmotném substrátu, jímž je samotná půda jako produkt přírody vzniklý bez přičinění člověka, který je z ekonomického hlediska nenahraditelný, nerozmnožitelný a nezastupitelný, cokoli změnilo. </a:t>
            </a:r>
          </a:p>
          <a:p>
            <a:pPr marL="0" indent="0">
              <a:buNone/>
            </a:pPr>
            <a:r>
              <a:rPr lang="cs-CZ" b="1" i="1" dirty="0">
                <a:solidFill>
                  <a:srgbClr val="FF0000"/>
                </a:solidFill>
              </a:rPr>
              <a:t>Nelze proto vyloučit vydání stávajícího pozemku jako věci v právním smyslu, která co do své půdní podstaty byla předmětem rozdělování, slučování a </a:t>
            </a:r>
            <a:r>
              <a:rPr lang="cs-CZ" b="1" i="1" dirty="0" err="1">
                <a:solidFill>
                  <a:srgbClr val="FF0000"/>
                </a:solidFill>
              </a:rPr>
              <a:t>přeparcelování</a:t>
            </a:r>
            <a:r>
              <a:rPr lang="cs-CZ" b="1" i="1" dirty="0">
                <a:solidFill>
                  <a:srgbClr val="FF0000"/>
                </a:solidFill>
              </a:rPr>
              <a:t>, a to i tehdy, jestliže v porovnání se stavem evidence nemovitostí v době jejího odnětí jde z kvantitativního a evidenčního pohledu o "část věci" státem odňaté původním vlastníkům</a:t>
            </a:r>
            <a:r>
              <a:rPr lang="cs-CZ" i="1" dirty="0"/>
              <a:t>.</a:t>
            </a:r>
          </a:p>
        </p:txBody>
      </p:sp>
    </p:spTree>
    <p:extLst>
      <p:ext uri="{BB962C8B-B14F-4D97-AF65-F5344CB8AC3E}">
        <p14:creationId xmlns:p14="http://schemas.microsoft.com/office/powerpoint/2010/main" val="1290925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3001D5-5FCB-4653-ADF7-C04FBE803788}"/>
              </a:ext>
            </a:extLst>
          </p:cNvPr>
          <p:cNvSpPr>
            <a:spLocks noGrp="1"/>
          </p:cNvSpPr>
          <p:nvPr>
            <p:ph type="title"/>
          </p:nvPr>
        </p:nvSpPr>
        <p:spPr/>
        <p:txBody>
          <a:bodyPr/>
          <a:lstStyle/>
          <a:p>
            <a:r>
              <a:rPr lang="cs-CZ"/>
              <a:t>NS 22 Cdo 2271/2006: k pojmu parcela</a:t>
            </a:r>
            <a:endParaRPr lang="cs-CZ" dirty="0"/>
          </a:p>
        </p:txBody>
      </p:sp>
      <p:sp>
        <p:nvSpPr>
          <p:cNvPr id="3" name="Zástupný symbol pro obsah 2">
            <a:extLst>
              <a:ext uri="{FF2B5EF4-FFF2-40B4-BE49-F238E27FC236}">
                <a16:creationId xmlns:a16="http://schemas.microsoft.com/office/drawing/2014/main" id="{1FF6E793-0256-46EE-BF91-1587B1895466}"/>
              </a:ext>
            </a:extLst>
          </p:cNvPr>
          <p:cNvSpPr>
            <a:spLocks noGrp="1"/>
          </p:cNvSpPr>
          <p:nvPr>
            <p:ph idx="1"/>
          </p:nvPr>
        </p:nvSpPr>
        <p:spPr>
          <a:xfrm>
            <a:off x="581192" y="2180496"/>
            <a:ext cx="11029615" cy="4276865"/>
          </a:xfrm>
        </p:spPr>
        <p:txBody>
          <a:bodyPr>
            <a:normAutofit/>
          </a:bodyPr>
          <a:lstStyle/>
          <a:p>
            <a:pPr marL="0" indent="0">
              <a:buNone/>
            </a:pPr>
            <a:r>
              <a:rPr lang="cs-CZ" b="1" i="1" dirty="0">
                <a:solidFill>
                  <a:srgbClr val="FF0000"/>
                </a:solidFill>
              </a:rPr>
              <a:t>Vymezení parcely je jen evidenční záležitostí a nemůže nic měnit na vlastnickém právu k pozemku</a:t>
            </a:r>
            <a:r>
              <a:rPr lang="cs-CZ" i="1" dirty="0"/>
              <a:t>; proto také soud nemůže určovat, jaká je ve skutečnosti výměra parcely, neboť stanovení výměry parcely je jen věcí katastrálního úřadu, který parcely eviduje. </a:t>
            </a:r>
          </a:p>
          <a:p>
            <a:pPr marL="0" indent="0">
              <a:buNone/>
            </a:pPr>
            <a:r>
              <a:rPr lang="cs-CZ" i="1" dirty="0"/>
              <a:t>Pokud tedy dojde ke zpřesnění evidenčních údajů katastru tak, že výměra určité parcely je nadále zapsána v menším rozsahu než doposud, neznamená to, že by zaniklo vlastnické právo k té části pozemku, která byla dosud zahrnuta do (zmenšené) parcely. </a:t>
            </a:r>
          </a:p>
          <a:p>
            <a:pPr marL="0" indent="0">
              <a:buNone/>
            </a:pPr>
            <a:r>
              <a:rPr lang="cs-CZ" b="1" i="1" dirty="0">
                <a:solidFill>
                  <a:srgbClr val="FF0000"/>
                </a:solidFill>
              </a:rPr>
              <a:t>Vzniknou-li pochybnosti ohledně vlastnického práva ke zbývající části pozemku, jehož výměra nadále převyšuje výměru nově určené parcely, lze se poté, co za pomoci geometrického plánu bude zbývající část pozemku určena jako parcela, domáhat určení vlastnického práva k této parcele. </a:t>
            </a:r>
            <a:r>
              <a:rPr lang="cs-CZ" i="1" dirty="0"/>
              <a:t>Původní pozemek, jehož výměra byla dříve totožná s výměrou později zmenšené parcely, tak bude nadále zahrnovat dvě, případně i více parcel. Soud však nemůže závazně pro katastrální úřad určovat, jakou má parcela výměru.</a:t>
            </a:r>
          </a:p>
        </p:txBody>
      </p:sp>
    </p:spTree>
    <p:extLst>
      <p:ext uri="{BB962C8B-B14F-4D97-AF65-F5344CB8AC3E}">
        <p14:creationId xmlns:p14="http://schemas.microsoft.com/office/powerpoint/2010/main" val="1512125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3718F6-8360-48E1-815E-BB16750C0C3B}"/>
              </a:ext>
            </a:extLst>
          </p:cNvPr>
          <p:cNvSpPr>
            <a:spLocks noGrp="1"/>
          </p:cNvSpPr>
          <p:nvPr>
            <p:ph type="title"/>
          </p:nvPr>
        </p:nvSpPr>
        <p:spPr>
          <a:xfrm>
            <a:off x="581192" y="702156"/>
            <a:ext cx="11029616" cy="1013800"/>
          </a:xfrm>
        </p:spPr>
        <p:txBody>
          <a:bodyPr>
            <a:normAutofit/>
          </a:bodyPr>
          <a:lstStyle/>
          <a:p>
            <a:r>
              <a:rPr lang="cs-CZ" dirty="0">
                <a:solidFill>
                  <a:srgbClr val="FFFEFF"/>
                </a:solidFill>
              </a:rPr>
              <a:t>Další pojmy</a:t>
            </a:r>
          </a:p>
        </p:txBody>
      </p:sp>
      <p:graphicFrame>
        <p:nvGraphicFramePr>
          <p:cNvPr id="5" name="Zástupný symbol pro obsah 2">
            <a:extLst>
              <a:ext uri="{FF2B5EF4-FFF2-40B4-BE49-F238E27FC236}">
                <a16:creationId xmlns:a16="http://schemas.microsoft.com/office/drawing/2014/main" id="{E7AFEE18-B788-4476-8E93-DE8F7104A030}"/>
              </a:ext>
            </a:extLst>
          </p:cNvPr>
          <p:cNvGraphicFramePr>
            <a:graphicFrameLocks noGrp="1"/>
          </p:cNvGraphicFramePr>
          <p:nvPr>
            <p:ph idx="1"/>
            <p:extLst>
              <p:ext uri="{D42A27DB-BD31-4B8C-83A1-F6EECF244321}">
                <p14:modId xmlns:p14="http://schemas.microsoft.com/office/powerpoint/2010/main" val="665256224"/>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5513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2CFD297-D1AB-4A9E-9DD2-20560FF8ED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BFF9B0B-559F-4DEB-BE09-8CB6C87BC0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84446"/>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00653BB-8104-4496-BA4F-6D7299B5B0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84446"/>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2DDA8682-5D58-471F-ABF5-86935C442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80889"/>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B9F686BF-39CA-4117-85DD-9C82FA1C8B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4757866"/>
            <a:ext cx="11309338" cy="16566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 name="Nadpis 5">
            <a:extLst>
              <a:ext uri="{FF2B5EF4-FFF2-40B4-BE49-F238E27FC236}">
                <a16:creationId xmlns:a16="http://schemas.microsoft.com/office/drawing/2014/main" id="{B9CDBA04-69F6-4664-A494-2A59CAD50EE1}"/>
              </a:ext>
            </a:extLst>
          </p:cNvPr>
          <p:cNvSpPr>
            <a:spLocks noGrp="1"/>
          </p:cNvSpPr>
          <p:nvPr>
            <p:ph type="title"/>
          </p:nvPr>
        </p:nvSpPr>
        <p:spPr>
          <a:xfrm>
            <a:off x="581192" y="4845617"/>
            <a:ext cx="11029616" cy="1013800"/>
          </a:xfrm>
        </p:spPr>
        <p:txBody>
          <a:bodyPr>
            <a:normAutofit/>
          </a:bodyPr>
          <a:lstStyle/>
          <a:p>
            <a:r>
              <a:rPr lang="cs-CZ">
                <a:solidFill>
                  <a:srgbClr val="FFFEFF"/>
                </a:solidFill>
              </a:rPr>
              <a:t>Součást Pozemku</a:t>
            </a:r>
          </a:p>
        </p:txBody>
      </p:sp>
      <p:graphicFrame>
        <p:nvGraphicFramePr>
          <p:cNvPr id="8" name="Zástupný symbol pro obsah 2">
            <a:extLst>
              <a:ext uri="{FF2B5EF4-FFF2-40B4-BE49-F238E27FC236}">
                <a16:creationId xmlns:a16="http://schemas.microsoft.com/office/drawing/2014/main" id="{91B3ABE4-7E4D-4C7B-B6A0-3D2F81D9BBE9}"/>
              </a:ext>
            </a:extLst>
          </p:cNvPr>
          <p:cNvGraphicFramePr>
            <a:graphicFrameLocks noGrp="1"/>
          </p:cNvGraphicFramePr>
          <p:nvPr>
            <p:ph idx="1"/>
            <p:extLst>
              <p:ext uri="{D42A27DB-BD31-4B8C-83A1-F6EECF244321}">
                <p14:modId xmlns:p14="http://schemas.microsoft.com/office/powerpoint/2010/main" val="1139635908"/>
              </p:ext>
            </p:extLst>
          </p:nvPr>
        </p:nvGraphicFramePr>
        <p:xfrm>
          <a:off x="581025" y="728488"/>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5986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60" name="Picture 12" descr="VÃ½sledek obrÃ¡zku pro obilnÃ© porosty">
            <a:extLst>
              <a:ext uri="{FF2B5EF4-FFF2-40B4-BE49-F238E27FC236}">
                <a16:creationId xmlns:a16="http://schemas.microsoft.com/office/drawing/2014/main" id="{86202DF5-CA53-4389-A37B-555CAB8FCE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20" r="2" b="9142"/>
          <a:stretch/>
        </p:blipFill>
        <p:spPr bwMode="auto">
          <a:xfrm>
            <a:off x="4270442" y="2028087"/>
            <a:ext cx="3719959" cy="208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VÃ½sledek obrÃ¡zku pro jeskynÄ">
            <a:extLst>
              <a:ext uri="{FF2B5EF4-FFF2-40B4-BE49-F238E27FC236}">
                <a16:creationId xmlns:a16="http://schemas.microsoft.com/office/drawing/2014/main" id="{5862AFD1-37DC-4887-8F0D-E7CF0B381801}"/>
              </a:ext>
            </a:extLst>
          </p:cNvPr>
          <p:cNvPicPr>
            <a:picLocks noChangeArrowheads="1"/>
          </p:cNvPicPr>
          <p:nvPr/>
        </p:nvPicPr>
        <p:blipFill rotWithShape="1">
          <a:blip r:embed="rId3">
            <a:extLst>
              <a:ext uri="{28A0092B-C50C-407E-A947-70E740481C1C}">
                <a14:useLocalDpi xmlns:a14="http://schemas.microsoft.com/office/drawing/2010/main" val="0"/>
              </a:ext>
            </a:extLst>
          </a:blip>
          <a:srcRect t="9394" r="-1" b="5452"/>
          <a:stretch/>
        </p:blipFill>
        <p:spPr bwMode="auto">
          <a:xfrm>
            <a:off x="8108209" y="2028087"/>
            <a:ext cx="3636000" cy="442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Ã½sledek obrÃ¡zku pro lom">
            <a:extLst>
              <a:ext uri="{FF2B5EF4-FFF2-40B4-BE49-F238E27FC236}">
                <a16:creationId xmlns:a16="http://schemas.microsoft.com/office/drawing/2014/main" id="{5B429AC5-C57D-495C-84AD-2AE94D0323D0}"/>
              </a:ext>
            </a:extLst>
          </p:cNvPr>
          <p:cNvPicPr>
            <a:picLocks noChangeArrowheads="1"/>
          </p:cNvPicPr>
          <p:nvPr/>
        </p:nvPicPr>
        <p:blipFill rotWithShape="1">
          <a:blip r:embed="rId4">
            <a:extLst>
              <a:ext uri="{28A0092B-C50C-407E-A947-70E740481C1C}">
                <a14:useLocalDpi xmlns:a14="http://schemas.microsoft.com/office/drawing/2010/main" val="0"/>
              </a:ext>
            </a:extLst>
          </a:blip>
          <a:srcRect t="3612" r="3" b="23594"/>
          <a:stretch/>
        </p:blipFill>
        <p:spPr bwMode="auto">
          <a:xfrm>
            <a:off x="4270442" y="4377578"/>
            <a:ext cx="3718800" cy="2088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Ã½sledek obrÃ¡zku pro silnice">
            <a:extLst>
              <a:ext uri="{FF2B5EF4-FFF2-40B4-BE49-F238E27FC236}">
                <a16:creationId xmlns:a16="http://schemas.microsoft.com/office/drawing/2014/main" id="{91397F5E-995A-4063-B77C-414A1116DAA6}"/>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r="3" b="16538"/>
          <a:stretch/>
        </p:blipFill>
        <p:spPr bwMode="auto">
          <a:xfrm>
            <a:off x="431513" y="4377578"/>
            <a:ext cx="3719962" cy="208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Ã½sledek obrÃ¡zku pro vodnÃ­ tok">
            <a:extLst>
              <a:ext uri="{FF2B5EF4-FFF2-40B4-BE49-F238E27FC236}">
                <a16:creationId xmlns:a16="http://schemas.microsoft.com/office/drawing/2014/main" id="{D2C28985-AFC9-4F48-AA2E-E05018DDFF5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9563" r="3" b="3"/>
          <a:stretch/>
        </p:blipFill>
        <p:spPr bwMode="auto">
          <a:xfrm>
            <a:off x="431516" y="2028087"/>
            <a:ext cx="3731807" cy="208800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027FF202-A2F4-45E7-845A-C25D008D3FF3}"/>
              </a:ext>
            </a:extLst>
          </p:cNvPr>
          <p:cNvSpPr>
            <a:spLocks noGrp="1"/>
          </p:cNvSpPr>
          <p:nvPr>
            <p:ph type="title"/>
          </p:nvPr>
        </p:nvSpPr>
        <p:spPr/>
        <p:txBody>
          <a:bodyPr vert="horz" lIns="91440" tIns="45720" rIns="91440" bIns="45720" rtlCol="0" anchor="b">
            <a:noAutofit/>
          </a:bodyPr>
          <a:lstStyle/>
          <a:p>
            <a:r>
              <a:rPr lang="en-US" sz="3600" kern="1200" dirty="0" err="1">
                <a:solidFill>
                  <a:srgbClr val="FFFFFF"/>
                </a:solidFill>
                <a:latin typeface="+mj-lt"/>
                <a:ea typeface="+mj-ea"/>
                <a:cs typeface="+mj-cs"/>
              </a:rPr>
              <a:t>Součást</a:t>
            </a:r>
            <a:r>
              <a:rPr lang="en-US" sz="3600" kern="1200" dirty="0">
                <a:solidFill>
                  <a:srgbClr val="FFFFFF"/>
                </a:solidFill>
                <a:latin typeface="+mj-lt"/>
                <a:ea typeface="+mj-ea"/>
                <a:cs typeface="+mj-cs"/>
              </a:rPr>
              <a:t> </a:t>
            </a:r>
            <a:r>
              <a:rPr lang="en-US" sz="3600" kern="1200" dirty="0" err="1">
                <a:solidFill>
                  <a:srgbClr val="FFFFFF"/>
                </a:solidFill>
                <a:latin typeface="+mj-lt"/>
                <a:ea typeface="+mj-ea"/>
                <a:cs typeface="+mj-cs"/>
              </a:rPr>
              <a:t>pozemku</a:t>
            </a:r>
            <a:r>
              <a:rPr lang="en-US" sz="3600" kern="1200" dirty="0">
                <a:solidFill>
                  <a:srgbClr val="FFFFFF"/>
                </a:solidFill>
                <a:latin typeface="+mj-lt"/>
                <a:ea typeface="+mj-ea"/>
                <a:cs typeface="+mj-cs"/>
              </a:rPr>
              <a:t> - </a:t>
            </a:r>
            <a:r>
              <a:rPr lang="en-US" sz="3600" kern="1200" dirty="0" err="1">
                <a:solidFill>
                  <a:srgbClr val="FFFFFF"/>
                </a:solidFill>
                <a:latin typeface="+mj-lt"/>
                <a:ea typeface="+mj-ea"/>
                <a:cs typeface="+mj-cs"/>
              </a:rPr>
              <a:t>veřejnoprávní</a:t>
            </a:r>
            <a:r>
              <a:rPr lang="en-US" sz="3600" kern="1200" dirty="0">
                <a:solidFill>
                  <a:srgbClr val="FFFFFF"/>
                </a:solidFill>
                <a:latin typeface="+mj-lt"/>
                <a:ea typeface="+mj-ea"/>
                <a:cs typeface="+mj-cs"/>
              </a:rPr>
              <a:t> </a:t>
            </a:r>
            <a:r>
              <a:rPr lang="en-US" sz="3600" kern="1200" dirty="0" err="1">
                <a:solidFill>
                  <a:srgbClr val="FFFFFF"/>
                </a:solidFill>
                <a:latin typeface="+mj-lt"/>
                <a:ea typeface="+mj-ea"/>
                <a:cs typeface="+mj-cs"/>
              </a:rPr>
              <a:t>specifika</a:t>
            </a:r>
            <a:endParaRPr lang="en-US" sz="3600" kern="1200" dirty="0">
              <a:solidFill>
                <a:srgbClr val="FFFFFF"/>
              </a:solidFill>
              <a:latin typeface="+mj-lt"/>
              <a:ea typeface="+mj-ea"/>
              <a:cs typeface="+mj-cs"/>
            </a:endParaRPr>
          </a:p>
        </p:txBody>
      </p:sp>
    </p:spTree>
    <p:extLst>
      <p:ext uri="{BB962C8B-B14F-4D97-AF65-F5344CB8AC3E}">
        <p14:creationId xmlns:p14="http://schemas.microsoft.com/office/powerpoint/2010/main" val="2756338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119A41-5350-4882-B1EC-FACDD57E3DA8}"/>
              </a:ext>
            </a:extLst>
          </p:cNvPr>
          <p:cNvSpPr>
            <a:spLocks noGrp="1"/>
          </p:cNvSpPr>
          <p:nvPr>
            <p:ph type="title"/>
          </p:nvPr>
        </p:nvSpPr>
        <p:spPr>
          <a:xfrm>
            <a:off x="581192" y="702156"/>
            <a:ext cx="11029616" cy="1013800"/>
          </a:xfrm>
        </p:spPr>
        <p:txBody>
          <a:bodyPr>
            <a:normAutofit/>
          </a:bodyPr>
          <a:lstStyle/>
          <a:p>
            <a:r>
              <a:rPr lang="cs-CZ">
                <a:solidFill>
                  <a:srgbClr val="FFFEFF"/>
                </a:solidFill>
              </a:rPr>
              <a:t>Voda a Nerosty</a:t>
            </a:r>
          </a:p>
        </p:txBody>
      </p:sp>
      <p:graphicFrame>
        <p:nvGraphicFramePr>
          <p:cNvPr id="5" name="Zástupný symbol pro obsah 2">
            <a:extLst>
              <a:ext uri="{FF2B5EF4-FFF2-40B4-BE49-F238E27FC236}">
                <a16:creationId xmlns:a16="http://schemas.microsoft.com/office/drawing/2014/main" id="{FF37C2C6-E9D3-4F4E-864C-2F63D0A1C9E6}"/>
              </a:ext>
            </a:extLst>
          </p:cNvPr>
          <p:cNvGraphicFramePr>
            <a:graphicFrameLocks noGrp="1"/>
          </p:cNvGraphicFramePr>
          <p:nvPr>
            <p:ph idx="1"/>
            <p:extLst>
              <p:ext uri="{D42A27DB-BD31-4B8C-83A1-F6EECF244321}">
                <p14:modId xmlns:p14="http://schemas.microsoft.com/office/powerpoint/2010/main" val="1348036813"/>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3581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152B41-BD35-441F-A70E-D7BC9363FDA4}"/>
              </a:ext>
            </a:extLst>
          </p:cNvPr>
          <p:cNvSpPr>
            <a:spLocks noGrp="1"/>
          </p:cNvSpPr>
          <p:nvPr>
            <p:ph type="title"/>
          </p:nvPr>
        </p:nvSpPr>
        <p:spPr>
          <a:xfrm>
            <a:off x="581192" y="702156"/>
            <a:ext cx="11029616" cy="1013800"/>
          </a:xfrm>
        </p:spPr>
        <p:txBody>
          <a:bodyPr/>
          <a:lstStyle/>
          <a:p>
            <a:r>
              <a:rPr lang="cs-CZ"/>
              <a:t>Rostlinstvo, porosty, sazenice,…</a:t>
            </a:r>
            <a:endParaRPr lang="cs-CZ" dirty="0"/>
          </a:p>
        </p:txBody>
      </p:sp>
      <p:sp>
        <p:nvSpPr>
          <p:cNvPr id="7" name="Zástupný symbol pro obsah 6">
            <a:extLst>
              <a:ext uri="{FF2B5EF4-FFF2-40B4-BE49-F238E27FC236}">
                <a16:creationId xmlns:a16="http://schemas.microsoft.com/office/drawing/2014/main" id="{6A85E8D8-1CE7-40B2-9DC9-50AA950C4E63}"/>
              </a:ext>
            </a:extLst>
          </p:cNvPr>
          <p:cNvSpPr>
            <a:spLocks noGrp="1"/>
          </p:cNvSpPr>
          <p:nvPr>
            <p:ph idx="1"/>
          </p:nvPr>
        </p:nvSpPr>
        <p:spPr>
          <a:xfrm>
            <a:off x="581192" y="2180496"/>
            <a:ext cx="11029615" cy="4323999"/>
          </a:xfrm>
        </p:spPr>
        <p:txBody>
          <a:bodyPr>
            <a:normAutofit/>
          </a:bodyPr>
          <a:lstStyle/>
          <a:p>
            <a:endParaRPr lang="cs-CZ" i="1" dirty="0"/>
          </a:p>
          <a:p>
            <a:r>
              <a:rPr lang="cs-CZ" i="1" dirty="0"/>
              <a:t>Východisko </a:t>
            </a:r>
          </a:p>
          <a:p>
            <a:pPr lvl="1"/>
            <a:r>
              <a:rPr lang="cs-CZ" i="1" dirty="0"/>
              <a:t>Součástí pozemku je rostlinstvo na něm vzešlé. </a:t>
            </a:r>
            <a:r>
              <a:rPr lang="cs-CZ" dirty="0"/>
              <a:t>§ 507 OZ</a:t>
            </a:r>
          </a:p>
          <a:p>
            <a:r>
              <a:rPr lang="cs-CZ" i="1" dirty="0"/>
              <a:t>Výjimky </a:t>
            </a:r>
          </a:p>
          <a:p>
            <a:pPr lvl="1"/>
            <a:r>
              <a:rPr lang="cs-CZ" i="1" dirty="0"/>
              <a:t>U pozemků daných smluvně do užívání je vlastníkem jiných než trvalých porostů uživatel, pokud se s vlastníkem nedohodne jinak. </a:t>
            </a:r>
            <a:r>
              <a:rPr lang="cs-CZ" dirty="0"/>
              <a:t>§ 2 odst. 2 zákona č. 229/1991 Sb.</a:t>
            </a:r>
            <a:r>
              <a:rPr lang="cs-CZ" i="1" dirty="0"/>
              <a:t> </a:t>
            </a:r>
          </a:p>
          <a:p>
            <a:pPr lvl="1"/>
            <a:r>
              <a:rPr lang="cs-CZ" i="1" dirty="0"/>
              <a:t>Pěstební materiál (sazenice stromků) vysazený v provozované lesní školce není trvalým porostem a tudíž součástí pozemku. </a:t>
            </a:r>
            <a:r>
              <a:rPr lang="cs-CZ" dirty="0"/>
              <a:t>NS 25 </a:t>
            </a:r>
            <a:r>
              <a:rPr lang="cs-CZ" dirty="0" err="1"/>
              <a:t>Cdo</a:t>
            </a:r>
            <a:r>
              <a:rPr lang="cs-CZ" dirty="0"/>
              <a:t> 73/2004 </a:t>
            </a:r>
          </a:p>
          <a:p>
            <a:pPr lvl="1"/>
            <a:r>
              <a:rPr lang="cs-CZ" i="1" dirty="0"/>
              <a:t>Podle své povahy (svým určením) sazenice nenáležejí k pozemku, kde rostou, funkci trvalého porostu plní teprve po přesazení na určené místo. Stromy vysazené v rámci zahradnictví jako sazenice určené pro další výsadbu tedy nejsou součástí pozemku, nýbrž jsou movitou věcí, která jako každá jiná movitá věc může být jako zboží obchodovatelná.  </a:t>
            </a:r>
            <a:r>
              <a:rPr lang="cs-CZ" dirty="0"/>
              <a:t>NS 25 </a:t>
            </a:r>
            <a:r>
              <a:rPr lang="cs-CZ" dirty="0" err="1"/>
              <a:t>Cdo</a:t>
            </a:r>
            <a:r>
              <a:rPr lang="cs-CZ" dirty="0"/>
              <a:t> 1335/2013</a:t>
            </a:r>
          </a:p>
          <a:p>
            <a:pPr lvl="1"/>
            <a:endParaRPr lang="cs-CZ" dirty="0"/>
          </a:p>
        </p:txBody>
      </p:sp>
    </p:spTree>
    <p:extLst>
      <p:ext uri="{BB962C8B-B14F-4D97-AF65-F5344CB8AC3E}">
        <p14:creationId xmlns:p14="http://schemas.microsoft.com/office/powerpoint/2010/main" val="395220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2802B0-F355-4E0D-BDB8-8E4B9E554790}"/>
              </a:ext>
            </a:extLst>
          </p:cNvPr>
          <p:cNvSpPr>
            <a:spLocks noGrp="1"/>
          </p:cNvSpPr>
          <p:nvPr>
            <p:ph type="title"/>
          </p:nvPr>
        </p:nvSpPr>
        <p:spPr>
          <a:xfrm>
            <a:off x="581192" y="702156"/>
            <a:ext cx="11029616" cy="1013800"/>
          </a:xfrm>
        </p:spPr>
        <p:txBody>
          <a:bodyPr>
            <a:normAutofit/>
          </a:bodyPr>
          <a:lstStyle/>
          <a:p>
            <a:r>
              <a:rPr lang="cs-CZ"/>
              <a:t>Jeskyně</a:t>
            </a:r>
            <a:endParaRPr lang="cs-CZ" dirty="0"/>
          </a:p>
        </p:txBody>
      </p:sp>
      <p:sp>
        <p:nvSpPr>
          <p:cNvPr id="71" name="Rectangle 70">
            <a:extLst>
              <a:ext uri="{FF2B5EF4-FFF2-40B4-BE49-F238E27FC236}">
                <a16:creationId xmlns:a16="http://schemas.microsoft.com/office/drawing/2014/main" id="{F9E22090-20B0-4E64-847E-6DE402F705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VÃ½sledek obrÃ¡zku pro sprÃ¡va jeskynÃ­">
            <a:extLst>
              <a:ext uri="{FF2B5EF4-FFF2-40B4-BE49-F238E27FC236}">
                <a16:creationId xmlns:a16="http://schemas.microsoft.com/office/drawing/2014/main" id="{7170E4F3-B7B3-4F28-BEB3-0197E24BF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2541341"/>
            <a:ext cx="3305175" cy="3288649"/>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4">
            <a:extLst>
              <a:ext uri="{FF2B5EF4-FFF2-40B4-BE49-F238E27FC236}">
                <a16:creationId xmlns:a16="http://schemas.microsoft.com/office/drawing/2014/main" id="{499560B4-242E-42C4-AF4A-AB15FACE9997}"/>
              </a:ext>
            </a:extLst>
          </p:cNvPr>
          <p:cNvSpPr>
            <a:spLocks noGrp="1"/>
          </p:cNvSpPr>
          <p:nvPr>
            <p:ph idx="1"/>
          </p:nvPr>
        </p:nvSpPr>
        <p:spPr>
          <a:xfrm>
            <a:off x="4505325" y="2180496"/>
            <a:ext cx="7105481" cy="4045683"/>
          </a:xfrm>
        </p:spPr>
        <p:txBody>
          <a:bodyPr>
            <a:normAutofit/>
          </a:bodyPr>
          <a:lstStyle/>
          <a:p>
            <a:r>
              <a:rPr lang="cs-CZ" sz="2400" i="1" dirty="0"/>
              <a:t>Jeskyně jsou podzemní prostory vzniklé působením přírodních sil, včetně jejich výplní a přírodních jevů v nich. </a:t>
            </a:r>
            <a:r>
              <a:rPr lang="cs-CZ" sz="2400" dirty="0"/>
              <a:t>§ 10 ZOPK zákona č. 114/1992 Sb</a:t>
            </a:r>
            <a:r>
              <a:rPr lang="cs-CZ" sz="2400" i="1" dirty="0"/>
              <a:t>.</a:t>
            </a:r>
            <a:endParaRPr lang="cs-CZ" sz="2400" dirty="0"/>
          </a:p>
          <a:p>
            <a:r>
              <a:rPr lang="cs-CZ" sz="2400" i="1" dirty="0"/>
              <a:t>Jeskyně nejsou součástí pozemku a nejsou předmětem vlastnictví. </a:t>
            </a:r>
            <a:r>
              <a:rPr lang="cs-CZ" sz="2400" dirty="0"/>
              <a:t>§ 61 odst. 4 zákona č. 114/1992 Sb.</a:t>
            </a:r>
          </a:p>
        </p:txBody>
      </p:sp>
    </p:spTree>
    <p:extLst>
      <p:ext uri="{BB962C8B-B14F-4D97-AF65-F5344CB8AC3E}">
        <p14:creationId xmlns:p14="http://schemas.microsoft.com/office/powerpoint/2010/main" val="3045547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4" name="Rectangle 88">
            <a:extLst>
              <a:ext uri="{FF2B5EF4-FFF2-40B4-BE49-F238E27FC236}">
                <a16:creationId xmlns:a16="http://schemas.microsoft.com/office/drawing/2014/main" id="{4126825C-C353-4D81-8E07-98E05DBA13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115" name="Rectangle 90">
            <a:extLst>
              <a:ext uri="{FF2B5EF4-FFF2-40B4-BE49-F238E27FC236}">
                <a16:creationId xmlns:a16="http://schemas.microsoft.com/office/drawing/2014/main" id="{C0ADCA04-5B25-4F5E-9F91-4EE56EC95B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116" name="Rectangle 92">
            <a:extLst>
              <a:ext uri="{FF2B5EF4-FFF2-40B4-BE49-F238E27FC236}">
                <a16:creationId xmlns:a16="http://schemas.microsoft.com/office/drawing/2014/main" id="{5DB20E88-3AE1-4383-86CB-932E772071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117" name="Rectangle 94">
            <a:extLst>
              <a:ext uri="{FF2B5EF4-FFF2-40B4-BE49-F238E27FC236}">
                <a16:creationId xmlns:a16="http://schemas.microsoft.com/office/drawing/2014/main" id="{D44FA37E-2ADD-4392-ABF7-BEC52F5660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4118" name="Rectangle 96">
            <a:extLst>
              <a:ext uri="{FF2B5EF4-FFF2-40B4-BE49-F238E27FC236}">
                <a16:creationId xmlns:a16="http://schemas.microsoft.com/office/drawing/2014/main" id="{7663C121-3376-4E82-9095-4820713B0F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7" name="Picture 6" descr="VÃ½sledek obrÃ¡zku pro mapa druhy pozemkÅ¯">
            <a:extLst>
              <a:ext uri="{FF2B5EF4-FFF2-40B4-BE49-F238E27FC236}">
                <a16:creationId xmlns:a16="http://schemas.microsoft.com/office/drawing/2014/main" id="{5A473C65-1546-4158-9799-278F7EAE78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187" r="-2" b="3498"/>
          <a:stretch/>
        </p:blipFill>
        <p:spPr bwMode="auto">
          <a:xfrm>
            <a:off x="1" y="10"/>
            <a:ext cx="7554140" cy="4266944"/>
          </a:xfrm>
          <a:prstGeom prst="rect">
            <a:avLst/>
          </a:prstGeom>
          <a:noFill/>
          <a:extLst>
            <a:ext uri="{909E8E84-426E-40DD-AFC4-6F175D3DCCD1}">
              <a14:hiddenFill xmlns:a14="http://schemas.microsoft.com/office/drawing/2010/main">
                <a:solidFill>
                  <a:srgbClr val="FFFFFF"/>
                </a:solidFill>
              </a14:hiddenFill>
            </a:ext>
          </a:extLst>
        </p:spPr>
      </p:pic>
      <p:sp>
        <p:nvSpPr>
          <p:cNvPr id="4119" name="Rectangle 98">
            <a:extLst>
              <a:ext uri="{FF2B5EF4-FFF2-40B4-BE49-F238E27FC236}">
                <a16:creationId xmlns:a16="http://schemas.microsoft.com/office/drawing/2014/main" id="{4BF3C4EB-8D5A-4B41-B704-5926BFBE30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67831"/>
            <a:ext cx="7552502" cy="2590169"/>
          </a:xfrm>
          <a:prstGeom prst="rect">
            <a:avLst/>
          </a:prstGeom>
          <a:solidFill>
            <a:schemeClr val="accent1"/>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Nadpis 1">
            <a:extLst>
              <a:ext uri="{FF2B5EF4-FFF2-40B4-BE49-F238E27FC236}">
                <a16:creationId xmlns:a16="http://schemas.microsoft.com/office/drawing/2014/main" id="{4C18FC2B-3022-4308-A0D0-9ADE269BC997}"/>
              </a:ext>
            </a:extLst>
          </p:cNvPr>
          <p:cNvSpPr>
            <a:spLocks noGrp="1"/>
          </p:cNvSpPr>
          <p:nvPr>
            <p:ph type="title"/>
          </p:nvPr>
        </p:nvSpPr>
        <p:spPr>
          <a:xfrm>
            <a:off x="450345" y="4571122"/>
            <a:ext cx="6591957" cy="1037907"/>
          </a:xfrm>
        </p:spPr>
        <p:txBody>
          <a:bodyPr vert="horz" lIns="91440" tIns="45720" rIns="91440" bIns="45720" rtlCol="0" anchor="b">
            <a:normAutofit/>
          </a:bodyPr>
          <a:lstStyle/>
          <a:p>
            <a:r>
              <a:rPr lang="en-US" sz="3600"/>
              <a:t>Účelová kategorizace</a:t>
            </a:r>
          </a:p>
        </p:txBody>
      </p:sp>
      <p:sp>
        <p:nvSpPr>
          <p:cNvPr id="4120" name="Rectangle 100">
            <a:extLst>
              <a:ext uri="{FF2B5EF4-FFF2-40B4-BE49-F238E27FC236}">
                <a16:creationId xmlns:a16="http://schemas.microsoft.com/office/drawing/2014/main" id="{74665DA3-A188-4278-A124-D35DF1EAEA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9" y="4220158"/>
            <a:ext cx="7554921" cy="91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pic>
        <p:nvPicPr>
          <p:cNvPr id="4104" name="Picture 2" descr="Druhy pozemkÅ¯">
            <a:extLst>
              <a:ext uri="{FF2B5EF4-FFF2-40B4-BE49-F238E27FC236}">
                <a16:creationId xmlns:a16="http://schemas.microsoft.com/office/drawing/2014/main" id="{B1EABED7-E57B-47F9-B8D6-88EA03D7D9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645" r="32161" b="1"/>
          <a:stretch/>
        </p:blipFill>
        <p:spPr bwMode="auto">
          <a:xfrm>
            <a:off x="7554139" y="10"/>
            <a:ext cx="4637861"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 name="Rectangle 102">
            <a:extLst>
              <a:ext uri="{FF2B5EF4-FFF2-40B4-BE49-F238E27FC236}">
                <a16:creationId xmlns:a16="http://schemas.microsoft.com/office/drawing/2014/main" id="{201764A8-F8FE-4042-B09C-D2E888A98E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1429" y="-460"/>
            <a:ext cx="9144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554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187339-F26B-4139-8AFE-C9015B9687AE}"/>
              </a:ext>
            </a:extLst>
          </p:cNvPr>
          <p:cNvSpPr>
            <a:spLocks noGrp="1"/>
          </p:cNvSpPr>
          <p:nvPr>
            <p:ph type="title"/>
          </p:nvPr>
        </p:nvSpPr>
        <p:spPr>
          <a:xfrm>
            <a:off x="581192" y="702156"/>
            <a:ext cx="11029616" cy="1013800"/>
          </a:xfrm>
        </p:spPr>
        <p:txBody>
          <a:bodyPr>
            <a:normAutofit/>
          </a:bodyPr>
          <a:lstStyle/>
          <a:p>
            <a:r>
              <a:rPr lang="cs-CZ">
                <a:solidFill>
                  <a:srgbClr val="FFFEFF"/>
                </a:solidFill>
              </a:rPr>
              <a:t>Druhy pozemků</a:t>
            </a:r>
          </a:p>
        </p:txBody>
      </p:sp>
      <p:graphicFrame>
        <p:nvGraphicFramePr>
          <p:cNvPr id="7" name="Zástupný symbol pro obsah 4">
            <a:extLst>
              <a:ext uri="{FF2B5EF4-FFF2-40B4-BE49-F238E27FC236}">
                <a16:creationId xmlns:a16="http://schemas.microsoft.com/office/drawing/2014/main" id="{6EEC6F12-4E6F-401A-BC58-CAD3730668F4}"/>
              </a:ext>
            </a:extLst>
          </p:cNvPr>
          <p:cNvGraphicFramePr>
            <a:graphicFrameLocks noGrp="1"/>
          </p:cNvGraphicFramePr>
          <p:nvPr>
            <p:ph idx="1"/>
            <p:extLst>
              <p:ext uri="{D42A27DB-BD31-4B8C-83A1-F6EECF244321}">
                <p14:modId xmlns:p14="http://schemas.microsoft.com/office/powerpoint/2010/main" val="423099671"/>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1777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7CE81B-07C0-4A96-8CDC-8B73734503D9}"/>
              </a:ext>
            </a:extLst>
          </p:cNvPr>
          <p:cNvSpPr>
            <a:spLocks noGrp="1"/>
          </p:cNvSpPr>
          <p:nvPr>
            <p:ph type="title"/>
          </p:nvPr>
        </p:nvSpPr>
        <p:spPr>
          <a:xfrm>
            <a:off x="581192" y="702156"/>
            <a:ext cx="11029616" cy="1013800"/>
          </a:xfrm>
        </p:spPr>
        <p:txBody>
          <a:bodyPr>
            <a:normAutofit/>
          </a:bodyPr>
          <a:lstStyle/>
          <a:p>
            <a:r>
              <a:rPr lang="cs-CZ">
                <a:solidFill>
                  <a:srgbClr val="FFFEFF"/>
                </a:solidFill>
              </a:rPr>
              <a:t>Zvláštnosti pozemků</a:t>
            </a:r>
          </a:p>
        </p:txBody>
      </p:sp>
      <p:graphicFrame>
        <p:nvGraphicFramePr>
          <p:cNvPr id="5" name="Zástupný symbol pro obsah 2">
            <a:extLst>
              <a:ext uri="{FF2B5EF4-FFF2-40B4-BE49-F238E27FC236}">
                <a16:creationId xmlns:a16="http://schemas.microsoft.com/office/drawing/2014/main" id="{799DB9BE-68BC-4AE9-A255-AF76B4608C95}"/>
              </a:ext>
            </a:extLst>
          </p:cNvPr>
          <p:cNvGraphicFramePr>
            <a:graphicFrameLocks noGrp="1"/>
          </p:cNvGraphicFramePr>
          <p:nvPr>
            <p:ph idx="1"/>
            <p:extLst>
              <p:ext uri="{D42A27DB-BD31-4B8C-83A1-F6EECF244321}">
                <p14:modId xmlns:p14="http://schemas.microsoft.com/office/powerpoint/2010/main" val="3641058173"/>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7897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533169-75BF-4F47-BD17-3883617459C2}"/>
              </a:ext>
            </a:extLst>
          </p:cNvPr>
          <p:cNvSpPr>
            <a:spLocks noGrp="1"/>
          </p:cNvSpPr>
          <p:nvPr>
            <p:ph type="title"/>
          </p:nvPr>
        </p:nvSpPr>
        <p:spPr>
          <a:xfrm>
            <a:off x="581192" y="702156"/>
            <a:ext cx="11029616" cy="1013800"/>
          </a:xfrm>
        </p:spPr>
        <p:txBody>
          <a:bodyPr/>
          <a:lstStyle/>
          <a:p>
            <a:r>
              <a:rPr lang="cs-CZ"/>
              <a:t>Účelová kategorizace</a:t>
            </a:r>
            <a:endParaRPr lang="cs-CZ" dirty="0"/>
          </a:p>
        </p:txBody>
      </p:sp>
      <p:pic>
        <p:nvPicPr>
          <p:cNvPr id="4" name="Zástupný symbol pro obsah 3">
            <a:extLst>
              <a:ext uri="{FF2B5EF4-FFF2-40B4-BE49-F238E27FC236}">
                <a16:creationId xmlns:a16="http://schemas.microsoft.com/office/drawing/2014/main" id="{FFFD3756-E3FD-44C0-8734-FCF44D36FF20}"/>
              </a:ext>
            </a:extLst>
          </p:cNvPr>
          <p:cNvPicPr>
            <a:picLocks noGrp="1" noChangeAspect="1"/>
          </p:cNvPicPr>
          <p:nvPr>
            <p:ph idx="1"/>
          </p:nvPr>
        </p:nvPicPr>
        <p:blipFill>
          <a:blip r:embed="rId2"/>
          <a:stretch>
            <a:fillRect/>
          </a:stretch>
        </p:blipFill>
        <p:spPr>
          <a:xfrm>
            <a:off x="4773265" y="1879070"/>
            <a:ext cx="6950775" cy="4775730"/>
          </a:xfrm>
          <a:prstGeom prst="rect">
            <a:avLst/>
          </a:prstGeom>
        </p:spPr>
      </p:pic>
      <p:pic>
        <p:nvPicPr>
          <p:cNvPr id="5" name="Obrázek 4">
            <a:extLst>
              <a:ext uri="{FF2B5EF4-FFF2-40B4-BE49-F238E27FC236}">
                <a16:creationId xmlns:a16="http://schemas.microsoft.com/office/drawing/2014/main" id="{4BDAE1B6-1455-4B66-868F-206A20223D08}"/>
              </a:ext>
            </a:extLst>
          </p:cNvPr>
          <p:cNvPicPr>
            <a:picLocks noChangeAspect="1"/>
          </p:cNvPicPr>
          <p:nvPr/>
        </p:nvPicPr>
        <p:blipFill>
          <a:blip r:embed="rId3"/>
          <a:stretch>
            <a:fillRect/>
          </a:stretch>
        </p:blipFill>
        <p:spPr>
          <a:xfrm>
            <a:off x="442601" y="3129280"/>
            <a:ext cx="4869652" cy="3326670"/>
          </a:xfrm>
          <a:prstGeom prst="rect">
            <a:avLst/>
          </a:prstGeom>
        </p:spPr>
      </p:pic>
    </p:spTree>
    <p:extLst>
      <p:ext uri="{BB962C8B-B14F-4D97-AF65-F5344CB8AC3E}">
        <p14:creationId xmlns:p14="http://schemas.microsoft.com/office/powerpoint/2010/main" val="3828414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8B1ECE-71FE-4A78-98DC-7B9C83538107}"/>
              </a:ext>
            </a:extLst>
          </p:cNvPr>
          <p:cNvSpPr>
            <a:spLocks noGrp="1"/>
          </p:cNvSpPr>
          <p:nvPr>
            <p:ph type="title"/>
          </p:nvPr>
        </p:nvSpPr>
        <p:spPr>
          <a:xfrm>
            <a:off x="581192" y="702156"/>
            <a:ext cx="11029616" cy="1013800"/>
          </a:xfrm>
        </p:spPr>
        <p:txBody>
          <a:bodyPr>
            <a:normAutofit/>
          </a:bodyPr>
          <a:lstStyle/>
          <a:p>
            <a:r>
              <a:rPr lang="cs-CZ"/>
              <a:t>Účelová kategorizace</a:t>
            </a:r>
            <a:endParaRPr lang="cs-CZ" dirty="0"/>
          </a:p>
        </p:txBody>
      </p:sp>
      <p:pic>
        <p:nvPicPr>
          <p:cNvPr id="9218" name="Picture 2" descr="VÃ½sledek obrÃ¡zku pro otÃ¡zka">
            <a:extLst>
              <a:ext uri="{FF2B5EF4-FFF2-40B4-BE49-F238E27FC236}">
                <a16:creationId xmlns:a16="http://schemas.microsoft.com/office/drawing/2014/main" id="{FFF536D9-70B7-4E53-B1A3-ACD00893F4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237" b="3"/>
          <a:stretch/>
        </p:blipFill>
        <p:spPr bwMode="auto">
          <a:xfrm>
            <a:off x="448732" y="1871133"/>
            <a:ext cx="3683001" cy="4504267"/>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a:extLst>
              <a:ext uri="{FF2B5EF4-FFF2-40B4-BE49-F238E27FC236}">
                <a16:creationId xmlns:a16="http://schemas.microsoft.com/office/drawing/2014/main" id="{6097F5DC-90A7-4F5F-BD12-317BB0CDDD37}"/>
              </a:ext>
            </a:extLst>
          </p:cNvPr>
          <p:cNvSpPr>
            <a:spLocks noGrp="1"/>
          </p:cNvSpPr>
          <p:nvPr>
            <p:ph idx="1"/>
          </p:nvPr>
        </p:nvSpPr>
        <p:spPr>
          <a:xfrm>
            <a:off x="4475858" y="2180496"/>
            <a:ext cx="7140407" cy="3678303"/>
          </a:xfrm>
        </p:spPr>
        <p:txBody>
          <a:bodyPr>
            <a:normAutofit/>
          </a:bodyPr>
          <a:lstStyle/>
          <a:p>
            <a:r>
              <a:rPr lang="cs-CZ" dirty="0"/>
              <a:t>Význam účelové kategorizace</a:t>
            </a:r>
          </a:p>
          <a:p>
            <a:r>
              <a:rPr lang="cs-CZ" dirty="0"/>
              <a:t>Závaznost účelového určení pozemku</a:t>
            </a:r>
          </a:p>
          <a:p>
            <a:r>
              <a:rPr lang="cs-CZ" dirty="0"/>
              <a:t>Právní důsledky změn účelového určení pozemku</a:t>
            </a:r>
          </a:p>
        </p:txBody>
      </p:sp>
    </p:spTree>
    <p:extLst>
      <p:ext uri="{BB962C8B-B14F-4D97-AF65-F5344CB8AC3E}">
        <p14:creationId xmlns:p14="http://schemas.microsoft.com/office/powerpoint/2010/main" val="103736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1" name="Rectangle 153">
            <a:extLst>
              <a:ext uri="{FF2B5EF4-FFF2-40B4-BE49-F238E27FC236}">
                <a16:creationId xmlns:a16="http://schemas.microsoft.com/office/drawing/2014/main" id="{1E3DC97B-5AA9-44F3-BA1F-FFD416DCA5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75" name="Rectangle 155">
            <a:extLst>
              <a:ext uri="{FF2B5EF4-FFF2-40B4-BE49-F238E27FC236}">
                <a16:creationId xmlns:a16="http://schemas.microsoft.com/office/drawing/2014/main" id="{FDF6B77A-9F96-488B-9432-E88AF532BF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76" name="Rectangle 157">
            <a:extLst>
              <a:ext uri="{FF2B5EF4-FFF2-40B4-BE49-F238E27FC236}">
                <a16:creationId xmlns:a16="http://schemas.microsoft.com/office/drawing/2014/main" id="{EBDF6B2E-15CD-485E-A5BF-400A2D0426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077" name="Rectangle 159">
            <a:extLst>
              <a:ext uri="{FF2B5EF4-FFF2-40B4-BE49-F238E27FC236}">
                <a16:creationId xmlns:a16="http://schemas.microsoft.com/office/drawing/2014/main" id="{6D01664A-2C7E-4358-84DC-AE13501E2F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078" name="Rectangle 161">
            <a:extLst>
              <a:ext uri="{FF2B5EF4-FFF2-40B4-BE49-F238E27FC236}">
                <a16:creationId xmlns:a16="http://schemas.microsoft.com/office/drawing/2014/main" id="{A6BDBF07-1A28-45F1-9EA6-1B337166D2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9" name="Rectangle 163">
            <a:extLst>
              <a:ext uri="{FF2B5EF4-FFF2-40B4-BE49-F238E27FC236}">
                <a16:creationId xmlns:a16="http://schemas.microsoft.com/office/drawing/2014/main" id="{0E39B33A-95F6-4FFA-9E64-4AA8C4DC48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033" y="4020816"/>
            <a:ext cx="11293434" cy="2296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adpis 7">
            <a:extLst>
              <a:ext uri="{FF2B5EF4-FFF2-40B4-BE49-F238E27FC236}">
                <a16:creationId xmlns:a16="http://schemas.microsoft.com/office/drawing/2014/main" id="{0A9144A9-A565-478C-A3B6-2C56FABCBFAF}"/>
              </a:ext>
            </a:extLst>
          </p:cNvPr>
          <p:cNvSpPr>
            <a:spLocks noGrp="1"/>
          </p:cNvSpPr>
          <p:nvPr>
            <p:ph type="title"/>
          </p:nvPr>
        </p:nvSpPr>
        <p:spPr>
          <a:xfrm>
            <a:off x="581191" y="4020816"/>
            <a:ext cx="10993549" cy="1475013"/>
          </a:xfrm>
        </p:spPr>
        <p:txBody>
          <a:bodyPr vert="horz" lIns="91440" tIns="45720" rIns="91440" bIns="45720" rtlCol="0" anchor="b">
            <a:normAutofit/>
          </a:bodyPr>
          <a:lstStyle/>
          <a:p>
            <a:r>
              <a:rPr lang="en-US" sz="3600" dirty="0" err="1">
                <a:solidFill>
                  <a:srgbClr val="FFFFFF"/>
                </a:solidFill>
              </a:rPr>
              <a:t>účelov</a:t>
            </a:r>
            <a:r>
              <a:rPr lang="cs-CZ" sz="3600" dirty="0">
                <a:solidFill>
                  <a:srgbClr val="FFFFFF"/>
                </a:solidFill>
              </a:rPr>
              <a:t>á</a:t>
            </a:r>
            <a:r>
              <a:rPr lang="en-US" sz="3600" dirty="0">
                <a:solidFill>
                  <a:srgbClr val="FFFFFF"/>
                </a:solidFill>
              </a:rPr>
              <a:t> </a:t>
            </a:r>
            <a:r>
              <a:rPr lang="en-US" sz="3600" dirty="0" err="1">
                <a:solidFill>
                  <a:srgbClr val="FFFFFF"/>
                </a:solidFill>
              </a:rPr>
              <a:t>kategorizace</a:t>
            </a:r>
            <a:r>
              <a:rPr lang="cs-CZ" sz="3600" dirty="0">
                <a:solidFill>
                  <a:srgbClr val="FFFFFF"/>
                </a:solidFill>
              </a:rPr>
              <a:t> a</a:t>
            </a:r>
            <a:r>
              <a:rPr lang="en-US" sz="3600" dirty="0">
                <a:solidFill>
                  <a:srgbClr val="FFFFFF"/>
                </a:solidFill>
              </a:rPr>
              <a:t> </a:t>
            </a:r>
            <a:r>
              <a:rPr lang="en-US" sz="3600" dirty="0" err="1">
                <a:solidFill>
                  <a:srgbClr val="FFFFFF"/>
                </a:solidFill>
              </a:rPr>
              <a:t>polyfunkčnost</a:t>
            </a:r>
            <a:r>
              <a:rPr lang="en-US" sz="3600" dirty="0">
                <a:solidFill>
                  <a:srgbClr val="FFFFFF"/>
                </a:solidFill>
              </a:rPr>
              <a:t> </a:t>
            </a:r>
            <a:r>
              <a:rPr lang="en-US" sz="3600" dirty="0" err="1">
                <a:solidFill>
                  <a:srgbClr val="FFFFFF"/>
                </a:solidFill>
              </a:rPr>
              <a:t>pozemků</a:t>
            </a:r>
            <a:endParaRPr lang="en-US" sz="3600" dirty="0">
              <a:solidFill>
                <a:srgbClr val="FFFFFF"/>
              </a:solidFill>
            </a:endParaRPr>
          </a:p>
        </p:txBody>
      </p:sp>
      <p:sp>
        <p:nvSpPr>
          <p:cNvPr id="202" name="Rectangle 165">
            <a:extLst>
              <a:ext uri="{FF2B5EF4-FFF2-40B4-BE49-F238E27FC236}">
                <a16:creationId xmlns:a16="http://schemas.microsoft.com/office/drawing/2014/main" id="{55A254D7-1D9E-488F-B8F3-2359B1A261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199"/>
            <a:ext cx="5608482" cy="949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8" name="Rectangle 167">
            <a:extLst>
              <a:ext uri="{FF2B5EF4-FFF2-40B4-BE49-F238E27FC236}">
                <a16:creationId xmlns:a16="http://schemas.microsoft.com/office/drawing/2014/main" id="{86A178CB-16DF-49C1-A256-0EC9C3E77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53934" y="453643"/>
            <a:ext cx="5591533" cy="9855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2069" name="Picture 6" descr="VÃ½sledek obrÃ¡zku pro stavebnÃ­ pozemek brno venkov">
            <a:extLst>
              <a:ext uri="{FF2B5EF4-FFF2-40B4-BE49-F238E27FC236}">
                <a16:creationId xmlns:a16="http://schemas.microsoft.com/office/drawing/2014/main" id="{B7802C50-A678-4189-B6D2-2A57A7A9D5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607" r="14424" b="-1"/>
          <a:stretch/>
        </p:blipFill>
        <p:spPr bwMode="auto">
          <a:xfrm>
            <a:off x="446529" y="636397"/>
            <a:ext cx="2753496" cy="327964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DvÄ spoleÄnosti skupujÃ­ domy v HornÃ­m JiÅetÃ­nÄ a ÄernicÃ­ch">
            <a:extLst>
              <a:ext uri="{FF2B5EF4-FFF2-40B4-BE49-F238E27FC236}">
                <a16:creationId xmlns:a16="http://schemas.microsoft.com/office/drawing/2014/main" id="{FDB4EE9B-8908-4714-B975-C36E13AAE1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903" r="30988" b="-1"/>
          <a:stretch/>
        </p:blipFill>
        <p:spPr bwMode="auto">
          <a:xfrm>
            <a:off x="3308375" y="636397"/>
            <a:ext cx="2746641" cy="3279644"/>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VÃ½sledek obrÃ¡zku pro obec lom hnÄdÃ© uhlÃ­">
            <a:extLst>
              <a:ext uri="{FF2B5EF4-FFF2-40B4-BE49-F238E27FC236}">
                <a16:creationId xmlns:a16="http://schemas.microsoft.com/office/drawing/2014/main" id="{91144DAB-A031-43A5-A846-082EFB4548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354" r="15834" b="-1"/>
          <a:stretch/>
        </p:blipFill>
        <p:spPr bwMode="auto">
          <a:xfrm>
            <a:off x="8993851" y="636397"/>
            <a:ext cx="2746641" cy="3279644"/>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VÃ½sledek obrÃ¡zku pro obec lom hnÄdÃ© uhlÃ­">
            <a:extLst>
              <a:ext uri="{FF2B5EF4-FFF2-40B4-BE49-F238E27FC236}">
                <a16:creationId xmlns:a16="http://schemas.microsoft.com/office/drawing/2014/main" id="{8006FF94-47A6-4A20-86A9-A20162D61F1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770" r="40327" b="-3"/>
          <a:stretch/>
        </p:blipFill>
        <p:spPr bwMode="auto">
          <a:xfrm>
            <a:off x="6153934" y="636397"/>
            <a:ext cx="2746641" cy="3279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577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9CA8C65D-7200-4364-83A9-56FEE2B0C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FBE0910E-BCC6-4CD1-9484-9DF343B84E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04D0C3A9-2770-4D11-B0E3-39390FEB34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0CC8D560-7D8D-4328-BF6D-992C83ECB1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83" name="Rectangle 82">
            <a:extLst>
              <a:ext uri="{FF2B5EF4-FFF2-40B4-BE49-F238E27FC236}">
                <a16:creationId xmlns:a16="http://schemas.microsoft.com/office/drawing/2014/main" id="{3267BCDE-B83E-46AE-9302-3D2264D193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descr="VÃ½sledek obrÃ¡zku pro honitba">
            <a:extLst>
              <a:ext uri="{FF2B5EF4-FFF2-40B4-BE49-F238E27FC236}">
                <a16:creationId xmlns:a16="http://schemas.microsoft.com/office/drawing/2014/main" id="{DA7BE88C-F943-4EB9-AB06-580FF3711D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00" r="9644" b="-2"/>
          <a:stretch/>
        </p:blipFill>
        <p:spPr bwMode="auto">
          <a:xfrm>
            <a:off x="446527" y="641102"/>
            <a:ext cx="3703322" cy="3465902"/>
          </a:xfrm>
          <a:prstGeom prst="rect">
            <a:avLst/>
          </a:prstGeom>
          <a:noFill/>
          <a:extLst>
            <a:ext uri="{909E8E84-426E-40DD-AFC4-6F175D3DCCD1}">
              <a14:hiddenFill xmlns:a14="http://schemas.microsoft.com/office/drawing/2010/main">
                <a:solidFill>
                  <a:srgbClr val="FFFFFF"/>
                </a:solidFill>
              </a14:hiddenFill>
            </a:ext>
          </a:extLst>
        </p:spPr>
      </p:pic>
      <p:grpSp>
        <p:nvGrpSpPr>
          <p:cNvPr id="85" name="Group 84">
            <a:extLst>
              <a:ext uri="{FF2B5EF4-FFF2-40B4-BE49-F238E27FC236}">
                <a16:creationId xmlns:a16="http://schemas.microsoft.com/office/drawing/2014/main" id="{6979CA6C-A863-4BB7-AAB0-A6D5A0B79C1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5936922"/>
            <a:chOff x="446534" y="453643"/>
            <a:chExt cx="11298933" cy="5936922"/>
          </a:xfrm>
        </p:grpSpPr>
        <p:sp>
          <p:nvSpPr>
            <p:cNvPr id="86" name="Rectangle 85">
              <a:extLst>
                <a:ext uri="{FF2B5EF4-FFF2-40B4-BE49-F238E27FC236}">
                  <a16:creationId xmlns:a16="http://schemas.microsoft.com/office/drawing/2014/main" id="{B562FCA5-239E-4EB3-B5F9-79E69C3929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199467"/>
              <a:ext cx="7501436" cy="21910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86">
              <a:extLst>
                <a:ext uri="{FF2B5EF4-FFF2-40B4-BE49-F238E27FC236}">
                  <a16:creationId xmlns:a16="http://schemas.microsoft.com/office/drawing/2014/main" id="{C76C8991-7AB5-4CCC-BF29-123323757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87">
              <a:extLst>
                <a:ext uri="{FF2B5EF4-FFF2-40B4-BE49-F238E27FC236}">
                  <a16:creationId xmlns:a16="http://schemas.microsoft.com/office/drawing/2014/main" id="{A36026B2-32FF-45F4-85B2-98CC168BD7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88">
              <a:extLst>
                <a:ext uri="{FF2B5EF4-FFF2-40B4-BE49-F238E27FC236}">
                  <a16:creationId xmlns:a16="http://schemas.microsoft.com/office/drawing/2014/main" id="{97DA6C0C-2767-4C21-BCCF-5062AAC2BA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Nadpis 1">
            <a:extLst>
              <a:ext uri="{FF2B5EF4-FFF2-40B4-BE49-F238E27FC236}">
                <a16:creationId xmlns:a16="http://schemas.microsoft.com/office/drawing/2014/main" id="{ED1F0096-3695-4BBA-A4C5-BF5AA41AE0E9}"/>
              </a:ext>
            </a:extLst>
          </p:cNvPr>
          <p:cNvSpPr>
            <a:spLocks noGrp="1"/>
          </p:cNvSpPr>
          <p:nvPr>
            <p:ph type="title"/>
          </p:nvPr>
        </p:nvSpPr>
        <p:spPr>
          <a:xfrm>
            <a:off x="4376487" y="4334837"/>
            <a:ext cx="7198253" cy="1140874"/>
          </a:xfrm>
        </p:spPr>
        <p:txBody>
          <a:bodyPr vert="horz" lIns="91440" tIns="45720" rIns="91440" bIns="45720" rtlCol="0" anchor="b">
            <a:normAutofit/>
          </a:bodyPr>
          <a:lstStyle/>
          <a:p>
            <a:r>
              <a:rPr lang="en-US" sz="3300" dirty="0" err="1">
                <a:solidFill>
                  <a:srgbClr val="FFFFFF"/>
                </a:solidFill>
              </a:rPr>
              <a:t>účelov</a:t>
            </a:r>
            <a:r>
              <a:rPr lang="cs-CZ" sz="3300" dirty="0">
                <a:solidFill>
                  <a:srgbClr val="FFFFFF"/>
                </a:solidFill>
              </a:rPr>
              <a:t>á</a:t>
            </a:r>
            <a:r>
              <a:rPr lang="en-US" sz="3300" dirty="0">
                <a:solidFill>
                  <a:srgbClr val="FFFFFF"/>
                </a:solidFill>
              </a:rPr>
              <a:t> </a:t>
            </a:r>
            <a:r>
              <a:rPr lang="en-US" sz="3300" dirty="0" err="1">
                <a:solidFill>
                  <a:srgbClr val="FFFFFF"/>
                </a:solidFill>
              </a:rPr>
              <a:t>kategorizace</a:t>
            </a:r>
            <a:r>
              <a:rPr lang="en-US" sz="3300" dirty="0">
                <a:solidFill>
                  <a:srgbClr val="FFFFFF"/>
                </a:solidFill>
              </a:rPr>
              <a:t> </a:t>
            </a:r>
            <a:r>
              <a:rPr lang="cs-CZ" sz="3300" dirty="0">
                <a:solidFill>
                  <a:srgbClr val="FFFFFF"/>
                </a:solidFill>
              </a:rPr>
              <a:t>a </a:t>
            </a:r>
            <a:r>
              <a:rPr lang="en-US" sz="3300" dirty="0" err="1">
                <a:solidFill>
                  <a:srgbClr val="FFFFFF"/>
                </a:solidFill>
              </a:rPr>
              <a:t>polyfunkčnost</a:t>
            </a:r>
            <a:r>
              <a:rPr lang="en-US" sz="3300" dirty="0">
                <a:solidFill>
                  <a:srgbClr val="FFFFFF"/>
                </a:solidFill>
              </a:rPr>
              <a:t> </a:t>
            </a:r>
            <a:r>
              <a:rPr lang="en-US" sz="3300" dirty="0" err="1">
                <a:solidFill>
                  <a:srgbClr val="FFFFFF"/>
                </a:solidFill>
              </a:rPr>
              <a:t>pozemků</a:t>
            </a:r>
            <a:endParaRPr lang="en-US" sz="3300" dirty="0">
              <a:solidFill>
                <a:srgbClr val="FFFFFF"/>
              </a:solidFill>
            </a:endParaRPr>
          </a:p>
        </p:txBody>
      </p:sp>
      <p:pic>
        <p:nvPicPr>
          <p:cNvPr id="3074" name="Picture 2" descr="VÃ½sledek obrÃ¡zku pro tÃ¡bor v lese">
            <a:extLst>
              <a:ext uri="{FF2B5EF4-FFF2-40B4-BE49-F238E27FC236}">
                <a16:creationId xmlns:a16="http://schemas.microsoft.com/office/drawing/2014/main" id="{C5F538F6-616B-4ACF-81CA-4779ECBC1E06}"/>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0458" r="-2" b="19814"/>
          <a:stretch/>
        </p:blipFill>
        <p:spPr bwMode="auto">
          <a:xfrm>
            <a:off x="4241830" y="641102"/>
            <a:ext cx="7496845" cy="34659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Ã½sledek obrÃ¡zku pro vodnÃ­ nÃ¡drÅ¾ lipno">
            <a:extLst>
              <a:ext uri="{FF2B5EF4-FFF2-40B4-BE49-F238E27FC236}">
                <a16:creationId xmlns:a16="http://schemas.microsoft.com/office/drawing/2014/main" id="{5D04E363-FED7-447F-87F9-1C45BB8E6F8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0139" b="-1"/>
          <a:stretch/>
        </p:blipFill>
        <p:spPr bwMode="auto">
          <a:xfrm>
            <a:off x="446539" y="4195910"/>
            <a:ext cx="3703321" cy="2191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08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 name="Rectangle 143">
            <a:extLst>
              <a:ext uri="{FF2B5EF4-FFF2-40B4-BE49-F238E27FC236}">
                <a16:creationId xmlns:a16="http://schemas.microsoft.com/office/drawing/2014/main" id="{A078A52F-85EA-4C0B-962B-D9D9DD4DD7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6" name="Rectangle 145">
            <a:extLst>
              <a:ext uri="{FF2B5EF4-FFF2-40B4-BE49-F238E27FC236}">
                <a16:creationId xmlns:a16="http://schemas.microsoft.com/office/drawing/2014/main" id="{919797D5-5700-4683-B30A-5B4D56CB82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8" name="Rectangle 147">
            <a:extLst>
              <a:ext uri="{FF2B5EF4-FFF2-40B4-BE49-F238E27FC236}">
                <a16:creationId xmlns:a16="http://schemas.microsoft.com/office/drawing/2014/main" id="{4856A7B9-9801-42EC-A4C9-7E22A56EF5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0" name="Rectangle 149">
            <a:extLst>
              <a:ext uri="{FF2B5EF4-FFF2-40B4-BE49-F238E27FC236}">
                <a16:creationId xmlns:a16="http://schemas.microsoft.com/office/drawing/2014/main" id="{8AD54DB8-C150-4290-85D6-F5B0262BFE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52" name="Rectangle 151">
            <a:extLst>
              <a:ext uri="{FF2B5EF4-FFF2-40B4-BE49-F238E27FC236}">
                <a16:creationId xmlns:a16="http://schemas.microsoft.com/office/drawing/2014/main" id="{1858541D-2420-42BA-AE82-6F4C2C9532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a:extLst>
              <a:ext uri="{FF2B5EF4-FFF2-40B4-BE49-F238E27FC236}">
                <a16:creationId xmlns:a16="http://schemas.microsoft.com/office/drawing/2014/main" id="{78305D22-9D29-496C-9D4A-9ED19F72DA2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3" y="453643"/>
            <a:ext cx="11298934" cy="5936922"/>
            <a:chOff x="446533" y="453643"/>
            <a:chExt cx="11298934" cy="5936922"/>
          </a:xfrm>
        </p:grpSpPr>
        <p:sp>
          <p:nvSpPr>
            <p:cNvPr id="155" name="Rectangle 154">
              <a:extLst>
                <a:ext uri="{FF2B5EF4-FFF2-40B4-BE49-F238E27FC236}">
                  <a16:creationId xmlns:a16="http://schemas.microsoft.com/office/drawing/2014/main" id="{A27040C2-2DE8-458B-B7BC-1ED5AE84A7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3" y="4199467"/>
              <a:ext cx="11296733" cy="21910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6" name="Rectangle 155">
              <a:extLst>
                <a:ext uri="{FF2B5EF4-FFF2-40B4-BE49-F238E27FC236}">
                  <a16:creationId xmlns:a16="http://schemas.microsoft.com/office/drawing/2014/main" id="{199BD303-D1E8-4AF0-AB64-E765E7F09F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7" name="Rectangle 156">
              <a:extLst>
                <a:ext uri="{FF2B5EF4-FFF2-40B4-BE49-F238E27FC236}">
                  <a16:creationId xmlns:a16="http://schemas.microsoft.com/office/drawing/2014/main" id="{713A7C3E-79D5-4261-ACEF-01D0DA633E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8" name="Rectangle 157">
              <a:extLst>
                <a:ext uri="{FF2B5EF4-FFF2-40B4-BE49-F238E27FC236}">
                  <a16:creationId xmlns:a16="http://schemas.microsoft.com/office/drawing/2014/main" id="{C198D765-9CF7-454B-A89D-67139D11E2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Nadpis 1">
            <a:extLst>
              <a:ext uri="{FF2B5EF4-FFF2-40B4-BE49-F238E27FC236}">
                <a16:creationId xmlns:a16="http://schemas.microsoft.com/office/drawing/2014/main" id="{D9BBFEFA-746A-4BD7-90F1-528566C6FDB8}"/>
              </a:ext>
            </a:extLst>
          </p:cNvPr>
          <p:cNvSpPr>
            <a:spLocks noGrp="1"/>
          </p:cNvSpPr>
          <p:nvPr>
            <p:ph type="title"/>
          </p:nvPr>
        </p:nvSpPr>
        <p:spPr>
          <a:xfrm>
            <a:off x="581191" y="4000698"/>
            <a:ext cx="10993549" cy="1475013"/>
          </a:xfrm>
        </p:spPr>
        <p:txBody>
          <a:bodyPr vert="horz" lIns="91440" tIns="45720" rIns="91440" bIns="45720" rtlCol="0" anchor="b">
            <a:normAutofit/>
          </a:bodyPr>
          <a:lstStyle/>
          <a:p>
            <a:r>
              <a:rPr lang="en-US" sz="3600" dirty="0" err="1"/>
              <a:t>Předpoklady</a:t>
            </a:r>
            <a:r>
              <a:rPr lang="en-US" sz="3600" dirty="0"/>
              <a:t> </a:t>
            </a:r>
            <a:r>
              <a:rPr lang="en-US" sz="3600" dirty="0" err="1"/>
              <a:t>změn</a:t>
            </a:r>
            <a:r>
              <a:rPr lang="en-US" sz="3600" dirty="0"/>
              <a:t> </a:t>
            </a:r>
            <a:r>
              <a:rPr lang="en-US" sz="3600" dirty="0" err="1"/>
              <a:t>účelové</a:t>
            </a:r>
            <a:r>
              <a:rPr lang="en-US" sz="3600" dirty="0"/>
              <a:t> </a:t>
            </a:r>
            <a:r>
              <a:rPr lang="en-US" sz="3600" dirty="0" err="1"/>
              <a:t>kategorizace</a:t>
            </a:r>
            <a:endParaRPr lang="en-US" sz="3600" dirty="0"/>
          </a:p>
        </p:txBody>
      </p:sp>
      <p:sp>
        <p:nvSpPr>
          <p:cNvPr id="3" name="Zástupný symbol pro obsah 2">
            <a:extLst>
              <a:ext uri="{FF2B5EF4-FFF2-40B4-BE49-F238E27FC236}">
                <a16:creationId xmlns:a16="http://schemas.microsoft.com/office/drawing/2014/main" id="{0035A2DA-819B-4A34-BB1C-AB3C3C5E4664}"/>
              </a:ext>
            </a:extLst>
          </p:cNvPr>
          <p:cNvSpPr>
            <a:spLocks noGrp="1"/>
          </p:cNvSpPr>
          <p:nvPr>
            <p:ph idx="1"/>
          </p:nvPr>
        </p:nvSpPr>
        <p:spPr>
          <a:xfrm>
            <a:off x="581194" y="5475712"/>
            <a:ext cx="10993546" cy="476099"/>
          </a:xfrm>
        </p:spPr>
        <p:txBody>
          <a:bodyPr vert="horz" lIns="91440" tIns="45720" rIns="91440" bIns="45720" rtlCol="0" anchor="t">
            <a:normAutofit/>
          </a:bodyPr>
          <a:lstStyle/>
          <a:p>
            <a:pPr marL="0" indent="0">
              <a:buNone/>
            </a:pPr>
            <a:r>
              <a:rPr lang="en-US" sz="1600" cap="all" dirty="0" err="1">
                <a:solidFill>
                  <a:schemeClr val="bg1"/>
                </a:solidFill>
              </a:rPr>
              <a:t>Proces</a:t>
            </a:r>
            <a:r>
              <a:rPr lang="en-US" sz="1600" cap="all" dirty="0">
                <a:solidFill>
                  <a:schemeClr val="bg1"/>
                </a:solidFill>
              </a:rPr>
              <a:t> </a:t>
            </a:r>
            <a:r>
              <a:rPr lang="en-US" sz="1600" cap="all" dirty="0" err="1">
                <a:solidFill>
                  <a:schemeClr val="bg1"/>
                </a:solidFill>
              </a:rPr>
              <a:t>územního</a:t>
            </a:r>
            <a:r>
              <a:rPr lang="en-US" sz="1600" cap="all" dirty="0">
                <a:solidFill>
                  <a:schemeClr val="bg1"/>
                </a:solidFill>
              </a:rPr>
              <a:t> </a:t>
            </a:r>
            <a:r>
              <a:rPr lang="en-US" sz="1600" cap="all" dirty="0" err="1">
                <a:solidFill>
                  <a:schemeClr val="bg1"/>
                </a:solidFill>
              </a:rPr>
              <a:t>plánování</a:t>
            </a:r>
            <a:r>
              <a:rPr lang="en-US" sz="1600" cap="all" dirty="0">
                <a:solidFill>
                  <a:schemeClr val="bg1"/>
                </a:solidFill>
              </a:rPr>
              <a:t> – viz </a:t>
            </a:r>
            <a:r>
              <a:rPr lang="en-US" sz="1600" cap="all" dirty="0" err="1">
                <a:solidFill>
                  <a:schemeClr val="bg1"/>
                </a:solidFill>
              </a:rPr>
              <a:t>přednáška</a:t>
            </a:r>
            <a:r>
              <a:rPr lang="en-US" sz="1600" cap="all" dirty="0">
                <a:solidFill>
                  <a:schemeClr val="bg1"/>
                </a:solidFill>
              </a:rPr>
              <a:t> č. 2</a:t>
            </a:r>
          </a:p>
        </p:txBody>
      </p:sp>
      <p:pic>
        <p:nvPicPr>
          <p:cNvPr id="5122" name="Picture 2" descr="VÃ½sledek obrÃ¡zku pro vÃ½Åez z ÃºzemnÃ­ho plÃ¡nu">
            <a:extLst>
              <a:ext uri="{FF2B5EF4-FFF2-40B4-BE49-F238E27FC236}">
                <a16:creationId xmlns:a16="http://schemas.microsoft.com/office/drawing/2014/main" id="{7B058752-F3A6-4D70-AC7A-9A1D7EA74E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220" r="-1" b="33254"/>
          <a:stretch/>
        </p:blipFill>
        <p:spPr bwMode="auto">
          <a:xfrm>
            <a:off x="446532" y="599725"/>
            <a:ext cx="11292143" cy="3557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970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B4B3C6-7509-4CA9-9593-2207641DC660}"/>
              </a:ext>
            </a:extLst>
          </p:cNvPr>
          <p:cNvSpPr>
            <a:spLocks noGrp="1"/>
          </p:cNvSpPr>
          <p:nvPr>
            <p:ph type="title"/>
          </p:nvPr>
        </p:nvSpPr>
        <p:spPr>
          <a:xfrm>
            <a:off x="581192" y="702156"/>
            <a:ext cx="11029616" cy="1013800"/>
          </a:xfrm>
        </p:spPr>
        <p:txBody>
          <a:bodyPr>
            <a:normAutofit/>
          </a:bodyPr>
          <a:lstStyle/>
          <a:p>
            <a:r>
              <a:rPr lang="cs-CZ">
                <a:solidFill>
                  <a:srgbClr val="FFFEFF"/>
                </a:solidFill>
              </a:rPr>
              <a:t>Mechanismus Změny účelové kategorizace</a:t>
            </a:r>
            <a:br>
              <a:rPr lang="cs-CZ">
                <a:solidFill>
                  <a:srgbClr val="FFFEFF"/>
                </a:solidFill>
              </a:rPr>
            </a:br>
            <a:r>
              <a:rPr lang="cs-CZ">
                <a:solidFill>
                  <a:srgbClr val="FFFEFF"/>
                </a:solidFill>
              </a:rPr>
              <a:t>- stavební zákon</a:t>
            </a:r>
          </a:p>
        </p:txBody>
      </p:sp>
      <p:graphicFrame>
        <p:nvGraphicFramePr>
          <p:cNvPr id="5" name="Zástupný symbol pro obsah 2">
            <a:extLst>
              <a:ext uri="{FF2B5EF4-FFF2-40B4-BE49-F238E27FC236}">
                <a16:creationId xmlns:a16="http://schemas.microsoft.com/office/drawing/2014/main" id="{C33B6AD2-7B52-48FD-9F37-7B7FFA42301F}"/>
              </a:ext>
            </a:extLst>
          </p:cNvPr>
          <p:cNvGraphicFramePr>
            <a:graphicFrameLocks noGrp="1"/>
          </p:cNvGraphicFramePr>
          <p:nvPr>
            <p:ph idx="1"/>
            <p:extLst>
              <p:ext uri="{D42A27DB-BD31-4B8C-83A1-F6EECF244321}">
                <p14:modId xmlns:p14="http://schemas.microsoft.com/office/powerpoint/2010/main" val="2956971283"/>
              </p:ext>
            </p:extLst>
          </p:nvPr>
        </p:nvGraphicFramePr>
        <p:xfrm>
          <a:off x="581025" y="2181224"/>
          <a:ext cx="11029950" cy="4178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41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034C83-8DA2-4414-AFB4-A0D82CCCCDEB}"/>
              </a:ext>
            </a:extLst>
          </p:cNvPr>
          <p:cNvSpPr>
            <a:spLocks noGrp="1"/>
          </p:cNvSpPr>
          <p:nvPr>
            <p:ph type="title"/>
          </p:nvPr>
        </p:nvSpPr>
        <p:spPr>
          <a:xfrm>
            <a:off x="581192" y="702156"/>
            <a:ext cx="11029616" cy="1013800"/>
          </a:xfrm>
        </p:spPr>
        <p:txBody>
          <a:bodyPr>
            <a:normAutofit/>
          </a:bodyPr>
          <a:lstStyle/>
          <a:p>
            <a:r>
              <a:rPr lang="cs-CZ">
                <a:solidFill>
                  <a:srgbClr val="FFFEFF"/>
                </a:solidFill>
              </a:rPr>
              <a:t>Mechanismus Změny účelové kategorizace</a:t>
            </a:r>
            <a:br>
              <a:rPr lang="cs-CZ">
                <a:solidFill>
                  <a:srgbClr val="FFFEFF"/>
                </a:solidFill>
              </a:rPr>
            </a:br>
            <a:r>
              <a:rPr lang="cs-CZ">
                <a:solidFill>
                  <a:srgbClr val="FFFEFF"/>
                </a:solidFill>
              </a:rPr>
              <a:t>- zvláštní režimy</a:t>
            </a:r>
          </a:p>
        </p:txBody>
      </p:sp>
      <p:graphicFrame>
        <p:nvGraphicFramePr>
          <p:cNvPr id="5" name="Zástupný symbol pro obsah 2">
            <a:extLst>
              <a:ext uri="{FF2B5EF4-FFF2-40B4-BE49-F238E27FC236}">
                <a16:creationId xmlns:a16="http://schemas.microsoft.com/office/drawing/2014/main" id="{B102DF2C-A1A0-497A-9730-43B64161D05B}"/>
              </a:ext>
            </a:extLst>
          </p:cNvPr>
          <p:cNvGraphicFramePr>
            <a:graphicFrameLocks noGrp="1"/>
          </p:cNvGraphicFramePr>
          <p:nvPr>
            <p:ph idx="1"/>
            <p:extLst>
              <p:ext uri="{D42A27DB-BD31-4B8C-83A1-F6EECF244321}">
                <p14:modId xmlns:p14="http://schemas.microsoft.com/office/powerpoint/2010/main" val="2410725941"/>
              </p:ext>
            </p:extLst>
          </p:nvPr>
        </p:nvGraphicFramePr>
        <p:xfrm>
          <a:off x="581025" y="2181224"/>
          <a:ext cx="11029950" cy="4209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7312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D12BDD-EEEB-4EAF-9B26-63E02A4D9A8D}"/>
              </a:ext>
            </a:extLst>
          </p:cNvPr>
          <p:cNvSpPr>
            <a:spLocks noGrp="1"/>
          </p:cNvSpPr>
          <p:nvPr>
            <p:ph type="title"/>
          </p:nvPr>
        </p:nvSpPr>
        <p:spPr>
          <a:xfrm>
            <a:off x="581192" y="702156"/>
            <a:ext cx="11029616" cy="1013800"/>
          </a:xfrm>
        </p:spPr>
        <p:txBody>
          <a:bodyPr/>
          <a:lstStyle/>
          <a:p>
            <a:r>
              <a:rPr lang="cs-CZ"/>
              <a:t>Mechanismus Změny účelové kategorizace</a:t>
            </a:r>
            <a:br>
              <a:rPr lang="cs-CZ"/>
            </a:br>
            <a:r>
              <a:rPr lang="cs-CZ"/>
              <a:t>- zvláštní režimy</a:t>
            </a:r>
            <a:endParaRPr lang="cs-CZ" dirty="0"/>
          </a:p>
        </p:txBody>
      </p:sp>
      <p:sp>
        <p:nvSpPr>
          <p:cNvPr id="3" name="Zástupný symbol pro obsah 2">
            <a:extLst>
              <a:ext uri="{FF2B5EF4-FFF2-40B4-BE49-F238E27FC236}">
                <a16:creationId xmlns:a16="http://schemas.microsoft.com/office/drawing/2014/main" id="{CF047363-9E76-4494-9FE1-196EDF4A177F}"/>
              </a:ext>
            </a:extLst>
          </p:cNvPr>
          <p:cNvSpPr>
            <a:spLocks noGrp="1"/>
          </p:cNvSpPr>
          <p:nvPr>
            <p:ph idx="1"/>
          </p:nvPr>
        </p:nvSpPr>
        <p:spPr>
          <a:xfrm>
            <a:off x="581192" y="2180496"/>
            <a:ext cx="11029615" cy="4323999"/>
          </a:xfrm>
        </p:spPr>
        <p:txBody>
          <a:bodyPr>
            <a:normAutofit/>
          </a:bodyPr>
          <a:lstStyle/>
          <a:p>
            <a:pPr lvl="1"/>
            <a:r>
              <a:rPr lang="cs-CZ" b="1" dirty="0"/>
              <a:t>Změny, při nichž je dotčen zemědělský půdní fond (ZPF)</a:t>
            </a:r>
          </a:p>
          <a:p>
            <a:r>
              <a:rPr lang="cs-CZ" dirty="0"/>
              <a:t>V rámci ZPF</a:t>
            </a:r>
          </a:p>
          <a:p>
            <a:pPr lvl="1"/>
            <a:r>
              <a:rPr lang="cs-CZ" dirty="0"/>
              <a:t>TRVALÝ TRAVNÍ POROST </a:t>
            </a:r>
            <a:r>
              <a:rPr lang="cs-CZ" dirty="0">
                <a:latin typeface="Calibri" panose="020F0502020204030204" pitchFamily="34" charset="0"/>
                <a:cs typeface="Calibri" panose="020F0502020204030204" pitchFamily="34" charset="0"/>
              </a:rPr>
              <a:t>→ </a:t>
            </a:r>
            <a:r>
              <a:rPr lang="cs-CZ" dirty="0"/>
              <a:t>ORNÁ PŮDA = jen se souhlasem orgánu ochrany zemědělského půdního fondu (§ 2 </a:t>
            </a:r>
            <a:r>
              <a:rPr lang="cs-CZ" dirty="0" err="1"/>
              <a:t>ZoZPF</a:t>
            </a:r>
            <a:r>
              <a:rPr lang="cs-CZ" dirty="0"/>
              <a:t>)</a:t>
            </a:r>
          </a:p>
          <a:p>
            <a:pPr lvl="1"/>
            <a:r>
              <a:rPr lang="cs-CZ" dirty="0"/>
              <a:t>Rozhodnutí o ULOŽENÍ ZMĚNY DRUHU POZEMKU jako opatření k nápravě protiprávního stavu (§ 3c odst. 2 </a:t>
            </a:r>
            <a:r>
              <a:rPr lang="cs-CZ" dirty="0" err="1"/>
              <a:t>ZoZPF</a:t>
            </a:r>
            <a:r>
              <a:rPr lang="cs-CZ" dirty="0"/>
              <a:t>)</a:t>
            </a:r>
          </a:p>
          <a:p>
            <a:r>
              <a:rPr lang="cs-CZ" dirty="0"/>
              <a:t>ODNÍMÁNÍ pozemků ze ZPF</a:t>
            </a:r>
          </a:p>
          <a:p>
            <a:pPr lvl="1"/>
            <a:r>
              <a:rPr lang="cs-CZ" dirty="0"/>
              <a:t>ZPF </a:t>
            </a:r>
            <a:r>
              <a:rPr lang="cs-CZ" dirty="0">
                <a:latin typeface="Calibri" panose="020F0502020204030204" pitchFamily="34" charset="0"/>
                <a:cs typeface="Calibri" panose="020F0502020204030204" pitchFamily="34" charset="0"/>
              </a:rPr>
              <a:t>→ </a:t>
            </a:r>
            <a:r>
              <a:rPr lang="cs-CZ" dirty="0"/>
              <a:t>NEZEMĚDĚLSKÉ POZEMKY = je třeba souhlasu orgánu ochrany zemědělského půdního fondu</a:t>
            </a:r>
          </a:p>
          <a:p>
            <a:pPr lvl="2"/>
            <a:r>
              <a:rPr lang="cs-CZ" dirty="0"/>
              <a:t>s výjimkou případů uvedených v § 9 odst. 2 </a:t>
            </a:r>
            <a:r>
              <a:rPr lang="cs-CZ" dirty="0" err="1"/>
              <a:t>ZoZPF</a:t>
            </a:r>
            <a:endParaRPr lang="cs-CZ" dirty="0"/>
          </a:p>
          <a:p>
            <a:pPr lvl="1"/>
            <a:r>
              <a:rPr lang="cs-CZ" dirty="0"/>
              <a:t>Právní povaha souhlasu s odnětím (21 </a:t>
            </a:r>
            <a:r>
              <a:rPr lang="cs-CZ" dirty="0" err="1"/>
              <a:t>ZoZPF</a:t>
            </a:r>
            <a:r>
              <a:rPr lang="cs-CZ" dirty="0"/>
              <a:t>)</a:t>
            </a:r>
          </a:p>
          <a:p>
            <a:pPr lvl="2"/>
            <a:r>
              <a:rPr lang="cs-CZ" dirty="0"/>
              <a:t>Závazné stanovisko jako podklad pro rozhodnutí nebo jiný úkon podle stavebního zákona</a:t>
            </a:r>
          </a:p>
          <a:p>
            <a:pPr lvl="2"/>
            <a:r>
              <a:rPr lang="cs-CZ" dirty="0"/>
              <a:t>Samostatné rozhodnutí, nevyžaduje-li záměr povolení podle jiného právního předpisu</a:t>
            </a:r>
          </a:p>
          <a:p>
            <a:pPr lvl="2"/>
            <a:endParaRPr lang="cs-CZ" dirty="0"/>
          </a:p>
        </p:txBody>
      </p:sp>
    </p:spTree>
    <p:extLst>
      <p:ext uri="{BB962C8B-B14F-4D97-AF65-F5344CB8AC3E}">
        <p14:creationId xmlns:p14="http://schemas.microsoft.com/office/powerpoint/2010/main" val="3698671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3F580C-FD43-40CF-9B84-A78BA1897B4C}"/>
              </a:ext>
            </a:extLst>
          </p:cNvPr>
          <p:cNvSpPr>
            <a:spLocks noGrp="1"/>
          </p:cNvSpPr>
          <p:nvPr>
            <p:ph type="title"/>
          </p:nvPr>
        </p:nvSpPr>
        <p:spPr/>
        <p:txBody>
          <a:bodyPr/>
          <a:lstStyle/>
          <a:p>
            <a:r>
              <a:rPr lang="cs-CZ" dirty="0"/>
              <a:t>Mechanismus Změny účelové kategorizace</a:t>
            </a:r>
            <a:br>
              <a:rPr lang="cs-CZ" dirty="0"/>
            </a:br>
            <a:r>
              <a:rPr lang="cs-CZ" dirty="0"/>
              <a:t>- zvláštní režimy </a:t>
            </a:r>
          </a:p>
        </p:txBody>
      </p:sp>
      <p:sp>
        <p:nvSpPr>
          <p:cNvPr id="3" name="Zástupný symbol pro obsah 2">
            <a:extLst>
              <a:ext uri="{FF2B5EF4-FFF2-40B4-BE49-F238E27FC236}">
                <a16:creationId xmlns:a16="http://schemas.microsoft.com/office/drawing/2014/main" id="{C5B5AE8C-62AB-43DD-A2A1-07E41F076B0F}"/>
              </a:ext>
            </a:extLst>
          </p:cNvPr>
          <p:cNvSpPr>
            <a:spLocks noGrp="1"/>
          </p:cNvSpPr>
          <p:nvPr>
            <p:ph idx="1"/>
          </p:nvPr>
        </p:nvSpPr>
        <p:spPr>
          <a:xfrm>
            <a:off x="581192" y="2180496"/>
            <a:ext cx="11029615" cy="4333426"/>
          </a:xfrm>
        </p:spPr>
        <p:txBody>
          <a:bodyPr>
            <a:normAutofit lnSpcReduction="10000"/>
          </a:bodyPr>
          <a:lstStyle/>
          <a:p>
            <a:pPr lvl="1"/>
            <a:r>
              <a:rPr lang="cs-CZ" b="1" dirty="0"/>
              <a:t>Změny, při nichž jsou dotčeny pozemky určené k plnění funkcí lesa (PUPFL)</a:t>
            </a:r>
          </a:p>
          <a:p>
            <a:r>
              <a:rPr lang="cs-CZ" dirty="0"/>
              <a:t>DOTČENÍ ZÁJMŮ NA OCHRANU PUPFL v řízeních podle zvláštních předpisů = jen se souhlasem příslušného orgánu státní správy lesů. (§ 14 odst. 2 lesního zákona)</a:t>
            </a:r>
          </a:p>
          <a:p>
            <a:pPr lvl="1"/>
            <a:r>
              <a:rPr lang="cs-CZ" i="1" dirty="0"/>
              <a:t>Souhlasu je třeba i k dotčení pozemků do vzdálenosti 50 m od okraje lesa. </a:t>
            </a:r>
          </a:p>
          <a:p>
            <a:pPr lvl="1"/>
            <a:r>
              <a:rPr lang="cs-CZ" i="1" dirty="0"/>
              <a:t>Souhlas je závazným stanoviskem podle správního řádu a není samostatným rozhodnutím ve správním řízení.</a:t>
            </a:r>
          </a:p>
          <a:p>
            <a:r>
              <a:rPr lang="cs-CZ" i="1" dirty="0"/>
              <a:t>K zásahům, které by mohly vést k </a:t>
            </a:r>
            <a:r>
              <a:rPr lang="cs-CZ" i="1" dirty="0">
                <a:solidFill>
                  <a:srgbClr val="FF0000"/>
                </a:solidFill>
              </a:rPr>
              <a:t>poškození nebo zničení významného krajinného prvku </a:t>
            </a:r>
            <a:r>
              <a:rPr lang="cs-CZ" i="1" dirty="0"/>
              <a:t>nebo ohrožení či oslabení jeho ekologicko-stabilizační funkce, si musí ten, kdo takové zásahy zamýšlí, opatřit </a:t>
            </a:r>
            <a:r>
              <a:rPr lang="cs-CZ" i="1" dirty="0">
                <a:solidFill>
                  <a:srgbClr val="FF0000"/>
                </a:solidFill>
              </a:rPr>
              <a:t>závazné stanovisko orgánu ochrany přírody</a:t>
            </a:r>
            <a:r>
              <a:rPr lang="cs-CZ" i="1" dirty="0"/>
              <a:t>. </a:t>
            </a:r>
            <a:r>
              <a:rPr lang="cs-CZ" dirty="0"/>
              <a:t>§ 4 odst. 2 ZOPK</a:t>
            </a:r>
          </a:p>
          <a:p>
            <a:pPr lvl="1"/>
            <a:r>
              <a:rPr lang="cs-CZ" dirty="0"/>
              <a:t>Les = významný krajinný prvek (§ 3 odst. 1 písm. b) ZOPK)</a:t>
            </a:r>
          </a:p>
          <a:p>
            <a:r>
              <a:rPr lang="cs-CZ" dirty="0"/>
              <a:t>ODNĚTÍ pozemků plnění funkcí lesa nebo OMEZENÍ VYUŽÍVÁNÍ PUPFL = rozhodnutí orgánu státní správy lesů (§§ 13 a15 lesního zákona)</a:t>
            </a:r>
          </a:p>
          <a:p>
            <a:r>
              <a:rPr lang="cs-CZ" dirty="0"/>
              <a:t>ZAŘAZENÍ pozemku mezi PUPFL = rozhodnutí orgánu státní správy lesů o prohlášení pozemku ze PUPFL (§ 3 odst. 4 lesního zákona)</a:t>
            </a:r>
          </a:p>
        </p:txBody>
      </p:sp>
    </p:spTree>
    <p:extLst>
      <p:ext uri="{BB962C8B-B14F-4D97-AF65-F5344CB8AC3E}">
        <p14:creationId xmlns:p14="http://schemas.microsoft.com/office/powerpoint/2010/main" val="2453155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1E95C2-221D-49D7-8F97-55ABFE7B419E}"/>
              </a:ext>
            </a:extLst>
          </p:cNvPr>
          <p:cNvSpPr>
            <a:spLocks noGrp="1"/>
          </p:cNvSpPr>
          <p:nvPr>
            <p:ph type="title"/>
          </p:nvPr>
        </p:nvSpPr>
        <p:spPr/>
        <p:txBody>
          <a:bodyPr>
            <a:normAutofit/>
          </a:bodyPr>
          <a:lstStyle/>
          <a:p>
            <a:r>
              <a:rPr lang="cs-CZ" dirty="0"/>
              <a:t>Mechanismy změn účelové kategorizace</a:t>
            </a:r>
          </a:p>
        </p:txBody>
      </p:sp>
      <p:graphicFrame>
        <p:nvGraphicFramePr>
          <p:cNvPr id="11" name="Diagram 10">
            <a:extLst>
              <a:ext uri="{FF2B5EF4-FFF2-40B4-BE49-F238E27FC236}">
                <a16:creationId xmlns:a16="http://schemas.microsoft.com/office/drawing/2014/main" id="{80E193AB-18AE-4D42-8110-B907292B600D}"/>
              </a:ext>
            </a:extLst>
          </p:cNvPr>
          <p:cNvGraphicFramePr/>
          <p:nvPr>
            <p:extLst>
              <p:ext uri="{D42A27DB-BD31-4B8C-83A1-F6EECF244321}">
                <p14:modId xmlns:p14="http://schemas.microsoft.com/office/powerpoint/2010/main" val="3321195978"/>
              </p:ext>
            </p:extLst>
          </p:nvPr>
        </p:nvGraphicFramePr>
        <p:xfrm>
          <a:off x="581192" y="2036448"/>
          <a:ext cx="5400000" cy="3959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Diagram 13">
            <a:extLst>
              <a:ext uri="{FF2B5EF4-FFF2-40B4-BE49-F238E27FC236}">
                <a16:creationId xmlns:a16="http://schemas.microsoft.com/office/drawing/2014/main" id="{3599244A-0D0B-41C2-B374-02E3C6F3B76B}"/>
              </a:ext>
            </a:extLst>
          </p:cNvPr>
          <p:cNvGraphicFramePr/>
          <p:nvPr>
            <p:extLst>
              <p:ext uri="{D42A27DB-BD31-4B8C-83A1-F6EECF244321}">
                <p14:modId xmlns:p14="http://schemas.microsoft.com/office/powerpoint/2010/main" val="762991726"/>
              </p:ext>
            </p:extLst>
          </p:nvPr>
        </p:nvGraphicFramePr>
        <p:xfrm>
          <a:off x="6358370" y="2036448"/>
          <a:ext cx="5400000" cy="39599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91064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E3D47C-E1CB-4750-BB3E-4462C179C16C}"/>
              </a:ext>
            </a:extLst>
          </p:cNvPr>
          <p:cNvSpPr>
            <a:spLocks noGrp="1"/>
          </p:cNvSpPr>
          <p:nvPr>
            <p:ph type="title"/>
          </p:nvPr>
        </p:nvSpPr>
        <p:spPr>
          <a:xfrm>
            <a:off x="581192" y="702156"/>
            <a:ext cx="11029616" cy="1013800"/>
          </a:xfrm>
        </p:spPr>
        <p:txBody>
          <a:bodyPr>
            <a:normAutofit/>
          </a:bodyPr>
          <a:lstStyle/>
          <a:p>
            <a:r>
              <a:rPr lang="cs-CZ" dirty="0">
                <a:solidFill>
                  <a:srgbClr val="FFFEFF"/>
                </a:solidFill>
              </a:rPr>
              <a:t>Pozemkově právní vztah</a:t>
            </a:r>
          </a:p>
        </p:txBody>
      </p:sp>
      <p:graphicFrame>
        <p:nvGraphicFramePr>
          <p:cNvPr id="5" name="Zástupný symbol pro obsah 2">
            <a:extLst>
              <a:ext uri="{FF2B5EF4-FFF2-40B4-BE49-F238E27FC236}">
                <a16:creationId xmlns:a16="http://schemas.microsoft.com/office/drawing/2014/main" id="{EEA29C87-7BA6-4ED8-9880-182D8EA45ED0}"/>
              </a:ext>
            </a:extLst>
          </p:cNvPr>
          <p:cNvGraphicFramePr>
            <a:graphicFrameLocks noGrp="1"/>
          </p:cNvGraphicFramePr>
          <p:nvPr>
            <p:ph idx="1"/>
            <p:extLst>
              <p:ext uri="{D42A27DB-BD31-4B8C-83A1-F6EECF244321}">
                <p14:modId xmlns:p14="http://schemas.microsoft.com/office/powerpoint/2010/main" val="782004097"/>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9726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6167CE-6F20-4976-A3E0-FAB1D541B625}"/>
              </a:ext>
            </a:extLst>
          </p:cNvPr>
          <p:cNvSpPr>
            <a:spLocks noGrp="1"/>
          </p:cNvSpPr>
          <p:nvPr>
            <p:ph type="title"/>
          </p:nvPr>
        </p:nvSpPr>
        <p:spPr>
          <a:xfrm>
            <a:off x="581192" y="702156"/>
            <a:ext cx="11029616" cy="1013800"/>
          </a:xfrm>
        </p:spPr>
        <p:txBody>
          <a:bodyPr>
            <a:normAutofit/>
          </a:bodyPr>
          <a:lstStyle/>
          <a:p>
            <a:r>
              <a:rPr lang="cs-CZ">
                <a:solidFill>
                  <a:srgbClr val="FFFEFF"/>
                </a:solidFill>
              </a:rPr>
              <a:t>Mechanismus Změny účelové kategorizace</a:t>
            </a:r>
            <a:br>
              <a:rPr lang="cs-CZ">
                <a:solidFill>
                  <a:srgbClr val="FFFEFF"/>
                </a:solidFill>
              </a:rPr>
            </a:br>
            <a:r>
              <a:rPr lang="cs-CZ">
                <a:solidFill>
                  <a:srgbClr val="FFFEFF"/>
                </a:solidFill>
              </a:rPr>
              <a:t>- zvláštní režimy</a:t>
            </a:r>
          </a:p>
        </p:txBody>
      </p:sp>
      <p:graphicFrame>
        <p:nvGraphicFramePr>
          <p:cNvPr id="5" name="Zástupný symbol pro obsah 2">
            <a:extLst>
              <a:ext uri="{FF2B5EF4-FFF2-40B4-BE49-F238E27FC236}">
                <a16:creationId xmlns:a16="http://schemas.microsoft.com/office/drawing/2014/main" id="{177F5852-9A58-49CF-961E-800060C87814}"/>
              </a:ext>
            </a:extLst>
          </p:cNvPr>
          <p:cNvGraphicFramePr>
            <a:graphicFrameLocks noGrp="1"/>
          </p:cNvGraphicFramePr>
          <p:nvPr>
            <p:ph idx="1"/>
            <p:extLst>
              <p:ext uri="{D42A27DB-BD31-4B8C-83A1-F6EECF244321}">
                <p14:modId xmlns:p14="http://schemas.microsoft.com/office/powerpoint/2010/main" val="3366256155"/>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6957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61CCE9-4349-4E75-A499-D5B442167651}"/>
              </a:ext>
            </a:extLst>
          </p:cNvPr>
          <p:cNvSpPr>
            <a:spLocks noGrp="1"/>
          </p:cNvSpPr>
          <p:nvPr>
            <p:ph type="title"/>
          </p:nvPr>
        </p:nvSpPr>
        <p:spPr/>
        <p:txBody>
          <a:bodyPr/>
          <a:lstStyle/>
          <a:p>
            <a:r>
              <a:rPr lang="cs-CZ" dirty="0"/>
              <a:t>Zápis změn do katastru nemovitostí </a:t>
            </a:r>
          </a:p>
        </p:txBody>
      </p:sp>
      <p:sp>
        <p:nvSpPr>
          <p:cNvPr id="3" name="Zástupný symbol pro obsah 2">
            <a:extLst>
              <a:ext uri="{FF2B5EF4-FFF2-40B4-BE49-F238E27FC236}">
                <a16:creationId xmlns:a16="http://schemas.microsoft.com/office/drawing/2014/main" id="{00599094-3DC9-411F-BB2F-AE969F82CE01}"/>
              </a:ext>
            </a:extLst>
          </p:cNvPr>
          <p:cNvSpPr>
            <a:spLocks noGrp="1"/>
          </p:cNvSpPr>
          <p:nvPr>
            <p:ph idx="1"/>
          </p:nvPr>
        </p:nvSpPr>
        <p:spPr>
          <a:xfrm>
            <a:off x="581192" y="2180496"/>
            <a:ext cx="11029615" cy="4154316"/>
          </a:xfrm>
        </p:spPr>
        <p:txBody>
          <a:bodyPr>
            <a:normAutofit lnSpcReduction="10000"/>
          </a:bodyPr>
          <a:lstStyle/>
          <a:p>
            <a:r>
              <a:rPr lang="cs-CZ" dirty="0"/>
              <a:t>AŽ PO REALIZACI ZMĚN V TERÉNU (§ 30 odst. 4 KV)</a:t>
            </a:r>
          </a:p>
          <a:p>
            <a:pPr lvl="2"/>
            <a:r>
              <a:rPr lang="cs-CZ" dirty="0"/>
              <a:t>Zápis na základě </a:t>
            </a:r>
          </a:p>
          <a:p>
            <a:pPr lvl="1"/>
            <a:r>
              <a:rPr lang="cs-CZ" dirty="0"/>
              <a:t>OHLÁŠENÍ vlastníka nebo jiného oprávněného</a:t>
            </a:r>
          </a:p>
          <a:p>
            <a:pPr lvl="2"/>
            <a:r>
              <a:rPr lang="cs-CZ" dirty="0"/>
              <a:t>Ohlašovací povinnost do 30 dnů ode dne vzniku změn + povinnost předložit listinu, která změnu dokládá</a:t>
            </a:r>
          </a:p>
          <a:p>
            <a:pPr lvl="1"/>
            <a:r>
              <a:rPr lang="cs-CZ" dirty="0"/>
              <a:t>Rozhodnutí, souhlasu nebo oznámení vydaného příslušným orgánem veřejné moci podle jiného právního předpisu, </a:t>
            </a:r>
          </a:p>
          <a:p>
            <a:pPr lvl="2"/>
            <a:r>
              <a:rPr lang="cs-CZ" dirty="0"/>
              <a:t>který zároveň stanoví orgánu veřejné moci povinnost zaslat rozhodnutí, souhlas nebo oznámení k zápisu do katastru katastrálnímu úřadu</a:t>
            </a:r>
          </a:p>
          <a:p>
            <a:pPr lvl="1"/>
            <a:r>
              <a:rPr lang="cs-CZ" dirty="0"/>
              <a:t>Právního předpisu, který přímo stanoví jiné údaje nebo jejich změny.</a:t>
            </a:r>
          </a:p>
          <a:p>
            <a:r>
              <a:rPr lang="cs-CZ" b="1" i="1" dirty="0">
                <a:solidFill>
                  <a:srgbClr val="FF0000"/>
                </a:solidFill>
              </a:rPr>
              <a:t>Zjistí-li katastrální úřady </a:t>
            </a:r>
            <a:r>
              <a:rPr lang="cs-CZ" i="1" dirty="0"/>
              <a:t>při novém mapování nebo při dalších činnostech spojených s vedením katastru nemovitostí, </a:t>
            </a:r>
            <a:r>
              <a:rPr lang="cs-CZ" b="1" i="1" dirty="0">
                <a:solidFill>
                  <a:srgbClr val="FF0000"/>
                </a:solidFill>
              </a:rPr>
              <a:t>nebo Státní pozemkový úřad</a:t>
            </a:r>
            <a:r>
              <a:rPr lang="cs-CZ" i="1" dirty="0"/>
              <a:t> při řízení o pozemkových úpravách, jejichž výsledky slouží pro obnovu katastrálního operátu, že v důsledku drobných pozvolných dlouhodobých posunů hranic pozemků náležejících do zemědělského půdního fondu, včetně přirozených posunů koryt vodních toků, došlo k přirozené změně druhů pozemků, </a:t>
            </a:r>
            <a:r>
              <a:rPr lang="cs-CZ" b="1" i="1" dirty="0">
                <a:solidFill>
                  <a:srgbClr val="FF0000"/>
                </a:solidFill>
              </a:rPr>
              <a:t>projednají zjištěné skutečnosti s vlastníky dotčených pozemků a uvedou evidenční stav do souladu se stavem zjištěným v terénu</a:t>
            </a:r>
            <a:r>
              <a:rPr lang="cs-CZ" i="1" dirty="0"/>
              <a:t>. </a:t>
            </a:r>
            <a:r>
              <a:rPr lang="cs-CZ" dirty="0"/>
              <a:t>§ 19 </a:t>
            </a:r>
            <a:r>
              <a:rPr lang="cs-CZ" dirty="0" err="1"/>
              <a:t>ZoZPF</a:t>
            </a:r>
            <a:endParaRPr lang="cs-CZ" dirty="0"/>
          </a:p>
        </p:txBody>
      </p:sp>
    </p:spTree>
    <p:extLst>
      <p:ext uri="{BB962C8B-B14F-4D97-AF65-F5344CB8AC3E}">
        <p14:creationId xmlns:p14="http://schemas.microsoft.com/office/powerpoint/2010/main" val="1997751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EE3ABA-BD18-466D-8060-0E215D25C270}"/>
              </a:ext>
            </a:extLst>
          </p:cNvPr>
          <p:cNvSpPr>
            <a:spLocks noGrp="1"/>
          </p:cNvSpPr>
          <p:nvPr>
            <p:ph type="title"/>
          </p:nvPr>
        </p:nvSpPr>
        <p:spPr>
          <a:xfrm>
            <a:off x="581192" y="702156"/>
            <a:ext cx="11029616" cy="1013800"/>
          </a:xfrm>
        </p:spPr>
        <p:txBody>
          <a:bodyPr>
            <a:normAutofit/>
          </a:bodyPr>
          <a:lstStyle/>
          <a:p>
            <a:r>
              <a:rPr lang="cs-CZ" dirty="0"/>
              <a:t>Praktický příklad – jak postupovat?</a:t>
            </a:r>
          </a:p>
        </p:txBody>
      </p:sp>
      <p:sp>
        <p:nvSpPr>
          <p:cNvPr id="3" name="Zástupný symbol pro obsah 2">
            <a:extLst>
              <a:ext uri="{FF2B5EF4-FFF2-40B4-BE49-F238E27FC236}">
                <a16:creationId xmlns:a16="http://schemas.microsoft.com/office/drawing/2014/main" id="{8B05B319-2E75-4FF1-AEC8-932CF44D7D51}"/>
              </a:ext>
            </a:extLst>
          </p:cNvPr>
          <p:cNvSpPr>
            <a:spLocks noGrp="1"/>
          </p:cNvSpPr>
          <p:nvPr>
            <p:ph idx="1"/>
          </p:nvPr>
        </p:nvSpPr>
        <p:spPr>
          <a:xfrm>
            <a:off x="581192" y="1871133"/>
            <a:ext cx="7225075" cy="4504267"/>
          </a:xfrm>
        </p:spPr>
        <p:txBody>
          <a:bodyPr>
            <a:normAutofit/>
          </a:bodyPr>
          <a:lstStyle/>
          <a:p>
            <a:pPr marL="342900" indent="-342900">
              <a:lnSpc>
                <a:spcPct val="90000"/>
              </a:lnSpc>
              <a:buFont typeface="+mj-lt"/>
              <a:buAutoNum type="alphaUcPeriod"/>
            </a:pPr>
            <a:r>
              <a:rPr lang="cs-CZ" sz="1500" dirty="0"/>
              <a:t>Stavební zákon </a:t>
            </a:r>
          </a:p>
          <a:p>
            <a:pPr marL="666900" lvl="1" indent="-342900">
              <a:lnSpc>
                <a:spcPct val="90000"/>
              </a:lnSpc>
              <a:buFont typeface="+mj-lt"/>
              <a:buAutoNum type="arabicPeriod"/>
            </a:pPr>
            <a:r>
              <a:rPr lang="cs-CZ" sz="1500" dirty="0"/>
              <a:t>Soulad s cíli a úkoly územního plánování, souladu s územně plánovací dokumentací</a:t>
            </a:r>
          </a:p>
          <a:p>
            <a:pPr marL="666900" lvl="1" indent="-342900">
              <a:lnSpc>
                <a:spcPct val="90000"/>
              </a:lnSpc>
              <a:buFont typeface="+mj-lt"/>
              <a:buAutoNum type="arabicPeriod"/>
            </a:pPr>
            <a:r>
              <a:rPr lang="cs-CZ" sz="1500" dirty="0"/>
              <a:t>Územní rozhodnutí NEBO územní souhlas NEBO nic </a:t>
            </a:r>
          </a:p>
          <a:p>
            <a:pPr lvl="2">
              <a:lnSpc>
                <a:spcPct val="90000"/>
              </a:lnSpc>
              <a:buFont typeface="Wingdings" panose="05000000000000000000" pitchFamily="2" charset="2"/>
              <a:buChar char="§"/>
            </a:pPr>
            <a:r>
              <a:rPr lang="cs-CZ" sz="1500" dirty="0"/>
              <a:t>Lze něčím nahradit?</a:t>
            </a:r>
          </a:p>
          <a:p>
            <a:pPr marL="666900" lvl="1" indent="-342900">
              <a:lnSpc>
                <a:spcPct val="90000"/>
              </a:lnSpc>
              <a:buFont typeface="+mj-lt"/>
              <a:buAutoNum type="arabicPeriod"/>
            </a:pPr>
            <a:r>
              <a:rPr lang="cs-CZ" sz="1500" dirty="0"/>
              <a:t>Stavební povolení/společné povolení NEBO ohlášení stavby/společný souhlas NEBO nic</a:t>
            </a:r>
          </a:p>
          <a:p>
            <a:pPr lvl="2">
              <a:lnSpc>
                <a:spcPct val="90000"/>
              </a:lnSpc>
            </a:pPr>
            <a:r>
              <a:rPr lang="cs-CZ" sz="1500" dirty="0"/>
              <a:t>Záměry stavební povahy</a:t>
            </a:r>
          </a:p>
          <a:p>
            <a:pPr marL="666900" lvl="1" indent="-342900">
              <a:lnSpc>
                <a:spcPct val="90000"/>
              </a:lnSpc>
              <a:buFont typeface="+mj-lt"/>
              <a:buAutoNum type="arabicPeriod"/>
            </a:pPr>
            <a:r>
              <a:rPr lang="cs-CZ" sz="1500" dirty="0"/>
              <a:t>Kolaudační rozhodnutí NEBO kolaudační souhlas NEBO nic</a:t>
            </a:r>
          </a:p>
          <a:p>
            <a:pPr lvl="2">
              <a:lnSpc>
                <a:spcPct val="90000"/>
              </a:lnSpc>
            </a:pPr>
            <a:r>
              <a:rPr lang="cs-CZ" sz="1500" dirty="0"/>
              <a:t>Stavební záměry</a:t>
            </a:r>
          </a:p>
          <a:p>
            <a:pPr marL="342900" indent="-342900">
              <a:lnSpc>
                <a:spcPct val="90000"/>
              </a:lnSpc>
              <a:buFont typeface="+mj-lt"/>
              <a:buAutoNum type="alphaUcPeriod"/>
            </a:pPr>
            <a:r>
              <a:rPr lang="cs-CZ" sz="1500" dirty="0"/>
              <a:t>Zvláštní právní předpisy </a:t>
            </a:r>
            <a:r>
              <a:rPr lang="cs-CZ" sz="1500" dirty="0">
                <a:latin typeface="Calibri" panose="020F0502020204030204" pitchFamily="34" charset="0"/>
                <a:cs typeface="Calibri" panose="020F0502020204030204" pitchFamily="34" charset="0"/>
              </a:rPr>
              <a:t>→ </a:t>
            </a:r>
            <a:r>
              <a:rPr lang="cs-CZ" sz="1500" dirty="0">
                <a:cs typeface="Calibri" panose="020F0502020204030204" pitchFamily="34" charset="0"/>
              </a:rPr>
              <a:t>dotčené veřejné zájmy</a:t>
            </a:r>
            <a:endParaRPr lang="cs-CZ" sz="1500" dirty="0"/>
          </a:p>
          <a:p>
            <a:pPr marL="666900" lvl="1" indent="-342900">
              <a:lnSpc>
                <a:spcPct val="90000"/>
              </a:lnSpc>
              <a:buFont typeface="+mj-lt"/>
              <a:buAutoNum type="arabicPeriod"/>
            </a:pPr>
            <a:r>
              <a:rPr lang="cs-CZ" sz="1500" dirty="0"/>
              <a:t>Závazná stanoviska </a:t>
            </a:r>
          </a:p>
          <a:p>
            <a:pPr marL="666900" lvl="1" indent="-342900">
              <a:lnSpc>
                <a:spcPct val="90000"/>
              </a:lnSpc>
              <a:buFont typeface="+mj-lt"/>
              <a:buAutoNum type="arabicPeriod"/>
            </a:pPr>
            <a:r>
              <a:rPr lang="cs-CZ" sz="1500" dirty="0"/>
              <a:t>Samostatná rozhodnutí</a:t>
            </a:r>
          </a:p>
          <a:p>
            <a:pPr marL="342900" indent="-342900">
              <a:lnSpc>
                <a:spcPct val="90000"/>
              </a:lnSpc>
              <a:buFont typeface="+mj-lt"/>
              <a:buAutoNum type="alphaUcPeriod"/>
            </a:pPr>
            <a:r>
              <a:rPr lang="cs-CZ" sz="1500" dirty="0"/>
              <a:t>Katastr nemovitostí – evidence realizované změny</a:t>
            </a:r>
          </a:p>
        </p:txBody>
      </p:sp>
      <p:pic>
        <p:nvPicPr>
          <p:cNvPr id="6148" name="Picture 4" descr="VÃ½sledek obrÃ¡zku pro ÅeÅ¡enÃ­">
            <a:extLst>
              <a:ext uri="{FF2B5EF4-FFF2-40B4-BE49-F238E27FC236}">
                <a16:creationId xmlns:a16="http://schemas.microsoft.com/office/drawing/2014/main" id="{CE833D50-438E-401C-9529-CCAB33E6E3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30" r="26612" b="1"/>
          <a:stretch/>
        </p:blipFill>
        <p:spPr bwMode="auto">
          <a:xfrm>
            <a:off x="8051799" y="1871133"/>
            <a:ext cx="3683001" cy="4504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650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574395-7034-43D2-82D8-FCB45B8F2D5E}"/>
              </a:ext>
            </a:extLst>
          </p:cNvPr>
          <p:cNvSpPr>
            <a:spLocks noGrp="1"/>
          </p:cNvSpPr>
          <p:nvPr>
            <p:ph type="title"/>
          </p:nvPr>
        </p:nvSpPr>
        <p:spPr>
          <a:xfrm>
            <a:off x="581192" y="702156"/>
            <a:ext cx="11029616" cy="1013800"/>
          </a:xfrm>
        </p:spPr>
        <p:txBody>
          <a:bodyPr>
            <a:normAutofit/>
          </a:bodyPr>
          <a:lstStyle/>
          <a:p>
            <a:r>
              <a:rPr lang="cs-CZ">
                <a:solidFill>
                  <a:srgbClr val="FFFEFF"/>
                </a:solidFill>
              </a:rPr>
              <a:t>Principy pozemkového práva</a:t>
            </a:r>
          </a:p>
        </p:txBody>
      </p:sp>
      <p:graphicFrame>
        <p:nvGraphicFramePr>
          <p:cNvPr id="7" name="Zástupný symbol pro obsah 2">
            <a:extLst>
              <a:ext uri="{FF2B5EF4-FFF2-40B4-BE49-F238E27FC236}">
                <a16:creationId xmlns:a16="http://schemas.microsoft.com/office/drawing/2014/main" id="{D1ABEFB9-C7DB-43C8-9448-7F13103B6C62}"/>
              </a:ext>
            </a:extLst>
          </p:cNvPr>
          <p:cNvGraphicFramePr>
            <a:graphicFrameLocks noGrp="1"/>
          </p:cNvGraphicFramePr>
          <p:nvPr>
            <p:ph idx="1"/>
            <p:extLst>
              <p:ext uri="{D42A27DB-BD31-4B8C-83A1-F6EECF244321}">
                <p14:modId xmlns:p14="http://schemas.microsoft.com/office/powerpoint/2010/main" val="1620873210"/>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702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CFD297-D1AB-4A9E-9DD2-20560FF8ED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FF9B0B-559F-4DEB-BE09-8CB6C87BC0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84446"/>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D00653BB-8104-4496-BA4F-6D7299B5B0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84446"/>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DDA8682-5D58-471F-ABF5-86935C442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80889"/>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B9F686BF-39CA-4117-85DD-9C82FA1C8B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4757866"/>
            <a:ext cx="11309338" cy="16566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Nadpis 1">
            <a:extLst>
              <a:ext uri="{FF2B5EF4-FFF2-40B4-BE49-F238E27FC236}">
                <a16:creationId xmlns:a16="http://schemas.microsoft.com/office/drawing/2014/main" id="{B752672D-D52E-4030-AC51-79F7B030E6A1}"/>
              </a:ext>
            </a:extLst>
          </p:cNvPr>
          <p:cNvSpPr>
            <a:spLocks noGrp="1"/>
          </p:cNvSpPr>
          <p:nvPr>
            <p:ph type="title"/>
          </p:nvPr>
        </p:nvSpPr>
        <p:spPr>
          <a:xfrm>
            <a:off x="581192" y="4845617"/>
            <a:ext cx="11029616" cy="1013800"/>
          </a:xfrm>
        </p:spPr>
        <p:txBody>
          <a:bodyPr>
            <a:normAutofit/>
          </a:bodyPr>
          <a:lstStyle/>
          <a:p>
            <a:r>
              <a:rPr lang="cs-CZ">
                <a:solidFill>
                  <a:srgbClr val="FFFEFF"/>
                </a:solidFill>
              </a:rPr>
              <a:t>Systém pozemkového práva</a:t>
            </a:r>
          </a:p>
        </p:txBody>
      </p:sp>
      <p:graphicFrame>
        <p:nvGraphicFramePr>
          <p:cNvPr id="5" name="Zástupný symbol pro obsah 2">
            <a:extLst>
              <a:ext uri="{FF2B5EF4-FFF2-40B4-BE49-F238E27FC236}">
                <a16:creationId xmlns:a16="http://schemas.microsoft.com/office/drawing/2014/main" id="{3A261C20-4540-4E91-9EF1-08F772D84064}"/>
              </a:ext>
            </a:extLst>
          </p:cNvPr>
          <p:cNvGraphicFramePr>
            <a:graphicFrameLocks noGrp="1"/>
          </p:cNvGraphicFramePr>
          <p:nvPr>
            <p:ph idx="1"/>
            <p:extLst>
              <p:ext uri="{D42A27DB-BD31-4B8C-83A1-F6EECF244321}">
                <p14:modId xmlns:p14="http://schemas.microsoft.com/office/powerpoint/2010/main" val="1380100907"/>
              </p:ext>
            </p:extLst>
          </p:nvPr>
        </p:nvGraphicFramePr>
        <p:xfrm>
          <a:off x="581025" y="728488"/>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1780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9C8932-F218-4E69-B73D-1FB3682658A4}"/>
              </a:ext>
            </a:extLst>
          </p:cNvPr>
          <p:cNvSpPr>
            <a:spLocks noGrp="1"/>
          </p:cNvSpPr>
          <p:nvPr>
            <p:ph type="title"/>
          </p:nvPr>
        </p:nvSpPr>
        <p:spPr>
          <a:xfrm>
            <a:off x="581192" y="702156"/>
            <a:ext cx="11029616" cy="1013800"/>
          </a:xfrm>
        </p:spPr>
        <p:txBody>
          <a:bodyPr>
            <a:normAutofit/>
          </a:bodyPr>
          <a:lstStyle/>
          <a:p>
            <a:r>
              <a:rPr lang="cs-CZ">
                <a:solidFill>
                  <a:srgbClr val="FFFEFF"/>
                </a:solidFill>
              </a:rPr>
              <a:t>Prameny pozemkového práva</a:t>
            </a:r>
          </a:p>
        </p:txBody>
      </p:sp>
      <p:graphicFrame>
        <p:nvGraphicFramePr>
          <p:cNvPr id="7" name="Zástupný symbol pro obsah 2">
            <a:extLst>
              <a:ext uri="{FF2B5EF4-FFF2-40B4-BE49-F238E27FC236}">
                <a16:creationId xmlns:a16="http://schemas.microsoft.com/office/drawing/2014/main" id="{FEAD94BC-87D6-4C58-B629-D41B3C6E1CD4}"/>
              </a:ext>
            </a:extLst>
          </p:cNvPr>
          <p:cNvGraphicFramePr>
            <a:graphicFrameLocks noGrp="1"/>
          </p:cNvGraphicFramePr>
          <p:nvPr>
            <p:ph idx="1"/>
            <p:extLst>
              <p:ext uri="{D42A27DB-BD31-4B8C-83A1-F6EECF244321}">
                <p14:modId xmlns:p14="http://schemas.microsoft.com/office/powerpoint/2010/main" val="2524426793"/>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1586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CE28A8-2C09-49E5-90DD-629BEAE1E38A}"/>
              </a:ext>
            </a:extLst>
          </p:cNvPr>
          <p:cNvSpPr>
            <a:spLocks noGrp="1"/>
          </p:cNvSpPr>
          <p:nvPr>
            <p:ph type="title"/>
          </p:nvPr>
        </p:nvSpPr>
        <p:spPr/>
        <p:txBody>
          <a:bodyPr/>
          <a:lstStyle/>
          <a:p>
            <a:r>
              <a:rPr lang="cs-CZ" dirty="0"/>
              <a:t>Co řeší pozemkové právo?</a:t>
            </a:r>
          </a:p>
        </p:txBody>
      </p:sp>
      <p:pic>
        <p:nvPicPr>
          <p:cNvPr id="3074" name="Picture 2" descr="VÃ½sledek obrÃ¡zku pro nepÅÃ­stupnost pozemku">
            <a:extLst>
              <a:ext uri="{FF2B5EF4-FFF2-40B4-BE49-F238E27FC236}">
                <a16:creationId xmlns:a16="http://schemas.microsoft.com/office/drawing/2014/main" id="{484F4FA6-E99E-4F59-A8FD-6D63EE99E55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49862" y="4157221"/>
            <a:ext cx="3784608" cy="25031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VÃ½sledek obrÃ¡zku pro sousedskÃ¡ prÃ¡va">
            <a:extLst>
              <a:ext uri="{FF2B5EF4-FFF2-40B4-BE49-F238E27FC236}">
                <a16:creationId xmlns:a16="http://schemas.microsoft.com/office/drawing/2014/main" id="{E92D7E9C-B629-4F88-B5CA-86A7287F13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26" r="8670" b="-2"/>
          <a:stretch/>
        </p:blipFill>
        <p:spPr bwMode="auto">
          <a:xfrm>
            <a:off x="458642" y="1873383"/>
            <a:ext cx="3502431" cy="47869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VÃ½sledek obrÃ¡zku pro vyvlastnÄnÃ­">
            <a:extLst>
              <a:ext uri="{FF2B5EF4-FFF2-40B4-BE49-F238E27FC236}">
                <a16:creationId xmlns:a16="http://schemas.microsoft.com/office/drawing/2014/main" id="{8BCED477-86FD-4DBE-902C-77E0A7C157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9862" y="1873383"/>
            <a:ext cx="3784608" cy="21264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VÃ½sledek obrÃ¡zku pro zalesnÄnÃ­ pozemku">
            <a:extLst>
              <a:ext uri="{FF2B5EF4-FFF2-40B4-BE49-F238E27FC236}">
                <a16:creationId xmlns:a16="http://schemas.microsoft.com/office/drawing/2014/main" id="{48D73875-890F-4991-B64D-44D1DEF6DBB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546" r="-3" b="25571"/>
          <a:stretch/>
        </p:blipFill>
        <p:spPr bwMode="auto">
          <a:xfrm>
            <a:off x="8042139" y="1873383"/>
            <a:ext cx="3691219" cy="21264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VÃ½sledek obrÃ¡zku pro rozdÄlenÃ­ pozemku">
            <a:extLst>
              <a:ext uri="{FF2B5EF4-FFF2-40B4-BE49-F238E27FC236}">
                <a16:creationId xmlns:a16="http://schemas.microsoft.com/office/drawing/2014/main" id="{9893FB07-3EE8-4BF3-91B1-104276FDB88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252" r="-3" b="190"/>
          <a:stretch/>
        </p:blipFill>
        <p:spPr bwMode="auto">
          <a:xfrm>
            <a:off x="8061558" y="4157278"/>
            <a:ext cx="3671800" cy="2503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230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62B999-1F8F-4A55-A6B6-5D2B34B156FC}"/>
              </a:ext>
            </a:extLst>
          </p:cNvPr>
          <p:cNvSpPr>
            <a:spLocks noGrp="1"/>
          </p:cNvSpPr>
          <p:nvPr>
            <p:ph type="title"/>
          </p:nvPr>
        </p:nvSpPr>
        <p:spPr>
          <a:xfrm>
            <a:off x="581192" y="702156"/>
            <a:ext cx="11029616" cy="1013800"/>
          </a:xfrm>
        </p:spPr>
        <p:txBody>
          <a:bodyPr>
            <a:normAutofit/>
          </a:bodyPr>
          <a:lstStyle/>
          <a:p>
            <a:r>
              <a:rPr lang="cs-CZ">
                <a:solidFill>
                  <a:srgbClr val="FFFEFF"/>
                </a:solidFill>
              </a:rPr>
              <a:t>Pozemek – objekt pozemkově-právních vztahů</a:t>
            </a:r>
          </a:p>
        </p:txBody>
      </p:sp>
      <p:graphicFrame>
        <p:nvGraphicFramePr>
          <p:cNvPr id="5" name="Zástupný symbol pro obsah 2">
            <a:extLst>
              <a:ext uri="{FF2B5EF4-FFF2-40B4-BE49-F238E27FC236}">
                <a16:creationId xmlns:a16="http://schemas.microsoft.com/office/drawing/2014/main" id="{BA9D1AA3-A204-48E8-BF41-5B3194E58A49}"/>
              </a:ext>
            </a:extLst>
          </p:cNvPr>
          <p:cNvGraphicFramePr>
            <a:graphicFrameLocks noGrp="1"/>
          </p:cNvGraphicFramePr>
          <p:nvPr>
            <p:ph idx="1"/>
            <p:extLst>
              <p:ext uri="{D42A27DB-BD31-4B8C-83A1-F6EECF244321}">
                <p14:modId xmlns:p14="http://schemas.microsoft.com/office/powerpoint/2010/main" val="361997662"/>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2046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Nadpis 1">
                <a:extLst>
                  <a:ext uri="{FF2B5EF4-FFF2-40B4-BE49-F238E27FC236}">
                    <a16:creationId xmlns:a16="http://schemas.microsoft.com/office/drawing/2014/main" id="{EC97B9CC-D84D-451B-A900-B72B2ADB8271}"/>
                  </a:ext>
                </a:extLst>
              </p:cNvPr>
              <p:cNvSpPr>
                <a:spLocks noGrp="1"/>
              </p:cNvSpPr>
              <p:nvPr>
                <p:ph type="title"/>
              </p:nvPr>
            </p:nvSpPr>
            <p:spPr>
              <a:xfrm>
                <a:off x="581192" y="702156"/>
                <a:ext cx="11029616" cy="1013800"/>
              </a:xfrm>
            </p:spPr>
            <p:txBody>
              <a:bodyPr>
                <a:normAutofit/>
              </a:bodyPr>
              <a:lstStyle/>
              <a:p>
                <a:r>
                  <a:rPr lang="cs-CZ" dirty="0">
                    <a:solidFill>
                      <a:srgbClr val="FFFEFF"/>
                    </a:solidFill>
                  </a:rPr>
                  <a:t>Pozemek </a:t>
                </a:r>
                <a14:m>
                  <m:oMath xmlns:m="http://schemas.openxmlformats.org/officeDocument/2006/math">
                    <m:r>
                      <a:rPr lang="cs-CZ" i="1" smtClean="0">
                        <a:solidFill>
                          <a:srgbClr val="FFFEFF"/>
                        </a:solidFill>
                        <a:latin typeface="Cambria Math" panose="02040503050406030204" pitchFamily="18" charset="0"/>
                        <a:ea typeface="Cambria Math" panose="02040503050406030204" pitchFamily="18" charset="0"/>
                      </a:rPr>
                      <m:t>↔</m:t>
                    </m:r>
                  </m:oMath>
                </a14:m>
                <a:r>
                  <a:rPr lang="cs-CZ" dirty="0">
                    <a:solidFill>
                      <a:srgbClr val="FFFEFF"/>
                    </a:solidFill>
                  </a:rPr>
                  <a:t> Parcela</a:t>
                </a:r>
              </a:p>
            </p:txBody>
          </p:sp>
        </mc:Choice>
        <mc:Fallback xmlns="">
          <p:sp>
            <p:nvSpPr>
              <p:cNvPr id="2" name="Nadpis 1">
                <a:extLst>
                  <a:ext uri="{FF2B5EF4-FFF2-40B4-BE49-F238E27FC236}">
                    <a16:creationId xmlns:a16="http://schemas.microsoft.com/office/drawing/2014/main" id="{EC97B9CC-D84D-451B-A900-B72B2ADB8271}"/>
                  </a:ext>
                </a:extLst>
              </p:cNvPr>
              <p:cNvSpPr>
                <a:spLocks noGrp="1" noRot="1" noChangeAspect="1" noMove="1" noResize="1" noEditPoints="1" noAdjustHandles="1" noChangeArrowheads="1" noChangeShapeType="1" noTextEdit="1"/>
              </p:cNvSpPr>
              <p:nvPr>
                <p:ph type="title"/>
              </p:nvPr>
            </p:nvSpPr>
            <p:spPr>
              <a:xfrm>
                <a:off x="581192" y="702156"/>
                <a:ext cx="11029616" cy="1013800"/>
              </a:xfrm>
              <a:blipFill>
                <a:blip r:embed="rId2"/>
                <a:stretch>
                  <a:fillRect l="-1105" b="-16867"/>
                </a:stretch>
              </a:blipFill>
            </p:spPr>
            <p:txBody>
              <a:bodyPr/>
              <a:lstStyle/>
              <a:p>
                <a:r>
                  <a:rPr lang="cs-CZ">
                    <a:noFill/>
                  </a:rPr>
                  <a:t> </a:t>
                </a:r>
              </a:p>
            </p:txBody>
          </p:sp>
        </mc:Fallback>
      </mc:AlternateContent>
      <p:graphicFrame>
        <p:nvGraphicFramePr>
          <p:cNvPr id="5" name="Zástupný symbol pro obsah 2">
            <a:extLst>
              <a:ext uri="{FF2B5EF4-FFF2-40B4-BE49-F238E27FC236}">
                <a16:creationId xmlns:a16="http://schemas.microsoft.com/office/drawing/2014/main" id="{A3F4E424-FDBC-48E0-878E-FCACCE53350E}"/>
              </a:ext>
            </a:extLst>
          </p:cNvPr>
          <p:cNvGraphicFramePr>
            <a:graphicFrameLocks noGrp="1"/>
          </p:cNvGraphicFramePr>
          <p:nvPr>
            <p:ph idx="1"/>
            <p:extLst>
              <p:ext uri="{D42A27DB-BD31-4B8C-83A1-F6EECF244321}">
                <p14:modId xmlns:p14="http://schemas.microsoft.com/office/powerpoint/2010/main" val="1485335995"/>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0558850"/>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Dividenda">
  <a:themeElements>
    <a:clrScheme name="Dividenda">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a">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a">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otalTime>16</TotalTime>
  <Words>2047</Words>
  <Application>Microsoft Office PowerPoint</Application>
  <PresentationFormat>Širokoúhlá obrazovka</PresentationFormat>
  <Paragraphs>216</Paragraphs>
  <Slides>32</Slides>
  <Notes>0</Notes>
  <HiddenSlides>0</HiddenSlides>
  <MMClips>0</MMClips>
  <ScaleCrop>false</ScaleCrop>
  <HeadingPairs>
    <vt:vector size="6" baseType="variant">
      <vt:variant>
        <vt:lpstr>Použitá písma</vt:lpstr>
      </vt:variant>
      <vt:variant>
        <vt:i4>6</vt:i4>
      </vt:variant>
      <vt:variant>
        <vt:lpstr>Motiv</vt:lpstr>
      </vt:variant>
      <vt:variant>
        <vt:i4>2</vt:i4>
      </vt:variant>
      <vt:variant>
        <vt:lpstr>Nadpisy snímků</vt:lpstr>
      </vt:variant>
      <vt:variant>
        <vt:i4>32</vt:i4>
      </vt:variant>
    </vt:vector>
  </HeadingPairs>
  <TitlesOfParts>
    <vt:vector size="40" baseType="lpstr">
      <vt:lpstr>Calibri</vt:lpstr>
      <vt:lpstr>Calibri Light</vt:lpstr>
      <vt:lpstr>Cambria Math</vt:lpstr>
      <vt:lpstr>Gill Sans MT</vt:lpstr>
      <vt:lpstr>Wingdings</vt:lpstr>
      <vt:lpstr>Wingdings 2</vt:lpstr>
      <vt:lpstr>HDOfficeLightV0</vt:lpstr>
      <vt:lpstr>Dividenda</vt:lpstr>
      <vt:lpstr>Úvod do pozemkového práva.  Předmět a systém. Účelová kategorizace a její změny.</vt:lpstr>
      <vt:lpstr>Zvláštnosti pozemků</vt:lpstr>
      <vt:lpstr>Pozemkově právní vztah</vt:lpstr>
      <vt:lpstr>Principy pozemkového práva</vt:lpstr>
      <vt:lpstr>Systém pozemkového práva</vt:lpstr>
      <vt:lpstr>Prameny pozemkového práva</vt:lpstr>
      <vt:lpstr>Co řeší pozemkové právo?</vt:lpstr>
      <vt:lpstr>Pozemek – objekt pozemkově-právních vztahů</vt:lpstr>
      <vt:lpstr>Pozemek ↔ Parcela</vt:lpstr>
      <vt:lpstr>I. ÚS 28/99: k vymezení pozemku</vt:lpstr>
      <vt:lpstr>NS 22 Cdo 2271/2006: k pojmu parcela</vt:lpstr>
      <vt:lpstr>Další pojmy</vt:lpstr>
      <vt:lpstr>Součást Pozemku</vt:lpstr>
      <vt:lpstr>Součást pozemku - veřejnoprávní specifika</vt:lpstr>
      <vt:lpstr>Voda a Nerosty</vt:lpstr>
      <vt:lpstr>Rostlinstvo, porosty, sazenice,…</vt:lpstr>
      <vt:lpstr>Jeskyně</vt:lpstr>
      <vt:lpstr>Účelová kategorizace</vt:lpstr>
      <vt:lpstr>Druhy pozemků</vt:lpstr>
      <vt:lpstr>Účelová kategorizace</vt:lpstr>
      <vt:lpstr>Účelová kategorizace</vt:lpstr>
      <vt:lpstr>účelová kategorizace a polyfunkčnost pozemků</vt:lpstr>
      <vt:lpstr>účelová kategorizace a polyfunkčnost pozemků</vt:lpstr>
      <vt:lpstr>Předpoklady změn účelové kategorizace</vt:lpstr>
      <vt:lpstr>Mechanismus Změny účelové kategorizace - stavební zákon</vt:lpstr>
      <vt:lpstr>Mechanismus Změny účelové kategorizace - zvláštní režimy</vt:lpstr>
      <vt:lpstr>Mechanismus Změny účelové kategorizace - zvláštní režimy</vt:lpstr>
      <vt:lpstr>Mechanismus Změny účelové kategorizace - zvláštní režimy </vt:lpstr>
      <vt:lpstr>Mechanismy změn účelové kategorizace</vt:lpstr>
      <vt:lpstr>Mechanismus Změny účelové kategorizace - zvláštní režimy</vt:lpstr>
      <vt:lpstr>Zápis změn do katastru nemovitostí </vt:lpstr>
      <vt:lpstr>Praktický příklad – jak postupovat?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pozemkového práva.  Předmět a systém. Účelová kategorizace a její změny.</dc:title>
  <dc:creator>Jana</dc:creator>
  <cp:lastModifiedBy>Jana Tkáčiková</cp:lastModifiedBy>
  <cp:revision>4</cp:revision>
  <dcterms:created xsi:type="dcterms:W3CDTF">2018-09-19T11:37:04Z</dcterms:created>
  <dcterms:modified xsi:type="dcterms:W3CDTF">2018-10-19T11:36:16Z</dcterms:modified>
</cp:coreProperties>
</file>