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560" r:id="rId7"/>
    <p:sldId id="571" r:id="rId8"/>
    <p:sldId id="570" r:id="rId9"/>
    <p:sldId id="275" r:id="rId10"/>
    <p:sldId id="565" r:id="rId11"/>
    <p:sldId id="566" r:id="rId12"/>
    <p:sldId id="572" r:id="rId13"/>
    <p:sldId id="559" r:id="rId14"/>
    <p:sldId id="561" r:id="rId15"/>
    <p:sldId id="562" r:id="rId16"/>
    <p:sldId id="563" r:id="rId17"/>
    <p:sldId id="564" r:id="rId18"/>
    <p:sldId id="591" r:id="rId19"/>
    <p:sldId id="593" r:id="rId20"/>
    <p:sldId id="595" r:id="rId21"/>
    <p:sldId id="594" r:id="rId22"/>
    <p:sldId id="589" r:id="rId23"/>
    <p:sldId id="576" r:id="rId24"/>
    <p:sldId id="567" r:id="rId25"/>
    <p:sldId id="582" r:id="rId26"/>
    <p:sldId id="583" r:id="rId27"/>
    <p:sldId id="568" r:id="rId28"/>
    <p:sldId id="575" r:id="rId29"/>
    <p:sldId id="573" r:id="rId30"/>
    <p:sldId id="580" r:id="rId31"/>
    <p:sldId id="581" r:id="rId32"/>
    <p:sldId id="596" r:id="rId33"/>
    <p:sldId id="586" r:id="rId34"/>
    <p:sldId id="574" r:id="rId35"/>
    <p:sldId id="588" r:id="rId36"/>
    <p:sldId id="577" r:id="rId37"/>
    <p:sldId id="578" r:id="rId38"/>
    <p:sldId id="584" r:id="rId39"/>
    <p:sldId id="585" r:id="rId40"/>
    <p:sldId id="587" r:id="rId41"/>
    <p:sldId id="590" r:id="rId42"/>
    <p:sldId id="579" r:id="rId43"/>
    <p:sldId id="597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64" d="100"/>
          <a:sy n="64" d="100"/>
        </p:scale>
        <p:origin x="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_rels/data15.xml.rels><?xml version="1.0" encoding="UTF-8" standalone="yes"?>
<Relationships xmlns="http://schemas.openxmlformats.org/package/2006/relationships"><Relationship Id="rId1" Type="http://schemas.openxmlformats.org/officeDocument/2006/relationships/hyperlink" Target="https://pravniradce.ihned.cz/c1-51631900-pozadavek-na-uhradu-nakladu-pri-poskytovani-informaci" TargetMode="Externa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prf.cuni.cz/res/dwe-files/1404051351.pdf" TargetMode="External"/></Relationships>
</file>

<file path=ppt/diagrams/_rels/drawing15.xml.rels><?xml version="1.0" encoding="UTF-8" standalone="yes"?>
<Relationships xmlns="http://schemas.openxmlformats.org/package/2006/relationships"><Relationship Id="rId1" Type="http://schemas.openxmlformats.org/officeDocument/2006/relationships/hyperlink" Target="https://pravniradce.ihned.cz/c1-51631900-pozadavek-na-uhradu-nakladu-pri-poskytovani-informaci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prf.cuni.cz/res/dwe-files/1404051351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5D220A-6FB2-4693-90F1-5098F6907A9E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ED5627A-C497-485A-9169-F0C2311F6971}">
      <dgm:prSet/>
      <dgm:spPr/>
      <dgm:t>
        <a:bodyPr/>
        <a:lstStyle/>
        <a:p>
          <a:r>
            <a:rPr lang="cs-CZ"/>
            <a:t>Přístup k informacím o životním prostředí</a:t>
          </a:r>
          <a:endParaRPr lang="en-US"/>
        </a:p>
      </dgm:t>
    </dgm:pt>
    <dgm:pt modelId="{8A859251-845F-4966-9B53-F71AA1D2A375}" type="parTrans" cxnId="{4B5DB11B-9E82-427F-8EFF-9398C1A9C05F}">
      <dgm:prSet/>
      <dgm:spPr/>
      <dgm:t>
        <a:bodyPr/>
        <a:lstStyle/>
        <a:p>
          <a:endParaRPr lang="en-US"/>
        </a:p>
      </dgm:t>
    </dgm:pt>
    <dgm:pt modelId="{567CE635-EE58-4D12-B091-15D58E792814}" type="sibTrans" cxnId="{4B5DB11B-9E82-427F-8EFF-9398C1A9C05F}">
      <dgm:prSet/>
      <dgm:spPr/>
      <dgm:t>
        <a:bodyPr/>
        <a:lstStyle/>
        <a:p>
          <a:endParaRPr lang="en-US"/>
        </a:p>
      </dgm:t>
    </dgm:pt>
    <dgm:pt modelId="{4FDB684A-65A6-403E-8112-799B7C506C16}">
      <dgm:prSet/>
      <dgm:spPr/>
      <dgm:t>
        <a:bodyPr/>
        <a:lstStyle/>
        <a:p>
          <a:r>
            <a:rPr lang="cs-CZ"/>
            <a:t>Podíl veřejnosti na rozhodování o otázkách životního prostředí</a:t>
          </a:r>
          <a:endParaRPr lang="en-US"/>
        </a:p>
      </dgm:t>
    </dgm:pt>
    <dgm:pt modelId="{92A386F0-29F7-4CB4-9C0F-BF0A1BEBE78A}" type="parTrans" cxnId="{8335D7FD-AA91-463C-BA30-4297D534BAF7}">
      <dgm:prSet/>
      <dgm:spPr/>
      <dgm:t>
        <a:bodyPr/>
        <a:lstStyle/>
        <a:p>
          <a:endParaRPr lang="en-US"/>
        </a:p>
      </dgm:t>
    </dgm:pt>
    <dgm:pt modelId="{275E650B-8123-451F-9D2D-9E36192F0528}" type="sibTrans" cxnId="{8335D7FD-AA91-463C-BA30-4297D534BAF7}">
      <dgm:prSet/>
      <dgm:spPr/>
      <dgm:t>
        <a:bodyPr/>
        <a:lstStyle/>
        <a:p>
          <a:endParaRPr lang="en-US"/>
        </a:p>
      </dgm:t>
    </dgm:pt>
    <dgm:pt modelId="{6887093D-F73D-4121-A36A-4A628DB2A044}">
      <dgm:prSet/>
      <dgm:spPr/>
      <dgm:t>
        <a:bodyPr/>
        <a:lstStyle/>
        <a:p>
          <a:r>
            <a:rPr lang="cs-CZ"/>
            <a:t>Účast na rozhodování o specifických činnostech</a:t>
          </a:r>
          <a:endParaRPr lang="en-US"/>
        </a:p>
      </dgm:t>
    </dgm:pt>
    <dgm:pt modelId="{59E0E0B5-B111-4725-B56A-DC45102041F6}" type="parTrans" cxnId="{CB9D3810-165F-4AF3-8143-4A82117D66D3}">
      <dgm:prSet/>
      <dgm:spPr/>
      <dgm:t>
        <a:bodyPr/>
        <a:lstStyle/>
        <a:p>
          <a:endParaRPr lang="en-US"/>
        </a:p>
      </dgm:t>
    </dgm:pt>
    <dgm:pt modelId="{D2A80330-C8F6-43BB-9A65-C478A5DCE173}" type="sibTrans" cxnId="{CB9D3810-165F-4AF3-8143-4A82117D66D3}">
      <dgm:prSet/>
      <dgm:spPr/>
      <dgm:t>
        <a:bodyPr/>
        <a:lstStyle/>
        <a:p>
          <a:endParaRPr lang="en-US"/>
        </a:p>
      </dgm:t>
    </dgm:pt>
    <dgm:pt modelId="{6E5055E6-F224-4DC4-AF72-695BFE185B4F}">
      <dgm:prSet/>
      <dgm:spPr/>
      <dgm:t>
        <a:bodyPr/>
        <a:lstStyle/>
        <a:p>
          <a:r>
            <a:rPr lang="cs-CZ" dirty="0"/>
            <a:t>Účast při tvorbě plánů, programů a politik týkajících se životního prostředí</a:t>
          </a:r>
          <a:endParaRPr lang="en-US" dirty="0"/>
        </a:p>
      </dgm:t>
    </dgm:pt>
    <dgm:pt modelId="{995C2123-0669-4952-930D-05E6F72AD5A8}" type="parTrans" cxnId="{2999B241-B2A0-4815-BD0E-5D763CCA9E26}">
      <dgm:prSet/>
      <dgm:spPr/>
      <dgm:t>
        <a:bodyPr/>
        <a:lstStyle/>
        <a:p>
          <a:endParaRPr lang="en-US"/>
        </a:p>
      </dgm:t>
    </dgm:pt>
    <dgm:pt modelId="{97EA600A-4C9E-4EC0-8460-375DAC767C28}" type="sibTrans" cxnId="{2999B241-B2A0-4815-BD0E-5D763CCA9E26}">
      <dgm:prSet/>
      <dgm:spPr/>
      <dgm:t>
        <a:bodyPr/>
        <a:lstStyle/>
        <a:p>
          <a:endParaRPr lang="en-US"/>
        </a:p>
      </dgm:t>
    </dgm:pt>
    <dgm:pt modelId="{CB2017F7-DB2E-438B-A4C3-156F377C6731}">
      <dgm:prSet/>
      <dgm:spPr/>
      <dgm:t>
        <a:bodyPr/>
        <a:lstStyle/>
        <a:p>
          <a:r>
            <a:rPr lang="cs-CZ"/>
            <a:t>Účast na přípravě prováděcích předpisů a jiných obecně aplikovatelných právně závazných předpisů</a:t>
          </a:r>
          <a:endParaRPr lang="en-US"/>
        </a:p>
      </dgm:t>
    </dgm:pt>
    <dgm:pt modelId="{D0EF73CB-FF27-4A8B-847F-8F321A2D23AE}" type="parTrans" cxnId="{84B31923-7270-4941-9256-F7CBB1903792}">
      <dgm:prSet/>
      <dgm:spPr/>
      <dgm:t>
        <a:bodyPr/>
        <a:lstStyle/>
        <a:p>
          <a:endParaRPr lang="en-US"/>
        </a:p>
      </dgm:t>
    </dgm:pt>
    <dgm:pt modelId="{7EFF3E00-D461-433A-BCAB-A756D30D670C}" type="sibTrans" cxnId="{84B31923-7270-4941-9256-F7CBB1903792}">
      <dgm:prSet/>
      <dgm:spPr/>
      <dgm:t>
        <a:bodyPr/>
        <a:lstStyle/>
        <a:p>
          <a:endParaRPr lang="en-US"/>
        </a:p>
      </dgm:t>
    </dgm:pt>
    <dgm:pt modelId="{CB3CDA7A-25AA-46F0-83AF-6B3AB09B501F}">
      <dgm:prSet/>
      <dgm:spPr/>
      <dgm:t>
        <a:bodyPr/>
        <a:lstStyle/>
        <a:p>
          <a:r>
            <a:rPr lang="cs-CZ"/>
            <a:t>které mohou mít významný vliv na životní prostředí</a:t>
          </a:r>
          <a:endParaRPr lang="en-US"/>
        </a:p>
      </dgm:t>
    </dgm:pt>
    <dgm:pt modelId="{1442B3AF-65D7-4FEC-9E78-7B9092173B28}" type="parTrans" cxnId="{816CD265-5D57-4F36-B598-B9880176E7C2}">
      <dgm:prSet/>
      <dgm:spPr/>
      <dgm:t>
        <a:bodyPr/>
        <a:lstStyle/>
        <a:p>
          <a:endParaRPr lang="en-US"/>
        </a:p>
      </dgm:t>
    </dgm:pt>
    <dgm:pt modelId="{D900DC53-6EDD-47A4-B047-C306D12402E1}" type="sibTrans" cxnId="{816CD265-5D57-4F36-B598-B9880176E7C2}">
      <dgm:prSet/>
      <dgm:spPr/>
      <dgm:t>
        <a:bodyPr/>
        <a:lstStyle/>
        <a:p>
          <a:endParaRPr lang="en-US"/>
        </a:p>
      </dgm:t>
    </dgm:pt>
    <dgm:pt modelId="{7F4C5595-9517-49CA-892A-DA585F732C77}">
      <dgm:prSet/>
      <dgm:spPr/>
      <dgm:t>
        <a:bodyPr/>
        <a:lstStyle/>
        <a:p>
          <a:r>
            <a:rPr lang="cs-CZ"/>
            <a:t>Přístup k právní ochraně v záležitostech životního prostředí </a:t>
          </a:r>
          <a:endParaRPr lang="en-US"/>
        </a:p>
      </dgm:t>
    </dgm:pt>
    <dgm:pt modelId="{7B128DFB-959D-4F47-AC8B-1F8EA7A3D60F}" type="parTrans" cxnId="{EF1C479F-FDEC-4A8A-920F-DD446B27C661}">
      <dgm:prSet/>
      <dgm:spPr/>
      <dgm:t>
        <a:bodyPr/>
        <a:lstStyle/>
        <a:p>
          <a:endParaRPr lang="en-US"/>
        </a:p>
      </dgm:t>
    </dgm:pt>
    <dgm:pt modelId="{18BA08EB-25A5-4152-B6DD-C894D642407F}" type="sibTrans" cxnId="{EF1C479F-FDEC-4A8A-920F-DD446B27C661}">
      <dgm:prSet/>
      <dgm:spPr/>
      <dgm:t>
        <a:bodyPr/>
        <a:lstStyle/>
        <a:p>
          <a:endParaRPr lang="en-US"/>
        </a:p>
      </dgm:t>
    </dgm:pt>
    <dgm:pt modelId="{370A4386-9D9A-4058-B299-58B3F4FE822B}">
      <dgm:prSet/>
      <dgm:spPr/>
      <dgm:t>
        <a:bodyPr/>
        <a:lstStyle/>
        <a:p>
          <a:r>
            <a:rPr lang="cs-CZ"/>
            <a:t>V oblasti I. pilíře</a:t>
          </a:r>
          <a:endParaRPr lang="en-US"/>
        </a:p>
      </dgm:t>
    </dgm:pt>
    <dgm:pt modelId="{75CE991F-1629-4CA9-B4AA-082B604DD498}" type="parTrans" cxnId="{9B6BF419-D3B5-4481-9D85-88519AAD9B04}">
      <dgm:prSet/>
      <dgm:spPr/>
      <dgm:t>
        <a:bodyPr/>
        <a:lstStyle/>
        <a:p>
          <a:endParaRPr lang="en-US"/>
        </a:p>
      </dgm:t>
    </dgm:pt>
    <dgm:pt modelId="{0361B2C9-9150-413D-8E90-A2D87B7B76C3}" type="sibTrans" cxnId="{9B6BF419-D3B5-4481-9D85-88519AAD9B04}">
      <dgm:prSet/>
      <dgm:spPr/>
      <dgm:t>
        <a:bodyPr/>
        <a:lstStyle/>
        <a:p>
          <a:endParaRPr lang="en-US"/>
        </a:p>
      </dgm:t>
    </dgm:pt>
    <dgm:pt modelId="{2121BEF5-A6DF-4B7B-892E-CDEB8DA87BA9}">
      <dgm:prSet/>
      <dgm:spPr/>
      <dgm:t>
        <a:bodyPr/>
        <a:lstStyle/>
        <a:p>
          <a:r>
            <a:rPr lang="cs-CZ"/>
            <a:t>V oblasti II. pilíře</a:t>
          </a:r>
          <a:endParaRPr lang="en-US"/>
        </a:p>
      </dgm:t>
    </dgm:pt>
    <dgm:pt modelId="{CB66831E-FDE4-491F-ADE2-FE99C6848E22}" type="parTrans" cxnId="{4CBD956E-AC27-4810-8C35-DB767A056728}">
      <dgm:prSet/>
      <dgm:spPr/>
      <dgm:t>
        <a:bodyPr/>
        <a:lstStyle/>
        <a:p>
          <a:endParaRPr lang="en-US"/>
        </a:p>
      </dgm:t>
    </dgm:pt>
    <dgm:pt modelId="{9EA76438-1F36-4796-ABA4-BB6CECA0483D}" type="sibTrans" cxnId="{4CBD956E-AC27-4810-8C35-DB767A056728}">
      <dgm:prSet/>
      <dgm:spPr/>
      <dgm:t>
        <a:bodyPr/>
        <a:lstStyle/>
        <a:p>
          <a:endParaRPr lang="en-US"/>
        </a:p>
      </dgm:t>
    </dgm:pt>
    <dgm:pt modelId="{B232831A-ADF8-42D6-A6B8-4C23EAA381E0}" type="pres">
      <dgm:prSet presAssocID="{335D220A-6FB2-4693-90F1-5098F6907A9E}" presName="linear" presStyleCnt="0">
        <dgm:presLayoutVars>
          <dgm:animLvl val="lvl"/>
          <dgm:resizeHandles val="exact"/>
        </dgm:presLayoutVars>
      </dgm:prSet>
      <dgm:spPr/>
    </dgm:pt>
    <dgm:pt modelId="{5C9A3905-D4CA-48BD-B6EF-4ACCC1E6FACF}" type="pres">
      <dgm:prSet presAssocID="{FED5627A-C497-485A-9169-F0C2311F697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0535003-29B3-42A8-AC35-2A0E3066904D}" type="pres">
      <dgm:prSet presAssocID="{567CE635-EE58-4D12-B091-15D58E792814}" presName="spacer" presStyleCnt="0"/>
      <dgm:spPr/>
    </dgm:pt>
    <dgm:pt modelId="{60E5B84F-F59E-489A-8672-434718603A42}" type="pres">
      <dgm:prSet presAssocID="{4FDB684A-65A6-403E-8112-799B7C506C1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18FC41E-5077-420F-B95D-C9B291C58BC5}" type="pres">
      <dgm:prSet presAssocID="{4FDB684A-65A6-403E-8112-799B7C506C16}" presName="childText" presStyleLbl="revTx" presStyleIdx="0" presStyleCnt="2">
        <dgm:presLayoutVars>
          <dgm:bulletEnabled val="1"/>
        </dgm:presLayoutVars>
      </dgm:prSet>
      <dgm:spPr/>
    </dgm:pt>
    <dgm:pt modelId="{15BDAD21-F291-44CC-A47D-F558003014E8}" type="pres">
      <dgm:prSet presAssocID="{7F4C5595-9517-49CA-892A-DA585F732C7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16065B6-D5E2-4F32-A2D6-2815890FD196}" type="pres">
      <dgm:prSet presAssocID="{7F4C5595-9517-49CA-892A-DA585F732C7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E3EBE08-C318-4C1C-B92F-F97CD2F2DAC6}" type="presOf" srcId="{FED5627A-C497-485A-9169-F0C2311F6971}" destId="{5C9A3905-D4CA-48BD-B6EF-4ACCC1E6FACF}" srcOrd="0" destOrd="0" presId="urn:microsoft.com/office/officeart/2005/8/layout/vList2"/>
    <dgm:cxn modelId="{CB9D3810-165F-4AF3-8143-4A82117D66D3}" srcId="{4FDB684A-65A6-403E-8112-799B7C506C16}" destId="{6887093D-F73D-4121-A36A-4A628DB2A044}" srcOrd="0" destOrd="0" parTransId="{59E0E0B5-B111-4725-B56A-DC45102041F6}" sibTransId="{D2A80330-C8F6-43BB-9A65-C478A5DCE173}"/>
    <dgm:cxn modelId="{5F4DBA16-5E5D-4B5D-BCA5-3D9D6033C78E}" type="presOf" srcId="{4FDB684A-65A6-403E-8112-799B7C506C16}" destId="{60E5B84F-F59E-489A-8672-434718603A42}" srcOrd="0" destOrd="0" presId="urn:microsoft.com/office/officeart/2005/8/layout/vList2"/>
    <dgm:cxn modelId="{9B6BF419-D3B5-4481-9D85-88519AAD9B04}" srcId="{7F4C5595-9517-49CA-892A-DA585F732C77}" destId="{370A4386-9D9A-4058-B299-58B3F4FE822B}" srcOrd="0" destOrd="0" parTransId="{75CE991F-1629-4CA9-B4AA-082B604DD498}" sibTransId="{0361B2C9-9150-413D-8E90-A2D87B7B76C3}"/>
    <dgm:cxn modelId="{4B5DB11B-9E82-427F-8EFF-9398C1A9C05F}" srcId="{335D220A-6FB2-4693-90F1-5098F6907A9E}" destId="{FED5627A-C497-485A-9169-F0C2311F6971}" srcOrd="0" destOrd="0" parTransId="{8A859251-845F-4966-9B53-F71AA1D2A375}" sibTransId="{567CE635-EE58-4D12-B091-15D58E792814}"/>
    <dgm:cxn modelId="{84B31923-7270-4941-9256-F7CBB1903792}" srcId="{4FDB684A-65A6-403E-8112-799B7C506C16}" destId="{CB2017F7-DB2E-438B-A4C3-156F377C6731}" srcOrd="2" destOrd="0" parTransId="{D0EF73CB-FF27-4A8B-847F-8F321A2D23AE}" sibTransId="{7EFF3E00-D461-433A-BCAB-A756D30D670C}"/>
    <dgm:cxn modelId="{B017395F-90F5-4FD0-BA7E-76564AA807B0}" type="presOf" srcId="{7F4C5595-9517-49CA-892A-DA585F732C77}" destId="{15BDAD21-F291-44CC-A47D-F558003014E8}" srcOrd="0" destOrd="0" presId="urn:microsoft.com/office/officeart/2005/8/layout/vList2"/>
    <dgm:cxn modelId="{2999B241-B2A0-4815-BD0E-5D763CCA9E26}" srcId="{4FDB684A-65A6-403E-8112-799B7C506C16}" destId="{6E5055E6-F224-4DC4-AF72-695BFE185B4F}" srcOrd="1" destOrd="0" parTransId="{995C2123-0669-4952-930D-05E6F72AD5A8}" sibTransId="{97EA600A-4C9E-4EC0-8460-375DAC767C28}"/>
    <dgm:cxn modelId="{816CD265-5D57-4F36-B598-B9880176E7C2}" srcId="{CB2017F7-DB2E-438B-A4C3-156F377C6731}" destId="{CB3CDA7A-25AA-46F0-83AF-6B3AB09B501F}" srcOrd="0" destOrd="0" parTransId="{1442B3AF-65D7-4FEC-9E78-7B9092173B28}" sibTransId="{D900DC53-6EDD-47A4-B047-C306D12402E1}"/>
    <dgm:cxn modelId="{1B8DFD48-8879-4DD4-AC4D-0E8EA984FB70}" type="presOf" srcId="{335D220A-6FB2-4693-90F1-5098F6907A9E}" destId="{B232831A-ADF8-42D6-A6B8-4C23EAA381E0}" srcOrd="0" destOrd="0" presId="urn:microsoft.com/office/officeart/2005/8/layout/vList2"/>
    <dgm:cxn modelId="{4CBD956E-AC27-4810-8C35-DB767A056728}" srcId="{7F4C5595-9517-49CA-892A-DA585F732C77}" destId="{2121BEF5-A6DF-4B7B-892E-CDEB8DA87BA9}" srcOrd="1" destOrd="0" parTransId="{CB66831E-FDE4-491F-ADE2-FE99C6848E22}" sibTransId="{9EA76438-1F36-4796-ABA4-BB6CECA0483D}"/>
    <dgm:cxn modelId="{EF1C479F-FDEC-4A8A-920F-DD446B27C661}" srcId="{335D220A-6FB2-4693-90F1-5098F6907A9E}" destId="{7F4C5595-9517-49CA-892A-DA585F732C77}" srcOrd="2" destOrd="0" parTransId="{7B128DFB-959D-4F47-AC8B-1F8EA7A3D60F}" sibTransId="{18BA08EB-25A5-4152-B6DD-C894D642407F}"/>
    <dgm:cxn modelId="{C445B7A1-45A3-4766-B151-C3348378FE35}" type="presOf" srcId="{CB3CDA7A-25AA-46F0-83AF-6B3AB09B501F}" destId="{018FC41E-5077-420F-B95D-C9B291C58BC5}" srcOrd="0" destOrd="3" presId="urn:microsoft.com/office/officeart/2005/8/layout/vList2"/>
    <dgm:cxn modelId="{853DFFA5-0B28-42DC-8D6B-962C2CDB0B48}" type="presOf" srcId="{370A4386-9D9A-4058-B299-58B3F4FE822B}" destId="{116065B6-D5E2-4F32-A2D6-2815890FD196}" srcOrd="0" destOrd="0" presId="urn:microsoft.com/office/officeart/2005/8/layout/vList2"/>
    <dgm:cxn modelId="{CA367BD2-181A-45B0-A580-27361F268D15}" type="presOf" srcId="{2121BEF5-A6DF-4B7B-892E-CDEB8DA87BA9}" destId="{116065B6-D5E2-4F32-A2D6-2815890FD196}" srcOrd="0" destOrd="1" presId="urn:microsoft.com/office/officeart/2005/8/layout/vList2"/>
    <dgm:cxn modelId="{625A3BD3-C6A3-4D01-869C-B3B1E989B8DD}" type="presOf" srcId="{6E5055E6-F224-4DC4-AF72-695BFE185B4F}" destId="{018FC41E-5077-420F-B95D-C9B291C58BC5}" srcOrd="0" destOrd="1" presId="urn:microsoft.com/office/officeart/2005/8/layout/vList2"/>
    <dgm:cxn modelId="{C40F1ED7-D1DA-441E-AB7B-D7206D946E50}" type="presOf" srcId="{CB2017F7-DB2E-438B-A4C3-156F377C6731}" destId="{018FC41E-5077-420F-B95D-C9B291C58BC5}" srcOrd="0" destOrd="2" presId="urn:microsoft.com/office/officeart/2005/8/layout/vList2"/>
    <dgm:cxn modelId="{8D3C9DF3-1E65-456A-A49A-9781BA16C9E6}" type="presOf" srcId="{6887093D-F73D-4121-A36A-4A628DB2A044}" destId="{018FC41E-5077-420F-B95D-C9B291C58BC5}" srcOrd="0" destOrd="0" presId="urn:microsoft.com/office/officeart/2005/8/layout/vList2"/>
    <dgm:cxn modelId="{8335D7FD-AA91-463C-BA30-4297D534BAF7}" srcId="{335D220A-6FB2-4693-90F1-5098F6907A9E}" destId="{4FDB684A-65A6-403E-8112-799B7C506C16}" srcOrd="1" destOrd="0" parTransId="{92A386F0-29F7-4CB4-9C0F-BF0A1BEBE78A}" sibTransId="{275E650B-8123-451F-9D2D-9E36192F0528}"/>
    <dgm:cxn modelId="{A3823E96-3C3E-42BF-8730-BC892B9CFF91}" type="presParOf" srcId="{B232831A-ADF8-42D6-A6B8-4C23EAA381E0}" destId="{5C9A3905-D4CA-48BD-B6EF-4ACCC1E6FACF}" srcOrd="0" destOrd="0" presId="urn:microsoft.com/office/officeart/2005/8/layout/vList2"/>
    <dgm:cxn modelId="{2FD66265-AC33-4731-8321-E8AAA1F05266}" type="presParOf" srcId="{B232831A-ADF8-42D6-A6B8-4C23EAA381E0}" destId="{20535003-29B3-42A8-AC35-2A0E3066904D}" srcOrd="1" destOrd="0" presId="urn:microsoft.com/office/officeart/2005/8/layout/vList2"/>
    <dgm:cxn modelId="{7F82E697-22BB-4E69-8746-976B6FC0881B}" type="presParOf" srcId="{B232831A-ADF8-42D6-A6B8-4C23EAA381E0}" destId="{60E5B84F-F59E-489A-8672-434718603A42}" srcOrd="2" destOrd="0" presId="urn:microsoft.com/office/officeart/2005/8/layout/vList2"/>
    <dgm:cxn modelId="{FF89A62F-27A0-46A1-A0D2-F5DAA21800E1}" type="presParOf" srcId="{B232831A-ADF8-42D6-A6B8-4C23EAA381E0}" destId="{018FC41E-5077-420F-B95D-C9B291C58BC5}" srcOrd="3" destOrd="0" presId="urn:microsoft.com/office/officeart/2005/8/layout/vList2"/>
    <dgm:cxn modelId="{777FA46B-345F-477B-B97B-FE64E9B9B9C7}" type="presParOf" srcId="{B232831A-ADF8-42D6-A6B8-4C23EAA381E0}" destId="{15BDAD21-F291-44CC-A47D-F558003014E8}" srcOrd="4" destOrd="0" presId="urn:microsoft.com/office/officeart/2005/8/layout/vList2"/>
    <dgm:cxn modelId="{2F5FFFA1-21B2-46B2-9EC7-D68AA0EF6C15}" type="presParOf" srcId="{B232831A-ADF8-42D6-A6B8-4C23EAA381E0}" destId="{116065B6-D5E2-4F32-A2D6-2815890FD19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3006076-74EA-49B9-BBBB-8742C600B57C}" type="doc">
      <dgm:prSet loTypeId="urn:microsoft.com/office/officeart/2016/7/layout/HorizontalActionLis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2BEAB17-A931-4381-9A9E-466753D8A1BF}">
      <dgm:prSet custT="1"/>
      <dgm:spPr/>
      <dgm:t>
        <a:bodyPr/>
        <a:lstStyle/>
        <a:p>
          <a:r>
            <a:rPr lang="cs-CZ" sz="1600" dirty="0"/>
            <a:t>Posouzení povahy informace</a:t>
          </a:r>
          <a:endParaRPr lang="en-US" sz="1600" dirty="0"/>
        </a:p>
      </dgm:t>
    </dgm:pt>
    <dgm:pt modelId="{4850381C-4F76-45E2-A16E-3612B2AE887C}" type="parTrans" cxnId="{2C06F96B-FB97-49AD-B201-2EEB0E91C563}">
      <dgm:prSet/>
      <dgm:spPr/>
      <dgm:t>
        <a:bodyPr/>
        <a:lstStyle/>
        <a:p>
          <a:endParaRPr lang="en-US"/>
        </a:p>
      </dgm:t>
    </dgm:pt>
    <dgm:pt modelId="{0368C1BA-A881-4AE1-B1D3-2DC7F975184F}" type="sibTrans" cxnId="{2C06F96B-FB97-49AD-B201-2EEB0E91C563}">
      <dgm:prSet/>
      <dgm:spPr/>
      <dgm:t>
        <a:bodyPr/>
        <a:lstStyle/>
        <a:p>
          <a:endParaRPr lang="en-US"/>
        </a:p>
      </dgm:t>
    </dgm:pt>
    <dgm:pt modelId="{4A78BB17-9586-4C6D-A0C3-6E9C2DBFF74A}">
      <dgm:prSet custT="1"/>
      <dgm:spPr/>
      <dgm:t>
        <a:bodyPr/>
        <a:lstStyle/>
        <a:p>
          <a:r>
            <a:rPr lang="cs-CZ" sz="1400" dirty="0"/>
            <a:t>Informace o ŽP x jiná informace </a:t>
          </a:r>
          <a:endParaRPr lang="en-US" sz="1400" dirty="0"/>
        </a:p>
      </dgm:t>
    </dgm:pt>
    <dgm:pt modelId="{22035FA3-AA29-4617-A39D-CCF3E5E37CFC}" type="parTrans" cxnId="{D8E7909E-6BCF-431F-ADAB-5D22FA0416A7}">
      <dgm:prSet/>
      <dgm:spPr/>
      <dgm:t>
        <a:bodyPr/>
        <a:lstStyle/>
        <a:p>
          <a:endParaRPr lang="en-US"/>
        </a:p>
      </dgm:t>
    </dgm:pt>
    <dgm:pt modelId="{B3E752DE-E2A7-40F9-AC11-B60ED9EEF3BD}" type="sibTrans" cxnId="{D8E7909E-6BCF-431F-ADAB-5D22FA0416A7}">
      <dgm:prSet/>
      <dgm:spPr/>
      <dgm:t>
        <a:bodyPr/>
        <a:lstStyle/>
        <a:p>
          <a:endParaRPr lang="en-US"/>
        </a:p>
      </dgm:t>
    </dgm:pt>
    <dgm:pt modelId="{F74AA050-5FA6-44AD-957C-FABA4A0E79A2}">
      <dgm:prSet custT="1"/>
      <dgm:spPr/>
      <dgm:t>
        <a:bodyPr/>
        <a:lstStyle/>
        <a:p>
          <a:r>
            <a:rPr lang="cs-CZ" sz="1600" dirty="0"/>
            <a:t>Posouzení příslušnosti povinné subjektu</a:t>
          </a:r>
          <a:endParaRPr lang="en-US" sz="1600" dirty="0"/>
        </a:p>
      </dgm:t>
    </dgm:pt>
    <dgm:pt modelId="{1D1EDE16-B055-47F7-8D02-BC093343B2A9}" type="parTrans" cxnId="{49ED5ABD-D7B2-49F3-ABE9-5A369218D9DB}">
      <dgm:prSet/>
      <dgm:spPr/>
      <dgm:t>
        <a:bodyPr/>
        <a:lstStyle/>
        <a:p>
          <a:endParaRPr lang="en-US"/>
        </a:p>
      </dgm:t>
    </dgm:pt>
    <dgm:pt modelId="{122E2ADF-8E7E-433E-8F3A-40BDC46C1E86}" type="sibTrans" cxnId="{49ED5ABD-D7B2-49F3-ABE9-5A369218D9DB}">
      <dgm:prSet/>
      <dgm:spPr/>
      <dgm:t>
        <a:bodyPr/>
        <a:lstStyle/>
        <a:p>
          <a:endParaRPr lang="en-US"/>
        </a:p>
      </dgm:t>
    </dgm:pt>
    <dgm:pt modelId="{6D2770B3-F684-45BD-9412-E71539DF2F2A}">
      <dgm:prSet custT="1"/>
      <dgm:spPr/>
      <dgm:t>
        <a:bodyPr/>
        <a:lstStyle/>
        <a:p>
          <a:r>
            <a:rPr lang="cs-CZ" sz="1400" dirty="0"/>
            <a:t>Sdělení </a:t>
          </a:r>
          <a:endParaRPr lang="en-US" sz="1400" dirty="0"/>
        </a:p>
      </dgm:t>
    </dgm:pt>
    <dgm:pt modelId="{7D4B5AF1-6838-4D4C-91CC-0ACA42978B36}" type="parTrans" cxnId="{E40917FE-C6AD-4948-B292-4630A69469B2}">
      <dgm:prSet/>
      <dgm:spPr/>
      <dgm:t>
        <a:bodyPr/>
        <a:lstStyle/>
        <a:p>
          <a:endParaRPr lang="en-US"/>
        </a:p>
      </dgm:t>
    </dgm:pt>
    <dgm:pt modelId="{8CA2F333-26D6-4BE5-95B2-FF6995D83D14}" type="sibTrans" cxnId="{E40917FE-C6AD-4948-B292-4630A69469B2}">
      <dgm:prSet/>
      <dgm:spPr/>
      <dgm:t>
        <a:bodyPr/>
        <a:lstStyle/>
        <a:p>
          <a:endParaRPr lang="en-US"/>
        </a:p>
      </dgm:t>
    </dgm:pt>
    <dgm:pt modelId="{8CA1656F-1227-4766-86D2-6B49D0C77DD1}">
      <dgm:prSet custT="1"/>
      <dgm:spPr/>
      <dgm:t>
        <a:bodyPr/>
        <a:lstStyle/>
        <a:p>
          <a:r>
            <a:rPr lang="cs-CZ" sz="1400" dirty="0"/>
            <a:t>Příp. postoupení příslušnému subjektu k vyřízení </a:t>
          </a:r>
          <a:endParaRPr lang="en-US" sz="1400" dirty="0"/>
        </a:p>
      </dgm:t>
    </dgm:pt>
    <dgm:pt modelId="{D1F69CB7-DA72-4006-9198-676765E78926}" type="parTrans" cxnId="{60B03195-D448-4C71-91A1-5CEC659AE967}">
      <dgm:prSet/>
      <dgm:spPr/>
      <dgm:t>
        <a:bodyPr/>
        <a:lstStyle/>
        <a:p>
          <a:endParaRPr lang="en-US"/>
        </a:p>
      </dgm:t>
    </dgm:pt>
    <dgm:pt modelId="{6E8E92D4-E435-4660-9385-236C108F9144}" type="sibTrans" cxnId="{60B03195-D448-4C71-91A1-5CEC659AE967}">
      <dgm:prSet/>
      <dgm:spPr/>
      <dgm:t>
        <a:bodyPr/>
        <a:lstStyle/>
        <a:p>
          <a:endParaRPr lang="en-US"/>
        </a:p>
      </dgm:t>
    </dgm:pt>
    <dgm:pt modelId="{4D430FA7-C1D9-467E-8AD3-BA3BE5EE2B65}">
      <dgm:prSet/>
      <dgm:spPr/>
      <dgm:t>
        <a:bodyPr/>
        <a:lstStyle/>
        <a:p>
          <a:r>
            <a:rPr lang="cs-CZ" dirty="0"/>
            <a:t>Posouzení náležitostí žádosti (podání)</a:t>
          </a:r>
          <a:endParaRPr lang="en-US" dirty="0"/>
        </a:p>
      </dgm:t>
    </dgm:pt>
    <dgm:pt modelId="{456FEC64-B444-408C-ADAE-D7CC41774E27}" type="parTrans" cxnId="{97EBA1EA-2C88-4184-99C3-4A264AE22C42}">
      <dgm:prSet/>
      <dgm:spPr/>
      <dgm:t>
        <a:bodyPr/>
        <a:lstStyle/>
        <a:p>
          <a:endParaRPr lang="en-US"/>
        </a:p>
      </dgm:t>
    </dgm:pt>
    <dgm:pt modelId="{C744869F-A691-44FC-9922-101CB779D946}" type="sibTrans" cxnId="{97EBA1EA-2C88-4184-99C3-4A264AE22C42}">
      <dgm:prSet/>
      <dgm:spPr/>
      <dgm:t>
        <a:bodyPr/>
        <a:lstStyle/>
        <a:p>
          <a:endParaRPr lang="en-US"/>
        </a:p>
      </dgm:t>
    </dgm:pt>
    <dgm:pt modelId="{03BA7232-AE31-41CC-B999-FED5AD5028D9}">
      <dgm:prSet custT="1"/>
      <dgm:spPr/>
      <dgm:t>
        <a:bodyPr/>
        <a:lstStyle/>
        <a:p>
          <a:r>
            <a:rPr lang="cs-CZ" sz="1400" dirty="0"/>
            <a:t>KDO, tj. identifikace žadatele </a:t>
          </a:r>
          <a:endParaRPr lang="en-US" sz="1400" dirty="0"/>
        </a:p>
      </dgm:t>
    </dgm:pt>
    <dgm:pt modelId="{BBDE82A4-CA79-4F6B-9545-1CB5CB038B28}" type="parTrans" cxnId="{8180853E-C22C-4AB6-BFDB-E4F255BA791E}">
      <dgm:prSet/>
      <dgm:spPr/>
      <dgm:t>
        <a:bodyPr/>
        <a:lstStyle/>
        <a:p>
          <a:endParaRPr lang="en-US"/>
        </a:p>
      </dgm:t>
    </dgm:pt>
    <dgm:pt modelId="{89939C84-97D7-45D6-80E1-9CA0A09DE512}" type="sibTrans" cxnId="{8180853E-C22C-4AB6-BFDB-E4F255BA791E}">
      <dgm:prSet/>
      <dgm:spPr/>
      <dgm:t>
        <a:bodyPr/>
        <a:lstStyle/>
        <a:p>
          <a:endParaRPr lang="en-US"/>
        </a:p>
      </dgm:t>
    </dgm:pt>
    <dgm:pt modelId="{151E59F9-9741-43F2-95DB-1E10AB032F37}">
      <dgm:prSet custT="1"/>
      <dgm:spPr/>
      <dgm:t>
        <a:bodyPr/>
        <a:lstStyle/>
        <a:p>
          <a:r>
            <a:rPr lang="cs-CZ" sz="1400" dirty="0"/>
            <a:t>CO, tj. srozumitelnost a určitost podání</a:t>
          </a:r>
          <a:endParaRPr lang="en-US" sz="1400" dirty="0"/>
        </a:p>
      </dgm:t>
    </dgm:pt>
    <dgm:pt modelId="{706BE7C2-509E-4D83-A34B-D74767F06B08}" type="parTrans" cxnId="{6F058DCA-FE01-4076-BE2C-7B195C5684A5}">
      <dgm:prSet/>
      <dgm:spPr/>
      <dgm:t>
        <a:bodyPr/>
        <a:lstStyle/>
        <a:p>
          <a:endParaRPr lang="en-US"/>
        </a:p>
      </dgm:t>
    </dgm:pt>
    <dgm:pt modelId="{3AB9F6B0-0E4C-4614-8446-F3C04C0717E2}" type="sibTrans" cxnId="{6F058DCA-FE01-4076-BE2C-7B195C5684A5}">
      <dgm:prSet/>
      <dgm:spPr/>
      <dgm:t>
        <a:bodyPr/>
        <a:lstStyle/>
        <a:p>
          <a:endParaRPr lang="en-US"/>
        </a:p>
      </dgm:t>
    </dgm:pt>
    <dgm:pt modelId="{980A48AC-B6EB-44DD-A4B0-C5039DA13B50}">
      <dgm:prSet custT="1"/>
      <dgm:spPr/>
      <dgm:t>
        <a:bodyPr/>
        <a:lstStyle/>
        <a:p>
          <a:r>
            <a:rPr lang="cs-CZ" sz="1050" dirty="0"/>
            <a:t>Výzva k doplnění nesrozumitelné nebo příliš obecné žádosti</a:t>
          </a:r>
          <a:endParaRPr lang="en-US" sz="1050" dirty="0"/>
        </a:p>
      </dgm:t>
    </dgm:pt>
    <dgm:pt modelId="{CDEA9F75-083D-4D39-BAA3-EA6E20DD2DCC}" type="parTrans" cxnId="{CD52830E-1BD9-4B41-82A5-BE038D8D3160}">
      <dgm:prSet/>
      <dgm:spPr/>
      <dgm:t>
        <a:bodyPr/>
        <a:lstStyle/>
        <a:p>
          <a:endParaRPr lang="en-US"/>
        </a:p>
      </dgm:t>
    </dgm:pt>
    <dgm:pt modelId="{73D682F3-3C7B-4A5B-968A-0255FC518587}" type="sibTrans" cxnId="{CD52830E-1BD9-4B41-82A5-BE038D8D3160}">
      <dgm:prSet/>
      <dgm:spPr/>
      <dgm:t>
        <a:bodyPr/>
        <a:lstStyle/>
        <a:p>
          <a:endParaRPr lang="en-US"/>
        </a:p>
      </dgm:t>
    </dgm:pt>
    <dgm:pt modelId="{22822FAA-E1E3-48D4-8FFA-836166735782}">
      <dgm:prSet custT="1"/>
      <dgm:spPr/>
      <dgm:t>
        <a:bodyPr/>
        <a:lstStyle/>
        <a:p>
          <a:r>
            <a:rPr lang="cs-CZ" sz="1600" dirty="0"/>
            <a:t>Posouzení veřejné dostupnosti informace</a:t>
          </a:r>
          <a:endParaRPr lang="en-US" sz="1600" dirty="0"/>
        </a:p>
      </dgm:t>
    </dgm:pt>
    <dgm:pt modelId="{4F87441B-7D71-4BB4-AE5D-550425215A1D}" type="parTrans" cxnId="{EA09B6F5-3023-40D0-B425-75A107C5F362}">
      <dgm:prSet/>
      <dgm:spPr/>
      <dgm:t>
        <a:bodyPr/>
        <a:lstStyle/>
        <a:p>
          <a:endParaRPr lang="en-US"/>
        </a:p>
      </dgm:t>
    </dgm:pt>
    <dgm:pt modelId="{F384DBD8-B346-4FDA-9019-A3811F779674}" type="sibTrans" cxnId="{EA09B6F5-3023-40D0-B425-75A107C5F362}">
      <dgm:prSet/>
      <dgm:spPr/>
      <dgm:t>
        <a:bodyPr/>
        <a:lstStyle/>
        <a:p>
          <a:endParaRPr lang="en-US"/>
        </a:p>
      </dgm:t>
    </dgm:pt>
    <dgm:pt modelId="{0BF3D224-4440-44A1-BDC3-40EE42AFE004}">
      <dgm:prSet custT="1"/>
      <dgm:spPr/>
      <dgm:t>
        <a:bodyPr/>
        <a:lstStyle/>
        <a:p>
          <a:r>
            <a:rPr lang="cs-CZ" sz="1400" dirty="0"/>
            <a:t>Sdělení </a:t>
          </a:r>
          <a:endParaRPr lang="en-US" sz="1400" dirty="0"/>
        </a:p>
      </dgm:t>
    </dgm:pt>
    <dgm:pt modelId="{FFC2590E-9519-4F69-B4BA-961C05A74009}" type="parTrans" cxnId="{2D796149-EBB3-42D9-958F-864A27E24D54}">
      <dgm:prSet/>
      <dgm:spPr/>
      <dgm:t>
        <a:bodyPr/>
        <a:lstStyle/>
        <a:p>
          <a:endParaRPr lang="en-US"/>
        </a:p>
      </dgm:t>
    </dgm:pt>
    <dgm:pt modelId="{E9671FC9-25E9-47C6-AE18-4DDD912B6551}" type="sibTrans" cxnId="{2D796149-EBB3-42D9-958F-864A27E24D54}">
      <dgm:prSet/>
      <dgm:spPr/>
      <dgm:t>
        <a:bodyPr/>
        <a:lstStyle/>
        <a:p>
          <a:endParaRPr lang="en-US"/>
        </a:p>
      </dgm:t>
    </dgm:pt>
    <dgm:pt modelId="{0E9DA02D-35CC-4E36-98F0-13B5CD399674}">
      <dgm:prSet custT="1"/>
      <dgm:spPr/>
      <dgm:t>
        <a:bodyPr/>
        <a:lstStyle/>
        <a:p>
          <a:r>
            <a:rPr lang="cs-CZ" sz="1400" dirty="0"/>
            <a:t>Odkaz na zdroj</a:t>
          </a:r>
          <a:endParaRPr lang="en-US" sz="1100" dirty="0"/>
        </a:p>
      </dgm:t>
    </dgm:pt>
    <dgm:pt modelId="{43FF1FA4-8CE5-43B3-9F01-0A6016CEE7B4}" type="parTrans" cxnId="{F143F383-4542-4439-9A18-ED36A0853855}">
      <dgm:prSet/>
      <dgm:spPr/>
      <dgm:t>
        <a:bodyPr/>
        <a:lstStyle/>
        <a:p>
          <a:endParaRPr lang="en-US"/>
        </a:p>
      </dgm:t>
    </dgm:pt>
    <dgm:pt modelId="{FFD06D38-4687-46B2-A6B3-B0CB7D6DD2CC}" type="sibTrans" cxnId="{F143F383-4542-4439-9A18-ED36A0853855}">
      <dgm:prSet/>
      <dgm:spPr/>
      <dgm:t>
        <a:bodyPr/>
        <a:lstStyle/>
        <a:p>
          <a:endParaRPr lang="en-US"/>
        </a:p>
      </dgm:t>
    </dgm:pt>
    <dgm:pt modelId="{372FC4AF-8DCB-43D4-B6DF-E5FF3125F8C6}">
      <dgm:prSet custT="1"/>
      <dgm:spPr/>
      <dgm:t>
        <a:bodyPr/>
        <a:lstStyle/>
        <a:p>
          <a:r>
            <a:rPr lang="cs-CZ" sz="1400" dirty="0"/>
            <a:t>(</a:t>
          </a:r>
          <a:r>
            <a:rPr lang="cs-CZ" sz="1600" dirty="0"/>
            <a:t>ne)Vyřízení žádosti </a:t>
          </a:r>
          <a:endParaRPr lang="en-US" sz="1400" dirty="0"/>
        </a:p>
      </dgm:t>
    </dgm:pt>
    <dgm:pt modelId="{93DD1142-9F54-435F-85DE-2ACB44908E32}" type="parTrans" cxnId="{F2DE1894-ECDC-42C3-92F2-FB78C2057B3A}">
      <dgm:prSet/>
      <dgm:spPr/>
      <dgm:t>
        <a:bodyPr/>
        <a:lstStyle/>
        <a:p>
          <a:endParaRPr lang="en-US"/>
        </a:p>
      </dgm:t>
    </dgm:pt>
    <dgm:pt modelId="{0DEEBDDB-DC47-45CF-8E42-8DCE759235EB}" type="sibTrans" cxnId="{F2DE1894-ECDC-42C3-92F2-FB78C2057B3A}">
      <dgm:prSet/>
      <dgm:spPr/>
      <dgm:t>
        <a:bodyPr/>
        <a:lstStyle/>
        <a:p>
          <a:endParaRPr lang="en-US"/>
        </a:p>
      </dgm:t>
    </dgm:pt>
    <dgm:pt modelId="{4218F7F6-526C-4335-BF2A-B54E594E1115}">
      <dgm:prSet custT="1"/>
      <dgm:spPr/>
      <dgm:t>
        <a:bodyPr/>
        <a:lstStyle/>
        <a:p>
          <a:r>
            <a:rPr lang="cs-CZ" sz="1400" dirty="0"/>
            <a:t>(ne)</a:t>
          </a:r>
          <a:r>
            <a:rPr lang="cs-CZ" sz="1400" dirty="0" err="1"/>
            <a:t>zpřístunění</a:t>
          </a:r>
          <a:r>
            <a:rPr lang="cs-CZ" sz="1400" dirty="0"/>
            <a:t> informace</a:t>
          </a:r>
          <a:endParaRPr lang="en-US" sz="1400" dirty="0"/>
        </a:p>
      </dgm:t>
    </dgm:pt>
    <dgm:pt modelId="{30F4969C-B31D-4AEE-A54B-BFABC5161AAC}" type="parTrans" cxnId="{21B39433-778B-438D-8299-A900F68A77A3}">
      <dgm:prSet/>
      <dgm:spPr/>
      <dgm:t>
        <a:bodyPr/>
        <a:lstStyle/>
        <a:p>
          <a:endParaRPr lang="en-US"/>
        </a:p>
      </dgm:t>
    </dgm:pt>
    <dgm:pt modelId="{0675F47F-E0B8-42C1-B320-E6AE4BE6D380}" type="sibTrans" cxnId="{21B39433-778B-438D-8299-A900F68A77A3}">
      <dgm:prSet/>
      <dgm:spPr/>
      <dgm:t>
        <a:bodyPr/>
        <a:lstStyle/>
        <a:p>
          <a:endParaRPr lang="en-US"/>
        </a:p>
      </dgm:t>
    </dgm:pt>
    <dgm:pt modelId="{79CDE931-04DE-42AA-8E2D-AD95813375BA}" type="pres">
      <dgm:prSet presAssocID="{E3006076-74EA-49B9-BBBB-8742C600B57C}" presName="Name0" presStyleCnt="0">
        <dgm:presLayoutVars>
          <dgm:dir/>
          <dgm:animLvl val="lvl"/>
          <dgm:resizeHandles val="exact"/>
        </dgm:presLayoutVars>
      </dgm:prSet>
      <dgm:spPr/>
    </dgm:pt>
    <dgm:pt modelId="{93663762-84F7-4B36-A4AF-CD4D93E9E895}" type="pres">
      <dgm:prSet presAssocID="{62BEAB17-A931-4381-9A9E-466753D8A1BF}" presName="composite" presStyleCnt="0"/>
      <dgm:spPr/>
    </dgm:pt>
    <dgm:pt modelId="{864746A0-1E3E-4D00-A4CD-79ED407AD5CE}" type="pres">
      <dgm:prSet presAssocID="{62BEAB17-A931-4381-9A9E-466753D8A1BF}" presName="parTx" presStyleLbl="alignNode1" presStyleIdx="0" presStyleCnt="5">
        <dgm:presLayoutVars>
          <dgm:chMax val="0"/>
          <dgm:chPref val="0"/>
        </dgm:presLayoutVars>
      </dgm:prSet>
      <dgm:spPr/>
    </dgm:pt>
    <dgm:pt modelId="{39C4B014-C627-469D-8EC2-640B23D84C3C}" type="pres">
      <dgm:prSet presAssocID="{62BEAB17-A931-4381-9A9E-466753D8A1BF}" presName="desTx" presStyleLbl="alignAccFollowNode1" presStyleIdx="0" presStyleCnt="5">
        <dgm:presLayoutVars/>
      </dgm:prSet>
      <dgm:spPr/>
    </dgm:pt>
    <dgm:pt modelId="{E3AC5249-8DA5-43F1-BC35-34E2CBD60D04}" type="pres">
      <dgm:prSet presAssocID="{0368C1BA-A881-4AE1-B1D3-2DC7F975184F}" presName="space" presStyleCnt="0"/>
      <dgm:spPr/>
    </dgm:pt>
    <dgm:pt modelId="{4945D38F-7AD0-44FF-BEE2-1D3DCAC751D4}" type="pres">
      <dgm:prSet presAssocID="{F74AA050-5FA6-44AD-957C-FABA4A0E79A2}" presName="composite" presStyleCnt="0"/>
      <dgm:spPr/>
    </dgm:pt>
    <dgm:pt modelId="{5BEBC839-D64D-495F-BCEC-EDEDB5AE5391}" type="pres">
      <dgm:prSet presAssocID="{F74AA050-5FA6-44AD-957C-FABA4A0E79A2}" presName="parTx" presStyleLbl="alignNode1" presStyleIdx="1" presStyleCnt="5">
        <dgm:presLayoutVars>
          <dgm:chMax val="0"/>
          <dgm:chPref val="0"/>
        </dgm:presLayoutVars>
      </dgm:prSet>
      <dgm:spPr/>
    </dgm:pt>
    <dgm:pt modelId="{5FF11EEB-D3DB-4F97-A77E-C9979BF187A1}" type="pres">
      <dgm:prSet presAssocID="{F74AA050-5FA6-44AD-957C-FABA4A0E79A2}" presName="desTx" presStyleLbl="alignAccFollowNode1" presStyleIdx="1" presStyleCnt="5">
        <dgm:presLayoutVars/>
      </dgm:prSet>
      <dgm:spPr/>
    </dgm:pt>
    <dgm:pt modelId="{089F2E47-7365-473A-8386-5EF7F8A7AEA2}" type="pres">
      <dgm:prSet presAssocID="{122E2ADF-8E7E-433E-8F3A-40BDC46C1E86}" presName="space" presStyleCnt="0"/>
      <dgm:spPr/>
    </dgm:pt>
    <dgm:pt modelId="{E0DC427E-DB57-4E73-AD76-2EAC98C12312}" type="pres">
      <dgm:prSet presAssocID="{4D430FA7-C1D9-467E-8AD3-BA3BE5EE2B65}" presName="composite" presStyleCnt="0"/>
      <dgm:spPr/>
    </dgm:pt>
    <dgm:pt modelId="{8B58B0AB-5EB0-4F4C-89D1-CF1A90FB4374}" type="pres">
      <dgm:prSet presAssocID="{4D430FA7-C1D9-467E-8AD3-BA3BE5EE2B65}" presName="parTx" presStyleLbl="alignNode1" presStyleIdx="2" presStyleCnt="5">
        <dgm:presLayoutVars>
          <dgm:chMax val="0"/>
          <dgm:chPref val="0"/>
        </dgm:presLayoutVars>
      </dgm:prSet>
      <dgm:spPr/>
    </dgm:pt>
    <dgm:pt modelId="{8956289A-4924-4355-9F70-DCCEDA0CE8F6}" type="pres">
      <dgm:prSet presAssocID="{4D430FA7-C1D9-467E-8AD3-BA3BE5EE2B65}" presName="desTx" presStyleLbl="alignAccFollowNode1" presStyleIdx="2" presStyleCnt="5">
        <dgm:presLayoutVars/>
      </dgm:prSet>
      <dgm:spPr/>
    </dgm:pt>
    <dgm:pt modelId="{5FEA86AC-4A6F-4B94-9BAC-6055D60533D4}" type="pres">
      <dgm:prSet presAssocID="{C744869F-A691-44FC-9922-101CB779D946}" presName="space" presStyleCnt="0"/>
      <dgm:spPr/>
    </dgm:pt>
    <dgm:pt modelId="{15F79EBD-57AB-47B2-ADBB-ACC3A1D9AFE0}" type="pres">
      <dgm:prSet presAssocID="{22822FAA-E1E3-48D4-8FFA-836166735782}" presName="composite" presStyleCnt="0"/>
      <dgm:spPr/>
    </dgm:pt>
    <dgm:pt modelId="{D71599AA-44E6-44BA-8FCB-DF4202861B45}" type="pres">
      <dgm:prSet presAssocID="{22822FAA-E1E3-48D4-8FFA-836166735782}" presName="parTx" presStyleLbl="alignNode1" presStyleIdx="3" presStyleCnt="5">
        <dgm:presLayoutVars>
          <dgm:chMax val="0"/>
          <dgm:chPref val="0"/>
        </dgm:presLayoutVars>
      </dgm:prSet>
      <dgm:spPr/>
    </dgm:pt>
    <dgm:pt modelId="{21EC4BBA-BDC0-47CE-AB27-31EDFAAE94A5}" type="pres">
      <dgm:prSet presAssocID="{22822FAA-E1E3-48D4-8FFA-836166735782}" presName="desTx" presStyleLbl="alignAccFollowNode1" presStyleIdx="3" presStyleCnt="5">
        <dgm:presLayoutVars/>
      </dgm:prSet>
      <dgm:spPr/>
    </dgm:pt>
    <dgm:pt modelId="{1E6842A3-1198-45DC-A5B4-00D6DAC5294F}" type="pres">
      <dgm:prSet presAssocID="{F384DBD8-B346-4FDA-9019-A3811F779674}" presName="space" presStyleCnt="0"/>
      <dgm:spPr/>
    </dgm:pt>
    <dgm:pt modelId="{B77C3DFB-995A-4989-9164-4B2E9F51467B}" type="pres">
      <dgm:prSet presAssocID="{372FC4AF-8DCB-43D4-B6DF-E5FF3125F8C6}" presName="composite" presStyleCnt="0"/>
      <dgm:spPr/>
    </dgm:pt>
    <dgm:pt modelId="{30739066-98B5-4083-8536-60C75A24E858}" type="pres">
      <dgm:prSet presAssocID="{372FC4AF-8DCB-43D4-B6DF-E5FF3125F8C6}" presName="parTx" presStyleLbl="alignNode1" presStyleIdx="4" presStyleCnt="5">
        <dgm:presLayoutVars>
          <dgm:chMax val="0"/>
          <dgm:chPref val="0"/>
        </dgm:presLayoutVars>
      </dgm:prSet>
      <dgm:spPr/>
    </dgm:pt>
    <dgm:pt modelId="{64468F1E-E8D2-4713-A9B4-6FB05457575A}" type="pres">
      <dgm:prSet presAssocID="{372FC4AF-8DCB-43D4-B6DF-E5FF3125F8C6}" presName="desTx" presStyleLbl="alignAccFollowNode1" presStyleIdx="4" presStyleCnt="5">
        <dgm:presLayoutVars/>
      </dgm:prSet>
      <dgm:spPr/>
    </dgm:pt>
  </dgm:ptLst>
  <dgm:cxnLst>
    <dgm:cxn modelId="{5BE80F03-7B01-453C-B9E3-D7C1031AA990}" type="presOf" srcId="{E3006076-74EA-49B9-BBBB-8742C600B57C}" destId="{79CDE931-04DE-42AA-8E2D-AD95813375BA}" srcOrd="0" destOrd="0" presId="urn:microsoft.com/office/officeart/2016/7/layout/HorizontalActionList"/>
    <dgm:cxn modelId="{CD52830E-1BD9-4B41-82A5-BE038D8D3160}" srcId="{151E59F9-9741-43F2-95DB-1E10AB032F37}" destId="{980A48AC-B6EB-44DD-A4B0-C5039DA13B50}" srcOrd="0" destOrd="0" parTransId="{CDEA9F75-083D-4D39-BAA3-EA6E20DD2DCC}" sibTransId="{73D682F3-3C7B-4A5B-968A-0255FC518587}"/>
    <dgm:cxn modelId="{6B7EC119-D806-4131-B147-7478AFE4D2FA}" type="presOf" srcId="{980A48AC-B6EB-44DD-A4B0-C5039DA13B50}" destId="{8956289A-4924-4355-9F70-DCCEDA0CE8F6}" srcOrd="0" destOrd="2" presId="urn:microsoft.com/office/officeart/2016/7/layout/HorizontalActionList"/>
    <dgm:cxn modelId="{0162AA2B-F121-4428-B583-A74DE10B8FFF}" type="presOf" srcId="{F74AA050-5FA6-44AD-957C-FABA4A0E79A2}" destId="{5BEBC839-D64D-495F-BCEC-EDEDB5AE5391}" srcOrd="0" destOrd="0" presId="urn:microsoft.com/office/officeart/2016/7/layout/HorizontalActionList"/>
    <dgm:cxn modelId="{F9D95B33-D641-4FE9-8A94-831B91FD6B3A}" type="presOf" srcId="{22822FAA-E1E3-48D4-8FFA-836166735782}" destId="{D71599AA-44E6-44BA-8FCB-DF4202861B45}" srcOrd="0" destOrd="0" presId="urn:microsoft.com/office/officeart/2016/7/layout/HorizontalActionList"/>
    <dgm:cxn modelId="{21B39433-778B-438D-8299-A900F68A77A3}" srcId="{372FC4AF-8DCB-43D4-B6DF-E5FF3125F8C6}" destId="{4218F7F6-526C-4335-BF2A-B54E594E1115}" srcOrd="0" destOrd="0" parTransId="{30F4969C-B31D-4AEE-A54B-BFABC5161AAC}" sibTransId="{0675F47F-E0B8-42C1-B320-E6AE4BE6D380}"/>
    <dgm:cxn modelId="{AC84BD37-76CD-4E95-B1BA-BC9134F30EAE}" type="presOf" srcId="{4D430FA7-C1D9-467E-8AD3-BA3BE5EE2B65}" destId="{8B58B0AB-5EB0-4F4C-89D1-CF1A90FB4374}" srcOrd="0" destOrd="0" presId="urn:microsoft.com/office/officeart/2016/7/layout/HorizontalActionList"/>
    <dgm:cxn modelId="{20FCBC3C-EA9F-4CDC-9616-ABE366A8249C}" type="presOf" srcId="{8CA1656F-1227-4766-86D2-6B49D0C77DD1}" destId="{5FF11EEB-D3DB-4F97-A77E-C9979BF187A1}" srcOrd="0" destOrd="1" presId="urn:microsoft.com/office/officeart/2016/7/layout/HorizontalActionList"/>
    <dgm:cxn modelId="{8180853E-C22C-4AB6-BFDB-E4F255BA791E}" srcId="{4D430FA7-C1D9-467E-8AD3-BA3BE5EE2B65}" destId="{03BA7232-AE31-41CC-B999-FED5AD5028D9}" srcOrd="0" destOrd="0" parTransId="{BBDE82A4-CA79-4F6B-9545-1CB5CB038B28}" sibTransId="{89939C84-97D7-45D6-80E1-9CA0A09DE512}"/>
    <dgm:cxn modelId="{1B384044-FF6C-45DC-9C64-9266EF9F9907}" type="presOf" srcId="{372FC4AF-8DCB-43D4-B6DF-E5FF3125F8C6}" destId="{30739066-98B5-4083-8536-60C75A24E858}" srcOrd="0" destOrd="0" presId="urn:microsoft.com/office/officeart/2016/7/layout/HorizontalActionList"/>
    <dgm:cxn modelId="{C229E168-A87A-42E7-A3C0-E6D75B5FDFF5}" type="presOf" srcId="{151E59F9-9741-43F2-95DB-1E10AB032F37}" destId="{8956289A-4924-4355-9F70-DCCEDA0CE8F6}" srcOrd="0" destOrd="1" presId="urn:microsoft.com/office/officeart/2016/7/layout/HorizontalActionList"/>
    <dgm:cxn modelId="{2D796149-EBB3-42D9-958F-864A27E24D54}" srcId="{22822FAA-E1E3-48D4-8FFA-836166735782}" destId="{0BF3D224-4440-44A1-BDC3-40EE42AFE004}" srcOrd="0" destOrd="0" parTransId="{FFC2590E-9519-4F69-B4BA-961C05A74009}" sibTransId="{E9671FC9-25E9-47C6-AE18-4DDD912B6551}"/>
    <dgm:cxn modelId="{2C06F96B-FB97-49AD-B201-2EEB0E91C563}" srcId="{E3006076-74EA-49B9-BBBB-8742C600B57C}" destId="{62BEAB17-A931-4381-9A9E-466753D8A1BF}" srcOrd="0" destOrd="0" parTransId="{4850381C-4F76-45E2-A16E-3612B2AE887C}" sibTransId="{0368C1BA-A881-4AE1-B1D3-2DC7F975184F}"/>
    <dgm:cxn modelId="{008DEA7A-C069-4CEC-9EEA-DC94176E53A7}" type="presOf" srcId="{03BA7232-AE31-41CC-B999-FED5AD5028D9}" destId="{8956289A-4924-4355-9F70-DCCEDA0CE8F6}" srcOrd="0" destOrd="0" presId="urn:microsoft.com/office/officeart/2016/7/layout/HorizontalActionList"/>
    <dgm:cxn modelId="{F143F383-4542-4439-9A18-ED36A0853855}" srcId="{22822FAA-E1E3-48D4-8FFA-836166735782}" destId="{0E9DA02D-35CC-4E36-98F0-13B5CD399674}" srcOrd="1" destOrd="0" parTransId="{43FF1FA4-8CE5-43B3-9F01-0A6016CEE7B4}" sibTransId="{FFD06D38-4687-46B2-A6B3-B0CB7D6DD2CC}"/>
    <dgm:cxn modelId="{EEC1848A-5FDF-4522-BF11-85EA8F133AD2}" type="presOf" srcId="{0E9DA02D-35CC-4E36-98F0-13B5CD399674}" destId="{21EC4BBA-BDC0-47CE-AB27-31EDFAAE94A5}" srcOrd="0" destOrd="1" presId="urn:microsoft.com/office/officeart/2016/7/layout/HorizontalActionList"/>
    <dgm:cxn modelId="{F2DE1894-ECDC-42C3-92F2-FB78C2057B3A}" srcId="{E3006076-74EA-49B9-BBBB-8742C600B57C}" destId="{372FC4AF-8DCB-43D4-B6DF-E5FF3125F8C6}" srcOrd="4" destOrd="0" parTransId="{93DD1142-9F54-435F-85DE-2ACB44908E32}" sibTransId="{0DEEBDDB-DC47-45CF-8E42-8DCE759235EB}"/>
    <dgm:cxn modelId="{60B03195-D448-4C71-91A1-5CEC659AE967}" srcId="{F74AA050-5FA6-44AD-957C-FABA4A0E79A2}" destId="{8CA1656F-1227-4766-86D2-6B49D0C77DD1}" srcOrd="1" destOrd="0" parTransId="{D1F69CB7-DA72-4006-9198-676765E78926}" sibTransId="{6E8E92D4-E435-4660-9385-236C108F9144}"/>
    <dgm:cxn modelId="{65AB869E-BCD6-464F-8217-A632988CA494}" type="presOf" srcId="{6D2770B3-F684-45BD-9412-E71539DF2F2A}" destId="{5FF11EEB-D3DB-4F97-A77E-C9979BF187A1}" srcOrd="0" destOrd="0" presId="urn:microsoft.com/office/officeart/2016/7/layout/HorizontalActionList"/>
    <dgm:cxn modelId="{D8E7909E-6BCF-431F-ADAB-5D22FA0416A7}" srcId="{62BEAB17-A931-4381-9A9E-466753D8A1BF}" destId="{4A78BB17-9586-4C6D-A0C3-6E9C2DBFF74A}" srcOrd="0" destOrd="0" parTransId="{22035FA3-AA29-4617-A39D-CCF3E5E37CFC}" sibTransId="{B3E752DE-E2A7-40F9-AC11-B60ED9EEF3BD}"/>
    <dgm:cxn modelId="{CD7B69A2-CB43-4266-A33C-9938676BC0AD}" type="presOf" srcId="{4A78BB17-9586-4C6D-A0C3-6E9C2DBFF74A}" destId="{39C4B014-C627-469D-8EC2-640B23D84C3C}" srcOrd="0" destOrd="0" presId="urn:microsoft.com/office/officeart/2016/7/layout/HorizontalActionList"/>
    <dgm:cxn modelId="{49ED5ABD-D7B2-49F3-ABE9-5A369218D9DB}" srcId="{E3006076-74EA-49B9-BBBB-8742C600B57C}" destId="{F74AA050-5FA6-44AD-957C-FABA4A0E79A2}" srcOrd="1" destOrd="0" parTransId="{1D1EDE16-B055-47F7-8D02-BC093343B2A9}" sibTransId="{122E2ADF-8E7E-433E-8F3A-40BDC46C1E86}"/>
    <dgm:cxn modelId="{14DB6DBE-0D88-4501-B97F-B329F7025A0B}" type="presOf" srcId="{62BEAB17-A931-4381-9A9E-466753D8A1BF}" destId="{864746A0-1E3E-4D00-A4CD-79ED407AD5CE}" srcOrd="0" destOrd="0" presId="urn:microsoft.com/office/officeart/2016/7/layout/HorizontalActionList"/>
    <dgm:cxn modelId="{6F058DCA-FE01-4076-BE2C-7B195C5684A5}" srcId="{4D430FA7-C1D9-467E-8AD3-BA3BE5EE2B65}" destId="{151E59F9-9741-43F2-95DB-1E10AB032F37}" srcOrd="1" destOrd="0" parTransId="{706BE7C2-509E-4D83-A34B-D74767F06B08}" sibTransId="{3AB9F6B0-0E4C-4614-8446-F3C04C0717E2}"/>
    <dgm:cxn modelId="{97EBA1EA-2C88-4184-99C3-4A264AE22C42}" srcId="{E3006076-74EA-49B9-BBBB-8742C600B57C}" destId="{4D430FA7-C1D9-467E-8AD3-BA3BE5EE2B65}" srcOrd="2" destOrd="0" parTransId="{456FEC64-B444-408C-ADAE-D7CC41774E27}" sibTransId="{C744869F-A691-44FC-9922-101CB779D946}"/>
    <dgm:cxn modelId="{EA09B6F5-3023-40D0-B425-75A107C5F362}" srcId="{E3006076-74EA-49B9-BBBB-8742C600B57C}" destId="{22822FAA-E1E3-48D4-8FFA-836166735782}" srcOrd="3" destOrd="0" parTransId="{4F87441B-7D71-4BB4-AE5D-550425215A1D}" sibTransId="{F384DBD8-B346-4FDA-9019-A3811F779674}"/>
    <dgm:cxn modelId="{011C29F6-867B-4A97-8AEE-A427D3C40C79}" type="presOf" srcId="{0BF3D224-4440-44A1-BDC3-40EE42AFE004}" destId="{21EC4BBA-BDC0-47CE-AB27-31EDFAAE94A5}" srcOrd="0" destOrd="0" presId="urn:microsoft.com/office/officeart/2016/7/layout/HorizontalActionList"/>
    <dgm:cxn modelId="{89C347F9-A649-4EE8-8746-FAFBD8213AE1}" type="presOf" srcId="{4218F7F6-526C-4335-BF2A-B54E594E1115}" destId="{64468F1E-E8D2-4713-A9B4-6FB05457575A}" srcOrd="0" destOrd="0" presId="urn:microsoft.com/office/officeart/2016/7/layout/HorizontalActionList"/>
    <dgm:cxn modelId="{E40917FE-C6AD-4948-B292-4630A69469B2}" srcId="{F74AA050-5FA6-44AD-957C-FABA4A0E79A2}" destId="{6D2770B3-F684-45BD-9412-E71539DF2F2A}" srcOrd="0" destOrd="0" parTransId="{7D4B5AF1-6838-4D4C-91CC-0ACA42978B36}" sibTransId="{8CA2F333-26D6-4BE5-95B2-FF6995D83D14}"/>
    <dgm:cxn modelId="{43BFF873-61F0-45C6-8546-B744B88CD4C1}" type="presParOf" srcId="{79CDE931-04DE-42AA-8E2D-AD95813375BA}" destId="{93663762-84F7-4B36-A4AF-CD4D93E9E895}" srcOrd="0" destOrd="0" presId="urn:microsoft.com/office/officeart/2016/7/layout/HorizontalActionList"/>
    <dgm:cxn modelId="{4ACA049D-EBEC-45EF-BA3A-F385359352E2}" type="presParOf" srcId="{93663762-84F7-4B36-A4AF-CD4D93E9E895}" destId="{864746A0-1E3E-4D00-A4CD-79ED407AD5CE}" srcOrd="0" destOrd="0" presId="urn:microsoft.com/office/officeart/2016/7/layout/HorizontalActionList"/>
    <dgm:cxn modelId="{C0763E08-7AB8-42F1-8987-AC0A4C405312}" type="presParOf" srcId="{93663762-84F7-4B36-A4AF-CD4D93E9E895}" destId="{39C4B014-C627-469D-8EC2-640B23D84C3C}" srcOrd="1" destOrd="0" presId="urn:microsoft.com/office/officeart/2016/7/layout/HorizontalActionList"/>
    <dgm:cxn modelId="{F6C51064-6533-4820-B421-7931E4E77573}" type="presParOf" srcId="{79CDE931-04DE-42AA-8E2D-AD95813375BA}" destId="{E3AC5249-8DA5-43F1-BC35-34E2CBD60D04}" srcOrd="1" destOrd="0" presId="urn:microsoft.com/office/officeart/2016/7/layout/HorizontalActionList"/>
    <dgm:cxn modelId="{EA424CF6-3A0C-40B6-9652-5E10C0F3ECE7}" type="presParOf" srcId="{79CDE931-04DE-42AA-8E2D-AD95813375BA}" destId="{4945D38F-7AD0-44FF-BEE2-1D3DCAC751D4}" srcOrd="2" destOrd="0" presId="urn:microsoft.com/office/officeart/2016/7/layout/HorizontalActionList"/>
    <dgm:cxn modelId="{5D1DFF88-62DD-4CA9-A6B0-FEE7F54D52C8}" type="presParOf" srcId="{4945D38F-7AD0-44FF-BEE2-1D3DCAC751D4}" destId="{5BEBC839-D64D-495F-BCEC-EDEDB5AE5391}" srcOrd="0" destOrd="0" presId="urn:microsoft.com/office/officeart/2016/7/layout/HorizontalActionList"/>
    <dgm:cxn modelId="{851B8A14-52F2-482B-AE38-9070F0FADFAB}" type="presParOf" srcId="{4945D38F-7AD0-44FF-BEE2-1D3DCAC751D4}" destId="{5FF11EEB-D3DB-4F97-A77E-C9979BF187A1}" srcOrd="1" destOrd="0" presId="urn:microsoft.com/office/officeart/2016/7/layout/HorizontalActionList"/>
    <dgm:cxn modelId="{E9F7255E-6B58-460F-8C4A-6468B35464C7}" type="presParOf" srcId="{79CDE931-04DE-42AA-8E2D-AD95813375BA}" destId="{089F2E47-7365-473A-8386-5EF7F8A7AEA2}" srcOrd="3" destOrd="0" presId="urn:microsoft.com/office/officeart/2016/7/layout/HorizontalActionList"/>
    <dgm:cxn modelId="{1B51B7CB-E210-49BA-A277-5BFAA8AD68C9}" type="presParOf" srcId="{79CDE931-04DE-42AA-8E2D-AD95813375BA}" destId="{E0DC427E-DB57-4E73-AD76-2EAC98C12312}" srcOrd="4" destOrd="0" presId="urn:microsoft.com/office/officeart/2016/7/layout/HorizontalActionList"/>
    <dgm:cxn modelId="{124F97AA-68F7-4191-94B9-AF678AB15908}" type="presParOf" srcId="{E0DC427E-DB57-4E73-AD76-2EAC98C12312}" destId="{8B58B0AB-5EB0-4F4C-89D1-CF1A90FB4374}" srcOrd="0" destOrd="0" presId="urn:microsoft.com/office/officeart/2016/7/layout/HorizontalActionList"/>
    <dgm:cxn modelId="{69F0C273-4CFC-4023-B593-271FC270791A}" type="presParOf" srcId="{E0DC427E-DB57-4E73-AD76-2EAC98C12312}" destId="{8956289A-4924-4355-9F70-DCCEDA0CE8F6}" srcOrd="1" destOrd="0" presId="urn:microsoft.com/office/officeart/2016/7/layout/HorizontalActionList"/>
    <dgm:cxn modelId="{F76FFD5A-7BF0-4E96-9006-13093EBD98A2}" type="presParOf" srcId="{79CDE931-04DE-42AA-8E2D-AD95813375BA}" destId="{5FEA86AC-4A6F-4B94-9BAC-6055D60533D4}" srcOrd="5" destOrd="0" presId="urn:microsoft.com/office/officeart/2016/7/layout/HorizontalActionList"/>
    <dgm:cxn modelId="{04947ADD-3E56-407E-B42F-FD70F1D0A5FF}" type="presParOf" srcId="{79CDE931-04DE-42AA-8E2D-AD95813375BA}" destId="{15F79EBD-57AB-47B2-ADBB-ACC3A1D9AFE0}" srcOrd="6" destOrd="0" presId="urn:microsoft.com/office/officeart/2016/7/layout/HorizontalActionList"/>
    <dgm:cxn modelId="{7B03954E-3DD3-4E84-BA79-BE93418963D3}" type="presParOf" srcId="{15F79EBD-57AB-47B2-ADBB-ACC3A1D9AFE0}" destId="{D71599AA-44E6-44BA-8FCB-DF4202861B45}" srcOrd="0" destOrd="0" presId="urn:microsoft.com/office/officeart/2016/7/layout/HorizontalActionList"/>
    <dgm:cxn modelId="{1CE3876E-CCA3-43FB-A8FF-D93F55CC7972}" type="presParOf" srcId="{15F79EBD-57AB-47B2-ADBB-ACC3A1D9AFE0}" destId="{21EC4BBA-BDC0-47CE-AB27-31EDFAAE94A5}" srcOrd="1" destOrd="0" presId="urn:microsoft.com/office/officeart/2016/7/layout/HorizontalActionList"/>
    <dgm:cxn modelId="{7F5655F9-8F57-4B65-80B1-4470DB820529}" type="presParOf" srcId="{79CDE931-04DE-42AA-8E2D-AD95813375BA}" destId="{1E6842A3-1198-45DC-A5B4-00D6DAC5294F}" srcOrd="7" destOrd="0" presId="urn:microsoft.com/office/officeart/2016/7/layout/HorizontalActionList"/>
    <dgm:cxn modelId="{D2183FAA-BF06-4984-B8A4-395997DAF618}" type="presParOf" srcId="{79CDE931-04DE-42AA-8E2D-AD95813375BA}" destId="{B77C3DFB-995A-4989-9164-4B2E9F51467B}" srcOrd="8" destOrd="0" presId="urn:microsoft.com/office/officeart/2016/7/layout/HorizontalActionList"/>
    <dgm:cxn modelId="{749A3A44-AD17-492D-A616-E06B13E8814E}" type="presParOf" srcId="{B77C3DFB-995A-4989-9164-4B2E9F51467B}" destId="{30739066-98B5-4083-8536-60C75A24E858}" srcOrd="0" destOrd="0" presId="urn:microsoft.com/office/officeart/2016/7/layout/HorizontalActionList"/>
    <dgm:cxn modelId="{FE48FFA2-001F-4D5E-B9D6-E37D606FE13E}" type="presParOf" srcId="{B77C3DFB-995A-4989-9164-4B2E9F51467B}" destId="{64468F1E-E8D2-4713-A9B4-6FB05457575A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5A14345-C652-4F24-916A-4431EB014D7E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54866E0-6AFB-4BD2-A5A8-B0866E7D35DE}">
      <dgm:prSet/>
      <dgm:spPr/>
      <dgm:t>
        <a:bodyPr/>
        <a:lstStyle/>
        <a:p>
          <a:r>
            <a:rPr lang="cs-CZ"/>
            <a:t>Zásada neformálnosti</a:t>
          </a:r>
          <a:endParaRPr lang="en-US"/>
        </a:p>
      </dgm:t>
    </dgm:pt>
    <dgm:pt modelId="{C8CDCE23-76EC-48A8-91DC-8A65789B0B78}" type="parTrans" cxnId="{1C287570-959D-43B0-ABD7-8E0DAF88149B}">
      <dgm:prSet/>
      <dgm:spPr/>
      <dgm:t>
        <a:bodyPr/>
        <a:lstStyle/>
        <a:p>
          <a:endParaRPr lang="en-US"/>
        </a:p>
      </dgm:t>
    </dgm:pt>
    <dgm:pt modelId="{B1528A1E-5CF7-4400-AEB6-132B66E303E0}" type="sibTrans" cxnId="{1C287570-959D-43B0-ABD7-8E0DAF88149B}">
      <dgm:prSet/>
      <dgm:spPr/>
      <dgm:t>
        <a:bodyPr/>
        <a:lstStyle/>
        <a:p>
          <a:endParaRPr lang="en-US"/>
        </a:p>
      </dgm:t>
    </dgm:pt>
    <dgm:pt modelId="{ABBA3570-43D3-425F-80EB-7FA912360002}">
      <dgm:prSet/>
      <dgm:spPr/>
      <dgm:t>
        <a:bodyPr/>
        <a:lstStyle/>
        <a:p>
          <a:r>
            <a:rPr lang="cs-CZ"/>
            <a:t>Nevydává se správní rozhodnutí</a:t>
          </a:r>
          <a:endParaRPr lang="en-US"/>
        </a:p>
      </dgm:t>
    </dgm:pt>
    <dgm:pt modelId="{FCDC5914-2DC2-41D9-8431-DD99C5A389BB}" type="parTrans" cxnId="{8212417F-983A-4CBE-8148-BE669400AFA4}">
      <dgm:prSet/>
      <dgm:spPr/>
      <dgm:t>
        <a:bodyPr/>
        <a:lstStyle/>
        <a:p>
          <a:endParaRPr lang="en-US"/>
        </a:p>
      </dgm:t>
    </dgm:pt>
    <dgm:pt modelId="{750C2B69-85C3-48BE-8C9A-0F91B3C004FF}" type="sibTrans" cxnId="{8212417F-983A-4CBE-8148-BE669400AFA4}">
      <dgm:prSet/>
      <dgm:spPr/>
      <dgm:t>
        <a:bodyPr/>
        <a:lstStyle/>
        <a:p>
          <a:endParaRPr lang="en-US"/>
        </a:p>
      </dgm:t>
    </dgm:pt>
    <dgm:pt modelId="{722BA501-FB9A-4D6F-8F30-D0F484E68F9C}">
      <dgm:prSet/>
      <dgm:spPr/>
      <dgm:t>
        <a:bodyPr/>
        <a:lstStyle/>
        <a:p>
          <a:r>
            <a:rPr lang="cs-CZ"/>
            <a:t>Forma </a:t>
          </a:r>
          <a:endParaRPr lang="en-US"/>
        </a:p>
      </dgm:t>
    </dgm:pt>
    <dgm:pt modelId="{F9BB009D-D351-4D1C-9B1C-18C8AE389614}" type="parTrans" cxnId="{13CD84ED-3779-4894-9BA7-BE0FA7BE4C90}">
      <dgm:prSet/>
      <dgm:spPr/>
      <dgm:t>
        <a:bodyPr/>
        <a:lstStyle/>
        <a:p>
          <a:endParaRPr lang="en-US"/>
        </a:p>
      </dgm:t>
    </dgm:pt>
    <dgm:pt modelId="{D1CC8A4B-DE8D-48FF-94B7-19B32D19C7FB}" type="sibTrans" cxnId="{13CD84ED-3779-4894-9BA7-BE0FA7BE4C90}">
      <dgm:prSet/>
      <dgm:spPr/>
      <dgm:t>
        <a:bodyPr/>
        <a:lstStyle/>
        <a:p>
          <a:endParaRPr lang="en-US"/>
        </a:p>
      </dgm:t>
    </dgm:pt>
    <dgm:pt modelId="{894AA8CC-9189-408D-8A83-6D311D4C5F12}">
      <dgm:prSet/>
      <dgm:spPr/>
      <dgm:t>
        <a:bodyPr/>
        <a:lstStyle/>
        <a:p>
          <a:r>
            <a:rPr lang="cs-CZ"/>
            <a:t>dle požadavků žadatele</a:t>
          </a:r>
          <a:endParaRPr lang="en-US"/>
        </a:p>
      </dgm:t>
    </dgm:pt>
    <dgm:pt modelId="{4D43A598-11E2-488A-9FF8-AA36D5076AEE}" type="parTrans" cxnId="{E1B678D3-CF44-4779-9A02-B76067904E8A}">
      <dgm:prSet/>
      <dgm:spPr/>
      <dgm:t>
        <a:bodyPr/>
        <a:lstStyle/>
        <a:p>
          <a:endParaRPr lang="en-US"/>
        </a:p>
      </dgm:t>
    </dgm:pt>
    <dgm:pt modelId="{4B4FE8DB-82B5-4CDA-82DB-8EC37703AEC1}" type="sibTrans" cxnId="{E1B678D3-CF44-4779-9A02-B76067904E8A}">
      <dgm:prSet/>
      <dgm:spPr/>
      <dgm:t>
        <a:bodyPr/>
        <a:lstStyle/>
        <a:p>
          <a:endParaRPr lang="en-US"/>
        </a:p>
      </dgm:t>
    </dgm:pt>
    <dgm:pt modelId="{DD4FAE2D-B94D-408B-98A1-F2FFB582136B}">
      <dgm:prSet/>
      <dgm:spPr/>
      <dgm:t>
        <a:bodyPr/>
        <a:lstStyle/>
        <a:p>
          <a:r>
            <a:rPr lang="cs-CZ"/>
            <a:t>Odchýlení = povinnost zdůvodnit</a:t>
          </a:r>
          <a:endParaRPr lang="en-US"/>
        </a:p>
      </dgm:t>
    </dgm:pt>
    <dgm:pt modelId="{84B8120C-A17B-4B43-A4B8-A900B362839B}" type="parTrans" cxnId="{F8B158B5-4FA2-4610-AF3D-928F46A71FDE}">
      <dgm:prSet/>
      <dgm:spPr/>
      <dgm:t>
        <a:bodyPr/>
        <a:lstStyle/>
        <a:p>
          <a:endParaRPr lang="en-US"/>
        </a:p>
      </dgm:t>
    </dgm:pt>
    <dgm:pt modelId="{42FF16F5-80D7-47E4-9101-033E71B5F7EA}" type="sibTrans" cxnId="{F8B158B5-4FA2-4610-AF3D-928F46A71FDE}">
      <dgm:prSet/>
      <dgm:spPr/>
      <dgm:t>
        <a:bodyPr/>
        <a:lstStyle/>
        <a:p>
          <a:endParaRPr lang="en-US"/>
        </a:p>
      </dgm:t>
    </dgm:pt>
    <dgm:pt modelId="{444C827D-7AD1-456C-BC74-6AB11212F951}">
      <dgm:prSet/>
      <dgm:spPr/>
      <dgm:t>
        <a:bodyPr/>
        <a:lstStyle/>
        <a:p>
          <a:r>
            <a:rPr lang="cs-CZ"/>
            <a:t>jinak s ohledem na účel žádosti a optimální využití informace</a:t>
          </a:r>
          <a:endParaRPr lang="en-US"/>
        </a:p>
      </dgm:t>
    </dgm:pt>
    <dgm:pt modelId="{B7F4307A-C994-4543-A16F-6E4209ED3065}" type="parTrans" cxnId="{D4C1BE1B-5679-4AF7-BF5C-4C70F3B6C833}">
      <dgm:prSet/>
      <dgm:spPr/>
      <dgm:t>
        <a:bodyPr/>
        <a:lstStyle/>
        <a:p>
          <a:endParaRPr lang="en-US"/>
        </a:p>
      </dgm:t>
    </dgm:pt>
    <dgm:pt modelId="{B3DF272B-DD09-4853-AFCB-1F1B35B7BC5E}" type="sibTrans" cxnId="{D4C1BE1B-5679-4AF7-BF5C-4C70F3B6C833}">
      <dgm:prSet/>
      <dgm:spPr/>
      <dgm:t>
        <a:bodyPr/>
        <a:lstStyle/>
        <a:p>
          <a:endParaRPr lang="en-US"/>
        </a:p>
      </dgm:t>
    </dgm:pt>
    <dgm:pt modelId="{19751E6C-2C52-4A62-A1CB-3CC0AE0F07A4}">
      <dgm:prSet/>
      <dgm:spPr/>
      <dgm:t>
        <a:bodyPr/>
        <a:lstStyle/>
        <a:p>
          <a:r>
            <a:rPr lang="cs-CZ"/>
            <a:t>v pochybnostech způsobem odpovídajícím podání žadatele</a:t>
          </a:r>
          <a:endParaRPr lang="en-US"/>
        </a:p>
      </dgm:t>
    </dgm:pt>
    <dgm:pt modelId="{698D29CD-A410-4386-B7C1-0DBD0E360226}" type="parTrans" cxnId="{72AFADD2-A29F-4ED3-9B3F-DD16751B9721}">
      <dgm:prSet/>
      <dgm:spPr/>
      <dgm:t>
        <a:bodyPr/>
        <a:lstStyle/>
        <a:p>
          <a:endParaRPr lang="en-US"/>
        </a:p>
      </dgm:t>
    </dgm:pt>
    <dgm:pt modelId="{3671D363-C665-4EBF-92D6-9906FE96EDC9}" type="sibTrans" cxnId="{72AFADD2-A29F-4ED3-9B3F-DD16751B9721}">
      <dgm:prSet/>
      <dgm:spPr/>
      <dgm:t>
        <a:bodyPr/>
        <a:lstStyle/>
        <a:p>
          <a:endParaRPr lang="en-US"/>
        </a:p>
      </dgm:t>
    </dgm:pt>
    <dgm:pt modelId="{97DD0852-D12E-4076-A326-071D1D9A9DE6}">
      <dgm:prSet/>
      <dgm:spPr/>
      <dgm:t>
        <a:bodyPr/>
        <a:lstStyle/>
        <a:p>
          <a:r>
            <a:rPr lang="cs-CZ"/>
            <a:t>Lhůta </a:t>
          </a:r>
          <a:endParaRPr lang="en-US"/>
        </a:p>
      </dgm:t>
    </dgm:pt>
    <dgm:pt modelId="{F2AE7D6B-7901-4711-A51F-FBDC2F952A9B}" type="parTrans" cxnId="{294981D5-EB4C-4CDA-BB9C-F5B0F5DBAE30}">
      <dgm:prSet/>
      <dgm:spPr/>
      <dgm:t>
        <a:bodyPr/>
        <a:lstStyle/>
        <a:p>
          <a:endParaRPr lang="en-US"/>
        </a:p>
      </dgm:t>
    </dgm:pt>
    <dgm:pt modelId="{14431215-4602-4FA4-8465-8FE2A336777A}" type="sibTrans" cxnId="{294981D5-EB4C-4CDA-BB9C-F5B0F5DBAE30}">
      <dgm:prSet/>
      <dgm:spPr/>
      <dgm:t>
        <a:bodyPr/>
        <a:lstStyle/>
        <a:p>
          <a:endParaRPr lang="en-US"/>
        </a:p>
      </dgm:t>
    </dgm:pt>
    <dgm:pt modelId="{C33F82F0-EE12-4BE4-8395-98C052B54D38}">
      <dgm:prSet/>
      <dgm:spPr/>
      <dgm:t>
        <a:bodyPr/>
        <a:lstStyle/>
        <a:p>
          <a:r>
            <a:rPr lang="cs-CZ"/>
            <a:t>Bez zbytečného odkladu</a:t>
          </a:r>
          <a:endParaRPr lang="en-US"/>
        </a:p>
      </dgm:t>
    </dgm:pt>
    <dgm:pt modelId="{D4470FE4-F67E-4F93-AA01-0AF891B46B01}" type="parTrans" cxnId="{0E5557B7-49DE-4DDA-B7E8-112F0B470DF4}">
      <dgm:prSet/>
      <dgm:spPr/>
      <dgm:t>
        <a:bodyPr/>
        <a:lstStyle/>
        <a:p>
          <a:endParaRPr lang="en-US"/>
        </a:p>
      </dgm:t>
    </dgm:pt>
    <dgm:pt modelId="{8C54BDED-64D3-4177-94E5-6316D7DE8730}" type="sibTrans" cxnId="{0E5557B7-49DE-4DDA-B7E8-112F0B470DF4}">
      <dgm:prSet/>
      <dgm:spPr/>
      <dgm:t>
        <a:bodyPr/>
        <a:lstStyle/>
        <a:p>
          <a:endParaRPr lang="en-US"/>
        </a:p>
      </dgm:t>
    </dgm:pt>
    <dgm:pt modelId="{3554278B-DF7E-4CB7-9C1C-68F3B586A3A1}">
      <dgm:prSet/>
      <dgm:spPr/>
      <dgm:t>
        <a:bodyPr/>
        <a:lstStyle/>
        <a:p>
          <a:r>
            <a:rPr lang="cs-CZ"/>
            <a:t>Jinak do 30 dnů od obdržení žádosti (řádná lhůta)</a:t>
          </a:r>
          <a:endParaRPr lang="en-US"/>
        </a:p>
      </dgm:t>
    </dgm:pt>
    <dgm:pt modelId="{C9D8A5AE-9A99-4FAD-B263-ED83EB0FACA7}" type="parTrans" cxnId="{A9B4E1B4-7F96-407C-9CA2-B9803D261BCE}">
      <dgm:prSet/>
      <dgm:spPr/>
      <dgm:t>
        <a:bodyPr/>
        <a:lstStyle/>
        <a:p>
          <a:endParaRPr lang="en-US"/>
        </a:p>
      </dgm:t>
    </dgm:pt>
    <dgm:pt modelId="{2156EF8E-D0F4-4916-AB24-6D98D7D7B997}" type="sibTrans" cxnId="{A9B4E1B4-7F96-407C-9CA2-B9803D261BCE}">
      <dgm:prSet/>
      <dgm:spPr/>
      <dgm:t>
        <a:bodyPr/>
        <a:lstStyle/>
        <a:p>
          <a:endParaRPr lang="en-US"/>
        </a:p>
      </dgm:t>
    </dgm:pt>
    <dgm:pt modelId="{F9D9DE79-1DAC-4840-85D2-D5802A31713A}">
      <dgm:prSet/>
      <dgm:spPr/>
      <dgm:t>
        <a:bodyPr/>
        <a:lstStyle/>
        <a:p>
          <a:r>
            <a:rPr lang="cs-CZ"/>
            <a:t>Výjimečně (zvláštní okolnosti) do 60 dnů od obdržení žádosti (mimořádná lhůta)</a:t>
          </a:r>
          <a:endParaRPr lang="en-US"/>
        </a:p>
      </dgm:t>
    </dgm:pt>
    <dgm:pt modelId="{95027FA6-FDF5-4161-B8C3-492F9592FC75}" type="parTrans" cxnId="{0B4257AD-99C5-46D0-BE5F-1130C8BA1253}">
      <dgm:prSet/>
      <dgm:spPr/>
      <dgm:t>
        <a:bodyPr/>
        <a:lstStyle/>
        <a:p>
          <a:endParaRPr lang="en-US"/>
        </a:p>
      </dgm:t>
    </dgm:pt>
    <dgm:pt modelId="{5C30BF5F-2FE3-485B-ACC8-454D868CFCDF}" type="sibTrans" cxnId="{0B4257AD-99C5-46D0-BE5F-1130C8BA1253}">
      <dgm:prSet/>
      <dgm:spPr/>
      <dgm:t>
        <a:bodyPr/>
        <a:lstStyle/>
        <a:p>
          <a:endParaRPr lang="en-US"/>
        </a:p>
      </dgm:t>
    </dgm:pt>
    <dgm:pt modelId="{C8BCE97A-EBF0-4CAD-A7BC-FED7CF81A0FB}">
      <dgm:prSet/>
      <dgm:spPr/>
      <dgm:t>
        <a:bodyPr/>
        <a:lstStyle/>
        <a:p>
          <a:r>
            <a:rPr lang="cs-CZ"/>
            <a:t>Vyrozumění žadatele před uplynutím řádné lhůty</a:t>
          </a:r>
          <a:endParaRPr lang="en-US"/>
        </a:p>
      </dgm:t>
    </dgm:pt>
    <dgm:pt modelId="{4F5B60EA-EBEC-45E0-BD45-AD6F49A16E6A}" type="parTrans" cxnId="{83DE6B6D-C4C3-4D5D-B15C-01FD9CD45199}">
      <dgm:prSet/>
      <dgm:spPr/>
      <dgm:t>
        <a:bodyPr/>
        <a:lstStyle/>
        <a:p>
          <a:endParaRPr lang="en-US"/>
        </a:p>
      </dgm:t>
    </dgm:pt>
    <dgm:pt modelId="{84A42074-84A9-4D9D-A3B5-6310937CF1C6}" type="sibTrans" cxnId="{83DE6B6D-C4C3-4D5D-B15C-01FD9CD45199}">
      <dgm:prSet/>
      <dgm:spPr/>
      <dgm:t>
        <a:bodyPr/>
        <a:lstStyle/>
        <a:p>
          <a:endParaRPr lang="en-US"/>
        </a:p>
      </dgm:t>
    </dgm:pt>
    <dgm:pt modelId="{049ADFFE-BAA4-4A49-9368-9B199DEF22ED}" type="pres">
      <dgm:prSet presAssocID="{55A14345-C652-4F24-916A-4431EB014D7E}" presName="linear" presStyleCnt="0">
        <dgm:presLayoutVars>
          <dgm:animLvl val="lvl"/>
          <dgm:resizeHandles val="exact"/>
        </dgm:presLayoutVars>
      </dgm:prSet>
      <dgm:spPr/>
    </dgm:pt>
    <dgm:pt modelId="{8C0A0BB6-B1A1-4738-A534-BFE080BCD825}" type="pres">
      <dgm:prSet presAssocID="{154866E0-6AFB-4BD2-A5A8-B0866E7D35D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8740D5C-317B-4212-8ED3-36C1A8BF2DB6}" type="pres">
      <dgm:prSet presAssocID="{154866E0-6AFB-4BD2-A5A8-B0866E7D35DE}" presName="childText" presStyleLbl="revTx" presStyleIdx="0" presStyleCnt="3">
        <dgm:presLayoutVars>
          <dgm:bulletEnabled val="1"/>
        </dgm:presLayoutVars>
      </dgm:prSet>
      <dgm:spPr/>
    </dgm:pt>
    <dgm:pt modelId="{AFE9D22C-F3B6-427B-8317-DDE2704E9375}" type="pres">
      <dgm:prSet presAssocID="{722BA501-FB9A-4D6F-8F30-D0F484E68F9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8A0D58A-9854-43E1-BB7B-74D30AA0FFCC}" type="pres">
      <dgm:prSet presAssocID="{722BA501-FB9A-4D6F-8F30-D0F484E68F9C}" presName="childText" presStyleLbl="revTx" presStyleIdx="1" presStyleCnt="3">
        <dgm:presLayoutVars>
          <dgm:bulletEnabled val="1"/>
        </dgm:presLayoutVars>
      </dgm:prSet>
      <dgm:spPr/>
    </dgm:pt>
    <dgm:pt modelId="{5AC9B1EE-3856-409B-8858-ADB29609641D}" type="pres">
      <dgm:prSet presAssocID="{97DD0852-D12E-4076-A326-071D1D9A9DE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176E986-6E1E-4ED7-ABCA-E47002A8669B}" type="pres">
      <dgm:prSet presAssocID="{97DD0852-D12E-4076-A326-071D1D9A9DE6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7B11003-6F71-47F5-B9A9-D676E8FAC35C}" type="presOf" srcId="{C33F82F0-EE12-4BE4-8395-98C052B54D38}" destId="{9176E986-6E1E-4ED7-ABCA-E47002A8669B}" srcOrd="0" destOrd="0" presId="urn:microsoft.com/office/officeart/2005/8/layout/vList2"/>
    <dgm:cxn modelId="{27085A18-8E08-44A9-BE18-3B6F272D7B49}" type="presOf" srcId="{ABBA3570-43D3-425F-80EB-7FA912360002}" destId="{A8740D5C-317B-4212-8ED3-36C1A8BF2DB6}" srcOrd="0" destOrd="0" presId="urn:microsoft.com/office/officeart/2005/8/layout/vList2"/>
    <dgm:cxn modelId="{D4C1BE1B-5679-4AF7-BF5C-4C70F3B6C833}" srcId="{722BA501-FB9A-4D6F-8F30-D0F484E68F9C}" destId="{444C827D-7AD1-456C-BC74-6AB11212F951}" srcOrd="1" destOrd="0" parTransId="{B7F4307A-C994-4543-A16F-6E4209ED3065}" sibTransId="{B3DF272B-DD09-4853-AFCB-1F1B35B7BC5E}"/>
    <dgm:cxn modelId="{15C14B21-EFFD-4A32-9FA9-5042CBEFB3B4}" type="presOf" srcId="{444C827D-7AD1-456C-BC74-6AB11212F951}" destId="{38A0D58A-9854-43E1-BB7B-74D30AA0FFCC}" srcOrd="0" destOrd="2" presId="urn:microsoft.com/office/officeart/2005/8/layout/vList2"/>
    <dgm:cxn modelId="{563CB135-8B8E-4014-AACC-D04D2C7B8C04}" type="presOf" srcId="{55A14345-C652-4F24-916A-4431EB014D7E}" destId="{049ADFFE-BAA4-4A49-9368-9B199DEF22ED}" srcOrd="0" destOrd="0" presId="urn:microsoft.com/office/officeart/2005/8/layout/vList2"/>
    <dgm:cxn modelId="{83DE6B6D-C4C3-4D5D-B15C-01FD9CD45199}" srcId="{F9D9DE79-1DAC-4840-85D2-D5802A31713A}" destId="{C8BCE97A-EBF0-4CAD-A7BC-FED7CF81A0FB}" srcOrd="0" destOrd="0" parTransId="{4F5B60EA-EBEC-45E0-BD45-AD6F49A16E6A}" sibTransId="{84A42074-84A9-4D9D-A3B5-6310937CF1C6}"/>
    <dgm:cxn modelId="{1C287570-959D-43B0-ABD7-8E0DAF88149B}" srcId="{55A14345-C652-4F24-916A-4431EB014D7E}" destId="{154866E0-6AFB-4BD2-A5A8-B0866E7D35DE}" srcOrd="0" destOrd="0" parTransId="{C8CDCE23-76EC-48A8-91DC-8A65789B0B78}" sibTransId="{B1528A1E-5CF7-4400-AEB6-132B66E303E0}"/>
    <dgm:cxn modelId="{A4063178-DE5C-4B06-9B59-D9CDDF499534}" type="presOf" srcId="{3554278B-DF7E-4CB7-9C1C-68F3B586A3A1}" destId="{9176E986-6E1E-4ED7-ABCA-E47002A8669B}" srcOrd="0" destOrd="1" presId="urn:microsoft.com/office/officeart/2005/8/layout/vList2"/>
    <dgm:cxn modelId="{8212417F-983A-4CBE-8148-BE669400AFA4}" srcId="{154866E0-6AFB-4BD2-A5A8-B0866E7D35DE}" destId="{ABBA3570-43D3-425F-80EB-7FA912360002}" srcOrd="0" destOrd="0" parTransId="{FCDC5914-2DC2-41D9-8431-DD99C5A389BB}" sibTransId="{750C2B69-85C3-48BE-8C9A-0F91B3C004FF}"/>
    <dgm:cxn modelId="{BABB0482-6875-434F-BFB2-8FA84F245D56}" type="presOf" srcId="{97DD0852-D12E-4076-A326-071D1D9A9DE6}" destId="{5AC9B1EE-3856-409B-8858-ADB29609641D}" srcOrd="0" destOrd="0" presId="urn:microsoft.com/office/officeart/2005/8/layout/vList2"/>
    <dgm:cxn modelId="{6ED2F58F-0433-4864-AE8D-F0ACFD8B463A}" type="presOf" srcId="{894AA8CC-9189-408D-8A83-6D311D4C5F12}" destId="{38A0D58A-9854-43E1-BB7B-74D30AA0FFCC}" srcOrd="0" destOrd="0" presId="urn:microsoft.com/office/officeart/2005/8/layout/vList2"/>
    <dgm:cxn modelId="{CBC7F193-7854-4C49-A42C-DC64075379C1}" type="presOf" srcId="{DD4FAE2D-B94D-408B-98A1-F2FFB582136B}" destId="{38A0D58A-9854-43E1-BB7B-74D30AA0FFCC}" srcOrd="0" destOrd="1" presId="urn:microsoft.com/office/officeart/2005/8/layout/vList2"/>
    <dgm:cxn modelId="{3A2B6C96-90C3-4870-A40F-39B65C737CAE}" type="presOf" srcId="{19751E6C-2C52-4A62-A1CB-3CC0AE0F07A4}" destId="{38A0D58A-9854-43E1-BB7B-74D30AA0FFCC}" srcOrd="0" destOrd="3" presId="urn:microsoft.com/office/officeart/2005/8/layout/vList2"/>
    <dgm:cxn modelId="{0CFF8698-304F-44A0-AD3B-050D0A5A6771}" type="presOf" srcId="{F9D9DE79-1DAC-4840-85D2-D5802A31713A}" destId="{9176E986-6E1E-4ED7-ABCA-E47002A8669B}" srcOrd="0" destOrd="2" presId="urn:microsoft.com/office/officeart/2005/8/layout/vList2"/>
    <dgm:cxn modelId="{DA507D9F-8B69-44E8-934A-254AAE4E69EB}" type="presOf" srcId="{C8BCE97A-EBF0-4CAD-A7BC-FED7CF81A0FB}" destId="{9176E986-6E1E-4ED7-ABCA-E47002A8669B}" srcOrd="0" destOrd="3" presId="urn:microsoft.com/office/officeart/2005/8/layout/vList2"/>
    <dgm:cxn modelId="{98E7CCA9-79EE-4446-B923-F5CA869C6D35}" type="presOf" srcId="{722BA501-FB9A-4D6F-8F30-D0F484E68F9C}" destId="{AFE9D22C-F3B6-427B-8317-DDE2704E9375}" srcOrd="0" destOrd="0" presId="urn:microsoft.com/office/officeart/2005/8/layout/vList2"/>
    <dgm:cxn modelId="{0B4257AD-99C5-46D0-BE5F-1130C8BA1253}" srcId="{97DD0852-D12E-4076-A326-071D1D9A9DE6}" destId="{F9D9DE79-1DAC-4840-85D2-D5802A31713A}" srcOrd="2" destOrd="0" parTransId="{95027FA6-FDF5-4161-B8C3-492F9592FC75}" sibTransId="{5C30BF5F-2FE3-485B-ACC8-454D868CFCDF}"/>
    <dgm:cxn modelId="{E7F1A3B0-3211-4C57-850A-5D2BA69575DA}" type="presOf" srcId="{154866E0-6AFB-4BD2-A5A8-B0866E7D35DE}" destId="{8C0A0BB6-B1A1-4738-A534-BFE080BCD825}" srcOrd="0" destOrd="0" presId="urn:microsoft.com/office/officeart/2005/8/layout/vList2"/>
    <dgm:cxn modelId="{A9B4E1B4-7F96-407C-9CA2-B9803D261BCE}" srcId="{97DD0852-D12E-4076-A326-071D1D9A9DE6}" destId="{3554278B-DF7E-4CB7-9C1C-68F3B586A3A1}" srcOrd="1" destOrd="0" parTransId="{C9D8A5AE-9A99-4FAD-B263-ED83EB0FACA7}" sibTransId="{2156EF8E-D0F4-4916-AB24-6D98D7D7B997}"/>
    <dgm:cxn modelId="{F8B158B5-4FA2-4610-AF3D-928F46A71FDE}" srcId="{894AA8CC-9189-408D-8A83-6D311D4C5F12}" destId="{DD4FAE2D-B94D-408B-98A1-F2FFB582136B}" srcOrd="0" destOrd="0" parTransId="{84B8120C-A17B-4B43-A4B8-A900B362839B}" sibTransId="{42FF16F5-80D7-47E4-9101-033E71B5F7EA}"/>
    <dgm:cxn modelId="{0E5557B7-49DE-4DDA-B7E8-112F0B470DF4}" srcId="{97DD0852-D12E-4076-A326-071D1D9A9DE6}" destId="{C33F82F0-EE12-4BE4-8395-98C052B54D38}" srcOrd="0" destOrd="0" parTransId="{D4470FE4-F67E-4F93-AA01-0AF891B46B01}" sibTransId="{8C54BDED-64D3-4177-94E5-6316D7DE8730}"/>
    <dgm:cxn modelId="{72AFADD2-A29F-4ED3-9B3F-DD16751B9721}" srcId="{722BA501-FB9A-4D6F-8F30-D0F484E68F9C}" destId="{19751E6C-2C52-4A62-A1CB-3CC0AE0F07A4}" srcOrd="2" destOrd="0" parTransId="{698D29CD-A410-4386-B7C1-0DBD0E360226}" sibTransId="{3671D363-C665-4EBF-92D6-9906FE96EDC9}"/>
    <dgm:cxn modelId="{E1B678D3-CF44-4779-9A02-B76067904E8A}" srcId="{722BA501-FB9A-4D6F-8F30-D0F484E68F9C}" destId="{894AA8CC-9189-408D-8A83-6D311D4C5F12}" srcOrd="0" destOrd="0" parTransId="{4D43A598-11E2-488A-9FF8-AA36D5076AEE}" sibTransId="{4B4FE8DB-82B5-4CDA-82DB-8EC37703AEC1}"/>
    <dgm:cxn modelId="{294981D5-EB4C-4CDA-BB9C-F5B0F5DBAE30}" srcId="{55A14345-C652-4F24-916A-4431EB014D7E}" destId="{97DD0852-D12E-4076-A326-071D1D9A9DE6}" srcOrd="2" destOrd="0" parTransId="{F2AE7D6B-7901-4711-A51F-FBDC2F952A9B}" sibTransId="{14431215-4602-4FA4-8465-8FE2A336777A}"/>
    <dgm:cxn modelId="{13CD84ED-3779-4894-9BA7-BE0FA7BE4C90}" srcId="{55A14345-C652-4F24-916A-4431EB014D7E}" destId="{722BA501-FB9A-4D6F-8F30-D0F484E68F9C}" srcOrd="1" destOrd="0" parTransId="{F9BB009D-D351-4D1C-9B1C-18C8AE389614}" sibTransId="{D1CC8A4B-DE8D-48FF-94B7-19B32D19C7FB}"/>
    <dgm:cxn modelId="{C726FF8F-CEAE-41E2-8DC4-D63D0D204127}" type="presParOf" srcId="{049ADFFE-BAA4-4A49-9368-9B199DEF22ED}" destId="{8C0A0BB6-B1A1-4738-A534-BFE080BCD825}" srcOrd="0" destOrd="0" presId="urn:microsoft.com/office/officeart/2005/8/layout/vList2"/>
    <dgm:cxn modelId="{8D4EFA7A-9006-48C6-8F73-73E3A3FD3105}" type="presParOf" srcId="{049ADFFE-BAA4-4A49-9368-9B199DEF22ED}" destId="{A8740D5C-317B-4212-8ED3-36C1A8BF2DB6}" srcOrd="1" destOrd="0" presId="urn:microsoft.com/office/officeart/2005/8/layout/vList2"/>
    <dgm:cxn modelId="{97DBB9B8-3E95-40A6-B271-7284076B3073}" type="presParOf" srcId="{049ADFFE-BAA4-4A49-9368-9B199DEF22ED}" destId="{AFE9D22C-F3B6-427B-8317-DDE2704E9375}" srcOrd="2" destOrd="0" presId="urn:microsoft.com/office/officeart/2005/8/layout/vList2"/>
    <dgm:cxn modelId="{F3B07AA6-5447-4DAB-8FCA-6EBBD1C3BB6E}" type="presParOf" srcId="{049ADFFE-BAA4-4A49-9368-9B199DEF22ED}" destId="{38A0D58A-9854-43E1-BB7B-74D30AA0FFCC}" srcOrd="3" destOrd="0" presId="urn:microsoft.com/office/officeart/2005/8/layout/vList2"/>
    <dgm:cxn modelId="{791937F6-701D-4FFE-B0DC-FC1D6B035585}" type="presParOf" srcId="{049ADFFE-BAA4-4A49-9368-9B199DEF22ED}" destId="{5AC9B1EE-3856-409B-8858-ADB29609641D}" srcOrd="4" destOrd="0" presId="urn:microsoft.com/office/officeart/2005/8/layout/vList2"/>
    <dgm:cxn modelId="{9C1B6C74-49CE-4244-9495-F27300DE5DC5}" type="presParOf" srcId="{049ADFFE-BAA4-4A49-9368-9B199DEF22ED}" destId="{9176E986-6E1E-4ED7-ABCA-E47002A8669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6B97E4C-1631-4E81-AA8C-D0B7DD8E5F35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5931294-5E37-4640-9A6F-2C5A41760116}">
      <dgm:prSet/>
      <dgm:spPr/>
      <dgm:t>
        <a:bodyPr/>
        <a:lstStyle/>
        <a:p>
          <a:r>
            <a:rPr lang="cs-CZ"/>
            <a:t>Zamítnutí žádosti o zpřístupnění informace </a:t>
          </a:r>
          <a:endParaRPr lang="en-US"/>
        </a:p>
      </dgm:t>
    </dgm:pt>
    <dgm:pt modelId="{40F5CECB-68FD-4E80-8326-ABE6A2EB66BB}" type="parTrans" cxnId="{FC435E0C-A2BD-4EC0-B35E-DC6FEE72C22F}">
      <dgm:prSet/>
      <dgm:spPr/>
      <dgm:t>
        <a:bodyPr/>
        <a:lstStyle/>
        <a:p>
          <a:endParaRPr lang="en-US"/>
        </a:p>
      </dgm:t>
    </dgm:pt>
    <dgm:pt modelId="{8234FDD4-836F-4B3A-B089-A0881EE075D9}" type="sibTrans" cxnId="{FC435E0C-A2BD-4EC0-B35E-DC6FEE72C22F}">
      <dgm:prSet/>
      <dgm:spPr/>
      <dgm:t>
        <a:bodyPr/>
        <a:lstStyle/>
        <a:p>
          <a:endParaRPr lang="en-US"/>
        </a:p>
      </dgm:t>
    </dgm:pt>
    <dgm:pt modelId="{F2C8E8C3-CDAA-4786-B039-3927B90EF369}">
      <dgm:prSet/>
      <dgm:spPr/>
      <dgm:t>
        <a:bodyPr/>
        <a:lstStyle/>
        <a:p>
          <a:r>
            <a:rPr lang="cs-CZ" dirty="0"/>
            <a:t>Taxativně stanovené důvody - restriktivní výklad</a:t>
          </a:r>
          <a:endParaRPr lang="en-US" dirty="0"/>
        </a:p>
      </dgm:t>
    </dgm:pt>
    <dgm:pt modelId="{E1CBFEEE-1093-472D-86D7-BFEAA48ECD83}" type="parTrans" cxnId="{4EDC9258-8616-4687-9A0D-6741FCF933F3}">
      <dgm:prSet/>
      <dgm:spPr/>
      <dgm:t>
        <a:bodyPr/>
        <a:lstStyle/>
        <a:p>
          <a:endParaRPr lang="en-US"/>
        </a:p>
      </dgm:t>
    </dgm:pt>
    <dgm:pt modelId="{38D191B8-CE25-4D4F-89A0-F999B2AF8EB1}" type="sibTrans" cxnId="{4EDC9258-8616-4687-9A0D-6741FCF933F3}">
      <dgm:prSet/>
      <dgm:spPr/>
      <dgm:t>
        <a:bodyPr/>
        <a:lstStyle/>
        <a:p>
          <a:endParaRPr lang="en-US"/>
        </a:p>
      </dgm:t>
    </dgm:pt>
    <dgm:pt modelId="{716CCD99-C5CF-4F69-9C78-094C1C21A73C}">
      <dgm:prSet/>
      <dgm:spPr/>
      <dgm:t>
        <a:bodyPr/>
        <a:lstStyle/>
        <a:p>
          <a:r>
            <a:rPr lang="cs-CZ" dirty="0"/>
            <a:t>Zásada minimalizace, zásada dočasnosti</a:t>
          </a:r>
          <a:endParaRPr lang="en-US" dirty="0"/>
        </a:p>
      </dgm:t>
    </dgm:pt>
    <dgm:pt modelId="{A682419A-F311-4126-81F0-E9956D05F264}" type="parTrans" cxnId="{9C829922-0808-4787-8FCF-B02502BEB5C3}">
      <dgm:prSet/>
      <dgm:spPr/>
      <dgm:t>
        <a:bodyPr/>
        <a:lstStyle/>
        <a:p>
          <a:endParaRPr lang="en-US"/>
        </a:p>
      </dgm:t>
    </dgm:pt>
    <dgm:pt modelId="{14D412F1-7A9B-454C-9E84-D475DAA5F487}" type="sibTrans" cxnId="{9C829922-0808-4787-8FCF-B02502BEB5C3}">
      <dgm:prSet/>
      <dgm:spPr/>
      <dgm:t>
        <a:bodyPr/>
        <a:lstStyle/>
        <a:p>
          <a:endParaRPr lang="en-US"/>
        </a:p>
      </dgm:t>
    </dgm:pt>
    <dgm:pt modelId="{4E34E493-3BA7-40C7-80DD-AEE3FB14B4FE}">
      <dgm:prSet/>
      <dgm:spPr/>
      <dgm:t>
        <a:bodyPr/>
        <a:lstStyle/>
        <a:p>
          <a:r>
            <a:rPr lang="cs-CZ" dirty="0"/>
            <a:t>Zásada vážení veřejného zájmu</a:t>
          </a:r>
          <a:endParaRPr lang="en-US" dirty="0"/>
        </a:p>
      </dgm:t>
    </dgm:pt>
    <dgm:pt modelId="{0D9FE350-1B95-4E50-9548-81451919CB09}" type="parTrans" cxnId="{EF9D63E4-E37A-4B8B-BE7E-659157F6FE90}">
      <dgm:prSet/>
      <dgm:spPr/>
      <dgm:t>
        <a:bodyPr/>
        <a:lstStyle/>
        <a:p>
          <a:endParaRPr lang="en-US"/>
        </a:p>
      </dgm:t>
    </dgm:pt>
    <dgm:pt modelId="{4562029E-EC71-49EC-99BF-0A4EAA6ABBAE}" type="sibTrans" cxnId="{EF9D63E4-E37A-4B8B-BE7E-659157F6FE90}">
      <dgm:prSet/>
      <dgm:spPr/>
      <dgm:t>
        <a:bodyPr/>
        <a:lstStyle/>
        <a:p>
          <a:endParaRPr lang="en-US"/>
        </a:p>
      </dgm:t>
    </dgm:pt>
    <dgm:pt modelId="{8E7661CC-165F-449B-ABBD-CCF502FC8BD7}">
      <dgm:prSet/>
      <dgm:spPr/>
      <dgm:t>
        <a:bodyPr/>
        <a:lstStyle/>
        <a:p>
          <a:r>
            <a:rPr lang="cs-CZ"/>
            <a:t>Rozhodnutí o odepření zpřístupnění informace</a:t>
          </a:r>
          <a:endParaRPr lang="en-US"/>
        </a:p>
      </dgm:t>
    </dgm:pt>
    <dgm:pt modelId="{5BDBB1B2-29C0-4F98-A699-558FF21945B7}" type="parTrans" cxnId="{CF23A588-3E75-4154-9BE3-3FB67E784A1C}">
      <dgm:prSet/>
      <dgm:spPr/>
      <dgm:t>
        <a:bodyPr/>
        <a:lstStyle/>
        <a:p>
          <a:endParaRPr lang="en-US"/>
        </a:p>
      </dgm:t>
    </dgm:pt>
    <dgm:pt modelId="{0410D9E3-F038-4781-855B-3FF0BB9C837D}" type="sibTrans" cxnId="{CF23A588-3E75-4154-9BE3-3FB67E784A1C}">
      <dgm:prSet/>
      <dgm:spPr/>
      <dgm:t>
        <a:bodyPr/>
        <a:lstStyle/>
        <a:p>
          <a:endParaRPr lang="en-US"/>
        </a:p>
      </dgm:t>
    </dgm:pt>
    <dgm:pt modelId="{86086BBF-D543-404C-A20A-DAA0C6B83094}">
      <dgm:prSet/>
      <dgm:spPr/>
      <dgm:t>
        <a:bodyPr/>
        <a:lstStyle/>
        <a:p>
          <a:r>
            <a:rPr lang="cs-CZ"/>
            <a:t>Náležitosti dle SŘ</a:t>
          </a:r>
          <a:endParaRPr lang="en-US"/>
        </a:p>
      </dgm:t>
    </dgm:pt>
    <dgm:pt modelId="{9666A26E-823E-4079-ABE7-3DDA01E4C3AF}" type="parTrans" cxnId="{0BCE164D-6393-49F1-B17C-2A24FF2CAAA1}">
      <dgm:prSet/>
      <dgm:spPr/>
      <dgm:t>
        <a:bodyPr/>
        <a:lstStyle/>
        <a:p>
          <a:endParaRPr lang="en-US"/>
        </a:p>
      </dgm:t>
    </dgm:pt>
    <dgm:pt modelId="{EC41B80F-8E29-4ABB-9CB4-1966F58D69FE}" type="sibTrans" cxnId="{0BCE164D-6393-49F1-B17C-2A24FF2CAAA1}">
      <dgm:prSet/>
      <dgm:spPr/>
      <dgm:t>
        <a:bodyPr/>
        <a:lstStyle/>
        <a:p>
          <a:endParaRPr lang="en-US"/>
        </a:p>
      </dgm:t>
    </dgm:pt>
    <dgm:pt modelId="{50A546D9-A553-47E6-B152-C39269377405}">
      <dgm:prSet/>
      <dgm:spPr/>
      <dgm:t>
        <a:bodyPr/>
        <a:lstStyle/>
        <a:p>
          <a:r>
            <a:rPr lang="cs-CZ"/>
            <a:t>Vydává povinný subjekt, je-li oprávněn rozhodovat, nebo zakladatel/zřizovatel</a:t>
          </a:r>
          <a:endParaRPr lang="en-US"/>
        </a:p>
      </dgm:t>
    </dgm:pt>
    <dgm:pt modelId="{C6FCA19F-29DF-4AEE-AA16-8E7FC468F526}" type="parTrans" cxnId="{8FD27F93-1642-4E10-88AD-F4A238506E20}">
      <dgm:prSet/>
      <dgm:spPr/>
      <dgm:t>
        <a:bodyPr/>
        <a:lstStyle/>
        <a:p>
          <a:endParaRPr lang="en-US"/>
        </a:p>
      </dgm:t>
    </dgm:pt>
    <dgm:pt modelId="{2E2D37F7-EA99-4091-BF0E-676A614D6B54}" type="sibTrans" cxnId="{8FD27F93-1642-4E10-88AD-F4A238506E20}">
      <dgm:prSet/>
      <dgm:spPr/>
      <dgm:t>
        <a:bodyPr/>
        <a:lstStyle/>
        <a:p>
          <a:endParaRPr lang="en-US"/>
        </a:p>
      </dgm:t>
    </dgm:pt>
    <dgm:pt modelId="{646C8D7C-D3EA-43C9-814F-A809BA53E312}">
      <dgm:prSet/>
      <dgm:spPr/>
      <dgm:t>
        <a:bodyPr/>
        <a:lstStyle/>
        <a:p>
          <a:r>
            <a:rPr lang="cs-CZ"/>
            <a:t>Rozhodnutí se nevydává</a:t>
          </a:r>
          <a:endParaRPr lang="en-US"/>
        </a:p>
      </dgm:t>
    </dgm:pt>
    <dgm:pt modelId="{A0D6DE98-ACB0-4552-8043-1BD3A3C60DA7}" type="parTrans" cxnId="{1F70FFE0-5739-4FD9-9BDE-4D53ECB544E7}">
      <dgm:prSet/>
      <dgm:spPr/>
      <dgm:t>
        <a:bodyPr/>
        <a:lstStyle/>
        <a:p>
          <a:endParaRPr lang="en-US"/>
        </a:p>
      </dgm:t>
    </dgm:pt>
    <dgm:pt modelId="{FD92E555-7F12-4B25-8E73-F3C8BB3DDF36}" type="sibTrans" cxnId="{1F70FFE0-5739-4FD9-9BDE-4D53ECB544E7}">
      <dgm:prSet/>
      <dgm:spPr/>
      <dgm:t>
        <a:bodyPr/>
        <a:lstStyle/>
        <a:p>
          <a:endParaRPr lang="en-US"/>
        </a:p>
      </dgm:t>
    </dgm:pt>
    <dgm:pt modelId="{C08ACFCD-145B-4064-9519-F4DF0BF06CFD}">
      <dgm:prSet/>
      <dgm:spPr/>
      <dgm:t>
        <a:bodyPr/>
        <a:lstStyle/>
        <a:p>
          <a:r>
            <a:rPr lang="cs-CZ"/>
            <a:t>Anonymní žádost</a:t>
          </a:r>
          <a:endParaRPr lang="en-US"/>
        </a:p>
      </dgm:t>
    </dgm:pt>
    <dgm:pt modelId="{85D95656-E7C4-4462-BCAD-88E8C02377CE}" type="parTrans" cxnId="{C3CFED73-4213-45DF-BFC0-A9DBD199A3BF}">
      <dgm:prSet/>
      <dgm:spPr/>
      <dgm:t>
        <a:bodyPr/>
        <a:lstStyle/>
        <a:p>
          <a:endParaRPr lang="en-US"/>
        </a:p>
      </dgm:t>
    </dgm:pt>
    <dgm:pt modelId="{EC64D2A6-6F06-455C-9FD4-A07DBC95E320}" type="sibTrans" cxnId="{C3CFED73-4213-45DF-BFC0-A9DBD199A3BF}">
      <dgm:prSet/>
      <dgm:spPr/>
      <dgm:t>
        <a:bodyPr/>
        <a:lstStyle/>
        <a:p>
          <a:endParaRPr lang="en-US"/>
        </a:p>
      </dgm:t>
    </dgm:pt>
    <dgm:pt modelId="{2EF51E27-F772-4F20-A083-7AE161CA1E2B}">
      <dgm:prSet/>
      <dgm:spPr/>
      <dgm:t>
        <a:bodyPr/>
        <a:lstStyle/>
        <a:p>
          <a:r>
            <a:rPr lang="cs-CZ" dirty="0"/>
            <a:t>Nedoplněná žádost (i přes výzvu k doplnění)</a:t>
          </a:r>
          <a:endParaRPr lang="en-US" dirty="0"/>
        </a:p>
      </dgm:t>
    </dgm:pt>
    <dgm:pt modelId="{1F23CE62-1D57-44CC-945F-36BF2EB3346C}" type="parTrans" cxnId="{75B9012D-C54C-4B70-8A27-74A10B97FEDC}">
      <dgm:prSet/>
      <dgm:spPr/>
      <dgm:t>
        <a:bodyPr/>
        <a:lstStyle/>
        <a:p>
          <a:endParaRPr lang="en-US"/>
        </a:p>
      </dgm:t>
    </dgm:pt>
    <dgm:pt modelId="{E4AA9572-CFDE-489B-91C8-2998C93E2900}" type="sibTrans" cxnId="{75B9012D-C54C-4B70-8A27-74A10B97FEDC}">
      <dgm:prSet/>
      <dgm:spPr/>
      <dgm:t>
        <a:bodyPr/>
        <a:lstStyle/>
        <a:p>
          <a:endParaRPr lang="en-US"/>
        </a:p>
      </dgm:t>
    </dgm:pt>
    <dgm:pt modelId="{2DDFCA3A-C8F0-490A-856C-A514DD1D5C9D}">
      <dgm:prSet/>
      <dgm:spPr/>
      <dgm:t>
        <a:bodyPr/>
        <a:lstStyle/>
        <a:p>
          <a:r>
            <a:rPr lang="cs-CZ"/>
            <a:t>Nečinnost povinného subjektu nebo zpřístupnění neúplné informace</a:t>
          </a:r>
          <a:endParaRPr lang="en-US"/>
        </a:p>
      </dgm:t>
    </dgm:pt>
    <dgm:pt modelId="{21D11DAE-81BB-4AB7-960A-D77CF85DB146}" type="parTrans" cxnId="{D6DF6150-06F8-40C4-9DC8-86EFD1E4CD09}">
      <dgm:prSet/>
      <dgm:spPr/>
      <dgm:t>
        <a:bodyPr/>
        <a:lstStyle/>
        <a:p>
          <a:endParaRPr lang="en-US"/>
        </a:p>
      </dgm:t>
    </dgm:pt>
    <dgm:pt modelId="{6657A6F6-5A3C-49CB-BDE3-A47017B29713}" type="sibTrans" cxnId="{D6DF6150-06F8-40C4-9DC8-86EFD1E4CD09}">
      <dgm:prSet/>
      <dgm:spPr/>
      <dgm:t>
        <a:bodyPr/>
        <a:lstStyle/>
        <a:p>
          <a:endParaRPr lang="en-US"/>
        </a:p>
      </dgm:t>
    </dgm:pt>
    <dgm:pt modelId="{58678AA8-B3F3-4C6C-AC3F-A8B4E5DED2E8}">
      <dgm:prSet/>
      <dgm:spPr/>
      <dgm:t>
        <a:bodyPr/>
        <a:lstStyle/>
        <a:p>
          <a:r>
            <a:rPr lang="cs-CZ" dirty="0"/>
            <a:t>Fikce rozhodnutí o odepření zpřístupnění informace (po uplynutí lhůty ke zpřístupnění informace)</a:t>
          </a:r>
          <a:endParaRPr lang="en-US" dirty="0"/>
        </a:p>
      </dgm:t>
    </dgm:pt>
    <dgm:pt modelId="{1A116B14-1D3B-4894-AA9C-9A83AF079F3B}" type="parTrans" cxnId="{C9AA914A-19B9-445C-BE8C-89F46688D62F}">
      <dgm:prSet/>
      <dgm:spPr/>
      <dgm:t>
        <a:bodyPr/>
        <a:lstStyle/>
        <a:p>
          <a:endParaRPr lang="en-US"/>
        </a:p>
      </dgm:t>
    </dgm:pt>
    <dgm:pt modelId="{5E798267-71D8-4289-BCD1-DFFB978FBB62}" type="sibTrans" cxnId="{C9AA914A-19B9-445C-BE8C-89F46688D62F}">
      <dgm:prSet/>
      <dgm:spPr/>
      <dgm:t>
        <a:bodyPr/>
        <a:lstStyle/>
        <a:p>
          <a:endParaRPr lang="en-US"/>
        </a:p>
      </dgm:t>
    </dgm:pt>
    <dgm:pt modelId="{F06B1E9A-0C7C-4F64-8624-3D22C3295BA7}" type="pres">
      <dgm:prSet presAssocID="{C6B97E4C-1631-4E81-AA8C-D0B7DD8E5F35}" presName="linear" presStyleCnt="0">
        <dgm:presLayoutVars>
          <dgm:animLvl val="lvl"/>
          <dgm:resizeHandles val="exact"/>
        </dgm:presLayoutVars>
      </dgm:prSet>
      <dgm:spPr/>
    </dgm:pt>
    <dgm:pt modelId="{34694A1F-5101-484A-956F-1AF8BF48B00D}" type="pres">
      <dgm:prSet presAssocID="{E5931294-5E37-4640-9A6F-2C5A4176011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AB3D94B-5ED4-49D1-974D-1F7F12D0D80F}" type="pres">
      <dgm:prSet presAssocID="{E5931294-5E37-4640-9A6F-2C5A41760116}" presName="childText" presStyleLbl="revTx" presStyleIdx="0" presStyleCnt="3">
        <dgm:presLayoutVars>
          <dgm:bulletEnabled val="1"/>
        </dgm:presLayoutVars>
      </dgm:prSet>
      <dgm:spPr/>
    </dgm:pt>
    <dgm:pt modelId="{16B720A9-E9DD-405F-BA70-A994B2FFE962}" type="pres">
      <dgm:prSet presAssocID="{646C8D7C-D3EA-43C9-814F-A809BA53E31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6A37761-7435-44EB-B25E-F47C0C0C27BB}" type="pres">
      <dgm:prSet presAssocID="{646C8D7C-D3EA-43C9-814F-A809BA53E312}" presName="childText" presStyleLbl="revTx" presStyleIdx="1" presStyleCnt="3">
        <dgm:presLayoutVars>
          <dgm:bulletEnabled val="1"/>
        </dgm:presLayoutVars>
      </dgm:prSet>
      <dgm:spPr/>
    </dgm:pt>
    <dgm:pt modelId="{9CCBBF43-0171-4E24-B11D-5348D69E29A8}" type="pres">
      <dgm:prSet presAssocID="{2DDFCA3A-C8F0-490A-856C-A514DD1D5C9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5EFF48D-D35A-4D71-9A85-44E7F7C14191}" type="pres">
      <dgm:prSet presAssocID="{2DDFCA3A-C8F0-490A-856C-A514DD1D5C9D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82FB7D06-FF97-467C-83EA-4E9E4256D98D}" type="presOf" srcId="{C6B97E4C-1631-4E81-AA8C-D0B7DD8E5F35}" destId="{F06B1E9A-0C7C-4F64-8624-3D22C3295BA7}" srcOrd="0" destOrd="0" presId="urn:microsoft.com/office/officeart/2005/8/layout/vList2"/>
    <dgm:cxn modelId="{FC435E0C-A2BD-4EC0-B35E-DC6FEE72C22F}" srcId="{C6B97E4C-1631-4E81-AA8C-D0B7DD8E5F35}" destId="{E5931294-5E37-4640-9A6F-2C5A41760116}" srcOrd="0" destOrd="0" parTransId="{40F5CECB-68FD-4E80-8326-ABE6A2EB66BB}" sibTransId="{8234FDD4-836F-4B3A-B089-A0881EE075D9}"/>
    <dgm:cxn modelId="{32BD7519-6C53-4B05-ADF1-3871078F037B}" type="presOf" srcId="{2DDFCA3A-C8F0-490A-856C-A514DD1D5C9D}" destId="{9CCBBF43-0171-4E24-B11D-5348D69E29A8}" srcOrd="0" destOrd="0" presId="urn:microsoft.com/office/officeart/2005/8/layout/vList2"/>
    <dgm:cxn modelId="{9C829922-0808-4787-8FCF-B02502BEB5C3}" srcId="{F2C8E8C3-CDAA-4786-B039-3927B90EF369}" destId="{716CCD99-C5CF-4F69-9C78-094C1C21A73C}" srcOrd="0" destOrd="0" parTransId="{A682419A-F311-4126-81F0-E9956D05F264}" sibTransId="{14D412F1-7A9B-454C-9E84-D475DAA5F487}"/>
    <dgm:cxn modelId="{5DE01726-67A9-47E2-A0E2-A1945E0C6EB1}" type="presOf" srcId="{716CCD99-C5CF-4F69-9C78-094C1C21A73C}" destId="{EAB3D94B-5ED4-49D1-974D-1F7F12D0D80F}" srcOrd="0" destOrd="1" presId="urn:microsoft.com/office/officeart/2005/8/layout/vList2"/>
    <dgm:cxn modelId="{75B9012D-C54C-4B70-8A27-74A10B97FEDC}" srcId="{646C8D7C-D3EA-43C9-814F-A809BA53E312}" destId="{2EF51E27-F772-4F20-A083-7AE161CA1E2B}" srcOrd="1" destOrd="0" parTransId="{1F23CE62-1D57-44CC-945F-36BF2EB3346C}" sibTransId="{E4AA9572-CFDE-489B-91C8-2998C93E2900}"/>
    <dgm:cxn modelId="{DB441B65-D90A-4DB0-8321-7C8622271C14}" type="presOf" srcId="{646C8D7C-D3EA-43C9-814F-A809BA53E312}" destId="{16B720A9-E9DD-405F-BA70-A994B2FFE962}" srcOrd="0" destOrd="0" presId="urn:microsoft.com/office/officeart/2005/8/layout/vList2"/>
    <dgm:cxn modelId="{C9AA914A-19B9-445C-BE8C-89F46688D62F}" srcId="{2DDFCA3A-C8F0-490A-856C-A514DD1D5C9D}" destId="{58678AA8-B3F3-4C6C-AC3F-A8B4E5DED2E8}" srcOrd="0" destOrd="0" parTransId="{1A116B14-1D3B-4894-AA9C-9A83AF079F3B}" sibTransId="{5E798267-71D8-4289-BCD1-DFFB978FBB62}"/>
    <dgm:cxn modelId="{7D2CC04B-3EE6-4E9D-A6D3-8E1D19D82A44}" type="presOf" srcId="{86086BBF-D543-404C-A20A-DAA0C6B83094}" destId="{EAB3D94B-5ED4-49D1-974D-1F7F12D0D80F}" srcOrd="0" destOrd="4" presId="urn:microsoft.com/office/officeart/2005/8/layout/vList2"/>
    <dgm:cxn modelId="{0BCE164D-6393-49F1-B17C-2A24FF2CAAA1}" srcId="{8E7661CC-165F-449B-ABBD-CCF502FC8BD7}" destId="{86086BBF-D543-404C-A20A-DAA0C6B83094}" srcOrd="0" destOrd="0" parTransId="{9666A26E-823E-4079-ABE7-3DDA01E4C3AF}" sibTransId="{EC41B80F-8E29-4ABB-9CB4-1966F58D69FE}"/>
    <dgm:cxn modelId="{D6DF6150-06F8-40C4-9DC8-86EFD1E4CD09}" srcId="{C6B97E4C-1631-4E81-AA8C-D0B7DD8E5F35}" destId="{2DDFCA3A-C8F0-490A-856C-A514DD1D5C9D}" srcOrd="2" destOrd="0" parTransId="{21D11DAE-81BB-4AB7-960A-D77CF85DB146}" sibTransId="{6657A6F6-5A3C-49CB-BDE3-A47017B29713}"/>
    <dgm:cxn modelId="{F8E3C470-FBB4-489D-B637-89F63F525E27}" type="presOf" srcId="{8E7661CC-165F-449B-ABBD-CCF502FC8BD7}" destId="{EAB3D94B-5ED4-49D1-974D-1F7F12D0D80F}" srcOrd="0" destOrd="3" presId="urn:microsoft.com/office/officeart/2005/8/layout/vList2"/>
    <dgm:cxn modelId="{C3CFED73-4213-45DF-BFC0-A9DBD199A3BF}" srcId="{646C8D7C-D3EA-43C9-814F-A809BA53E312}" destId="{C08ACFCD-145B-4064-9519-F4DF0BF06CFD}" srcOrd="0" destOrd="0" parTransId="{85D95656-E7C4-4462-BCAD-88E8C02377CE}" sibTransId="{EC64D2A6-6F06-455C-9FD4-A07DBC95E320}"/>
    <dgm:cxn modelId="{4EDC9258-8616-4687-9A0D-6741FCF933F3}" srcId="{E5931294-5E37-4640-9A6F-2C5A41760116}" destId="{F2C8E8C3-CDAA-4786-B039-3927B90EF369}" srcOrd="0" destOrd="0" parTransId="{E1CBFEEE-1093-472D-86D7-BFEAA48ECD83}" sibTransId="{38D191B8-CE25-4D4F-89A0-F999B2AF8EB1}"/>
    <dgm:cxn modelId="{DE00AC81-94F3-41E6-92D8-276424F3A67E}" type="presOf" srcId="{F2C8E8C3-CDAA-4786-B039-3927B90EF369}" destId="{EAB3D94B-5ED4-49D1-974D-1F7F12D0D80F}" srcOrd="0" destOrd="0" presId="urn:microsoft.com/office/officeart/2005/8/layout/vList2"/>
    <dgm:cxn modelId="{CF23A588-3E75-4154-9BE3-3FB67E784A1C}" srcId="{E5931294-5E37-4640-9A6F-2C5A41760116}" destId="{8E7661CC-165F-449B-ABBD-CCF502FC8BD7}" srcOrd="1" destOrd="0" parTransId="{5BDBB1B2-29C0-4F98-A699-558FF21945B7}" sibTransId="{0410D9E3-F038-4781-855B-3FF0BB9C837D}"/>
    <dgm:cxn modelId="{1A37C48B-21C7-4FC8-9447-B2C5B1079032}" type="presOf" srcId="{E5931294-5E37-4640-9A6F-2C5A41760116}" destId="{34694A1F-5101-484A-956F-1AF8BF48B00D}" srcOrd="0" destOrd="0" presId="urn:microsoft.com/office/officeart/2005/8/layout/vList2"/>
    <dgm:cxn modelId="{8FD27F93-1642-4E10-88AD-F4A238506E20}" srcId="{8E7661CC-165F-449B-ABBD-CCF502FC8BD7}" destId="{50A546D9-A553-47E6-B152-C39269377405}" srcOrd="1" destOrd="0" parTransId="{C6FCA19F-29DF-4AEE-AA16-8E7FC468F526}" sibTransId="{2E2D37F7-EA99-4091-BF0E-676A614D6B54}"/>
    <dgm:cxn modelId="{5946279C-E19B-41D4-8C5F-F6014E4E51C6}" type="presOf" srcId="{4E34E493-3BA7-40C7-80DD-AEE3FB14B4FE}" destId="{EAB3D94B-5ED4-49D1-974D-1F7F12D0D80F}" srcOrd="0" destOrd="2" presId="urn:microsoft.com/office/officeart/2005/8/layout/vList2"/>
    <dgm:cxn modelId="{387A4FB9-B306-437C-86C8-595B7B1DAA61}" type="presOf" srcId="{50A546D9-A553-47E6-B152-C39269377405}" destId="{EAB3D94B-5ED4-49D1-974D-1F7F12D0D80F}" srcOrd="0" destOrd="5" presId="urn:microsoft.com/office/officeart/2005/8/layout/vList2"/>
    <dgm:cxn modelId="{4C02F2DE-9A50-4F9C-B5F9-9B9A39D3CC94}" type="presOf" srcId="{2EF51E27-F772-4F20-A083-7AE161CA1E2B}" destId="{66A37761-7435-44EB-B25E-F47C0C0C27BB}" srcOrd="0" destOrd="1" presId="urn:microsoft.com/office/officeart/2005/8/layout/vList2"/>
    <dgm:cxn modelId="{1F70FFE0-5739-4FD9-9BDE-4D53ECB544E7}" srcId="{C6B97E4C-1631-4E81-AA8C-D0B7DD8E5F35}" destId="{646C8D7C-D3EA-43C9-814F-A809BA53E312}" srcOrd="1" destOrd="0" parTransId="{A0D6DE98-ACB0-4552-8043-1BD3A3C60DA7}" sibTransId="{FD92E555-7F12-4B25-8E73-F3C8BB3DDF36}"/>
    <dgm:cxn modelId="{EF9D63E4-E37A-4B8B-BE7E-659157F6FE90}" srcId="{F2C8E8C3-CDAA-4786-B039-3927B90EF369}" destId="{4E34E493-3BA7-40C7-80DD-AEE3FB14B4FE}" srcOrd="1" destOrd="0" parTransId="{0D9FE350-1B95-4E50-9548-81451919CB09}" sibTransId="{4562029E-EC71-49EC-99BF-0A4EAA6ABBAE}"/>
    <dgm:cxn modelId="{412408E6-61C2-4417-AF8C-D276CCF2254D}" type="presOf" srcId="{C08ACFCD-145B-4064-9519-F4DF0BF06CFD}" destId="{66A37761-7435-44EB-B25E-F47C0C0C27BB}" srcOrd="0" destOrd="0" presId="urn:microsoft.com/office/officeart/2005/8/layout/vList2"/>
    <dgm:cxn modelId="{853A76FD-BE5E-442D-8AE1-7AC20042FF08}" type="presOf" srcId="{58678AA8-B3F3-4C6C-AC3F-A8B4E5DED2E8}" destId="{75EFF48D-D35A-4D71-9A85-44E7F7C14191}" srcOrd="0" destOrd="0" presId="urn:microsoft.com/office/officeart/2005/8/layout/vList2"/>
    <dgm:cxn modelId="{3474A8B3-9FBC-4DB0-A5ED-8CEA6447C9BA}" type="presParOf" srcId="{F06B1E9A-0C7C-4F64-8624-3D22C3295BA7}" destId="{34694A1F-5101-484A-956F-1AF8BF48B00D}" srcOrd="0" destOrd="0" presId="urn:microsoft.com/office/officeart/2005/8/layout/vList2"/>
    <dgm:cxn modelId="{FDB4452A-480C-438D-B89A-9F9B42D73303}" type="presParOf" srcId="{F06B1E9A-0C7C-4F64-8624-3D22C3295BA7}" destId="{EAB3D94B-5ED4-49D1-974D-1F7F12D0D80F}" srcOrd="1" destOrd="0" presId="urn:microsoft.com/office/officeart/2005/8/layout/vList2"/>
    <dgm:cxn modelId="{AF5A5E1D-A125-4099-95B6-74AF48EC9508}" type="presParOf" srcId="{F06B1E9A-0C7C-4F64-8624-3D22C3295BA7}" destId="{16B720A9-E9DD-405F-BA70-A994B2FFE962}" srcOrd="2" destOrd="0" presId="urn:microsoft.com/office/officeart/2005/8/layout/vList2"/>
    <dgm:cxn modelId="{0EEEAC69-9434-4F13-B90D-6AC930FA313D}" type="presParOf" srcId="{F06B1E9A-0C7C-4F64-8624-3D22C3295BA7}" destId="{66A37761-7435-44EB-B25E-F47C0C0C27BB}" srcOrd="3" destOrd="0" presId="urn:microsoft.com/office/officeart/2005/8/layout/vList2"/>
    <dgm:cxn modelId="{BB283821-4071-4CFE-A7F0-431CBFBE791B}" type="presParOf" srcId="{F06B1E9A-0C7C-4F64-8624-3D22C3295BA7}" destId="{9CCBBF43-0171-4E24-B11D-5348D69E29A8}" srcOrd="4" destOrd="0" presId="urn:microsoft.com/office/officeart/2005/8/layout/vList2"/>
    <dgm:cxn modelId="{215E07F1-0921-488B-92BB-4FE0D21C5C1B}" type="presParOf" srcId="{F06B1E9A-0C7C-4F64-8624-3D22C3295BA7}" destId="{75EFF48D-D35A-4D71-9A85-44E7F7C1419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6B46D4B-E9E6-48B6-A2BC-36398AA81019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0F7A691-233E-4187-87AC-1480BB13F170}">
      <dgm:prSet/>
      <dgm:spPr/>
      <dgm:t>
        <a:bodyPr/>
        <a:lstStyle/>
        <a:p>
          <a:r>
            <a:rPr lang="cs-CZ" dirty="0"/>
            <a:t>Vazba na zvláštní právní předpisy upravující rozsah omezení</a:t>
          </a:r>
          <a:endParaRPr lang="en-US" dirty="0"/>
        </a:p>
      </dgm:t>
    </dgm:pt>
    <dgm:pt modelId="{91F555B9-FD1E-4A1F-9270-48DDB9D38D65}" type="parTrans" cxnId="{6C987F95-5E67-4DC9-AB31-E75D9ADC77D5}">
      <dgm:prSet/>
      <dgm:spPr/>
      <dgm:t>
        <a:bodyPr/>
        <a:lstStyle/>
        <a:p>
          <a:endParaRPr lang="en-US"/>
        </a:p>
      </dgm:t>
    </dgm:pt>
    <dgm:pt modelId="{A199D4F1-1E5F-4106-A610-57888A62A086}" type="sibTrans" cxnId="{6C987F95-5E67-4DC9-AB31-E75D9ADC77D5}">
      <dgm:prSet/>
      <dgm:spPr/>
      <dgm:t>
        <a:bodyPr/>
        <a:lstStyle/>
        <a:p>
          <a:endParaRPr lang="en-US"/>
        </a:p>
      </dgm:t>
    </dgm:pt>
    <dgm:pt modelId="{E6D7BF57-4FF3-4803-B462-314488C82C10}">
      <dgm:prSet/>
      <dgm:spPr/>
      <dgm:t>
        <a:bodyPr/>
        <a:lstStyle/>
        <a:p>
          <a:r>
            <a:rPr lang="cs-CZ"/>
            <a:t>Utajované informace</a:t>
          </a:r>
          <a:endParaRPr lang="en-US"/>
        </a:p>
      </dgm:t>
    </dgm:pt>
    <dgm:pt modelId="{CB515E02-FFCF-44F3-90C0-4139A71EC242}" type="parTrans" cxnId="{9C5B1BDA-4EAC-418E-9FB1-1D3A3AAB1783}">
      <dgm:prSet/>
      <dgm:spPr/>
      <dgm:t>
        <a:bodyPr/>
        <a:lstStyle/>
        <a:p>
          <a:endParaRPr lang="en-US"/>
        </a:p>
      </dgm:t>
    </dgm:pt>
    <dgm:pt modelId="{369C4D57-4905-4EDA-BC23-17E3BE0DB538}" type="sibTrans" cxnId="{9C5B1BDA-4EAC-418E-9FB1-1D3A3AAB1783}">
      <dgm:prSet/>
      <dgm:spPr/>
      <dgm:t>
        <a:bodyPr/>
        <a:lstStyle/>
        <a:p>
          <a:endParaRPr lang="en-US"/>
        </a:p>
      </dgm:t>
    </dgm:pt>
    <dgm:pt modelId="{E5106772-E951-4781-BC28-090123A4077A}">
      <dgm:prSet/>
      <dgm:spPr/>
      <dgm:t>
        <a:bodyPr/>
        <a:lstStyle/>
        <a:p>
          <a:r>
            <a:rPr lang="cs-CZ"/>
            <a:t>Zákon č. 412/2005 Sb.</a:t>
          </a:r>
          <a:endParaRPr lang="en-US"/>
        </a:p>
      </dgm:t>
    </dgm:pt>
    <dgm:pt modelId="{954BB997-7E37-4489-97ED-BE023DD30FAD}" type="parTrans" cxnId="{14582097-EF73-4139-949D-68D2BCE2DDC2}">
      <dgm:prSet/>
      <dgm:spPr/>
      <dgm:t>
        <a:bodyPr/>
        <a:lstStyle/>
        <a:p>
          <a:endParaRPr lang="en-US"/>
        </a:p>
      </dgm:t>
    </dgm:pt>
    <dgm:pt modelId="{B6BAEB89-E92E-43F8-A686-C4FB2977E88F}" type="sibTrans" cxnId="{14582097-EF73-4139-949D-68D2BCE2DDC2}">
      <dgm:prSet/>
      <dgm:spPr/>
      <dgm:t>
        <a:bodyPr/>
        <a:lstStyle/>
        <a:p>
          <a:endParaRPr lang="en-US"/>
        </a:p>
      </dgm:t>
    </dgm:pt>
    <dgm:pt modelId="{45DCE3F9-5637-4E3A-A8A2-93F410A94CC9}">
      <dgm:prSet/>
      <dgm:spPr/>
      <dgm:t>
        <a:bodyPr/>
        <a:lstStyle/>
        <a:p>
          <a:r>
            <a:rPr lang="cs-CZ"/>
            <a:t>Osobní nebo individuální údaje a ochrana osobnosti</a:t>
          </a:r>
          <a:endParaRPr lang="en-US"/>
        </a:p>
      </dgm:t>
    </dgm:pt>
    <dgm:pt modelId="{EF2EC609-3388-43AF-88CA-2C4B00DE7A86}" type="parTrans" cxnId="{99FE7E9B-554F-4C5E-836A-B0DA175925BE}">
      <dgm:prSet/>
      <dgm:spPr/>
      <dgm:t>
        <a:bodyPr/>
        <a:lstStyle/>
        <a:p>
          <a:endParaRPr lang="en-US"/>
        </a:p>
      </dgm:t>
    </dgm:pt>
    <dgm:pt modelId="{9809D7AD-96D2-4841-B954-DED27F8B8DB0}" type="sibTrans" cxnId="{99FE7E9B-554F-4C5E-836A-B0DA175925BE}">
      <dgm:prSet/>
      <dgm:spPr/>
      <dgm:t>
        <a:bodyPr/>
        <a:lstStyle/>
        <a:p>
          <a:endParaRPr lang="en-US"/>
        </a:p>
      </dgm:t>
    </dgm:pt>
    <dgm:pt modelId="{28BF9890-8243-4F2F-8500-C12CB18A2668}">
      <dgm:prSet/>
      <dgm:spPr/>
      <dgm:t>
        <a:bodyPr/>
        <a:lstStyle/>
        <a:p>
          <a:r>
            <a:rPr lang="cs-CZ"/>
            <a:t>Zákon č. 101/2000 Sb., zákon č. 89/1995 Sb., občanský zákoník</a:t>
          </a:r>
          <a:endParaRPr lang="en-US"/>
        </a:p>
      </dgm:t>
    </dgm:pt>
    <dgm:pt modelId="{03F838EE-15A2-4153-9EAF-4F29A50DA110}" type="parTrans" cxnId="{42EC2DE6-2639-4041-916D-C4C011662C55}">
      <dgm:prSet/>
      <dgm:spPr/>
      <dgm:t>
        <a:bodyPr/>
        <a:lstStyle/>
        <a:p>
          <a:endParaRPr lang="en-US"/>
        </a:p>
      </dgm:t>
    </dgm:pt>
    <dgm:pt modelId="{C89429A1-8A97-4202-8F48-BD71A97DB98D}" type="sibTrans" cxnId="{42EC2DE6-2639-4041-916D-C4C011662C55}">
      <dgm:prSet/>
      <dgm:spPr/>
      <dgm:t>
        <a:bodyPr/>
        <a:lstStyle/>
        <a:p>
          <a:endParaRPr lang="en-US"/>
        </a:p>
      </dgm:t>
    </dgm:pt>
    <dgm:pt modelId="{7B9A4FF3-13BB-40C2-A370-34656FA4C6EF}">
      <dgm:prSet/>
      <dgm:spPr/>
      <dgm:t>
        <a:bodyPr/>
        <a:lstStyle/>
        <a:p>
          <a:r>
            <a:rPr lang="cs-CZ" dirty="0"/>
            <a:t>Ochrana duševního vlastnictví</a:t>
          </a:r>
          <a:endParaRPr lang="en-US" dirty="0"/>
        </a:p>
      </dgm:t>
    </dgm:pt>
    <dgm:pt modelId="{62C06AB1-5A6D-4E02-A096-3D25218E4EAF}" type="parTrans" cxnId="{C5AC888B-B8DB-4F42-8A13-AD065480DD30}">
      <dgm:prSet/>
      <dgm:spPr/>
      <dgm:t>
        <a:bodyPr/>
        <a:lstStyle/>
        <a:p>
          <a:endParaRPr lang="en-US"/>
        </a:p>
      </dgm:t>
    </dgm:pt>
    <dgm:pt modelId="{38EA212C-E0D4-4C70-AB5A-2DD612FC5040}" type="sibTrans" cxnId="{C5AC888B-B8DB-4F42-8A13-AD065480DD30}">
      <dgm:prSet/>
      <dgm:spPr/>
      <dgm:t>
        <a:bodyPr/>
        <a:lstStyle/>
        <a:p>
          <a:endParaRPr lang="en-US"/>
        </a:p>
      </dgm:t>
    </dgm:pt>
    <dgm:pt modelId="{CAFED51F-17B5-4094-AD7D-9D87C7195A9D}">
      <dgm:prSet/>
      <dgm:spPr/>
      <dgm:t>
        <a:bodyPr/>
        <a:lstStyle/>
        <a:p>
          <a:r>
            <a:rPr lang="cs-CZ"/>
            <a:t>Např. vynálezy, užitné a průmyslové vzory, práva k odrůdám,…</a:t>
          </a:r>
          <a:endParaRPr lang="en-US"/>
        </a:p>
      </dgm:t>
    </dgm:pt>
    <dgm:pt modelId="{01EEB15F-0A70-4F86-959B-7A7739D8C87D}" type="parTrans" cxnId="{EB36B0E5-B8B6-4030-B3FD-F81A9F33CFA8}">
      <dgm:prSet/>
      <dgm:spPr/>
      <dgm:t>
        <a:bodyPr/>
        <a:lstStyle/>
        <a:p>
          <a:endParaRPr lang="en-US"/>
        </a:p>
      </dgm:t>
    </dgm:pt>
    <dgm:pt modelId="{E3DBA615-4C01-4F1C-A82F-666E0BD119FE}" type="sibTrans" cxnId="{EB36B0E5-B8B6-4030-B3FD-F81A9F33CFA8}">
      <dgm:prSet/>
      <dgm:spPr/>
      <dgm:t>
        <a:bodyPr/>
        <a:lstStyle/>
        <a:p>
          <a:endParaRPr lang="en-US"/>
        </a:p>
      </dgm:t>
    </dgm:pt>
    <dgm:pt modelId="{4291E64C-C793-4103-A346-8D91CF58B959}">
      <dgm:prSet/>
      <dgm:spPr/>
      <dgm:t>
        <a:bodyPr/>
        <a:lstStyle/>
        <a:p>
          <a:r>
            <a:rPr lang="cs-CZ"/>
            <a:t>Ochrana obchodního tajemství</a:t>
          </a:r>
          <a:endParaRPr lang="en-US"/>
        </a:p>
      </dgm:t>
    </dgm:pt>
    <dgm:pt modelId="{C4E46795-EC45-4EE2-BF72-9D012D97D538}" type="parTrans" cxnId="{1E2099E2-3736-4033-B10B-E8BC5BF2EC73}">
      <dgm:prSet/>
      <dgm:spPr/>
      <dgm:t>
        <a:bodyPr/>
        <a:lstStyle/>
        <a:p>
          <a:endParaRPr lang="en-US"/>
        </a:p>
      </dgm:t>
    </dgm:pt>
    <dgm:pt modelId="{5DDEDF1C-AE5C-415A-BAB1-F5745C88621B}" type="sibTrans" cxnId="{1E2099E2-3736-4033-B10B-E8BC5BF2EC73}">
      <dgm:prSet/>
      <dgm:spPr/>
      <dgm:t>
        <a:bodyPr/>
        <a:lstStyle/>
        <a:p>
          <a:endParaRPr lang="en-US"/>
        </a:p>
      </dgm:t>
    </dgm:pt>
    <dgm:pt modelId="{1B7656E6-0C96-4D91-961D-FEAAC830C519}">
      <dgm:prSet/>
      <dgm:spPr/>
      <dgm:t>
        <a:bodyPr/>
        <a:lstStyle/>
        <a:p>
          <a:r>
            <a:rPr lang="cs-CZ"/>
            <a:t>Občanský zákoník</a:t>
          </a:r>
          <a:endParaRPr lang="en-US"/>
        </a:p>
      </dgm:t>
    </dgm:pt>
    <dgm:pt modelId="{98481DD3-BC70-4EA7-95D5-09A124A70563}" type="parTrans" cxnId="{131D3798-2AA9-42E6-BC3B-5D353460E15F}">
      <dgm:prSet/>
      <dgm:spPr/>
      <dgm:t>
        <a:bodyPr/>
        <a:lstStyle/>
        <a:p>
          <a:endParaRPr lang="en-US"/>
        </a:p>
      </dgm:t>
    </dgm:pt>
    <dgm:pt modelId="{827BEADA-6B52-4BA1-B7C7-CCAC3A55497D}" type="sibTrans" cxnId="{131D3798-2AA9-42E6-BC3B-5D353460E15F}">
      <dgm:prSet/>
      <dgm:spPr/>
      <dgm:t>
        <a:bodyPr/>
        <a:lstStyle/>
        <a:p>
          <a:endParaRPr lang="en-US"/>
        </a:p>
      </dgm:t>
    </dgm:pt>
    <dgm:pt modelId="{40051517-59AA-4DDC-A7AB-1CD189B979BE}" type="pres">
      <dgm:prSet presAssocID="{86B46D4B-E9E6-48B6-A2BC-36398AA81019}" presName="linear" presStyleCnt="0">
        <dgm:presLayoutVars>
          <dgm:animLvl val="lvl"/>
          <dgm:resizeHandles val="exact"/>
        </dgm:presLayoutVars>
      </dgm:prSet>
      <dgm:spPr/>
    </dgm:pt>
    <dgm:pt modelId="{411932F2-8C82-477E-8BBD-F794E88F11E4}" type="pres">
      <dgm:prSet presAssocID="{E0F7A691-233E-4187-87AC-1480BB13F17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267B476-7DAC-4998-8BB8-707E9AF9E08C}" type="pres">
      <dgm:prSet presAssocID="{A199D4F1-1E5F-4106-A610-57888A62A086}" presName="spacer" presStyleCnt="0"/>
      <dgm:spPr/>
    </dgm:pt>
    <dgm:pt modelId="{2214F2DC-F9E5-4EEE-BD47-E9577156EFD1}" type="pres">
      <dgm:prSet presAssocID="{E6D7BF57-4FF3-4803-B462-314488C82C1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C89BCB4-1072-4AC5-BC60-45A27ACC9C40}" type="pres">
      <dgm:prSet presAssocID="{E6D7BF57-4FF3-4803-B462-314488C82C10}" presName="childText" presStyleLbl="revTx" presStyleIdx="0" presStyleCnt="4">
        <dgm:presLayoutVars>
          <dgm:bulletEnabled val="1"/>
        </dgm:presLayoutVars>
      </dgm:prSet>
      <dgm:spPr/>
    </dgm:pt>
    <dgm:pt modelId="{DAE8CB3C-22F4-4306-9B76-DB60EC056A63}" type="pres">
      <dgm:prSet presAssocID="{45DCE3F9-5637-4E3A-A8A2-93F410A94CC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D66601E-6A83-4C2F-8AC1-FCAA54B08918}" type="pres">
      <dgm:prSet presAssocID="{45DCE3F9-5637-4E3A-A8A2-93F410A94CC9}" presName="childText" presStyleLbl="revTx" presStyleIdx="1" presStyleCnt="4">
        <dgm:presLayoutVars>
          <dgm:bulletEnabled val="1"/>
        </dgm:presLayoutVars>
      </dgm:prSet>
      <dgm:spPr/>
    </dgm:pt>
    <dgm:pt modelId="{6C6421EA-E0E1-4683-ADA2-2429C16DD2B6}" type="pres">
      <dgm:prSet presAssocID="{7B9A4FF3-13BB-40C2-A370-34656FA4C6E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3741791-300C-46BB-87A6-8B4D007941EA}" type="pres">
      <dgm:prSet presAssocID="{7B9A4FF3-13BB-40C2-A370-34656FA4C6EF}" presName="childText" presStyleLbl="revTx" presStyleIdx="2" presStyleCnt="4">
        <dgm:presLayoutVars>
          <dgm:bulletEnabled val="1"/>
        </dgm:presLayoutVars>
      </dgm:prSet>
      <dgm:spPr/>
    </dgm:pt>
    <dgm:pt modelId="{BC8B6715-8A63-4E07-9942-0746C5EF2ABA}" type="pres">
      <dgm:prSet presAssocID="{4291E64C-C793-4103-A346-8D91CF58B959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C124FC4A-652F-4ACE-8855-5683512F8859}" type="pres">
      <dgm:prSet presAssocID="{4291E64C-C793-4103-A346-8D91CF58B959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236DE416-CE26-4995-B237-723CF191033E}" type="presOf" srcId="{1B7656E6-0C96-4D91-961D-FEAAC830C519}" destId="{C124FC4A-652F-4ACE-8855-5683512F8859}" srcOrd="0" destOrd="0" presId="urn:microsoft.com/office/officeart/2005/8/layout/vList2"/>
    <dgm:cxn modelId="{5AAEE335-CEB7-4B62-ADEE-B2DB00CDEC9D}" type="presOf" srcId="{28BF9890-8243-4F2F-8500-C12CB18A2668}" destId="{0D66601E-6A83-4C2F-8AC1-FCAA54B08918}" srcOrd="0" destOrd="0" presId="urn:microsoft.com/office/officeart/2005/8/layout/vList2"/>
    <dgm:cxn modelId="{C9EB693D-C851-4768-94A1-DA6431E2C664}" type="presOf" srcId="{E0F7A691-233E-4187-87AC-1480BB13F170}" destId="{411932F2-8C82-477E-8BBD-F794E88F11E4}" srcOrd="0" destOrd="0" presId="urn:microsoft.com/office/officeart/2005/8/layout/vList2"/>
    <dgm:cxn modelId="{3F971556-89BC-40CA-926D-4BE2BB2C3E34}" type="presOf" srcId="{E5106772-E951-4781-BC28-090123A4077A}" destId="{3C89BCB4-1072-4AC5-BC60-45A27ACC9C40}" srcOrd="0" destOrd="0" presId="urn:microsoft.com/office/officeart/2005/8/layout/vList2"/>
    <dgm:cxn modelId="{AC850986-666C-4150-A6FE-DD1510A572B0}" type="presOf" srcId="{CAFED51F-17B5-4094-AD7D-9D87C7195A9D}" destId="{C3741791-300C-46BB-87A6-8B4D007941EA}" srcOrd="0" destOrd="0" presId="urn:microsoft.com/office/officeart/2005/8/layout/vList2"/>
    <dgm:cxn modelId="{C5AC888B-B8DB-4F42-8A13-AD065480DD30}" srcId="{86B46D4B-E9E6-48B6-A2BC-36398AA81019}" destId="{7B9A4FF3-13BB-40C2-A370-34656FA4C6EF}" srcOrd="3" destOrd="0" parTransId="{62C06AB1-5A6D-4E02-A096-3D25218E4EAF}" sibTransId="{38EA212C-E0D4-4C70-AB5A-2DD612FC5040}"/>
    <dgm:cxn modelId="{6C987F95-5E67-4DC9-AB31-E75D9ADC77D5}" srcId="{86B46D4B-E9E6-48B6-A2BC-36398AA81019}" destId="{E0F7A691-233E-4187-87AC-1480BB13F170}" srcOrd="0" destOrd="0" parTransId="{91F555B9-FD1E-4A1F-9270-48DDB9D38D65}" sibTransId="{A199D4F1-1E5F-4106-A610-57888A62A086}"/>
    <dgm:cxn modelId="{14582097-EF73-4139-949D-68D2BCE2DDC2}" srcId="{E6D7BF57-4FF3-4803-B462-314488C82C10}" destId="{E5106772-E951-4781-BC28-090123A4077A}" srcOrd="0" destOrd="0" parTransId="{954BB997-7E37-4489-97ED-BE023DD30FAD}" sibTransId="{B6BAEB89-E92E-43F8-A686-C4FB2977E88F}"/>
    <dgm:cxn modelId="{131D3798-2AA9-42E6-BC3B-5D353460E15F}" srcId="{4291E64C-C793-4103-A346-8D91CF58B959}" destId="{1B7656E6-0C96-4D91-961D-FEAAC830C519}" srcOrd="0" destOrd="0" parTransId="{98481DD3-BC70-4EA7-95D5-09A124A70563}" sibTransId="{827BEADA-6B52-4BA1-B7C7-CCAC3A55497D}"/>
    <dgm:cxn modelId="{99FE7E9B-554F-4C5E-836A-B0DA175925BE}" srcId="{86B46D4B-E9E6-48B6-A2BC-36398AA81019}" destId="{45DCE3F9-5637-4E3A-A8A2-93F410A94CC9}" srcOrd="2" destOrd="0" parTransId="{EF2EC609-3388-43AF-88CA-2C4B00DE7A86}" sibTransId="{9809D7AD-96D2-4841-B954-DED27F8B8DB0}"/>
    <dgm:cxn modelId="{6DF7CAA1-8F59-47C1-B89D-711781CED827}" type="presOf" srcId="{7B9A4FF3-13BB-40C2-A370-34656FA4C6EF}" destId="{6C6421EA-E0E1-4683-ADA2-2429C16DD2B6}" srcOrd="0" destOrd="0" presId="urn:microsoft.com/office/officeart/2005/8/layout/vList2"/>
    <dgm:cxn modelId="{B6841DA3-891C-4DCB-93A2-279092ABF18C}" type="presOf" srcId="{45DCE3F9-5637-4E3A-A8A2-93F410A94CC9}" destId="{DAE8CB3C-22F4-4306-9B76-DB60EC056A63}" srcOrd="0" destOrd="0" presId="urn:microsoft.com/office/officeart/2005/8/layout/vList2"/>
    <dgm:cxn modelId="{D67813B6-1AF3-40C0-B4D9-AB1D8D13E22C}" type="presOf" srcId="{4291E64C-C793-4103-A346-8D91CF58B959}" destId="{BC8B6715-8A63-4E07-9942-0746C5EF2ABA}" srcOrd="0" destOrd="0" presId="urn:microsoft.com/office/officeart/2005/8/layout/vList2"/>
    <dgm:cxn modelId="{9C5B1BDA-4EAC-418E-9FB1-1D3A3AAB1783}" srcId="{86B46D4B-E9E6-48B6-A2BC-36398AA81019}" destId="{E6D7BF57-4FF3-4803-B462-314488C82C10}" srcOrd="1" destOrd="0" parTransId="{CB515E02-FFCF-44F3-90C0-4139A71EC242}" sibTransId="{369C4D57-4905-4EDA-BC23-17E3BE0DB538}"/>
    <dgm:cxn modelId="{1E2099E2-3736-4033-B10B-E8BC5BF2EC73}" srcId="{86B46D4B-E9E6-48B6-A2BC-36398AA81019}" destId="{4291E64C-C793-4103-A346-8D91CF58B959}" srcOrd="4" destOrd="0" parTransId="{C4E46795-EC45-4EE2-BF72-9D012D97D538}" sibTransId="{5DDEDF1C-AE5C-415A-BAB1-F5745C88621B}"/>
    <dgm:cxn modelId="{E65AD8E3-6A8A-4B5E-99AC-EDDE81EE811B}" type="presOf" srcId="{E6D7BF57-4FF3-4803-B462-314488C82C10}" destId="{2214F2DC-F9E5-4EEE-BD47-E9577156EFD1}" srcOrd="0" destOrd="0" presId="urn:microsoft.com/office/officeart/2005/8/layout/vList2"/>
    <dgm:cxn modelId="{EB36B0E5-B8B6-4030-B3FD-F81A9F33CFA8}" srcId="{7B9A4FF3-13BB-40C2-A370-34656FA4C6EF}" destId="{CAFED51F-17B5-4094-AD7D-9D87C7195A9D}" srcOrd="0" destOrd="0" parTransId="{01EEB15F-0A70-4F86-959B-7A7739D8C87D}" sibTransId="{E3DBA615-4C01-4F1C-A82F-666E0BD119FE}"/>
    <dgm:cxn modelId="{42EC2DE6-2639-4041-916D-C4C011662C55}" srcId="{45DCE3F9-5637-4E3A-A8A2-93F410A94CC9}" destId="{28BF9890-8243-4F2F-8500-C12CB18A2668}" srcOrd="0" destOrd="0" parTransId="{03F838EE-15A2-4153-9EAF-4F29A50DA110}" sibTransId="{C89429A1-8A97-4202-8F48-BD71A97DB98D}"/>
    <dgm:cxn modelId="{7FC49EFB-7C75-48A4-889C-A9F80EC467D1}" type="presOf" srcId="{86B46D4B-E9E6-48B6-A2BC-36398AA81019}" destId="{40051517-59AA-4DDC-A7AB-1CD189B979BE}" srcOrd="0" destOrd="0" presId="urn:microsoft.com/office/officeart/2005/8/layout/vList2"/>
    <dgm:cxn modelId="{6BF2A9DC-E6AA-40EB-A91F-2E188000C074}" type="presParOf" srcId="{40051517-59AA-4DDC-A7AB-1CD189B979BE}" destId="{411932F2-8C82-477E-8BBD-F794E88F11E4}" srcOrd="0" destOrd="0" presId="urn:microsoft.com/office/officeart/2005/8/layout/vList2"/>
    <dgm:cxn modelId="{63100FA9-CE6E-4265-B66B-9D50243413E8}" type="presParOf" srcId="{40051517-59AA-4DDC-A7AB-1CD189B979BE}" destId="{6267B476-7DAC-4998-8BB8-707E9AF9E08C}" srcOrd="1" destOrd="0" presId="urn:microsoft.com/office/officeart/2005/8/layout/vList2"/>
    <dgm:cxn modelId="{3F21BDCC-A409-4405-9805-A14668630D42}" type="presParOf" srcId="{40051517-59AA-4DDC-A7AB-1CD189B979BE}" destId="{2214F2DC-F9E5-4EEE-BD47-E9577156EFD1}" srcOrd="2" destOrd="0" presId="urn:microsoft.com/office/officeart/2005/8/layout/vList2"/>
    <dgm:cxn modelId="{9D97CA86-5AC0-49E5-83F8-C918ADEF9C6E}" type="presParOf" srcId="{40051517-59AA-4DDC-A7AB-1CD189B979BE}" destId="{3C89BCB4-1072-4AC5-BC60-45A27ACC9C40}" srcOrd="3" destOrd="0" presId="urn:microsoft.com/office/officeart/2005/8/layout/vList2"/>
    <dgm:cxn modelId="{ED719214-8C22-4152-A6CA-773696127126}" type="presParOf" srcId="{40051517-59AA-4DDC-A7AB-1CD189B979BE}" destId="{DAE8CB3C-22F4-4306-9B76-DB60EC056A63}" srcOrd="4" destOrd="0" presId="urn:microsoft.com/office/officeart/2005/8/layout/vList2"/>
    <dgm:cxn modelId="{C0F15035-D66D-43DA-BB6F-07C222D590CA}" type="presParOf" srcId="{40051517-59AA-4DDC-A7AB-1CD189B979BE}" destId="{0D66601E-6A83-4C2F-8AC1-FCAA54B08918}" srcOrd="5" destOrd="0" presId="urn:microsoft.com/office/officeart/2005/8/layout/vList2"/>
    <dgm:cxn modelId="{40B618F1-AB41-4439-99D3-6BC08454B89C}" type="presParOf" srcId="{40051517-59AA-4DDC-A7AB-1CD189B979BE}" destId="{6C6421EA-E0E1-4683-ADA2-2429C16DD2B6}" srcOrd="6" destOrd="0" presId="urn:microsoft.com/office/officeart/2005/8/layout/vList2"/>
    <dgm:cxn modelId="{BF9F7778-6A1D-4969-8792-60C9D49D2675}" type="presParOf" srcId="{40051517-59AA-4DDC-A7AB-1CD189B979BE}" destId="{C3741791-300C-46BB-87A6-8B4D007941EA}" srcOrd="7" destOrd="0" presId="urn:microsoft.com/office/officeart/2005/8/layout/vList2"/>
    <dgm:cxn modelId="{5F5DADD1-410E-4FC4-BB71-0F0865D2B80D}" type="presParOf" srcId="{40051517-59AA-4DDC-A7AB-1CD189B979BE}" destId="{BC8B6715-8A63-4E07-9942-0746C5EF2ABA}" srcOrd="8" destOrd="0" presId="urn:microsoft.com/office/officeart/2005/8/layout/vList2"/>
    <dgm:cxn modelId="{B540E63A-CF9F-4EA4-A701-C1A37A022767}" type="presParOf" srcId="{40051517-59AA-4DDC-A7AB-1CD189B979BE}" destId="{C124FC4A-652F-4ACE-8855-5683512F8859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6502C2F-4899-4EBE-A322-3714F99FC6F2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BCD21DD5-2523-402D-AEF1-6FC47BCE3AC1}">
      <dgm:prSet/>
      <dgm:spPr/>
      <dgm:t>
        <a:bodyPr/>
        <a:lstStyle/>
        <a:p>
          <a:r>
            <a:rPr lang="cs-CZ"/>
            <a:t>Odvolání proti rozhodnutí</a:t>
          </a:r>
          <a:endParaRPr lang="en-US"/>
        </a:p>
      </dgm:t>
    </dgm:pt>
    <dgm:pt modelId="{8AB7405C-02C6-496E-9629-9882CFD81504}" type="parTrans" cxnId="{12757D0F-D807-4055-A4A6-5BC52058B5C4}">
      <dgm:prSet/>
      <dgm:spPr/>
      <dgm:t>
        <a:bodyPr/>
        <a:lstStyle/>
        <a:p>
          <a:endParaRPr lang="en-US"/>
        </a:p>
      </dgm:t>
    </dgm:pt>
    <dgm:pt modelId="{2A6457D9-B000-45F8-BB39-DF8281D7FB5C}" type="sibTrans" cxnId="{12757D0F-D807-4055-A4A6-5BC52058B5C4}">
      <dgm:prSet/>
      <dgm:spPr/>
      <dgm:t>
        <a:bodyPr/>
        <a:lstStyle/>
        <a:p>
          <a:endParaRPr lang="en-US"/>
        </a:p>
      </dgm:t>
    </dgm:pt>
    <dgm:pt modelId="{6877531F-F761-4525-8586-CBC72F404847}">
      <dgm:prSet/>
      <dgm:spPr/>
      <dgm:t>
        <a:bodyPr/>
        <a:lstStyle/>
        <a:p>
          <a:r>
            <a:rPr lang="cs-CZ"/>
            <a:t>Skutečnému i fiktivnímu</a:t>
          </a:r>
          <a:endParaRPr lang="en-US"/>
        </a:p>
      </dgm:t>
    </dgm:pt>
    <dgm:pt modelId="{AB94C997-6FB2-447F-92F9-FF068EAD033E}" type="parTrans" cxnId="{4B542A12-A0DF-40E8-8D29-E1CF4F24BFEF}">
      <dgm:prSet/>
      <dgm:spPr/>
      <dgm:t>
        <a:bodyPr/>
        <a:lstStyle/>
        <a:p>
          <a:endParaRPr lang="en-US"/>
        </a:p>
      </dgm:t>
    </dgm:pt>
    <dgm:pt modelId="{301B1F98-285D-4A37-A2B4-8B93B23D6DBA}" type="sibTrans" cxnId="{4B542A12-A0DF-40E8-8D29-E1CF4F24BFEF}">
      <dgm:prSet/>
      <dgm:spPr/>
      <dgm:t>
        <a:bodyPr/>
        <a:lstStyle/>
        <a:p>
          <a:endParaRPr lang="en-US"/>
        </a:p>
      </dgm:t>
    </dgm:pt>
    <dgm:pt modelId="{3198AE9D-9A80-4264-B359-7DAA0A7AB85F}">
      <dgm:prSet/>
      <dgm:spPr/>
      <dgm:t>
        <a:bodyPr/>
        <a:lstStyle/>
        <a:p>
          <a:r>
            <a:rPr lang="cs-CZ"/>
            <a:t>Rozdíl ve lhůtách pro podání</a:t>
          </a:r>
          <a:endParaRPr lang="en-US"/>
        </a:p>
      </dgm:t>
    </dgm:pt>
    <dgm:pt modelId="{A54B0F1B-5DE2-43F3-9979-33FCFB0B681E}" type="parTrans" cxnId="{51E339A3-525A-448E-9900-4E9639790564}">
      <dgm:prSet/>
      <dgm:spPr/>
      <dgm:t>
        <a:bodyPr/>
        <a:lstStyle/>
        <a:p>
          <a:endParaRPr lang="en-US"/>
        </a:p>
      </dgm:t>
    </dgm:pt>
    <dgm:pt modelId="{65008198-619A-4FD5-BE4B-FD71B65501E8}" type="sibTrans" cxnId="{51E339A3-525A-448E-9900-4E9639790564}">
      <dgm:prSet/>
      <dgm:spPr/>
      <dgm:t>
        <a:bodyPr/>
        <a:lstStyle/>
        <a:p>
          <a:endParaRPr lang="en-US"/>
        </a:p>
      </dgm:t>
    </dgm:pt>
    <dgm:pt modelId="{F9494213-1859-4B60-9762-18E5BFF8DEA5}">
      <dgm:prSet/>
      <dgm:spPr/>
      <dgm:t>
        <a:bodyPr/>
        <a:lstStyle/>
        <a:p>
          <a:r>
            <a:rPr lang="cs-CZ"/>
            <a:t>Ochrana proti nečinnosti subjektu nadřízeného povinnému subjektu</a:t>
          </a:r>
          <a:endParaRPr lang="en-US"/>
        </a:p>
      </dgm:t>
    </dgm:pt>
    <dgm:pt modelId="{61DF3E24-B415-4C4B-8CF9-1F1679E76128}" type="parTrans" cxnId="{3913DB19-0D52-47AD-B11F-DC50227C2148}">
      <dgm:prSet/>
      <dgm:spPr/>
      <dgm:t>
        <a:bodyPr/>
        <a:lstStyle/>
        <a:p>
          <a:endParaRPr lang="en-US"/>
        </a:p>
      </dgm:t>
    </dgm:pt>
    <dgm:pt modelId="{78D71C1D-D8B9-4016-82A2-CAA5A44E6297}" type="sibTrans" cxnId="{3913DB19-0D52-47AD-B11F-DC50227C2148}">
      <dgm:prSet/>
      <dgm:spPr/>
      <dgm:t>
        <a:bodyPr/>
        <a:lstStyle/>
        <a:p>
          <a:endParaRPr lang="en-US"/>
        </a:p>
      </dgm:t>
    </dgm:pt>
    <dgm:pt modelId="{B717A342-9FD3-4F6D-91CC-048830EF7B45}">
      <dgm:prSet/>
      <dgm:spPr/>
      <dgm:t>
        <a:bodyPr/>
        <a:lstStyle/>
        <a:p>
          <a:r>
            <a:rPr lang="cs-CZ"/>
            <a:t>Dle SŘ, příp. SŘS</a:t>
          </a:r>
          <a:endParaRPr lang="en-US"/>
        </a:p>
      </dgm:t>
    </dgm:pt>
    <dgm:pt modelId="{7B710E90-2C18-48DF-8E00-25A6F78DEADE}" type="parTrans" cxnId="{A6E9E7CC-4E73-4044-A9A4-060515CEBF9A}">
      <dgm:prSet/>
      <dgm:spPr/>
      <dgm:t>
        <a:bodyPr/>
        <a:lstStyle/>
        <a:p>
          <a:endParaRPr lang="en-US"/>
        </a:p>
      </dgm:t>
    </dgm:pt>
    <dgm:pt modelId="{F7B18A3F-B845-4331-8DEE-2DDFE2081FB6}" type="sibTrans" cxnId="{A6E9E7CC-4E73-4044-A9A4-060515CEBF9A}">
      <dgm:prSet/>
      <dgm:spPr/>
      <dgm:t>
        <a:bodyPr/>
        <a:lstStyle/>
        <a:p>
          <a:endParaRPr lang="en-US"/>
        </a:p>
      </dgm:t>
    </dgm:pt>
    <dgm:pt modelId="{A864C1C3-DD9A-496F-95D3-304D5C826085}">
      <dgm:prSet/>
      <dgm:spPr/>
      <dgm:t>
        <a:bodyPr/>
        <a:lstStyle/>
        <a:p>
          <a:r>
            <a:rPr lang="cs-CZ"/>
            <a:t>Uložení povinnosti vydat rozhodnutí ve věci samé</a:t>
          </a:r>
          <a:endParaRPr lang="en-US"/>
        </a:p>
      </dgm:t>
    </dgm:pt>
    <dgm:pt modelId="{4C9FBA23-A640-4F5E-BD2C-87612E81A6C0}" type="parTrans" cxnId="{D13B34FE-71F3-478F-BADF-5868087F3FA8}">
      <dgm:prSet/>
      <dgm:spPr/>
      <dgm:t>
        <a:bodyPr/>
        <a:lstStyle/>
        <a:p>
          <a:endParaRPr lang="en-US"/>
        </a:p>
      </dgm:t>
    </dgm:pt>
    <dgm:pt modelId="{C6842D9A-B9C0-4369-93B3-2035980DAE4F}" type="sibTrans" cxnId="{D13B34FE-71F3-478F-BADF-5868087F3FA8}">
      <dgm:prSet/>
      <dgm:spPr/>
      <dgm:t>
        <a:bodyPr/>
        <a:lstStyle/>
        <a:p>
          <a:endParaRPr lang="en-US"/>
        </a:p>
      </dgm:t>
    </dgm:pt>
    <dgm:pt modelId="{904C821C-3B0F-4D0A-A7EC-490BAFDEBF8D}">
      <dgm:prSet/>
      <dgm:spPr/>
      <dgm:t>
        <a:bodyPr/>
        <a:lstStyle/>
        <a:p>
          <a:r>
            <a:rPr lang="cs-CZ"/>
            <a:t>Žaloba ve správním soudnictví</a:t>
          </a:r>
          <a:endParaRPr lang="en-US"/>
        </a:p>
      </dgm:t>
    </dgm:pt>
    <dgm:pt modelId="{60F4A040-6D39-4680-9912-2B886A8EB7D7}" type="parTrans" cxnId="{C0168092-5616-48E8-B94B-836ECDC16CFF}">
      <dgm:prSet/>
      <dgm:spPr/>
      <dgm:t>
        <a:bodyPr/>
        <a:lstStyle/>
        <a:p>
          <a:endParaRPr lang="en-US"/>
        </a:p>
      </dgm:t>
    </dgm:pt>
    <dgm:pt modelId="{0A9DDE3F-7998-4C57-A16A-F65B8C3FBB62}" type="sibTrans" cxnId="{C0168092-5616-48E8-B94B-836ECDC16CFF}">
      <dgm:prSet/>
      <dgm:spPr/>
      <dgm:t>
        <a:bodyPr/>
        <a:lstStyle/>
        <a:p>
          <a:endParaRPr lang="en-US"/>
        </a:p>
      </dgm:t>
    </dgm:pt>
    <dgm:pt modelId="{CFAD94D3-1595-44D6-AF12-5EEF57DC96EA}">
      <dgm:prSet/>
      <dgm:spPr/>
      <dgm:t>
        <a:bodyPr/>
        <a:lstStyle/>
        <a:p>
          <a:r>
            <a:rPr lang="cs-CZ"/>
            <a:t>proti rozhodnutí správního orgánu</a:t>
          </a:r>
          <a:endParaRPr lang="en-US"/>
        </a:p>
      </dgm:t>
    </dgm:pt>
    <dgm:pt modelId="{D89E170F-882B-4759-A9B4-7319EA649F80}" type="parTrans" cxnId="{163850C2-9079-4642-AFCE-E60E863CFAEB}">
      <dgm:prSet/>
      <dgm:spPr/>
      <dgm:t>
        <a:bodyPr/>
        <a:lstStyle/>
        <a:p>
          <a:endParaRPr lang="en-US"/>
        </a:p>
      </dgm:t>
    </dgm:pt>
    <dgm:pt modelId="{130AA359-BB82-4A75-B973-8CE51CDF46DE}" type="sibTrans" cxnId="{163850C2-9079-4642-AFCE-E60E863CFAEB}">
      <dgm:prSet/>
      <dgm:spPr/>
      <dgm:t>
        <a:bodyPr/>
        <a:lstStyle/>
        <a:p>
          <a:endParaRPr lang="en-US"/>
        </a:p>
      </dgm:t>
    </dgm:pt>
    <dgm:pt modelId="{A4415EEA-5424-46B2-9755-6FF62E441D0B}" type="pres">
      <dgm:prSet presAssocID="{86502C2F-4899-4EBE-A322-3714F99FC6F2}" presName="linear" presStyleCnt="0">
        <dgm:presLayoutVars>
          <dgm:animLvl val="lvl"/>
          <dgm:resizeHandles val="exact"/>
        </dgm:presLayoutVars>
      </dgm:prSet>
      <dgm:spPr/>
    </dgm:pt>
    <dgm:pt modelId="{FCD91830-2906-4984-BE12-38FA410B30ED}" type="pres">
      <dgm:prSet presAssocID="{BCD21DD5-2523-402D-AEF1-6FC47BCE3AC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C1618A1-8F73-49C4-B9B9-4FC5CA4FA737}" type="pres">
      <dgm:prSet presAssocID="{BCD21DD5-2523-402D-AEF1-6FC47BCE3AC1}" presName="childText" presStyleLbl="revTx" presStyleIdx="0" presStyleCnt="3">
        <dgm:presLayoutVars>
          <dgm:bulletEnabled val="1"/>
        </dgm:presLayoutVars>
      </dgm:prSet>
      <dgm:spPr/>
    </dgm:pt>
    <dgm:pt modelId="{757B8DA4-9ABF-49AC-88CE-A76752281304}" type="pres">
      <dgm:prSet presAssocID="{F9494213-1859-4B60-9762-18E5BFF8DEA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04FA635-7659-4FFD-A0E0-5C6FD7E4F62B}" type="pres">
      <dgm:prSet presAssocID="{F9494213-1859-4B60-9762-18E5BFF8DEA5}" presName="childText" presStyleLbl="revTx" presStyleIdx="1" presStyleCnt="3">
        <dgm:presLayoutVars>
          <dgm:bulletEnabled val="1"/>
        </dgm:presLayoutVars>
      </dgm:prSet>
      <dgm:spPr/>
    </dgm:pt>
    <dgm:pt modelId="{3632DBFF-2EB8-4B0A-ABED-13873E90BE58}" type="pres">
      <dgm:prSet presAssocID="{904C821C-3B0F-4D0A-A7EC-490BAFDEBF8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8325209-582D-4F6C-93AE-715E8ADD2343}" type="pres">
      <dgm:prSet presAssocID="{904C821C-3B0F-4D0A-A7EC-490BAFDEBF8D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12757D0F-D807-4055-A4A6-5BC52058B5C4}" srcId="{86502C2F-4899-4EBE-A322-3714F99FC6F2}" destId="{BCD21DD5-2523-402D-AEF1-6FC47BCE3AC1}" srcOrd="0" destOrd="0" parTransId="{8AB7405C-02C6-496E-9629-9882CFD81504}" sibTransId="{2A6457D9-B000-45F8-BB39-DF8281D7FB5C}"/>
    <dgm:cxn modelId="{4B542A12-A0DF-40E8-8D29-E1CF4F24BFEF}" srcId="{BCD21DD5-2523-402D-AEF1-6FC47BCE3AC1}" destId="{6877531F-F761-4525-8586-CBC72F404847}" srcOrd="0" destOrd="0" parTransId="{AB94C997-6FB2-447F-92F9-FF068EAD033E}" sibTransId="{301B1F98-285D-4A37-A2B4-8B93B23D6DBA}"/>
    <dgm:cxn modelId="{C5791816-C126-4C01-91C2-E492E94200AA}" type="presOf" srcId="{86502C2F-4899-4EBE-A322-3714F99FC6F2}" destId="{A4415EEA-5424-46B2-9755-6FF62E441D0B}" srcOrd="0" destOrd="0" presId="urn:microsoft.com/office/officeart/2005/8/layout/vList2"/>
    <dgm:cxn modelId="{3913DB19-0D52-47AD-B11F-DC50227C2148}" srcId="{86502C2F-4899-4EBE-A322-3714F99FC6F2}" destId="{F9494213-1859-4B60-9762-18E5BFF8DEA5}" srcOrd="1" destOrd="0" parTransId="{61DF3E24-B415-4C4B-8CF9-1F1679E76128}" sibTransId="{78D71C1D-D8B9-4016-82A2-CAA5A44E6297}"/>
    <dgm:cxn modelId="{6590CD3F-6D87-40E8-ACA3-A5C43C9FA78A}" type="presOf" srcId="{A864C1C3-DD9A-496F-95D3-304D5C826085}" destId="{604FA635-7659-4FFD-A0E0-5C6FD7E4F62B}" srcOrd="0" destOrd="1" presId="urn:microsoft.com/office/officeart/2005/8/layout/vList2"/>
    <dgm:cxn modelId="{047AD862-96CF-4B0D-9506-12746104ACBA}" type="presOf" srcId="{CFAD94D3-1595-44D6-AF12-5EEF57DC96EA}" destId="{B8325209-582D-4F6C-93AE-715E8ADD2343}" srcOrd="0" destOrd="0" presId="urn:microsoft.com/office/officeart/2005/8/layout/vList2"/>
    <dgm:cxn modelId="{8D41FC47-3717-4207-94AB-B7F467C9D525}" type="presOf" srcId="{6877531F-F761-4525-8586-CBC72F404847}" destId="{3C1618A1-8F73-49C4-B9B9-4FC5CA4FA737}" srcOrd="0" destOrd="0" presId="urn:microsoft.com/office/officeart/2005/8/layout/vList2"/>
    <dgm:cxn modelId="{F568117B-AD1F-4A40-A3E8-7135CE0B11A8}" type="presOf" srcId="{3198AE9D-9A80-4264-B359-7DAA0A7AB85F}" destId="{3C1618A1-8F73-49C4-B9B9-4FC5CA4FA737}" srcOrd="0" destOrd="1" presId="urn:microsoft.com/office/officeart/2005/8/layout/vList2"/>
    <dgm:cxn modelId="{3E9E477B-06D3-4C2F-B8C8-BA0C2700462E}" type="presOf" srcId="{F9494213-1859-4B60-9762-18E5BFF8DEA5}" destId="{757B8DA4-9ABF-49AC-88CE-A76752281304}" srcOrd="0" destOrd="0" presId="urn:microsoft.com/office/officeart/2005/8/layout/vList2"/>
    <dgm:cxn modelId="{DE20107C-D1C6-4A63-A357-05375E6B9A2C}" type="presOf" srcId="{904C821C-3B0F-4D0A-A7EC-490BAFDEBF8D}" destId="{3632DBFF-2EB8-4B0A-ABED-13873E90BE58}" srcOrd="0" destOrd="0" presId="urn:microsoft.com/office/officeart/2005/8/layout/vList2"/>
    <dgm:cxn modelId="{C0168092-5616-48E8-B94B-836ECDC16CFF}" srcId="{86502C2F-4899-4EBE-A322-3714F99FC6F2}" destId="{904C821C-3B0F-4D0A-A7EC-490BAFDEBF8D}" srcOrd="2" destOrd="0" parTransId="{60F4A040-6D39-4680-9912-2B886A8EB7D7}" sibTransId="{0A9DDE3F-7998-4C57-A16A-F65B8C3FBB62}"/>
    <dgm:cxn modelId="{51E339A3-525A-448E-9900-4E9639790564}" srcId="{BCD21DD5-2523-402D-AEF1-6FC47BCE3AC1}" destId="{3198AE9D-9A80-4264-B359-7DAA0A7AB85F}" srcOrd="1" destOrd="0" parTransId="{A54B0F1B-5DE2-43F3-9979-33FCFB0B681E}" sibTransId="{65008198-619A-4FD5-BE4B-FD71B65501E8}"/>
    <dgm:cxn modelId="{163850C2-9079-4642-AFCE-E60E863CFAEB}" srcId="{904C821C-3B0F-4D0A-A7EC-490BAFDEBF8D}" destId="{CFAD94D3-1595-44D6-AF12-5EEF57DC96EA}" srcOrd="0" destOrd="0" parTransId="{D89E170F-882B-4759-A9B4-7319EA649F80}" sibTransId="{130AA359-BB82-4A75-B973-8CE51CDF46DE}"/>
    <dgm:cxn modelId="{A6E9E7CC-4E73-4044-A9A4-060515CEBF9A}" srcId="{F9494213-1859-4B60-9762-18E5BFF8DEA5}" destId="{B717A342-9FD3-4F6D-91CC-048830EF7B45}" srcOrd="0" destOrd="0" parTransId="{7B710E90-2C18-48DF-8E00-25A6F78DEADE}" sibTransId="{F7B18A3F-B845-4331-8DEE-2DDFE2081FB6}"/>
    <dgm:cxn modelId="{D69863E4-5E64-45D4-A6A7-5DB4FA6AA217}" type="presOf" srcId="{B717A342-9FD3-4F6D-91CC-048830EF7B45}" destId="{604FA635-7659-4FFD-A0E0-5C6FD7E4F62B}" srcOrd="0" destOrd="0" presId="urn:microsoft.com/office/officeart/2005/8/layout/vList2"/>
    <dgm:cxn modelId="{B50094E6-5C57-4A1D-BC72-91B6E55F269C}" type="presOf" srcId="{BCD21DD5-2523-402D-AEF1-6FC47BCE3AC1}" destId="{FCD91830-2906-4984-BE12-38FA410B30ED}" srcOrd="0" destOrd="0" presId="urn:microsoft.com/office/officeart/2005/8/layout/vList2"/>
    <dgm:cxn modelId="{D13B34FE-71F3-478F-BADF-5868087F3FA8}" srcId="{B717A342-9FD3-4F6D-91CC-048830EF7B45}" destId="{A864C1C3-DD9A-496F-95D3-304D5C826085}" srcOrd="0" destOrd="0" parTransId="{4C9FBA23-A640-4F5E-BD2C-87612E81A6C0}" sibTransId="{C6842D9A-B9C0-4369-93B3-2035980DAE4F}"/>
    <dgm:cxn modelId="{595B97A8-46E4-41A7-AEF0-168D3C1990D2}" type="presParOf" srcId="{A4415EEA-5424-46B2-9755-6FF62E441D0B}" destId="{FCD91830-2906-4984-BE12-38FA410B30ED}" srcOrd="0" destOrd="0" presId="urn:microsoft.com/office/officeart/2005/8/layout/vList2"/>
    <dgm:cxn modelId="{AF55DAAA-6B36-4045-A628-49BF72E9426D}" type="presParOf" srcId="{A4415EEA-5424-46B2-9755-6FF62E441D0B}" destId="{3C1618A1-8F73-49C4-B9B9-4FC5CA4FA737}" srcOrd="1" destOrd="0" presId="urn:microsoft.com/office/officeart/2005/8/layout/vList2"/>
    <dgm:cxn modelId="{67859B7A-4FF4-4D89-BE81-7F9B609C6B89}" type="presParOf" srcId="{A4415EEA-5424-46B2-9755-6FF62E441D0B}" destId="{757B8DA4-9ABF-49AC-88CE-A76752281304}" srcOrd="2" destOrd="0" presId="urn:microsoft.com/office/officeart/2005/8/layout/vList2"/>
    <dgm:cxn modelId="{A65BC799-5005-466E-ABD1-0E6B7516EFB2}" type="presParOf" srcId="{A4415EEA-5424-46B2-9755-6FF62E441D0B}" destId="{604FA635-7659-4FFD-A0E0-5C6FD7E4F62B}" srcOrd="3" destOrd="0" presId="urn:microsoft.com/office/officeart/2005/8/layout/vList2"/>
    <dgm:cxn modelId="{401D1868-4301-445B-9F14-2F1E6B210DCF}" type="presParOf" srcId="{A4415EEA-5424-46B2-9755-6FF62E441D0B}" destId="{3632DBFF-2EB8-4B0A-ABED-13873E90BE58}" srcOrd="4" destOrd="0" presId="urn:microsoft.com/office/officeart/2005/8/layout/vList2"/>
    <dgm:cxn modelId="{4BB4005C-62AE-4366-A012-76C54321241D}" type="presParOf" srcId="{A4415EEA-5424-46B2-9755-6FF62E441D0B}" destId="{B8325209-582D-4F6C-93AE-715E8ADD234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C98A9C1-3414-4EDC-AC21-CB62762AEBCF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9487228-16C8-4E50-B9E3-FDD6820BF866}">
      <dgm:prSet/>
      <dgm:spPr/>
      <dgm:t>
        <a:bodyPr/>
        <a:lstStyle/>
        <a:p>
          <a:r>
            <a:rPr lang="cs-CZ"/>
            <a:t>Povinné subjekty jsou v souvislosti se zpřístupňováním informací oprávněny žádat </a:t>
          </a:r>
          <a:r>
            <a:rPr lang="cs-CZ" u="sng"/>
            <a:t>úhradu ve výši, která nesmí přesáhnout náklady spojené s pořízením kopií, opatřením technických nosičů dat a s odesláním informací žadateli</a:t>
          </a:r>
          <a:r>
            <a:rPr lang="cs-CZ"/>
            <a:t>.</a:t>
          </a:r>
          <a:endParaRPr lang="en-US"/>
        </a:p>
      </dgm:t>
    </dgm:pt>
    <dgm:pt modelId="{CE5EBDF8-0DD5-4960-9E5D-BFAB8EA70161}" type="parTrans" cxnId="{600D6751-9922-473D-9292-70B2F05EAF81}">
      <dgm:prSet/>
      <dgm:spPr/>
      <dgm:t>
        <a:bodyPr/>
        <a:lstStyle/>
        <a:p>
          <a:endParaRPr lang="en-US"/>
        </a:p>
      </dgm:t>
    </dgm:pt>
    <dgm:pt modelId="{2AFF8E0B-C924-4539-955F-6C08052839AC}" type="sibTrans" cxnId="{600D6751-9922-473D-9292-70B2F05EAF81}">
      <dgm:prSet/>
      <dgm:spPr/>
      <dgm:t>
        <a:bodyPr/>
        <a:lstStyle/>
        <a:p>
          <a:endParaRPr lang="en-US"/>
        </a:p>
      </dgm:t>
    </dgm:pt>
    <dgm:pt modelId="{703F7240-288A-44AC-BB3D-23CF68B2AFE6}">
      <dgm:prSet/>
      <dgm:spPr/>
      <dgm:t>
        <a:bodyPr/>
        <a:lstStyle/>
        <a:p>
          <a:r>
            <a:rPr lang="cs-CZ"/>
            <a:t>Sazebník úhrad</a:t>
          </a:r>
          <a:endParaRPr lang="en-US"/>
        </a:p>
      </dgm:t>
    </dgm:pt>
    <dgm:pt modelId="{BDDB897C-8827-40DD-A79C-523DB55339B9}" type="parTrans" cxnId="{C436C302-0521-4F34-85B8-8AD2E5B76F7C}">
      <dgm:prSet/>
      <dgm:spPr/>
      <dgm:t>
        <a:bodyPr/>
        <a:lstStyle/>
        <a:p>
          <a:endParaRPr lang="en-US"/>
        </a:p>
      </dgm:t>
    </dgm:pt>
    <dgm:pt modelId="{A1A905AF-3D8E-463E-AA0B-FD3E627F80B6}" type="sibTrans" cxnId="{C436C302-0521-4F34-85B8-8AD2E5B76F7C}">
      <dgm:prSet/>
      <dgm:spPr/>
      <dgm:t>
        <a:bodyPr/>
        <a:lstStyle/>
        <a:p>
          <a:endParaRPr lang="en-US"/>
        </a:p>
      </dgm:t>
    </dgm:pt>
    <dgm:pt modelId="{C890DFD8-01E0-4CF7-B098-D4E70BCE0716}">
      <dgm:prSet/>
      <dgm:spPr/>
      <dgm:t>
        <a:bodyPr/>
        <a:lstStyle/>
        <a:p>
          <a:r>
            <a:rPr lang="cs-CZ"/>
            <a:t>Veřejně přístupný</a:t>
          </a:r>
          <a:endParaRPr lang="en-US"/>
        </a:p>
      </dgm:t>
    </dgm:pt>
    <dgm:pt modelId="{BD3496FC-C3C9-4AD7-A835-E9BA8048AF1D}" type="parTrans" cxnId="{F6B50CB0-3EEE-4D8E-B776-9DCD2CA77320}">
      <dgm:prSet/>
      <dgm:spPr/>
      <dgm:t>
        <a:bodyPr/>
        <a:lstStyle/>
        <a:p>
          <a:endParaRPr lang="en-US"/>
        </a:p>
      </dgm:t>
    </dgm:pt>
    <dgm:pt modelId="{B5D3A9A1-99F1-40C4-8182-64F430CD5E93}" type="sibTrans" cxnId="{F6B50CB0-3EEE-4D8E-B776-9DCD2CA77320}">
      <dgm:prSet/>
      <dgm:spPr/>
      <dgm:t>
        <a:bodyPr/>
        <a:lstStyle/>
        <a:p>
          <a:endParaRPr lang="en-US"/>
        </a:p>
      </dgm:t>
    </dgm:pt>
    <dgm:pt modelId="{56135B86-B324-461E-A608-2CA7210A7EDE}">
      <dgm:prSet/>
      <dgm:spPr/>
      <dgm:t>
        <a:bodyPr/>
        <a:lstStyle/>
        <a:p>
          <a:r>
            <a:rPr lang="cs-CZ"/>
            <a:t>Nezaplacení úhrady ≠ podmínka zpřístupnění informace</a:t>
          </a:r>
          <a:endParaRPr lang="en-US"/>
        </a:p>
      </dgm:t>
    </dgm:pt>
    <dgm:pt modelId="{BA6181CE-5AAE-4297-964A-FF8C3E47330D}" type="parTrans" cxnId="{D78D77A9-98BA-4724-975B-B2117379FBE3}">
      <dgm:prSet/>
      <dgm:spPr/>
      <dgm:t>
        <a:bodyPr/>
        <a:lstStyle/>
        <a:p>
          <a:endParaRPr lang="en-US"/>
        </a:p>
      </dgm:t>
    </dgm:pt>
    <dgm:pt modelId="{3A20A095-56F5-4293-B915-BCDE196CC942}" type="sibTrans" cxnId="{D78D77A9-98BA-4724-975B-B2117379FBE3}">
      <dgm:prSet/>
      <dgm:spPr/>
      <dgm:t>
        <a:bodyPr/>
        <a:lstStyle/>
        <a:p>
          <a:endParaRPr lang="en-US"/>
        </a:p>
      </dgm:t>
    </dgm:pt>
    <dgm:pt modelId="{91DFA833-F92F-4877-8AC8-714C84186E17}">
      <dgm:prSet/>
      <dgm:spPr/>
      <dgm:t>
        <a:bodyPr/>
        <a:lstStyle/>
        <a:p>
          <a:r>
            <a:rPr lang="cs-CZ"/>
            <a:t>Soukromoprávní nárok </a:t>
          </a:r>
          <a:endParaRPr lang="en-US"/>
        </a:p>
      </dgm:t>
    </dgm:pt>
    <dgm:pt modelId="{6BCCC770-394B-4FCA-8E0B-386CAA3E407C}" type="parTrans" cxnId="{90837E81-2B6E-4A17-9AF9-AA47FE04A2BF}">
      <dgm:prSet/>
      <dgm:spPr/>
      <dgm:t>
        <a:bodyPr/>
        <a:lstStyle/>
        <a:p>
          <a:endParaRPr lang="en-US"/>
        </a:p>
      </dgm:t>
    </dgm:pt>
    <dgm:pt modelId="{556D5D64-588B-4318-BC7D-8AD4F8E6525C}" type="sibTrans" cxnId="{90837E81-2B6E-4A17-9AF9-AA47FE04A2BF}">
      <dgm:prSet/>
      <dgm:spPr/>
      <dgm:t>
        <a:bodyPr/>
        <a:lstStyle/>
        <a:p>
          <a:endParaRPr lang="en-US"/>
        </a:p>
      </dgm:t>
    </dgm:pt>
    <dgm:pt modelId="{6BF4B534-CC42-4E5E-A548-F3658C9A6674}">
      <dgm:prSet/>
      <dgm:spPr/>
      <dgm:t>
        <a:bodyPr/>
        <a:lstStyle/>
        <a:p>
          <a:r>
            <a:rPr lang="cs-CZ">
              <a:hlinkClick xmlns:r="http://schemas.openxmlformats.org/officeDocument/2006/relationships" r:id="rId1"/>
            </a:rPr>
            <a:t>https://pravniradce.ihned.cz/c1-51631900-pozadavek-na-uhradu-nakladu-pri-poskytovani-informaci</a:t>
          </a:r>
          <a:r>
            <a:rPr lang="cs-CZ"/>
            <a:t> </a:t>
          </a:r>
          <a:endParaRPr lang="en-US"/>
        </a:p>
      </dgm:t>
    </dgm:pt>
    <dgm:pt modelId="{0F382B99-8AD0-4A49-A25B-0564F23E6B82}" type="parTrans" cxnId="{414A048E-9F29-4F95-A6B6-365481798E2D}">
      <dgm:prSet/>
      <dgm:spPr/>
      <dgm:t>
        <a:bodyPr/>
        <a:lstStyle/>
        <a:p>
          <a:endParaRPr lang="en-US"/>
        </a:p>
      </dgm:t>
    </dgm:pt>
    <dgm:pt modelId="{9FCEC56B-905E-42E8-B14B-D5E337ECE2B0}" type="sibTrans" cxnId="{414A048E-9F29-4F95-A6B6-365481798E2D}">
      <dgm:prSet/>
      <dgm:spPr/>
      <dgm:t>
        <a:bodyPr/>
        <a:lstStyle/>
        <a:p>
          <a:endParaRPr lang="en-US"/>
        </a:p>
      </dgm:t>
    </dgm:pt>
    <dgm:pt modelId="{C0E79832-341A-455E-BC99-A9D5EE3F7DB1}" type="pres">
      <dgm:prSet presAssocID="{4C98A9C1-3414-4EDC-AC21-CB62762AEBCF}" presName="linear" presStyleCnt="0">
        <dgm:presLayoutVars>
          <dgm:animLvl val="lvl"/>
          <dgm:resizeHandles val="exact"/>
        </dgm:presLayoutVars>
      </dgm:prSet>
      <dgm:spPr/>
    </dgm:pt>
    <dgm:pt modelId="{E70748A0-81F0-4376-A94B-47A84275EDC5}" type="pres">
      <dgm:prSet presAssocID="{B9487228-16C8-4E50-B9E3-FDD6820BF86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0FDE075-754A-4297-B23C-97D19940C095}" type="pres">
      <dgm:prSet presAssocID="{B9487228-16C8-4E50-B9E3-FDD6820BF866}" presName="childText" presStyleLbl="revTx" presStyleIdx="0" presStyleCnt="2">
        <dgm:presLayoutVars>
          <dgm:bulletEnabled val="1"/>
        </dgm:presLayoutVars>
      </dgm:prSet>
      <dgm:spPr/>
    </dgm:pt>
    <dgm:pt modelId="{7CC33026-90DA-4B51-95F4-B1A696B565EF}" type="pres">
      <dgm:prSet presAssocID="{56135B86-B324-461E-A608-2CA7210A7ED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8872EFB-46EF-4B35-83C6-57B6CF489630}" type="pres">
      <dgm:prSet presAssocID="{56135B86-B324-461E-A608-2CA7210A7ED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CC54C01-B442-44F7-8E44-0C2953DB41E8}" type="presOf" srcId="{6BF4B534-CC42-4E5E-A548-F3658C9A6674}" destId="{98872EFB-46EF-4B35-83C6-57B6CF489630}" srcOrd="0" destOrd="1" presId="urn:microsoft.com/office/officeart/2005/8/layout/vList2"/>
    <dgm:cxn modelId="{C436C302-0521-4F34-85B8-8AD2E5B76F7C}" srcId="{B9487228-16C8-4E50-B9E3-FDD6820BF866}" destId="{703F7240-288A-44AC-BB3D-23CF68B2AFE6}" srcOrd="0" destOrd="0" parTransId="{BDDB897C-8827-40DD-A79C-523DB55339B9}" sibTransId="{A1A905AF-3D8E-463E-AA0B-FD3E627F80B6}"/>
    <dgm:cxn modelId="{1A5E0F21-8C9D-4549-87AC-7DF3F033E258}" type="presOf" srcId="{4C98A9C1-3414-4EDC-AC21-CB62762AEBCF}" destId="{C0E79832-341A-455E-BC99-A9D5EE3F7DB1}" srcOrd="0" destOrd="0" presId="urn:microsoft.com/office/officeart/2005/8/layout/vList2"/>
    <dgm:cxn modelId="{608E4847-3FA1-4BC3-B1AB-D9C4E8326EF8}" type="presOf" srcId="{56135B86-B324-461E-A608-2CA7210A7EDE}" destId="{7CC33026-90DA-4B51-95F4-B1A696B565EF}" srcOrd="0" destOrd="0" presId="urn:microsoft.com/office/officeart/2005/8/layout/vList2"/>
    <dgm:cxn modelId="{600D6751-9922-473D-9292-70B2F05EAF81}" srcId="{4C98A9C1-3414-4EDC-AC21-CB62762AEBCF}" destId="{B9487228-16C8-4E50-B9E3-FDD6820BF866}" srcOrd="0" destOrd="0" parTransId="{CE5EBDF8-0DD5-4960-9E5D-BFAB8EA70161}" sibTransId="{2AFF8E0B-C924-4539-955F-6C08052839AC}"/>
    <dgm:cxn modelId="{02777D7D-8346-4164-9582-F6A3980F8C98}" type="presOf" srcId="{703F7240-288A-44AC-BB3D-23CF68B2AFE6}" destId="{C0FDE075-754A-4297-B23C-97D19940C095}" srcOrd="0" destOrd="0" presId="urn:microsoft.com/office/officeart/2005/8/layout/vList2"/>
    <dgm:cxn modelId="{90837E81-2B6E-4A17-9AF9-AA47FE04A2BF}" srcId="{56135B86-B324-461E-A608-2CA7210A7EDE}" destId="{91DFA833-F92F-4877-8AC8-714C84186E17}" srcOrd="0" destOrd="0" parTransId="{6BCCC770-394B-4FCA-8E0B-386CAA3E407C}" sibTransId="{556D5D64-588B-4318-BC7D-8AD4F8E6525C}"/>
    <dgm:cxn modelId="{EC30998B-D284-4B56-8668-21716E37A466}" type="presOf" srcId="{C890DFD8-01E0-4CF7-B098-D4E70BCE0716}" destId="{C0FDE075-754A-4297-B23C-97D19940C095}" srcOrd="0" destOrd="1" presId="urn:microsoft.com/office/officeart/2005/8/layout/vList2"/>
    <dgm:cxn modelId="{414A048E-9F29-4F95-A6B6-365481798E2D}" srcId="{91DFA833-F92F-4877-8AC8-714C84186E17}" destId="{6BF4B534-CC42-4E5E-A548-F3658C9A6674}" srcOrd="0" destOrd="0" parTransId="{0F382B99-8AD0-4A49-A25B-0564F23E6B82}" sibTransId="{9FCEC56B-905E-42E8-B14B-D5E337ECE2B0}"/>
    <dgm:cxn modelId="{D78D77A9-98BA-4724-975B-B2117379FBE3}" srcId="{4C98A9C1-3414-4EDC-AC21-CB62762AEBCF}" destId="{56135B86-B324-461E-A608-2CA7210A7EDE}" srcOrd="1" destOrd="0" parTransId="{BA6181CE-5AAE-4297-964A-FF8C3E47330D}" sibTransId="{3A20A095-56F5-4293-B915-BCDE196CC942}"/>
    <dgm:cxn modelId="{F6B50CB0-3EEE-4D8E-B776-9DCD2CA77320}" srcId="{703F7240-288A-44AC-BB3D-23CF68B2AFE6}" destId="{C890DFD8-01E0-4CF7-B098-D4E70BCE0716}" srcOrd="0" destOrd="0" parTransId="{BD3496FC-C3C9-4AD7-A835-E9BA8048AF1D}" sibTransId="{B5D3A9A1-99F1-40C4-8182-64F430CD5E93}"/>
    <dgm:cxn modelId="{F5A54CBA-5D9C-4A61-B0F9-487CBAB3CD06}" type="presOf" srcId="{91DFA833-F92F-4877-8AC8-714C84186E17}" destId="{98872EFB-46EF-4B35-83C6-57B6CF489630}" srcOrd="0" destOrd="0" presId="urn:microsoft.com/office/officeart/2005/8/layout/vList2"/>
    <dgm:cxn modelId="{8BA548E7-97E5-4996-8632-98E7BDC726C5}" type="presOf" srcId="{B9487228-16C8-4E50-B9E3-FDD6820BF866}" destId="{E70748A0-81F0-4376-A94B-47A84275EDC5}" srcOrd="0" destOrd="0" presId="urn:microsoft.com/office/officeart/2005/8/layout/vList2"/>
    <dgm:cxn modelId="{A4156204-388C-4DB0-B28B-C20BB498C66F}" type="presParOf" srcId="{C0E79832-341A-455E-BC99-A9D5EE3F7DB1}" destId="{E70748A0-81F0-4376-A94B-47A84275EDC5}" srcOrd="0" destOrd="0" presId="urn:microsoft.com/office/officeart/2005/8/layout/vList2"/>
    <dgm:cxn modelId="{CED280F2-B8AF-4157-B761-6B068CB21DC6}" type="presParOf" srcId="{C0E79832-341A-455E-BC99-A9D5EE3F7DB1}" destId="{C0FDE075-754A-4297-B23C-97D19940C095}" srcOrd="1" destOrd="0" presId="urn:microsoft.com/office/officeart/2005/8/layout/vList2"/>
    <dgm:cxn modelId="{86C08565-3A49-4BFD-91D6-373DC3D9D4EA}" type="presParOf" srcId="{C0E79832-341A-455E-BC99-A9D5EE3F7DB1}" destId="{7CC33026-90DA-4B51-95F4-B1A696B565EF}" srcOrd="2" destOrd="0" presId="urn:microsoft.com/office/officeart/2005/8/layout/vList2"/>
    <dgm:cxn modelId="{44786505-21A8-4F38-8675-C27FB03DAF46}" type="presParOf" srcId="{C0E79832-341A-455E-BC99-A9D5EE3F7DB1}" destId="{98872EFB-46EF-4B35-83C6-57B6CF48963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90C1A7-ACC8-41FC-8AE7-7A5B2E437E80}" type="doc">
      <dgm:prSet loTypeId="urn:microsoft.com/office/officeart/2005/8/layout/list1" loCatId="list" qsTypeId="urn:microsoft.com/office/officeart/2005/8/quickstyle/simple4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50D4F62E-9BF9-4210-89CC-415266D6D9F3}">
      <dgm:prSet/>
      <dgm:spPr/>
      <dgm:t>
        <a:bodyPr/>
        <a:lstStyle/>
        <a:p>
          <a:r>
            <a:rPr lang="cs-CZ"/>
            <a:t>Veřejnost </a:t>
          </a:r>
          <a:endParaRPr lang="en-US"/>
        </a:p>
      </dgm:t>
    </dgm:pt>
    <dgm:pt modelId="{C221C689-5481-4770-8EA3-0908A1ED2CDA}" type="parTrans" cxnId="{EB6F202D-B1E6-45D9-B959-EFB9BB1268BA}">
      <dgm:prSet/>
      <dgm:spPr/>
      <dgm:t>
        <a:bodyPr/>
        <a:lstStyle/>
        <a:p>
          <a:endParaRPr lang="en-US"/>
        </a:p>
      </dgm:t>
    </dgm:pt>
    <dgm:pt modelId="{6BD1A1AA-3BB6-4247-8E0F-9F70E22004A7}" type="sibTrans" cxnId="{EB6F202D-B1E6-45D9-B959-EFB9BB1268BA}">
      <dgm:prSet/>
      <dgm:spPr/>
      <dgm:t>
        <a:bodyPr/>
        <a:lstStyle/>
        <a:p>
          <a:endParaRPr lang="en-US"/>
        </a:p>
      </dgm:t>
    </dgm:pt>
    <dgm:pt modelId="{14671A55-8B1F-4A0D-B2ED-11E7481D0636}">
      <dgm:prSet/>
      <dgm:spPr/>
      <dgm:t>
        <a:bodyPr/>
        <a:lstStyle/>
        <a:p>
          <a:r>
            <a:rPr lang="cs-CZ"/>
            <a:t>= každý</a:t>
          </a:r>
          <a:endParaRPr lang="en-US"/>
        </a:p>
      </dgm:t>
    </dgm:pt>
    <dgm:pt modelId="{E065175C-13F0-48FB-A306-5C2282CA6BEF}" type="parTrans" cxnId="{33F6A638-422D-46DA-B6B0-B017B589A8F5}">
      <dgm:prSet/>
      <dgm:spPr/>
      <dgm:t>
        <a:bodyPr/>
        <a:lstStyle/>
        <a:p>
          <a:endParaRPr lang="en-US"/>
        </a:p>
      </dgm:t>
    </dgm:pt>
    <dgm:pt modelId="{4D283C86-AA5B-4509-835C-92FF6772E25D}" type="sibTrans" cxnId="{33F6A638-422D-46DA-B6B0-B017B589A8F5}">
      <dgm:prSet/>
      <dgm:spPr/>
      <dgm:t>
        <a:bodyPr/>
        <a:lstStyle/>
        <a:p>
          <a:endParaRPr lang="en-US"/>
        </a:p>
      </dgm:t>
    </dgm:pt>
    <dgm:pt modelId="{6C877D9A-2BF8-4A6D-AEA0-A55F411BF10C}">
      <dgm:prSet/>
      <dgm:spPr/>
      <dgm:t>
        <a:bodyPr/>
        <a:lstStyle/>
        <a:p>
          <a:r>
            <a:rPr lang="cs-CZ"/>
            <a:t>= jedna nebo více fyzických nebo právnických osob a jejich sdružení, organizace nebo skupiny (čl. 2 odst. 4 AÚ)</a:t>
          </a:r>
          <a:endParaRPr lang="en-US"/>
        </a:p>
      </dgm:t>
    </dgm:pt>
    <dgm:pt modelId="{7AAF7CB3-BBD8-4A64-84DB-6CB3049B1A6A}" type="parTrans" cxnId="{06A10131-0642-409B-89FF-0D5C24E044D9}">
      <dgm:prSet/>
      <dgm:spPr/>
      <dgm:t>
        <a:bodyPr/>
        <a:lstStyle/>
        <a:p>
          <a:endParaRPr lang="en-US"/>
        </a:p>
      </dgm:t>
    </dgm:pt>
    <dgm:pt modelId="{91B9CFB7-3BE6-4163-9812-380050C06F1A}" type="sibTrans" cxnId="{06A10131-0642-409B-89FF-0D5C24E044D9}">
      <dgm:prSet/>
      <dgm:spPr/>
      <dgm:t>
        <a:bodyPr/>
        <a:lstStyle/>
        <a:p>
          <a:endParaRPr lang="en-US"/>
        </a:p>
      </dgm:t>
    </dgm:pt>
    <dgm:pt modelId="{C7F391DB-A67D-4346-B213-A855F26A6F13}">
      <dgm:prSet/>
      <dgm:spPr/>
      <dgm:t>
        <a:bodyPr/>
        <a:lstStyle/>
        <a:p>
          <a:r>
            <a:rPr lang="cs-CZ"/>
            <a:t>bez ohledu na jejich dotčenost nebo zájem, nediskriminační</a:t>
          </a:r>
          <a:endParaRPr lang="en-US"/>
        </a:p>
      </dgm:t>
    </dgm:pt>
    <dgm:pt modelId="{28A28502-377D-4A17-8F65-84DD01467B1B}" type="parTrans" cxnId="{0F8E49CF-12D2-415E-9A7D-B2F9906B231F}">
      <dgm:prSet/>
      <dgm:spPr/>
      <dgm:t>
        <a:bodyPr/>
        <a:lstStyle/>
        <a:p>
          <a:endParaRPr lang="en-US"/>
        </a:p>
      </dgm:t>
    </dgm:pt>
    <dgm:pt modelId="{38838ECA-01F5-419C-922B-07CF5070D626}" type="sibTrans" cxnId="{0F8E49CF-12D2-415E-9A7D-B2F9906B231F}">
      <dgm:prSet/>
      <dgm:spPr/>
      <dgm:t>
        <a:bodyPr/>
        <a:lstStyle/>
        <a:p>
          <a:endParaRPr lang="en-US"/>
        </a:p>
      </dgm:t>
    </dgm:pt>
    <dgm:pt modelId="{B1F44746-68AA-4CCB-A373-113358FDF957}">
      <dgm:prSet/>
      <dgm:spPr/>
      <dgm:t>
        <a:bodyPr/>
        <a:lstStyle/>
        <a:p>
          <a:r>
            <a:rPr lang="cs-CZ"/>
            <a:t>Dotčená veřejnost</a:t>
          </a:r>
          <a:endParaRPr lang="en-US"/>
        </a:p>
      </dgm:t>
    </dgm:pt>
    <dgm:pt modelId="{96824130-CF26-42E3-95E5-F21C18C90C40}" type="parTrans" cxnId="{1F1C99C0-0230-4185-AB80-C2A2B3576680}">
      <dgm:prSet/>
      <dgm:spPr/>
      <dgm:t>
        <a:bodyPr/>
        <a:lstStyle/>
        <a:p>
          <a:endParaRPr lang="en-US"/>
        </a:p>
      </dgm:t>
    </dgm:pt>
    <dgm:pt modelId="{D9D926F6-959D-4F7B-8423-F07BB4B0224A}" type="sibTrans" cxnId="{1F1C99C0-0230-4185-AB80-C2A2B3576680}">
      <dgm:prSet/>
      <dgm:spPr/>
      <dgm:t>
        <a:bodyPr/>
        <a:lstStyle/>
        <a:p>
          <a:endParaRPr lang="en-US"/>
        </a:p>
      </dgm:t>
    </dgm:pt>
    <dgm:pt modelId="{8832C5A8-0106-4E5A-9030-0839C1975E13}">
      <dgm:prSet/>
      <dgm:spPr/>
      <dgm:t>
        <a:bodyPr/>
        <a:lstStyle/>
        <a:p>
          <a:r>
            <a:rPr lang="cs-CZ"/>
            <a:t>= osoby, které mohou být dotčeny na svých právech a povinnostem činností (rozhodováním) orgánů veřejné správy nebo mají zájem na rozhodování zájem (právní nebo faktický)</a:t>
          </a:r>
          <a:endParaRPr lang="en-US"/>
        </a:p>
      </dgm:t>
    </dgm:pt>
    <dgm:pt modelId="{2F0715CE-2F5A-440E-B59A-01C9A6F7EA90}" type="parTrans" cxnId="{EFC33EDF-3CF8-4862-A6AA-A02C3B8CC727}">
      <dgm:prSet/>
      <dgm:spPr/>
      <dgm:t>
        <a:bodyPr/>
        <a:lstStyle/>
        <a:p>
          <a:endParaRPr lang="en-US"/>
        </a:p>
      </dgm:t>
    </dgm:pt>
    <dgm:pt modelId="{72883112-30EC-46D6-8173-E0B596A4803E}" type="sibTrans" cxnId="{EFC33EDF-3CF8-4862-A6AA-A02C3B8CC727}">
      <dgm:prSet/>
      <dgm:spPr/>
      <dgm:t>
        <a:bodyPr/>
        <a:lstStyle/>
        <a:p>
          <a:endParaRPr lang="en-US"/>
        </a:p>
      </dgm:t>
    </dgm:pt>
    <dgm:pt modelId="{CC5770FC-413C-493F-8694-6C94CA859BF8}">
      <dgm:prSet/>
      <dgm:spPr/>
      <dgm:t>
        <a:bodyPr/>
        <a:lstStyle/>
        <a:p>
          <a:r>
            <a:rPr lang="cs-CZ"/>
            <a:t>např. obce, vlastníci nemovitých věcí, environmentální spolky</a:t>
          </a:r>
          <a:endParaRPr lang="en-US"/>
        </a:p>
      </dgm:t>
    </dgm:pt>
    <dgm:pt modelId="{2D060033-FA4B-44F5-A9CE-52BB5D1E3155}" type="parTrans" cxnId="{467D2C89-C6C6-46DD-A52D-B1F1BC86ED1B}">
      <dgm:prSet/>
      <dgm:spPr/>
      <dgm:t>
        <a:bodyPr/>
        <a:lstStyle/>
        <a:p>
          <a:endParaRPr lang="en-US"/>
        </a:p>
      </dgm:t>
    </dgm:pt>
    <dgm:pt modelId="{2AC7909D-DF2B-4741-A54B-23762DA27198}" type="sibTrans" cxnId="{467D2C89-C6C6-46DD-A52D-B1F1BC86ED1B}">
      <dgm:prSet/>
      <dgm:spPr/>
      <dgm:t>
        <a:bodyPr/>
        <a:lstStyle/>
        <a:p>
          <a:endParaRPr lang="en-US"/>
        </a:p>
      </dgm:t>
    </dgm:pt>
    <dgm:pt modelId="{855FB299-082C-4FD3-9F5F-BB82926B3CEF}">
      <dgm:prSet/>
      <dgm:spPr/>
      <dgm:t>
        <a:bodyPr/>
        <a:lstStyle/>
        <a:p>
          <a:r>
            <a:rPr lang="cs-CZ"/>
            <a:t>= veřejnost, která je - nebo může být - ovlivněna environmentálním rozhodováním, anebo která má na tomto rozhodování určitý zájem (čl. 2 odst. 5 AÚ)</a:t>
          </a:r>
          <a:endParaRPr lang="en-US"/>
        </a:p>
      </dgm:t>
    </dgm:pt>
    <dgm:pt modelId="{6648A93D-482A-4DC9-A29C-BF1A8D996793}" type="parTrans" cxnId="{93ED7DDB-665D-40BF-A0C0-5CF30A3A7F7F}">
      <dgm:prSet/>
      <dgm:spPr/>
      <dgm:t>
        <a:bodyPr/>
        <a:lstStyle/>
        <a:p>
          <a:endParaRPr lang="en-US"/>
        </a:p>
      </dgm:t>
    </dgm:pt>
    <dgm:pt modelId="{803CBCF1-8EFB-4FEB-A028-81F17E8FBD32}" type="sibTrans" cxnId="{93ED7DDB-665D-40BF-A0C0-5CF30A3A7F7F}">
      <dgm:prSet/>
      <dgm:spPr/>
      <dgm:t>
        <a:bodyPr/>
        <a:lstStyle/>
        <a:p>
          <a:endParaRPr lang="en-US"/>
        </a:p>
      </dgm:t>
    </dgm:pt>
    <dgm:pt modelId="{27A69BE0-1162-4B0A-B288-489C86DFF97E}">
      <dgm:prSet/>
      <dgm:spPr/>
      <dgm:t>
        <a:bodyPr/>
        <a:lstStyle/>
        <a:p>
          <a:r>
            <a:rPr lang="cs-CZ"/>
            <a:t>pro účely této definice se u nevládních organizací podporujících ochranu životního prostředí a splňujících požadavky vnitrostátních právních předpisů předpokládá, že mají na environmentálním rozhodování zájem</a:t>
          </a:r>
          <a:endParaRPr lang="en-US"/>
        </a:p>
      </dgm:t>
    </dgm:pt>
    <dgm:pt modelId="{3C1ECA31-994B-41EE-9F77-E666706E5FBF}" type="parTrans" cxnId="{0CE35325-DB6A-405C-BE31-D0B385181E7B}">
      <dgm:prSet/>
      <dgm:spPr/>
      <dgm:t>
        <a:bodyPr/>
        <a:lstStyle/>
        <a:p>
          <a:endParaRPr lang="en-US"/>
        </a:p>
      </dgm:t>
    </dgm:pt>
    <dgm:pt modelId="{08C34FC3-2429-411B-BA4E-6C62E9FAC666}" type="sibTrans" cxnId="{0CE35325-DB6A-405C-BE31-D0B385181E7B}">
      <dgm:prSet/>
      <dgm:spPr/>
      <dgm:t>
        <a:bodyPr/>
        <a:lstStyle/>
        <a:p>
          <a:endParaRPr lang="en-US"/>
        </a:p>
      </dgm:t>
    </dgm:pt>
    <dgm:pt modelId="{D05B4F33-9809-4CA8-8202-DCD3B8DC61A9}" type="pres">
      <dgm:prSet presAssocID="{BC90C1A7-ACC8-41FC-8AE7-7A5B2E437E80}" presName="linear" presStyleCnt="0">
        <dgm:presLayoutVars>
          <dgm:dir/>
          <dgm:animLvl val="lvl"/>
          <dgm:resizeHandles val="exact"/>
        </dgm:presLayoutVars>
      </dgm:prSet>
      <dgm:spPr/>
    </dgm:pt>
    <dgm:pt modelId="{AC593AD3-3A26-46F0-AE9B-551DB372CDD4}" type="pres">
      <dgm:prSet presAssocID="{50D4F62E-9BF9-4210-89CC-415266D6D9F3}" presName="parentLin" presStyleCnt="0"/>
      <dgm:spPr/>
    </dgm:pt>
    <dgm:pt modelId="{584F9C1F-B837-456B-8DC2-648DDEE558FA}" type="pres">
      <dgm:prSet presAssocID="{50D4F62E-9BF9-4210-89CC-415266D6D9F3}" presName="parentLeftMargin" presStyleLbl="node1" presStyleIdx="0" presStyleCnt="2"/>
      <dgm:spPr/>
    </dgm:pt>
    <dgm:pt modelId="{DCF1912E-D19A-4263-A172-3F0BC22F59F7}" type="pres">
      <dgm:prSet presAssocID="{50D4F62E-9BF9-4210-89CC-415266D6D9F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D1CB090-54AB-40C0-8210-A1E8055DCF3C}" type="pres">
      <dgm:prSet presAssocID="{50D4F62E-9BF9-4210-89CC-415266D6D9F3}" presName="negativeSpace" presStyleCnt="0"/>
      <dgm:spPr/>
    </dgm:pt>
    <dgm:pt modelId="{424D9814-21E3-417B-A3A1-FBADA3C9EC39}" type="pres">
      <dgm:prSet presAssocID="{50D4F62E-9BF9-4210-89CC-415266D6D9F3}" presName="childText" presStyleLbl="conFgAcc1" presStyleIdx="0" presStyleCnt="2">
        <dgm:presLayoutVars>
          <dgm:bulletEnabled val="1"/>
        </dgm:presLayoutVars>
      </dgm:prSet>
      <dgm:spPr/>
    </dgm:pt>
    <dgm:pt modelId="{42A9AB09-20BA-415B-8340-E21E8C487D2D}" type="pres">
      <dgm:prSet presAssocID="{6BD1A1AA-3BB6-4247-8E0F-9F70E22004A7}" presName="spaceBetweenRectangles" presStyleCnt="0"/>
      <dgm:spPr/>
    </dgm:pt>
    <dgm:pt modelId="{F45F7653-899C-438D-91F6-80A0289AFB9F}" type="pres">
      <dgm:prSet presAssocID="{B1F44746-68AA-4CCB-A373-113358FDF957}" presName="parentLin" presStyleCnt="0"/>
      <dgm:spPr/>
    </dgm:pt>
    <dgm:pt modelId="{76C023C1-DDD7-40AA-A38B-52F530B5848E}" type="pres">
      <dgm:prSet presAssocID="{B1F44746-68AA-4CCB-A373-113358FDF957}" presName="parentLeftMargin" presStyleLbl="node1" presStyleIdx="0" presStyleCnt="2"/>
      <dgm:spPr/>
    </dgm:pt>
    <dgm:pt modelId="{BF892DC7-0C74-4EDB-A67C-91AF33A01DF5}" type="pres">
      <dgm:prSet presAssocID="{B1F44746-68AA-4CCB-A373-113358FDF95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0A4C667-1B6C-4530-A3D3-D74C440CB6E2}" type="pres">
      <dgm:prSet presAssocID="{B1F44746-68AA-4CCB-A373-113358FDF957}" presName="negativeSpace" presStyleCnt="0"/>
      <dgm:spPr/>
    </dgm:pt>
    <dgm:pt modelId="{776C0468-A161-4210-BCEC-9B52D73AB4FA}" type="pres">
      <dgm:prSet presAssocID="{B1F44746-68AA-4CCB-A373-113358FDF95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3621A0A-870E-4432-9D8B-C0F82D6C1D73}" type="presOf" srcId="{6C877D9A-2BF8-4A6D-AEA0-A55F411BF10C}" destId="{424D9814-21E3-417B-A3A1-FBADA3C9EC39}" srcOrd="0" destOrd="1" presId="urn:microsoft.com/office/officeart/2005/8/layout/list1"/>
    <dgm:cxn modelId="{0CE35325-DB6A-405C-BE31-D0B385181E7B}" srcId="{855FB299-082C-4FD3-9F5F-BB82926B3CEF}" destId="{27A69BE0-1162-4B0A-B288-489C86DFF97E}" srcOrd="0" destOrd="0" parTransId="{3C1ECA31-994B-41EE-9F77-E666706E5FBF}" sibTransId="{08C34FC3-2429-411B-BA4E-6C62E9FAC666}"/>
    <dgm:cxn modelId="{EB6F202D-B1E6-45D9-B959-EFB9BB1268BA}" srcId="{BC90C1A7-ACC8-41FC-8AE7-7A5B2E437E80}" destId="{50D4F62E-9BF9-4210-89CC-415266D6D9F3}" srcOrd="0" destOrd="0" parTransId="{C221C689-5481-4770-8EA3-0908A1ED2CDA}" sibTransId="{6BD1A1AA-3BB6-4247-8E0F-9F70E22004A7}"/>
    <dgm:cxn modelId="{C007B42E-6983-4B02-BDEB-AB8C6DF00782}" type="presOf" srcId="{CC5770FC-413C-493F-8694-6C94CA859BF8}" destId="{776C0468-A161-4210-BCEC-9B52D73AB4FA}" srcOrd="0" destOrd="1" presId="urn:microsoft.com/office/officeart/2005/8/layout/list1"/>
    <dgm:cxn modelId="{06A10131-0642-409B-89FF-0D5C24E044D9}" srcId="{50D4F62E-9BF9-4210-89CC-415266D6D9F3}" destId="{6C877D9A-2BF8-4A6D-AEA0-A55F411BF10C}" srcOrd="1" destOrd="0" parTransId="{7AAF7CB3-BBD8-4A64-84DB-6CB3049B1A6A}" sibTransId="{91B9CFB7-3BE6-4163-9812-380050C06F1A}"/>
    <dgm:cxn modelId="{33F6A638-422D-46DA-B6B0-B017B589A8F5}" srcId="{50D4F62E-9BF9-4210-89CC-415266D6D9F3}" destId="{14671A55-8B1F-4A0D-B2ED-11E7481D0636}" srcOrd="0" destOrd="0" parTransId="{E065175C-13F0-48FB-A306-5C2282CA6BEF}" sibTransId="{4D283C86-AA5B-4509-835C-92FF6772E25D}"/>
    <dgm:cxn modelId="{79077648-7D40-437E-8A3E-0F91DD60C457}" type="presOf" srcId="{14671A55-8B1F-4A0D-B2ED-11E7481D0636}" destId="{424D9814-21E3-417B-A3A1-FBADA3C9EC39}" srcOrd="0" destOrd="0" presId="urn:microsoft.com/office/officeart/2005/8/layout/list1"/>
    <dgm:cxn modelId="{DBA17D52-0EB6-4E79-B323-1CE3EF623B8D}" type="presOf" srcId="{27A69BE0-1162-4B0A-B288-489C86DFF97E}" destId="{776C0468-A161-4210-BCEC-9B52D73AB4FA}" srcOrd="0" destOrd="3" presId="urn:microsoft.com/office/officeart/2005/8/layout/list1"/>
    <dgm:cxn modelId="{B746857B-5AFF-410E-8350-4DAC32856241}" type="presOf" srcId="{50D4F62E-9BF9-4210-89CC-415266D6D9F3}" destId="{DCF1912E-D19A-4263-A172-3F0BC22F59F7}" srcOrd="1" destOrd="0" presId="urn:microsoft.com/office/officeart/2005/8/layout/list1"/>
    <dgm:cxn modelId="{8501C988-35DC-4C3A-884F-F225BCE7980D}" type="presOf" srcId="{8832C5A8-0106-4E5A-9030-0839C1975E13}" destId="{776C0468-A161-4210-BCEC-9B52D73AB4FA}" srcOrd="0" destOrd="0" presId="urn:microsoft.com/office/officeart/2005/8/layout/list1"/>
    <dgm:cxn modelId="{467D2C89-C6C6-46DD-A52D-B1F1BC86ED1B}" srcId="{8832C5A8-0106-4E5A-9030-0839C1975E13}" destId="{CC5770FC-413C-493F-8694-6C94CA859BF8}" srcOrd="0" destOrd="0" parTransId="{2D060033-FA4B-44F5-A9CE-52BB5D1E3155}" sibTransId="{2AC7909D-DF2B-4741-A54B-23762DA27198}"/>
    <dgm:cxn modelId="{F2D8889F-0878-42FB-9877-6D0BFEA79557}" type="presOf" srcId="{B1F44746-68AA-4CCB-A373-113358FDF957}" destId="{BF892DC7-0C74-4EDB-A67C-91AF33A01DF5}" srcOrd="1" destOrd="0" presId="urn:microsoft.com/office/officeart/2005/8/layout/list1"/>
    <dgm:cxn modelId="{BB6519A5-0255-4FDC-BFB7-F815030EE17D}" type="presOf" srcId="{855FB299-082C-4FD3-9F5F-BB82926B3CEF}" destId="{776C0468-A161-4210-BCEC-9B52D73AB4FA}" srcOrd="0" destOrd="2" presId="urn:microsoft.com/office/officeart/2005/8/layout/list1"/>
    <dgm:cxn modelId="{6D4770AD-D256-45BF-86BE-3B83FA6E8DB3}" type="presOf" srcId="{B1F44746-68AA-4CCB-A373-113358FDF957}" destId="{76C023C1-DDD7-40AA-A38B-52F530B5848E}" srcOrd="0" destOrd="0" presId="urn:microsoft.com/office/officeart/2005/8/layout/list1"/>
    <dgm:cxn modelId="{309C38AF-8839-452D-BE46-39EABE40B634}" type="presOf" srcId="{50D4F62E-9BF9-4210-89CC-415266D6D9F3}" destId="{584F9C1F-B837-456B-8DC2-648DDEE558FA}" srcOrd="0" destOrd="0" presId="urn:microsoft.com/office/officeart/2005/8/layout/list1"/>
    <dgm:cxn modelId="{CD224EB6-F8A6-40AD-984F-278DB6321EB8}" type="presOf" srcId="{BC90C1A7-ACC8-41FC-8AE7-7A5B2E437E80}" destId="{D05B4F33-9809-4CA8-8202-DCD3B8DC61A9}" srcOrd="0" destOrd="0" presId="urn:microsoft.com/office/officeart/2005/8/layout/list1"/>
    <dgm:cxn modelId="{1F1C99C0-0230-4185-AB80-C2A2B3576680}" srcId="{BC90C1A7-ACC8-41FC-8AE7-7A5B2E437E80}" destId="{B1F44746-68AA-4CCB-A373-113358FDF957}" srcOrd="1" destOrd="0" parTransId="{96824130-CF26-42E3-95E5-F21C18C90C40}" sibTransId="{D9D926F6-959D-4F7B-8423-F07BB4B0224A}"/>
    <dgm:cxn modelId="{0F8E49CF-12D2-415E-9A7D-B2F9906B231F}" srcId="{6C877D9A-2BF8-4A6D-AEA0-A55F411BF10C}" destId="{C7F391DB-A67D-4346-B213-A855F26A6F13}" srcOrd="0" destOrd="0" parTransId="{28A28502-377D-4A17-8F65-84DD01467B1B}" sibTransId="{38838ECA-01F5-419C-922B-07CF5070D626}"/>
    <dgm:cxn modelId="{93ED7DDB-665D-40BF-A0C0-5CF30A3A7F7F}" srcId="{B1F44746-68AA-4CCB-A373-113358FDF957}" destId="{855FB299-082C-4FD3-9F5F-BB82926B3CEF}" srcOrd="1" destOrd="0" parTransId="{6648A93D-482A-4DC9-A29C-BF1A8D996793}" sibTransId="{803CBCF1-8EFB-4FEB-A028-81F17E8FBD32}"/>
    <dgm:cxn modelId="{EFC33EDF-3CF8-4862-A6AA-A02C3B8CC727}" srcId="{B1F44746-68AA-4CCB-A373-113358FDF957}" destId="{8832C5A8-0106-4E5A-9030-0839C1975E13}" srcOrd="0" destOrd="0" parTransId="{2F0715CE-2F5A-440E-B59A-01C9A6F7EA90}" sibTransId="{72883112-30EC-46D6-8173-E0B596A4803E}"/>
    <dgm:cxn modelId="{753B55E0-AA34-481C-896E-74D1E5C8710F}" type="presOf" srcId="{C7F391DB-A67D-4346-B213-A855F26A6F13}" destId="{424D9814-21E3-417B-A3A1-FBADA3C9EC39}" srcOrd="0" destOrd="2" presId="urn:microsoft.com/office/officeart/2005/8/layout/list1"/>
    <dgm:cxn modelId="{2C35B98C-838D-4E01-B822-44DCE9C1A7C7}" type="presParOf" srcId="{D05B4F33-9809-4CA8-8202-DCD3B8DC61A9}" destId="{AC593AD3-3A26-46F0-AE9B-551DB372CDD4}" srcOrd="0" destOrd="0" presId="urn:microsoft.com/office/officeart/2005/8/layout/list1"/>
    <dgm:cxn modelId="{45AEDD41-00AE-4BE4-A6CC-6254E8AE9592}" type="presParOf" srcId="{AC593AD3-3A26-46F0-AE9B-551DB372CDD4}" destId="{584F9C1F-B837-456B-8DC2-648DDEE558FA}" srcOrd="0" destOrd="0" presId="urn:microsoft.com/office/officeart/2005/8/layout/list1"/>
    <dgm:cxn modelId="{4983E4D7-498C-4395-B85D-F979C650D4BE}" type="presParOf" srcId="{AC593AD3-3A26-46F0-AE9B-551DB372CDD4}" destId="{DCF1912E-D19A-4263-A172-3F0BC22F59F7}" srcOrd="1" destOrd="0" presId="urn:microsoft.com/office/officeart/2005/8/layout/list1"/>
    <dgm:cxn modelId="{F5445259-E5FD-4E5C-BF04-657F1BB664F1}" type="presParOf" srcId="{D05B4F33-9809-4CA8-8202-DCD3B8DC61A9}" destId="{3D1CB090-54AB-40C0-8210-A1E8055DCF3C}" srcOrd="1" destOrd="0" presId="urn:microsoft.com/office/officeart/2005/8/layout/list1"/>
    <dgm:cxn modelId="{5655C69C-D77F-4E98-BDB8-4C07BDD1D158}" type="presParOf" srcId="{D05B4F33-9809-4CA8-8202-DCD3B8DC61A9}" destId="{424D9814-21E3-417B-A3A1-FBADA3C9EC39}" srcOrd="2" destOrd="0" presId="urn:microsoft.com/office/officeart/2005/8/layout/list1"/>
    <dgm:cxn modelId="{B6A9C6E1-CA80-4F9D-8754-5DD280281C5B}" type="presParOf" srcId="{D05B4F33-9809-4CA8-8202-DCD3B8DC61A9}" destId="{42A9AB09-20BA-415B-8340-E21E8C487D2D}" srcOrd="3" destOrd="0" presId="urn:microsoft.com/office/officeart/2005/8/layout/list1"/>
    <dgm:cxn modelId="{7AE12CD1-BC6E-44F7-9892-15C6D6FD454F}" type="presParOf" srcId="{D05B4F33-9809-4CA8-8202-DCD3B8DC61A9}" destId="{F45F7653-899C-438D-91F6-80A0289AFB9F}" srcOrd="4" destOrd="0" presId="urn:microsoft.com/office/officeart/2005/8/layout/list1"/>
    <dgm:cxn modelId="{0089343A-BDE1-4CDD-A29C-7A9B8DDF0CD9}" type="presParOf" srcId="{F45F7653-899C-438D-91F6-80A0289AFB9F}" destId="{76C023C1-DDD7-40AA-A38B-52F530B5848E}" srcOrd="0" destOrd="0" presId="urn:microsoft.com/office/officeart/2005/8/layout/list1"/>
    <dgm:cxn modelId="{03BCBB9C-E68A-4382-B84D-2F206B1710CE}" type="presParOf" srcId="{F45F7653-899C-438D-91F6-80A0289AFB9F}" destId="{BF892DC7-0C74-4EDB-A67C-91AF33A01DF5}" srcOrd="1" destOrd="0" presId="urn:microsoft.com/office/officeart/2005/8/layout/list1"/>
    <dgm:cxn modelId="{9222521B-E1A1-49FF-83D7-27D3A0475C4D}" type="presParOf" srcId="{D05B4F33-9809-4CA8-8202-DCD3B8DC61A9}" destId="{50A4C667-1B6C-4530-A3D3-D74C440CB6E2}" srcOrd="5" destOrd="0" presId="urn:microsoft.com/office/officeart/2005/8/layout/list1"/>
    <dgm:cxn modelId="{BC77DF4A-416A-4A73-B05D-EEC29ED3B511}" type="presParOf" srcId="{D05B4F33-9809-4CA8-8202-DCD3B8DC61A9}" destId="{776C0468-A161-4210-BCEC-9B52D73AB4F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7E1141-D484-4C1B-9940-9608D63D3EC4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BBCE956-2997-4D7F-A11E-C5945406BA29}">
      <dgm:prSet/>
      <dgm:spPr/>
      <dgm:t>
        <a:bodyPr/>
        <a:lstStyle/>
        <a:p>
          <a:r>
            <a:rPr lang="cs-CZ"/>
            <a:t>Platnost = účast alespoň 35 % oprávněných osob zapsaných v seznamech oprávněných osob</a:t>
          </a:r>
          <a:endParaRPr lang="en-US"/>
        </a:p>
      </dgm:t>
    </dgm:pt>
    <dgm:pt modelId="{850EC573-E7FB-4873-BDA9-548CAEB8D962}" type="parTrans" cxnId="{7313906F-FF90-443F-8A13-FE2747AAE44E}">
      <dgm:prSet/>
      <dgm:spPr/>
      <dgm:t>
        <a:bodyPr/>
        <a:lstStyle/>
        <a:p>
          <a:endParaRPr lang="en-US"/>
        </a:p>
      </dgm:t>
    </dgm:pt>
    <dgm:pt modelId="{C3AAA40F-7CBE-4E73-AB47-DCCE2D380B39}" type="sibTrans" cxnId="{7313906F-FF90-443F-8A13-FE2747AAE44E}">
      <dgm:prSet/>
      <dgm:spPr/>
      <dgm:t>
        <a:bodyPr/>
        <a:lstStyle/>
        <a:p>
          <a:endParaRPr lang="en-US"/>
        </a:p>
      </dgm:t>
    </dgm:pt>
    <dgm:pt modelId="{17FABDD0-03EE-4494-AED0-4AB02A9026FC}">
      <dgm:prSet/>
      <dgm:spPr/>
      <dgm:t>
        <a:bodyPr/>
        <a:lstStyle/>
        <a:p>
          <a:r>
            <a:rPr lang="cs-CZ"/>
            <a:t>Závaznost rozhodnutí = hlasovala-li pro ně nadpoloviční většina oprávněných osob, které se místního referenda zúčastnily, a alespoň 25 % oprávněných osob zapsaných v seznamech oprávněných osob.</a:t>
          </a:r>
          <a:endParaRPr lang="en-US"/>
        </a:p>
      </dgm:t>
    </dgm:pt>
    <dgm:pt modelId="{E0766DC1-5332-405D-96DE-0C0489F5A5A3}" type="parTrans" cxnId="{C8C4EB25-3A39-484A-A682-35E73566086E}">
      <dgm:prSet/>
      <dgm:spPr/>
      <dgm:t>
        <a:bodyPr/>
        <a:lstStyle/>
        <a:p>
          <a:endParaRPr lang="en-US"/>
        </a:p>
      </dgm:t>
    </dgm:pt>
    <dgm:pt modelId="{24AE3660-669D-496E-A345-75DD9A4B0942}" type="sibTrans" cxnId="{C8C4EB25-3A39-484A-A682-35E73566086E}">
      <dgm:prSet/>
      <dgm:spPr/>
      <dgm:t>
        <a:bodyPr/>
        <a:lstStyle/>
        <a:p>
          <a:endParaRPr lang="en-US"/>
        </a:p>
      </dgm:t>
    </dgm:pt>
    <dgm:pt modelId="{28CD475F-C606-4D66-8E7A-65D45E49AD92}">
      <dgm:prSet/>
      <dgm:spPr/>
      <dgm:t>
        <a:bodyPr/>
        <a:lstStyle/>
        <a:p>
          <a:r>
            <a:rPr lang="cs-CZ"/>
            <a:t>Rozhodnutí je závazné pro zastupitelstvo obce/kraje a orgány obce/kraje.</a:t>
          </a:r>
          <a:endParaRPr lang="en-US"/>
        </a:p>
      </dgm:t>
    </dgm:pt>
    <dgm:pt modelId="{7F29C96F-C2E2-48A8-BAAA-714F7C310AF6}" type="parTrans" cxnId="{76B84865-78C3-43A8-859A-A901203619DD}">
      <dgm:prSet/>
      <dgm:spPr/>
      <dgm:t>
        <a:bodyPr/>
        <a:lstStyle/>
        <a:p>
          <a:endParaRPr lang="en-US"/>
        </a:p>
      </dgm:t>
    </dgm:pt>
    <dgm:pt modelId="{BD88A6CB-9CBB-4322-BE7D-EE26843E7E70}" type="sibTrans" cxnId="{76B84865-78C3-43A8-859A-A901203619DD}">
      <dgm:prSet/>
      <dgm:spPr/>
      <dgm:t>
        <a:bodyPr/>
        <a:lstStyle/>
        <a:p>
          <a:endParaRPr lang="en-US"/>
        </a:p>
      </dgm:t>
    </dgm:pt>
    <dgm:pt modelId="{26C1B93E-71D3-4C4A-B102-19EF1F0C662E}">
      <dgm:prSet/>
      <dgm:spPr/>
      <dgm:t>
        <a:bodyPr/>
        <a:lstStyle/>
        <a:p>
          <a:r>
            <a:rPr lang="cs-CZ"/>
            <a:t>V rámci výkonu samostatné působnosti</a:t>
          </a:r>
          <a:endParaRPr lang="en-US"/>
        </a:p>
      </dgm:t>
    </dgm:pt>
    <dgm:pt modelId="{807C096D-DDBB-4519-B0EF-EEDEDCB8B4B2}" type="parTrans" cxnId="{B3F93986-5CE6-4A5B-932F-B37632C1FE9A}">
      <dgm:prSet/>
      <dgm:spPr/>
      <dgm:t>
        <a:bodyPr/>
        <a:lstStyle/>
        <a:p>
          <a:endParaRPr lang="en-US"/>
        </a:p>
      </dgm:t>
    </dgm:pt>
    <dgm:pt modelId="{2884B84A-20D5-4805-9C54-016280F51796}" type="sibTrans" cxnId="{B3F93986-5CE6-4A5B-932F-B37632C1FE9A}">
      <dgm:prSet/>
      <dgm:spPr/>
      <dgm:t>
        <a:bodyPr/>
        <a:lstStyle/>
        <a:p>
          <a:endParaRPr lang="en-US"/>
        </a:p>
      </dgm:t>
    </dgm:pt>
    <dgm:pt modelId="{46FA3BC4-BBA6-4DCC-BF9E-1600BFC1CE20}">
      <dgm:prSet/>
      <dgm:spPr/>
      <dgm:t>
        <a:bodyPr/>
        <a:lstStyle/>
        <a:p>
          <a:r>
            <a:rPr lang="cs-CZ"/>
            <a:t>Právní účinky do doby, než je nahrazeno novým rozhodnutím v referendu v téže věci (24 měsíců), nebo než dojde k podstatné změně poměrů, za kterých by již nebylo dále uskutečnitelné.</a:t>
          </a:r>
          <a:endParaRPr lang="en-US"/>
        </a:p>
      </dgm:t>
    </dgm:pt>
    <dgm:pt modelId="{75A2D3EC-BC42-4566-802C-FCC736917F51}" type="parTrans" cxnId="{0D2477D1-0A57-4961-886F-C9DD1B820818}">
      <dgm:prSet/>
      <dgm:spPr/>
      <dgm:t>
        <a:bodyPr/>
        <a:lstStyle/>
        <a:p>
          <a:endParaRPr lang="en-US"/>
        </a:p>
      </dgm:t>
    </dgm:pt>
    <dgm:pt modelId="{E919624D-CB52-43CA-A7EA-BA2AC9C07163}" type="sibTrans" cxnId="{0D2477D1-0A57-4961-886F-C9DD1B820818}">
      <dgm:prSet/>
      <dgm:spPr/>
      <dgm:t>
        <a:bodyPr/>
        <a:lstStyle/>
        <a:p>
          <a:endParaRPr lang="en-US"/>
        </a:p>
      </dgm:t>
    </dgm:pt>
    <dgm:pt modelId="{CF03CDF1-2E19-4102-9053-7ABAAB3EB39F}" type="pres">
      <dgm:prSet presAssocID="{127E1141-D484-4C1B-9940-9608D63D3EC4}" presName="linear" presStyleCnt="0">
        <dgm:presLayoutVars>
          <dgm:animLvl val="lvl"/>
          <dgm:resizeHandles val="exact"/>
        </dgm:presLayoutVars>
      </dgm:prSet>
      <dgm:spPr/>
    </dgm:pt>
    <dgm:pt modelId="{EFA9250A-C7E1-44DE-B1A0-7DC67D6CB048}" type="pres">
      <dgm:prSet presAssocID="{1BBCE956-2997-4D7F-A11E-C5945406BA2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BAD9F03-71F4-420A-BED1-90495C6BF872}" type="pres">
      <dgm:prSet presAssocID="{C3AAA40F-7CBE-4E73-AB47-DCCE2D380B39}" presName="spacer" presStyleCnt="0"/>
      <dgm:spPr/>
    </dgm:pt>
    <dgm:pt modelId="{902B0490-CE9C-44D9-BB6D-01A0FCB2258B}" type="pres">
      <dgm:prSet presAssocID="{17FABDD0-03EE-4494-AED0-4AB02A9026F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727639F-E1C6-4319-B8EB-B3D0F34A0CDA}" type="pres">
      <dgm:prSet presAssocID="{17FABDD0-03EE-4494-AED0-4AB02A9026F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2C56700-4BF2-4B9E-8B6F-68ECF6469F18}" type="presOf" srcId="{17FABDD0-03EE-4494-AED0-4AB02A9026FC}" destId="{902B0490-CE9C-44D9-BB6D-01A0FCB2258B}" srcOrd="0" destOrd="0" presId="urn:microsoft.com/office/officeart/2005/8/layout/vList2"/>
    <dgm:cxn modelId="{6F93330B-CD34-4EA3-A266-D88DA2D8FD4E}" type="presOf" srcId="{28CD475F-C606-4D66-8E7A-65D45E49AD92}" destId="{A727639F-E1C6-4319-B8EB-B3D0F34A0CDA}" srcOrd="0" destOrd="0" presId="urn:microsoft.com/office/officeart/2005/8/layout/vList2"/>
    <dgm:cxn modelId="{C8C4EB25-3A39-484A-A682-35E73566086E}" srcId="{127E1141-D484-4C1B-9940-9608D63D3EC4}" destId="{17FABDD0-03EE-4494-AED0-4AB02A9026FC}" srcOrd="1" destOrd="0" parTransId="{E0766DC1-5332-405D-96DE-0C0489F5A5A3}" sibTransId="{24AE3660-669D-496E-A345-75DD9A4B0942}"/>
    <dgm:cxn modelId="{F8A99B3C-7BED-4E2E-9B9D-3E3BB9F5131F}" type="presOf" srcId="{127E1141-D484-4C1B-9940-9608D63D3EC4}" destId="{CF03CDF1-2E19-4102-9053-7ABAAB3EB39F}" srcOrd="0" destOrd="0" presId="urn:microsoft.com/office/officeart/2005/8/layout/vList2"/>
    <dgm:cxn modelId="{76B84865-78C3-43A8-859A-A901203619DD}" srcId="{17FABDD0-03EE-4494-AED0-4AB02A9026FC}" destId="{28CD475F-C606-4D66-8E7A-65D45E49AD92}" srcOrd="0" destOrd="0" parTransId="{7F29C96F-C2E2-48A8-BAAA-714F7C310AF6}" sibTransId="{BD88A6CB-9CBB-4322-BE7D-EE26843E7E70}"/>
    <dgm:cxn modelId="{7313906F-FF90-443F-8A13-FE2747AAE44E}" srcId="{127E1141-D484-4C1B-9940-9608D63D3EC4}" destId="{1BBCE956-2997-4D7F-A11E-C5945406BA29}" srcOrd="0" destOrd="0" parTransId="{850EC573-E7FB-4873-BDA9-548CAEB8D962}" sibTransId="{C3AAA40F-7CBE-4E73-AB47-DCCE2D380B39}"/>
    <dgm:cxn modelId="{2C9EAA58-CD18-4F82-8E9A-EDA892FC7314}" type="presOf" srcId="{26C1B93E-71D3-4C4A-B102-19EF1F0C662E}" destId="{A727639F-E1C6-4319-B8EB-B3D0F34A0CDA}" srcOrd="0" destOrd="1" presId="urn:microsoft.com/office/officeart/2005/8/layout/vList2"/>
    <dgm:cxn modelId="{7986DD82-8F65-4165-A5DF-6A2D96FD41C6}" type="presOf" srcId="{1BBCE956-2997-4D7F-A11E-C5945406BA29}" destId="{EFA9250A-C7E1-44DE-B1A0-7DC67D6CB048}" srcOrd="0" destOrd="0" presId="urn:microsoft.com/office/officeart/2005/8/layout/vList2"/>
    <dgm:cxn modelId="{B3F93986-5CE6-4A5B-932F-B37632C1FE9A}" srcId="{17FABDD0-03EE-4494-AED0-4AB02A9026FC}" destId="{26C1B93E-71D3-4C4A-B102-19EF1F0C662E}" srcOrd="1" destOrd="0" parTransId="{807C096D-DDBB-4519-B0EF-EEDEDCB8B4B2}" sibTransId="{2884B84A-20D5-4805-9C54-016280F51796}"/>
    <dgm:cxn modelId="{D343B59E-DCA0-4E02-A7D9-742BA3D4F0F3}" type="presOf" srcId="{46FA3BC4-BBA6-4DCC-BF9E-1600BFC1CE20}" destId="{A727639F-E1C6-4319-B8EB-B3D0F34A0CDA}" srcOrd="0" destOrd="2" presId="urn:microsoft.com/office/officeart/2005/8/layout/vList2"/>
    <dgm:cxn modelId="{0D2477D1-0A57-4961-886F-C9DD1B820818}" srcId="{26C1B93E-71D3-4C4A-B102-19EF1F0C662E}" destId="{46FA3BC4-BBA6-4DCC-BF9E-1600BFC1CE20}" srcOrd="0" destOrd="0" parTransId="{75A2D3EC-BC42-4566-802C-FCC736917F51}" sibTransId="{E919624D-CB52-43CA-A7EA-BA2AC9C07163}"/>
    <dgm:cxn modelId="{34B7964B-A3A4-4C4F-9AD6-5156DA302A78}" type="presParOf" srcId="{CF03CDF1-2E19-4102-9053-7ABAAB3EB39F}" destId="{EFA9250A-C7E1-44DE-B1A0-7DC67D6CB048}" srcOrd="0" destOrd="0" presId="urn:microsoft.com/office/officeart/2005/8/layout/vList2"/>
    <dgm:cxn modelId="{AB6D7D62-ABA8-44C0-8469-B85923937482}" type="presParOf" srcId="{CF03CDF1-2E19-4102-9053-7ABAAB3EB39F}" destId="{2BAD9F03-71F4-420A-BED1-90495C6BF872}" srcOrd="1" destOrd="0" presId="urn:microsoft.com/office/officeart/2005/8/layout/vList2"/>
    <dgm:cxn modelId="{E4C8349C-54C1-438D-9E55-C268CBD0D6DF}" type="presParOf" srcId="{CF03CDF1-2E19-4102-9053-7ABAAB3EB39F}" destId="{902B0490-CE9C-44D9-BB6D-01A0FCB2258B}" srcOrd="2" destOrd="0" presId="urn:microsoft.com/office/officeart/2005/8/layout/vList2"/>
    <dgm:cxn modelId="{BC9143E2-5C99-4F99-8AB5-753AC850495A}" type="presParOf" srcId="{CF03CDF1-2E19-4102-9053-7ABAAB3EB39F}" destId="{A727639F-E1C6-4319-B8EB-B3D0F34A0CD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0D0C62-E486-4744-811E-8252BD8F1EFD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1379AD6-B80B-4073-B1ED-D786A45EDBCD}">
      <dgm:prSet/>
      <dgm:spPr/>
      <dgm:t>
        <a:bodyPr/>
        <a:lstStyle/>
        <a:p>
          <a:r>
            <a:rPr lang="cs-CZ"/>
            <a:t>Institucionalizovaná účast</a:t>
          </a:r>
          <a:endParaRPr lang="en-US"/>
        </a:p>
      </dgm:t>
    </dgm:pt>
    <dgm:pt modelId="{CAAF1FE2-681D-49E9-91C2-6C868DEE51E6}" type="parTrans" cxnId="{F5EF3729-4DAF-4A18-85F0-7C1C237200E5}">
      <dgm:prSet/>
      <dgm:spPr/>
      <dgm:t>
        <a:bodyPr/>
        <a:lstStyle/>
        <a:p>
          <a:endParaRPr lang="en-US"/>
        </a:p>
      </dgm:t>
    </dgm:pt>
    <dgm:pt modelId="{965379E0-1D18-439A-BBE7-A8DD2638E9BE}" type="sibTrans" cxnId="{F5EF3729-4DAF-4A18-85F0-7C1C237200E5}">
      <dgm:prSet/>
      <dgm:spPr/>
      <dgm:t>
        <a:bodyPr/>
        <a:lstStyle/>
        <a:p>
          <a:endParaRPr lang="en-US"/>
        </a:p>
      </dgm:t>
    </dgm:pt>
    <dgm:pt modelId="{6AD22040-305F-4755-B84C-0AC341D305A0}">
      <dgm:prSet/>
      <dgm:spPr/>
      <dgm:t>
        <a:bodyPr/>
        <a:lstStyle/>
        <a:p>
          <a:r>
            <a:rPr lang="cs-CZ"/>
            <a:t>Veřejné stráže</a:t>
          </a:r>
          <a:endParaRPr lang="en-US"/>
        </a:p>
      </dgm:t>
    </dgm:pt>
    <dgm:pt modelId="{8B2EA301-DA38-45C1-9822-FEF7F5048969}" type="parTrans" cxnId="{F173FCD7-3FAA-41C9-853F-8B00554A3782}">
      <dgm:prSet/>
      <dgm:spPr/>
      <dgm:t>
        <a:bodyPr/>
        <a:lstStyle/>
        <a:p>
          <a:endParaRPr lang="en-US"/>
        </a:p>
      </dgm:t>
    </dgm:pt>
    <dgm:pt modelId="{7B109326-F1F9-42A9-A2E9-1CD2A6D60304}" type="sibTrans" cxnId="{F173FCD7-3FAA-41C9-853F-8B00554A3782}">
      <dgm:prSet/>
      <dgm:spPr/>
      <dgm:t>
        <a:bodyPr/>
        <a:lstStyle/>
        <a:p>
          <a:endParaRPr lang="en-US"/>
        </a:p>
      </dgm:t>
    </dgm:pt>
    <dgm:pt modelId="{D131E125-3CEB-4E45-82FB-0E34B435D22E}">
      <dgm:prSet/>
      <dgm:spPr/>
      <dgm:t>
        <a:bodyPr/>
        <a:lstStyle/>
        <a:p>
          <a:r>
            <a:rPr lang="cs-CZ"/>
            <a:t>Lesní, myslivecká, rybářská, stráž přírody</a:t>
          </a:r>
          <a:endParaRPr lang="en-US"/>
        </a:p>
      </dgm:t>
    </dgm:pt>
    <dgm:pt modelId="{B088DAAB-F09A-4BC4-9AB6-76AC8DEE2A68}" type="parTrans" cxnId="{3F958A56-20B1-484A-B739-27D0C4345F52}">
      <dgm:prSet/>
      <dgm:spPr/>
      <dgm:t>
        <a:bodyPr/>
        <a:lstStyle/>
        <a:p>
          <a:endParaRPr lang="en-US"/>
        </a:p>
      </dgm:t>
    </dgm:pt>
    <dgm:pt modelId="{B6DC70EC-BAD3-4E63-A11D-30108AF8E34F}" type="sibTrans" cxnId="{3F958A56-20B1-484A-B739-27D0C4345F52}">
      <dgm:prSet/>
      <dgm:spPr/>
      <dgm:t>
        <a:bodyPr/>
        <a:lstStyle/>
        <a:p>
          <a:endParaRPr lang="en-US"/>
        </a:p>
      </dgm:t>
    </dgm:pt>
    <dgm:pt modelId="{D6B3E379-67EB-4A7C-BDC4-7B563E078159}">
      <dgm:prSet/>
      <dgm:spPr/>
      <dgm:t>
        <a:bodyPr/>
        <a:lstStyle/>
        <a:p>
          <a:r>
            <a:rPr lang="cs-CZ"/>
            <a:t>Výkon vlastnického práva</a:t>
          </a:r>
          <a:endParaRPr lang="en-US"/>
        </a:p>
      </dgm:t>
    </dgm:pt>
    <dgm:pt modelId="{8920A38D-C477-47BF-99F3-0597647D0F83}" type="parTrans" cxnId="{C366F023-C112-4833-B2C4-1DF5BB941B26}">
      <dgm:prSet/>
      <dgm:spPr/>
      <dgm:t>
        <a:bodyPr/>
        <a:lstStyle/>
        <a:p>
          <a:endParaRPr lang="en-US"/>
        </a:p>
      </dgm:t>
    </dgm:pt>
    <dgm:pt modelId="{41CBAE5F-A287-4F5B-8273-112F3502B03A}" type="sibTrans" cxnId="{C366F023-C112-4833-B2C4-1DF5BB941B26}">
      <dgm:prSet/>
      <dgm:spPr/>
      <dgm:t>
        <a:bodyPr/>
        <a:lstStyle/>
        <a:p>
          <a:endParaRPr lang="en-US"/>
        </a:p>
      </dgm:t>
    </dgm:pt>
    <dgm:pt modelId="{25C56618-3CAA-4FF4-A923-5377C3B6E302}">
      <dgm:prSet/>
      <dgm:spPr/>
      <dgm:t>
        <a:bodyPr/>
        <a:lstStyle/>
        <a:p>
          <a:r>
            <a:rPr lang="cs-CZ"/>
            <a:t>Blíže viz přednáška dr. Jakuba Hanáka dne 19. 12. 2018</a:t>
          </a:r>
          <a:endParaRPr lang="en-US"/>
        </a:p>
      </dgm:t>
    </dgm:pt>
    <dgm:pt modelId="{9B2A9FDA-DCD9-4301-9906-4EA5A29E3494}" type="parTrans" cxnId="{9D074D8D-0941-4D0D-A68B-B862D0F38DE3}">
      <dgm:prSet/>
      <dgm:spPr/>
      <dgm:t>
        <a:bodyPr/>
        <a:lstStyle/>
        <a:p>
          <a:endParaRPr lang="en-US"/>
        </a:p>
      </dgm:t>
    </dgm:pt>
    <dgm:pt modelId="{A134FDDB-8E6D-489F-BB15-2F35F10D5C14}" type="sibTrans" cxnId="{9D074D8D-0941-4D0D-A68B-B862D0F38DE3}">
      <dgm:prSet/>
      <dgm:spPr/>
      <dgm:t>
        <a:bodyPr/>
        <a:lstStyle/>
        <a:p>
          <a:endParaRPr lang="en-US"/>
        </a:p>
      </dgm:t>
    </dgm:pt>
    <dgm:pt modelId="{276894B1-7F46-4051-9DC5-D3EC4B141CA1}">
      <dgm:prSet/>
      <dgm:spPr/>
      <dgm:t>
        <a:bodyPr/>
        <a:lstStyle/>
        <a:p>
          <a:r>
            <a:rPr lang="cs-CZ"/>
            <a:t>Uzavírání veřejnoprávních smluv</a:t>
          </a:r>
          <a:endParaRPr lang="en-US"/>
        </a:p>
      </dgm:t>
    </dgm:pt>
    <dgm:pt modelId="{449ECF4F-9E25-4F34-A952-83B3A0E5BD98}" type="parTrans" cxnId="{815419ED-B0AD-4F7E-80AB-1F5BDDB3C8EB}">
      <dgm:prSet/>
      <dgm:spPr/>
      <dgm:t>
        <a:bodyPr/>
        <a:lstStyle/>
        <a:p>
          <a:endParaRPr lang="en-US"/>
        </a:p>
      </dgm:t>
    </dgm:pt>
    <dgm:pt modelId="{FC53DFF4-DCF4-4F33-A849-2358454FEB83}" type="sibTrans" cxnId="{815419ED-B0AD-4F7E-80AB-1F5BDDB3C8EB}">
      <dgm:prSet/>
      <dgm:spPr/>
      <dgm:t>
        <a:bodyPr/>
        <a:lstStyle/>
        <a:p>
          <a:endParaRPr lang="en-US"/>
        </a:p>
      </dgm:t>
    </dgm:pt>
    <dgm:pt modelId="{D8241E31-2EE2-4FA6-874C-ABD7B1699B1B}">
      <dgm:prSet/>
      <dgm:spPr/>
      <dgm:t>
        <a:bodyPr/>
        <a:lstStyle/>
        <a:p>
          <a:r>
            <a:rPr lang="cs-CZ"/>
            <a:t>Např. </a:t>
          </a:r>
          <a:r>
            <a:rPr lang="cs-CZ">
              <a:hlinkClick xmlns:r="http://schemas.openxmlformats.org/officeDocument/2006/relationships" r:id="rId1"/>
            </a:rPr>
            <a:t>smlouvy dle ZOPK</a:t>
          </a:r>
          <a:endParaRPr lang="en-US"/>
        </a:p>
      </dgm:t>
    </dgm:pt>
    <dgm:pt modelId="{45CE170C-9DCE-4E67-845E-8E6FA0298DDE}" type="parTrans" cxnId="{BD9D3FB3-1968-4ECC-B494-5F5D23908B81}">
      <dgm:prSet/>
      <dgm:spPr/>
      <dgm:t>
        <a:bodyPr/>
        <a:lstStyle/>
        <a:p>
          <a:endParaRPr lang="en-US"/>
        </a:p>
      </dgm:t>
    </dgm:pt>
    <dgm:pt modelId="{59D46EB1-FD10-4E81-B0A8-44B4DE966BDA}" type="sibTrans" cxnId="{BD9D3FB3-1968-4ECC-B494-5F5D23908B81}">
      <dgm:prSet/>
      <dgm:spPr/>
      <dgm:t>
        <a:bodyPr/>
        <a:lstStyle/>
        <a:p>
          <a:endParaRPr lang="en-US"/>
        </a:p>
      </dgm:t>
    </dgm:pt>
    <dgm:pt modelId="{AF720FE9-AB39-4009-93E8-E965028F671D}">
      <dgm:prSet/>
      <dgm:spPr/>
      <dgm:t>
        <a:bodyPr/>
        <a:lstStyle/>
        <a:p>
          <a:r>
            <a:rPr lang="cs-CZ"/>
            <a:t>Smluvní ochrana území a památných stromů</a:t>
          </a:r>
          <a:endParaRPr lang="en-US"/>
        </a:p>
      </dgm:t>
    </dgm:pt>
    <dgm:pt modelId="{EF6E4D16-43D0-47B6-9134-2489ABBF1768}" type="parTrans" cxnId="{03D9E56B-1C8D-4B41-B3BF-063CF5239841}">
      <dgm:prSet/>
      <dgm:spPr/>
      <dgm:t>
        <a:bodyPr/>
        <a:lstStyle/>
        <a:p>
          <a:endParaRPr lang="en-US"/>
        </a:p>
      </dgm:t>
    </dgm:pt>
    <dgm:pt modelId="{49DA8A85-6850-4AE6-9F7D-47EBC60B16E6}" type="sibTrans" cxnId="{03D9E56B-1C8D-4B41-B3BF-063CF5239841}">
      <dgm:prSet/>
      <dgm:spPr/>
      <dgm:t>
        <a:bodyPr/>
        <a:lstStyle/>
        <a:p>
          <a:endParaRPr lang="en-US"/>
        </a:p>
      </dgm:t>
    </dgm:pt>
    <dgm:pt modelId="{DEF766BB-14F8-4B85-9F0E-739660387884}">
      <dgm:prSet/>
      <dgm:spPr/>
      <dgm:t>
        <a:bodyPr/>
        <a:lstStyle/>
        <a:p>
          <a:r>
            <a:rPr lang="cs-CZ"/>
            <a:t>Dohody o způsobu hospodaření </a:t>
          </a:r>
          <a:endParaRPr lang="en-US"/>
        </a:p>
      </dgm:t>
    </dgm:pt>
    <dgm:pt modelId="{A4384C63-A5E9-4C66-A70F-FFAE55BC6168}" type="parTrans" cxnId="{9D74E55B-518F-462C-89BA-8B7C433AB4C3}">
      <dgm:prSet/>
      <dgm:spPr/>
      <dgm:t>
        <a:bodyPr/>
        <a:lstStyle/>
        <a:p>
          <a:endParaRPr lang="en-US"/>
        </a:p>
      </dgm:t>
    </dgm:pt>
    <dgm:pt modelId="{64ADAF5B-9903-4A57-B5AA-98A58735BE81}" type="sibTrans" cxnId="{9D74E55B-518F-462C-89BA-8B7C433AB4C3}">
      <dgm:prSet/>
      <dgm:spPr/>
      <dgm:t>
        <a:bodyPr/>
        <a:lstStyle/>
        <a:p>
          <a:endParaRPr lang="en-US"/>
        </a:p>
      </dgm:t>
    </dgm:pt>
    <dgm:pt modelId="{F6F9F3EC-15C2-46D1-9765-9BAA77F0D751}">
      <dgm:prSet/>
      <dgm:spPr/>
      <dgm:t>
        <a:bodyPr/>
        <a:lstStyle/>
        <a:p>
          <a:r>
            <a:rPr lang="cs-CZ"/>
            <a:t>Dohody o zajišťování určitých činností v zájmu druhové ochrany přírody</a:t>
          </a:r>
          <a:endParaRPr lang="en-US"/>
        </a:p>
      </dgm:t>
    </dgm:pt>
    <dgm:pt modelId="{4B1C8482-4DA9-499A-99B1-918D05BA6AEF}" type="parTrans" cxnId="{DBB85B68-5F41-46C1-AA2D-F8C7BDBFEF24}">
      <dgm:prSet/>
      <dgm:spPr/>
      <dgm:t>
        <a:bodyPr/>
        <a:lstStyle/>
        <a:p>
          <a:endParaRPr lang="en-US"/>
        </a:p>
      </dgm:t>
    </dgm:pt>
    <dgm:pt modelId="{0C95E305-BE00-4A3F-9D94-5FB2F48683DC}" type="sibTrans" cxnId="{DBB85B68-5F41-46C1-AA2D-F8C7BDBFEF24}">
      <dgm:prSet/>
      <dgm:spPr/>
      <dgm:t>
        <a:bodyPr/>
        <a:lstStyle/>
        <a:p>
          <a:endParaRPr lang="en-US"/>
        </a:p>
      </dgm:t>
    </dgm:pt>
    <dgm:pt modelId="{003FAC51-91CC-49A9-B529-77C5EE46D142}">
      <dgm:prSet/>
      <dgm:spPr/>
      <dgm:t>
        <a:bodyPr/>
        <a:lstStyle/>
        <a:p>
          <a:r>
            <a:rPr lang="cs-CZ"/>
            <a:t>Dohody o provádění péče o pozemky</a:t>
          </a:r>
          <a:endParaRPr lang="en-US"/>
        </a:p>
      </dgm:t>
    </dgm:pt>
    <dgm:pt modelId="{5314380F-EFC1-40D8-BF42-99CE04F91BCF}" type="parTrans" cxnId="{48306C89-D024-4AAE-A624-3FDCB78CDB9D}">
      <dgm:prSet/>
      <dgm:spPr/>
      <dgm:t>
        <a:bodyPr/>
        <a:lstStyle/>
        <a:p>
          <a:endParaRPr lang="en-US"/>
        </a:p>
      </dgm:t>
    </dgm:pt>
    <dgm:pt modelId="{95B09501-7DFF-48A5-94E7-9C7D06B210E8}" type="sibTrans" cxnId="{48306C89-D024-4AAE-A624-3FDCB78CDB9D}">
      <dgm:prSet/>
      <dgm:spPr/>
      <dgm:t>
        <a:bodyPr/>
        <a:lstStyle/>
        <a:p>
          <a:endParaRPr lang="en-US"/>
        </a:p>
      </dgm:t>
    </dgm:pt>
    <dgm:pt modelId="{283B9908-05B1-44BB-92AE-63EEC9A55007}" type="pres">
      <dgm:prSet presAssocID="{2D0D0C62-E486-4744-811E-8252BD8F1EFD}" presName="linear" presStyleCnt="0">
        <dgm:presLayoutVars>
          <dgm:dir/>
          <dgm:animLvl val="lvl"/>
          <dgm:resizeHandles val="exact"/>
        </dgm:presLayoutVars>
      </dgm:prSet>
      <dgm:spPr/>
    </dgm:pt>
    <dgm:pt modelId="{E5B78D8D-7F64-4146-82BD-DBE46885612D}" type="pres">
      <dgm:prSet presAssocID="{81379AD6-B80B-4073-B1ED-D786A45EDBCD}" presName="parentLin" presStyleCnt="0"/>
      <dgm:spPr/>
    </dgm:pt>
    <dgm:pt modelId="{52568D65-0AFC-4617-BDE6-12D7FD7A2A9A}" type="pres">
      <dgm:prSet presAssocID="{81379AD6-B80B-4073-B1ED-D786A45EDBCD}" presName="parentLeftMargin" presStyleLbl="node1" presStyleIdx="0" presStyleCnt="3"/>
      <dgm:spPr/>
    </dgm:pt>
    <dgm:pt modelId="{B3DA7A82-D563-40E5-80E5-CB90486E2DD0}" type="pres">
      <dgm:prSet presAssocID="{81379AD6-B80B-4073-B1ED-D786A45EDBC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E415023-C725-4502-BB4C-60A9DD7837CD}" type="pres">
      <dgm:prSet presAssocID="{81379AD6-B80B-4073-B1ED-D786A45EDBCD}" presName="negativeSpace" presStyleCnt="0"/>
      <dgm:spPr/>
    </dgm:pt>
    <dgm:pt modelId="{560EE34E-2CDF-4C40-BDCD-183A0414CA16}" type="pres">
      <dgm:prSet presAssocID="{81379AD6-B80B-4073-B1ED-D786A45EDBCD}" presName="childText" presStyleLbl="conFgAcc1" presStyleIdx="0" presStyleCnt="3">
        <dgm:presLayoutVars>
          <dgm:bulletEnabled val="1"/>
        </dgm:presLayoutVars>
      </dgm:prSet>
      <dgm:spPr/>
    </dgm:pt>
    <dgm:pt modelId="{8C018656-9305-46E3-A31D-27AB45FBF016}" type="pres">
      <dgm:prSet presAssocID="{965379E0-1D18-439A-BBE7-A8DD2638E9BE}" presName="spaceBetweenRectangles" presStyleCnt="0"/>
      <dgm:spPr/>
    </dgm:pt>
    <dgm:pt modelId="{87D92279-A781-4BE3-A5A1-C0969AD06308}" type="pres">
      <dgm:prSet presAssocID="{D6B3E379-67EB-4A7C-BDC4-7B563E078159}" presName="parentLin" presStyleCnt="0"/>
      <dgm:spPr/>
    </dgm:pt>
    <dgm:pt modelId="{D8E41AA1-E498-4C34-BF9A-3CE89F1AFE46}" type="pres">
      <dgm:prSet presAssocID="{D6B3E379-67EB-4A7C-BDC4-7B563E078159}" presName="parentLeftMargin" presStyleLbl="node1" presStyleIdx="0" presStyleCnt="3"/>
      <dgm:spPr/>
    </dgm:pt>
    <dgm:pt modelId="{BA439B98-59F1-454C-99D1-9295AC180BC8}" type="pres">
      <dgm:prSet presAssocID="{D6B3E379-67EB-4A7C-BDC4-7B563E07815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F34461E-1D65-4CEB-99B1-B932018565A0}" type="pres">
      <dgm:prSet presAssocID="{D6B3E379-67EB-4A7C-BDC4-7B563E078159}" presName="negativeSpace" presStyleCnt="0"/>
      <dgm:spPr/>
    </dgm:pt>
    <dgm:pt modelId="{EA2FC176-38D8-49B6-9A9D-A746FC508566}" type="pres">
      <dgm:prSet presAssocID="{D6B3E379-67EB-4A7C-BDC4-7B563E078159}" presName="childText" presStyleLbl="conFgAcc1" presStyleIdx="1" presStyleCnt="3">
        <dgm:presLayoutVars>
          <dgm:bulletEnabled val="1"/>
        </dgm:presLayoutVars>
      </dgm:prSet>
      <dgm:spPr/>
    </dgm:pt>
    <dgm:pt modelId="{D7825EC0-54D7-4C19-B01D-68A55947F826}" type="pres">
      <dgm:prSet presAssocID="{41CBAE5F-A287-4F5B-8273-112F3502B03A}" presName="spaceBetweenRectangles" presStyleCnt="0"/>
      <dgm:spPr/>
    </dgm:pt>
    <dgm:pt modelId="{3B07224E-2BEB-4156-B5C9-4C95FB8EEFC0}" type="pres">
      <dgm:prSet presAssocID="{276894B1-7F46-4051-9DC5-D3EC4B141CA1}" presName="parentLin" presStyleCnt="0"/>
      <dgm:spPr/>
    </dgm:pt>
    <dgm:pt modelId="{5364930E-3859-4D5B-A0CB-901C62688F56}" type="pres">
      <dgm:prSet presAssocID="{276894B1-7F46-4051-9DC5-D3EC4B141CA1}" presName="parentLeftMargin" presStyleLbl="node1" presStyleIdx="1" presStyleCnt="3"/>
      <dgm:spPr/>
    </dgm:pt>
    <dgm:pt modelId="{D0780B37-03BF-409F-95E2-CFCCE7D93B14}" type="pres">
      <dgm:prSet presAssocID="{276894B1-7F46-4051-9DC5-D3EC4B141CA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E07438F-697F-4AD5-86F2-8AC6015015BE}" type="pres">
      <dgm:prSet presAssocID="{276894B1-7F46-4051-9DC5-D3EC4B141CA1}" presName="negativeSpace" presStyleCnt="0"/>
      <dgm:spPr/>
    </dgm:pt>
    <dgm:pt modelId="{D2678586-5B5F-4686-A1D1-73BD2C09AEF1}" type="pres">
      <dgm:prSet presAssocID="{276894B1-7F46-4051-9DC5-D3EC4B141CA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F805720-570A-4DC9-8C9E-AAA93BEE8904}" type="presOf" srcId="{81379AD6-B80B-4073-B1ED-D786A45EDBCD}" destId="{52568D65-0AFC-4617-BDE6-12D7FD7A2A9A}" srcOrd="0" destOrd="0" presId="urn:microsoft.com/office/officeart/2005/8/layout/list1"/>
    <dgm:cxn modelId="{940B0622-8ACC-4F36-A148-C3668D8B1AD4}" type="presOf" srcId="{D6B3E379-67EB-4A7C-BDC4-7B563E078159}" destId="{D8E41AA1-E498-4C34-BF9A-3CE89F1AFE46}" srcOrd="0" destOrd="0" presId="urn:microsoft.com/office/officeart/2005/8/layout/list1"/>
    <dgm:cxn modelId="{C366F023-C112-4833-B2C4-1DF5BB941B26}" srcId="{2D0D0C62-E486-4744-811E-8252BD8F1EFD}" destId="{D6B3E379-67EB-4A7C-BDC4-7B563E078159}" srcOrd="1" destOrd="0" parTransId="{8920A38D-C477-47BF-99F3-0597647D0F83}" sibTransId="{41CBAE5F-A287-4F5B-8273-112F3502B03A}"/>
    <dgm:cxn modelId="{F5EF3729-4DAF-4A18-85F0-7C1C237200E5}" srcId="{2D0D0C62-E486-4744-811E-8252BD8F1EFD}" destId="{81379AD6-B80B-4073-B1ED-D786A45EDBCD}" srcOrd="0" destOrd="0" parTransId="{CAAF1FE2-681D-49E9-91C2-6C868DEE51E6}" sibTransId="{965379E0-1D18-439A-BBE7-A8DD2638E9BE}"/>
    <dgm:cxn modelId="{1A6CBB2D-E9F7-406D-A671-D227105F5186}" type="presOf" srcId="{6AD22040-305F-4755-B84C-0AC341D305A0}" destId="{560EE34E-2CDF-4C40-BDCD-183A0414CA16}" srcOrd="0" destOrd="0" presId="urn:microsoft.com/office/officeart/2005/8/layout/list1"/>
    <dgm:cxn modelId="{0D55CB2F-6F74-407C-8894-1EADF0811530}" type="presOf" srcId="{D131E125-3CEB-4E45-82FB-0E34B435D22E}" destId="{560EE34E-2CDF-4C40-BDCD-183A0414CA16}" srcOrd="0" destOrd="1" presId="urn:microsoft.com/office/officeart/2005/8/layout/list1"/>
    <dgm:cxn modelId="{706FD232-00ED-456E-B119-4A5EDBF7EE08}" type="presOf" srcId="{003FAC51-91CC-49A9-B529-77C5EE46D142}" destId="{D2678586-5B5F-4686-A1D1-73BD2C09AEF1}" srcOrd="0" destOrd="4" presId="urn:microsoft.com/office/officeart/2005/8/layout/list1"/>
    <dgm:cxn modelId="{1509ED3B-B11A-415A-8923-A487695F7BAA}" type="presOf" srcId="{AF720FE9-AB39-4009-93E8-E965028F671D}" destId="{D2678586-5B5F-4686-A1D1-73BD2C09AEF1}" srcOrd="0" destOrd="1" presId="urn:microsoft.com/office/officeart/2005/8/layout/list1"/>
    <dgm:cxn modelId="{9D74E55B-518F-462C-89BA-8B7C433AB4C3}" srcId="{D8241E31-2EE2-4FA6-874C-ABD7B1699B1B}" destId="{DEF766BB-14F8-4B85-9F0E-739660387884}" srcOrd="1" destOrd="0" parTransId="{A4384C63-A5E9-4C66-A70F-FFAE55BC6168}" sibTransId="{64ADAF5B-9903-4A57-B5AA-98A58735BE81}"/>
    <dgm:cxn modelId="{DBB85B68-5F41-46C1-AA2D-F8C7BDBFEF24}" srcId="{D8241E31-2EE2-4FA6-874C-ABD7B1699B1B}" destId="{F6F9F3EC-15C2-46D1-9765-9BAA77F0D751}" srcOrd="2" destOrd="0" parTransId="{4B1C8482-4DA9-499A-99B1-918D05BA6AEF}" sibTransId="{0C95E305-BE00-4A3F-9D94-5FB2F48683DC}"/>
    <dgm:cxn modelId="{03D9E56B-1C8D-4B41-B3BF-063CF5239841}" srcId="{D8241E31-2EE2-4FA6-874C-ABD7B1699B1B}" destId="{AF720FE9-AB39-4009-93E8-E965028F671D}" srcOrd="0" destOrd="0" parTransId="{EF6E4D16-43D0-47B6-9134-2489ABBF1768}" sibTransId="{49DA8A85-6850-4AE6-9F7D-47EBC60B16E6}"/>
    <dgm:cxn modelId="{A3C5CE50-9E36-44C1-8246-8C4010171807}" type="presOf" srcId="{DEF766BB-14F8-4B85-9F0E-739660387884}" destId="{D2678586-5B5F-4686-A1D1-73BD2C09AEF1}" srcOrd="0" destOrd="2" presId="urn:microsoft.com/office/officeart/2005/8/layout/list1"/>
    <dgm:cxn modelId="{3F958A56-20B1-484A-B739-27D0C4345F52}" srcId="{6AD22040-305F-4755-B84C-0AC341D305A0}" destId="{D131E125-3CEB-4E45-82FB-0E34B435D22E}" srcOrd="0" destOrd="0" parTransId="{B088DAAB-F09A-4BC4-9AB6-76AC8DEE2A68}" sibTransId="{B6DC70EC-BAD3-4E63-A11D-30108AF8E34F}"/>
    <dgm:cxn modelId="{001A5478-C753-43F0-897F-887EE441B651}" type="presOf" srcId="{F6F9F3EC-15C2-46D1-9765-9BAA77F0D751}" destId="{D2678586-5B5F-4686-A1D1-73BD2C09AEF1}" srcOrd="0" destOrd="3" presId="urn:microsoft.com/office/officeart/2005/8/layout/list1"/>
    <dgm:cxn modelId="{48306C89-D024-4AAE-A624-3FDCB78CDB9D}" srcId="{D8241E31-2EE2-4FA6-874C-ABD7B1699B1B}" destId="{003FAC51-91CC-49A9-B529-77C5EE46D142}" srcOrd="3" destOrd="0" parTransId="{5314380F-EFC1-40D8-BF42-99CE04F91BCF}" sibTransId="{95B09501-7DFF-48A5-94E7-9C7D06B210E8}"/>
    <dgm:cxn modelId="{9D074D8D-0941-4D0D-A68B-B862D0F38DE3}" srcId="{D6B3E379-67EB-4A7C-BDC4-7B563E078159}" destId="{25C56618-3CAA-4FF4-A923-5377C3B6E302}" srcOrd="0" destOrd="0" parTransId="{9B2A9FDA-DCD9-4301-9906-4EA5A29E3494}" sibTransId="{A134FDDB-8E6D-489F-BB15-2F35F10D5C14}"/>
    <dgm:cxn modelId="{673B429A-B328-4235-8706-CA61A9573A9D}" type="presOf" srcId="{81379AD6-B80B-4073-B1ED-D786A45EDBCD}" destId="{B3DA7A82-D563-40E5-80E5-CB90486E2DD0}" srcOrd="1" destOrd="0" presId="urn:microsoft.com/office/officeart/2005/8/layout/list1"/>
    <dgm:cxn modelId="{BD9D3FB3-1968-4ECC-B494-5F5D23908B81}" srcId="{276894B1-7F46-4051-9DC5-D3EC4B141CA1}" destId="{D8241E31-2EE2-4FA6-874C-ABD7B1699B1B}" srcOrd="0" destOrd="0" parTransId="{45CE170C-9DCE-4E67-845E-8E6FA0298DDE}" sibTransId="{59D46EB1-FD10-4E81-B0A8-44B4DE966BDA}"/>
    <dgm:cxn modelId="{5DC6F3B5-A8B5-425F-9B0B-D355597BCF32}" type="presOf" srcId="{D8241E31-2EE2-4FA6-874C-ABD7B1699B1B}" destId="{D2678586-5B5F-4686-A1D1-73BD2C09AEF1}" srcOrd="0" destOrd="0" presId="urn:microsoft.com/office/officeart/2005/8/layout/list1"/>
    <dgm:cxn modelId="{1DE4F4C1-5CD2-44E5-A869-157A0488B5C6}" type="presOf" srcId="{D6B3E379-67EB-4A7C-BDC4-7B563E078159}" destId="{BA439B98-59F1-454C-99D1-9295AC180BC8}" srcOrd="1" destOrd="0" presId="urn:microsoft.com/office/officeart/2005/8/layout/list1"/>
    <dgm:cxn modelId="{C92E4ED4-7426-4D15-804F-1703513F6513}" type="presOf" srcId="{276894B1-7F46-4051-9DC5-D3EC4B141CA1}" destId="{5364930E-3859-4D5B-A0CB-901C62688F56}" srcOrd="0" destOrd="0" presId="urn:microsoft.com/office/officeart/2005/8/layout/list1"/>
    <dgm:cxn modelId="{F173FCD7-3FAA-41C9-853F-8B00554A3782}" srcId="{81379AD6-B80B-4073-B1ED-D786A45EDBCD}" destId="{6AD22040-305F-4755-B84C-0AC341D305A0}" srcOrd="0" destOrd="0" parTransId="{8B2EA301-DA38-45C1-9822-FEF7F5048969}" sibTransId="{7B109326-F1F9-42A9-A2E9-1CD2A6D60304}"/>
    <dgm:cxn modelId="{A48DB8DB-8A7C-46E5-9990-B41830DA8A51}" type="presOf" srcId="{25C56618-3CAA-4FF4-A923-5377C3B6E302}" destId="{EA2FC176-38D8-49B6-9A9D-A746FC508566}" srcOrd="0" destOrd="0" presId="urn:microsoft.com/office/officeart/2005/8/layout/list1"/>
    <dgm:cxn modelId="{815419ED-B0AD-4F7E-80AB-1F5BDDB3C8EB}" srcId="{2D0D0C62-E486-4744-811E-8252BD8F1EFD}" destId="{276894B1-7F46-4051-9DC5-D3EC4B141CA1}" srcOrd="2" destOrd="0" parTransId="{449ECF4F-9E25-4F34-A952-83B3A0E5BD98}" sibTransId="{FC53DFF4-DCF4-4F33-A849-2358454FEB83}"/>
    <dgm:cxn modelId="{1C53EAF7-79E0-40E1-84B4-48C3C1651B58}" type="presOf" srcId="{2D0D0C62-E486-4744-811E-8252BD8F1EFD}" destId="{283B9908-05B1-44BB-92AE-63EEC9A55007}" srcOrd="0" destOrd="0" presId="urn:microsoft.com/office/officeart/2005/8/layout/list1"/>
    <dgm:cxn modelId="{31F563F8-AED7-4591-965B-93FB926B97E4}" type="presOf" srcId="{276894B1-7F46-4051-9DC5-D3EC4B141CA1}" destId="{D0780B37-03BF-409F-95E2-CFCCE7D93B14}" srcOrd="1" destOrd="0" presId="urn:microsoft.com/office/officeart/2005/8/layout/list1"/>
    <dgm:cxn modelId="{21FFEB47-65F1-4FAE-8A17-88A735C9CEB8}" type="presParOf" srcId="{283B9908-05B1-44BB-92AE-63EEC9A55007}" destId="{E5B78D8D-7F64-4146-82BD-DBE46885612D}" srcOrd="0" destOrd="0" presId="urn:microsoft.com/office/officeart/2005/8/layout/list1"/>
    <dgm:cxn modelId="{2D47D7B5-88A4-4961-97F9-7D7D7A07F813}" type="presParOf" srcId="{E5B78D8D-7F64-4146-82BD-DBE46885612D}" destId="{52568D65-0AFC-4617-BDE6-12D7FD7A2A9A}" srcOrd="0" destOrd="0" presId="urn:microsoft.com/office/officeart/2005/8/layout/list1"/>
    <dgm:cxn modelId="{1797F724-F062-4CD0-85C8-033BAFB083C7}" type="presParOf" srcId="{E5B78D8D-7F64-4146-82BD-DBE46885612D}" destId="{B3DA7A82-D563-40E5-80E5-CB90486E2DD0}" srcOrd="1" destOrd="0" presId="urn:microsoft.com/office/officeart/2005/8/layout/list1"/>
    <dgm:cxn modelId="{508D1C7B-AB32-4FA7-B92D-ACD42DB77B23}" type="presParOf" srcId="{283B9908-05B1-44BB-92AE-63EEC9A55007}" destId="{AE415023-C725-4502-BB4C-60A9DD7837CD}" srcOrd="1" destOrd="0" presId="urn:microsoft.com/office/officeart/2005/8/layout/list1"/>
    <dgm:cxn modelId="{69D0ADDF-F363-4E7A-8B77-A90DFDB657ED}" type="presParOf" srcId="{283B9908-05B1-44BB-92AE-63EEC9A55007}" destId="{560EE34E-2CDF-4C40-BDCD-183A0414CA16}" srcOrd="2" destOrd="0" presId="urn:microsoft.com/office/officeart/2005/8/layout/list1"/>
    <dgm:cxn modelId="{C03BA569-A3CB-4C87-BC04-AC8DE66F8ABC}" type="presParOf" srcId="{283B9908-05B1-44BB-92AE-63EEC9A55007}" destId="{8C018656-9305-46E3-A31D-27AB45FBF016}" srcOrd="3" destOrd="0" presId="urn:microsoft.com/office/officeart/2005/8/layout/list1"/>
    <dgm:cxn modelId="{E8693C3E-DDB6-486A-9D59-C2C1C155CE3A}" type="presParOf" srcId="{283B9908-05B1-44BB-92AE-63EEC9A55007}" destId="{87D92279-A781-4BE3-A5A1-C0969AD06308}" srcOrd="4" destOrd="0" presId="urn:microsoft.com/office/officeart/2005/8/layout/list1"/>
    <dgm:cxn modelId="{1C5AE962-D9A8-4177-B040-9896A0E778BB}" type="presParOf" srcId="{87D92279-A781-4BE3-A5A1-C0969AD06308}" destId="{D8E41AA1-E498-4C34-BF9A-3CE89F1AFE46}" srcOrd="0" destOrd="0" presId="urn:microsoft.com/office/officeart/2005/8/layout/list1"/>
    <dgm:cxn modelId="{7C7AB61E-B078-4972-A77C-3DB42385CEC7}" type="presParOf" srcId="{87D92279-A781-4BE3-A5A1-C0969AD06308}" destId="{BA439B98-59F1-454C-99D1-9295AC180BC8}" srcOrd="1" destOrd="0" presId="urn:microsoft.com/office/officeart/2005/8/layout/list1"/>
    <dgm:cxn modelId="{2C8D0E4E-D29C-4EB3-9BC2-CF1243C56812}" type="presParOf" srcId="{283B9908-05B1-44BB-92AE-63EEC9A55007}" destId="{0F34461E-1D65-4CEB-99B1-B932018565A0}" srcOrd="5" destOrd="0" presId="urn:microsoft.com/office/officeart/2005/8/layout/list1"/>
    <dgm:cxn modelId="{6DAC682B-24C2-45AF-A04F-9A2142A0F71C}" type="presParOf" srcId="{283B9908-05B1-44BB-92AE-63EEC9A55007}" destId="{EA2FC176-38D8-49B6-9A9D-A746FC508566}" srcOrd="6" destOrd="0" presId="urn:microsoft.com/office/officeart/2005/8/layout/list1"/>
    <dgm:cxn modelId="{BC17BE0B-B896-4A6B-BC0F-C45B3070D982}" type="presParOf" srcId="{283B9908-05B1-44BB-92AE-63EEC9A55007}" destId="{D7825EC0-54D7-4C19-B01D-68A55947F826}" srcOrd="7" destOrd="0" presId="urn:microsoft.com/office/officeart/2005/8/layout/list1"/>
    <dgm:cxn modelId="{08240716-9570-44B2-BD23-16B791BCC61F}" type="presParOf" srcId="{283B9908-05B1-44BB-92AE-63EEC9A55007}" destId="{3B07224E-2BEB-4156-B5C9-4C95FB8EEFC0}" srcOrd="8" destOrd="0" presId="urn:microsoft.com/office/officeart/2005/8/layout/list1"/>
    <dgm:cxn modelId="{24B9E620-8AF1-4B64-BAA4-1E38AC70C487}" type="presParOf" srcId="{3B07224E-2BEB-4156-B5C9-4C95FB8EEFC0}" destId="{5364930E-3859-4D5B-A0CB-901C62688F56}" srcOrd="0" destOrd="0" presId="urn:microsoft.com/office/officeart/2005/8/layout/list1"/>
    <dgm:cxn modelId="{67719406-E1C8-4596-AAEA-3736C1FF4339}" type="presParOf" srcId="{3B07224E-2BEB-4156-B5C9-4C95FB8EEFC0}" destId="{D0780B37-03BF-409F-95E2-CFCCE7D93B14}" srcOrd="1" destOrd="0" presId="urn:microsoft.com/office/officeart/2005/8/layout/list1"/>
    <dgm:cxn modelId="{087007CF-C1CE-4633-8D43-85B36FB07F6A}" type="presParOf" srcId="{283B9908-05B1-44BB-92AE-63EEC9A55007}" destId="{BE07438F-697F-4AD5-86F2-8AC6015015BE}" srcOrd="9" destOrd="0" presId="urn:microsoft.com/office/officeart/2005/8/layout/list1"/>
    <dgm:cxn modelId="{451E135F-1F83-4AA8-A21A-18D64FD0243C}" type="presParOf" srcId="{283B9908-05B1-44BB-92AE-63EEC9A55007}" destId="{D2678586-5B5F-4686-A1D1-73BD2C09AEF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9072F9-DE24-4328-8CE8-9E2E1735C5B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74B24C-44BC-42B4-A4D8-1F55D8FE4D81}">
      <dgm:prSet/>
      <dgm:spPr/>
      <dgm:t>
        <a:bodyPr/>
        <a:lstStyle/>
        <a:p>
          <a:r>
            <a:rPr lang="cs-CZ" dirty="0"/>
            <a:t>Odlišná věcná působnost - které informace?</a:t>
          </a:r>
          <a:endParaRPr lang="en-US" dirty="0"/>
        </a:p>
      </dgm:t>
    </dgm:pt>
    <dgm:pt modelId="{42DAB412-564A-4C8F-BBF8-37BA60E8304F}" type="parTrans" cxnId="{8E60E943-6A16-4291-9A6E-C9CB4162C204}">
      <dgm:prSet/>
      <dgm:spPr/>
      <dgm:t>
        <a:bodyPr/>
        <a:lstStyle/>
        <a:p>
          <a:endParaRPr lang="en-US"/>
        </a:p>
      </dgm:t>
    </dgm:pt>
    <dgm:pt modelId="{80D50C7C-C2AD-49E6-9E34-306FBA36AF19}" type="sibTrans" cxnId="{8E60E943-6A16-4291-9A6E-C9CB4162C204}">
      <dgm:prSet/>
      <dgm:spPr/>
      <dgm:t>
        <a:bodyPr/>
        <a:lstStyle/>
        <a:p>
          <a:endParaRPr lang="en-US"/>
        </a:p>
      </dgm:t>
    </dgm:pt>
    <dgm:pt modelId="{FED1B46B-8DB1-4C9B-9633-4F49E633446E}">
      <dgm:prSet/>
      <dgm:spPr/>
      <dgm:t>
        <a:bodyPr/>
        <a:lstStyle/>
        <a:p>
          <a:r>
            <a:rPr lang="cs-CZ"/>
            <a:t>Odlišný okruh povinných subjektů</a:t>
          </a:r>
          <a:endParaRPr lang="en-US"/>
        </a:p>
      </dgm:t>
    </dgm:pt>
    <dgm:pt modelId="{7422B28A-AAF4-499C-B349-F1338BEC61BC}" type="parTrans" cxnId="{DB970279-420B-40C8-B41E-B3EFAE90CA4C}">
      <dgm:prSet/>
      <dgm:spPr/>
      <dgm:t>
        <a:bodyPr/>
        <a:lstStyle/>
        <a:p>
          <a:endParaRPr lang="en-US"/>
        </a:p>
      </dgm:t>
    </dgm:pt>
    <dgm:pt modelId="{DF05ADCA-E4D0-45A5-A250-6CD08194460D}" type="sibTrans" cxnId="{DB970279-420B-40C8-B41E-B3EFAE90CA4C}">
      <dgm:prSet/>
      <dgm:spPr/>
      <dgm:t>
        <a:bodyPr/>
        <a:lstStyle/>
        <a:p>
          <a:endParaRPr lang="en-US"/>
        </a:p>
      </dgm:t>
    </dgm:pt>
    <dgm:pt modelId="{F9AF2232-CB5E-4C26-B8F1-5F2AD9817F7E}">
      <dgm:prSet/>
      <dgm:spPr/>
      <dgm:t>
        <a:bodyPr/>
        <a:lstStyle/>
        <a:p>
          <a:r>
            <a:rPr lang="cs-CZ" dirty="0"/>
            <a:t>Odlišný procesní postup při vyřizování žádosti</a:t>
          </a:r>
          <a:endParaRPr lang="en-US" dirty="0"/>
        </a:p>
      </dgm:t>
    </dgm:pt>
    <dgm:pt modelId="{B2EDED74-65F1-4F58-A300-C92439EA5D5D}" type="parTrans" cxnId="{423F0C02-4CDD-4B51-B81A-CD6FAA920715}">
      <dgm:prSet/>
      <dgm:spPr/>
      <dgm:t>
        <a:bodyPr/>
        <a:lstStyle/>
        <a:p>
          <a:endParaRPr lang="en-US"/>
        </a:p>
      </dgm:t>
    </dgm:pt>
    <dgm:pt modelId="{202A7B87-C08C-4B14-B70D-91F16824BAA7}" type="sibTrans" cxnId="{423F0C02-4CDD-4B51-B81A-CD6FAA920715}">
      <dgm:prSet/>
      <dgm:spPr/>
      <dgm:t>
        <a:bodyPr/>
        <a:lstStyle/>
        <a:p>
          <a:endParaRPr lang="en-US"/>
        </a:p>
      </dgm:t>
    </dgm:pt>
    <dgm:pt modelId="{1158BEBD-E102-43AD-8824-D6DDE40F5E27}">
      <dgm:prSet/>
      <dgm:spPr/>
      <dgm:t>
        <a:bodyPr/>
        <a:lstStyle/>
        <a:p>
          <a:r>
            <a:rPr lang="cs-CZ"/>
            <a:t>Odlišnosti v úhradách za poskytnutí informací </a:t>
          </a:r>
          <a:endParaRPr lang="en-US"/>
        </a:p>
      </dgm:t>
    </dgm:pt>
    <dgm:pt modelId="{61C5922B-F7B6-4D81-9955-0BDC549B5E6D}" type="parTrans" cxnId="{56767D7A-5F63-47B9-A30E-7BFFA3F21D6D}">
      <dgm:prSet/>
      <dgm:spPr/>
      <dgm:t>
        <a:bodyPr/>
        <a:lstStyle/>
        <a:p>
          <a:endParaRPr lang="en-US"/>
        </a:p>
      </dgm:t>
    </dgm:pt>
    <dgm:pt modelId="{5A65F020-E99D-4EDD-8F84-B589C97E92BB}" type="sibTrans" cxnId="{56767D7A-5F63-47B9-A30E-7BFFA3F21D6D}">
      <dgm:prSet/>
      <dgm:spPr/>
      <dgm:t>
        <a:bodyPr/>
        <a:lstStyle/>
        <a:p>
          <a:endParaRPr lang="en-US"/>
        </a:p>
      </dgm:t>
    </dgm:pt>
    <dgm:pt modelId="{E04E9A54-30D5-4525-9B12-B3499EA61F9F}" type="pres">
      <dgm:prSet presAssocID="{2D9072F9-DE24-4328-8CE8-9E2E1735C5B1}" presName="linear" presStyleCnt="0">
        <dgm:presLayoutVars>
          <dgm:animLvl val="lvl"/>
          <dgm:resizeHandles val="exact"/>
        </dgm:presLayoutVars>
      </dgm:prSet>
      <dgm:spPr/>
    </dgm:pt>
    <dgm:pt modelId="{CC1ADDF8-A1A8-49E5-A3E6-5DC556C0B2BA}" type="pres">
      <dgm:prSet presAssocID="{1774B24C-44BC-42B4-A4D8-1F55D8FE4D8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CB7EC23-17FD-4A17-959F-D583109912AD}" type="pres">
      <dgm:prSet presAssocID="{80D50C7C-C2AD-49E6-9E34-306FBA36AF19}" presName="spacer" presStyleCnt="0"/>
      <dgm:spPr/>
    </dgm:pt>
    <dgm:pt modelId="{37461FE8-C9C3-49CE-A194-40152F9E11F4}" type="pres">
      <dgm:prSet presAssocID="{FED1B46B-8DB1-4C9B-9633-4F49E633446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A11B174-0619-4EAD-9F56-73679BFFC925}" type="pres">
      <dgm:prSet presAssocID="{DF05ADCA-E4D0-45A5-A250-6CD08194460D}" presName="spacer" presStyleCnt="0"/>
      <dgm:spPr/>
    </dgm:pt>
    <dgm:pt modelId="{CAA7A1A1-FB01-4866-AA38-94FC42C959BC}" type="pres">
      <dgm:prSet presAssocID="{F9AF2232-CB5E-4C26-B8F1-5F2AD9817F7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3ACC937-40AF-475B-9F36-B428A39B967E}" type="pres">
      <dgm:prSet presAssocID="{202A7B87-C08C-4B14-B70D-91F16824BAA7}" presName="spacer" presStyleCnt="0"/>
      <dgm:spPr/>
    </dgm:pt>
    <dgm:pt modelId="{381AF84D-1114-4F3A-8951-0B4D46D43118}" type="pres">
      <dgm:prSet presAssocID="{1158BEBD-E102-43AD-8824-D6DDE40F5E2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23F0C02-4CDD-4B51-B81A-CD6FAA920715}" srcId="{2D9072F9-DE24-4328-8CE8-9E2E1735C5B1}" destId="{F9AF2232-CB5E-4C26-B8F1-5F2AD9817F7E}" srcOrd="2" destOrd="0" parTransId="{B2EDED74-65F1-4F58-A300-C92439EA5D5D}" sibTransId="{202A7B87-C08C-4B14-B70D-91F16824BAA7}"/>
    <dgm:cxn modelId="{A46BD407-028C-4F68-A3FD-BF11823EB69A}" type="presOf" srcId="{1158BEBD-E102-43AD-8824-D6DDE40F5E27}" destId="{381AF84D-1114-4F3A-8951-0B4D46D43118}" srcOrd="0" destOrd="0" presId="urn:microsoft.com/office/officeart/2005/8/layout/vList2"/>
    <dgm:cxn modelId="{0E9BC225-1DB2-4F86-854D-9B4AFAE8FB06}" type="presOf" srcId="{FED1B46B-8DB1-4C9B-9633-4F49E633446E}" destId="{37461FE8-C9C3-49CE-A194-40152F9E11F4}" srcOrd="0" destOrd="0" presId="urn:microsoft.com/office/officeart/2005/8/layout/vList2"/>
    <dgm:cxn modelId="{8E60E943-6A16-4291-9A6E-C9CB4162C204}" srcId="{2D9072F9-DE24-4328-8CE8-9E2E1735C5B1}" destId="{1774B24C-44BC-42B4-A4D8-1F55D8FE4D81}" srcOrd="0" destOrd="0" parTransId="{42DAB412-564A-4C8F-BBF8-37BA60E8304F}" sibTransId="{80D50C7C-C2AD-49E6-9E34-306FBA36AF19}"/>
    <dgm:cxn modelId="{B4E0F677-9D4B-4539-A7D2-31DF94E4290D}" type="presOf" srcId="{2D9072F9-DE24-4328-8CE8-9E2E1735C5B1}" destId="{E04E9A54-30D5-4525-9B12-B3499EA61F9F}" srcOrd="0" destOrd="0" presId="urn:microsoft.com/office/officeart/2005/8/layout/vList2"/>
    <dgm:cxn modelId="{DB970279-420B-40C8-B41E-B3EFAE90CA4C}" srcId="{2D9072F9-DE24-4328-8CE8-9E2E1735C5B1}" destId="{FED1B46B-8DB1-4C9B-9633-4F49E633446E}" srcOrd="1" destOrd="0" parTransId="{7422B28A-AAF4-499C-B349-F1338BEC61BC}" sibTransId="{DF05ADCA-E4D0-45A5-A250-6CD08194460D}"/>
    <dgm:cxn modelId="{56767D7A-5F63-47B9-A30E-7BFFA3F21D6D}" srcId="{2D9072F9-DE24-4328-8CE8-9E2E1735C5B1}" destId="{1158BEBD-E102-43AD-8824-D6DDE40F5E27}" srcOrd="3" destOrd="0" parTransId="{61C5922B-F7B6-4D81-9955-0BDC549B5E6D}" sibTransId="{5A65F020-E99D-4EDD-8F84-B589C97E92BB}"/>
    <dgm:cxn modelId="{458BFFA2-DB63-4140-AA1C-54AB9B293CE9}" type="presOf" srcId="{1774B24C-44BC-42B4-A4D8-1F55D8FE4D81}" destId="{CC1ADDF8-A1A8-49E5-A3E6-5DC556C0B2BA}" srcOrd="0" destOrd="0" presId="urn:microsoft.com/office/officeart/2005/8/layout/vList2"/>
    <dgm:cxn modelId="{D7F557D4-5C8B-435A-9FEE-1918E81179F7}" type="presOf" srcId="{F9AF2232-CB5E-4C26-B8F1-5F2AD9817F7E}" destId="{CAA7A1A1-FB01-4866-AA38-94FC42C959BC}" srcOrd="0" destOrd="0" presId="urn:microsoft.com/office/officeart/2005/8/layout/vList2"/>
    <dgm:cxn modelId="{537F13D8-6768-4962-9A72-60636AD92F61}" type="presParOf" srcId="{E04E9A54-30D5-4525-9B12-B3499EA61F9F}" destId="{CC1ADDF8-A1A8-49E5-A3E6-5DC556C0B2BA}" srcOrd="0" destOrd="0" presId="urn:microsoft.com/office/officeart/2005/8/layout/vList2"/>
    <dgm:cxn modelId="{F8176330-A935-422E-BD5C-37C96BBBB318}" type="presParOf" srcId="{E04E9A54-30D5-4525-9B12-B3499EA61F9F}" destId="{6CB7EC23-17FD-4A17-959F-D583109912AD}" srcOrd="1" destOrd="0" presId="urn:microsoft.com/office/officeart/2005/8/layout/vList2"/>
    <dgm:cxn modelId="{3414C92A-67A6-49A9-A18E-9FBD2D6BD306}" type="presParOf" srcId="{E04E9A54-30D5-4525-9B12-B3499EA61F9F}" destId="{37461FE8-C9C3-49CE-A194-40152F9E11F4}" srcOrd="2" destOrd="0" presId="urn:microsoft.com/office/officeart/2005/8/layout/vList2"/>
    <dgm:cxn modelId="{3563EE2A-E65B-4086-97AB-95D258338B77}" type="presParOf" srcId="{E04E9A54-30D5-4525-9B12-B3499EA61F9F}" destId="{7A11B174-0619-4EAD-9F56-73679BFFC925}" srcOrd="3" destOrd="0" presId="urn:microsoft.com/office/officeart/2005/8/layout/vList2"/>
    <dgm:cxn modelId="{F8E3F3B3-F3EC-489A-8852-B5F8434C2C20}" type="presParOf" srcId="{E04E9A54-30D5-4525-9B12-B3499EA61F9F}" destId="{CAA7A1A1-FB01-4866-AA38-94FC42C959BC}" srcOrd="4" destOrd="0" presId="urn:microsoft.com/office/officeart/2005/8/layout/vList2"/>
    <dgm:cxn modelId="{735AB686-D370-46A4-8800-7A472A159CAB}" type="presParOf" srcId="{E04E9A54-30D5-4525-9B12-B3499EA61F9F}" destId="{B3ACC937-40AF-475B-9F36-B428A39B967E}" srcOrd="5" destOrd="0" presId="urn:microsoft.com/office/officeart/2005/8/layout/vList2"/>
    <dgm:cxn modelId="{27AE2333-77BE-49F3-AD55-66C3C47EA001}" type="presParOf" srcId="{E04E9A54-30D5-4525-9B12-B3499EA61F9F}" destId="{381AF84D-1114-4F3A-8951-0B4D46D4311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93F603-A755-476A-8443-6D34FBF89EB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13F99E4-FDA6-4CD8-B4ED-57C1B73305FC}">
      <dgm:prSet/>
      <dgm:spPr/>
      <dgm:t>
        <a:bodyPr/>
        <a:lstStyle/>
        <a:p>
          <a:r>
            <a:rPr lang="cs-CZ"/>
            <a:t>Složkové zákony (účinné v době přijetí 123)</a:t>
          </a:r>
          <a:endParaRPr lang="en-US"/>
        </a:p>
      </dgm:t>
    </dgm:pt>
    <dgm:pt modelId="{C063EC36-8FAA-41BB-BFF0-E2A53803EC86}" type="parTrans" cxnId="{E6C232AF-C71D-4825-8CD1-51716F7820CE}">
      <dgm:prSet/>
      <dgm:spPr/>
      <dgm:t>
        <a:bodyPr/>
        <a:lstStyle/>
        <a:p>
          <a:endParaRPr lang="en-US"/>
        </a:p>
      </dgm:t>
    </dgm:pt>
    <dgm:pt modelId="{9D9EA0A6-500D-4A04-A0D4-A469A9EC1CC2}" type="sibTrans" cxnId="{E6C232AF-C71D-4825-8CD1-51716F7820CE}">
      <dgm:prSet/>
      <dgm:spPr/>
      <dgm:t>
        <a:bodyPr/>
        <a:lstStyle/>
        <a:p>
          <a:endParaRPr lang="en-US"/>
        </a:p>
      </dgm:t>
    </dgm:pt>
    <dgm:pt modelId="{241FFD34-C846-4215-8CCD-26F4FFBBDED1}">
      <dgm:prSet/>
      <dgm:spPr/>
      <dgm:t>
        <a:bodyPr/>
        <a:lstStyle/>
        <a:p>
          <a:r>
            <a:rPr lang="cs-CZ"/>
            <a:t>§ 15 – 123 jako nepřekročitelné minimum</a:t>
          </a:r>
          <a:endParaRPr lang="en-US"/>
        </a:p>
      </dgm:t>
    </dgm:pt>
    <dgm:pt modelId="{5D4B04CC-A952-45A1-A3AD-EF4360EFB936}" type="parTrans" cxnId="{59EAC3E2-024B-4D6A-A077-F114B325D90B}">
      <dgm:prSet/>
      <dgm:spPr/>
      <dgm:t>
        <a:bodyPr/>
        <a:lstStyle/>
        <a:p>
          <a:endParaRPr lang="en-US"/>
        </a:p>
      </dgm:t>
    </dgm:pt>
    <dgm:pt modelId="{6993F75F-61C5-4DBB-8AF3-C0CB9D0A0014}" type="sibTrans" cxnId="{59EAC3E2-024B-4D6A-A077-F114B325D90B}">
      <dgm:prSet/>
      <dgm:spPr/>
      <dgm:t>
        <a:bodyPr/>
        <a:lstStyle/>
        <a:p>
          <a:endParaRPr lang="en-US"/>
        </a:p>
      </dgm:t>
    </dgm:pt>
    <dgm:pt modelId="{C2A4CBDF-3BA5-4DD5-BB5F-1349178A2262}">
      <dgm:prSet/>
      <dgm:spPr/>
      <dgm:t>
        <a:bodyPr/>
        <a:lstStyle/>
        <a:p>
          <a:r>
            <a:rPr lang="cs-CZ" i="1"/>
            <a:t>„rozsah informací stanovených tímto zákonem nelze omezit“</a:t>
          </a:r>
          <a:endParaRPr lang="en-US"/>
        </a:p>
      </dgm:t>
    </dgm:pt>
    <dgm:pt modelId="{EAEEC848-0B60-4B73-82F9-7B0BD046FCDD}" type="parTrans" cxnId="{B982CF3C-5159-43D0-B712-ECA603BC5382}">
      <dgm:prSet/>
      <dgm:spPr/>
      <dgm:t>
        <a:bodyPr/>
        <a:lstStyle/>
        <a:p>
          <a:endParaRPr lang="en-US"/>
        </a:p>
      </dgm:t>
    </dgm:pt>
    <dgm:pt modelId="{6902E462-FE42-44B3-B812-6F4594FA9E84}" type="sibTrans" cxnId="{B982CF3C-5159-43D0-B712-ECA603BC5382}">
      <dgm:prSet/>
      <dgm:spPr/>
      <dgm:t>
        <a:bodyPr/>
        <a:lstStyle/>
        <a:p>
          <a:endParaRPr lang="en-US"/>
        </a:p>
      </dgm:t>
    </dgm:pt>
    <dgm:pt modelId="{3FE59129-58D7-4CD7-A46B-2DA1922AFEF9}">
      <dgm:prSet/>
      <dgm:spPr/>
      <dgm:t>
        <a:bodyPr/>
        <a:lstStyle/>
        <a:p>
          <a:r>
            <a:rPr lang="cs-CZ"/>
            <a:t>Jiné zvláštní zákony</a:t>
          </a:r>
          <a:endParaRPr lang="en-US"/>
        </a:p>
      </dgm:t>
    </dgm:pt>
    <dgm:pt modelId="{30EA2CDF-182E-4B59-A32B-9C297FC123BB}" type="parTrans" cxnId="{A895176E-6444-4AA7-9648-9632D32EF783}">
      <dgm:prSet/>
      <dgm:spPr/>
      <dgm:t>
        <a:bodyPr/>
        <a:lstStyle/>
        <a:p>
          <a:endParaRPr lang="en-US"/>
        </a:p>
      </dgm:t>
    </dgm:pt>
    <dgm:pt modelId="{9BE73188-0262-4B4A-81D2-0912E4394947}" type="sibTrans" cxnId="{A895176E-6444-4AA7-9648-9632D32EF783}">
      <dgm:prSet/>
      <dgm:spPr/>
      <dgm:t>
        <a:bodyPr/>
        <a:lstStyle/>
        <a:p>
          <a:endParaRPr lang="en-US"/>
        </a:p>
      </dgm:t>
    </dgm:pt>
    <dgm:pt modelId="{C0EEB463-C275-4DD2-937A-DED015702B3E}">
      <dgm:prSet/>
      <dgm:spPr/>
      <dgm:t>
        <a:bodyPr/>
        <a:lstStyle/>
        <a:p>
          <a:r>
            <a:rPr lang="cs-CZ"/>
            <a:t>§ 11 – další povinné osoby, odchylné způsoby a podmínky zpřístupňování informací </a:t>
          </a:r>
          <a:endParaRPr lang="en-US"/>
        </a:p>
      </dgm:t>
    </dgm:pt>
    <dgm:pt modelId="{D677087B-EDEE-40A7-8E63-7F08CD39AAD0}" type="parTrans" cxnId="{35439723-9C4D-447C-9921-5AFF81299A19}">
      <dgm:prSet/>
      <dgm:spPr/>
      <dgm:t>
        <a:bodyPr/>
        <a:lstStyle/>
        <a:p>
          <a:endParaRPr lang="en-US"/>
        </a:p>
      </dgm:t>
    </dgm:pt>
    <dgm:pt modelId="{9CCDE072-4D91-4E5D-AAED-AD557CD6A657}" type="sibTrans" cxnId="{35439723-9C4D-447C-9921-5AFF81299A19}">
      <dgm:prSet/>
      <dgm:spPr/>
      <dgm:t>
        <a:bodyPr/>
        <a:lstStyle/>
        <a:p>
          <a:endParaRPr lang="en-US"/>
        </a:p>
      </dgm:t>
    </dgm:pt>
    <dgm:pt modelId="{CE53BF32-4DD2-4B5F-9D96-4206C36A301B}">
      <dgm:prSet/>
      <dgm:spPr/>
      <dgm:t>
        <a:bodyPr/>
        <a:lstStyle/>
        <a:p>
          <a:r>
            <a:rPr lang="cs-CZ" i="1"/>
            <a:t>„právo na informace o životním prostředí podle tohoto zákona však nelze omezit nebo vyloučit“</a:t>
          </a:r>
          <a:endParaRPr lang="en-US"/>
        </a:p>
      </dgm:t>
    </dgm:pt>
    <dgm:pt modelId="{3FDC3FDC-E0A5-49CC-A7B1-DB3C441CAEA4}" type="parTrans" cxnId="{780FCDB8-A5F6-4019-916C-FBA294B1728E}">
      <dgm:prSet/>
      <dgm:spPr/>
      <dgm:t>
        <a:bodyPr/>
        <a:lstStyle/>
        <a:p>
          <a:endParaRPr lang="en-US"/>
        </a:p>
      </dgm:t>
    </dgm:pt>
    <dgm:pt modelId="{34327A85-825F-4DE7-9F26-5268FB3D1AA9}" type="sibTrans" cxnId="{780FCDB8-A5F6-4019-916C-FBA294B1728E}">
      <dgm:prSet/>
      <dgm:spPr/>
      <dgm:t>
        <a:bodyPr/>
        <a:lstStyle/>
        <a:p>
          <a:endParaRPr lang="en-US"/>
        </a:p>
      </dgm:t>
    </dgm:pt>
    <dgm:pt modelId="{03AAA0D4-83BD-4CF2-AF94-94BD4EF083D2}">
      <dgm:prSet/>
      <dgm:spPr/>
      <dgm:t>
        <a:bodyPr/>
        <a:lstStyle/>
        <a:p>
          <a:r>
            <a:rPr lang="cs-CZ" i="1" dirty="0"/>
            <a:t>„Zpřístupňování údajů získaných pro statistické účely a zpřístupňování statistických informací se řídí zvláštním zákonem.“ </a:t>
          </a:r>
          <a:r>
            <a:rPr lang="cs-CZ" dirty="0"/>
            <a:t>(§ 1 odst. 2)</a:t>
          </a:r>
          <a:endParaRPr lang="en-US" dirty="0"/>
        </a:p>
      </dgm:t>
    </dgm:pt>
    <dgm:pt modelId="{F1189BB3-8754-4961-8F59-747991C23356}" type="parTrans" cxnId="{5B915E26-E894-4526-9446-D42EB174FF59}">
      <dgm:prSet/>
      <dgm:spPr/>
      <dgm:t>
        <a:bodyPr/>
        <a:lstStyle/>
        <a:p>
          <a:endParaRPr lang="en-US"/>
        </a:p>
      </dgm:t>
    </dgm:pt>
    <dgm:pt modelId="{E7BEDFC1-A6A0-44AA-A2F9-0041C22FAF4E}" type="sibTrans" cxnId="{5B915E26-E894-4526-9446-D42EB174FF59}">
      <dgm:prSet/>
      <dgm:spPr/>
      <dgm:t>
        <a:bodyPr/>
        <a:lstStyle/>
        <a:p>
          <a:endParaRPr lang="en-US"/>
        </a:p>
      </dgm:t>
    </dgm:pt>
    <dgm:pt modelId="{C4790F46-3038-44D7-BDF6-90C34AAB7C2C}" type="pres">
      <dgm:prSet presAssocID="{5993F603-A755-476A-8443-6D34FBF89EB8}" presName="linear" presStyleCnt="0">
        <dgm:presLayoutVars>
          <dgm:animLvl val="lvl"/>
          <dgm:resizeHandles val="exact"/>
        </dgm:presLayoutVars>
      </dgm:prSet>
      <dgm:spPr/>
    </dgm:pt>
    <dgm:pt modelId="{F81B7A90-34FB-405B-8FEE-C440BC8FA310}" type="pres">
      <dgm:prSet presAssocID="{313F99E4-FDA6-4CD8-B4ED-57C1B73305F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06ABB7D-5AC9-41BE-AA45-3D4847A344E7}" type="pres">
      <dgm:prSet presAssocID="{313F99E4-FDA6-4CD8-B4ED-57C1B73305FC}" presName="childText" presStyleLbl="revTx" presStyleIdx="0" presStyleCnt="2">
        <dgm:presLayoutVars>
          <dgm:bulletEnabled val="1"/>
        </dgm:presLayoutVars>
      </dgm:prSet>
      <dgm:spPr/>
    </dgm:pt>
    <dgm:pt modelId="{69480E20-88AE-426E-B6A8-15C40C3CD1A6}" type="pres">
      <dgm:prSet presAssocID="{3FE59129-58D7-4CD7-A46B-2DA1922AFEF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FFA6AE8-D9DE-4B3B-A20E-2774A4EA3526}" type="pres">
      <dgm:prSet presAssocID="{3FE59129-58D7-4CD7-A46B-2DA1922AFEF9}" presName="childText" presStyleLbl="revTx" presStyleIdx="1" presStyleCnt="2">
        <dgm:presLayoutVars>
          <dgm:bulletEnabled val="1"/>
        </dgm:presLayoutVars>
      </dgm:prSet>
      <dgm:spPr/>
    </dgm:pt>
    <dgm:pt modelId="{31BECFF1-65E2-44F7-A29D-0413481892BA}" type="pres">
      <dgm:prSet presAssocID="{03AAA0D4-83BD-4CF2-AF94-94BD4EF083D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5439723-9C4D-447C-9921-5AFF81299A19}" srcId="{3FE59129-58D7-4CD7-A46B-2DA1922AFEF9}" destId="{C0EEB463-C275-4DD2-937A-DED015702B3E}" srcOrd="0" destOrd="0" parTransId="{D677087B-EDEE-40A7-8E63-7F08CD39AAD0}" sibTransId="{9CCDE072-4D91-4E5D-AAED-AD557CD6A657}"/>
    <dgm:cxn modelId="{5B915E26-E894-4526-9446-D42EB174FF59}" srcId="{5993F603-A755-476A-8443-6D34FBF89EB8}" destId="{03AAA0D4-83BD-4CF2-AF94-94BD4EF083D2}" srcOrd="2" destOrd="0" parTransId="{F1189BB3-8754-4961-8F59-747991C23356}" sibTransId="{E7BEDFC1-A6A0-44AA-A2F9-0041C22FAF4E}"/>
    <dgm:cxn modelId="{EE7E4334-69EA-404E-A2A1-F2FC029E5303}" type="presOf" srcId="{3FE59129-58D7-4CD7-A46B-2DA1922AFEF9}" destId="{69480E20-88AE-426E-B6A8-15C40C3CD1A6}" srcOrd="0" destOrd="0" presId="urn:microsoft.com/office/officeart/2005/8/layout/vList2"/>
    <dgm:cxn modelId="{B982CF3C-5159-43D0-B712-ECA603BC5382}" srcId="{241FFD34-C846-4215-8CCD-26F4FFBBDED1}" destId="{C2A4CBDF-3BA5-4DD5-BB5F-1349178A2262}" srcOrd="0" destOrd="0" parTransId="{EAEEC848-0B60-4B73-82F9-7B0BD046FCDD}" sibTransId="{6902E462-FE42-44B3-B812-6F4594FA9E84}"/>
    <dgm:cxn modelId="{A0300241-F1EA-436D-85B5-7CB737BA8BAE}" type="presOf" srcId="{C2A4CBDF-3BA5-4DD5-BB5F-1349178A2262}" destId="{C06ABB7D-5AC9-41BE-AA45-3D4847A344E7}" srcOrd="0" destOrd="1" presId="urn:microsoft.com/office/officeart/2005/8/layout/vList2"/>
    <dgm:cxn modelId="{CEABB564-F496-455D-A812-13D19AD97BB8}" type="presOf" srcId="{C0EEB463-C275-4DD2-937A-DED015702B3E}" destId="{CFFA6AE8-D9DE-4B3B-A20E-2774A4EA3526}" srcOrd="0" destOrd="0" presId="urn:microsoft.com/office/officeart/2005/8/layout/vList2"/>
    <dgm:cxn modelId="{A895176E-6444-4AA7-9648-9632D32EF783}" srcId="{5993F603-A755-476A-8443-6D34FBF89EB8}" destId="{3FE59129-58D7-4CD7-A46B-2DA1922AFEF9}" srcOrd="1" destOrd="0" parTransId="{30EA2CDF-182E-4B59-A32B-9C297FC123BB}" sibTransId="{9BE73188-0262-4B4A-81D2-0912E4394947}"/>
    <dgm:cxn modelId="{3FCD0A96-5A95-424A-B722-CFC4FE864A0E}" type="presOf" srcId="{03AAA0D4-83BD-4CF2-AF94-94BD4EF083D2}" destId="{31BECFF1-65E2-44F7-A29D-0413481892BA}" srcOrd="0" destOrd="0" presId="urn:microsoft.com/office/officeart/2005/8/layout/vList2"/>
    <dgm:cxn modelId="{96CAAB9C-A7F0-4F65-94D7-9B43FBD19BC2}" type="presOf" srcId="{CE53BF32-4DD2-4B5F-9D96-4206C36A301B}" destId="{CFFA6AE8-D9DE-4B3B-A20E-2774A4EA3526}" srcOrd="0" destOrd="1" presId="urn:microsoft.com/office/officeart/2005/8/layout/vList2"/>
    <dgm:cxn modelId="{E6C232AF-C71D-4825-8CD1-51716F7820CE}" srcId="{5993F603-A755-476A-8443-6D34FBF89EB8}" destId="{313F99E4-FDA6-4CD8-B4ED-57C1B73305FC}" srcOrd="0" destOrd="0" parTransId="{C063EC36-8FAA-41BB-BFF0-E2A53803EC86}" sibTransId="{9D9EA0A6-500D-4A04-A0D4-A469A9EC1CC2}"/>
    <dgm:cxn modelId="{780FCDB8-A5F6-4019-916C-FBA294B1728E}" srcId="{C0EEB463-C275-4DD2-937A-DED015702B3E}" destId="{CE53BF32-4DD2-4B5F-9D96-4206C36A301B}" srcOrd="0" destOrd="0" parTransId="{3FDC3FDC-E0A5-49CC-A7B1-DB3C441CAEA4}" sibTransId="{34327A85-825F-4DE7-9F26-5268FB3D1AA9}"/>
    <dgm:cxn modelId="{7D4747E0-2A13-4119-B532-4B5CFE531D1A}" type="presOf" srcId="{241FFD34-C846-4215-8CCD-26F4FFBBDED1}" destId="{C06ABB7D-5AC9-41BE-AA45-3D4847A344E7}" srcOrd="0" destOrd="0" presId="urn:microsoft.com/office/officeart/2005/8/layout/vList2"/>
    <dgm:cxn modelId="{59EAC3E2-024B-4D6A-A077-F114B325D90B}" srcId="{313F99E4-FDA6-4CD8-B4ED-57C1B73305FC}" destId="{241FFD34-C846-4215-8CCD-26F4FFBBDED1}" srcOrd="0" destOrd="0" parTransId="{5D4B04CC-A952-45A1-A3AD-EF4360EFB936}" sibTransId="{6993F75F-61C5-4DBB-8AF3-C0CB9D0A0014}"/>
    <dgm:cxn modelId="{405733F5-4DBD-4861-ADCC-864386234996}" type="presOf" srcId="{5993F603-A755-476A-8443-6D34FBF89EB8}" destId="{C4790F46-3038-44D7-BDF6-90C34AAB7C2C}" srcOrd="0" destOrd="0" presId="urn:microsoft.com/office/officeart/2005/8/layout/vList2"/>
    <dgm:cxn modelId="{4FC1E4FD-B662-4AF9-A0D5-2445C9F43472}" type="presOf" srcId="{313F99E4-FDA6-4CD8-B4ED-57C1B73305FC}" destId="{F81B7A90-34FB-405B-8FEE-C440BC8FA310}" srcOrd="0" destOrd="0" presId="urn:microsoft.com/office/officeart/2005/8/layout/vList2"/>
    <dgm:cxn modelId="{CB42253C-EC10-40EF-BD11-992E551F1FB3}" type="presParOf" srcId="{C4790F46-3038-44D7-BDF6-90C34AAB7C2C}" destId="{F81B7A90-34FB-405B-8FEE-C440BC8FA310}" srcOrd="0" destOrd="0" presId="urn:microsoft.com/office/officeart/2005/8/layout/vList2"/>
    <dgm:cxn modelId="{8F6B2703-FFD9-49AF-B769-3EDABE9F1632}" type="presParOf" srcId="{C4790F46-3038-44D7-BDF6-90C34AAB7C2C}" destId="{C06ABB7D-5AC9-41BE-AA45-3D4847A344E7}" srcOrd="1" destOrd="0" presId="urn:microsoft.com/office/officeart/2005/8/layout/vList2"/>
    <dgm:cxn modelId="{0903883C-A521-4E57-B14F-33FC7574F580}" type="presParOf" srcId="{C4790F46-3038-44D7-BDF6-90C34AAB7C2C}" destId="{69480E20-88AE-426E-B6A8-15C40C3CD1A6}" srcOrd="2" destOrd="0" presId="urn:microsoft.com/office/officeart/2005/8/layout/vList2"/>
    <dgm:cxn modelId="{47D66C56-EF35-4053-9932-43C188FEB92E}" type="presParOf" srcId="{C4790F46-3038-44D7-BDF6-90C34AAB7C2C}" destId="{CFFA6AE8-D9DE-4B3B-A20E-2774A4EA3526}" srcOrd="3" destOrd="0" presId="urn:microsoft.com/office/officeart/2005/8/layout/vList2"/>
    <dgm:cxn modelId="{0EDA5E27-0B28-444B-8CC4-0213B82427F2}" type="presParOf" srcId="{C4790F46-3038-44D7-BDF6-90C34AAB7C2C}" destId="{31BECFF1-65E2-44F7-A29D-0413481892B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093692E-BCE3-4941-9000-D7F0EED5F0A6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989E6CD-7CD0-4171-A289-5C79AF92F43F}">
      <dgm:prSet/>
      <dgm:spPr/>
      <dgm:t>
        <a:bodyPr/>
        <a:lstStyle/>
        <a:p>
          <a:r>
            <a:rPr lang="cs-CZ"/>
            <a:t>Pasivní</a:t>
          </a:r>
          <a:endParaRPr lang="en-US"/>
        </a:p>
      </dgm:t>
    </dgm:pt>
    <dgm:pt modelId="{E203A9FB-AE39-43A0-8FCF-F51220763DC6}" type="parTrans" cxnId="{B3E25B1D-56EE-40AE-A55D-C1F3BDFAB2C2}">
      <dgm:prSet/>
      <dgm:spPr/>
      <dgm:t>
        <a:bodyPr/>
        <a:lstStyle/>
        <a:p>
          <a:endParaRPr lang="en-US"/>
        </a:p>
      </dgm:t>
    </dgm:pt>
    <dgm:pt modelId="{3AEFCB8B-2611-480B-ABE5-E2B6D8DA1309}" type="sibTrans" cxnId="{B3E25B1D-56EE-40AE-A55D-C1F3BDFAB2C2}">
      <dgm:prSet/>
      <dgm:spPr/>
      <dgm:t>
        <a:bodyPr/>
        <a:lstStyle/>
        <a:p>
          <a:endParaRPr lang="en-US"/>
        </a:p>
      </dgm:t>
    </dgm:pt>
    <dgm:pt modelId="{AE2CE7E2-5304-4DDA-B92B-478B292A1C35}">
      <dgm:prSet/>
      <dgm:spPr/>
      <dgm:t>
        <a:bodyPr/>
        <a:lstStyle/>
        <a:p>
          <a:r>
            <a:rPr lang="cs-CZ"/>
            <a:t>Na žádost </a:t>
          </a:r>
          <a:endParaRPr lang="en-US"/>
        </a:p>
      </dgm:t>
    </dgm:pt>
    <dgm:pt modelId="{2BCB0913-0DC9-4947-9C9B-F6B91ACD32BC}" type="parTrans" cxnId="{4EF89D15-C740-4CA8-8993-048A885FE746}">
      <dgm:prSet/>
      <dgm:spPr/>
      <dgm:t>
        <a:bodyPr/>
        <a:lstStyle/>
        <a:p>
          <a:endParaRPr lang="en-US"/>
        </a:p>
      </dgm:t>
    </dgm:pt>
    <dgm:pt modelId="{1F2CB21C-FC85-428C-989F-B953B066B970}" type="sibTrans" cxnId="{4EF89D15-C740-4CA8-8993-048A885FE746}">
      <dgm:prSet/>
      <dgm:spPr/>
      <dgm:t>
        <a:bodyPr/>
        <a:lstStyle/>
        <a:p>
          <a:endParaRPr lang="en-US"/>
        </a:p>
      </dgm:t>
    </dgm:pt>
    <dgm:pt modelId="{9D1F9A7B-D39C-43B4-821A-9EBA5CEFE708}">
      <dgm:prSet/>
      <dgm:spPr/>
      <dgm:t>
        <a:bodyPr/>
        <a:lstStyle/>
        <a:p>
          <a:r>
            <a:rPr lang="cs-CZ"/>
            <a:t>Aktivní</a:t>
          </a:r>
          <a:endParaRPr lang="en-US"/>
        </a:p>
      </dgm:t>
    </dgm:pt>
    <dgm:pt modelId="{FA5B368C-AE7B-455E-8DBE-252652FF5C66}" type="parTrans" cxnId="{BA9FBA30-05CB-496B-9C77-4F593C56AF21}">
      <dgm:prSet/>
      <dgm:spPr/>
      <dgm:t>
        <a:bodyPr/>
        <a:lstStyle/>
        <a:p>
          <a:endParaRPr lang="en-US"/>
        </a:p>
      </dgm:t>
    </dgm:pt>
    <dgm:pt modelId="{2885525E-E570-4B6B-8A38-524AAFFA23CA}" type="sibTrans" cxnId="{BA9FBA30-05CB-496B-9C77-4F593C56AF21}">
      <dgm:prSet/>
      <dgm:spPr/>
      <dgm:t>
        <a:bodyPr/>
        <a:lstStyle/>
        <a:p>
          <a:endParaRPr lang="en-US"/>
        </a:p>
      </dgm:t>
    </dgm:pt>
    <dgm:pt modelId="{E0B6FD2B-B0BC-4703-B35D-3E914AA54981}">
      <dgm:prSet/>
      <dgm:spPr/>
      <dgm:t>
        <a:bodyPr/>
        <a:lstStyle/>
        <a:p>
          <a:r>
            <a:rPr lang="cs-CZ"/>
            <a:t>Poskytování neomezenému okruhu subjektů bez žádosti</a:t>
          </a:r>
          <a:endParaRPr lang="en-US"/>
        </a:p>
      </dgm:t>
    </dgm:pt>
    <dgm:pt modelId="{5DEAD4C8-AFA6-4027-9E9F-0282C95858F8}" type="parTrans" cxnId="{13965350-8421-439A-8F93-CB748E9CC931}">
      <dgm:prSet/>
      <dgm:spPr/>
      <dgm:t>
        <a:bodyPr/>
        <a:lstStyle/>
        <a:p>
          <a:endParaRPr lang="en-US"/>
        </a:p>
      </dgm:t>
    </dgm:pt>
    <dgm:pt modelId="{33DD8D3F-0EF9-471B-8351-59B3B742C3A9}" type="sibTrans" cxnId="{13965350-8421-439A-8F93-CB748E9CC931}">
      <dgm:prSet/>
      <dgm:spPr/>
      <dgm:t>
        <a:bodyPr/>
        <a:lstStyle/>
        <a:p>
          <a:endParaRPr lang="en-US"/>
        </a:p>
      </dgm:t>
    </dgm:pt>
    <dgm:pt modelId="{BF236428-FD1E-4509-AF19-8BEB6744C437}">
      <dgm:prSet/>
      <dgm:spPr/>
      <dgm:t>
        <a:bodyPr/>
        <a:lstStyle/>
        <a:p>
          <a:r>
            <a:rPr lang="cs-CZ"/>
            <a:t>Environmentální vzdělávání, výchova a osvěta</a:t>
          </a:r>
          <a:endParaRPr lang="en-US"/>
        </a:p>
      </dgm:t>
    </dgm:pt>
    <dgm:pt modelId="{7DB0B4E6-B8D4-4FEF-A710-5348303AFAE7}" type="parTrans" cxnId="{E11F71F5-9070-4184-8199-0BE7F984F93A}">
      <dgm:prSet/>
      <dgm:spPr/>
      <dgm:t>
        <a:bodyPr/>
        <a:lstStyle/>
        <a:p>
          <a:endParaRPr lang="en-US"/>
        </a:p>
      </dgm:t>
    </dgm:pt>
    <dgm:pt modelId="{165F648F-94F2-49F6-81E7-6D5236329F37}" type="sibTrans" cxnId="{E11F71F5-9070-4184-8199-0BE7F984F93A}">
      <dgm:prSet/>
      <dgm:spPr/>
      <dgm:t>
        <a:bodyPr/>
        <a:lstStyle/>
        <a:p>
          <a:endParaRPr lang="en-US"/>
        </a:p>
      </dgm:t>
    </dgm:pt>
    <dgm:pt modelId="{18DF3A88-4612-48F4-8E46-15647480E3FB}">
      <dgm:prSet/>
      <dgm:spPr/>
      <dgm:t>
        <a:bodyPr/>
        <a:lstStyle/>
        <a:p>
          <a:r>
            <a:rPr lang="cs-CZ"/>
            <a:t>MŽP + MŠMT + ústřední správní úřady + obce + kraje</a:t>
          </a:r>
          <a:endParaRPr lang="en-US"/>
        </a:p>
      </dgm:t>
    </dgm:pt>
    <dgm:pt modelId="{69B473DB-F75B-4968-A9A0-061BB293992B}" type="parTrans" cxnId="{D126C060-CFCF-4141-BD57-1B4FBF080EC5}">
      <dgm:prSet/>
      <dgm:spPr/>
      <dgm:t>
        <a:bodyPr/>
        <a:lstStyle/>
        <a:p>
          <a:endParaRPr lang="en-US"/>
        </a:p>
      </dgm:t>
    </dgm:pt>
    <dgm:pt modelId="{E81C001C-CA31-468C-B365-76BF2DD11B76}" type="sibTrans" cxnId="{D126C060-CFCF-4141-BD57-1B4FBF080EC5}">
      <dgm:prSet/>
      <dgm:spPr/>
      <dgm:t>
        <a:bodyPr/>
        <a:lstStyle/>
        <a:p>
          <a:endParaRPr lang="en-US"/>
        </a:p>
      </dgm:t>
    </dgm:pt>
    <dgm:pt modelId="{5DBCAF3C-F009-42F7-A747-B8667FB13A8E}" type="pres">
      <dgm:prSet presAssocID="{4093692E-BCE3-4941-9000-D7F0EED5F0A6}" presName="linear" presStyleCnt="0">
        <dgm:presLayoutVars>
          <dgm:animLvl val="lvl"/>
          <dgm:resizeHandles val="exact"/>
        </dgm:presLayoutVars>
      </dgm:prSet>
      <dgm:spPr/>
    </dgm:pt>
    <dgm:pt modelId="{C397786F-22A5-4165-8B29-2A5B9BE243A3}" type="pres">
      <dgm:prSet presAssocID="{3989E6CD-7CD0-4171-A289-5C79AF92F43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489EE2-8866-488C-84F6-090368994FE0}" type="pres">
      <dgm:prSet presAssocID="{3989E6CD-7CD0-4171-A289-5C79AF92F43F}" presName="childText" presStyleLbl="revTx" presStyleIdx="0" presStyleCnt="3">
        <dgm:presLayoutVars>
          <dgm:bulletEnabled val="1"/>
        </dgm:presLayoutVars>
      </dgm:prSet>
      <dgm:spPr/>
    </dgm:pt>
    <dgm:pt modelId="{47958544-FA48-44E3-83D5-8183A2BD1E3E}" type="pres">
      <dgm:prSet presAssocID="{9D1F9A7B-D39C-43B4-821A-9EBA5CEFE70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519B3A1-DF47-4738-AD38-87057B5BE433}" type="pres">
      <dgm:prSet presAssocID="{9D1F9A7B-D39C-43B4-821A-9EBA5CEFE708}" presName="childText" presStyleLbl="revTx" presStyleIdx="1" presStyleCnt="3">
        <dgm:presLayoutVars>
          <dgm:bulletEnabled val="1"/>
        </dgm:presLayoutVars>
      </dgm:prSet>
      <dgm:spPr/>
    </dgm:pt>
    <dgm:pt modelId="{BCE2D862-1A34-43CF-A6E6-A492525D6DC3}" type="pres">
      <dgm:prSet presAssocID="{BF236428-FD1E-4509-AF19-8BEB6744C43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36EBEE0-A179-4739-BB00-011ADB9CC272}" type="pres">
      <dgm:prSet presAssocID="{BF236428-FD1E-4509-AF19-8BEB6744C437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68878B0B-727D-43F2-A4C1-7F2DA2D15B2D}" type="presOf" srcId="{3989E6CD-7CD0-4171-A289-5C79AF92F43F}" destId="{C397786F-22A5-4165-8B29-2A5B9BE243A3}" srcOrd="0" destOrd="0" presId="urn:microsoft.com/office/officeart/2005/8/layout/vList2"/>
    <dgm:cxn modelId="{4EF89D15-C740-4CA8-8993-048A885FE746}" srcId="{3989E6CD-7CD0-4171-A289-5C79AF92F43F}" destId="{AE2CE7E2-5304-4DDA-B92B-478B292A1C35}" srcOrd="0" destOrd="0" parTransId="{2BCB0913-0DC9-4947-9C9B-F6B91ACD32BC}" sibTransId="{1F2CB21C-FC85-428C-989F-B953B066B970}"/>
    <dgm:cxn modelId="{B3E25B1D-56EE-40AE-A55D-C1F3BDFAB2C2}" srcId="{4093692E-BCE3-4941-9000-D7F0EED5F0A6}" destId="{3989E6CD-7CD0-4171-A289-5C79AF92F43F}" srcOrd="0" destOrd="0" parTransId="{E203A9FB-AE39-43A0-8FCF-F51220763DC6}" sibTransId="{3AEFCB8B-2611-480B-ABE5-E2B6D8DA1309}"/>
    <dgm:cxn modelId="{BA9FBA30-05CB-496B-9C77-4F593C56AF21}" srcId="{4093692E-BCE3-4941-9000-D7F0EED5F0A6}" destId="{9D1F9A7B-D39C-43B4-821A-9EBA5CEFE708}" srcOrd="1" destOrd="0" parTransId="{FA5B368C-AE7B-455E-8DBE-252652FF5C66}" sibTransId="{2885525E-E570-4B6B-8A38-524AAFFA23CA}"/>
    <dgm:cxn modelId="{D126C060-CFCF-4141-BD57-1B4FBF080EC5}" srcId="{BF236428-FD1E-4509-AF19-8BEB6744C437}" destId="{18DF3A88-4612-48F4-8E46-15647480E3FB}" srcOrd="0" destOrd="0" parTransId="{69B473DB-F75B-4968-A9A0-061BB293992B}" sibTransId="{E81C001C-CA31-468C-B365-76BF2DD11B76}"/>
    <dgm:cxn modelId="{13965350-8421-439A-8F93-CB748E9CC931}" srcId="{9D1F9A7B-D39C-43B4-821A-9EBA5CEFE708}" destId="{E0B6FD2B-B0BC-4703-B35D-3E914AA54981}" srcOrd="0" destOrd="0" parTransId="{5DEAD4C8-AFA6-4027-9E9F-0282C95858F8}" sibTransId="{33DD8D3F-0EF9-471B-8351-59B3B742C3A9}"/>
    <dgm:cxn modelId="{185ACF82-89B0-4D7A-A8D0-3108D8E2A26B}" type="presOf" srcId="{AE2CE7E2-5304-4DDA-B92B-478B292A1C35}" destId="{05489EE2-8866-488C-84F6-090368994FE0}" srcOrd="0" destOrd="0" presId="urn:microsoft.com/office/officeart/2005/8/layout/vList2"/>
    <dgm:cxn modelId="{28B0FB85-7C90-46D7-857C-F9CBF8C242CC}" type="presOf" srcId="{E0B6FD2B-B0BC-4703-B35D-3E914AA54981}" destId="{2519B3A1-DF47-4738-AD38-87057B5BE433}" srcOrd="0" destOrd="0" presId="urn:microsoft.com/office/officeart/2005/8/layout/vList2"/>
    <dgm:cxn modelId="{AC2F1B87-254E-4218-A21A-E4DBD7009D73}" type="presOf" srcId="{4093692E-BCE3-4941-9000-D7F0EED5F0A6}" destId="{5DBCAF3C-F009-42F7-A747-B8667FB13A8E}" srcOrd="0" destOrd="0" presId="urn:microsoft.com/office/officeart/2005/8/layout/vList2"/>
    <dgm:cxn modelId="{6EDD909E-2F4E-4709-A88A-C1C5D109CDFA}" type="presOf" srcId="{9D1F9A7B-D39C-43B4-821A-9EBA5CEFE708}" destId="{47958544-FA48-44E3-83D5-8183A2BD1E3E}" srcOrd="0" destOrd="0" presId="urn:microsoft.com/office/officeart/2005/8/layout/vList2"/>
    <dgm:cxn modelId="{E46879C2-B895-4A07-86B3-0684CB8662A2}" type="presOf" srcId="{18DF3A88-4612-48F4-8E46-15647480E3FB}" destId="{036EBEE0-A179-4739-BB00-011ADB9CC272}" srcOrd="0" destOrd="0" presId="urn:microsoft.com/office/officeart/2005/8/layout/vList2"/>
    <dgm:cxn modelId="{32A99FC7-20F0-4225-8D8D-6C0F1EEC3E11}" type="presOf" srcId="{BF236428-FD1E-4509-AF19-8BEB6744C437}" destId="{BCE2D862-1A34-43CF-A6E6-A492525D6DC3}" srcOrd="0" destOrd="0" presId="urn:microsoft.com/office/officeart/2005/8/layout/vList2"/>
    <dgm:cxn modelId="{E11F71F5-9070-4184-8199-0BE7F984F93A}" srcId="{4093692E-BCE3-4941-9000-D7F0EED5F0A6}" destId="{BF236428-FD1E-4509-AF19-8BEB6744C437}" srcOrd="2" destOrd="0" parTransId="{7DB0B4E6-B8D4-4FEF-A710-5348303AFAE7}" sibTransId="{165F648F-94F2-49F6-81E7-6D5236329F37}"/>
    <dgm:cxn modelId="{DBE8D382-8F37-49FD-AEDF-A2C9251E6829}" type="presParOf" srcId="{5DBCAF3C-F009-42F7-A747-B8667FB13A8E}" destId="{C397786F-22A5-4165-8B29-2A5B9BE243A3}" srcOrd="0" destOrd="0" presId="urn:microsoft.com/office/officeart/2005/8/layout/vList2"/>
    <dgm:cxn modelId="{1B8221FF-93A4-49C3-A7CC-C162367511C5}" type="presParOf" srcId="{5DBCAF3C-F009-42F7-A747-B8667FB13A8E}" destId="{05489EE2-8866-488C-84F6-090368994FE0}" srcOrd="1" destOrd="0" presId="urn:microsoft.com/office/officeart/2005/8/layout/vList2"/>
    <dgm:cxn modelId="{6930709E-AF80-4D2A-8823-5DB35EAED6BB}" type="presParOf" srcId="{5DBCAF3C-F009-42F7-A747-B8667FB13A8E}" destId="{47958544-FA48-44E3-83D5-8183A2BD1E3E}" srcOrd="2" destOrd="0" presId="urn:microsoft.com/office/officeart/2005/8/layout/vList2"/>
    <dgm:cxn modelId="{1BCE58DC-867C-4AFB-812E-955E8E66F131}" type="presParOf" srcId="{5DBCAF3C-F009-42F7-A747-B8667FB13A8E}" destId="{2519B3A1-DF47-4738-AD38-87057B5BE433}" srcOrd="3" destOrd="0" presId="urn:microsoft.com/office/officeart/2005/8/layout/vList2"/>
    <dgm:cxn modelId="{C9E9244B-5D67-4098-BD87-D1FEEF57CDF6}" type="presParOf" srcId="{5DBCAF3C-F009-42F7-A747-B8667FB13A8E}" destId="{BCE2D862-1A34-43CF-A6E6-A492525D6DC3}" srcOrd="4" destOrd="0" presId="urn:microsoft.com/office/officeart/2005/8/layout/vList2"/>
    <dgm:cxn modelId="{70181B4F-F8F1-42A9-B873-2F5447BBB776}" type="presParOf" srcId="{5DBCAF3C-F009-42F7-A747-B8667FB13A8E}" destId="{036EBEE0-A179-4739-BB00-011ADB9CC27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D4B09EF-A732-47C4-BBD4-EA973ACBB2D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12D5AE-BE76-480F-801E-5B8B39BCA395}">
      <dgm:prSet custT="1"/>
      <dgm:spPr/>
      <dgm:t>
        <a:bodyPr/>
        <a:lstStyle/>
        <a:p>
          <a:r>
            <a:rPr lang="cs-CZ" sz="1800" dirty="0"/>
            <a:t>správní úřady a jiné organizační složky státu a orgány územních samosprávných celků</a:t>
          </a:r>
          <a:endParaRPr lang="en-US" sz="1800" dirty="0"/>
        </a:p>
      </dgm:t>
    </dgm:pt>
    <dgm:pt modelId="{4D017CC5-3BF5-4336-986B-0BA80F879F53}" type="parTrans" cxnId="{4CD997AC-1311-4E8A-BBA9-5CB01BBC998E}">
      <dgm:prSet/>
      <dgm:spPr/>
      <dgm:t>
        <a:bodyPr/>
        <a:lstStyle/>
        <a:p>
          <a:endParaRPr lang="en-US"/>
        </a:p>
      </dgm:t>
    </dgm:pt>
    <dgm:pt modelId="{CF2CD6ED-63B7-469E-A0D3-AFC14AD8E2C7}" type="sibTrans" cxnId="{4CD997AC-1311-4E8A-BBA9-5CB01BBC998E}">
      <dgm:prSet/>
      <dgm:spPr/>
      <dgm:t>
        <a:bodyPr/>
        <a:lstStyle/>
        <a:p>
          <a:endParaRPr lang="en-US"/>
        </a:p>
      </dgm:t>
    </dgm:pt>
    <dgm:pt modelId="{EB813DDE-6CC5-493F-826C-C280C4CF4DA0}">
      <dgm:prSet custT="1"/>
      <dgm:spPr/>
      <dgm:t>
        <a:bodyPr/>
        <a:lstStyle/>
        <a:p>
          <a:r>
            <a:rPr lang="cs-CZ" sz="1800" dirty="0"/>
            <a:t>právnické nebo fyzické osoby, které na základě zvláštních právních předpisů vykonávají v oblasti veřejné správy působnost vztahující se přímo nebo nepřímo k životnímu prostředí</a:t>
          </a:r>
          <a:endParaRPr lang="en-US" sz="1800" dirty="0"/>
        </a:p>
      </dgm:t>
    </dgm:pt>
    <dgm:pt modelId="{1CCB3C29-863C-44C5-B65F-2401DE086B85}" type="parTrans" cxnId="{970DE48A-5DC5-48A0-B430-ED500896B08B}">
      <dgm:prSet/>
      <dgm:spPr/>
      <dgm:t>
        <a:bodyPr/>
        <a:lstStyle/>
        <a:p>
          <a:endParaRPr lang="en-US"/>
        </a:p>
      </dgm:t>
    </dgm:pt>
    <dgm:pt modelId="{20ADB635-3606-49E2-9347-682CB3E50E16}" type="sibTrans" cxnId="{970DE48A-5DC5-48A0-B430-ED500896B08B}">
      <dgm:prSet/>
      <dgm:spPr/>
      <dgm:t>
        <a:bodyPr/>
        <a:lstStyle/>
        <a:p>
          <a:endParaRPr lang="en-US"/>
        </a:p>
      </dgm:t>
    </dgm:pt>
    <dgm:pt modelId="{B84EEEF3-BF6C-4290-9766-5ABDDC950A13}">
      <dgm:prSet/>
      <dgm:spPr/>
      <dgm:t>
        <a:bodyPr/>
        <a:lstStyle/>
        <a:p>
          <a:r>
            <a:rPr lang="cs-CZ" dirty="0"/>
            <a:t>Veřejné stráže, soudní exekutoři</a:t>
          </a:r>
          <a:endParaRPr lang="en-US" dirty="0"/>
        </a:p>
      </dgm:t>
    </dgm:pt>
    <dgm:pt modelId="{2DCAF46B-7491-4A48-84E9-D94477B9C788}" type="parTrans" cxnId="{837892C7-BCA9-4E2A-A2D2-502157C5F0E2}">
      <dgm:prSet/>
      <dgm:spPr/>
      <dgm:t>
        <a:bodyPr/>
        <a:lstStyle/>
        <a:p>
          <a:endParaRPr lang="en-US"/>
        </a:p>
      </dgm:t>
    </dgm:pt>
    <dgm:pt modelId="{A5DBED07-3337-4898-BEEC-D9E2FB88B3EC}" type="sibTrans" cxnId="{837892C7-BCA9-4E2A-A2D2-502157C5F0E2}">
      <dgm:prSet/>
      <dgm:spPr/>
      <dgm:t>
        <a:bodyPr/>
        <a:lstStyle/>
        <a:p>
          <a:endParaRPr lang="en-US"/>
        </a:p>
      </dgm:t>
    </dgm:pt>
    <dgm:pt modelId="{33257183-0ECA-48E5-A554-E8EB4BE5FC67}">
      <dgm:prSet custT="1"/>
      <dgm:spPr/>
      <dgm:t>
        <a:bodyPr/>
        <a:lstStyle/>
        <a:p>
          <a:r>
            <a:rPr lang="cs-CZ" sz="1800" dirty="0"/>
            <a:t>pověřené osoby</a:t>
          </a:r>
          <a:endParaRPr lang="en-US" sz="1800" dirty="0"/>
        </a:p>
      </dgm:t>
    </dgm:pt>
    <dgm:pt modelId="{2BAD9B5A-B36E-46D8-A0FB-399B816CD716}" type="parTrans" cxnId="{4D0C6074-D215-4B37-A6D7-0ACF9BB2BE7E}">
      <dgm:prSet/>
      <dgm:spPr/>
      <dgm:t>
        <a:bodyPr/>
        <a:lstStyle/>
        <a:p>
          <a:endParaRPr lang="en-US"/>
        </a:p>
      </dgm:t>
    </dgm:pt>
    <dgm:pt modelId="{7FB28582-0270-4F80-AB5F-A39B504B9D3E}" type="sibTrans" cxnId="{4D0C6074-D215-4B37-A6D7-0ACF9BB2BE7E}">
      <dgm:prSet/>
      <dgm:spPr/>
      <dgm:t>
        <a:bodyPr/>
        <a:lstStyle/>
        <a:p>
          <a:endParaRPr lang="en-US"/>
        </a:p>
      </dgm:t>
    </dgm:pt>
    <dgm:pt modelId="{1E2D1DB7-28CB-4B19-84EE-ABE251037C19}">
      <dgm:prSet/>
      <dgm:spPr/>
      <dgm:t>
        <a:bodyPr/>
        <a:lstStyle/>
        <a:p>
          <a:r>
            <a:rPr lang="cs-CZ"/>
            <a:t>právnické osoby založené, zřízené, řízené nebo pověřené subjekty uvedenými výše, </a:t>
          </a:r>
          <a:endParaRPr lang="en-US"/>
        </a:p>
      </dgm:t>
    </dgm:pt>
    <dgm:pt modelId="{4F4F4793-BE70-4C5F-B9D3-7CD1F54F1320}" type="parTrans" cxnId="{B2D9F67F-64F9-4C36-AD8C-B7A99D5BA22D}">
      <dgm:prSet/>
      <dgm:spPr/>
      <dgm:t>
        <a:bodyPr/>
        <a:lstStyle/>
        <a:p>
          <a:endParaRPr lang="en-US"/>
        </a:p>
      </dgm:t>
    </dgm:pt>
    <dgm:pt modelId="{29967B1A-67E0-4DDE-BA9B-58B7C991AC22}" type="sibTrans" cxnId="{B2D9F67F-64F9-4C36-AD8C-B7A99D5BA22D}">
      <dgm:prSet/>
      <dgm:spPr/>
      <dgm:t>
        <a:bodyPr/>
        <a:lstStyle/>
        <a:p>
          <a:endParaRPr lang="en-US"/>
        </a:p>
      </dgm:t>
    </dgm:pt>
    <dgm:pt modelId="{15BB2182-4ABE-4871-93F4-A76B1C072A6B}">
      <dgm:prSet/>
      <dgm:spPr/>
      <dgm:t>
        <a:bodyPr/>
        <a:lstStyle/>
        <a:p>
          <a:r>
            <a:rPr lang="cs-CZ" dirty="0"/>
            <a:t>fyzické osoby pověřené těmito subjekty, </a:t>
          </a:r>
          <a:endParaRPr lang="en-US" dirty="0"/>
        </a:p>
      </dgm:t>
    </dgm:pt>
    <dgm:pt modelId="{ABA891B9-59C4-4496-9DCF-2E8E89C8A749}" type="parTrans" cxnId="{565B18BB-94D2-456D-9DA8-3342DA02D9A9}">
      <dgm:prSet/>
      <dgm:spPr/>
      <dgm:t>
        <a:bodyPr/>
        <a:lstStyle/>
        <a:p>
          <a:endParaRPr lang="en-US"/>
        </a:p>
      </dgm:t>
    </dgm:pt>
    <dgm:pt modelId="{0361085B-E99E-4D35-9EBF-B69F7520E86E}" type="sibTrans" cxnId="{565B18BB-94D2-456D-9DA8-3342DA02D9A9}">
      <dgm:prSet/>
      <dgm:spPr/>
      <dgm:t>
        <a:bodyPr/>
        <a:lstStyle/>
        <a:p>
          <a:endParaRPr lang="en-US"/>
        </a:p>
      </dgm:t>
    </dgm:pt>
    <dgm:pt modelId="{73EB7CF1-9788-4378-B3FB-D6625198EF4D}">
      <dgm:prSet/>
      <dgm:spPr/>
      <dgm:t>
        <a:bodyPr/>
        <a:lstStyle/>
        <a:p>
          <a:r>
            <a:rPr lang="cs-CZ" dirty="0"/>
            <a:t>které na základě právních předpisů nebo dohody s těmito subjekty poskytují služby, které ovlivňují stav životního prostředí a jeho jednotlivých složek</a:t>
          </a:r>
          <a:endParaRPr lang="en-US" dirty="0"/>
        </a:p>
      </dgm:t>
    </dgm:pt>
    <dgm:pt modelId="{03CB28B3-6BF4-485F-9CB4-C33F7EC2446D}" type="parTrans" cxnId="{43735514-C8DB-49E4-A193-11F55555D0DB}">
      <dgm:prSet/>
      <dgm:spPr/>
      <dgm:t>
        <a:bodyPr/>
        <a:lstStyle/>
        <a:p>
          <a:endParaRPr lang="en-US"/>
        </a:p>
      </dgm:t>
    </dgm:pt>
    <dgm:pt modelId="{B263F051-145B-408E-AD14-F0A01294A8EB}" type="sibTrans" cxnId="{43735514-C8DB-49E4-A193-11F55555D0DB}">
      <dgm:prSet/>
      <dgm:spPr/>
      <dgm:t>
        <a:bodyPr/>
        <a:lstStyle/>
        <a:p>
          <a:endParaRPr lang="en-US"/>
        </a:p>
      </dgm:t>
    </dgm:pt>
    <dgm:pt modelId="{D852C5FD-7C12-43F4-93EF-9343096F40FC}">
      <dgm:prSet custT="1"/>
      <dgm:spPr/>
      <dgm:t>
        <a:bodyPr/>
        <a:lstStyle/>
        <a:p>
          <a:r>
            <a:rPr lang="cs-CZ" sz="1800" dirty="0"/>
            <a:t>jiné osoby, stanoví-li tak zvláštní zákon</a:t>
          </a:r>
          <a:endParaRPr lang="en-US" sz="1800" dirty="0"/>
        </a:p>
      </dgm:t>
    </dgm:pt>
    <dgm:pt modelId="{5593765B-4537-453C-97A6-57619E873E26}" type="parTrans" cxnId="{5A187842-D207-48B6-9F08-26B418D8799A}">
      <dgm:prSet/>
      <dgm:spPr/>
      <dgm:t>
        <a:bodyPr/>
        <a:lstStyle/>
        <a:p>
          <a:endParaRPr lang="en-US"/>
        </a:p>
      </dgm:t>
    </dgm:pt>
    <dgm:pt modelId="{31F51ADA-3714-42F7-A8E1-A152840BBD11}" type="sibTrans" cxnId="{5A187842-D207-48B6-9F08-26B418D8799A}">
      <dgm:prSet/>
      <dgm:spPr/>
      <dgm:t>
        <a:bodyPr/>
        <a:lstStyle/>
        <a:p>
          <a:endParaRPr lang="en-US"/>
        </a:p>
      </dgm:t>
    </dgm:pt>
    <dgm:pt modelId="{43D5B5BD-EC38-4142-9CD6-E750F459492D}">
      <dgm:prSet/>
      <dgm:spPr/>
      <dgm:t>
        <a:bodyPr/>
        <a:lstStyle/>
        <a:p>
          <a:r>
            <a:rPr lang="cs-CZ" dirty="0"/>
            <a:t>Např. příspěvkové organizace, veřejné fondy, autorizované osoby </a:t>
          </a:r>
          <a:endParaRPr lang="en-US" dirty="0"/>
        </a:p>
      </dgm:t>
    </dgm:pt>
    <dgm:pt modelId="{0CC8A822-6A54-4E95-B8A7-D10E236AFF2A}" type="parTrans" cxnId="{CBA14C08-A845-48EF-B1CB-677B295BF935}">
      <dgm:prSet/>
      <dgm:spPr/>
    </dgm:pt>
    <dgm:pt modelId="{85D3FAD0-B983-43DE-A9B3-F3DE523D3AF4}" type="sibTrans" cxnId="{CBA14C08-A845-48EF-B1CB-677B295BF935}">
      <dgm:prSet/>
      <dgm:spPr/>
      <dgm:t>
        <a:bodyPr/>
        <a:lstStyle/>
        <a:p>
          <a:endParaRPr lang="en-US"/>
        </a:p>
      </dgm:t>
    </dgm:pt>
    <dgm:pt modelId="{AA0CCEFB-B935-46D7-B8B8-A86039BEBC97}" type="pres">
      <dgm:prSet presAssocID="{AD4B09EF-A732-47C4-BBD4-EA973ACBB2DD}" presName="linear" presStyleCnt="0">
        <dgm:presLayoutVars>
          <dgm:animLvl val="lvl"/>
          <dgm:resizeHandles val="exact"/>
        </dgm:presLayoutVars>
      </dgm:prSet>
      <dgm:spPr/>
    </dgm:pt>
    <dgm:pt modelId="{4AD040C4-4D6C-4402-A780-4496B2E46E82}" type="pres">
      <dgm:prSet presAssocID="{CE12D5AE-BE76-480F-801E-5B8B39BCA39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943C0E3-8CD5-47B6-9883-3A82DD501B7C}" type="pres">
      <dgm:prSet presAssocID="{CF2CD6ED-63B7-469E-A0D3-AFC14AD8E2C7}" presName="spacer" presStyleCnt="0"/>
      <dgm:spPr/>
    </dgm:pt>
    <dgm:pt modelId="{BEB38885-43B0-4E63-9E36-A88AB7E17D81}" type="pres">
      <dgm:prSet presAssocID="{EB813DDE-6CC5-493F-826C-C280C4CF4DA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CC0DB75-37BC-4DE9-B176-896A5DD00821}" type="pres">
      <dgm:prSet presAssocID="{EB813DDE-6CC5-493F-826C-C280C4CF4DA0}" presName="childText" presStyleLbl="revTx" presStyleIdx="0" presStyleCnt="2">
        <dgm:presLayoutVars>
          <dgm:bulletEnabled val="1"/>
        </dgm:presLayoutVars>
      </dgm:prSet>
      <dgm:spPr/>
    </dgm:pt>
    <dgm:pt modelId="{32B3282C-65AD-4D28-9F2F-214D9B0AB96A}" type="pres">
      <dgm:prSet presAssocID="{33257183-0ECA-48E5-A554-E8EB4BE5FC6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93B99AA-FAC5-4A1E-80DE-94D909C3F437}" type="pres">
      <dgm:prSet presAssocID="{33257183-0ECA-48E5-A554-E8EB4BE5FC67}" presName="childText" presStyleLbl="revTx" presStyleIdx="1" presStyleCnt="2">
        <dgm:presLayoutVars>
          <dgm:bulletEnabled val="1"/>
        </dgm:presLayoutVars>
      </dgm:prSet>
      <dgm:spPr/>
    </dgm:pt>
    <dgm:pt modelId="{A04D16A5-A3FC-45AA-B4D8-5A5EB96623AE}" type="pres">
      <dgm:prSet presAssocID="{D852C5FD-7C12-43F4-93EF-9343096F40F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D558E07-2C77-4F51-9846-6206F21EA0F8}" type="presOf" srcId="{15BB2182-4ABE-4871-93F4-A76B1C072A6B}" destId="{193B99AA-FAC5-4A1E-80DE-94D909C3F437}" srcOrd="0" destOrd="1" presId="urn:microsoft.com/office/officeart/2005/8/layout/vList2"/>
    <dgm:cxn modelId="{CBA14C08-A845-48EF-B1CB-677B295BF935}" srcId="{15BB2182-4ABE-4871-93F4-A76B1C072A6B}" destId="{43D5B5BD-EC38-4142-9CD6-E750F459492D}" srcOrd="1" destOrd="0" parTransId="{0CC8A822-6A54-4E95-B8A7-D10E236AFF2A}" sibTransId="{85D3FAD0-B983-43DE-A9B3-F3DE523D3AF4}"/>
    <dgm:cxn modelId="{43735514-C8DB-49E4-A193-11F55555D0DB}" srcId="{15BB2182-4ABE-4871-93F4-A76B1C072A6B}" destId="{73EB7CF1-9788-4378-B3FB-D6625198EF4D}" srcOrd="0" destOrd="0" parTransId="{03CB28B3-6BF4-485F-9CB4-C33F7EC2446D}" sibTransId="{B263F051-145B-408E-AD14-F0A01294A8EB}"/>
    <dgm:cxn modelId="{372BC919-C2A5-49BD-AF9F-E2CE87A3B95D}" type="presOf" srcId="{43D5B5BD-EC38-4142-9CD6-E750F459492D}" destId="{193B99AA-FAC5-4A1E-80DE-94D909C3F437}" srcOrd="0" destOrd="3" presId="urn:microsoft.com/office/officeart/2005/8/layout/vList2"/>
    <dgm:cxn modelId="{5A187842-D207-48B6-9F08-26B418D8799A}" srcId="{AD4B09EF-A732-47C4-BBD4-EA973ACBB2DD}" destId="{D852C5FD-7C12-43F4-93EF-9343096F40FC}" srcOrd="3" destOrd="0" parTransId="{5593765B-4537-453C-97A6-57619E873E26}" sibTransId="{31F51ADA-3714-42F7-A8E1-A152840BBD11}"/>
    <dgm:cxn modelId="{070CEF69-53EA-458B-BBDD-0142FE39ABD6}" type="presOf" srcId="{73EB7CF1-9788-4378-B3FB-D6625198EF4D}" destId="{193B99AA-FAC5-4A1E-80DE-94D909C3F437}" srcOrd="0" destOrd="2" presId="urn:microsoft.com/office/officeart/2005/8/layout/vList2"/>
    <dgm:cxn modelId="{4D0C6074-D215-4B37-A6D7-0ACF9BB2BE7E}" srcId="{AD4B09EF-A732-47C4-BBD4-EA973ACBB2DD}" destId="{33257183-0ECA-48E5-A554-E8EB4BE5FC67}" srcOrd="2" destOrd="0" parTransId="{2BAD9B5A-B36E-46D8-A0FB-399B816CD716}" sibTransId="{7FB28582-0270-4F80-AB5F-A39B504B9D3E}"/>
    <dgm:cxn modelId="{B2D9F67F-64F9-4C36-AD8C-B7A99D5BA22D}" srcId="{33257183-0ECA-48E5-A554-E8EB4BE5FC67}" destId="{1E2D1DB7-28CB-4B19-84EE-ABE251037C19}" srcOrd="0" destOrd="0" parTransId="{4F4F4793-BE70-4C5F-B9D3-7CD1F54F1320}" sibTransId="{29967B1A-67E0-4DDE-BA9B-58B7C991AC22}"/>
    <dgm:cxn modelId="{970DE48A-5DC5-48A0-B430-ED500896B08B}" srcId="{AD4B09EF-A732-47C4-BBD4-EA973ACBB2DD}" destId="{EB813DDE-6CC5-493F-826C-C280C4CF4DA0}" srcOrd="1" destOrd="0" parTransId="{1CCB3C29-863C-44C5-B65F-2401DE086B85}" sibTransId="{20ADB635-3606-49E2-9347-682CB3E50E16}"/>
    <dgm:cxn modelId="{33A3B293-26C9-4282-929D-8CC80028E686}" type="presOf" srcId="{33257183-0ECA-48E5-A554-E8EB4BE5FC67}" destId="{32B3282C-65AD-4D28-9F2F-214D9B0AB96A}" srcOrd="0" destOrd="0" presId="urn:microsoft.com/office/officeart/2005/8/layout/vList2"/>
    <dgm:cxn modelId="{4CD997AC-1311-4E8A-BBA9-5CB01BBC998E}" srcId="{AD4B09EF-A732-47C4-BBD4-EA973ACBB2DD}" destId="{CE12D5AE-BE76-480F-801E-5B8B39BCA395}" srcOrd="0" destOrd="0" parTransId="{4D017CC5-3BF5-4336-986B-0BA80F879F53}" sibTransId="{CF2CD6ED-63B7-469E-A0D3-AFC14AD8E2C7}"/>
    <dgm:cxn modelId="{7F982BB1-42C5-4FF4-9E57-2DA463CB689A}" type="presOf" srcId="{B84EEEF3-BF6C-4290-9766-5ABDDC950A13}" destId="{5CC0DB75-37BC-4DE9-B176-896A5DD00821}" srcOrd="0" destOrd="0" presId="urn:microsoft.com/office/officeart/2005/8/layout/vList2"/>
    <dgm:cxn modelId="{DF7987B3-65B7-4AC3-89A6-D9B959CF7AB9}" type="presOf" srcId="{1E2D1DB7-28CB-4B19-84EE-ABE251037C19}" destId="{193B99AA-FAC5-4A1E-80DE-94D909C3F437}" srcOrd="0" destOrd="0" presId="urn:microsoft.com/office/officeart/2005/8/layout/vList2"/>
    <dgm:cxn modelId="{34436EB5-D3DF-4B6A-A55C-5F998F7A2A8F}" type="presOf" srcId="{EB813DDE-6CC5-493F-826C-C280C4CF4DA0}" destId="{BEB38885-43B0-4E63-9E36-A88AB7E17D81}" srcOrd="0" destOrd="0" presId="urn:microsoft.com/office/officeart/2005/8/layout/vList2"/>
    <dgm:cxn modelId="{B19D57B8-FE11-4D2F-B216-ACE9CFCC1011}" type="presOf" srcId="{CE12D5AE-BE76-480F-801E-5B8B39BCA395}" destId="{4AD040C4-4D6C-4402-A780-4496B2E46E82}" srcOrd="0" destOrd="0" presId="urn:microsoft.com/office/officeart/2005/8/layout/vList2"/>
    <dgm:cxn modelId="{565B18BB-94D2-456D-9DA8-3342DA02D9A9}" srcId="{33257183-0ECA-48E5-A554-E8EB4BE5FC67}" destId="{15BB2182-4ABE-4871-93F4-A76B1C072A6B}" srcOrd="1" destOrd="0" parTransId="{ABA891B9-59C4-4496-9DCF-2E8E89C8A749}" sibTransId="{0361085B-E99E-4D35-9EBF-B69F7520E86E}"/>
    <dgm:cxn modelId="{722780C1-ED52-4DF3-8619-2E05F17CE621}" type="presOf" srcId="{D852C5FD-7C12-43F4-93EF-9343096F40FC}" destId="{A04D16A5-A3FC-45AA-B4D8-5A5EB96623AE}" srcOrd="0" destOrd="0" presId="urn:microsoft.com/office/officeart/2005/8/layout/vList2"/>
    <dgm:cxn modelId="{837892C7-BCA9-4E2A-A2D2-502157C5F0E2}" srcId="{EB813DDE-6CC5-493F-826C-C280C4CF4DA0}" destId="{B84EEEF3-BF6C-4290-9766-5ABDDC950A13}" srcOrd="0" destOrd="0" parTransId="{2DCAF46B-7491-4A48-84E9-D94477B9C788}" sibTransId="{A5DBED07-3337-4898-BEEC-D9E2FB88B3EC}"/>
    <dgm:cxn modelId="{40C54DEA-1617-45E3-8E84-1949CC4CDE65}" type="presOf" srcId="{AD4B09EF-A732-47C4-BBD4-EA973ACBB2DD}" destId="{AA0CCEFB-B935-46D7-B8B8-A86039BEBC97}" srcOrd="0" destOrd="0" presId="urn:microsoft.com/office/officeart/2005/8/layout/vList2"/>
    <dgm:cxn modelId="{3FA39B88-3E3A-4ACF-983C-E5B905E61813}" type="presParOf" srcId="{AA0CCEFB-B935-46D7-B8B8-A86039BEBC97}" destId="{4AD040C4-4D6C-4402-A780-4496B2E46E82}" srcOrd="0" destOrd="0" presId="urn:microsoft.com/office/officeart/2005/8/layout/vList2"/>
    <dgm:cxn modelId="{F737CC56-3DC1-4B3C-89DE-8080B1368B54}" type="presParOf" srcId="{AA0CCEFB-B935-46D7-B8B8-A86039BEBC97}" destId="{6943C0E3-8CD5-47B6-9883-3A82DD501B7C}" srcOrd="1" destOrd="0" presId="urn:microsoft.com/office/officeart/2005/8/layout/vList2"/>
    <dgm:cxn modelId="{CD1075D8-3555-4CB7-A261-20672A1FE59C}" type="presParOf" srcId="{AA0CCEFB-B935-46D7-B8B8-A86039BEBC97}" destId="{BEB38885-43B0-4E63-9E36-A88AB7E17D81}" srcOrd="2" destOrd="0" presId="urn:microsoft.com/office/officeart/2005/8/layout/vList2"/>
    <dgm:cxn modelId="{A6BF02A1-FD81-43F3-9748-FAC8CB83B8AD}" type="presParOf" srcId="{AA0CCEFB-B935-46D7-B8B8-A86039BEBC97}" destId="{5CC0DB75-37BC-4DE9-B176-896A5DD00821}" srcOrd="3" destOrd="0" presId="urn:microsoft.com/office/officeart/2005/8/layout/vList2"/>
    <dgm:cxn modelId="{80F3A05C-D85D-42E6-B919-086E7001627D}" type="presParOf" srcId="{AA0CCEFB-B935-46D7-B8B8-A86039BEBC97}" destId="{32B3282C-65AD-4D28-9F2F-214D9B0AB96A}" srcOrd="4" destOrd="0" presId="urn:microsoft.com/office/officeart/2005/8/layout/vList2"/>
    <dgm:cxn modelId="{FA937335-3BBA-4B73-A744-DD1A9DA03E40}" type="presParOf" srcId="{AA0CCEFB-B935-46D7-B8B8-A86039BEBC97}" destId="{193B99AA-FAC5-4A1E-80DE-94D909C3F437}" srcOrd="5" destOrd="0" presId="urn:microsoft.com/office/officeart/2005/8/layout/vList2"/>
    <dgm:cxn modelId="{5F756B36-1FB7-4B1C-AF4C-2400FF6268C9}" type="presParOf" srcId="{AA0CCEFB-B935-46D7-B8B8-A86039BEBC97}" destId="{A04D16A5-A3FC-45AA-B4D8-5A5EB96623A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A2B73DA-4CE5-4E38-82FB-990CB09E59E5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C30F23E-9383-4275-974B-850C965782AB}">
      <dgm:prSet/>
      <dgm:spPr/>
      <dgm:t>
        <a:bodyPr/>
        <a:lstStyle/>
        <a:p>
          <a:r>
            <a:rPr lang="cs-CZ"/>
            <a:t>poskytování jakoukoliv technicky proveditelnou formou</a:t>
          </a:r>
          <a:endParaRPr lang="en-US"/>
        </a:p>
      </dgm:t>
    </dgm:pt>
    <dgm:pt modelId="{000C7A72-BEAF-4DC9-9968-B9FA47E584F1}" type="parTrans" cxnId="{645C03EA-1023-4D76-A02F-A2812F72363D}">
      <dgm:prSet/>
      <dgm:spPr/>
      <dgm:t>
        <a:bodyPr/>
        <a:lstStyle/>
        <a:p>
          <a:endParaRPr lang="en-US"/>
        </a:p>
      </dgm:t>
    </dgm:pt>
    <dgm:pt modelId="{5BE403B7-864E-4C8E-8CE6-3DD7FB977D4D}" type="sibTrans" cxnId="{645C03EA-1023-4D76-A02F-A2812F72363D}">
      <dgm:prSet/>
      <dgm:spPr/>
      <dgm:t>
        <a:bodyPr/>
        <a:lstStyle/>
        <a:p>
          <a:endParaRPr lang="en-US"/>
        </a:p>
      </dgm:t>
    </dgm:pt>
    <dgm:pt modelId="{0DA1F243-BCCC-4A0F-866A-55AD5EDCF440}">
      <dgm:prSet/>
      <dgm:spPr/>
      <dgm:t>
        <a:bodyPr/>
        <a:lstStyle/>
        <a:p>
          <a:r>
            <a:rPr lang="cs-CZ"/>
            <a:t>přímé nahlížení do písemností nebo jiných souborů informací</a:t>
          </a:r>
          <a:endParaRPr lang="en-US"/>
        </a:p>
      </dgm:t>
    </dgm:pt>
    <dgm:pt modelId="{6D4F81B6-D248-40AF-9683-CA7C71DEAB3B}" type="parTrans" cxnId="{14644C01-4D63-4A2B-9887-5BC71E34AF2C}">
      <dgm:prSet/>
      <dgm:spPr/>
      <dgm:t>
        <a:bodyPr/>
        <a:lstStyle/>
        <a:p>
          <a:endParaRPr lang="en-US"/>
        </a:p>
      </dgm:t>
    </dgm:pt>
    <dgm:pt modelId="{9E2CA7FB-29DD-458A-8CC5-04DEAB7AC2CB}" type="sibTrans" cxnId="{14644C01-4D63-4A2B-9887-5BC71E34AF2C}">
      <dgm:prSet/>
      <dgm:spPr/>
      <dgm:t>
        <a:bodyPr/>
        <a:lstStyle/>
        <a:p>
          <a:endParaRPr lang="en-US"/>
        </a:p>
      </dgm:t>
    </dgm:pt>
    <dgm:pt modelId="{A3A8D9C1-5ED7-4956-B917-5558D78DBC74}">
      <dgm:prSet/>
      <dgm:spPr/>
      <dgm:t>
        <a:bodyPr/>
        <a:lstStyle/>
        <a:p>
          <a:r>
            <a:rPr lang="cs-CZ"/>
            <a:t>pořizování výpisů, opisů nebo kopií žadatelem v sídle nebo v jiných prostorách povinných subjektů</a:t>
          </a:r>
          <a:endParaRPr lang="en-US"/>
        </a:p>
      </dgm:t>
    </dgm:pt>
    <dgm:pt modelId="{CEB873B8-526F-44F3-B913-DC23DDEE9607}" type="parTrans" cxnId="{BD0AD6AE-0030-4B46-AFC1-4EB9088E7602}">
      <dgm:prSet/>
      <dgm:spPr/>
      <dgm:t>
        <a:bodyPr/>
        <a:lstStyle/>
        <a:p>
          <a:endParaRPr lang="en-US"/>
        </a:p>
      </dgm:t>
    </dgm:pt>
    <dgm:pt modelId="{DEAF2A92-0795-4C31-86ED-F0D57D9A7478}" type="sibTrans" cxnId="{BD0AD6AE-0030-4B46-AFC1-4EB9088E7602}">
      <dgm:prSet/>
      <dgm:spPr/>
      <dgm:t>
        <a:bodyPr/>
        <a:lstStyle/>
        <a:p>
          <a:endParaRPr lang="en-US"/>
        </a:p>
      </dgm:t>
    </dgm:pt>
    <dgm:pt modelId="{10CF472A-34BE-48D5-8DDF-F2FFDA094E2E}">
      <dgm:prSet/>
      <dgm:spPr/>
      <dgm:t>
        <a:bodyPr/>
        <a:lstStyle/>
        <a:p>
          <a:r>
            <a:rPr lang="cs-CZ"/>
            <a:t>informování o způsobech a metodách získání jednotlivých informací</a:t>
          </a:r>
          <a:endParaRPr lang="en-US"/>
        </a:p>
      </dgm:t>
    </dgm:pt>
    <dgm:pt modelId="{6A9BA06B-59B8-48DD-989E-898C38FD33C8}" type="parTrans" cxnId="{49A72CAF-20B9-490C-AB0B-AB58912533B8}">
      <dgm:prSet/>
      <dgm:spPr/>
      <dgm:t>
        <a:bodyPr/>
        <a:lstStyle/>
        <a:p>
          <a:endParaRPr lang="en-US"/>
        </a:p>
      </dgm:t>
    </dgm:pt>
    <dgm:pt modelId="{C775E8AF-4374-40C3-839C-AE8EA1ADD387}" type="sibTrans" cxnId="{49A72CAF-20B9-490C-AB0B-AB58912533B8}">
      <dgm:prSet/>
      <dgm:spPr/>
      <dgm:t>
        <a:bodyPr/>
        <a:lstStyle/>
        <a:p>
          <a:endParaRPr lang="en-US"/>
        </a:p>
      </dgm:t>
    </dgm:pt>
    <dgm:pt modelId="{D048D550-061D-40A9-BC9E-5102447A25BC}" type="pres">
      <dgm:prSet presAssocID="{1A2B73DA-4CE5-4E38-82FB-990CB09E59E5}" presName="linear" presStyleCnt="0">
        <dgm:presLayoutVars>
          <dgm:animLvl val="lvl"/>
          <dgm:resizeHandles val="exact"/>
        </dgm:presLayoutVars>
      </dgm:prSet>
      <dgm:spPr/>
    </dgm:pt>
    <dgm:pt modelId="{4DAFC0D4-57B8-4199-B848-528F05E9A9D2}" type="pres">
      <dgm:prSet presAssocID="{AC30F23E-9383-4275-974B-850C965782A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D916E05-196C-428A-8790-C786DD81CD72}" type="pres">
      <dgm:prSet presAssocID="{5BE403B7-864E-4C8E-8CE6-3DD7FB977D4D}" presName="spacer" presStyleCnt="0"/>
      <dgm:spPr/>
    </dgm:pt>
    <dgm:pt modelId="{58DDAAF5-D7C5-43BE-8BAA-7E1A1DE69907}" type="pres">
      <dgm:prSet presAssocID="{0DA1F243-BCCC-4A0F-866A-55AD5EDCF44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8A76E08-7C4D-4844-93DA-1E5E57368F63}" type="pres">
      <dgm:prSet presAssocID="{9E2CA7FB-29DD-458A-8CC5-04DEAB7AC2CB}" presName="spacer" presStyleCnt="0"/>
      <dgm:spPr/>
    </dgm:pt>
    <dgm:pt modelId="{226A05DF-41A8-43D2-AC22-1464868576B5}" type="pres">
      <dgm:prSet presAssocID="{A3A8D9C1-5ED7-4956-B917-5558D78DBC7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EE3C24F-5568-43ED-893C-41E5D4998EA4}" type="pres">
      <dgm:prSet presAssocID="{DEAF2A92-0795-4C31-86ED-F0D57D9A7478}" presName="spacer" presStyleCnt="0"/>
      <dgm:spPr/>
    </dgm:pt>
    <dgm:pt modelId="{2A71FC65-8952-47C3-A079-F10955EE1BFD}" type="pres">
      <dgm:prSet presAssocID="{10CF472A-34BE-48D5-8DDF-F2FFDA094E2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4644C01-4D63-4A2B-9887-5BC71E34AF2C}" srcId="{1A2B73DA-4CE5-4E38-82FB-990CB09E59E5}" destId="{0DA1F243-BCCC-4A0F-866A-55AD5EDCF440}" srcOrd="1" destOrd="0" parTransId="{6D4F81B6-D248-40AF-9683-CA7C71DEAB3B}" sibTransId="{9E2CA7FB-29DD-458A-8CC5-04DEAB7AC2CB}"/>
    <dgm:cxn modelId="{9D529C4D-FB54-481E-9AAC-8823FA29DA7C}" type="presOf" srcId="{10CF472A-34BE-48D5-8DDF-F2FFDA094E2E}" destId="{2A71FC65-8952-47C3-A079-F10955EE1BFD}" srcOrd="0" destOrd="0" presId="urn:microsoft.com/office/officeart/2005/8/layout/vList2"/>
    <dgm:cxn modelId="{2FB0DE5A-E5A2-4D8E-B8D8-74DA880020B8}" type="presOf" srcId="{A3A8D9C1-5ED7-4956-B917-5558D78DBC74}" destId="{226A05DF-41A8-43D2-AC22-1464868576B5}" srcOrd="0" destOrd="0" presId="urn:microsoft.com/office/officeart/2005/8/layout/vList2"/>
    <dgm:cxn modelId="{BE7C659C-8058-4A5A-9A2F-56B6DD67823E}" type="presOf" srcId="{0DA1F243-BCCC-4A0F-866A-55AD5EDCF440}" destId="{58DDAAF5-D7C5-43BE-8BAA-7E1A1DE69907}" srcOrd="0" destOrd="0" presId="urn:microsoft.com/office/officeart/2005/8/layout/vList2"/>
    <dgm:cxn modelId="{BD0AD6AE-0030-4B46-AFC1-4EB9088E7602}" srcId="{1A2B73DA-4CE5-4E38-82FB-990CB09E59E5}" destId="{A3A8D9C1-5ED7-4956-B917-5558D78DBC74}" srcOrd="2" destOrd="0" parTransId="{CEB873B8-526F-44F3-B913-DC23DDEE9607}" sibTransId="{DEAF2A92-0795-4C31-86ED-F0D57D9A7478}"/>
    <dgm:cxn modelId="{49A72CAF-20B9-490C-AB0B-AB58912533B8}" srcId="{1A2B73DA-4CE5-4E38-82FB-990CB09E59E5}" destId="{10CF472A-34BE-48D5-8DDF-F2FFDA094E2E}" srcOrd="3" destOrd="0" parTransId="{6A9BA06B-59B8-48DD-989E-898C38FD33C8}" sibTransId="{C775E8AF-4374-40C3-839C-AE8EA1ADD387}"/>
    <dgm:cxn modelId="{D2BB11E4-2822-4F37-A433-67544466C891}" type="presOf" srcId="{AC30F23E-9383-4275-974B-850C965782AB}" destId="{4DAFC0D4-57B8-4199-B848-528F05E9A9D2}" srcOrd="0" destOrd="0" presId="urn:microsoft.com/office/officeart/2005/8/layout/vList2"/>
    <dgm:cxn modelId="{645C03EA-1023-4D76-A02F-A2812F72363D}" srcId="{1A2B73DA-4CE5-4E38-82FB-990CB09E59E5}" destId="{AC30F23E-9383-4275-974B-850C965782AB}" srcOrd="0" destOrd="0" parTransId="{000C7A72-BEAF-4DC9-9968-B9FA47E584F1}" sibTransId="{5BE403B7-864E-4C8E-8CE6-3DD7FB977D4D}"/>
    <dgm:cxn modelId="{9E7F7AF7-124A-49BF-8D62-CA1B45F314AC}" type="presOf" srcId="{1A2B73DA-4CE5-4E38-82FB-990CB09E59E5}" destId="{D048D550-061D-40A9-BC9E-5102447A25BC}" srcOrd="0" destOrd="0" presId="urn:microsoft.com/office/officeart/2005/8/layout/vList2"/>
    <dgm:cxn modelId="{3F5B5913-7D3D-4CA9-BFC5-17B0138B4FC0}" type="presParOf" srcId="{D048D550-061D-40A9-BC9E-5102447A25BC}" destId="{4DAFC0D4-57B8-4199-B848-528F05E9A9D2}" srcOrd="0" destOrd="0" presId="urn:microsoft.com/office/officeart/2005/8/layout/vList2"/>
    <dgm:cxn modelId="{5898553E-2AD0-48CA-A6EB-79CF234EACA1}" type="presParOf" srcId="{D048D550-061D-40A9-BC9E-5102447A25BC}" destId="{8D916E05-196C-428A-8790-C786DD81CD72}" srcOrd="1" destOrd="0" presId="urn:microsoft.com/office/officeart/2005/8/layout/vList2"/>
    <dgm:cxn modelId="{A0004A96-C47F-4995-BBC9-CEDD647B2DF4}" type="presParOf" srcId="{D048D550-061D-40A9-BC9E-5102447A25BC}" destId="{58DDAAF5-D7C5-43BE-8BAA-7E1A1DE69907}" srcOrd="2" destOrd="0" presId="urn:microsoft.com/office/officeart/2005/8/layout/vList2"/>
    <dgm:cxn modelId="{52C66D0F-955F-434F-BBF3-D1BFC5A99D14}" type="presParOf" srcId="{D048D550-061D-40A9-BC9E-5102447A25BC}" destId="{D8A76E08-7C4D-4844-93DA-1E5E57368F63}" srcOrd="3" destOrd="0" presId="urn:microsoft.com/office/officeart/2005/8/layout/vList2"/>
    <dgm:cxn modelId="{A884F935-A756-4367-B306-42A0BCEC4EFF}" type="presParOf" srcId="{D048D550-061D-40A9-BC9E-5102447A25BC}" destId="{226A05DF-41A8-43D2-AC22-1464868576B5}" srcOrd="4" destOrd="0" presId="urn:microsoft.com/office/officeart/2005/8/layout/vList2"/>
    <dgm:cxn modelId="{23CD2400-7B5E-4ADD-AC87-B4488A5F349A}" type="presParOf" srcId="{D048D550-061D-40A9-BC9E-5102447A25BC}" destId="{9EE3C24F-5568-43ED-893C-41E5D4998EA4}" srcOrd="5" destOrd="0" presId="urn:microsoft.com/office/officeart/2005/8/layout/vList2"/>
    <dgm:cxn modelId="{225FFB99-9751-4ECF-A7F5-7051308082FF}" type="presParOf" srcId="{D048D550-061D-40A9-BC9E-5102447A25BC}" destId="{2A71FC65-8952-47C3-A079-F10955EE1BF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A3905-D4CA-48BD-B6EF-4ACCC1E6FACF}">
      <dsp:nvSpPr>
        <dsp:cNvPr id="0" name=""/>
        <dsp:cNvSpPr/>
      </dsp:nvSpPr>
      <dsp:spPr>
        <a:xfrm>
          <a:off x="0" y="37401"/>
          <a:ext cx="6513603" cy="103285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Přístup k informacím o životním prostředí</a:t>
          </a:r>
          <a:endParaRPr lang="en-US" sz="2600" kern="1200"/>
        </a:p>
      </dsp:txBody>
      <dsp:txXfrm>
        <a:off x="50420" y="87821"/>
        <a:ext cx="6412763" cy="932014"/>
      </dsp:txXfrm>
    </dsp:sp>
    <dsp:sp modelId="{60E5B84F-F59E-489A-8672-434718603A42}">
      <dsp:nvSpPr>
        <dsp:cNvPr id="0" name=""/>
        <dsp:cNvSpPr/>
      </dsp:nvSpPr>
      <dsp:spPr>
        <a:xfrm>
          <a:off x="0" y="1145135"/>
          <a:ext cx="6513603" cy="1032854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Podíl veřejnosti na rozhodování o otázkách životního prostředí</a:t>
          </a:r>
          <a:endParaRPr lang="en-US" sz="2600" kern="1200"/>
        </a:p>
      </dsp:txBody>
      <dsp:txXfrm>
        <a:off x="50420" y="1195555"/>
        <a:ext cx="6412763" cy="932014"/>
      </dsp:txXfrm>
    </dsp:sp>
    <dsp:sp modelId="{018FC41E-5077-420F-B95D-C9B291C58BC5}">
      <dsp:nvSpPr>
        <dsp:cNvPr id="0" name=""/>
        <dsp:cNvSpPr/>
      </dsp:nvSpPr>
      <dsp:spPr>
        <a:xfrm>
          <a:off x="0" y="2177990"/>
          <a:ext cx="6513603" cy="193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Účast na rozhodování o specifických činnostech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Účast při tvorbě plánů, programů a politik týkajících se životního prostředí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Účast na přípravě prováděcích předpisů a jiných obecně aplikovatelných právně závazných předpisů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které mohou mít významný vliv na životní prostředí</a:t>
          </a:r>
          <a:endParaRPr lang="en-US" sz="2000" kern="1200"/>
        </a:p>
      </dsp:txBody>
      <dsp:txXfrm>
        <a:off x="0" y="2177990"/>
        <a:ext cx="6513603" cy="1937520"/>
      </dsp:txXfrm>
    </dsp:sp>
    <dsp:sp modelId="{15BDAD21-F291-44CC-A47D-F558003014E8}">
      <dsp:nvSpPr>
        <dsp:cNvPr id="0" name=""/>
        <dsp:cNvSpPr/>
      </dsp:nvSpPr>
      <dsp:spPr>
        <a:xfrm>
          <a:off x="0" y="4115510"/>
          <a:ext cx="6513603" cy="1032854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Přístup k právní ochraně v záležitostech životního prostředí </a:t>
          </a:r>
          <a:endParaRPr lang="en-US" sz="2600" kern="1200"/>
        </a:p>
      </dsp:txBody>
      <dsp:txXfrm>
        <a:off x="50420" y="4165930"/>
        <a:ext cx="6412763" cy="932014"/>
      </dsp:txXfrm>
    </dsp:sp>
    <dsp:sp modelId="{116065B6-D5E2-4F32-A2D6-2815890FD196}">
      <dsp:nvSpPr>
        <dsp:cNvPr id="0" name=""/>
        <dsp:cNvSpPr/>
      </dsp:nvSpPr>
      <dsp:spPr>
        <a:xfrm>
          <a:off x="0" y="5148364"/>
          <a:ext cx="6513603" cy="699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V oblasti I. pilíře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V oblasti II. pilíře</a:t>
          </a:r>
          <a:endParaRPr lang="en-US" sz="2000" kern="1200"/>
        </a:p>
      </dsp:txBody>
      <dsp:txXfrm>
        <a:off x="0" y="5148364"/>
        <a:ext cx="6513603" cy="69966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746A0-1E3E-4D00-A4CD-79ED407AD5CE}">
      <dsp:nvSpPr>
        <dsp:cNvPr id="0" name=""/>
        <dsp:cNvSpPr/>
      </dsp:nvSpPr>
      <dsp:spPr>
        <a:xfrm>
          <a:off x="13760" y="816194"/>
          <a:ext cx="2011384" cy="60341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944" tIns="158944" rIns="158944" bIns="15894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Posouzení povahy informace</a:t>
          </a:r>
          <a:endParaRPr lang="en-US" sz="1600" kern="1200" dirty="0"/>
        </a:p>
      </dsp:txBody>
      <dsp:txXfrm>
        <a:off x="13760" y="816194"/>
        <a:ext cx="2011384" cy="603415"/>
      </dsp:txXfrm>
    </dsp:sp>
    <dsp:sp modelId="{39C4B014-C627-469D-8EC2-640B23D84C3C}">
      <dsp:nvSpPr>
        <dsp:cNvPr id="0" name=""/>
        <dsp:cNvSpPr/>
      </dsp:nvSpPr>
      <dsp:spPr>
        <a:xfrm>
          <a:off x="13760" y="1419610"/>
          <a:ext cx="2011384" cy="184516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680" tIns="198680" rIns="198680" bIns="19868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Informace o ŽP x jiná informace </a:t>
          </a:r>
          <a:endParaRPr lang="en-US" sz="1400" kern="1200" dirty="0"/>
        </a:p>
      </dsp:txBody>
      <dsp:txXfrm>
        <a:off x="13760" y="1419610"/>
        <a:ext cx="2011384" cy="1845169"/>
      </dsp:txXfrm>
    </dsp:sp>
    <dsp:sp modelId="{5BEBC839-D64D-495F-BCEC-EDEDB5AE5391}">
      <dsp:nvSpPr>
        <dsp:cNvPr id="0" name=""/>
        <dsp:cNvSpPr/>
      </dsp:nvSpPr>
      <dsp:spPr>
        <a:xfrm>
          <a:off x="2132933" y="816194"/>
          <a:ext cx="2011384" cy="603415"/>
        </a:xfrm>
        <a:prstGeom prst="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944" tIns="158944" rIns="158944" bIns="15894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Posouzení příslušnosti povinné subjektu</a:t>
          </a:r>
          <a:endParaRPr lang="en-US" sz="1600" kern="1200" dirty="0"/>
        </a:p>
      </dsp:txBody>
      <dsp:txXfrm>
        <a:off x="2132933" y="816194"/>
        <a:ext cx="2011384" cy="603415"/>
      </dsp:txXfrm>
    </dsp:sp>
    <dsp:sp modelId="{5FF11EEB-D3DB-4F97-A77E-C9979BF187A1}">
      <dsp:nvSpPr>
        <dsp:cNvPr id="0" name=""/>
        <dsp:cNvSpPr/>
      </dsp:nvSpPr>
      <dsp:spPr>
        <a:xfrm>
          <a:off x="2132933" y="1419610"/>
          <a:ext cx="2011384" cy="1845169"/>
        </a:xfrm>
        <a:prstGeom prst="rect">
          <a:avLst/>
        </a:prstGeom>
        <a:solidFill>
          <a:schemeClr val="accent5">
            <a:tint val="40000"/>
            <a:alpha val="90000"/>
            <a:hueOff val="-1684941"/>
            <a:satOff val="-5708"/>
            <a:lumOff val="-732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1684941"/>
              <a:satOff val="-5708"/>
              <a:lumOff val="-73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680" tIns="198680" rIns="198680" bIns="19868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Sdělení 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Příp. postoupení příslušnému subjektu k vyřízení </a:t>
          </a:r>
          <a:endParaRPr lang="en-US" sz="1400" kern="1200" dirty="0"/>
        </a:p>
      </dsp:txBody>
      <dsp:txXfrm>
        <a:off x="2132933" y="1419610"/>
        <a:ext cx="2011384" cy="1845169"/>
      </dsp:txXfrm>
    </dsp:sp>
    <dsp:sp modelId="{8B58B0AB-5EB0-4F4C-89D1-CF1A90FB4374}">
      <dsp:nvSpPr>
        <dsp:cNvPr id="0" name=""/>
        <dsp:cNvSpPr/>
      </dsp:nvSpPr>
      <dsp:spPr>
        <a:xfrm>
          <a:off x="4252107" y="816194"/>
          <a:ext cx="2011384" cy="603415"/>
        </a:xfrm>
        <a:prstGeom prst="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944" tIns="158944" rIns="158944" bIns="15894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Posouzení náležitostí žádosti (podání)</a:t>
          </a:r>
          <a:endParaRPr lang="en-US" sz="1400" kern="1200" dirty="0"/>
        </a:p>
      </dsp:txBody>
      <dsp:txXfrm>
        <a:off x="4252107" y="816194"/>
        <a:ext cx="2011384" cy="603415"/>
      </dsp:txXfrm>
    </dsp:sp>
    <dsp:sp modelId="{8956289A-4924-4355-9F70-DCCEDA0CE8F6}">
      <dsp:nvSpPr>
        <dsp:cNvPr id="0" name=""/>
        <dsp:cNvSpPr/>
      </dsp:nvSpPr>
      <dsp:spPr>
        <a:xfrm>
          <a:off x="4252107" y="1419610"/>
          <a:ext cx="2011384" cy="1845169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680" tIns="198680" rIns="198680" bIns="19868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KDO, tj. identifikace žadatele 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CO, tj. srozumitelnost a určitost podání</a:t>
          </a:r>
          <a:endParaRPr lang="en-US" sz="140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050" kern="1200" dirty="0"/>
            <a:t>Výzva k doplnění nesrozumitelné nebo příliš obecné žádosti</a:t>
          </a:r>
          <a:endParaRPr lang="en-US" sz="1050" kern="1200" dirty="0"/>
        </a:p>
      </dsp:txBody>
      <dsp:txXfrm>
        <a:off x="4252107" y="1419610"/>
        <a:ext cx="2011384" cy="1845169"/>
      </dsp:txXfrm>
    </dsp:sp>
    <dsp:sp modelId="{D71599AA-44E6-44BA-8FCB-DF4202861B45}">
      <dsp:nvSpPr>
        <dsp:cNvPr id="0" name=""/>
        <dsp:cNvSpPr/>
      </dsp:nvSpPr>
      <dsp:spPr>
        <a:xfrm>
          <a:off x="6371281" y="816194"/>
          <a:ext cx="2011384" cy="603415"/>
        </a:xfrm>
        <a:prstGeom prst="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944" tIns="158944" rIns="158944" bIns="15894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Posouzení veřejné dostupnosti informace</a:t>
          </a:r>
          <a:endParaRPr lang="en-US" sz="1600" kern="1200" dirty="0"/>
        </a:p>
      </dsp:txBody>
      <dsp:txXfrm>
        <a:off x="6371281" y="816194"/>
        <a:ext cx="2011384" cy="603415"/>
      </dsp:txXfrm>
    </dsp:sp>
    <dsp:sp modelId="{21EC4BBA-BDC0-47CE-AB27-31EDFAAE94A5}">
      <dsp:nvSpPr>
        <dsp:cNvPr id="0" name=""/>
        <dsp:cNvSpPr/>
      </dsp:nvSpPr>
      <dsp:spPr>
        <a:xfrm>
          <a:off x="6371281" y="1419610"/>
          <a:ext cx="2011384" cy="1845169"/>
        </a:xfrm>
        <a:prstGeom prst="rect">
          <a:avLst/>
        </a:prstGeom>
        <a:solidFill>
          <a:schemeClr val="accent5">
            <a:tint val="40000"/>
            <a:alpha val="90000"/>
            <a:hueOff val="-5054821"/>
            <a:satOff val="-17124"/>
            <a:lumOff val="-219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5054821"/>
              <a:satOff val="-17124"/>
              <a:lumOff val="-219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680" tIns="198680" rIns="198680" bIns="19868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Sdělení 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Odkaz na zdroj</a:t>
          </a:r>
          <a:endParaRPr lang="en-US" sz="1100" kern="1200" dirty="0"/>
        </a:p>
      </dsp:txBody>
      <dsp:txXfrm>
        <a:off x="6371281" y="1419610"/>
        <a:ext cx="2011384" cy="1845169"/>
      </dsp:txXfrm>
    </dsp:sp>
    <dsp:sp modelId="{30739066-98B5-4083-8536-60C75A24E858}">
      <dsp:nvSpPr>
        <dsp:cNvPr id="0" name=""/>
        <dsp:cNvSpPr/>
      </dsp:nvSpPr>
      <dsp:spPr>
        <a:xfrm>
          <a:off x="8490455" y="816194"/>
          <a:ext cx="2011384" cy="603415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944" tIns="158944" rIns="158944" bIns="15894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(</a:t>
          </a:r>
          <a:r>
            <a:rPr lang="cs-CZ" sz="1600" kern="1200" dirty="0"/>
            <a:t>ne)Vyřízení žádosti </a:t>
          </a:r>
          <a:endParaRPr lang="en-US" sz="1400" kern="1200" dirty="0"/>
        </a:p>
      </dsp:txBody>
      <dsp:txXfrm>
        <a:off x="8490455" y="816194"/>
        <a:ext cx="2011384" cy="603415"/>
      </dsp:txXfrm>
    </dsp:sp>
    <dsp:sp modelId="{64468F1E-E8D2-4713-A9B4-6FB05457575A}">
      <dsp:nvSpPr>
        <dsp:cNvPr id="0" name=""/>
        <dsp:cNvSpPr/>
      </dsp:nvSpPr>
      <dsp:spPr>
        <a:xfrm>
          <a:off x="8490455" y="1419610"/>
          <a:ext cx="2011384" cy="1845169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680" tIns="198680" rIns="198680" bIns="19868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(ne)</a:t>
          </a:r>
          <a:r>
            <a:rPr lang="cs-CZ" sz="1400" kern="1200" dirty="0" err="1"/>
            <a:t>zpřístunění</a:t>
          </a:r>
          <a:r>
            <a:rPr lang="cs-CZ" sz="1400" kern="1200" dirty="0"/>
            <a:t> informace</a:t>
          </a:r>
          <a:endParaRPr lang="en-US" sz="1400" kern="1200" dirty="0"/>
        </a:p>
      </dsp:txBody>
      <dsp:txXfrm>
        <a:off x="8490455" y="1419610"/>
        <a:ext cx="2011384" cy="184516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A0BB6-B1A1-4738-A534-BFE080BCD825}">
      <dsp:nvSpPr>
        <dsp:cNvPr id="0" name=""/>
        <dsp:cNvSpPr/>
      </dsp:nvSpPr>
      <dsp:spPr>
        <a:xfrm>
          <a:off x="0" y="2594"/>
          <a:ext cx="10515600" cy="50368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Zásada neformálnosti</a:t>
          </a:r>
          <a:endParaRPr lang="en-US" sz="2100" kern="1200"/>
        </a:p>
      </dsp:txBody>
      <dsp:txXfrm>
        <a:off x="24588" y="27182"/>
        <a:ext cx="10466424" cy="454509"/>
      </dsp:txXfrm>
    </dsp:sp>
    <dsp:sp modelId="{A8740D5C-317B-4212-8ED3-36C1A8BF2DB6}">
      <dsp:nvSpPr>
        <dsp:cNvPr id="0" name=""/>
        <dsp:cNvSpPr/>
      </dsp:nvSpPr>
      <dsp:spPr>
        <a:xfrm>
          <a:off x="0" y="506279"/>
          <a:ext cx="105156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Nevydává se správní rozhodnutí</a:t>
          </a:r>
          <a:endParaRPr lang="en-US" sz="1600" kern="1200"/>
        </a:p>
      </dsp:txBody>
      <dsp:txXfrm>
        <a:off x="0" y="506279"/>
        <a:ext cx="10515600" cy="347760"/>
      </dsp:txXfrm>
    </dsp:sp>
    <dsp:sp modelId="{AFE9D22C-F3B6-427B-8317-DDE2704E9375}">
      <dsp:nvSpPr>
        <dsp:cNvPr id="0" name=""/>
        <dsp:cNvSpPr/>
      </dsp:nvSpPr>
      <dsp:spPr>
        <a:xfrm>
          <a:off x="0" y="854039"/>
          <a:ext cx="10515600" cy="503685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Forma </a:t>
          </a:r>
          <a:endParaRPr lang="en-US" sz="2100" kern="1200"/>
        </a:p>
      </dsp:txBody>
      <dsp:txXfrm>
        <a:off x="24588" y="878627"/>
        <a:ext cx="10466424" cy="454509"/>
      </dsp:txXfrm>
    </dsp:sp>
    <dsp:sp modelId="{38A0D58A-9854-43E1-BB7B-74D30AA0FFCC}">
      <dsp:nvSpPr>
        <dsp:cNvPr id="0" name=""/>
        <dsp:cNvSpPr/>
      </dsp:nvSpPr>
      <dsp:spPr>
        <a:xfrm>
          <a:off x="0" y="1357724"/>
          <a:ext cx="10515600" cy="1108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dle požadavků žadatele</a:t>
          </a:r>
          <a:endParaRPr lang="en-US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Odchýlení = povinnost zdůvodnit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jinak s ohledem na účel žádosti a optimální využití informace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v pochybnostech způsobem odpovídajícím podání žadatele</a:t>
          </a:r>
          <a:endParaRPr lang="en-US" sz="1600" kern="1200"/>
        </a:p>
      </dsp:txBody>
      <dsp:txXfrm>
        <a:off x="0" y="1357724"/>
        <a:ext cx="10515600" cy="1108485"/>
      </dsp:txXfrm>
    </dsp:sp>
    <dsp:sp modelId="{5AC9B1EE-3856-409B-8858-ADB29609641D}">
      <dsp:nvSpPr>
        <dsp:cNvPr id="0" name=""/>
        <dsp:cNvSpPr/>
      </dsp:nvSpPr>
      <dsp:spPr>
        <a:xfrm>
          <a:off x="0" y="2466209"/>
          <a:ext cx="10515600" cy="503685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Lhůta </a:t>
          </a:r>
          <a:endParaRPr lang="en-US" sz="2100" kern="1200"/>
        </a:p>
      </dsp:txBody>
      <dsp:txXfrm>
        <a:off x="24588" y="2490797"/>
        <a:ext cx="10466424" cy="454509"/>
      </dsp:txXfrm>
    </dsp:sp>
    <dsp:sp modelId="{9176E986-6E1E-4ED7-ABCA-E47002A8669B}">
      <dsp:nvSpPr>
        <dsp:cNvPr id="0" name=""/>
        <dsp:cNvSpPr/>
      </dsp:nvSpPr>
      <dsp:spPr>
        <a:xfrm>
          <a:off x="0" y="2969894"/>
          <a:ext cx="10515600" cy="1108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Bez zbytečného odkladu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Jinak do 30 dnů od obdržení žádosti (řádná lhůta)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Výjimečně (zvláštní okolnosti) do 60 dnů od obdržení žádosti (mimořádná lhůta)</a:t>
          </a:r>
          <a:endParaRPr lang="en-US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Vyrozumění žadatele před uplynutím řádné lhůty</a:t>
          </a:r>
          <a:endParaRPr lang="en-US" sz="1600" kern="1200"/>
        </a:p>
      </dsp:txBody>
      <dsp:txXfrm>
        <a:off x="0" y="2969894"/>
        <a:ext cx="10515600" cy="110848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694A1F-5101-484A-956F-1AF8BF48B00D}">
      <dsp:nvSpPr>
        <dsp:cNvPr id="0" name=""/>
        <dsp:cNvSpPr/>
      </dsp:nvSpPr>
      <dsp:spPr>
        <a:xfrm>
          <a:off x="0" y="8028"/>
          <a:ext cx="10515600" cy="50368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Zamítnutí žádosti o zpřístupnění informace </a:t>
          </a:r>
          <a:endParaRPr lang="en-US" sz="2100" kern="1200"/>
        </a:p>
      </dsp:txBody>
      <dsp:txXfrm>
        <a:off x="24588" y="32616"/>
        <a:ext cx="10466424" cy="454509"/>
      </dsp:txXfrm>
    </dsp:sp>
    <dsp:sp modelId="{EAB3D94B-5ED4-49D1-974D-1F7F12D0D80F}">
      <dsp:nvSpPr>
        <dsp:cNvPr id="0" name=""/>
        <dsp:cNvSpPr/>
      </dsp:nvSpPr>
      <dsp:spPr>
        <a:xfrm>
          <a:off x="0" y="511713"/>
          <a:ext cx="10515600" cy="1651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Taxativně stanovené důvody - restriktivní výklad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Zásada minimalizace, zásada dočasnosti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Zásada vážení veřejného zájmu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Rozhodnutí o odepření zpřístupnění informace</a:t>
          </a:r>
          <a:endParaRPr lang="en-US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Náležitosti dle SŘ</a:t>
          </a:r>
          <a:endParaRPr lang="en-US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Vydává povinný subjekt, je-li oprávněn rozhodovat, nebo zakladatel/zřizovatel</a:t>
          </a:r>
          <a:endParaRPr lang="en-US" sz="1600" kern="1200"/>
        </a:p>
      </dsp:txBody>
      <dsp:txXfrm>
        <a:off x="0" y="511713"/>
        <a:ext cx="10515600" cy="1651860"/>
      </dsp:txXfrm>
    </dsp:sp>
    <dsp:sp modelId="{16B720A9-E9DD-405F-BA70-A994B2FFE962}">
      <dsp:nvSpPr>
        <dsp:cNvPr id="0" name=""/>
        <dsp:cNvSpPr/>
      </dsp:nvSpPr>
      <dsp:spPr>
        <a:xfrm>
          <a:off x="0" y="2163573"/>
          <a:ext cx="10515600" cy="503685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Rozhodnutí se nevydává</a:t>
          </a:r>
          <a:endParaRPr lang="en-US" sz="2100" kern="1200"/>
        </a:p>
      </dsp:txBody>
      <dsp:txXfrm>
        <a:off x="24588" y="2188161"/>
        <a:ext cx="10466424" cy="454509"/>
      </dsp:txXfrm>
    </dsp:sp>
    <dsp:sp modelId="{66A37761-7435-44EB-B25E-F47C0C0C27BB}">
      <dsp:nvSpPr>
        <dsp:cNvPr id="0" name=""/>
        <dsp:cNvSpPr/>
      </dsp:nvSpPr>
      <dsp:spPr>
        <a:xfrm>
          <a:off x="0" y="2667258"/>
          <a:ext cx="10515600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/>
            <a:t>Anonymní žádost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Nedoplněná žádost (i přes výzvu k doplnění)</a:t>
          </a:r>
          <a:endParaRPr lang="en-US" sz="1600" kern="1200" dirty="0"/>
        </a:p>
      </dsp:txBody>
      <dsp:txXfrm>
        <a:off x="0" y="2667258"/>
        <a:ext cx="10515600" cy="554242"/>
      </dsp:txXfrm>
    </dsp:sp>
    <dsp:sp modelId="{9CCBBF43-0171-4E24-B11D-5348D69E29A8}">
      <dsp:nvSpPr>
        <dsp:cNvPr id="0" name=""/>
        <dsp:cNvSpPr/>
      </dsp:nvSpPr>
      <dsp:spPr>
        <a:xfrm>
          <a:off x="0" y="3221500"/>
          <a:ext cx="10515600" cy="503685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Nečinnost povinného subjektu nebo zpřístupnění neúplné informace</a:t>
          </a:r>
          <a:endParaRPr lang="en-US" sz="2100" kern="1200"/>
        </a:p>
      </dsp:txBody>
      <dsp:txXfrm>
        <a:off x="24588" y="3246088"/>
        <a:ext cx="10466424" cy="454509"/>
      </dsp:txXfrm>
    </dsp:sp>
    <dsp:sp modelId="{75EFF48D-D35A-4D71-9A85-44E7F7C14191}">
      <dsp:nvSpPr>
        <dsp:cNvPr id="0" name=""/>
        <dsp:cNvSpPr/>
      </dsp:nvSpPr>
      <dsp:spPr>
        <a:xfrm>
          <a:off x="0" y="3725185"/>
          <a:ext cx="105156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Fikce rozhodnutí o odepření zpřístupnění informace (po uplynutí lhůty ke zpřístupnění informace)</a:t>
          </a:r>
          <a:endParaRPr lang="en-US" sz="1600" kern="1200" dirty="0"/>
        </a:p>
      </dsp:txBody>
      <dsp:txXfrm>
        <a:off x="0" y="3725185"/>
        <a:ext cx="10515600" cy="34776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932F2-8C82-477E-8BBD-F794E88F11E4}">
      <dsp:nvSpPr>
        <dsp:cNvPr id="0" name=""/>
        <dsp:cNvSpPr/>
      </dsp:nvSpPr>
      <dsp:spPr>
        <a:xfrm>
          <a:off x="0" y="1651"/>
          <a:ext cx="10515600" cy="55165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Vazba na zvláštní právní předpisy upravující rozsah omezení</a:t>
          </a:r>
          <a:endParaRPr lang="en-US" sz="2300" kern="1200" dirty="0"/>
        </a:p>
      </dsp:txBody>
      <dsp:txXfrm>
        <a:off x="26930" y="28581"/>
        <a:ext cx="10461740" cy="497795"/>
      </dsp:txXfrm>
    </dsp:sp>
    <dsp:sp modelId="{2214F2DC-F9E5-4EEE-BD47-E9577156EFD1}">
      <dsp:nvSpPr>
        <dsp:cNvPr id="0" name=""/>
        <dsp:cNvSpPr/>
      </dsp:nvSpPr>
      <dsp:spPr>
        <a:xfrm>
          <a:off x="0" y="619546"/>
          <a:ext cx="10515600" cy="551655"/>
        </a:xfrm>
        <a:prstGeom prst="round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Utajované informace</a:t>
          </a:r>
          <a:endParaRPr lang="en-US" sz="2300" kern="1200"/>
        </a:p>
      </dsp:txBody>
      <dsp:txXfrm>
        <a:off x="26930" y="646476"/>
        <a:ext cx="10461740" cy="497795"/>
      </dsp:txXfrm>
    </dsp:sp>
    <dsp:sp modelId="{3C89BCB4-1072-4AC5-BC60-45A27ACC9C40}">
      <dsp:nvSpPr>
        <dsp:cNvPr id="0" name=""/>
        <dsp:cNvSpPr/>
      </dsp:nvSpPr>
      <dsp:spPr>
        <a:xfrm>
          <a:off x="0" y="1171201"/>
          <a:ext cx="105156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Zákon č. 412/2005 Sb.</a:t>
          </a:r>
          <a:endParaRPr lang="en-US" sz="1800" kern="1200"/>
        </a:p>
      </dsp:txBody>
      <dsp:txXfrm>
        <a:off x="0" y="1171201"/>
        <a:ext cx="10515600" cy="380880"/>
      </dsp:txXfrm>
    </dsp:sp>
    <dsp:sp modelId="{DAE8CB3C-22F4-4306-9B76-DB60EC056A63}">
      <dsp:nvSpPr>
        <dsp:cNvPr id="0" name=""/>
        <dsp:cNvSpPr/>
      </dsp:nvSpPr>
      <dsp:spPr>
        <a:xfrm>
          <a:off x="0" y="1552081"/>
          <a:ext cx="10515600" cy="551655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Osobní nebo individuální údaje a ochrana osobnosti</a:t>
          </a:r>
          <a:endParaRPr lang="en-US" sz="2300" kern="1200"/>
        </a:p>
      </dsp:txBody>
      <dsp:txXfrm>
        <a:off x="26930" y="1579011"/>
        <a:ext cx="10461740" cy="497795"/>
      </dsp:txXfrm>
    </dsp:sp>
    <dsp:sp modelId="{0D66601E-6A83-4C2F-8AC1-FCAA54B08918}">
      <dsp:nvSpPr>
        <dsp:cNvPr id="0" name=""/>
        <dsp:cNvSpPr/>
      </dsp:nvSpPr>
      <dsp:spPr>
        <a:xfrm>
          <a:off x="0" y="2103736"/>
          <a:ext cx="105156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Zákon č. 101/2000 Sb., zákon č. 89/1995 Sb., občanský zákoník</a:t>
          </a:r>
          <a:endParaRPr lang="en-US" sz="1800" kern="1200"/>
        </a:p>
      </dsp:txBody>
      <dsp:txXfrm>
        <a:off x="0" y="2103736"/>
        <a:ext cx="10515600" cy="380880"/>
      </dsp:txXfrm>
    </dsp:sp>
    <dsp:sp modelId="{6C6421EA-E0E1-4683-ADA2-2429C16DD2B6}">
      <dsp:nvSpPr>
        <dsp:cNvPr id="0" name=""/>
        <dsp:cNvSpPr/>
      </dsp:nvSpPr>
      <dsp:spPr>
        <a:xfrm>
          <a:off x="0" y="2484616"/>
          <a:ext cx="10515600" cy="551655"/>
        </a:xfrm>
        <a:prstGeom prst="round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Ochrana duševního vlastnictví</a:t>
          </a:r>
          <a:endParaRPr lang="en-US" sz="2300" kern="1200" dirty="0"/>
        </a:p>
      </dsp:txBody>
      <dsp:txXfrm>
        <a:off x="26930" y="2511546"/>
        <a:ext cx="10461740" cy="497795"/>
      </dsp:txXfrm>
    </dsp:sp>
    <dsp:sp modelId="{C3741791-300C-46BB-87A6-8B4D007941EA}">
      <dsp:nvSpPr>
        <dsp:cNvPr id="0" name=""/>
        <dsp:cNvSpPr/>
      </dsp:nvSpPr>
      <dsp:spPr>
        <a:xfrm>
          <a:off x="0" y="3036271"/>
          <a:ext cx="105156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Např. vynálezy, užitné a průmyslové vzory, práva k odrůdám,…</a:t>
          </a:r>
          <a:endParaRPr lang="en-US" sz="1800" kern="1200"/>
        </a:p>
      </dsp:txBody>
      <dsp:txXfrm>
        <a:off x="0" y="3036271"/>
        <a:ext cx="10515600" cy="380880"/>
      </dsp:txXfrm>
    </dsp:sp>
    <dsp:sp modelId="{BC8B6715-8A63-4E07-9942-0746C5EF2ABA}">
      <dsp:nvSpPr>
        <dsp:cNvPr id="0" name=""/>
        <dsp:cNvSpPr/>
      </dsp:nvSpPr>
      <dsp:spPr>
        <a:xfrm>
          <a:off x="0" y="3417151"/>
          <a:ext cx="10515600" cy="551655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Ochrana obchodního tajemství</a:t>
          </a:r>
          <a:endParaRPr lang="en-US" sz="2300" kern="1200"/>
        </a:p>
      </dsp:txBody>
      <dsp:txXfrm>
        <a:off x="26930" y="3444081"/>
        <a:ext cx="10461740" cy="497795"/>
      </dsp:txXfrm>
    </dsp:sp>
    <dsp:sp modelId="{C124FC4A-652F-4ACE-8855-5683512F8859}">
      <dsp:nvSpPr>
        <dsp:cNvPr id="0" name=""/>
        <dsp:cNvSpPr/>
      </dsp:nvSpPr>
      <dsp:spPr>
        <a:xfrm>
          <a:off x="0" y="3968806"/>
          <a:ext cx="105156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Občanský zákoník</a:t>
          </a:r>
          <a:endParaRPr lang="en-US" sz="1800" kern="1200"/>
        </a:p>
      </dsp:txBody>
      <dsp:txXfrm>
        <a:off x="0" y="3968806"/>
        <a:ext cx="10515600" cy="38088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91830-2906-4984-BE12-38FA410B30ED}">
      <dsp:nvSpPr>
        <dsp:cNvPr id="0" name=""/>
        <dsp:cNvSpPr/>
      </dsp:nvSpPr>
      <dsp:spPr>
        <a:xfrm>
          <a:off x="0" y="47797"/>
          <a:ext cx="10515600" cy="67158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Odvolání proti rozhodnutí</a:t>
          </a:r>
          <a:endParaRPr lang="en-US" sz="2800" kern="1200"/>
        </a:p>
      </dsp:txBody>
      <dsp:txXfrm>
        <a:off x="32784" y="80581"/>
        <a:ext cx="10450032" cy="606012"/>
      </dsp:txXfrm>
    </dsp:sp>
    <dsp:sp modelId="{3C1618A1-8F73-49C4-B9B9-4FC5CA4FA737}">
      <dsp:nvSpPr>
        <dsp:cNvPr id="0" name=""/>
        <dsp:cNvSpPr/>
      </dsp:nvSpPr>
      <dsp:spPr>
        <a:xfrm>
          <a:off x="0" y="719377"/>
          <a:ext cx="10515600" cy="75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Skutečnému i fiktivnímu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Rozdíl ve lhůtách pro podání</a:t>
          </a:r>
          <a:endParaRPr lang="en-US" sz="2200" kern="1200"/>
        </a:p>
      </dsp:txBody>
      <dsp:txXfrm>
        <a:off x="0" y="719377"/>
        <a:ext cx="10515600" cy="753480"/>
      </dsp:txXfrm>
    </dsp:sp>
    <dsp:sp modelId="{757B8DA4-9ABF-49AC-88CE-A76752281304}">
      <dsp:nvSpPr>
        <dsp:cNvPr id="0" name=""/>
        <dsp:cNvSpPr/>
      </dsp:nvSpPr>
      <dsp:spPr>
        <a:xfrm>
          <a:off x="0" y="1472857"/>
          <a:ext cx="10515600" cy="67158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Ochrana proti nečinnosti subjektu nadřízeného povinnému subjektu</a:t>
          </a:r>
          <a:endParaRPr lang="en-US" sz="2800" kern="1200"/>
        </a:p>
      </dsp:txBody>
      <dsp:txXfrm>
        <a:off x="32784" y="1505641"/>
        <a:ext cx="10450032" cy="606012"/>
      </dsp:txXfrm>
    </dsp:sp>
    <dsp:sp modelId="{604FA635-7659-4FFD-A0E0-5C6FD7E4F62B}">
      <dsp:nvSpPr>
        <dsp:cNvPr id="0" name=""/>
        <dsp:cNvSpPr/>
      </dsp:nvSpPr>
      <dsp:spPr>
        <a:xfrm>
          <a:off x="0" y="2144437"/>
          <a:ext cx="10515600" cy="75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Dle SŘ, příp. SŘS</a:t>
          </a:r>
          <a:endParaRPr lang="en-US" sz="2200" kern="120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Uložení povinnosti vydat rozhodnutí ve věci samé</a:t>
          </a:r>
          <a:endParaRPr lang="en-US" sz="2200" kern="1200"/>
        </a:p>
      </dsp:txBody>
      <dsp:txXfrm>
        <a:off x="0" y="2144437"/>
        <a:ext cx="10515600" cy="753480"/>
      </dsp:txXfrm>
    </dsp:sp>
    <dsp:sp modelId="{3632DBFF-2EB8-4B0A-ABED-13873E90BE58}">
      <dsp:nvSpPr>
        <dsp:cNvPr id="0" name=""/>
        <dsp:cNvSpPr/>
      </dsp:nvSpPr>
      <dsp:spPr>
        <a:xfrm>
          <a:off x="0" y="2897917"/>
          <a:ext cx="10515600" cy="67158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Žaloba ve správním soudnictví</a:t>
          </a:r>
          <a:endParaRPr lang="en-US" sz="2800" kern="1200"/>
        </a:p>
      </dsp:txBody>
      <dsp:txXfrm>
        <a:off x="32784" y="2930701"/>
        <a:ext cx="10450032" cy="606012"/>
      </dsp:txXfrm>
    </dsp:sp>
    <dsp:sp modelId="{B8325209-582D-4F6C-93AE-715E8ADD2343}">
      <dsp:nvSpPr>
        <dsp:cNvPr id="0" name=""/>
        <dsp:cNvSpPr/>
      </dsp:nvSpPr>
      <dsp:spPr>
        <a:xfrm>
          <a:off x="0" y="3569497"/>
          <a:ext cx="10515600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proti rozhodnutí správního orgánu</a:t>
          </a:r>
          <a:endParaRPr lang="en-US" sz="2200" kern="1200"/>
        </a:p>
      </dsp:txBody>
      <dsp:txXfrm>
        <a:off x="0" y="3569497"/>
        <a:ext cx="10515600" cy="46368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748A0-81F0-4376-A94B-47A84275EDC5}">
      <dsp:nvSpPr>
        <dsp:cNvPr id="0" name=""/>
        <dsp:cNvSpPr/>
      </dsp:nvSpPr>
      <dsp:spPr>
        <a:xfrm>
          <a:off x="0" y="67239"/>
          <a:ext cx="10515600" cy="131975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Povinné subjekty jsou v souvislosti se zpřístupňováním informací oprávněny žádat </a:t>
          </a:r>
          <a:r>
            <a:rPr lang="cs-CZ" sz="2400" u="sng" kern="1200"/>
            <a:t>úhradu ve výši, která nesmí přesáhnout náklady spojené s pořízením kopií, opatřením technických nosičů dat a s odesláním informací žadateli</a:t>
          </a:r>
          <a:r>
            <a:rPr lang="cs-CZ" sz="2400" kern="1200"/>
            <a:t>.</a:t>
          </a:r>
          <a:endParaRPr lang="en-US" sz="2400" kern="1200"/>
        </a:p>
      </dsp:txBody>
      <dsp:txXfrm>
        <a:off x="64425" y="131664"/>
        <a:ext cx="10386750" cy="1190909"/>
      </dsp:txXfrm>
    </dsp:sp>
    <dsp:sp modelId="{C0FDE075-754A-4297-B23C-97D19940C095}">
      <dsp:nvSpPr>
        <dsp:cNvPr id="0" name=""/>
        <dsp:cNvSpPr/>
      </dsp:nvSpPr>
      <dsp:spPr>
        <a:xfrm>
          <a:off x="0" y="1386999"/>
          <a:ext cx="10515600" cy="658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Sazebník úhrad</a:t>
          </a:r>
          <a:endParaRPr lang="en-US" sz="1900" kern="120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Veřejně přístupný</a:t>
          </a:r>
          <a:endParaRPr lang="en-US" sz="1900" kern="1200"/>
        </a:p>
      </dsp:txBody>
      <dsp:txXfrm>
        <a:off x="0" y="1386999"/>
        <a:ext cx="10515600" cy="658260"/>
      </dsp:txXfrm>
    </dsp:sp>
    <dsp:sp modelId="{7CC33026-90DA-4B51-95F4-B1A696B565EF}">
      <dsp:nvSpPr>
        <dsp:cNvPr id="0" name=""/>
        <dsp:cNvSpPr/>
      </dsp:nvSpPr>
      <dsp:spPr>
        <a:xfrm>
          <a:off x="0" y="2045259"/>
          <a:ext cx="10515600" cy="1319759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Nezaplacení úhrady ≠ podmínka zpřístupnění informace</a:t>
          </a:r>
          <a:endParaRPr lang="en-US" sz="2400" kern="1200"/>
        </a:p>
      </dsp:txBody>
      <dsp:txXfrm>
        <a:off x="64425" y="2109684"/>
        <a:ext cx="10386750" cy="1190909"/>
      </dsp:txXfrm>
    </dsp:sp>
    <dsp:sp modelId="{98872EFB-46EF-4B35-83C6-57B6CF489630}">
      <dsp:nvSpPr>
        <dsp:cNvPr id="0" name=""/>
        <dsp:cNvSpPr/>
      </dsp:nvSpPr>
      <dsp:spPr>
        <a:xfrm>
          <a:off x="0" y="3365019"/>
          <a:ext cx="10515600" cy="91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Soukromoprávní nárok </a:t>
          </a:r>
          <a:endParaRPr lang="en-US" sz="1900" kern="120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>
              <a:hlinkClick xmlns:r="http://schemas.openxmlformats.org/officeDocument/2006/relationships" r:id="rId1"/>
            </a:rPr>
            <a:t>https://pravniradce.ihned.cz/c1-51631900-pozadavek-na-uhradu-nakladu-pri-poskytovani-informaci</a:t>
          </a:r>
          <a:r>
            <a:rPr lang="cs-CZ" sz="1900" kern="1200"/>
            <a:t> </a:t>
          </a:r>
          <a:endParaRPr lang="en-US" sz="1900" kern="1200"/>
        </a:p>
      </dsp:txBody>
      <dsp:txXfrm>
        <a:off x="0" y="3365019"/>
        <a:ext cx="10515600" cy="919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4D9814-21E3-417B-A3A1-FBADA3C9EC39}">
      <dsp:nvSpPr>
        <dsp:cNvPr id="0" name=""/>
        <dsp:cNvSpPr/>
      </dsp:nvSpPr>
      <dsp:spPr>
        <a:xfrm>
          <a:off x="0" y="669312"/>
          <a:ext cx="6513603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333248" rIns="50552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= každý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= jedna nebo více fyzických nebo právnických osob a jejich sdružení, organizace nebo skupiny (čl. 2 odst. 4 AÚ)</a:t>
          </a:r>
          <a:endParaRPr lang="en-US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bez ohledu na jejich dotčenost nebo zájem, nediskriminační</a:t>
          </a:r>
          <a:endParaRPr lang="en-US" sz="1600" kern="1200"/>
        </a:p>
      </dsp:txBody>
      <dsp:txXfrm>
        <a:off x="0" y="669312"/>
        <a:ext cx="6513603" cy="1436400"/>
      </dsp:txXfrm>
    </dsp:sp>
    <dsp:sp modelId="{DCF1912E-D19A-4263-A172-3F0BC22F59F7}">
      <dsp:nvSpPr>
        <dsp:cNvPr id="0" name=""/>
        <dsp:cNvSpPr/>
      </dsp:nvSpPr>
      <dsp:spPr>
        <a:xfrm>
          <a:off x="325680" y="433152"/>
          <a:ext cx="4559522" cy="4723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Veřejnost </a:t>
          </a:r>
          <a:endParaRPr lang="en-US" sz="1600" kern="1200"/>
        </a:p>
      </dsp:txBody>
      <dsp:txXfrm>
        <a:off x="348737" y="456209"/>
        <a:ext cx="4513408" cy="426206"/>
      </dsp:txXfrm>
    </dsp:sp>
    <dsp:sp modelId="{776C0468-A161-4210-BCEC-9B52D73AB4FA}">
      <dsp:nvSpPr>
        <dsp:cNvPr id="0" name=""/>
        <dsp:cNvSpPr/>
      </dsp:nvSpPr>
      <dsp:spPr>
        <a:xfrm>
          <a:off x="0" y="2428272"/>
          <a:ext cx="6513603" cy="302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333248" rIns="50552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= osoby, které mohou být dotčeny na svých právech a povinnostem činností (rozhodováním) orgánů veřejné správy nebo mají zájem na rozhodování zájem (právní nebo faktický)</a:t>
          </a:r>
          <a:endParaRPr lang="en-US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např. obce, vlastníci nemovitých věcí, environmentální spolky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= veřejnost, která je - nebo může být - ovlivněna environmentálním rozhodováním, anebo která má na tomto rozhodování určitý zájem (čl. 2 odst. 5 AÚ)</a:t>
          </a:r>
          <a:endParaRPr lang="en-US" sz="1600" kern="120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pro účely této definice se u nevládních organizací podporujících ochranu životního prostředí a splňujících požadavky vnitrostátních právních předpisů předpokládá, že mají na environmentálním rozhodování zájem</a:t>
          </a:r>
          <a:endParaRPr lang="en-US" sz="1600" kern="1200"/>
        </a:p>
      </dsp:txBody>
      <dsp:txXfrm>
        <a:off x="0" y="2428272"/>
        <a:ext cx="6513603" cy="3024000"/>
      </dsp:txXfrm>
    </dsp:sp>
    <dsp:sp modelId="{BF892DC7-0C74-4EDB-A67C-91AF33A01DF5}">
      <dsp:nvSpPr>
        <dsp:cNvPr id="0" name=""/>
        <dsp:cNvSpPr/>
      </dsp:nvSpPr>
      <dsp:spPr>
        <a:xfrm>
          <a:off x="325680" y="2192112"/>
          <a:ext cx="4559522" cy="4723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Dotčená veřejnost</a:t>
          </a:r>
          <a:endParaRPr lang="en-US" sz="1600" kern="1200"/>
        </a:p>
      </dsp:txBody>
      <dsp:txXfrm>
        <a:off x="348737" y="2215169"/>
        <a:ext cx="4513408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9250A-C7E1-44DE-B1A0-7DC67D6CB048}">
      <dsp:nvSpPr>
        <dsp:cNvPr id="0" name=""/>
        <dsp:cNvSpPr/>
      </dsp:nvSpPr>
      <dsp:spPr>
        <a:xfrm>
          <a:off x="0" y="51181"/>
          <a:ext cx="6513603" cy="200143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Platnost = účast alespoň 35 % oprávněných osob zapsaných v seznamech oprávněných osob</a:t>
          </a:r>
          <a:endParaRPr lang="en-US" sz="2300" kern="1200"/>
        </a:p>
      </dsp:txBody>
      <dsp:txXfrm>
        <a:off x="97702" y="148883"/>
        <a:ext cx="6318199" cy="1806027"/>
      </dsp:txXfrm>
    </dsp:sp>
    <dsp:sp modelId="{902B0490-CE9C-44D9-BB6D-01A0FCB2258B}">
      <dsp:nvSpPr>
        <dsp:cNvPr id="0" name=""/>
        <dsp:cNvSpPr/>
      </dsp:nvSpPr>
      <dsp:spPr>
        <a:xfrm>
          <a:off x="0" y="2118853"/>
          <a:ext cx="6513603" cy="2001431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Závaznost rozhodnutí = hlasovala-li pro ně nadpoloviční většina oprávněných osob, které se místního referenda zúčastnily, a alespoň 25 % oprávněných osob zapsaných v seznamech oprávněných osob.</a:t>
          </a:r>
          <a:endParaRPr lang="en-US" sz="2300" kern="1200"/>
        </a:p>
      </dsp:txBody>
      <dsp:txXfrm>
        <a:off x="97702" y="2216555"/>
        <a:ext cx="6318199" cy="1806027"/>
      </dsp:txXfrm>
    </dsp:sp>
    <dsp:sp modelId="{A727639F-E1C6-4319-B8EB-B3D0F34A0CDA}">
      <dsp:nvSpPr>
        <dsp:cNvPr id="0" name=""/>
        <dsp:cNvSpPr/>
      </dsp:nvSpPr>
      <dsp:spPr>
        <a:xfrm>
          <a:off x="0" y="4120284"/>
          <a:ext cx="6513603" cy="1713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Rozhodnutí je závazné pro zastupitelstvo obce/kraje a orgány obce/kraje.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V rámci výkonu samostatné působnosti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Právní účinky do doby, než je nahrazeno novým rozhodnutím v referendu v téže věci (24 měsíců), nebo než dojde k podstatné změně poměrů, za kterých by již nebylo dále uskutečnitelné.</a:t>
          </a:r>
          <a:endParaRPr lang="en-US" sz="1800" kern="1200"/>
        </a:p>
      </dsp:txBody>
      <dsp:txXfrm>
        <a:off x="0" y="4120284"/>
        <a:ext cx="6513603" cy="17139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EE34E-2CDF-4C40-BDCD-183A0414CA16}">
      <dsp:nvSpPr>
        <dsp:cNvPr id="0" name=""/>
        <dsp:cNvSpPr/>
      </dsp:nvSpPr>
      <dsp:spPr>
        <a:xfrm>
          <a:off x="0" y="308862"/>
          <a:ext cx="6513603" cy="116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416560" rIns="50552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Veřejné stráže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Lesní, myslivecká, rybářská, stráž přírody</a:t>
          </a:r>
          <a:endParaRPr lang="en-US" sz="2000" kern="1200"/>
        </a:p>
      </dsp:txBody>
      <dsp:txXfrm>
        <a:off x="0" y="308862"/>
        <a:ext cx="6513603" cy="1165500"/>
      </dsp:txXfrm>
    </dsp:sp>
    <dsp:sp modelId="{B3DA7A82-D563-40E5-80E5-CB90486E2DD0}">
      <dsp:nvSpPr>
        <dsp:cNvPr id="0" name=""/>
        <dsp:cNvSpPr/>
      </dsp:nvSpPr>
      <dsp:spPr>
        <a:xfrm>
          <a:off x="325680" y="13662"/>
          <a:ext cx="4559522" cy="590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Institucionalizovaná účast</a:t>
          </a:r>
          <a:endParaRPr lang="en-US" sz="2000" kern="1200"/>
        </a:p>
      </dsp:txBody>
      <dsp:txXfrm>
        <a:off x="354501" y="42483"/>
        <a:ext cx="4501880" cy="532758"/>
      </dsp:txXfrm>
    </dsp:sp>
    <dsp:sp modelId="{EA2FC176-38D8-49B6-9A9D-A746FC508566}">
      <dsp:nvSpPr>
        <dsp:cNvPr id="0" name=""/>
        <dsp:cNvSpPr/>
      </dsp:nvSpPr>
      <dsp:spPr>
        <a:xfrm>
          <a:off x="0" y="1877563"/>
          <a:ext cx="6513603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416560" rIns="50552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Blíže viz přednáška dr. Jakuba Hanáka dne 19. 12. 2018</a:t>
          </a:r>
          <a:endParaRPr lang="en-US" sz="2000" kern="1200"/>
        </a:p>
      </dsp:txBody>
      <dsp:txXfrm>
        <a:off x="0" y="1877563"/>
        <a:ext cx="6513603" cy="1134000"/>
      </dsp:txXfrm>
    </dsp:sp>
    <dsp:sp modelId="{BA439B98-59F1-454C-99D1-9295AC180BC8}">
      <dsp:nvSpPr>
        <dsp:cNvPr id="0" name=""/>
        <dsp:cNvSpPr/>
      </dsp:nvSpPr>
      <dsp:spPr>
        <a:xfrm>
          <a:off x="325680" y="1582363"/>
          <a:ext cx="4559522" cy="590400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Výkon vlastnického práva</a:t>
          </a:r>
          <a:endParaRPr lang="en-US" sz="2000" kern="1200"/>
        </a:p>
      </dsp:txBody>
      <dsp:txXfrm>
        <a:off x="354501" y="1611184"/>
        <a:ext cx="4501880" cy="532758"/>
      </dsp:txXfrm>
    </dsp:sp>
    <dsp:sp modelId="{D2678586-5B5F-4686-A1D1-73BD2C09AEF1}">
      <dsp:nvSpPr>
        <dsp:cNvPr id="0" name=""/>
        <dsp:cNvSpPr/>
      </dsp:nvSpPr>
      <dsp:spPr>
        <a:xfrm>
          <a:off x="0" y="3414763"/>
          <a:ext cx="6513603" cy="245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416560" rIns="50552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Např. </a:t>
          </a:r>
          <a:r>
            <a:rPr lang="cs-CZ" sz="2000" kern="1200">
              <a:hlinkClick xmlns:r="http://schemas.openxmlformats.org/officeDocument/2006/relationships" r:id="rId1"/>
            </a:rPr>
            <a:t>smlouvy dle ZOPK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Smluvní ochrana území a památných stromů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Dohody o způsobu hospodaření 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Dohody o zajišťování určitých činností v zájmu druhové ochrany přírody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Dohody o provádění péče o pozemky</a:t>
          </a:r>
          <a:endParaRPr lang="en-US" sz="2000" kern="1200"/>
        </a:p>
      </dsp:txBody>
      <dsp:txXfrm>
        <a:off x="0" y="3414763"/>
        <a:ext cx="6513603" cy="2457000"/>
      </dsp:txXfrm>
    </dsp:sp>
    <dsp:sp modelId="{D0780B37-03BF-409F-95E2-CFCCE7D93B14}">
      <dsp:nvSpPr>
        <dsp:cNvPr id="0" name=""/>
        <dsp:cNvSpPr/>
      </dsp:nvSpPr>
      <dsp:spPr>
        <a:xfrm>
          <a:off x="325680" y="3119563"/>
          <a:ext cx="4559522" cy="59040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Uzavírání veřejnoprávních smluv</a:t>
          </a:r>
          <a:endParaRPr lang="en-US" sz="2000" kern="1200"/>
        </a:p>
      </dsp:txBody>
      <dsp:txXfrm>
        <a:off x="354501" y="3148384"/>
        <a:ext cx="4501880" cy="532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1ADDF8-A1A8-49E5-A3E6-5DC556C0B2BA}">
      <dsp:nvSpPr>
        <dsp:cNvPr id="0" name=""/>
        <dsp:cNvSpPr/>
      </dsp:nvSpPr>
      <dsp:spPr>
        <a:xfrm>
          <a:off x="0" y="1177"/>
          <a:ext cx="10515600" cy="9354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Odlišná věcná působnost - které informace?</a:t>
          </a:r>
          <a:endParaRPr lang="en-US" sz="3900" kern="1200" dirty="0"/>
        </a:p>
      </dsp:txBody>
      <dsp:txXfrm>
        <a:off x="45663" y="46840"/>
        <a:ext cx="10424274" cy="844089"/>
      </dsp:txXfrm>
    </dsp:sp>
    <dsp:sp modelId="{37461FE8-C9C3-49CE-A194-40152F9E11F4}">
      <dsp:nvSpPr>
        <dsp:cNvPr id="0" name=""/>
        <dsp:cNvSpPr/>
      </dsp:nvSpPr>
      <dsp:spPr>
        <a:xfrm>
          <a:off x="0" y="1048912"/>
          <a:ext cx="10515600" cy="9354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/>
            <a:t>Odlišný okruh povinných subjektů</a:t>
          </a:r>
          <a:endParaRPr lang="en-US" sz="3900" kern="1200"/>
        </a:p>
      </dsp:txBody>
      <dsp:txXfrm>
        <a:off x="45663" y="1094575"/>
        <a:ext cx="10424274" cy="844089"/>
      </dsp:txXfrm>
    </dsp:sp>
    <dsp:sp modelId="{CAA7A1A1-FB01-4866-AA38-94FC42C959BC}">
      <dsp:nvSpPr>
        <dsp:cNvPr id="0" name=""/>
        <dsp:cNvSpPr/>
      </dsp:nvSpPr>
      <dsp:spPr>
        <a:xfrm>
          <a:off x="0" y="2096647"/>
          <a:ext cx="10515600" cy="9354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Odlišný procesní postup při vyřizování žádosti</a:t>
          </a:r>
          <a:endParaRPr lang="en-US" sz="3900" kern="1200" dirty="0"/>
        </a:p>
      </dsp:txBody>
      <dsp:txXfrm>
        <a:off x="45663" y="2142310"/>
        <a:ext cx="10424274" cy="844089"/>
      </dsp:txXfrm>
    </dsp:sp>
    <dsp:sp modelId="{381AF84D-1114-4F3A-8951-0B4D46D43118}">
      <dsp:nvSpPr>
        <dsp:cNvPr id="0" name=""/>
        <dsp:cNvSpPr/>
      </dsp:nvSpPr>
      <dsp:spPr>
        <a:xfrm>
          <a:off x="0" y="3144382"/>
          <a:ext cx="10515600" cy="9354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/>
            <a:t>Odlišnosti v úhradách za poskytnutí informací </a:t>
          </a:r>
          <a:endParaRPr lang="en-US" sz="3900" kern="1200"/>
        </a:p>
      </dsp:txBody>
      <dsp:txXfrm>
        <a:off x="45663" y="3190045"/>
        <a:ext cx="10424274" cy="8440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B7A90-34FB-405B-8FEE-C440BC8FA310}">
      <dsp:nvSpPr>
        <dsp:cNvPr id="0" name=""/>
        <dsp:cNvSpPr/>
      </dsp:nvSpPr>
      <dsp:spPr>
        <a:xfrm>
          <a:off x="0" y="51039"/>
          <a:ext cx="10515600" cy="9136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Složkové zákony (účinné v době přijetí 123)</a:t>
          </a:r>
          <a:endParaRPr lang="en-US" sz="2300" kern="1200"/>
        </a:p>
      </dsp:txBody>
      <dsp:txXfrm>
        <a:off x="44602" y="95641"/>
        <a:ext cx="10426396" cy="824474"/>
      </dsp:txXfrm>
    </dsp:sp>
    <dsp:sp modelId="{C06ABB7D-5AC9-41BE-AA45-3D4847A344E7}">
      <dsp:nvSpPr>
        <dsp:cNvPr id="0" name=""/>
        <dsp:cNvSpPr/>
      </dsp:nvSpPr>
      <dsp:spPr>
        <a:xfrm>
          <a:off x="0" y="964717"/>
          <a:ext cx="10515600" cy="618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§ 15 – 123 jako nepřekročitelné minimum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i="1" kern="1200"/>
            <a:t>„rozsah informací stanovených tímto zákonem nelze omezit“</a:t>
          </a:r>
          <a:endParaRPr lang="en-US" sz="1800" kern="1200"/>
        </a:p>
      </dsp:txBody>
      <dsp:txXfrm>
        <a:off x="0" y="964717"/>
        <a:ext cx="10515600" cy="618930"/>
      </dsp:txXfrm>
    </dsp:sp>
    <dsp:sp modelId="{69480E20-88AE-426E-B6A8-15C40C3CD1A6}">
      <dsp:nvSpPr>
        <dsp:cNvPr id="0" name=""/>
        <dsp:cNvSpPr/>
      </dsp:nvSpPr>
      <dsp:spPr>
        <a:xfrm>
          <a:off x="0" y="1583647"/>
          <a:ext cx="10515600" cy="9136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Jiné zvláštní zákony</a:t>
          </a:r>
          <a:endParaRPr lang="en-US" sz="2300" kern="1200"/>
        </a:p>
      </dsp:txBody>
      <dsp:txXfrm>
        <a:off x="44602" y="1628249"/>
        <a:ext cx="10426396" cy="824474"/>
      </dsp:txXfrm>
    </dsp:sp>
    <dsp:sp modelId="{CFFA6AE8-D9DE-4B3B-A20E-2774A4EA3526}">
      <dsp:nvSpPr>
        <dsp:cNvPr id="0" name=""/>
        <dsp:cNvSpPr/>
      </dsp:nvSpPr>
      <dsp:spPr>
        <a:xfrm>
          <a:off x="0" y="2497326"/>
          <a:ext cx="10515600" cy="618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§ 11 – další povinné osoby, odchylné způsoby a podmínky zpřístupňování informací 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i="1" kern="1200"/>
            <a:t>„právo na informace o životním prostředí podle tohoto zákona však nelze omezit nebo vyloučit“</a:t>
          </a:r>
          <a:endParaRPr lang="en-US" sz="1800" kern="1200"/>
        </a:p>
      </dsp:txBody>
      <dsp:txXfrm>
        <a:off x="0" y="2497326"/>
        <a:ext cx="10515600" cy="618930"/>
      </dsp:txXfrm>
    </dsp:sp>
    <dsp:sp modelId="{31BECFF1-65E2-44F7-A29D-0413481892BA}">
      <dsp:nvSpPr>
        <dsp:cNvPr id="0" name=""/>
        <dsp:cNvSpPr/>
      </dsp:nvSpPr>
      <dsp:spPr>
        <a:xfrm>
          <a:off x="0" y="3116256"/>
          <a:ext cx="10515600" cy="9136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i="1" kern="1200" dirty="0"/>
            <a:t>„Zpřístupňování údajů získaných pro statistické účely a zpřístupňování statistických informací se řídí zvláštním zákonem.“ </a:t>
          </a:r>
          <a:r>
            <a:rPr lang="cs-CZ" sz="2300" kern="1200" dirty="0"/>
            <a:t>(§ 1 odst. 2)</a:t>
          </a:r>
          <a:endParaRPr lang="en-US" sz="2300" kern="1200" dirty="0"/>
        </a:p>
      </dsp:txBody>
      <dsp:txXfrm>
        <a:off x="44602" y="3160858"/>
        <a:ext cx="10426396" cy="8244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7786F-22A5-4165-8B29-2A5B9BE243A3}">
      <dsp:nvSpPr>
        <dsp:cNvPr id="0" name=""/>
        <dsp:cNvSpPr/>
      </dsp:nvSpPr>
      <dsp:spPr>
        <a:xfrm>
          <a:off x="0" y="47056"/>
          <a:ext cx="10515600" cy="83947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Pasivní</a:t>
          </a:r>
          <a:endParaRPr lang="en-US" sz="3500" kern="1200"/>
        </a:p>
      </dsp:txBody>
      <dsp:txXfrm>
        <a:off x="40980" y="88036"/>
        <a:ext cx="10433640" cy="757514"/>
      </dsp:txXfrm>
    </dsp:sp>
    <dsp:sp modelId="{05489EE2-8866-488C-84F6-090368994FE0}">
      <dsp:nvSpPr>
        <dsp:cNvPr id="0" name=""/>
        <dsp:cNvSpPr/>
      </dsp:nvSpPr>
      <dsp:spPr>
        <a:xfrm>
          <a:off x="0" y="886531"/>
          <a:ext cx="10515600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/>
            <a:t>Na žádost </a:t>
          </a:r>
          <a:endParaRPr lang="en-US" sz="2700" kern="1200"/>
        </a:p>
      </dsp:txBody>
      <dsp:txXfrm>
        <a:off x="0" y="886531"/>
        <a:ext cx="10515600" cy="579600"/>
      </dsp:txXfrm>
    </dsp:sp>
    <dsp:sp modelId="{47958544-FA48-44E3-83D5-8183A2BD1E3E}">
      <dsp:nvSpPr>
        <dsp:cNvPr id="0" name=""/>
        <dsp:cNvSpPr/>
      </dsp:nvSpPr>
      <dsp:spPr>
        <a:xfrm>
          <a:off x="0" y="1466131"/>
          <a:ext cx="10515600" cy="839474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Aktivní</a:t>
          </a:r>
          <a:endParaRPr lang="en-US" sz="3500" kern="1200"/>
        </a:p>
      </dsp:txBody>
      <dsp:txXfrm>
        <a:off x="40980" y="1507111"/>
        <a:ext cx="10433640" cy="757514"/>
      </dsp:txXfrm>
    </dsp:sp>
    <dsp:sp modelId="{2519B3A1-DF47-4738-AD38-87057B5BE433}">
      <dsp:nvSpPr>
        <dsp:cNvPr id="0" name=""/>
        <dsp:cNvSpPr/>
      </dsp:nvSpPr>
      <dsp:spPr>
        <a:xfrm>
          <a:off x="0" y="2305606"/>
          <a:ext cx="10515600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/>
            <a:t>Poskytování neomezenému okruhu subjektů bez žádosti</a:t>
          </a:r>
          <a:endParaRPr lang="en-US" sz="2700" kern="1200"/>
        </a:p>
      </dsp:txBody>
      <dsp:txXfrm>
        <a:off x="0" y="2305606"/>
        <a:ext cx="10515600" cy="579600"/>
      </dsp:txXfrm>
    </dsp:sp>
    <dsp:sp modelId="{BCE2D862-1A34-43CF-A6E6-A492525D6DC3}">
      <dsp:nvSpPr>
        <dsp:cNvPr id="0" name=""/>
        <dsp:cNvSpPr/>
      </dsp:nvSpPr>
      <dsp:spPr>
        <a:xfrm>
          <a:off x="0" y="2885206"/>
          <a:ext cx="10515600" cy="839474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Environmentální vzdělávání, výchova a osvěta</a:t>
          </a:r>
          <a:endParaRPr lang="en-US" sz="3500" kern="1200"/>
        </a:p>
      </dsp:txBody>
      <dsp:txXfrm>
        <a:off x="40980" y="2926186"/>
        <a:ext cx="10433640" cy="757514"/>
      </dsp:txXfrm>
    </dsp:sp>
    <dsp:sp modelId="{036EBEE0-A179-4739-BB00-011ADB9CC272}">
      <dsp:nvSpPr>
        <dsp:cNvPr id="0" name=""/>
        <dsp:cNvSpPr/>
      </dsp:nvSpPr>
      <dsp:spPr>
        <a:xfrm>
          <a:off x="0" y="3724681"/>
          <a:ext cx="10515600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/>
            <a:t>MŽP + MŠMT + ústřední správní úřady + obce + kraje</a:t>
          </a:r>
          <a:endParaRPr lang="en-US" sz="2700" kern="1200"/>
        </a:p>
      </dsp:txBody>
      <dsp:txXfrm>
        <a:off x="0" y="3724681"/>
        <a:ext cx="10515600" cy="5796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040C4-4D6C-4402-A780-4496B2E46E82}">
      <dsp:nvSpPr>
        <dsp:cNvPr id="0" name=""/>
        <dsp:cNvSpPr/>
      </dsp:nvSpPr>
      <dsp:spPr>
        <a:xfrm>
          <a:off x="0" y="44737"/>
          <a:ext cx="10515600" cy="71311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správní úřady a jiné organizační složky státu a orgány územních samosprávných celků</a:t>
          </a:r>
          <a:endParaRPr lang="en-US" sz="1800" kern="1200" dirty="0"/>
        </a:p>
      </dsp:txBody>
      <dsp:txXfrm>
        <a:off x="34811" y="79548"/>
        <a:ext cx="10445978" cy="643492"/>
      </dsp:txXfrm>
    </dsp:sp>
    <dsp:sp modelId="{BEB38885-43B0-4E63-9E36-A88AB7E17D81}">
      <dsp:nvSpPr>
        <dsp:cNvPr id="0" name=""/>
        <dsp:cNvSpPr/>
      </dsp:nvSpPr>
      <dsp:spPr>
        <a:xfrm>
          <a:off x="0" y="803932"/>
          <a:ext cx="10515600" cy="71311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právnické nebo fyzické osoby, které na základě zvláštních právních předpisů vykonávají v oblasti veřejné správy působnost vztahující se přímo nebo nepřímo k životnímu prostředí</a:t>
          </a:r>
          <a:endParaRPr lang="en-US" sz="1800" kern="1200" dirty="0"/>
        </a:p>
      </dsp:txBody>
      <dsp:txXfrm>
        <a:off x="34811" y="838743"/>
        <a:ext cx="10445978" cy="643492"/>
      </dsp:txXfrm>
    </dsp:sp>
    <dsp:sp modelId="{5CC0DB75-37BC-4DE9-B176-896A5DD00821}">
      <dsp:nvSpPr>
        <dsp:cNvPr id="0" name=""/>
        <dsp:cNvSpPr/>
      </dsp:nvSpPr>
      <dsp:spPr>
        <a:xfrm>
          <a:off x="0" y="1517046"/>
          <a:ext cx="10515600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200" kern="1200" dirty="0"/>
            <a:t>Veřejné stráže, soudní exekutoři</a:t>
          </a:r>
          <a:endParaRPr lang="en-US" sz="1200" kern="1200" dirty="0"/>
        </a:p>
      </dsp:txBody>
      <dsp:txXfrm>
        <a:off x="0" y="1517046"/>
        <a:ext cx="10515600" cy="264960"/>
      </dsp:txXfrm>
    </dsp:sp>
    <dsp:sp modelId="{32B3282C-65AD-4D28-9F2F-214D9B0AB96A}">
      <dsp:nvSpPr>
        <dsp:cNvPr id="0" name=""/>
        <dsp:cNvSpPr/>
      </dsp:nvSpPr>
      <dsp:spPr>
        <a:xfrm>
          <a:off x="0" y="1782006"/>
          <a:ext cx="10515600" cy="71311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pověřené osoby</a:t>
          </a:r>
          <a:endParaRPr lang="en-US" sz="1800" kern="1200" dirty="0"/>
        </a:p>
      </dsp:txBody>
      <dsp:txXfrm>
        <a:off x="34811" y="1816817"/>
        <a:ext cx="10445978" cy="643492"/>
      </dsp:txXfrm>
    </dsp:sp>
    <dsp:sp modelId="{193B99AA-FAC5-4A1E-80DE-94D909C3F437}">
      <dsp:nvSpPr>
        <dsp:cNvPr id="0" name=""/>
        <dsp:cNvSpPr/>
      </dsp:nvSpPr>
      <dsp:spPr>
        <a:xfrm>
          <a:off x="0" y="2495122"/>
          <a:ext cx="10515600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200" kern="1200"/>
            <a:t>právnické osoby založené, zřízené, řízené nebo pověřené subjekty uvedenými výše, 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200" kern="1200" dirty="0"/>
            <a:t>fyzické osoby pověřené těmito subjekty, 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200" kern="1200" dirty="0"/>
            <a:t>které na základě právních předpisů nebo dohody s těmito subjekty poskytují služby, které ovlivňují stav životního prostředí a jeho jednotlivých složek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200" kern="1200" dirty="0"/>
            <a:t>Např. příspěvkové organizace, veřejné fondy, autorizované osoby </a:t>
          </a:r>
          <a:endParaRPr lang="en-US" sz="1200" kern="1200" dirty="0"/>
        </a:p>
      </dsp:txBody>
      <dsp:txXfrm>
        <a:off x="0" y="2495122"/>
        <a:ext cx="10515600" cy="828000"/>
      </dsp:txXfrm>
    </dsp:sp>
    <dsp:sp modelId="{A04D16A5-A3FC-45AA-B4D8-5A5EB96623AE}">
      <dsp:nvSpPr>
        <dsp:cNvPr id="0" name=""/>
        <dsp:cNvSpPr/>
      </dsp:nvSpPr>
      <dsp:spPr>
        <a:xfrm>
          <a:off x="0" y="3323122"/>
          <a:ext cx="10515600" cy="71311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jiné osoby, stanoví-li tak zvláštní zákon</a:t>
          </a:r>
          <a:endParaRPr lang="en-US" sz="1800" kern="1200" dirty="0"/>
        </a:p>
      </dsp:txBody>
      <dsp:txXfrm>
        <a:off x="34811" y="3357933"/>
        <a:ext cx="10445978" cy="64349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AFC0D4-57B8-4199-B848-528F05E9A9D2}">
      <dsp:nvSpPr>
        <dsp:cNvPr id="0" name=""/>
        <dsp:cNvSpPr/>
      </dsp:nvSpPr>
      <dsp:spPr>
        <a:xfrm>
          <a:off x="0" y="29999"/>
          <a:ext cx="10515600" cy="95340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poskytování jakoukoliv technicky proveditelnou formou</a:t>
          </a:r>
          <a:endParaRPr lang="en-US" sz="2400" kern="1200"/>
        </a:p>
      </dsp:txBody>
      <dsp:txXfrm>
        <a:off x="46541" y="76540"/>
        <a:ext cx="10422518" cy="860321"/>
      </dsp:txXfrm>
    </dsp:sp>
    <dsp:sp modelId="{58DDAAF5-D7C5-43BE-8BAA-7E1A1DE69907}">
      <dsp:nvSpPr>
        <dsp:cNvPr id="0" name=""/>
        <dsp:cNvSpPr/>
      </dsp:nvSpPr>
      <dsp:spPr>
        <a:xfrm>
          <a:off x="0" y="1052523"/>
          <a:ext cx="10515600" cy="953403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přímé nahlížení do písemností nebo jiných souborů informací</a:t>
          </a:r>
          <a:endParaRPr lang="en-US" sz="2400" kern="1200"/>
        </a:p>
      </dsp:txBody>
      <dsp:txXfrm>
        <a:off x="46541" y="1099064"/>
        <a:ext cx="10422518" cy="860321"/>
      </dsp:txXfrm>
    </dsp:sp>
    <dsp:sp modelId="{226A05DF-41A8-43D2-AC22-1464868576B5}">
      <dsp:nvSpPr>
        <dsp:cNvPr id="0" name=""/>
        <dsp:cNvSpPr/>
      </dsp:nvSpPr>
      <dsp:spPr>
        <a:xfrm>
          <a:off x="0" y="2075047"/>
          <a:ext cx="10515600" cy="953403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pořizování výpisů, opisů nebo kopií žadatelem v sídle nebo v jiných prostorách povinných subjektů</a:t>
          </a:r>
          <a:endParaRPr lang="en-US" sz="2400" kern="1200"/>
        </a:p>
      </dsp:txBody>
      <dsp:txXfrm>
        <a:off x="46541" y="2121588"/>
        <a:ext cx="10422518" cy="860321"/>
      </dsp:txXfrm>
    </dsp:sp>
    <dsp:sp modelId="{2A71FC65-8952-47C3-A079-F10955EE1BFD}">
      <dsp:nvSpPr>
        <dsp:cNvPr id="0" name=""/>
        <dsp:cNvSpPr/>
      </dsp:nvSpPr>
      <dsp:spPr>
        <a:xfrm>
          <a:off x="0" y="3097570"/>
          <a:ext cx="10515600" cy="953403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informování o způsobech a metodách získání jednotlivých informací</a:t>
          </a:r>
          <a:endParaRPr lang="en-US" sz="2400" kern="1200"/>
        </a:p>
      </dsp:txBody>
      <dsp:txXfrm>
        <a:off x="46541" y="3144111"/>
        <a:ext cx="10422518" cy="860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21024-A5B9-470E-AC92-D9DF9BA88707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8BE7A-B2BF-4AF3-A3E5-216B13F639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897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72D26E-FE32-48F5-8130-77FECF65B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9EAE09-DF98-4353-8C58-A51D61D83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2442C6-4A67-4BD0-8E05-505A1ECC5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EF32-3F6A-4166-ACBF-4DAAFB3B956A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6E79FB-0F75-476F-8BC9-3EFD95EE4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CBD818-C7D9-48DD-98D0-F66412E83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03535-6EED-4FD4-A187-1C4AD6E729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94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8BB658-F375-413F-9999-1FC3A7B14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7C51E2-89C3-4F9C-A1C8-A07B7BBB2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F6D747-D224-4B2C-9362-3B38513D9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EF32-3F6A-4166-ACBF-4DAAFB3B956A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8F5719-B584-43BD-970C-2D7B5612F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0932EC-E137-4A7F-A8E7-D57C22E9D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03535-6EED-4FD4-A187-1C4AD6E729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83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FC3BB45-CDAC-4D92-A41F-BDA0414BB6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0FFBEA-EAF2-4FD1-A9E7-0EBB4E2A1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2598A5-D11A-4983-A5BD-A2A1C78D3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EF32-3F6A-4166-ACBF-4DAAFB3B956A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6EF624-5988-434D-B61E-6C79687C6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9CC5A7-E335-48FE-BEE0-78BB49350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03535-6EED-4FD4-A187-1C4AD6E729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84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F392A-91E5-44C8-BA1E-562D25745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E4EEBC-7DF1-40AB-93CE-38E5536BC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A22E3E-7586-43FC-89B2-6B54722EF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EF32-3F6A-4166-ACBF-4DAAFB3B956A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5083F3-3C0F-4C07-B32F-1D964559E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D1C473-4E20-422B-8288-C72A52F03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03535-6EED-4FD4-A187-1C4AD6E729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40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E491D1-5FBB-4BB5-8E5B-97D59C234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7194A2F-02A3-499F-8151-E55238F0A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3E98C0-7851-4B51-8AB5-91EBE7A53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EF32-3F6A-4166-ACBF-4DAAFB3B956A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C197B9-8AA3-43FA-A61A-95418EFF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A2197E-0838-4663-8518-3048E372F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03535-6EED-4FD4-A187-1C4AD6E729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1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C8561-4DEA-4562-9ADD-6E223483F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35F17F-C0BA-4C87-AE41-C4062B753E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5FF7EC-2065-4F73-BD73-219042D72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1CC311-341F-43DC-9499-30CD96847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EF32-3F6A-4166-ACBF-4DAAFB3B956A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44B5A3-3753-4564-9536-AAC267267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865DFA-18F5-4A02-ADC6-1483887EF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03535-6EED-4FD4-A187-1C4AD6E729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21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434DB-6485-4593-AE4E-70433A758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DCBD682-5B25-4A0D-A4F8-1DC6597F2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7BAB31C-24F7-48FF-A49E-47B957E3B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67F7C35-3F2D-4630-AF1A-C3DBA434D1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73FCFC3-9848-42D0-8C57-C115C600B5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47CD2DD-F721-4F30-99B1-DD534A59B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EF32-3F6A-4166-ACBF-4DAAFB3B956A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C44C559-4ADF-470E-81AF-E4BDDFE7C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A50245E-33B0-49EB-BF04-3EB375D6A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03535-6EED-4FD4-A187-1C4AD6E729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81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7A307-EF43-48BF-9432-2A353C1AD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9069C1E-19A8-4E38-B82C-2B24A15F0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EF32-3F6A-4166-ACBF-4DAAFB3B956A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2AFEA6-0FB8-4E7D-BF3D-99A363DF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C9B290-0625-45B4-9FB5-C6F34EE4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03535-6EED-4FD4-A187-1C4AD6E729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12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3BAEF10-3F00-492D-9C0E-977E6F33B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EF32-3F6A-4166-ACBF-4DAAFB3B956A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BFCA4F8-8AB5-4738-88E7-26D8A17BE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1A59854-9FE4-4DCA-B4E4-F8774759B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03535-6EED-4FD4-A187-1C4AD6E729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35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02417-817B-4F97-90AD-D6EA38147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BDD1D2-B928-4A24-A951-6A26DB73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B4E1353-DDC4-4F98-BCC6-CCFB67935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97771AE-510E-41E5-8225-E27CB5A1E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EF32-3F6A-4166-ACBF-4DAAFB3B956A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50B7B6-2718-4EC3-BF2E-BB8CAAB13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63DFFC-52C9-4C81-9B0E-DA92DE470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03535-6EED-4FD4-A187-1C4AD6E729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77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F8D15-04A7-45BF-91B4-85B959FB7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DAAF685-BA8C-48C0-8560-0B7C2AA310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D7EEF05-CD1E-446C-8CAC-9788DD34E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7B3062-DC64-4385-B083-7921F8A9F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EF32-3F6A-4166-ACBF-4DAAFB3B956A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B67D75-E851-4D62-B183-8F436012D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DFBA2F-EC8C-4698-80DD-C6761BD69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03535-6EED-4FD4-A187-1C4AD6E729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4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BAB69B-7257-47A4-98B7-F2AE04EC5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8EDED6B-DB67-41FC-A8D9-D5E78729A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EB7C0C-C17C-46E3-BC4D-604FBF9D4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BEF32-3F6A-4166-ACBF-4DAAFB3B956A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655057-0265-4459-B6FC-63CBB7808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2CBF6B-F24E-4D40-A280-9D21357BC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03535-6EED-4FD4-A187-1C4AD6E729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47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TXT/?uri=celex:52003PC0624" TargetMode="External"/><Relationship Id="rId2" Type="http://schemas.openxmlformats.org/officeDocument/2006/relationships/hyperlink" Target="https://eur-lex.europa.eu/legal-content/CS/ALL/?uri=LEGISSUM:l2805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-lex.europa.eu/legal-content/CS/TXT/PDF/?uri=OJ:C:2017:275:FULL&amp;from=E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citizens-initiative/public/basic-fact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rnika.org/ucast-verejnosti-nezadouci" TargetMode="External"/><Relationship Id="rId2" Type="http://schemas.openxmlformats.org/officeDocument/2006/relationships/hyperlink" Target="http://www.cpkp.cz/index.php/publikace/ucast-verejnosti-proc-a-jak-pdf/detail" TargetMode="Externa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4.jpeg"/><Relationship Id="rId7" Type="http://schemas.openxmlformats.org/officeDocument/2006/relationships/hyperlink" Target="https://www.mzp.cz/cz/zpravodaj_mz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zp.cz/cz/zpravy_o_stavu_zivotniho_prostredi_publikace" TargetMode="External"/><Relationship Id="rId5" Type="http://schemas.openxmlformats.org/officeDocument/2006/relationships/hyperlink" Target="https://geoportal.gov.cz/web/guest/home" TargetMode="External"/><Relationship Id="rId4" Type="http://schemas.openxmlformats.org/officeDocument/2006/relationships/hyperlink" Target="https://www.mzp.cz/cz/informacni_systemy_zivotniho_prostredi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zp.cz/C1257458002F0DC7/cz/prirucka_implementace_aarhuske_umluvy/$FILE/OMV-AU_pr%C5%AFvodce_implementac%C3%AD-20140711.pdf" TargetMode="External"/><Relationship Id="rId2" Type="http://schemas.openxmlformats.org/officeDocument/2006/relationships/hyperlink" Target="https://www.ilaw.cas.cz/casopisy-a-knihy/knihy-a-e-knihy/nove-pristupy-k-implementaci-aarhuske-umluvy-v-cr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unece.org/fileadmin/DAM/env/pp/documents/cep43czech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ece.org/env/pp/ccdocuments.html" TargetMode="External"/><Relationship Id="rId2" Type="http://schemas.openxmlformats.org/officeDocument/2006/relationships/hyperlink" Target="https://www.consilium.europa.eu/cs/press/press-releases/2018/06/18/aarhus-convention-council-decision-strengthens-access-to-justice-in-environmental-matters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22601A3-F12B-4BCF-8F48-F94878E2C8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cs-CZ" sz="2900"/>
              <a:t>Účast veřejnosti na ochraně životního prostředí I: </a:t>
            </a:r>
            <a:br>
              <a:rPr lang="cs-CZ" sz="2900"/>
            </a:br>
            <a:r>
              <a:rPr lang="cs-CZ" sz="2900"/>
              <a:t>Východiska a základní pojmy, přístup k informacím o životním prostředí.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C2B84A-E877-4A4F-8002-C6E33C222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cs-CZ" sz="2000" dirty="0"/>
              <a:t>JUDr. Jana </a:t>
            </a:r>
            <a:r>
              <a:rPr lang="cs-CZ" sz="2000" dirty="0" err="1"/>
              <a:t>Tkáčiková</a:t>
            </a:r>
            <a:r>
              <a:rPr lang="cs-CZ" sz="2000" dirty="0"/>
              <a:t>, Ph.D.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565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976056-04B5-40EE-BDCF-4BFAC292F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  <a:hlinkClick r:id="rId2"/>
              </a:rPr>
              <a:t>Aarhuská úmluva v právu EU</a:t>
            </a:r>
            <a:endParaRPr lang="cs-CZ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987457-C0DF-4221-AEEB-2A2C9337E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000" dirty="0"/>
              <a:t>Ratifikována 17. 2. 2005</a:t>
            </a:r>
          </a:p>
          <a:p>
            <a:pPr lvl="1"/>
            <a:r>
              <a:rPr lang="cs-CZ" sz="2000" dirty="0"/>
              <a:t>Smíšená smlouva (sdílené kompetence)</a:t>
            </a:r>
          </a:p>
          <a:p>
            <a:r>
              <a:rPr lang="cs-CZ" sz="2000" dirty="0"/>
              <a:t>Sekundární legislativa</a:t>
            </a:r>
          </a:p>
          <a:p>
            <a:pPr lvl="1"/>
            <a:r>
              <a:rPr lang="cs-CZ" sz="2000" dirty="0"/>
              <a:t>Směrnice 2003/4/ES o přístupu veřejnosti k informacím o životním prostředí </a:t>
            </a:r>
          </a:p>
          <a:p>
            <a:pPr lvl="1"/>
            <a:r>
              <a:rPr lang="cs-CZ" sz="2000" dirty="0"/>
              <a:t>Směrnice 2003/35/ES o účasti veřejnosti na vypracovávání plánů a programů o životním prostředí </a:t>
            </a:r>
          </a:p>
          <a:p>
            <a:pPr lvl="1"/>
            <a:r>
              <a:rPr lang="cs-CZ" sz="2000" dirty="0"/>
              <a:t>Nařízení 1367/2006 o použití </a:t>
            </a:r>
            <a:r>
              <a:rPr lang="cs-CZ" sz="2000" dirty="0" err="1"/>
              <a:t>Aarhuské</a:t>
            </a:r>
            <a:r>
              <a:rPr lang="cs-CZ" sz="2000" dirty="0"/>
              <a:t> úmluvy na orgány a subjekty Společenství, tzv. </a:t>
            </a:r>
            <a:r>
              <a:rPr lang="cs-CZ" sz="2000" dirty="0" err="1"/>
              <a:t>Aarhuské</a:t>
            </a:r>
            <a:r>
              <a:rPr lang="cs-CZ" sz="2000" dirty="0"/>
              <a:t> nařízení </a:t>
            </a:r>
          </a:p>
          <a:p>
            <a:pPr lvl="1"/>
            <a:r>
              <a:rPr lang="cs-CZ" sz="2000" dirty="0">
                <a:hlinkClick r:id="rId3"/>
              </a:rPr>
              <a:t>Návrh směrnice o přístupu k právních ochraně ve věcech životního prostředí</a:t>
            </a:r>
            <a:endParaRPr lang="cs-CZ" sz="2000" dirty="0"/>
          </a:p>
          <a:p>
            <a:pPr lvl="2"/>
            <a:r>
              <a:rPr lang="cs-CZ" dirty="0"/>
              <a:t>Zpětvzetí návrhu Evropskou komisí v roce 2014</a:t>
            </a:r>
          </a:p>
          <a:p>
            <a:pPr lvl="2"/>
            <a:r>
              <a:rPr lang="cs-CZ" dirty="0">
                <a:hlinkClick r:id="rId4"/>
              </a:rPr>
              <a:t>Sdělení Komise o přístupu k právní ochraně v oblasti životního prostředí (2017/C 275/01)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86997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AF751BA-6EA4-4738-A341-EDB896047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Aarhuská úmluva v právu ČR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80A56A-8B09-4B1D-8FEA-203A49022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 lnSpcReduction="10000"/>
          </a:bodyPr>
          <a:lstStyle/>
          <a:p>
            <a:r>
              <a:rPr lang="cs-CZ" sz="2200" dirty="0"/>
              <a:t>Podepsána 25. 6. 1998, ratifikována 6. 7. 2004</a:t>
            </a:r>
          </a:p>
          <a:p>
            <a:r>
              <a:rPr lang="cs-CZ" sz="2200" dirty="0"/>
              <a:t>Mezinárodní smlouva dle čl. 10 Ústavy</a:t>
            </a:r>
          </a:p>
          <a:p>
            <a:pPr lvl="1"/>
            <a:r>
              <a:rPr lang="cs-CZ" sz="2200" dirty="0"/>
              <a:t>ALE není </a:t>
            </a:r>
            <a:r>
              <a:rPr lang="cs-CZ" sz="2200" i="1" dirty="0" err="1"/>
              <a:t>self-executing</a:t>
            </a:r>
            <a:endParaRPr lang="cs-CZ" sz="2200" i="1" dirty="0"/>
          </a:p>
          <a:p>
            <a:r>
              <a:rPr lang="cs-CZ" sz="2200" dirty="0"/>
              <a:t>Prováděcí právní úprava</a:t>
            </a:r>
          </a:p>
          <a:p>
            <a:pPr lvl="1"/>
            <a:r>
              <a:rPr lang="cs-CZ" sz="2200" dirty="0"/>
              <a:t>I. pilíř</a:t>
            </a:r>
          </a:p>
          <a:p>
            <a:pPr lvl="2"/>
            <a:r>
              <a:rPr lang="cs-CZ" sz="2200" dirty="0"/>
              <a:t>Zákon č. 123/1998 Sb., o právu na informace o životním prostředí</a:t>
            </a:r>
          </a:p>
          <a:p>
            <a:pPr lvl="1"/>
            <a:r>
              <a:rPr lang="cs-CZ" sz="2200" dirty="0"/>
              <a:t>II. pilíř </a:t>
            </a:r>
          </a:p>
          <a:p>
            <a:pPr lvl="2"/>
            <a:r>
              <a:rPr lang="cs-CZ" sz="2200" dirty="0"/>
              <a:t>Roztříštěná právní úprava</a:t>
            </a:r>
          </a:p>
          <a:p>
            <a:pPr lvl="2"/>
            <a:r>
              <a:rPr lang="cs-CZ" sz="2200" dirty="0"/>
              <a:t>Správní řád a zvláštní procesní úpravy řízení </a:t>
            </a:r>
          </a:p>
          <a:p>
            <a:pPr lvl="1"/>
            <a:r>
              <a:rPr lang="cs-CZ" sz="2200" dirty="0"/>
              <a:t>III. pilíř </a:t>
            </a:r>
          </a:p>
          <a:p>
            <a:pPr lvl="2"/>
            <a:r>
              <a:rPr lang="cs-CZ" sz="2200" dirty="0"/>
              <a:t>Správní řád a soudní řád správní </a:t>
            </a:r>
          </a:p>
          <a:p>
            <a:pPr marL="914400" lvl="2" indent="0">
              <a:buNone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sz="2000" dirty="0"/>
              <a:t>Blíže viz přednáška doc. I. Jančářové dne 12. 12. 2018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732628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7F93626-FEA3-4034-B4DF-4C0F20A80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Veřejnost </a:t>
            </a:r>
            <a:br>
              <a:rPr lang="cs-CZ">
                <a:solidFill>
                  <a:srgbClr val="FFFFFF"/>
                </a:solidFill>
              </a:rPr>
            </a:br>
            <a:r>
              <a:rPr lang="cs-CZ">
                <a:solidFill>
                  <a:srgbClr val="FFFFFF"/>
                </a:solidFill>
              </a:rPr>
              <a:t>- pojem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C60F5F9-1830-42A1-AD28-7F5CFCB8EF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8820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3518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CC46694-CCCF-4CC3-9FEC-1C872899E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Účast veřejnosti a její formy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427D30-E17B-44EC-89CF-967CE05B7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 lvl="1"/>
            <a:r>
              <a:rPr lang="cs-CZ" sz="1600" dirty="0"/>
              <a:t>V širším smyslu</a:t>
            </a:r>
          </a:p>
          <a:p>
            <a:r>
              <a:rPr lang="cs-CZ" sz="2400" dirty="0"/>
              <a:t>Právo shromažďovací</a:t>
            </a:r>
          </a:p>
          <a:p>
            <a:r>
              <a:rPr lang="cs-CZ" sz="2400" dirty="0"/>
              <a:t>Právo sdružovací</a:t>
            </a:r>
          </a:p>
          <a:p>
            <a:r>
              <a:rPr lang="cs-CZ" sz="2400" dirty="0"/>
              <a:t>Právo petiční</a:t>
            </a:r>
          </a:p>
          <a:p>
            <a:r>
              <a:rPr lang="cs-CZ" sz="2400" dirty="0"/>
              <a:t>Právo podílet se na správě věcí veřejných</a:t>
            </a:r>
          </a:p>
          <a:p>
            <a:r>
              <a:rPr lang="cs-CZ" sz="2400" dirty="0"/>
              <a:t>Právo podat stížnost, podnět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8B49404-BECD-4AFA-B0BF-A909B30B9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lvl="1"/>
            <a:r>
              <a:rPr lang="cs-CZ" sz="1600" dirty="0"/>
              <a:t>V užším smyslu</a:t>
            </a:r>
          </a:p>
          <a:p>
            <a:r>
              <a:rPr lang="cs-CZ" sz="2400" dirty="0"/>
              <a:t>Právo účasti na rozhodování</a:t>
            </a:r>
          </a:p>
          <a:p>
            <a:pPr lvl="1"/>
            <a:r>
              <a:rPr lang="cs-CZ" dirty="0"/>
              <a:t>Konzultativní </a:t>
            </a:r>
          </a:p>
          <a:p>
            <a:pPr lvl="1"/>
            <a:r>
              <a:rPr lang="cs-CZ" dirty="0"/>
              <a:t>Plnoprávná </a:t>
            </a:r>
          </a:p>
          <a:p>
            <a:pPr lvl="2"/>
            <a:r>
              <a:rPr lang="cs-CZ" sz="2200" dirty="0"/>
              <a:t>Dle procesního postavení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8949EF1-4E32-45E4-9FDF-95CA2DE78715}"/>
              </a:ext>
            </a:extLst>
          </p:cNvPr>
          <p:cNvSpPr txBox="1"/>
          <p:nvPr/>
        </p:nvSpPr>
        <p:spPr>
          <a:xfrm>
            <a:off x="4380855" y="5152389"/>
            <a:ext cx="72685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Právo na informace o životním prostředí = předpoklad účasti veřejnosti</a:t>
            </a:r>
          </a:p>
        </p:txBody>
      </p:sp>
    </p:spTree>
    <p:extLst>
      <p:ext uri="{BB962C8B-B14F-4D97-AF65-F5344CB8AC3E}">
        <p14:creationId xmlns:p14="http://schemas.microsoft.com/office/powerpoint/2010/main" val="3923643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1C23B9-A269-4ACF-A0B5-F78B27F3D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Právo petiční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5B20D7-B85B-42EB-BF16-27224D175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1900" dirty="0"/>
              <a:t>Kvalifikovaný způsob svobody projevu, forma politického tlaku</a:t>
            </a:r>
          </a:p>
          <a:p>
            <a:r>
              <a:rPr lang="cs-CZ" sz="1900" dirty="0"/>
              <a:t>Čl. 18 Listiny a zákon č. 85/1990 Sb.</a:t>
            </a:r>
          </a:p>
          <a:p>
            <a:pPr lvl="1"/>
            <a:r>
              <a:rPr lang="cs-CZ" sz="1900" dirty="0"/>
              <a:t>Jednotlivec, petiční výbor</a:t>
            </a:r>
          </a:p>
          <a:p>
            <a:pPr lvl="1"/>
            <a:r>
              <a:rPr lang="cs-CZ" sz="1900" dirty="0"/>
              <a:t>Písemná forma</a:t>
            </a:r>
          </a:p>
          <a:p>
            <a:pPr lvl="1"/>
            <a:r>
              <a:rPr lang="cs-CZ" sz="1900" dirty="0"/>
              <a:t>Povinnost příslušného správního orgánu </a:t>
            </a:r>
          </a:p>
          <a:p>
            <a:pPr lvl="2"/>
            <a:r>
              <a:rPr lang="cs-CZ" sz="1900" dirty="0"/>
              <a:t>petici přijmout</a:t>
            </a:r>
          </a:p>
          <a:p>
            <a:pPr lvl="2"/>
            <a:r>
              <a:rPr lang="cs-CZ" sz="1900" dirty="0"/>
              <a:t>odpovědět na ni</a:t>
            </a:r>
          </a:p>
          <a:p>
            <a:pPr lvl="1"/>
            <a:r>
              <a:rPr lang="cs-CZ" sz="1900" dirty="0"/>
              <a:t>Absence právní ochrany</a:t>
            </a:r>
          </a:p>
          <a:p>
            <a:r>
              <a:rPr lang="cs-CZ" sz="1900" dirty="0">
                <a:hlinkClick r:id="rId2"/>
              </a:rPr>
              <a:t>Evropská občanská iniciativa</a:t>
            </a:r>
            <a:endParaRPr lang="cs-CZ" sz="1900" dirty="0"/>
          </a:p>
          <a:p>
            <a:pPr lvl="1"/>
            <a:r>
              <a:rPr lang="cs-CZ" sz="1900" dirty="0"/>
              <a:t>nástroj participativní demokracie, který občanům umožňuje, aby navrhli konkrétní změny v legislativě z jakékoli oblasti, v níž má Evropská komise pravomoc navrhovat právní předpisy</a:t>
            </a:r>
          </a:p>
          <a:p>
            <a:pPr lvl="1"/>
            <a:r>
              <a:rPr lang="cs-CZ" sz="1900" dirty="0"/>
              <a:t>Nařízení EP a Rady EU č. 211/2011</a:t>
            </a:r>
          </a:p>
        </p:txBody>
      </p:sp>
    </p:spTree>
    <p:extLst>
      <p:ext uri="{BB962C8B-B14F-4D97-AF65-F5344CB8AC3E}">
        <p14:creationId xmlns:p14="http://schemas.microsoft.com/office/powerpoint/2010/main" val="1770401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E828A3C-16C4-4359-8134-98ED6FA11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sz="4100">
                <a:solidFill>
                  <a:schemeClr val="accent1"/>
                </a:solidFill>
              </a:rPr>
              <a:t>Právo shromažďovací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D68F52-C8DC-44A6-AA78-1EF117E6F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 fontScale="85000" lnSpcReduction="10000"/>
          </a:bodyPr>
          <a:lstStyle/>
          <a:p>
            <a:r>
              <a:rPr lang="cs-CZ" sz="2400" dirty="0"/>
              <a:t>Zvláštní forma svobody projevu, forma politického tlaku</a:t>
            </a:r>
          </a:p>
          <a:p>
            <a:r>
              <a:rPr lang="cs-CZ" sz="2400" dirty="0"/>
              <a:t>Čl. 19 Listiny a zákon č. 84/1990 Sb.</a:t>
            </a:r>
          </a:p>
          <a:p>
            <a:pPr lvl="1"/>
            <a:r>
              <a:rPr lang="cs-CZ" dirty="0"/>
              <a:t>Oznamovací princip</a:t>
            </a:r>
          </a:p>
          <a:p>
            <a:pPr lvl="2"/>
            <a:r>
              <a:rPr lang="cs-CZ" sz="2400" dirty="0"/>
              <a:t>Rozhodnutí o zákazu shromáždění ze zákonných důvodů</a:t>
            </a:r>
          </a:p>
          <a:p>
            <a:pPr lvl="1"/>
            <a:r>
              <a:rPr lang="cs-CZ" dirty="0"/>
              <a:t>Ochrana</a:t>
            </a:r>
          </a:p>
          <a:p>
            <a:pPr lvl="2"/>
            <a:r>
              <a:rPr lang="cs-CZ" sz="2400" dirty="0"/>
              <a:t>Správní žaloba proti rozhodnutí</a:t>
            </a:r>
          </a:p>
          <a:p>
            <a:pPr lvl="2"/>
            <a:r>
              <a:rPr lang="cs-CZ" sz="2400" dirty="0"/>
              <a:t>Námitky proti rozpuštění shromáždění</a:t>
            </a:r>
          </a:p>
          <a:p>
            <a:pPr lvl="3"/>
            <a:r>
              <a:rPr lang="cs-CZ" sz="2200" dirty="0"/>
              <a:t>Blíže viz např. NSS 8 As 101/2011-186 a NSS 8 As 39/2014-56</a:t>
            </a:r>
          </a:p>
          <a:p>
            <a:r>
              <a:rPr lang="cs-CZ" sz="1900" i="1" dirty="0"/>
              <a:t>Námitky proti rozpuštění shromáždění podle § 13 zákona č. 84/1990 Sb., o právu shromažďovacím, lze zpravidla uplatnit v případě „tradičních“ shromáždění, kde není pochyb, že se o shromáždění jedná a o tom, že bylo rozpuštěno. Zásahovou žalobu lze podat proti faktickému konání správního orgánu, který, dle žalobního tvrzení, provedl zásah a nezákonnost jeho postupu je spatřována právě v tom, že nezohlednil výkon ústavně zaručeného práva. Oba uvažované procesní prostředky obrany však zpravidla předpokládají odlišná žalobní tvrzení.</a:t>
            </a:r>
          </a:p>
        </p:txBody>
      </p:sp>
    </p:spTree>
    <p:extLst>
      <p:ext uri="{BB962C8B-B14F-4D97-AF65-F5344CB8AC3E}">
        <p14:creationId xmlns:p14="http://schemas.microsoft.com/office/powerpoint/2010/main" val="109544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63980E-7E3F-48BD-8017-85FBD4AEF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Právo sdružovací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68CA9B-1EAA-43F6-9DC0-E9DEF68C2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 dirty="0"/>
              <a:t>Čl. 20 Listiny a občanský zákoník, zákon č. 424/1991 Sb.</a:t>
            </a:r>
          </a:p>
          <a:p>
            <a:pPr lvl="1"/>
            <a:r>
              <a:rPr lang="cs-CZ" dirty="0"/>
              <a:t>Spolky, společnosti, politické strany a hnutí</a:t>
            </a:r>
          </a:p>
          <a:p>
            <a:pPr lvl="2"/>
            <a:r>
              <a:rPr lang="cs-CZ" sz="2400" dirty="0"/>
              <a:t>Právnické osoby</a:t>
            </a:r>
          </a:p>
          <a:p>
            <a:pPr lvl="2"/>
            <a:r>
              <a:rPr lang="cs-CZ" sz="2400" dirty="0"/>
              <a:t>Dobrovolné členství</a:t>
            </a:r>
          </a:p>
          <a:p>
            <a:pPr lvl="1"/>
            <a:r>
              <a:rPr lang="cs-CZ" dirty="0"/>
              <a:t>Zápis do veřejného rejstříku/registrace</a:t>
            </a:r>
          </a:p>
        </p:txBody>
      </p:sp>
    </p:spTree>
    <p:extLst>
      <p:ext uri="{BB962C8B-B14F-4D97-AF65-F5344CB8AC3E}">
        <p14:creationId xmlns:p14="http://schemas.microsoft.com/office/powerpoint/2010/main" val="2380846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79E17A-0752-4515-9A23-1E10781E3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Místní a krajské referendum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807353-7669-4616-997E-20FAB4BDF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 lnSpcReduction="10000"/>
          </a:bodyPr>
          <a:lstStyle/>
          <a:p>
            <a:r>
              <a:rPr lang="cs-CZ" sz="2400" dirty="0"/>
              <a:t>Zákon č. 22/2004 Sb. a zákon č. 118/2010 </a:t>
            </a:r>
            <a:r>
              <a:rPr lang="cs-CZ" sz="2400" dirty="0" err="1"/>
              <a:t>Sb</a:t>
            </a:r>
            <a:endParaRPr lang="cs-CZ" sz="2400" dirty="0"/>
          </a:p>
          <a:p>
            <a:r>
              <a:rPr lang="cs-CZ" sz="2400" dirty="0"/>
              <a:t>Rozhodování o věcech spadajících do samostatné působnosti obce/města</a:t>
            </a:r>
          </a:p>
          <a:p>
            <a:pPr lvl="1"/>
            <a:r>
              <a:rPr lang="cs-CZ" dirty="0"/>
              <a:t>Iniciativa shora</a:t>
            </a:r>
          </a:p>
          <a:p>
            <a:pPr lvl="2"/>
            <a:r>
              <a:rPr lang="cs-CZ" dirty="0"/>
              <a:t>usnesení zastupitelstva</a:t>
            </a:r>
          </a:p>
          <a:p>
            <a:pPr lvl="1"/>
            <a:r>
              <a:rPr lang="cs-CZ" dirty="0"/>
              <a:t>Iniciativa zdola</a:t>
            </a:r>
          </a:p>
          <a:p>
            <a:pPr lvl="2"/>
            <a:r>
              <a:rPr lang="cs-CZ" dirty="0"/>
              <a:t>návrh přípravného výboru podpořený minimálním procentem oprávněných osob</a:t>
            </a:r>
          </a:p>
          <a:p>
            <a:pPr lvl="1"/>
            <a:r>
              <a:rPr lang="cs-CZ" dirty="0"/>
              <a:t>Výluky </a:t>
            </a:r>
          </a:p>
          <a:p>
            <a:r>
              <a:rPr lang="cs-CZ" sz="2400" dirty="0"/>
              <a:t>Význam </a:t>
            </a:r>
          </a:p>
          <a:p>
            <a:pPr lvl="1"/>
            <a:r>
              <a:rPr lang="cs-CZ" dirty="0"/>
              <a:t>Závazná nebo doporučující</a:t>
            </a:r>
          </a:p>
          <a:p>
            <a:r>
              <a:rPr lang="cs-CZ" sz="2400" dirty="0"/>
              <a:t>Soudní ochrana </a:t>
            </a:r>
          </a:p>
          <a:p>
            <a:pPr lvl="1"/>
            <a:r>
              <a:rPr lang="cs-CZ" dirty="0"/>
              <a:t>Správní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2927199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17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51D85664-268F-47D3-B69E-C36CB096D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I. ÚS 101/05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68B1A888-AA63-42B9-913F-D7CFBBAF4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r>
              <a:rPr lang="cs-CZ" sz="1800" u="sng" dirty="0"/>
              <a:t>Účelem místního referenda je umožnit občanům přímou správu veřejných věcí (čl. 21 odst. 1 Listiny základních práv a svobod) náležejících do samostatné působnosti obce (statutárního města) s výjimkami v zákoně o místním referendu uvedenými. </a:t>
            </a:r>
            <a:r>
              <a:rPr lang="cs-CZ" sz="1800" dirty="0"/>
              <a:t>Zákon o místním referendu v § 7 stanoví případy, kdy nelze místní referendum konat. Ve vztahu k posuzované věci je to v případech, kdy se o položené otázce rozhoduje ve zvláštním řízení (§ 7 písm. e) zákona o místním referendu). Judikatura zaujala stanovisko, že uvedená výluka dopadá jen na případy, kdy zákon zakládá obci pravomoc rozhodovat o věci patřící do samostatné působnosti obce ve zvláštním řízení, tj. v řízení formálně upraveném procesním předpisem. Konání místního referenda však nemůže bránit skutečnost, že určitá věc je či bude předmětem správního řízení konaného v přenesené působnosti.</a:t>
            </a:r>
          </a:p>
          <a:p>
            <a:r>
              <a:rPr lang="cs-CZ" sz="1800" dirty="0"/>
              <a:t>Obdobně NSS </a:t>
            </a:r>
            <a:r>
              <a:rPr lang="cs-CZ" sz="1800" dirty="0" err="1"/>
              <a:t>Ars</a:t>
            </a:r>
            <a:r>
              <a:rPr lang="cs-CZ" sz="1800" dirty="0"/>
              <a:t> 1/2012-26</a:t>
            </a:r>
          </a:p>
        </p:txBody>
      </p:sp>
    </p:spTree>
    <p:extLst>
      <p:ext uri="{BB962C8B-B14F-4D97-AF65-F5344CB8AC3E}">
        <p14:creationId xmlns:p14="http://schemas.microsoft.com/office/powerpoint/2010/main" val="1130842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C9E63A61-EAE7-4EB5-8782-B07E2D518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III. ÚS 873/09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7A865D-0534-4C6F-AF8B-51AE598E1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r>
              <a:rPr lang="cs-CZ" sz="1800" dirty="0"/>
              <a:t>Ústavní soud konstatuje, že výlukový bod dle § 7 písm. d) ZMR je třeba vykládat teleologicky - s přihlédnutím k účelu a smyslu zákona o místním referendu. </a:t>
            </a:r>
            <a:r>
              <a:rPr lang="cs-CZ" sz="1800" u="sng" dirty="0"/>
              <a:t>Předmětem místního referenda v České republice bývají právě záležitosti nejrůznějších sporných investičních projektů (a jim předcházejícího nakládání s komunálním majetkem), které mohou mít zcela zásadní dopad na životní prostředí a životní podmínky občanů obce. </a:t>
            </a:r>
            <a:r>
              <a:rPr lang="cs-CZ" sz="1800" dirty="0"/>
              <a:t>Místní referendum iniciované "zdola" přípravným výborem (účelovým společenstvím alespoň tří oprávněných osob ve smyslu § 2, § 9 odst. 1 ZMR) představuje </a:t>
            </a:r>
            <a:r>
              <a:rPr lang="cs-CZ" sz="1800" u="sng" dirty="0"/>
              <a:t>často poslední možnost občanů obce zaujmout stanovisko ke kontroverzním investičním záměrům s dalekosáhlými důsledky, </a:t>
            </a:r>
            <a:r>
              <a:rPr lang="cs-CZ" sz="1800" dirty="0"/>
              <a:t>jejichž projednání neproběhlo transparentně - nejen v případech vyloženě korupčního jednání, ale i tam, kde orgány obce pouze místní veřejnost nedostatečně informovaly o skutečných parametrech projektu.</a:t>
            </a:r>
          </a:p>
        </p:txBody>
      </p:sp>
    </p:spTree>
    <p:extLst>
      <p:ext uri="{BB962C8B-B14F-4D97-AF65-F5344CB8AC3E}">
        <p14:creationId xmlns:p14="http://schemas.microsoft.com/office/powerpoint/2010/main" val="362580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49D7AC-BF34-4704-99D3-EA41C38F9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sz="3100" dirty="0">
                <a:solidFill>
                  <a:schemeClr val="accent1"/>
                </a:solidFill>
              </a:rPr>
              <a:t>„THE FISH CANNOT GO TO THE COURT</a:t>
            </a:r>
            <a:r>
              <a:rPr lang="cs-CZ" sz="31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cs-CZ" sz="3100" dirty="0">
                <a:solidFill>
                  <a:schemeClr val="accent1"/>
                </a:solidFill>
              </a:rPr>
              <a:t>“</a:t>
            </a:r>
            <a:br>
              <a:rPr lang="cs-CZ" sz="3100" dirty="0">
                <a:solidFill>
                  <a:schemeClr val="accent1"/>
                </a:solidFill>
              </a:rPr>
            </a:br>
            <a:r>
              <a:rPr lang="en-US" sz="3100" b="1" dirty="0">
                <a:solidFill>
                  <a:schemeClr val="accent1"/>
                </a:solidFill>
              </a:rPr>
              <a:t>the environment is a public good that must be supported by a public voice</a:t>
            </a:r>
            <a:br>
              <a:rPr lang="cs-CZ" sz="3100" b="1" dirty="0">
                <a:solidFill>
                  <a:schemeClr val="accent1"/>
                </a:solidFill>
              </a:rPr>
            </a:br>
            <a:r>
              <a:rPr lang="cs-CZ" sz="3100" b="1" dirty="0">
                <a:solidFill>
                  <a:schemeClr val="accent1"/>
                </a:solidFill>
              </a:rPr>
              <a:t>								</a:t>
            </a:r>
            <a:r>
              <a:rPr lang="cs-CZ" sz="18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altLang="de-DE" sz="1800" dirty="0">
                <a:solidFill>
                  <a:schemeClr val="accent1"/>
                </a:solidFill>
              </a:rPr>
              <a:t>AG </a:t>
            </a:r>
            <a:r>
              <a:rPr lang="en-US" altLang="de-DE" sz="1800" dirty="0" err="1">
                <a:solidFill>
                  <a:schemeClr val="accent1"/>
                </a:solidFill>
              </a:rPr>
              <a:t>Sharpston</a:t>
            </a:r>
            <a:r>
              <a:rPr lang="en-US" altLang="de-DE" sz="1800" dirty="0">
                <a:solidFill>
                  <a:schemeClr val="accent1"/>
                </a:solidFill>
              </a:rPr>
              <a:t> in the </a:t>
            </a:r>
            <a:r>
              <a:rPr lang="en-US" altLang="de-DE" sz="1800" dirty="0" err="1">
                <a:solidFill>
                  <a:schemeClr val="accent1"/>
                </a:solidFill>
              </a:rPr>
              <a:t>Trianel</a:t>
            </a:r>
            <a:r>
              <a:rPr lang="en-US" altLang="de-DE" sz="1800" dirty="0">
                <a:solidFill>
                  <a:schemeClr val="accent1"/>
                </a:solidFill>
              </a:rPr>
              <a:t>-case </a:t>
            </a:r>
            <a:r>
              <a:rPr lang="de-DE" altLang="de-DE" sz="1800" dirty="0">
                <a:solidFill>
                  <a:schemeClr val="accent1"/>
                </a:solidFill>
              </a:rPr>
              <a:t>C-115/0</a:t>
            </a:r>
            <a:endParaRPr lang="cs-CZ" sz="3100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734AD2-CE11-43AB-9229-A83673209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 dirty="0"/>
              <a:t>Antropocentrické pojetí práva</a:t>
            </a:r>
          </a:p>
          <a:p>
            <a:r>
              <a:rPr lang="cs-CZ" sz="2400" dirty="0"/>
              <a:t>Možná řešení?</a:t>
            </a:r>
          </a:p>
          <a:p>
            <a:pPr lvl="2"/>
            <a:r>
              <a:rPr lang="cs-CZ" sz="2400" dirty="0"/>
              <a:t>žaloby ve veřejném zájmu</a:t>
            </a:r>
          </a:p>
          <a:p>
            <a:pPr lvl="2"/>
            <a:r>
              <a:rPr lang="cs-CZ" sz="2400" dirty="0"/>
              <a:t>jiné koncepty uplatňování odpovědnosti</a:t>
            </a:r>
          </a:p>
          <a:p>
            <a:pPr lvl="2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0737E4-C255-4628-B3B1-8D864F526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Platnost a závaznost referenda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6AFFD48-A397-4E2C-86BF-B9143A7F76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56620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3273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0628398-53C2-48DA-9C05-5491AE811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III. ÚS 873/09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CDE714-8D74-4D9F-9816-1EBD86B2F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r>
              <a:rPr lang="cs-CZ" sz="2000"/>
              <a:t>Podstata místního referenda spočívá ve formování politické vůle uvnitř společenství, kterou orgány obce mají teprve realizovat navenek. Z rozhodování v místním referendu nevznikají či nezanikají bezprostředně žádné soukromoprávní vztahy, podobně jako např. z odevzdání hlasů ve volbách. Jde o způsob, jímž občané mohou usměrňovat v konkrétních otázkách veřejného zájmu politickou reprezentaci obce a vůči této reprezentaci (tzn. zastupitelstvu a dalším orgánům obce) rozhodnutí v místním referendu ve smyslu § 49 ZMR také výhradně směřuje. Výsledek referenda, spočívající v tom, že občané obce vyjadřují nesouhlas s realizací určitého developerského či průmyslového projektu na území obce, žádným způsobem neporušuje ani nemůže porušit právní normy ve smyslu § 7 písm. d) ZMR. Takový </a:t>
            </a:r>
            <a:r>
              <a:rPr lang="cs-CZ" sz="2000" u="sng"/>
              <a:t>výsledek je nutno interpretovat tak, že orgány obce jsou zavázány prosazovat názor občanů těmi prostředky, které jim právní řád dává k dispozici.</a:t>
            </a:r>
          </a:p>
        </p:txBody>
      </p:sp>
    </p:spTree>
    <p:extLst>
      <p:ext uri="{BB962C8B-B14F-4D97-AF65-F5344CB8AC3E}">
        <p14:creationId xmlns:p14="http://schemas.microsoft.com/office/powerpoint/2010/main" val="1857082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78118D-A6A4-4982-807B-6AD5D83E2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Další formy účasti veřejnosti</a:t>
            </a:r>
          </a:p>
        </p:txBody>
      </p:sp>
      <p:graphicFrame>
        <p:nvGraphicFramePr>
          <p:cNvPr id="8" name="Zástupný symbol pro obsah 5">
            <a:extLst>
              <a:ext uri="{FF2B5EF4-FFF2-40B4-BE49-F238E27FC236}">
                <a16:creationId xmlns:a16="http://schemas.microsoft.com/office/drawing/2014/main" id="{F51208BA-D95C-4D61-9A2B-FD77E93A50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709714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4878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AC7BE3D-A3C9-44A6-AAF1-B45E2844A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endParaRPr lang="en-US" sz="6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9409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6B8B2FA-4F05-4600-8677-D538F6F78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Právo na informace o životním prostředí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altLang="cs-CZ" sz="1600" dirty="0" err="1"/>
              <a:t>Aarhuská</a:t>
            </a:r>
            <a:r>
              <a:rPr lang="cs-CZ" altLang="cs-CZ" sz="1600" dirty="0"/>
              <a:t> úmluva </a:t>
            </a:r>
          </a:p>
          <a:p>
            <a:r>
              <a:rPr lang="cs-CZ" altLang="cs-CZ" sz="1600" dirty="0"/>
              <a:t>Směrnice Evropského parlamentu a Rady č. 2003/4/ES o veřejném přístupu k informacím o životním prostředí a zrušení Směrnice Rady 90/313/EHS</a:t>
            </a:r>
          </a:p>
          <a:p>
            <a:r>
              <a:rPr lang="cs-CZ" altLang="cs-CZ" sz="1600" dirty="0"/>
              <a:t>Směrnice Evropského parlamentu a Rady 2007/2/ES ze dne 14. března 2007 o zřízení Infrastruktury pro prostorové informace v Evropském společenství (INSPIRE)</a:t>
            </a:r>
          </a:p>
          <a:p>
            <a:endParaRPr lang="cs-CZ" sz="1900" dirty="0"/>
          </a:p>
          <a:p>
            <a:r>
              <a:rPr lang="cs-CZ" sz="1900" dirty="0"/>
              <a:t>Listina základních práv a svobod</a:t>
            </a:r>
          </a:p>
          <a:p>
            <a:pPr lvl="1"/>
            <a:r>
              <a:rPr lang="cs-CZ" sz="1900" dirty="0"/>
              <a:t>Čl. 35 odst. 2 = </a:t>
            </a:r>
            <a:r>
              <a:rPr lang="cs-CZ" sz="1900" i="1" dirty="0"/>
              <a:t>právo na včasné a úplné informace o životním prostředí</a:t>
            </a:r>
          </a:p>
          <a:p>
            <a:r>
              <a:rPr lang="cs-CZ" sz="1900" dirty="0"/>
              <a:t>„Realizační zákony“ (vazba na čl. 41 odst. 1 Listiny)</a:t>
            </a:r>
          </a:p>
          <a:p>
            <a:pPr lvl="1"/>
            <a:r>
              <a:rPr lang="cs-CZ" sz="2000" u="sng" dirty="0">
                <a:solidFill>
                  <a:srgbClr val="FF0000"/>
                </a:solidFill>
              </a:rPr>
              <a:t>ZÁKON Č. 123/1998 SB., O PRÁVU NA INFORMACE O ŽIVOTNÍM PROSTŘEDÍ</a:t>
            </a:r>
          </a:p>
          <a:p>
            <a:pPr lvl="2"/>
            <a:r>
              <a:rPr lang="cs-CZ" sz="1900" dirty="0"/>
              <a:t>Jiné právní předpisy – složkové, statistické, limitující</a:t>
            </a:r>
          </a:p>
        </p:txBody>
      </p:sp>
    </p:spTree>
    <p:extLst>
      <p:ext uri="{BB962C8B-B14F-4D97-AF65-F5344CB8AC3E}">
        <p14:creationId xmlns:p14="http://schemas.microsoft.com/office/powerpoint/2010/main" val="8039461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sz="2800"/>
              <a:t>106 vs. 123, aneb svobodný přístup k informacím vs. právo na informace o životním prostředí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0" name="Zástupný symbol pro obsah 7">
            <a:extLst>
              <a:ext uri="{FF2B5EF4-FFF2-40B4-BE49-F238E27FC236}">
                <a16:creationId xmlns:a16="http://schemas.microsoft.com/office/drawing/2014/main" id="{5560CE74-F320-4E5C-BFE7-1870D51D0D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869640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3192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sz="3400"/>
              <a:t>123 vs. Informace o životním prostředí podle jiných předpisů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0" name="Zástupný symbol pro obsah 7">
            <a:extLst>
              <a:ext uri="{FF2B5EF4-FFF2-40B4-BE49-F238E27FC236}">
                <a16:creationId xmlns:a16="http://schemas.microsoft.com/office/drawing/2014/main" id="{A0F57812-27A4-4DE2-B33B-47F77AB66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364570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63578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D34EE-8D63-4316-AF7F-74CC047AF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Způsoby zpřístupňování informací </a:t>
            </a:r>
          </a:p>
        </p:txBody>
      </p:sp>
      <p:graphicFrame>
        <p:nvGraphicFramePr>
          <p:cNvPr id="6" name="Zástupný symbol pro obsah 2">
            <a:extLst>
              <a:ext uri="{FF2B5EF4-FFF2-40B4-BE49-F238E27FC236}">
                <a16:creationId xmlns:a16="http://schemas.microsoft.com/office/drawing/2014/main" id="{8B88EF1D-1665-4DA5-838D-89D0E07EC7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5078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90909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4B9845-A1BC-4563-A9E7-7C569FE54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/>
              <a:t>Povinné subjekty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45105D84-F677-407C-BDE2-D6E1E67AD6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472466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86323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80EFF1-5189-4CCB-8DE0-34E070E3C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Informace o životním prostředí – pojem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C4653B4-C9E9-4E47-880F-4839A7C61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1500"/>
              <a:t>Demonstrativní výčet zahrnující informace o: </a:t>
            </a:r>
          </a:p>
          <a:p>
            <a:pPr lvl="1"/>
            <a:r>
              <a:rPr lang="cs-CZ" sz="1500"/>
              <a:t>1. </a:t>
            </a:r>
            <a:r>
              <a:rPr lang="cs-CZ" sz="1500" u="sng"/>
              <a:t>stavu a vývoji životního prostředí</a:t>
            </a:r>
            <a:r>
              <a:rPr lang="cs-CZ" sz="1500"/>
              <a:t>, o příčinách a důsledcích tohoto stavu,</a:t>
            </a:r>
          </a:p>
          <a:p>
            <a:pPr lvl="1"/>
            <a:r>
              <a:rPr lang="cs-CZ" sz="1500"/>
              <a:t>2. připravovaných nebo prováděných činnostech a opatřeních a o uzavíraných dohodách, které mají nebo by mohly mít vliv na stav životního prostředí a jeho složek,</a:t>
            </a:r>
          </a:p>
          <a:p>
            <a:pPr lvl="1"/>
            <a:r>
              <a:rPr lang="cs-CZ" sz="1500"/>
              <a:t>3. </a:t>
            </a:r>
            <a:r>
              <a:rPr lang="cs-CZ" sz="1500" u="sng"/>
              <a:t>stavu složek životního prostředí</a:t>
            </a:r>
            <a:r>
              <a:rPr lang="cs-CZ" sz="1500"/>
              <a:t>, včetně geneticky modifikovaných organismů, a o interakci mezi nimi, o látkách, energii, hluku, záření, odpadech včetně radioaktivních odpadů a dalších </a:t>
            </a:r>
            <a:r>
              <a:rPr lang="cs-CZ" sz="1500" u="sng"/>
              <a:t>emisích do životního prostředí</a:t>
            </a:r>
            <a:r>
              <a:rPr lang="cs-CZ" sz="1500"/>
              <a:t>, které ovlivňují nebo mohou ovlivňovat jeho složky, a o důsledcích těchto emisí,</a:t>
            </a:r>
          </a:p>
          <a:p>
            <a:pPr lvl="1"/>
            <a:r>
              <a:rPr lang="cs-CZ" sz="1500"/>
              <a:t>4. </a:t>
            </a:r>
            <a:r>
              <a:rPr lang="cs-CZ" sz="1500" u="sng"/>
              <a:t>využívání přírodních zdrojů a jeho důsledcích na životní prostředí </a:t>
            </a:r>
            <a:r>
              <a:rPr lang="cs-CZ" sz="1500"/>
              <a:t>a rovněž údaje nezbytné pro vyhodnocování příčin a důsledků tohoto využívání a jeho vlivů na živé organismy a společnost,</a:t>
            </a:r>
          </a:p>
          <a:p>
            <a:pPr lvl="1"/>
            <a:r>
              <a:rPr lang="cs-CZ" sz="1500"/>
              <a:t>5. </a:t>
            </a:r>
            <a:r>
              <a:rPr lang="cs-CZ" sz="1500" u="sng"/>
              <a:t>vlivech staveb, činností, technologií a výrobků na životní prostředí a veřejné zdrav</a:t>
            </a:r>
            <a:r>
              <a:rPr lang="cs-CZ" sz="1500"/>
              <a:t>í a o posuzování vlivů na životní prostředí,</a:t>
            </a:r>
          </a:p>
          <a:p>
            <a:pPr lvl="1"/>
            <a:r>
              <a:rPr lang="cs-CZ" sz="1500"/>
              <a:t>6. </a:t>
            </a:r>
            <a:r>
              <a:rPr lang="cs-CZ" sz="1500" u="sng"/>
              <a:t>správních řízeních ve věcech životního prostředí</a:t>
            </a:r>
            <a:r>
              <a:rPr lang="cs-CZ" sz="1500"/>
              <a:t>, posuzování vlivů na životní prostředí, peticích a stížnostech v těchto věcech a jejich vyřízení a rovněž informace obsažené v písemnostech týkajících se zvláště chráněných součástí přírody a dalších součástí životního prostředí chráněných podle zvláštních předpisů,</a:t>
            </a:r>
          </a:p>
        </p:txBody>
      </p:sp>
    </p:spTree>
    <p:extLst>
      <p:ext uri="{BB962C8B-B14F-4D97-AF65-F5344CB8AC3E}">
        <p14:creationId xmlns:p14="http://schemas.microsoft.com/office/powerpoint/2010/main" val="3234859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70998E1-8F8D-4A50-8267-6ED7ED369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Účast veřejnosti: přínosy a negativa, mýty a fakta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B751DE-C28A-4832-8972-AE7B49AAC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 lnSpcReduction="10000"/>
          </a:bodyPr>
          <a:lstStyle/>
          <a:p>
            <a:r>
              <a:rPr lang="cs-CZ" sz="1900" dirty="0"/>
              <a:t>Je to drahé, ale…</a:t>
            </a:r>
          </a:p>
          <a:p>
            <a:r>
              <a:rPr lang="cs-CZ" sz="1900" dirty="0"/>
              <a:t>Trvá to příliš dlouho, ale…</a:t>
            </a:r>
          </a:p>
          <a:p>
            <a:pPr lvl="1"/>
            <a:r>
              <a:rPr lang="cs-CZ" sz="1500" dirty="0"/>
              <a:t>Hledání řešení včas</a:t>
            </a:r>
          </a:p>
          <a:p>
            <a:r>
              <a:rPr lang="cs-CZ" sz="1900" dirty="0"/>
              <a:t>Zvyšuje se společenský odpor, ale…</a:t>
            </a:r>
          </a:p>
          <a:p>
            <a:pPr lvl="1"/>
            <a:r>
              <a:rPr lang="cs-CZ" sz="1500" dirty="0"/>
              <a:t>Nutnost dělat kompromis</a:t>
            </a:r>
          </a:p>
          <a:p>
            <a:endParaRPr lang="cs-CZ" sz="1900" dirty="0"/>
          </a:p>
          <a:p>
            <a:r>
              <a:rPr lang="cs-CZ" sz="1900" dirty="0"/>
              <a:t>Neodbornost</a:t>
            </a:r>
          </a:p>
          <a:p>
            <a:r>
              <a:rPr lang="cs-CZ" sz="1900" dirty="0"/>
              <a:t>Prosazování „osobních“ zájmů, zneužívání práv</a:t>
            </a:r>
          </a:p>
          <a:p>
            <a:r>
              <a:rPr lang="cs-CZ" sz="1900" dirty="0"/>
              <a:t>Formální zapojování </a:t>
            </a:r>
          </a:p>
          <a:p>
            <a:r>
              <a:rPr lang="cs-CZ" sz="1900" dirty="0"/>
              <a:t>Finanční rezerva</a:t>
            </a:r>
          </a:p>
          <a:p>
            <a:r>
              <a:rPr lang="cs-CZ" sz="1900" dirty="0"/>
              <a:t>Hodnocení, pokud vše funguje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5C225B5-A18E-48F2-9D21-9AB5F07DB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 lnSpcReduction="10000"/>
          </a:bodyPr>
          <a:lstStyle/>
          <a:p>
            <a:r>
              <a:rPr lang="cs-CZ" sz="1700" dirty="0"/>
              <a:t>Právní potřeby</a:t>
            </a:r>
          </a:p>
          <a:p>
            <a:pPr lvl="1"/>
            <a:r>
              <a:rPr lang="cs-CZ" sz="1700" dirty="0"/>
              <a:t>Objektivita a transparentnost rozhodování</a:t>
            </a:r>
          </a:p>
          <a:p>
            <a:r>
              <a:rPr lang="cs-CZ" sz="1700" dirty="0"/>
              <a:t>Sociálně politické důvody</a:t>
            </a:r>
          </a:p>
          <a:p>
            <a:pPr lvl="1"/>
            <a:r>
              <a:rPr lang="cs-CZ" sz="1700" dirty="0"/>
              <a:t>Podíl na odpovědnosti, prevence konfliktů </a:t>
            </a:r>
          </a:p>
          <a:p>
            <a:r>
              <a:rPr lang="cs-CZ" sz="1700" dirty="0"/>
              <a:t>Pragmatické a ekonomické důvody</a:t>
            </a:r>
          </a:p>
          <a:p>
            <a:pPr lvl="1"/>
            <a:r>
              <a:rPr lang="cs-CZ" sz="1700" dirty="0"/>
              <a:t>Efektivnější hospodaření s veřejnými statky</a:t>
            </a:r>
          </a:p>
          <a:p>
            <a:pPr lvl="1"/>
            <a:r>
              <a:rPr lang="cs-CZ" sz="1700" dirty="0"/>
              <a:t>Získání dalších informací a podkladů</a:t>
            </a:r>
          </a:p>
          <a:p>
            <a:pPr marL="0" indent="0">
              <a:buNone/>
            </a:pPr>
            <a:endParaRPr lang="cs-CZ" sz="1700" dirty="0"/>
          </a:p>
          <a:p>
            <a:r>
              <a:rPr lang="cs-CZ" sz="1700" dirty="0">
                <a:hlinkClick r:id="rId2"/>
              </a:rPr>
              <a:t>Účast veřejnosti, proč a jak?</a:t>
            </a:r>
            <a:endParaRPr lang="cs-CZ" sz="1700" dirty="0"/>
          </a:p>
          <a:p>
            <a:r>
              <a:rPr lang="cs-CZ" sz="1700" dirty="0">
                <a:hlinkClick r:id="rId3"/>
              </a:rPr>
              <a:t>Účast veřejnosti nežádoucí.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036752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235D2E-FE4B-4E8D-BE50-B0442D572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Informace o životním prostředí - pojem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E06E88-5280-4E14-B75D-DFCD8F804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1500"/>
              <a:t>Informace o:</a:t>
            </a:r>
          </a:p>
          <a:p>
            <a:pPr lvl="1"/>
            <a:r>
              <a:rPr lang="cs-CZ" sz="1500"/>
              <a:t>7. ekonomických a finančních analýzách použitých v rozhodování a dalších opatřeních a postupech ve věcech životního prostředí, pokud byly pořízeny zcela nebo zčásti z veřejných prostředků,</a:t>
            </a:r>
          </a:p>
          <a:p>
            <a:pPr lvl="1"/>
            <a:r>
              <a:rPr lang="cs-CZ" sz="1500"/>
              <a:t>8. </a:t>
            </a:r>
            <a:r>
              <a:rPr lang="cs-CZ" sz="1500" u="sng"/>
              <a:t>stavu veřejného zdraví, bezpečnosti a podmínkách života lidí</a:t>
            </a:r>
            <a:r>
              <a:rPr lang="cs-CZ" sz="1500"/>
              <a:t>, pokud jsou nebo mohou být ovlivněny stavem složek životního prostředí, emisemi nebo činnostmi, opatřeními a dohodami podle bodu 2,</a:t>
            </a:r>
          </a:p>
          <a:p>
            <a:pPr lvl="1"/>
            <a:r>
              <a:rPr lang="cs-CZ" sz="1500"/>
              <a:t>9. </a:t>
            </a:r>
            <a:r>
              <a:rPr lang="cs-CZ" sz="1500" u="sng"/>
              <a:t>stavu kulturních a architektonických památek</a:t>
            </a:r>
            <a:r>
              <a:rPr lang="cs-CZ" sz="1500"/>
              <a:t>, pokud jsou nebo mohou být ovlivněny stavem složek životního prostředí, emisemi nebo činnostmi, opatřeními a dohodami podle bodu 2,</a:t>
            </a:r>
          </a:p>
          <a:p>
            <a:pPr lvl="1"/>
            <a:r>
              <a:rPr lang="cs-CZ" sz="1500"/>
              <a:t>10. zprávách o provádění a plnění právních předpisů v oblasti ochrany životního prostředí,".</a:t>
            </a:r>
          </a:p>
          <a:p>
            <a:pPr lvl="1"/>
            <a:r>
              <a:rPr lang="cs-CZ" sz="1500"/>
              <a:t>11. mezinárodních, státních, regionálních a místních strategiích a programech, akčních plánech apod., jichž se Česká republika účastní, a zprávách o jejich plnění,</a:t>
            </a:r>
          </a:p>
          <a:p>
            <a:pPr lvl="1"/>
            <a:r>
              <a:rPr lang="cs-CZ" sz="1500"/>
              <a:t>12. mezinárodních závazcích týkajících se životního prostředí a o plnění závazků vyplývajících z mezinárodních smluv, jimiž je Česká republika vázána,</a:t>
            </a:r>
          </a:p>
          <a:p>
            <a:pPr lvl="1"/>
            <a:r>
              <a:rPr lang="cs-CZ" sz="1500"/>
              <a:t>13. zdrojích informací o stavu životního prostředí a přírodních zdrojů.</a:t>
            </a:r>
          </a:p>
          <a:p>
            <a:endParaRPr lang="cs-CZ" sz="1500"/>
          </a:p>
        </p:txBody>
      </p:sp>
    </p:spTree>
    <p:extLst>
      <p:ext uri="{BB962C8B-B14F-4D97-AF65-F5344CB8AC3E}">
        <p14:creationId xmlns:p14="http://schemas.microsoft.com/office/powerpoint/2010/main" val="41373928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DEE5C6BA-FE2A-4C38-8D88-E70C06E54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8905" y="3726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53E66F28-0926-4CFB-BDAB-646CAB184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3C4DD8F-40F7-493C-8127-82FA4529B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cs-CZ" sz="4100">
                <a:solidFill>
                  <a:srgbClr val="000000"/>
                </a:solidFill>
              </a:rPr>
              <a:t>Aktivní zpřístupňování informací o ŽP</a:t>
            </a:r>
            <a:endParaRPr lang="cs-CZ" sz="4100" dirty="0">
              <a:solidFill>
                <a:srgbClr val="000000"/>
              </a:solidFill>
            </a:endParaRPr>
          </a:p>
        </p:txBody>
      </p:sp>
      <p:sp>
        <p:nvSpPr>
          <p:cNvPr id="77" name="Freeform 60">
            <a:extLst>
              <a:ext uri="{FF2B5EF4-FFF2-40B4-BE49-F238E27FC236}">
                <a16:creationId xmlns:a16="http://schemas.microsoft.com/office/drawing/2014/main" id="{DE9FA85F-F0FB-4952-A05F-04CC67B18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3099" y="1"/>
            <a:ext cx="3960192" cy="2251543"/>
          </a:xfrm>
          <a:custGeom>
            <a:avLst/>
            <a:gdLst>
              <a:gd name="connsiteX0" fmla="*/ 20753 w 3960192"/>
              <a:gd name="connsiteY0" fmla="*/ 0 h 2251543"/>
              <a:gd name="connsiteX1" fmla="*/ 3939439 w 3960192"/>
              <a:gd name="connsiteY1" fmla="*/ 0 h 2251543"/>
              <a:gd name="connsiteX2" fmla="*/ 3949969 w 3960192"/>
              <a:gd name="connsiteY2" fmla="*/ 68994 h 2251543"/>
              <a:gd name="connsiteX3" fmla="*/ 3960192 w 3960192"/>
              <a:gd name="connsiteY3" fmla="*/ 271447 h 2251543"/>
              <a:gd name="connsiteX4" fmla="*/ 1980096 w 3960192"/>
              <a:gd name="connsiteY4" fmla="*/ 2251543 h 2251543"/>
              <a:gd name="connsiteX5" fmla="*/ 0 w 3960192"/>
              <a:gd name="connsiteY5" fmla="*/ 271447 h 2251543"/>
              <a:gd name="connsiteX6" fmla="*/ 10223 w 3960192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251543">
                <a:moveTo>
                  <a:pt x="20753" y="0"/>
                </a:moveTo>
                <a:lnTo>
                  <a:pt x="3939439" y="0"/>
                </a:lnTo>
                <a:lnTo>
                  <a:pt x="3949969" y="68994"/>
                </a:lnTo>
                <a:cubicBezTo>
                  <a:pt x="3956729" y="135559"/>
                  <a:pt x="3960192" y="203099"/>
                  <a:pt x="3960192" y="271447"/>
                </a:cubicBezTo>
                <a:cubicBezTo>
                  <a:pt x="3960192" y="1365024"/>
                  <a:pt x="3073673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3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8" name="Picture 4" descr="VÃ½sledek obrÃ¡zku pro geoportÃ¡l"/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92" r="1" b="19373"/>
          <a:stretch/>
        </p:blipFill>
        <p:spPr bwMode="auto">
          <a:xfrm>
            <a:off x="6632714" y="1"/>
            <a:ext cx="3674754" cy="2106932"/>
          </a:xfrm>
          <a:custGeom>
            <a:avLst/>
            <a:gdLst>
              <a:gd name="connsiteX0" fmla="*/ 21954 w 3674754"/>
              <a:gd name="connsiteY0" fmla="*/ 0 h 2106932"/>
              <a:gd name="connsiteX1" fmla="*/ 3652800 w 3674754"/>
              <a:gd name="connsiteY1" fmla="*/ 0 h 2106932"/>
              <a:gd name="connsiteX2" fmla="*/ 3665268 w 3674754"/>
              <a:gd name="connsiteY2" fmla="*/ 81694 h 2106932"/>
              <a:gd name="connsiteX3" fmla="*/ 3674754 w 3674754"/>
              <a:gd name="connsiteY3" fmla="*/ 269555 h 2106932"/>
              <a:gd name="connsiteX4" fmla="*/ 1837377 w 3674754"/>
              <a:gd name="connsiteY4" fmla="*/ 2106932 h 2106932"/>
              <a:gd name="connsiteX5" fmla="*/ 0 w 3674754"/>
              <a:gd name="connsiteY5" fmla="*/ 269555 h 2106932"/>
              <a:gd name="connsiteX6" fmla="*/ 9486 w 3674754"/>
              <a:gd name="connsiteY6" fmla="*/ 81694 h 2106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74754" h="2106932">
                <a:moveTo>
                  <a:pt x="21954" y="0"/>
                </a:moveTo>
                <a:lnTo>
                  <a:pt x="3652800" y="0"/>
                </a:lnTo>
                <a:lnTo>
                  <a:pt x="3665268" y="81694"/>
                </a:lnTo>
                <a:cubicBezTo>
                  <a:pt x="3671541" y="143461"/>
                  <a:pt x="3674754" y="206133"/>
                  <a:pt x="3674754" y="269555"/>
                </a:cubicBezTo>
                <a:cubicBezTo>
                  <a:pt x="3674754" y="1284311"/>
                  <a:pt x="2852132" y="2106932"/>
                  <a:pt x="1837377" y="2106932"/>
                </a:cubicBezTo>
                <a:cubicBezTo>
                  <a:pt x="822622" y="2106932"/>
                  <a:pt x="0" y="1284311"/>
                  <a:pt x="0" y="269555"/>
                </a:cubicBezTo>
                <a:cubicBezTo>
                  <a:pt x="0" y="206133"/>
                  <a:pt x="3214" y="143461"/>
                  <a:pt x="9486" y="81694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579E0B-F05C-4AAA-96D1-40883B9C2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251544"/>
            <a:ext cx="5828042" cy="4115437"/>
          </a:xfrm>
        </p:spPr>
        <p:txBody>
          <a:bodyPr anchor="ctr">
            <a:normAutofit/>
          </a:bodyPr>
          <a:lstStyle/>
          <a:p>
            <a:r>
              <a:rPr lang="cs-CZ" sz="1400" dirty="0">
                <a:solidFill>
                  <a:srgbClr val="000000"/>
                </a:solidFill>
              </a:rPr>
              <a:t>Povinnosti povinných subjektů</a:t>
            </a:r>
          </a:p>
          <a:p>
            <a:pPr lvl="1"/>
            <a:r>
              <a:rPr lang="cs-CZ" sz="1400" dirty="0">
                <a:solidFill>
                  <a:srgbClr val="000000"/>
                </a:solidFill>
              </a:rPr>
              <a:t>Zpracovávání informací dle působnosti a zajišťování podmínek pro aktivní zpřístupňování </a:t>
            </a:r>
          </a:p>
          <a:p>
            <a:pPr lvl="1"/>
            <a:r>
              <a:rPr lang="cs-CZ" sz="1400" dirty="0">
                <a:solidFill>
                  <a:srgbClr val="000000"/>
                </a:solidFill>
              </a:rPr>
              <a:t>Vedení a aktualizace </a:t>
            </a:r>
            <a:r>
              <a:rPr lang="cs-CZ" sz="1400" dirty="0">
                <a:solidFill>
                  <a:srgbClr val="000000"/>
                </a:solidFill>
                <a:hlinkClick r:id="rId4"/>
              </a:rPr>
              <a:t>elektronických databází </a:t>
            </a:r>
            <a:r>
              <a:rPr lang="cs-CZ" sz="1400" dirty="0">
                <a:solidFill>
                  <a:srgbClr val="000000"/>
                </a:solidFill>
              </a:rPr>
              <a:t>obsahující informace vztahující se k působnosti povinného subjektu</a:t>
            </a:r>
          </a:p>
          <a:p>
            <a:pPr lvl="2"/>
            <a:r>
              <a:rPr lang="cs-CZ" sz="1400" dirty="0">
                <a:solidFill>
                  <a:srgbClr val="000000"/>
                </a:solidFill>
              </a:rPr>
              <a:t>přístupné prostřednictvím zařízení umožňujících dálkový přístup</a:t>
            </a:r>
          </a:p>
          <a:p>
            <a:pPr lvl="1"/>
            <a:r>
              <a:rPr lang="cs-CZ" sz="1400" dirty="0" err="1">
                <a:solidFill>
                  <a:srgbClr val="000000"/>
                </a:solidFill>
                <a:hlinkClick r:id="rId5"/>
              </a:rPr>
              <a:t>Geoportál</a:t>
            </a:r>
            <a:r>
              <a:rPr lang="cs-CZ" sz="1400" dirty="0">
                <a:solidFill>
                  <a:srgbClr val="000000"/>
                </a:solidFill>
              </a:rPr>
              <a:t> (informační systém veřejné správy)</a:t>
            </a:r>
          </a:p>
          <a:p>
            <a:pPr lvl="2"/>
            <a:r>
              <a:rPr lang="cs-CZ" sz="1400" dirty="0">
                <a:solidFill>
                  <a:srgbClr val="000000"/>
                </a:solidFill>
              </a:rPr>
              <a:t>Zpřístupňování prostorových dat a metadat</a:t>
            </a:r>
          </a:p>
          <a:p>
            <a:pPr lvl="1"/>
            <a:r>
              <a:rPr lang="cs-CZ" sz="1400" dirty="0">
                <a:solidFill>
                  <a:srgbClr val="000000"/>
                </a:solidFill>
              </a:rPr>
              <a:t>Varování při mimořádných událostech</a:t>
            </a:r>
          </a:p>
          <a:p>
            <a:r>
              <a:rPr lang="cs-CZ" sz="1400" dirty="0">
                <a:solidFill>
                  <a:srgbClr val="000000"/>
                </a:solidFill>
              </a:rPr>
              <a:t>Formy</a:t>
            </a:r>
          </a:p>
          <a:p>
            <a:pPr lvl="1"/>
            <a:r>
              <a:rPr lang="cs-CZ" sz="1400" dirty="0">
                <a:solidFill>
                  <a:srgbClr val="000000"/>
                </a:solidFill>
              </a:rPr>
              <a:t>Způsobem umožňujícím dálkový přístup</a:t>
            </a:r>
          </a:p>
          <a:p>
            <a:pPr lvl="2"/>
            <a:r>
              <a:rPr lang="cs-CZ" sz="1000" dirty="0">
                <a:solidFill>
                  <a:srgbClr val="000000"/>
                </a:solidFill>
              </a:rPr>
              <a:t>Demonstrativní výčet viz § 10a odst. 5</a:t>
            </a:r>
          </a:p>
          <a:p>
            <a:pPr lvl="1"/>
            <a:r>
              <a:rPr lang="cs-CZ" sz="1400" dirty="0">
                <a:solidFill>
                  <a:srgbClr val="000000"/>
                </a:solidFill>
              </a:rPr>
              <a:t>Prostřednictvím vlastní ediční a publikační činnosti</a:t>
            </a:r>
          </a:p>
          <a:p>
            <a:pPr lvl="2"/>
            <a:r>
              <a:rPr lang="cs-CZ" sz="1000" dirty="0">
                <a:solidFill>
                  <a:srgbClr val="000000"/>
                </a:solidFill>
              </a:rPr>
              <a:t>Např. </a:t>
            </a:r>
            <a:r>
              <a:rPr lang="cs-CZ" sz="1000" dirty="0">
                <a:solidFill>
                  <a:srgbClr val="000000"/>
                </a:solidFill>
                <a:hlinkClick r:id="rId6"/>
              </a:rPr>
              <a:t>Zpráva o stavu životního prostředí</a:t>
            </a:r>
            <a:r>
              <a:rPr lang="cs-CZ" sz="1000" dirty="0">
                <a:solidFill>
                  <a:srgbClr val="000000"/>
                </a:solidFill>
              </a:rPr>
              <a:t>, elektronický </a:t>
            </a:r>
            <a:r>
              <a:rPr lang="cs-CZ" sz="1000" dirty="0">
                <a:solidFill>
                  <a:srgbClr val="000000"/>
                </a:solidFill>
                <a:hlinkClick r:id="rId7"/>
              </a:rPr>
              <a:t>Zpravodaj MŽP</a:t>
            </a:r>
            <a:endParaRPr lang="cs-CZ" sz="1000" dirty="0">
              <a:solidFill>
                <a:srgbClr val="000000"/>
              </a:solidFill>
            </a:endParaRPr>
          </a:p>
        </p:txBody>
      </p:sp>
      <p:sp>
        <p:nvSpPr>
          <p:cNvPr id="79" name="Freeform 68">
            <a:extLst>
              <a:ext uri="{FF2B5EF4-FFF2-40B4-BE49-F238E27FC236}">
                <a16:creationId xmlns:a16="http://schemas.microsoft.com/office/drawing/2014/main" id="{FEBD362A-CC27-47D9-8FC3-A5E91BA0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5296" y="2922177"/>
            <a:ext cx="4956705" cy="3945299"/>
          </a:xfrm>
          <a:custGeom>
            <a:avLst/>
            <a:gdLst>
              <a:gd name="connsiteX0" fmla="*/ 2718646 w 4956705"/>
              <a:gd name="connsiteY0" fmla="*/ 0 h 3945299"/>
              <a:gd name="connsiteX1" fmla="*/ 4816486 w 4956705"/>
              <a:gd name="connsiteY1" fmla="*/ 989335 h 3945299"/>
              <a:gd name="connsiteX2" fmla="*/ 4956705 w 4956705"/>
              <a:gd name="connsiteY2" fmla="*/ 1176848 h 3945299"/>
              <a:gd name="connsiteX3" fmla="*/ 4956705 w 4956705"/>
              <a:gd name="connsiteY3" fmla="*/ 3945299 h 3945299"/>
              <a:gd name="connsiteX4" fmla="*/ 294783 w 4956705"/>
              <a:gd name="connsiteY4" fmla="*/ 3945299 h 3945299"/>
              <a:gd name="connsiteX5" fmla="*/ 213645 w 4956705"/>
              <a:gd name="connsiteY5" fmla="*/ 3776866 h 3945299"/>
              <a:gd name="connsiteX6" fmla="*/ 0 w 4956705"/>
              <a:gd name="connsiteY6" fmla="*/ 2718646 h 3945299"/>
              <a:gd name="connsiteX7" fmla="*/ 2718646 w 4956705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56705" h="3945299">
                <a:moveTo>
                  <a:pt x="2718646" y="0"/>
                </a:moveTo>
                <a:cubicBezTo>
                  <a:pt x="3563221" y="0"/>
                  <a:pt x="4317846" y="385123"/>
                  <a:pt x="4816486" y="989335"/>
                </a:cubicBezTo>
                <a:lnTo>
                  <a:pt x="4956705" y="1176848"/>
                </a:lnTo>
                <a:lnTo>
                  <a:pt x="4956705" y="3945299"/>
                </a:lnTo>
                <a:lnTo>
                  <a:pt x="294783" y="3945299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VÃ½sledek obrÃ¡zku pro cenia logo">
            <a:extLst>
              <a:ext uri="{FF2B5EF4-FFF2-40B4-BE49-F238E27FC236}">
                <a16:creationId xmlns:a16="http://schemas.microsoft.com/office/drawing/2014/main" id="{0848F086-A13F-438E-9DEE-C75094B5FE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9" r="2" b="2"/>
          <a:stretch/>
        </p:blipFill>
        <p:spPr bwMode="auto">
          <a:xfrm>
            <a:off x="7399326" y="3086207"/>
            <a:ext cx="4792674" cy="3781268"/>
          </a:xfrm>
          <a:custGeom>
            <a:avLst/>
            <a:gdLst>
              <a:gd name="connsiteX0" fmla="*/ 2554615 w 4792674"/>
              <a:gd name="connsiteY0" fmla="*/ 0 h 3781268"/>
              <a:gd name="connsiteX1" fmla="*/ 4672942 w 4792674"/>
              <a:gd name="connsiteY1" fmla="*/ 1126306 h 3781268"/>
              <a:gd name="connsiteX2" fmla="*/ 4792674 w 4792674"/>
              <a:gd name="connsiteY2" fmla="*/ 1323391 h 3781268"/>
              <a:gd name="connsiteX3" fmla="*/ 4792674 w 4792674"/>
              <a:gd name="connsiteY3" fmla="*/ 3781268 h 3781268"/>
              <a:gd name="connsiteX4" fmla="*/ 313779 w 4792674"/>
              <a:gd name="connsiteY4" fmla="*/ 3781268 h 3781268"/>
              <a:gd name="connsiteX5" fmla="*/ 308328 w 4792674"/>
              <a:gd name="connsiteY5" fmla="*/ 3772297 h 3781268"/>
              <a:gd name="connsiteX6" fmla="*/ 0 w 4792674"/>
              <a:gd name="connsiteY6" fmla="*/ 2554615 h 3781268"/>
              <a:gd name="connsiteX7" fmla="*/ 2554615 w 4792674"/>
              <a:gd name="connsiteY7" fmla="*/ 0 h 378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92674" h="3781268">
                <a:moveTo>
                  <a:pt x="2554615" y="0"/>
                </a:moveTo>
                <a:cubicBezTo>
                  <a:pt x="3436412" y="0"/>
                  <a:pt x="4213859" y="446774"/>
                  <a:pt x="4672942" y="1126306"/>
                </a:cubicBezTo>
                <a:lnTo>
                  <a:pt x="4792674" y="1323391"/>
                </a:lnTo>
                <a:lnTo>
                  <a:pt x="4792674" y="3781268"/>
                </a:lnTo>
                <a:lnTo>
                  <a:pt x="313779" y="3781268"/>
                </a:lnTo>
                <a:lnTo>
                  <a:pt x="308328" y="3772297"/>
                </a:lnTo>
                <a:cubicBezTo>
                  <a:pt x="111694" y="3410325"/>
                  <a:pt x="0" y="2995514"/>
                  <a:pt x="0" y="2554615"/>
                </a:cubicBezTo>
                <a:cubicBezTo>
                  <a:pt x="0" y="1143740"/>
                  <a:pt x="1143740" y="0"/>
                  <a:pt x="255461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535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Zpřístupňování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Prostorová data, </a:t>
            </a:r>
            <a:r>
              <a:rPr lang="cs-CZ" dirty="0" err="1"/>
              <a:t>metadata</a:t>
            </a:r>
            <a:endParaRPr lang="cs-CZ" dirty="0"/>
          </a:p>
          <a:p>
            <a:pPr lvl="1"/>
            <a:r>
              <a:rPr lang="cs-CZ" dirty="0"/>
              <a:t>Data v elektronické podobě, která přímo nebo nepřímo odkazují na určitou polohu nebo zeměpisnou oblast na území České republiky, příp. jiného členského státu EU</a:t>
            </a:r>
          </a:p>
          <a:p>
            <a:r>
              <a:rPr lang="cs-CZ" dirty="0"/>
              <a:t>Bez podání žádosti </a:t>
            </a:r>
          </a:p>
          <a:p>
            <a:pPr lvl="1"/>
            <a:r>
              <a:rPr lang="cs-CZ" dirty="0"/>
              <a:t>Povinný subjekt a jiný poskytovatel (pořizovatelé)</a:t>
            </a:r>
          </a:p>
          <a:p>
            <a:pPr lvl="1"/>
            <a:r>
              <a:rPr lang="cs-CZ" dirty="0"/>
              <a:t>způsobem umožňujícím dálkový přístup </a:t>
            </a:r>
          </a:p>
          <a:p>
            <a:pPr lvl="2"/>
            <a:r>
              <a:rPr lang="cs-CZ" dirty="0"/>
              <a:t>podmínky poskytování dat jako součást jím zpřístupňovaných </a:t>
            </a:r>
            <a:r>
              <a:rPr lang="cs-CZ" dirty="0" err="1"/>
              <a:t>metadat</a:t>
            </a:r>
            <a:endParaRPr lang="cs-CZ" dirty="0"/>
          </a:p>
          <a:p>
            <a:pPr lvl="2"/>
            <a:r>
              <a:rPr lang="cs-CZ" dirty="0"/>
              <a:t>úplata za zpřístupnění, s výjimkami</a:t>
            </a:r>
          </a:p>
          <a:p>
            <a:pPr lvl="3"/>
            <a:r>
              <a:rPr lang="cs-CZ" dirty="0"/>
              <a:t>vyhledávací a prohlížecí služby založené na prostorových datech včetně dat jsou zpřístupňovány bezplatně</a:t>
            </a:r>
          </a:p>
          <a:p>
            <a:r>
              <a:rPr lang="cs-CZ" dirty="0"/>
              <a:t>Přístup veřejnosti je možné omezit pouze v nezbytně nutných případech, převažuje-li zájem na omezení přístupu nad veřejným zájmem na zpřístupnění prostorových dat.</a:t>
            </a:r>
          </a:p>
          <a:p>
            <a:pPr lvl="1"/>
            <a:r>
              <a:rPr lang="cs-CZ" dirty="0"/>
              <a:t>Vazba na § 8</a:t>
            </a:r>
          </a:p>
        </p:txBody>
      </p:sp>
    </p:spTree>
    <p:extLst>
      <p:ext uri="{BB962C8B-B14F-4D97-AF65-F5344CB8AC3E}">
        <p14:creationId xmlns:p14="http://schemas.microsoft.com/office/powerpoint/2010/main" val="2309927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A5C34B4-960E-4483-881A-494DD2D80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sz="4100"/>
              <a:t>Zpřístupňování informací na žádost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882519EF-AEDD-4EC6-92C3-2AEE677DB7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695626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08232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6FE6257-C08C-44D1-9D03-3ECC1C28C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sz="3400"/>
              <a:t>Postup povinného subjektu při (ne)vyřízení žádosti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9" name="Zástupný symbol pro obsah 6">
            <a:extLst>
              <a:ext uri="{FF2B5EF4-FFF2-40B4-BE49-F238E27FC236}">
                <a16:creationId xmlns:a16="http://schemas.microsoft.com/office/drawing/2014/main" id="{DB64F11B-0179-4AAF-B00B-8A41C3E099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183269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25815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EA38B46-3266-462B-8C6C-87AD37BFD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Rozsudek Městského soudu v Praze ze dne 27. 4. 2007, čj. 9 Ca 270/2004-39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44899F-0C07-402B-905C-B6E86A670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1700" i="1" dirty="0"/>
              <a:t>Není povinností žadatele o informace právně kvalifikovat, podle jaké zákonné normy se informací na povinném subjektu domáhá. Vzhledem k obecné zásadě správního řízení, podle níž rozhodující je obsah samotného podání účastníka řízení, nikoliv jeho (případně nesprávné) označení, nelze z hlediska postupu povinného subjektu při vyřízení předmětné žádosti považovat za závazný odkaz žalobce na zákon č. 123/1998 Sb., o právu na informace o životním prostředí, obsažený v označení jeho žádosti. I přes tento odkaz je úkolem žalovaného posoudit, o jaké informace se ve skutečnosti jedná a podle kterého právního předpisu má při jejich poskytnutí, event. odepření jejich zpřístupnění, postupovat. Dospěje-li povinný subjekt (ministerstvo) při takovém posouzení k závěru, že žádané informace nejsou informacemi o stavu životního prostředí a přírodních zdrojů ve smyslu § 2 písm. a) zákona č. 123/1998 Sb., je namístě, aby žádost posoudil a rozhodl o ní na základě obecné právní úpravy týkající se práva na svobodný přístup k informacím, jež je obsažena v zákoně č. 106/1999 Sb., o svobodném přístupu k informacím.</a:t>
            </a:r>
          </a:p>
        </p:txBody>
      </p:sp>
    </p:spTree>
    <p:extLst>
      <p:ext uri="{BB962C8B-B14F-4D97-AF65-F5344CB8AC3E}">
        <p14:creationId xmlns:p14="http://schemas.microsoft.com/office/powerpoint/2010/main" val="12762507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BB5FA8-ED51-4842-8139-AE79893B7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sz="3400"/>
              <a:t>Postup povinného subjektu – zpřístupnění informace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B9EA18D-82E0-4AB7-AC9F-8995B19225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705827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04560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435DF6-7E2F-405C-AE20-7A8D87F2A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sz="3400"/>
              <a:t>Postup povinného subjektu při (ne)vyřízení žádosti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4AF0509-4F54-4A63-A388-B2D15BF85A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65749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03119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96843-41EC-4CDF-9FE2-E9A87D9FD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Důvody odepření zpřístupnění informace o ŽP</a:t>
            </a:r>
            <a:br>
              <a:rPr lang="cs-CZ"/>
            </a:br>
            <a:r>
              <a:rPr lang="cs-CZ"/>
              <a:t>„obligatorní“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296C2DD-7113-4B9C-8670-90EE479CA6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4729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11164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C420A5BA-BE37-4F55-857C-BC90D638A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Důvody odepření zpřístupnění informace o ŽP</a:t>
            </a:r>
            <a:br>
              <a:rPr lang="cs-CZ">
                <a:solidFill>
                  <a:schemeClr val="accent1"/>
                </a:solidFill>
              </a:rPr>
            </a:br>
            <a:r>
              <a:rPr lang="cs-CZ">
                <a:solidFill>
                  <a:schemeClr val="accent1"/>
                </a:solidFill>
              </a:rPr>
              <a:t>„fakultativní“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E139D3E-C7F9-4657-A796-298A2B827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6030" y="963507"/>
            <a:ext cx="6250940" cy="2743200"/>
          </a:xfrm>
        </p:spPr>
        <p:txBody>
          <a:bodyPr anchor="b">
            <a:normAutofit lnSpcReduction="10000"/>
          </a:bodyPr>
          <a:lstStyle/>
          <a:p>
            <a:r>
              <a:rPr lang="cs-CZ" sz="1600" dirty="0"/>
              <a:t>povinnému subjektu byla informace předána osobou, která k tomu nebyla podle zákona povinna a nedala předchozí písemný souhlas k zpřístupnění této informace,</a:t>
            </a:r>
          </a:p>
          <a:p>
            <a:r>
              <a:rPr lang="cs-CZ" sz="1600" dirty="0"/>
              <a:t>zpřístupnění informace by mohlo mít nepříznivý vliv na ochranu životního prostředí v místech, kterých se informace týká,</a:t>
            </a:r>
          </a:p>
          <a:p>
            <a:r>
              <a:rPr lang="cs-CZ" sz="1600" dirty="0"/>
              <a:t>žadatel se domáhá informací opatřovaných v rámci přípravného řízení (vyšetřování) v trestních věcech, nebo se informace týká neukončených řízení a nepravomocných rozhodnutí o přestupcích a jiných správních deliktech,</a:t>
            </a:r>
          </a:p>
          <a:p>
            <a:r>
              <a:rPr lang="cs-CZ" sz="1600" dirty="0"/>
              <a:t>žádost byla formulována nesrozumitelně nebo příliš obecně a žadatel, ač byl k tomu řádně vyzván, ji nedoplnil, nebo jde o anonymní žádost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7B71083B-CD9D-4F88-AA30-74EBE2001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6030" y="3981450"/>
            <a:ext cx="6250940" cy="1913044"/>
          </a:xfrm>
        </p:spPr>
        <p:txBody>
          <a:bodyPr>
            <a:normAutofit lnSpcReduction="10000"/>
          </a:bodyPr>
          <a:lstStyle/>
          <a:p>
            <a:r>
              <a:rPr lang="cs-CZ" sz="1800" dirty="0"/>
              <a:t>žádost se týká dosud nezpracovaných nebo nevyhodnocených údajů,</a:t>
            </a:r>
          </a:p>
          <a:p>
            <a:r>
              <a:rPr lang="cs-CZ" sz="1800" dirty="0"/>
              <a:t>žádost je formulována zjevně provokativně nebo obstrukčně,</a:t>
            </a:r>
          </a:p>
          <a:p>
            <a:r>
              <a:rPr lang="cs-CZ" sz="1800" dirty="0"/>
              <a:t>žadatel již má požadovanou informaci prokazatelně k dispozici,</a:t>
            </a:r>
          </a:p>
          <a:p>
            <a:r>
              <a:rPr lang="cs-CZ" sz="1800" dirty="0"/>
              <a:t>žádost se týká vnitřních pokynů povinného subjektu, které se vztahují výhradně k jeho vnitřnímu chodu</a:t>
            </a: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50736FF7-04F7-4E5E-9A1A-600AE6C55FEB}"/>
              </a:ext>
            </a:extLst>
          </p:cNvPr>
          <p:cNvCxnSpPr/>
          <p:nvPr/>
        </p:nvCxnSpPr>
        <p:spPr>
          <a:xfrm>
            <a:off x="5686425" y="3800475"/>
            <a:ext cx="4829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188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716F7B-6C85-446E-B87D-E09CDC66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chemeClr val="accent1"/>
                </a:solidFill>
              </a:rPr>
              <a:t>Judikatura aneb co je smyslem účasti veřejnosti?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137504-A11A-419C-A78A-C50F95089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 i="1" dirty="0"/>
              <a:t>„Smyslem a účelem jejich účasti ve stavebních řízení není blokace, zdržování a protahování realizace stavebního záměru procesními obstrukcemi, nýbrž to, aby kvalifikovaně, tj. odbornými argumenty z oblasti ochrany životního prostředí, urbanismu apod., hájila dotčené (veřejné) zájmy ochrany přírody a krajiny v konkurenci jiných veřejných zájmů a zájmů soukromých.“</a:t>
            </a:r>
          </a:p>
          <a:p>
            <a:pPr lvl="1"/>
            <a:r>
              <a:rPr lang="cs-CZ" sz="2000" dirty="0"/>
              <a:t>Rozsudek NSS ze dne 4. 5. 2011, č. j. 7 As 2/2011 – 52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149442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B28700-5838-4807-946F-A1F9094C4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chemeClr val="accent1"/>
                </a:solidFill>
              </a:rPr>
              <a:t>„Výjimky z výjimek“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705432-60A5-4E64-A52F-7CCB3811E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6030" y="963507"/>
            <a:ext cx="6250940" cy="2626359"/>
          </a:xfrm>
        </p:spPr>
        <p:txBody>
          <a:bodyPr anchor="b">
            <a:normAutofit fontScale="92500" lnSpcReduction="10000"/>
          </a:bodyPr>
          <a:lstStyle/>
          <a:p>
            <a:r>
              <a:rPr lang="cs-CZ" sz="1600" dirty="0"/>
              <a:t>Porušením obchodního tajemství není zpřístupnění informace označené za obchodní tajemství, pokud</a:t>
            </a:r>
          </a:p>
          <a:p>
            <a:pPr lvl="1"/>
            <a:r>
              <a:rPr lang="cs-CZ" sz="1600" dirty="0"/>
              <a:t>se požadovaná informace týká působení provozní činnosti podnikatele na životní prostředí,</a:t>
            </a:r>
          </a:p>
          <a:p>
            <a:pPr lvl="1"/>
            <a:r>
              <a:rPr lang="cs-CZ" sz="1600" dirty="0"/>
              <a:t>hrozí bezprostřední ohrožení lidského zdraví a životního prostředí,</a:t>
            </a:r>
          </a:p>
          <a:p>
            <a:pPr lvl="1"/>
            <a:r>
              <a:rPr lang="cs-CZ" sz="1600" dirty="0"/>
              <a:t>požadovaná informace byla získána z prostředků z veřejných rozpočtů.</a:t>
            </a:r>
          </a:p>
          <a:p>
            <a:r>
              <a:rPr lang="cs-CZ" sz="1600" dirty="0"/>
              <a:t>Porušením práva na ochranu osobnosti není poskytnutí informace </a:t>
            </a:r>
          </a:p>
          <a:p>
            <a:pPr lvl="1"/>
            <a:r>
              <a:rPr lang="cs-CZ" sz="1600" dirty="0"/>
              <a:t>o původci činnosti znečišťující nebo jinak ohrožující nebo poškozující životní prostředí obsažené v pravomocném rozhodnutí o trestném činu, přestupku nebo jiném správním deliktu.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55A6EBF-75CC-478D-B305-6C243D29F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6030" y="3589866"/>
            <a:ext cx="6250940" cy="2304628"/>
          </a:xfrm>
        </p:spPr>
        <p:txBody>
          <a:bodyPr>
            <a:normAutofit fontScale="92500" lnSpcReduction="10000"/>
          </a:bodyPr>
          <a:lstStyle/>
          <a:p>
            <a:r>
              <a:rPr lang="cs-CZ" sz="1600" dirty="0"/>
              <a:t>Jde-li o žádost o poskytnutí informace o emisích vypouštěných nebo vyzařovaných do životního prostředí, nelze použít tyto důvody odepření zpřístupnění informace</a:t>
            </a:r>
          </a:p>
          <a:p>
            <a:pPr lvl="1"/>
            <a:r>
              <a:rPr lang="cs-CZ" sz="1600" dirty="0"/>
              <a:t>Ochrana osobních a individuálních údajů a ochrana osobnosti</a:t>
            </a:r>
          </a:p>
          <a:p>
            <a:pPr lvl="1"/>
            <a:r>
              <a:rPr lang="cs-CZ" sz="1600" dirty="0"/>
              <a:t>Obchodní tajemství</a:t>
            </a:r>
          </a:p>
          <a:p>
            <a:pPr lvl="1"/>
            <a:r>
              <a:rPr lang="cs-CZ" sz="1600" dirty="0"/>
              <a:t>Předání povinnému subjektu předána osobou, která k tomu nebyla podle zákona povinna …</a:t>
            </a:r>
          </a:p>
          <a:p>
            <a:pPr lvl="1"/>
            <a:r>
              <a:rPr lang="cs-CZ" sz="1600" dirty="0"/>
              <a:t>Zpřístupnění informace by mohlo mít nepříznivý vliv na ochranu životního prostředí v místech, kterých se informace týká.</a:t>
            </a:r>
          </a:p>
        </p:txBody>
      </p:sp>
    </p:spTree>
    <p:extLst>
      <p:ext uri="{BB962C8B-B14F-4D97-AF65-F5344CB8AC3E}">
        <p14:creationId xmlns:p14="http://schemas.microsoft.com/office/powerpoint/2010/main" val="20021871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650AA33-A0E3-4C5D-AC73-BF032ABB1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/>
              <a:t>Přístup k právní ochraně </a:t>
            </a: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6" name="Zástupný symbol pro obsah 2">
            <a:extLst>
              <a:ext uri="{FF2B5EF4-FFF2-40B4-BE49-F238E27FC236}">
                <a16:creationId xmlns:a16="http://schemas.microsoft.com/office/drawing/2014/main" id="{36215F74-C62F-45C0-9AEE-7CF8B0B7CF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7273999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31111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3C741-617E-48F4-8F7D-600829A2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Úplata za poskytování informací o ŽP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B8F0BF7C-7D96-428C-901D-4336D9949E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7697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04540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4C3BB21-3BF3-47E1-904E-6481D44F9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Použité a doporučené zdroje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BABC5B-C3FD-4E57-8A1C-45FCE929C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/>
              <a:t>Viz zdroje a odkazy uvedené výše v prezentaci</a:t>
            </a:r>
          </a:p>
          <a:p>
            <a:r>
              <a:rPr lang="cs-CZ" sz="2400">
                <a:hlinkClick r:id="rId2"/>
              </a:rPr>
              <a:t>Müllerová H., Humlíčková P. Nové přístupy k implementaci Aarhuské úmluvy v ČR. Praha: Ústav státu a práva Akademie věd ČR, 2014.</a:t>
            </a:r>
            <a:endParaRPr lang="cs-CZ" sz="2400"/>
          </a:p>
          <a:p>
            <a:r>
              <a:rPr lang="cs-CZ" sz="2400">
                <a:hlinkClick r:id="rId3"/>
              </a:rPr>
              <a:t>Kolektiv autorů. Aarhuská úmluva. Příručka k implementaci. Organizace spojených národů.</a:t>
            </a:r>
            <a:endParaRPr lang="cs-CZ" sz="2400"/>
          </a:p>
          <a:p>
            <a:r>
              <a:rPr lang="cs-CZ" sz="2400"/>
              <a:t>Prezentace přednášky I. Průchové – Právo na informace o životním prostředí, 2012.</a:t>
            </a:r>
          </a:p>
          <a:p>
            <a:r>
              <a:rPr lang="cs-CZ" sz="2400"/>
              <a:t>Prezentace přednášky V. Vomáčky – Účast veřejnost na ochraně životního prostředí, 2016.</a:t>
            </a:r>
          </a:p>
        </p:txBody>
      </p:sp>
    </p:spTree>
    <p:extLst>
      <p:ext uri="{BB962C8B-B14F-4D97-AF65-F5344CB8AC3E}">
        <p14:creationId xmlns:p14="http://schemas.microsoft.com/office/powerpoint/2010/main" val="3092839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1E837DE-992B-4037-AD18-3D8E9BE5D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Aarhuská</a:t>
            </a:r>
            <a:r>
              <a:rPr lang="en-US" sz="4800" kern="1200" dirty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4800" kern="12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úmluva</a:t>
            </a:r>
            <a:endParaRPr lang="en-US" sz="4800" kern="1200" dirty="0">
              <a:solidFill>
                <a:schemeClr val="accent1">
                  <a:lumMod val="20000"/>
                  <a:lumOff val="80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VÃ½sledek obrÃ¡zku pro aarhuskÃ¡ Ãºmluva">
            <a:extLst>
              <a:ext uri="{FF2B5EF4-FFF2-40B4-BE49-F238E27FC236}">
                <a16:creationId xmlns:a16="http://schemas.microsoft.com/office/drawing/2014/main" id="{9D24B025-3742-4441-8A7F-57415BD04D9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822" y="523197"/>
            <a:ext cx="6553545" cy="5819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00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15F3C6-D0CD-4CAF-9E2F-0CCD4657F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Aarhuská úmluva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58DC20-8EB7-4737-8263-2926DB7DE4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cs-CZ" sz="2000" dirty="0"/>
              <a:t>ÚMLUVA O PŘÍSTUPU K INFORMACÍM, ÚČASTI VEŘEJNOSTI NA ROZHODOVÁNÍ A PŘÍSTUPU K PRÁVNÍ OCHRANĚ V ZÁLEŽITOSTECH ŽIVOTNÍHO PROSTŘEDÍ</a:t>
            </a:r>
          </a:p>
          <a:p>
            <a:r>
              <a:rPr lang="cs-CZ" sz="2000" dirty="0"/>
              <a:t>Sjednána 25. 6. 1998 na konferenci ministrů životního prostředí Evropské hospodářské komise OSN </a:t>
            </a:r>
          </a:p>
          <a:p>
            <a:r>
              <a:rPr lang="cs-CZ" sz="2000" dirty="0"/>
              <a:t>Účinnost 30. 10. 2001</a:t>
            </a:r>
          </a:p>
          <a:p>
            <a:r>
              <a:rPr lang="cs-CZ" sz="2000" dirty="0"/>
              <a:t>Ratifikována 47 stranami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A7BEA4C-EB91-4894-82D9-13FA94884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r>
              <a:rPr lang="cs-CZ" sz="2000" dirty="0"/>
              <a:t>Povinnost smluvních stran předkládat zprávy o stavu implementace</a:t>
            </a:r>
          </a:p>
          <a:p>
            <a:r>
              <a:rPr lang="cs-CZ" sz="2000" dirty="0"/>
              <a:t>Výbor pro dohled nad dodržováním úmluvy (ACCC)</a:t>
            </a:r>
          </a:p>
          <a:p>
            <a:pPr lvl="1"/>
            <a:r>
              <a:rPr lang="cs-CZ" sz="2000" dirty="0"/>
              <a:t>Stížnosti</a:t>
            </a:r>
          </a:p>
          <a:p>
            <a:pPr lvl="1"/>
            <a:r>
              <a:rPr lang="cs-CZ" sz="2000" dirty="0"/>
              <a:t>Nálezy a doporučení</a:t>
            </a:r>
          </a:p>
          <a:p>
            <a:pPr lvl="1"/>
            <a:r>
              <a:rPr lang="cs-CZ" sz="2000" dirty="0"/>
              <a:t>Zprávy </a:t>
            </a:r>
          </a:p>
          <a:p>
            <a:r>
              <a:rPr lang="cs-CZ" sz="1200" dirty="0">
                <a:hlinkClick r:id="rId2"/>
              </a:rPr>
              <a:t>https://www.consilium.europa.eu/cs/press/press-releases/2018/06/18/aarhus-convention-council-decision-strengthens-access-to-justice-in-environmental-matters/</a:t>
            </a:r>
            <a:r>
              <a:rPr lang="cs-CZ" sz="1200" dirty="0"/>
              <a:t> </a:t>
            </a:r>
          </a:p>
          <a:p>
            <a:r>
              <a:rPr lang="cs-CZ" sz="1200" dirty="0">
                <a:hlinkClick r:id="rId3"/>
              </a:rPr>
              <a:t>https://www.unece.org/env/pp/ccdocuments.html</a:t>
            </a:r>
            <a:r>
              <a:rPr lang="cs-CZ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9647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9D28B9-FEC1-4E7C-9B9B-B32D82428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Východiska Aarhuské úmluvy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9F3D78-CDE6-489C-9646-254729B1C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algn="ctr"/>
            <a:r>
              <a:rPr lang="cs-CZ" sz="1500" dirty="0"/>
              <a:t>Právo jednotlivce žít v prostředí zajišťujícím jeho zdraví a životní pohodu</a:t>
            </a:r>
          </a:p>
          <a:p>
            <a:pPr algn="ctr"/>
            <a:r>
              <a:rPr lang="cs-CZ" sz="1500" dirty="0"/>
              <a:t>Povinnost jednotlivec i spolu s ostatními chránit a zlepšovat životní prostředí ve prospěch současných i budoucích generací</a:t>
            </a:r>
          </a:p>
          <a:p>
            <a:pPr algn="ctr"/>
            <a:endParaRPr lang="cs-CZ" sz="1500" dirty="0"/>
          </a:p>
          <a:p>
            <a:pPr algn="ctr"/>
            <a:endParaRPr lang="cs-CZ" sz="1500" dirty="0"/>
          </a:p>
          <a:p>
            <a:pPr algn="ctr"/>
            <a:r>
              <a:rPr lang="cs-CZ" sz="1500" dirty="0"/>
              <a:t>Předpokladem pro výše uvedené</a:t>
            </a:r>
          </a:p>
          <a:p>
            <a:pPr lvl="1" algn="ctr"/>
            <a:r>
              <a:rPr lang="cs-CZ" sz="1500" dirty="0"/>
              <a:t>přístup k informacím o životním prostředí, oprávnění podílet se na rozhodování týkající se životního prostředí a přístup k právní ochraně v záležitostech životního prostředí</a:t>
            </a:r>
          </a:p>
          <a:p>
            <a:pPr marL="457200" lvl="1" indent="0" algn="ctr">
              <a:buNone/>
            </a:pPr>
            <a:endParaRPr lang="cs-CZ" sz="1500" dirty="0"/>
          </a:p>
          <a:p>
            <a:pPr lvl="1" algn="ctr"/>
            <a:endParaRPr lang="cs-CZ" sz="1500" dirty="0"/>
          </a:p>
          <a:p>
            <a:pPr algn="ctr"/>
            <a:r>
              <a:rPr lang="cs-CZ" sz="1500" dirty="0"/>
              <a:t>Vyšší kvalita rozhodnutí a jejich prosazování</a:t>
            </a:r>
          </a:p>
          <a:p>
            <a:pPr algn="ctr"/>
            <a:r>
              <a:rPr lang="cs-CZ" sz="1500" dirty="0"/>
              <a:t>Vyšší povědomí veřejnosti o otázkách životního prostředí</a:t>
            </a:r>
          </a:p>
          <a:p>
            <a:pPr algn="ctr"/>
            <a:r>
              <a:rPr lang="cs-CZ" sz="1500" dirty="0"/>
              <a:t>Příležitost veřejnosti vyjádřit své obavy a zájmy </a:t>
            </a:r>
          </a:p>
          <a:p>
            <a:pPr algn="ctr"/>
            <a:r>
              <a:rPr lang="cs-CZ" sz="1500" dirty="0"/>
              <a:t>Možnost orgánů veřejné správy brát tyto obavy a zájmy náležitě v úvahu</a:t>
            </a:r>
          </a:p>
          <a:p>
            <a:pPr algn="ctr"/>
            <a:r>
              <a:rPr lang="cs-CZ" sz="1500" dirty="0"/>
              <a:t>Posílení odpovědnosti a transparentnosti rozhodování, posílení demokracie</a:t>
            </a:r>
          </a:p>
        </p:txBody>
      </p:sp>
      <p:sp>
        <p:nvSpPr>
          <p:cNvPr id="4" name="Šipka: nahoru 3">
            <a:extLst>
              <a:ext uri="{FF2B5EF4-FFF2-40B4-BE49-F238E27FC236}">
                <a16:creationId xmlns:a16="http://schemas.microsoft.com/office/drawing/2014/main" id="{44F3A0AD-D401-4392-9D74-EBDB911C6282}"/>
              </a:ext>
            </a:extLst>
          </p:cNvPr>
          <p:cNvSpPr/>
          <p:nvPr/>
        </p:nvSpPr>
        <p:spPr>
          <a:xfrm>
            <a:off x="6931427" y="1933575"/>
            <a:ext cx="2466975" cy="5619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nahoru 6">
            <a:extLst>
              <a:ext uri="{FF2B5EF4-FFF2-40B4-BE49-F238E27FC236}">
                <a16:creationId xmlns:a16="http://schemas.microsoft.com/office/drawing/2014/main" id="{0AB7D91D-759A-4E90-A33F-4B2A6711CC27}"/>
              </a:ext>
            </a:extLst>
          </p:cNvPr>
          <p:cNvSpPr/>
          <p:nvPr/>
        </p:nvSpPr>
        <p:spPr>
          <a:xfrm rot="10800000">
            <a:off x="6931427" y="3632861"/>
            <a:ext cx="2466975" cy="5619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395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E2A6628-6602-4988-A8A2-5663FADB9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3 Pilíře Aarhuské úmluvy</a:t>
            </a:r>
          </a:p>
        </p:txBody>
      </p:sp>
      <p:graphicFrame>
        <p:nvGraphicFramePr>
          <p:cNvPr id="6" name="Zástupný symbol pro obsah 2">
            <a:extLst>
              <a:ext uri="{FF2B5EF4-FFF2-40B4-BE49-F238E27FC236}">
                <a16:creationId xmlns:a16="http://schemas.microsoft.com/office/drawing/2014/main" id="{BE0DFF4A-CC17-4564-8FDD-D07BB511CB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75025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5117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FFFFFF"/>
                </a:solidFill>
              </a:rPr>
              <a:t>K povaze </a:t>
            </a:r>
            <a:r>
              <a:rPr lang="cs-CZ" sz="4000" dirty="0" err="1">
                <a:solidFill>
                  <a:srgbClr val="FFFFFF"/>
                </a:solidFill>
              </a:rPr>
              <a:t>Aarhuské</a:t>
            </a:r>
            <a:r>
              <a:rPr lang="cs-CZ" sz="4000" dirty="0">
                <a:solidFill>
                  <a:srgbClr val="FFFFFF"/>
                </a:solidFill>
              </a:rPr>
              <a:t> úmluvy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I.ÚS 59/14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 lnSpcReduction="10000"/>
          </a:bodyPr>
          <a:lstStyle/>
          <a:p>
            <a:r>
              <a:rPr lang="cs-CZ" sz="1600" dirty="0"/>
              <a:t>Ústavní soud nehodlá zpochybňovat stávající výklad </a:t>
            </a:r>
            <a:r>
              <a:rPr lang="cs-CZ" sz="1600" dirty="0" err="1"/>
              <a:t>Aarhuské</a:t>
            </a:r>
            <a:r>
              <a:rPr lang="cs-CZ" sz="1600" dirty="0"/>
              <a:t> úmluvy z hlediska </a:t>
            </a:r>
            <a:r>
              <a:rPr lang="cs-CZ" sz="1600" u="sng" dirty="0"/>
              <a:t>neexistence jejího přímého účinku</a:t>
            </a:r>
            <a:r>
              <a:rPr lang="cs-CZ" sz="1600" dirty="0"/>
              <a:t>. Je však zapotřebí brát v úvahu status </a:t>
            </a:r>
            <a:r>
              <a:rPr lang="cs-CZ" sz="1600" dirty="0" err="1"/>
              <a:t>Aarhuské</a:t>
            </a:r>
            <a:r>
              <a:rPr lang="cs-CZ" sz="1600" dirty="0"/>
              <a:t> úmluvy [viz čl. 10 Ústavy České republiky (dále jen "Ústava")] z pohledu její aplikační přednosti před zákonem. </a:t>
            </a:r>
          </a:p>
          <a:p>
            <a:r>
              <a:rPr lang="cs-CZ" sz="1600" u="sng" dirty="0"/>
              <a:t>Nelze relevantně jednat bez přihlédnutí k </a:t>
            </a:r>
            <a:r>
              <a:rPr lang="cs-CZ" sz="1600" u="sng" dirty="0" err="1"/>
              <a:t>Aarhuské</a:t>
            </a:r>
            <a:r>
              <a:rPr lang="cs-CZ" sz="1600" u="sng" dirty="0"/>
              <a:t> úmluvě jako k interpretačnímu pramenu</a:t>
            </a:r>
            <a:r>
              <a:rPr lang="cs-CZ" sz="1600" dirty="0"/>
              <a:t>. </a:t>
            </a:r>
          </a:p>
          <a:p>
            <a:r>
              <a:rPr lang="cs-CZ" sz="1600" dirty="0"/>
              <a:t>Závazkům vyplývajícím z </a:t>
            </a:r>
            <a:r>
              <a:rPr lang="cs-CZ" sz="1600" dirty="0" err="1"/>
              <a:t>Aarhuské</a:t>
            </a:r>
            <a:r>
              <a:rPr lang="cs-CZ" sz="1600" dirty="0"/>
              <a:t> úmluvy Ústavní soud nepřiznal v žádném z jejích ustanovení přímý účinek. Ústavní soud je však povinen vyložit ustanovení ústavního pořádku, jež se dotýkají práva na soudní ochranu, takovým způsobem, aby byla umožněna účinná ochrana práv fyzických a právnických osob. Je-li tedy možné interpretovat vnitrostátní normy vícero možnými způsoby, má přednost ten výklad, který naplňuje požadavky </a:t>
            </a:r>
            <a:r>
              <a:rPr lang="cs-CZ" sz="1600" dirty="0" err="1"/>
              <a:t>Aarhuské</a:t>
            </a:r>
            <a:r>
              <a:rPr lang="cs-CZ" sz="1600" dirty="0"/>
              <a:t> úmluvy. </a:t>
            </a:r>
          </a:p>
          <a:p>
            <a:r>
              <a:rPr lang="cs-CZ" sz="1600" dirty="0"/>
              <a:t>Rozhodnutím Rady č. 2005/370/ES ze dne 17. února 2005 přistoupilo k </a:t>
            </a:r>
            <a:r>
              <a:rPr lang="cs-CZ" sz="1600" dirty="0" err="1"/>
              <a:t>Aarhuské</a:t>
            </a:r>
            <a:r>
              <a:rPr lang="cs-CZ" sz="1600" dirty="0"/>
              <a:t> úmluvě též Evropské společenství a </a:t>
            </a:r>
            <a:r>
              <a:rPr lang="cs-CZ" sz="1600" dirty="0" err="1"/>
              <a:t>Aarhuská</a:t>
            </a:r>
            <a:r>
              <a:rPr lang="cs-CZ" sz="1600" dirty="0"/>
              <a:t> úmluva se stala součástí komunitárního práva, a to v režimu tzv. smíšených smluv. </a:t>
            </a:r>
          </a:p>
          <a:p>
            <a:r>
              <a:rPr lang="cs-CZ" sz="1600" dirty="0"/>
              <a:t>Přestože nejsou splněny podmínky přímého účinku [dostatečná jasnost a bezpodmínečnost - srov. věc 26/62, Van </a:t>
            </a:r>
            <a:r>
              <a:rPr lang="cs-CZ" sz="1600" dirty="0" err="1"/>
              <a:t>Gend</a:t>
            </a:r>
            <a:r>
              <a:rPr lang="cs-CZ" sz="1600" dirty="0"/>
              <a:t> en </a:t>
            </a:r>
            <a:r>
              <a:rPr lang="cs-CZ" sz="1600" dirty="0" err="1"/>
              <a:t>Loos</a:t>
            </a:r>
            <a:r>
              <a:rPr lang="cs-CZ" sz="1600" dirty="0"/>
              <a:t> (1963) ECR 1 či věc C-8/81, </a:t>
            </a:r>
            <a:r>
              <a:rPr lang="cs-CZ" sz="1600" dirty="0" err="1"/>
              <a:t>Becker</a:t>
            </a:r>
            <a:r>
              <a:rPr lang="cs-CZ" sz="1600" dirty="0"/>
              <a:t> v. </a:t>
            </a:r>
            <a:r>
              <a:rPr lang="cs-CZ" sz="1600" dirty="0" err="1"/>
              <a:t>Finanzamt</a:t>
            </a:r>
            <a:r>
              <a:rPr lang="cs-CZ" sz="1600" dirty="0"/>
              <a:t> </a:t>
            </a:r>
            <a:r>
              <a:rPr lang="cs-CZ" sz="1600" dirty="0" err="1"/>
              <a:t>Münster-Innenstadt</a:t>
            </a:r>
            <a:r>
              <a:rPr lang="cs-CZ" sz="1600" dirty="0"/>
              <a:t> (1982) ECR 53], mají orgány členských států (soudy pochopitelně nevyjímaje) povinnost souladného výkladu, tj. </a:t>
            </a:r>
            <a:r>
              <a:rPr lang="cs-CZ" sz="1600" u="sng" dirty="0"/>
              <a:t>povinnost vykládat vlastní právní úpravu v souladu s mezinárodněprávním závazkem Evropského společenství.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577585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3982</Words>
  <Application>Microsoft Office PowerPoint</Application>
  <PresentationFormat>Širokoúhlá obrazovka</PresentationFormat>
  <Paragraphs>369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Motiv Office</vt:lpstr>
      <vt:lpstr>Účast veřejnosti na ochraně životního prostředí I:  Východiska a základní pojmy, přístup k informacím o životním prostředí.</vt:lpstr>
      <vt:lpstr>„THE FISH CANNOT GO TO THE COURT*“ the environment is a public good that must be supported by a public voice         *AG Sharpston in the Trianel-case C-115/0</vt:lpstr>
      <vt:lpstr>Účast veřejnosti: přínosy a negativa, mýty a fakta</vt:lpstr>
      <vt:lpstr>Judikatura aneb co je smyslem účasti veřejnosti?</vt:lpstr>
      <vt:lpstr>Aarhuská úmluva</vt:lpstr>
      <vt:lpstr>Aarhuská úmluva</vt:lpstr>
      <vt:lpstr>Východiska Aarhuské úmluvy</vt:lpstr>
      <vt:lpstr>3 Pilíře Aarhuské úmluvy</vt:lpstr>
      <vt:lpstr>K povaze Aarhuské úmluvy I.ÚS 59/14</vt:lpstr>
      <vt:lpstr>Aarhuská úmluva v právu EU</vt:lpstr>
      <vt:lpstr>Aarhuská úmluva v právu ČR</vt:lpstr>
      <vt:lpstr>Veřejnost  - pojem</vt:lpstr>
      <vt:lpstr>Účast veřejnosti a její formy</vt:lpstr>
      <vt:lpstr>Právo petiční</vt:lpstr>
      <vt:lpstr>Právo shromažďovací</vt:lpstr>
      <vt:lpstr>Právo sdružovací</vt:lpstr>
      <vt:lpstr>Místní a krajské referendum</vt:lpstr>
      <vt:lpstr>I. ÚS 101/05</vt:lpstr>
      <vt:lpstr>III. ÚS 873/09</vt:lpstr>
      <vt:lpstr>Platnost a závaznost referenda</vt:lpstr>
      <vt:lpstr>III. ÚS 873/09</vt:lpstr>
      <vt:lpstr>Další formy účasti veřejnosti</vt:lpstr>
      <vt:lpstr>Prezentace aplikace PowerPoint</vt:lpstr>
      <vt:lpstr>Právo na informace o životním prostředí</vt:lpstr>
      <vt:lpstr>106 vs. 123, aneb svobodný přístup k informacím vs. právo na informace o životním prostředí</vt:lpstr>
      <vt:lpstr>123 vs. Informace o životním prostředí podle jiných předpisů</vt:lpstr>
      <vt:lpstr>Způsoby zpřístupňování informací </vt:lpstr>
      <vt:lpstr>Povinné subjekty</vt:lpstr>
      <vt:lpstr>Informace o životním prostředí – pojem </vt:lpstr>
      <vt:lpstr>Informace o životním prostředí - pojem</vt:lpstr>
      <vt:lpstr>Aktivní zpřístupňování informací o ŽP</vt:lpstr>
      <vt:lpstr>Zpřístupňování dat</vt:lpstr>
      <vt:lpstr>Zpřístupňování informací na žádost</vt:lpstr>
      <vt:lpstr>Postup povinného subjektu při (ne)vyřízení žádosti</vt:lpstr>
      <vt:lpstr>Rozsudek Městského soudu v Praze ze dne 27. 4. 2007, čj. 9 Ca 270/2004-39</vt:lpstr>
      <vt:lpstr>Postup povinného subjektu – zpřístupnění informace</vt:lpstr>
      <vt:lpstr>Postup povinného subjektu při (ne)vyřízení žádosti</vt:lpstr>
      <vt:lpstr>Důvody odepření zpřístupnění informace o ŽP „obligatorní“</vt:lpstr>
      <vt:lpstr>Důvody odepření zpřístupnění informace o ŽP „fakultativní“</vt:lpstr>
      <vt:lpstr>„Výjimky z výjimek“ </vt:lpstr>
      <vt:lpstr>Přístup k právní ochraně </vt:lpstr>
      <vt:lpstr>Úplata za poskytování informací o ŽP</vt:lpstr>
      <vt:lpstr>Použité a doporučené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Účast veřejnosti na ochraně životního prostředí I:  Východiska a základní pojmy, přístup k informacím o životním prostředí.</dc:title>
  <dc:creator>Jana</dc:creator>
  <cp:lastModifiedBy>Jana</cp:lastModifiedBy>
  <cp:revision>1</cp:revision>
  <dcterms:created xsi:type="dcterms:W3CDTF">2018-12-11T10:52:26Z</dcterms:created>
  <dcterms:modified xsi:type="dcterms:W3CDTF">2018-12-11T10:52:36Z</dcterms:modified>
</cp:coreProperties>
</file>