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63" r:id="rId4"/>
    <p:sldId id="264" r:id="rId5"/>
    <p:sldId id="265" r:id="rId6"/>
    <p:sldId id="271" r:id="rId7"/>
    <p:sldId id="272" r:id="rId8"/>
    <p:sldId id="273" r:id="rId9"/>
    <p:sldId id="275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53BE7-74D4-4C7A-BBC5-E0A2FAEDE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EF4C26-E80E-4605-A3C8-F14FC27D4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B7834-5FA4-45C8-BF82-BCE44A7A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FE8448-33E4-4608-A531-D4D154AE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D55F40-F73C-4BF4-9E7A-AEC771CF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89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42C4B-658F-4B0A-B05C-C889F690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EFF72E-36FC-4756-A89A-2B4F6BC93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683329-65C6-4D32-8EEC-7DD17DEBB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4FD69E-C239-43D2-8764-B9893C7D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8D58FC-03E9-427D-B09D-938DBC8B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2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78234E-589B-455A-B445-5486CE189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52F1A6-BE13-4148-B888-74161EE93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28B40-34C9-45FE-BCFF-4D6347FE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05070-E2A1-4F4B-887E-04CE6241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B41FE-D4A7-41F5-93B6-5B790661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085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6"/>
            <a:ext cx="109728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3"/>
            <a:ext cx="109728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293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A895B-78C1-4B92-BC72-3126C8A4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5A77B-6F9E-4C59-A66C-FAA1ED4F2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AF575D-D723-4714-8E82-C31AE057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CE5D59-999C-4FA3-A4BF-958D47173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70C1C9-B9E7-4BD3-A85D-DCEB777C9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14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4C165-DB81-494C-B5B1-42A64407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0A89D1-3884-4500-A189-DEEAEC6D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8AB591-EA78-4F3C-A92E-8C2FB2C5F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40ACE2-DD59-422E-BFF1-6519F9E1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526F52-D612-4ABB-9D12-13E22C48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9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14B5F-9FCB-4C2B-B715-BD5E9988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B3F7DF-71F8-48FE-A5FB-A0DBEA082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1F8943-CA92-4499-9500-E53B9668D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C06285-B026-49E3-8E1F-4FC503FD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357E99-A276-46C0-86D0-6464C540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570E25-9FB8-41AE-BE37-A2957E8C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8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4A7AB-D82B-41CC-9D03-30AA04FE3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601ED1-592D-4B59-AE9B-1929B13DF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5F50AD1-560B-4EC1-A3C3-4E62766B6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76E70E4-D3B7-48DA-B298-658EBB0AE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9CA39EB-D8A8-4DE4-9BB0-37D468F62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D4C93A-C643-4206-8E42-ADFA0F6E3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B669E2-0205-4EA9-B4FD-B83E4417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82E4E0-44BD-4E1D-BE07-5FB6927C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11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F233C-EA36-407A-BBDF-B95A0CF2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D74330-A42D-4583-8F40-6910869C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51BBF2-A6D2-4031-A28F-69572D79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F7006F-2BD3-4BDB-B1AB-30C3F4DA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AA233C-224F-4A32-B7FF-72E197BE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F8820D-A59B-492F-BCA7-45CD1107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10D5D1-A126-4576-A156-AC48A853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34338-DBE1-4BBF-A6CD-623DBE56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9C2865-4A1E-4813-87AA-BA6E820C9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58CE1B-AE4B-48DE-8E37-9A621BFFE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86E221-E4B1-4026-9DC3-F9EBD1FA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3758AF-B73E-4488-AF69-26E88B77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B8097B-7005-469D-921C-C05CB615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2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1362E-BD14-4EDE-96B0-52DFFF3E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1D711F-74A5-435E-97E5-0B43B890D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F9A16AB-8CCD-493C-8FC3-B983C0A56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664CF-FBD5-4949-B702-B8384146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E8989E-F8A8-4FBC-AD4F-784FA109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F55E44-8741-494E-8FAC-C45434A9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1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7FABA1-5F40-4EBB-9CBC-3096D315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DA1B8E7-8745-4721-8303-0F858FE41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14CA99-26E0-4B45-9D95-69928E769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7B54-EF3A-4E27-B4F0-5E83DED9766C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0420D1-D7E8-477A-BAB0-667706C6F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5B3CD-8C3D-491C-958B-B0CF9D998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85EA-3506-4B7B-BD68-A336B40014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73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9E327-6B75-45CB-85A6-4CCC936C6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Modely fungování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a organizace finanční správy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FE441-9FA1-45EF-987F-B4C15E9E5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36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Centralizovaná finanční správa – pobočky</a:t>
            </a:r>
          </a:p>
          <a:p>
            <a:r>
              <a:rPr lang="cs-CZ" altLang="cs-CZ"/>
              <a:t>ČNB</a:t>
            </a:r>
          </a:p>
          <a:p>
            <a:r>
              <a:rPr lang="cs-CZ" altLang="cs-CZ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Decentralizace – fiskální federalismus</a:t>
            </a:r>
          </a:p>
          <a:p>
            <a:r>
              <a:rPr lang="cs-CZ" altLang="cs-CZ"/>
              <a:t>Správa státních financí</a:t>
            </a:r>
          </a:p>
          <a:p>
            <a:r>
              <a:rPr lang="cs-CZ" altLang="cs-CZ"/>
              <a:t>Správa financí územních samospráv</a:t>
            </a:r>
          </a:p>
          <a:p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Příklady: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/>
              <a:t>		          FSČR: </a:t>
            </a:r>
            <a:r>
              <a:rPr lang="cs-CZ" altLang="cs-CZ" dirty="0"/>
              <a:t>obecné FÚ, 				                    		          Specializovaný</a:t>
            </a:r>
            <a:r>
              <a:rPr lang="cs-CZ" altLang="cs-CZ" b="1" dirty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3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183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183563" y="30686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981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Primární</a:t>
            </a:r>
            <a:r>
              <a:rPr lang="cs-CZ" dirty="0"/>
              <a:t>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1949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6140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Ministerská (vládní</a:t>
              </a:r>
              <a:r>
                <a:rPr lang="cs-CZ" sz="1000" dirty="0">
                  <a:solidFill>
                    <a:schemeClr val="tx1"/>
                  </a:solidFill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b="1" dirty="0">
                  <a:solidFill>
                    <a:schemeClr val="tx1"/>
                  </a:solidFill>
                  <a:latin typeface="Arial" charset="0"/>
                </a:rPr>
                <a:t>Centrální banka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 postavením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2207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Centrální finanční správa – MF, ČNB</a:t>
            </a:r>
          </a:p>
          <a:p>
            <a:r>
              <a:rPr lang="cs-CZ" altLang="cs-CZ" b="1" dirty="0"/>
              <a:t>Administrativní členění státu </a:t>
            </a:r>
            <a:r>
              <a:rPr lang="cs-CZ" altLang="cs-CZ" dirty="0"/>
              <a:t>– obec, okres, kraj (1960)</a:t>
            </a:r>
          </a:p>
          <a:p>
            <a:r>
              <a:rPr lang="cs-CZ" altLang="cs-CZ" dirty="0"/>
              <a:t>Obvody </a:t>
            </a:r>
            <a:r>
              <a:rPr lang="cs-CZ" altLang="cs-CZ" b="1" dirty="0"/>
              <a:t>podle systému územních samosprávných celků </a:t>
            </a:r>
            <a:r>
              <a:rPr lang="cs-CZ" altLang="cs-CZ" dirty="0"/>
              <a:t>– obec (typ), VÚSC</a:t>
            </a:r>
          </a:p>
          <a:p>
            <a:r>
              <a:rPr lang="cs-CZ" altLang="cs-CZ" dirty="0"/>
              <a:t>Vlastní obvody podle potřeb FS</a:t>
            </a:r>
          </a:p>
          <a:p>
            <a:r>
              <a:rPr lang="cs-CZ" altLang="cs-CZ" dirty="0"/>
              <a:t>Kombinovaný systém teritoriální a funkční (pobočky ČNB)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375</Words>
  <Application>Microsoft Office PowerPoint</Application>
  <PresentationFormat>Širokoúhlá obrazovka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Modely fungování  a organizace finanční správy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Modely fungování  a organizace finanční správy</dc:title>
  <dc:creator>Hewlett-Packard Company</dc:creator>
  <cp:lastModifiedBy>Hewlett-Packard Company</cp:lastModifiedBy>
  <cp:revision>2</cp:revision>
  <dcterms:created xsi:type="dcterms:W3CDTF">2020-10-19T15:26:42Z</dcterms:created>
  <dcterms:modified xsi:type="dcterms:W3CDTF">2020-10-19T15:28:31Z</dcterms:modified>
</cp:coreProperties>
</file>