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302" r:id="rId4"/>
    <p:sldId id="259" r:id="rId5"/>
    <p:sldId id="306" r:id="rId6"/>
    <p:sldId id="307" r:id="rId7"/>
    <p:sldId id="260" r:id="rId8"/>
    <p:sldId id="257" r:id="rId9"/>
    <p:sldId id="261" r:id="rId10"/>
    <p:sldId id="262" r:id="rId11"/>
    <p:sldId id="264" r:id="rId12"/>
    <p:sldId id="269" r:id="rId13"/>
    <p:sldId id="299" r:id="rId14"/>
    <p:sldId id="270" r:id="rId15"/>
    <p:sldId id="305" r:id="rId16"/>
    <p:sldId id="274" r:id="rId17"/>
    <p:sldId id="278" r:id="rId18"/>
    <p:sldId id="279" r:id="rId19"/>
    <p:sldId id="287" r:id="rId20"/>
    <p:sldId id="294" r:id="rId21"/>
    <p:sldId id="288" r:id="rId22"/>
    <p:sldId id="295" r:id="rId23"/>
    <p:sldId id="292" r:id="rId24"/>
    <p:sldId id="296" r:id="rId25"/>
    <p:sldId id="289" r:id="rId26"/>
    <p:sldId id="290" r:id="rId27"/>
    <p:sldId id="297" r:id="rId28"/>
    <p:sldId id="298" r:id="rId29"/>
    <p:sldId id="285" r:id="rId30"/>
    <p:sldId id="308" r:id="rId31"/>
    <p:sldId id="309" r:id="rId32"/>
    <p:sldId id="310" r:id="rId33"/>
    <p:sldId id="312" r:id="rId34"/>
    <p:sldId id="315" r:id="rId35"/>
    <p:sldId id="316" r:id="rId36"/>
    <p:sldId id="317" r:id="rId37"/>
    <p:sldId id="311" r:id="rId38"/>
    <p:sldId id="318" r:id="rId39"/>
    <p:sldId id="319" r:id="rId40"/>
    <p:sldId id="321" r:id="rId41"/>
    <p:sldId id="320" r:id="rId42"/>
    <p:sldId id="280" r:id="rId43"/>
    <p:sldId id="265" r:id="rId4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77226" autoAdjust="0"/>
  </p:normalViewPr>
  <p:slideViewPr>
    <p:cSldViewPr snapToGrid="0">
      <p:cViewPr varScale="1">
        <p:scale>
          <a:sx n="88" d="100"/>
          <a:sy n="88" d="100"/>
        </p:scale>
        <p:origin x="828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C18EC-C5C1-44F4-90C3-723F708C61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0D6733A-90A1-4628-AB56-5652C0168D15}">
      <dgm:prSet/>
      <dgm:spPr/>
      <dgm:t>
        <a:bodyPr/>
        <a:lstStyle/>
        <a:p>
          <a:pPr rtl="0"/>
          <a:r>
            <a:rPr lang="cs-CZ" b="0" dirty="0"/>
            <a:t>k čemu to je?</a:t>
          </a:r>
          <a:endParaRPr lang="cs-CZ" dirty="0"/>
        </a:p>
      </dgm:t>
    </dgm:pt>
    <dgm:pt modelId="{226E15D0-4D29-4DB6-BFC1-72F94B7143EB}" type="parTrans" cxnId="{BFFDB3EA-5F1D-40AE-97EE-D9DAABD45F50}">
      <dgm:prSet/>
      <dgm:spPr/>
      <dgm:t>
        <a:bodyPr/>
        <a:lstStyle/>
        <a:p>
          <a:endParaRPr lang="cs-CZ"/>
        </a:p>
      </dgm:t>
    </dgm:pt>
    <dgm:pt modelId="{7273AD88-EB58-4C75-9B19-94CEE8A12A2B}" type="sibTrans" cxnId="{BFFDB3EA-5F1D-40AE-97EE-D9DAABD45F50}">
      <dgm:prSet/>
      <dgm:spPr/>
      <dgm:t>
        <a:bodyPr/>
        <a:lstStyle/>
        <a:p>
          <a:endParaRPr lang="cs-CZ"/>
        </a:p>
      </dgm:t>
    </dgm:pt>
    <dgm:pt modelId="{2CD8D16C-2326-4424-B356-2425A699DBBC}">
      <dgm:prSet/>
      <dgm:spPr/>
      <dgm:t>
        <a:bodyPr/>
        <a:lstStyle/>
        <a:p>
          <a:pPr rtl="0"/>
          <a:r>
            <a:rPr lang="cs-CZ" b="0"/>
            <a:t>ochranná</a:t>
          </a:r>
          <a:endParaRPr lang="cs-CZ"/>
        </a:p>
      </dgm:t>
    </dgm:pt>
    <dgm:pt modelId="{8338DC1A-BC8D-4FCB-8A8A-8653C5C525A6}" type="parTrans" cxnId="{A0FCD993-28FB-4D55-BE49-9DA9B73260B3}">
      <dgm:prSet/>
      <dgm:spPr/>
      <dgm:t>
        <a:bodyPr/>
        <a:lstStyle/>
        <a:p>
          <a:endParaRPr lang="cs-CZ"/>
        </a:p>
      </dgm:t>
    </dgm:pt>
    <dgm:pt modelId="{7F880C04-8FA0-42AC-84DF-C2838FD91203}" type="sibTrans" cxnId="{A0FCD993-28FB-4D55-BE49-9DA9B73260B3}">
      <dgm:prSet/>
      <dgm:spPr/>
      <dgm:t>
        <a:bodyPr/>
        <a:lstStyle/>
        <a:p>
          <a:endParaRPr lang="cs-CZ"/>
        </a:p>
      </dgm:t>
    </dgm:pt>
    <dgm:pt modelId="{C7BCD8DE-1967-451D-B878-E8315CB71B39}">
      <dgm:prSet/>
      <dgm:spPr/>
      <dgm:t>
        <a:bodyPr/>
        <a:lstStyle/>
        <a:p>
          <a:pPr rtl="0"/>
          <a:r>
            <a:rPr lang="cs-CZ" b="0"/>
            <a:t>organizační</a:t>
          </a:r>
          <a:endParaRPr lang="cs-CZ"/>
        </a:p>
      </dgm:t>
    </dgm:pt>
    <dgm:pt modelId="{58719C4A-A194-4FFA-83D3-E782E07648A7}" type="parTrans" cxnId="{9BAF2087-E933-44D9-B54F-D6CDC09FC6D4}">
      <dgm:prSet/>
      <dgm:spPr/>
      <dgm:t>
        <a:bodyPr/>
        <a:lstStyle/>
        <a:p>
          <a:endParaRPr lang="cs-CZ"/>
        </a:p>
      </dgm:t>
    </dgm:pt>
    <dgm:pt modelId="{3F8DA884-F8CA-436B-9B08-F8B29772A2B3}" type="sibTrans" cxnId="{9BAF2087-E933-44D9-B54F-D6CDC09FC6D4}">
      <dgm:prSet/>
      <dgm:spPr/>
      <dgm:t>
        <a:bodyPr/>
        <a:lstStyle/>
        <a:p>
          <a:endParaRPr lang="cs-CZ"/>
        </a:p>
      </dgm:t>
    </dgm:pt>
    <dgm:pt modelId="{DB2B08E3-656A-4EA8-8C80-5C4C18AAB03E}">
      <dgm:prSet/>
      <dgm:spPr/>
      <dgm:t>
        <a:bodyPr/>
        <a:lstStyle/>
        <a:p>
          <a:pPr rtl="0"/>
          <a:r>
            <a:rPr lang="cs-CZ" b="0"/>
            <a:t>výchovná</a:t>
          </a:r>
          <a:endParaRPr lang="cs-CZ"/>
        </a:p>
      </dgm:t>
    </dgm:pt>
    <dgm:pt modelId="{788FF895-79F9-4240-AE04-E8D452B50A5D}" type="parTrans" cxnId="{90447608-2060-4D08-A13A-02029EB53678}">
      <dgm:prSet/>
      <dgm:spPr/>
      <dgm:t>
        <a:bodyPr/>
        <a:lstStyle/>
        <a:p>
          <a:endParaRPr lang="cs-CZ"/>
        </a:p>
      </dgm:t>
    </dgm:pt>
    <dgm:pt modelId="{6A4C2714-03B2-452B-87AB-8B6756F051E3}" type="sibTrans" cxnId="{90447608-2060-4D08-A13A-02029EB53678}">
      <dgm:prSet/>
      <dgm:spPr/>
      <dgm:t>
        <a:bodyPr/>
        <a:lstStyle/>
        <a:p>
          <a:endParaRPr lang="cs-CZ"/>
        </a:p>
      </dgm:t>
    </dgm:pt>
    <dgm:pt modelId="{AD8C1B48-CB77-4341-B42A-3A25775A8F52}" type="pres">
      <dgm:prSet presAssocID="{DBDC18EC-C5C1-44F4-90C3-723F708C61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0DC9C3-5354-4D1F-890A-5606869A2733}" type="pres">
      <dgm:prSet presAssocID="{B0D6733A-90A1-4628-AB56-5652C0168D15}" presName="hierRoot1" presStyleCnt="0">
        <dgm:presLayoutVars>
          <dgm:hierBranch val="init"/>
        </dgm:presLayoutVars>
      </dgm:prSet>
      <dgm:spPr/>
    </dgm:pt>
    <dgm:pt modelId="{B620851D-7590-4037-B82A-7568238F946E}" type="pres">
      <dgm:prSet presAssocID="{B0D6733A-90A1-4628-AB56-5652C0168D15}" presName="rootComposite1" presStyleCnt="0"/>
      <dgm:spPr/>
    </dgm:pt>
    <dgm:pt modelId="{79C750B5-8EFF-4520-9BAC-F6194762A627}" type="pres">
      <dgm:prSet presAssocID="{B0D6733A-90A1-4628-AB56-5652C0168D15}" presName="rootText1" presStyleLbl="node0" presStyleIdx="0" presStyleCnt="1" custScaleY="54680">
        <dgm:presLayoutVars>
          <dgm:chPref val="3"/>
        </dgm:presLayoutVars>
      </dgm:prSet>
      <dgm:spPr/>
    </dgm:pt>
    <dgm:pt modelId="{027E109A-36C6-4E9F-965B-538CA02B6900}" type="pres">
      <dgm:prSet presAssocID="{B0D6733A-90A1-4628-AB56-5652C0168D15}" presName="rootConnector1" presStyleLbl="node1" presStyleIdx="0" presStyleCnt="0"/>
      <dgm:spPr/>
    </dgm:pt>
    <dgm:pt modelId="{AFAFD41A-38ED-4EC6-BE4D-E34E2AE155D4}" type="pres">
      <dgm:prSet presAssocID="{B0D6733A-90A1-4628-AB56-5652C0168D15}" presName="hierChild2" presStyleCnt="0"/>
      <dgm:spPr/>
    </dgm:pt>
    <dgm:pt modelId="{75237C4E-9B74-434F-BB32-110A914E8645}" type="pres">
      <dgm:prSet presAssocID="{8338DC1A-BC8D-4FCB-8A8A-8653C5C525A6}" presName="Name37" presStyleLbl="parChTrans1D2" presStyleIdx="0" presStyleCnt="3"/>
      <dgm:spPr/>
    </dgm:pt>
    <dgm:pt modelId="{009EB64F-413B-4911-8600-1B5F7DE9CAB6}" type="pres">
      <dgm:prSet presAssocID="{2CD8D16C-2326-4424-B356-2425A699DBBC}" presName="hierRoot2" presStyleCnt="0">
        <dgm:presLayoutVars>
          <dgm:hierBranch val="init"/>
        </dgm:presLayoutVars>
      </dgm:prSet>
      <dgm:spPr/>
    </dgm:pt>
    <dgm:pt modelId="{CD883078-478D-47E3-80EE-253A9A24CE06}" type="pres">
      <dgm:prSet presAssocID="{2CD8D16C-2326-4424-B356-2425A699DBBC}" presName="rootComposite" presStyleCnt="0"/>
      <dgm:spPr/>
    </dgm:pt>
    <dgm:pt modelId="{14B74D3E-BB39-43E0-A6DA-DEA2FDA084A8}" type="pres">
      <dgm:prSet presAssocID="{2CD8D16C-2326-4424-B356-2425A699DBBC}" presName="rootText" presStyleLbl="node2" presStyleIdx="0" presStyleCnt="3">
        <dgm:presLayoutVars>
          <dgm:chPref val="3"/>
        </dgm:presLayoutVars>
      </dgm:prSet>
      <dgm:spPr/>
    </dgm:pt>
    <dgm:pt modelId="{2424D06E-A660-4585-BE45-67DE503E2168}" type="pres">
      <dgm:prSet presAssocID="{2CD8D16C-2326-4424-B356-2425A699DBBC}" presName="rootConnector" presStyleLbl="node2" presStyleIdx="0" presStyleCnt="3"/>
      <dgm:spPr/>
    </dgm:pt>
    <dgm:pt modelId="{217263A6-F8F1-4450-B7D3-742887B7A940}" type="pres">
      <dgm:prSet presAssocID="{2CD8D16C-2326-4424-B356-2425A699DBBC}" presName="hierChild4" presStyleCnt="0"/>
      <dgm:spPr/>
    </dgm:pt>
    <dgm:pt modelId="{7F209798-EDBE-4D91-B98B-7AAE25EE8462}" type="pres">
      <dgm:prSet presAssocID="{2CD8D16C-2326-4424-B356-2425A699DBBC}" presName="hierChild5" presStyleCnt="0"/>
      <dgm:spPr/>
    </dgm:pt>
    <dgm:pt modelId="{7EFBEF2F-D4A0-43B6-BA68-377F8FAD7CA5}" type="pres">
      <dgm:prSet presAssocID="{58719C4A-A194-4FFA-83D3-E782E07648A7}" presName="Name37" presStyleLbl="parChTrans1D2" presStyleIdx="1" presStyleCnt="3"/>
      <dgm:spPr/>
    </dgm:pt>
    <dgm:pt modelId="{179F7B90-54C1-4543-8515-D7D678BCB938}" type="pres">
      <dgm:prSet presAssocID="{C7BCD8DE-1967-451D-B878-E8315CB71B39}" presName="hierRoot2" presStyleCnt="0">
        <dgm:presLayoutVars>
          <dgm:hierBranch val="init"/>
        </dgm:presLayoutVars>
      </dgm:prSet>
      <dgm:spPr/>
    </dgm:pt>
    <dgm:pt modelId="{B8C983EB-6A97-4D38-AB65-E444D6A41E55}" type="pres">
      <dgm:prSet presAssocID="{C7BCD8DE-1967-451D-B878-E8315CB71B39}" presName="rootComposite" presStyleCnt="0"/>
      <dgm:spPr/>
    </dgm:pt>
    <dgm:pt modelId="{216CAAD5-9E3B-4DC7-A68B-892DCB3F9B7F}" type="pres">
      <dgm:prSet presAssocID="{C7BCD8DE-1967-451D-B878-E8315CB71B39}" presName="rootText" presStyleLbl="node2" presStyleIdx="1" presStyleCnt="3">
        <dgm:presLayoutVars>
          <dgm:chPref val="3"/>
        </dgm:presLayoutVars>
      </dgm:prSet>
      <dgm:spPr/>
    </dgm:pt>
    <dgm:pt modelId="{C8BB63A2-9D51-4D42-84A3-08FB59D21DA8}" type="pres">
      <dgm:prSet presAssocID="{C7BCD8DE-1967-451D-B878-E8315CB71B39}" presName="rootConnector" presStyleLbl="node2" presStyleIdx="1" presStyleCnt="3"/>
      <dgm:spPr/>
    </dgm:pt>
    <dgm:pt modelId="{E57B66A9-BFC1-4D4F-BD0E-7567B7AC8C4E}" type="pres">
      <dgm:prSet presAssocID="{C7BCD8DE-1967-451D-B878-E8315CB71B39}" presName="hierChild4" presStyleCnt="0"/>
      <dgm:spPr/>
    </dgm:pt>
    <dgm:pt modelId="{BBA43913-3E3E-4401-B6C5-D3E294563152}" type="pres">
      <dgm:prSet presAssocID="{C7BCD8DE-1967-451D-B878-E8315CB71B39}" presName="hierChild5" presStyleCnt="0"/>
      <dgm:spPr/>
    </dgm:pt>
    <dgm:pt modelId="{3FE859A8-94A2-4104-8F3E-8E54549D7C70}" type="pres">
      <dgm:prSet presAssocID="{788FF895-79F9-4240-AE04-E8D452B50A5D}" presName="Name37" presStyleLbl="parChTrans1D2" presStyleIdx="2" presStyleCnt="3"/>
      <dgm:spPr/>
    </dgm:pt>
    <dgm:pt modelId="{44D4A366-0CEA-400E-9853-87F9A3084C34}" type="pres">
      <dgm:prSet presAssocID="{DB2B08E3-656A-4EA8-8C80-5C4C18AAB03E}" presName="hierRoot2" presStyleCnt="0">
        <dgm:presLayoutVars>
          <dgm:hierBranch val="init"/>
        </dgm:presLayoutVars>
      </dgm:prSet>
      <dgm:spPr/>
    </dgm:pt>
    <dgm:pt modelId="{1C611BF2-1094-4555-833E-00B0D58CD5F8}" type="pres">
      <dgm:prSet presAssocID="{DB2B08E3-656A-4EA8-8C80-5C4C18AAB03E}" presName="rootComposite" presStyleCnt="0"/>
      <dgm:spPr/>
    </dgm:pt>
    <dgm:pt modelId="{246024E9-BE9D-4297-9218-03B058FB139E}" type="pres">
      <dgm:prSet presAssocID="{DB2B08E3-656A-4EA8-8C80-5C4C18AAB03E}" presName="rootText" presStyleLbl="node2" presStyleIdx="2" presStyleCnt="3">
        <dgm:presLayoutVars>
          <dgm:chPref val="3"/>
        </dgm:presLayoutVars>
      </dgm:prSet>
      <dgm:spPr/>
    </dgm:pt>
    <dgm:pt modelId="{4E6D55D8-6E88-4648-9416-502EDF75BDE3}" type="pres">
      <dgm:prSet presAssocID="{DB2B08E3-656A-4EA8-8C80-5C4C18AAB03E}" presName="rootConnector" presStyleLbl="node2" presStyleIdx="2" presStyleCnt="3"/>
      <dgm:spPr/>
    </dgm:pt>
    <dgm:pt modelId="{5B301017-FA53-44AD-81FF-A2489DBB6BB5}" type="pres">
      <dgm:prSet presAssocID="{DB2B08E3-656A-4EA8-8C80-5C4C18AAB03E}" presName="hierChild4" presStyleCnt="0"/>
      <dgm:spPr/>
    </dgm:pt>
    <dgm:pt modelId="{BE1D64F3-81AD-4572-92BB-67645A3F3B68}" type="pres">
      <dgm:prSet presAssocID="{DB2B08E3-656A-4EA8-8C80-5C4C18AAB03E}" presName="hierChild5" presStyleCnt="0"/>
      <dgm:spPr/>
    </dgm:pt>
    <dgm:pt modelId="{1A039007-825B-4611-B854-84D59FCE1097}" type="pres">
      <dgm:prSet presAssocID="{B0D6733A-90A1-4628-AB56-5652C0168D15}" presName="hierChild3" presStyleCnt="0"/>
      <dgm:spPr/>
    </dgm:pt>
  </dgm:ptLst>
  <dgm:cxnLst>
    <dgm:cxn modelId="{90447608-2060-4D08-A13A-02029EB53678}" srcId="{B0D6733A-90A1-4628-AB56-5652C0168D15}" destId="{DB2B08E3-656A-4EA8-8C80-5C4C18AAB03E}" srcOrd="2" destOrd="0" parTransId="{788FF895-79F9-4240-AE04-E8D452B50A5D}" sibTransId="{6A4C2714-03B2-452B-87AB-8B6756F051E3}"/>
    <dgm:cxn modelId="{FE192E15-778E-46FB-BBB9-37D274648985}" type="presOf" srcId="{58719C4A-A194-4FFA-83D3-E782E07648A7}" destId="{7EFBEF2F-D4A0-43B6-BA68-377F8FAD7CA5}" srcOrd="0" destOrd="0" presId="urn:microsoft.com/office/officeart/2005/8/layout/orgChart1"/>
    <dgm:cxn modelId="{43E3981F-9ACA-450A-8C99-31DA38BBC6A2}" type="presOf" srcId="{2CD8D16C-2326-4424-B356-2425A699DBBC}" destId="{2424D06E-A660-4585-BE45-67DE503E2168}" srcOrd="1" destOrd="0" presId="urn:microsoft.com/office/officeart/2005/8/layout/orgChart1"/>
    <dgm:cxn modelId="{84BDB227-67C5-4D78-B1EC-840B6DC557EA}" type="presOf" srcId="{DBDC18EC-C5C1-44F4-90C3-723F708C61B2}" destId="{AD8C1B48-CB77-4341-B42A-3A25775A8F52}" srcOrd="0" destOrd="0" presId="urn:microsoft.com/office/officeart/2005/8/layout/orgChart1"/>
    <dgm:cxn modelId="{B6DDB032-F712-4D99-99D0-14D952D64CB3}" type="presOf" srcId="{B0D6733A-90A1-4628-AB56-5652C0168D15}" destId="{79C750B5-8EFF-4520-9BAC-F6194762A627}" srcOrd="0" destOrd="0" presId="urn:microsoft.com/office/officeart/2005/8/layout/orgChart1"/>
    <dgm:cxn modelId="{874C3547-D9BA-458E-AD9D-7ABD8D16DC46}" type="presOf" srcId="{B0D6733A-90A1-4628-AB56-5652C0168D15}" destId="{027E109A-36C6-4E9F-965B-538CA02B6900}" srcOrd="1" destOrd="0" presId="urn:microsoft.com/office/officeart/2005/8/layout/orgChart1"/>
    <dgm:cxn modelId="{2E11324E-A2B4-4DD6-90AB-58FBB519D8C1}" type="presOf" srcId="{C7BCD8DE-1967-451D-B878-E8315CB71B39}" destId="{C8BB63A2-9D51-4D42-84A3-08FB59D21DA8}" srcOrd="1" destOrd="0" presId="urn:microsoft.com/office/officeart/2005/8/layout/orgChart1"/>
    <dgm:cxn modelId="{9CDE536E-1828-4228-B62E-80B4ACE2FFF4}" type="presOf" srcId="{788FF895-79F9-4240-AE04-E8D452B50A5D}" destId="{3FE859A8-94A2-4104-8F3E-8E54549D7C70}" srcOrd="0" destOrd="0" presId="urn:microsoft.com/office/officeart/2005/8/layout/orgChart1"/>
    <dgm:cxn modelId="{94953673-E42D-426A-80E7-85267E81908B}" type="presOf" srcId="{DB2B08E3-656A-4EA8-8C80-5C4C18AAB03E}" destId="{246024E9-BE9D-4297-9218-03B058FB139E}" srcOrd="0" destOrd="0" presId="urn:microsoft.com/office/officeart/2005/8/layout/orgChart1"/>
    <dgm:cxn modelId="{EBF2C153-33AD-4163-97E6-DD93C833BEDC}" type="presOf" srcId="{C7BCD8DE-1967-451D-B878-E8315CB71B39}" destId="{216CAAD5-9E3B-4DC7-A68B-892DCB3F9B7F}" srcOrd="0" destOrd="0" presId="urn:microsoft.com/office/officeart/2005/8/layout/orgChart1"/>
    <dgm:cxn modelId="{9BAF2087-E933-44D9-B54F-D6CDC09FC6D4}" srcId="{B0D6733A-90A1-4628-AB56-5652C0168D15}" destId="{C7BCD8DE-1967-451D-B878-E8315CB71B39}" srcOrd="1" destOrd="0" parTransId="{58719C4A-A194-4FFA-83D3-E782E07648A7}" sibTransId="{3F8DA884-F8CA-436B-9B08-F8B29772A2B3}"/>
    <dgm:cxn modelId="{A0FCD993-28FB-4D55-BE49-9DA9B73260B3}" srcId="{B0D6733A-90A1-4628-AB56-5652C0168D15}" destId="{2CD8D16C-2326-4424-B356-2425A699DBBC}" srcOrd="0" destOrd="0" parTransId="{8338DC1A-BC8D-4FCB-8A8A-8653C5C525A6}" sibTransId="{7F880C04-8FA0-42AC-84DF-C2838FD91203}"/>
    <dgm:cxn modelId="{5D19A4C8-4F14-46C8-9BED-B8590DD998B5}" type="presOf" srcId="{8338DC1A-BC8D-4FCB-8A8A-8653C5C525A6}" destId="{75237C4E-9B74-434F-BB32-110A914E8645}" srcOrd="0" destOrd="0" presId="urn:microsoft.com/office/officeart/2005/8/layout/orgChart1"/>
    <dgm:cxn modelId="{D8364DCE-421C-460E-BD0D-0E75CE0F8C0F}" type="presOf" srcId="{2CD8D16C-2326-4424-B356-2425A699DBBC}" destId="{14B74D3E-BB39-43E0-A6DA-DEA2FDA084A8}" srcOrd="0" destOrd="0" presId="urn:microsoft.com/office/officeart/2005/8/layout/orgChart1"/>
    <dgm:cxn modelId="{BFFDB3EA-5F1D-40AE-97EE-D9DAABD45F50}" srcId="{DBDC18EC-C5C1-44F4-90C3-723F708C61B2}" destId="{B0D6733A-90A1-4628-AB56-5652C0168D15}" srcOrd="0" destOrd="0" parTransId="{226E15D0-4D29-4DB6-BFC1-72F94B7143EB}" sibTransId="{7273AD88-EB58-4C75-9B19-94CEE8A12A2B}"/>
    <dgm:cxn modelId="{7F2D7BEF-3A64-4141-B4B6-6C1231261E1C}" type="presOf" srcId="{DB2B08E3-656A-4EA8-8C80-5C4C18AAB03E}" destId="{4E6D55D8-6E88-4648-9416-502EDF75BDE3}" srcOrd="1" destOrd="0" presId="urn:microsoft.com/office/officeart/2005/8/layout/orgChart1"/>
    <dgm:cxn modelId="{719BF411-2BF9-45E0-A8EE-3C93B4755692}" type="presParOf" srcId="{AD8C1B48-CB77-4341-B42A-3A25775A8F52}" destId="{610DC9C3-5354-4D1F-890A-5606869A2733}" srcOrd="0" destOrd="0" presId="urn:microsoft.com/office/officeart/2005/8/layout/orgChart1"/>
    <dgm:cxn modelId="{D9C1362C-9691-4544-ABBA-85DD6D6F51A5}" type="presParOf" srcId="{610DC9C3-5354-4D1F-890A-5606869A2733}" destId="{B620851D-7590-4037-B82A-7568238F946E}" srcOrd="0" destOrd="0" presId="urn:microsoft.com/office/officeart/2005/8/layout/orgChart1"/>
    <dgm:cxn modelId="{268A6565-B464-43A0-A561-6300D7FE430A}" type="presParOf" srcId="{B620851D-7590-4037-B82A-7568238F946E}" destId="{79C750B5-8EFF-4520-9BAC-F6194762A627}" srcOrd="0" destOrd="0" presId="urn:microsoft.com/office/officeart/2005/8/layout/orgChart1"/>
    <dgm:cxn modelId="{8AC5FF8B-99EF-497A-8356-D5F498D829A8}" type="presParOf" srcId="{B620851D-7590-4037-B82A-7568238F946E}" destId="{027E109A-36C6-4E9F-965B-538CA02B6900}" srcOrd="1" destOrd="0" presId="urn:microsoft.com/office/officeart/2005/8/layout/orgChart1"/>
    <dgm:cxn modelId="{818681E4-D6E7-449D-874E-7990A9AC8631}" type="presParOf" srcId="{610DC9C3-5354-4D1F-890A-5606869A2733}" destId="{AFAFD41A-38ED-4EC6-BE4D-E34E2AE155D4}" srcOrd="1" destOrd="0" presId="urn:microsoft.com/office/officeart/2005/8/layout/orgChart1"/>
    <dgm:cxn modelId="{1AD67E54-E3C7-4835-8825-18678CD60917}" type="presParOf" srcId="{AFAFD41A-38ED-4EC6-BE4D-E34E2AE155D4}" destId="{75237C4E-9B74-434F-BB32-110A914E8645}" srcOrd="0" destOrd="0" presId="urn:microsoft.com/office/officeart/2005/8/layout/orgChart1"/>
    <dgm:cxn modelId="{A0D355F4-7AD5-4A6F-A25F-D5BC5AA8D5C9}" type="presParOf" srcId="{AFAFD41A-38ED-4EC6-BE4D-E34E2AE155D4}" destId="{009EB64F-413B-4911-8600-1B5F7DE9CAB6}" srcOrd="1" destOrd="0" presId="urn:microsoft.com/office/officeart/2005/8/layout/orgChart1"/>
    <dgm:cxn modelId="{4CDD773E-20CB-4D65-978F-1097ECF1FBDF}" type="presParOf" srcId="{009EB64F-413B-4911-8600-1B5F7DE9CAB6}" destId="{CD883078-478D-47E3-80EE-253A9A24CE06}" srcOrd="0" destOrd="0" presId="urn:microsoft.com/office/officeart/2005/8/layout/orgChart1"/>
    <dgm:cxn modelId="{0407599C-5167-477D-A00B-385838B943B6}" type="presParOf" srcId="{CD883078-478D-47E3-80EE-253A9A24CE06}" destId="{14B74D3E-BB39-43E0-A6DA-DEA2FDA084A8}" srcOrd="0" destOrd="0" presId="urn:microsoft.com/office/officeart/2005/8/layout/orgChart1"/>
    <dgm:cxn modelId="{4A5AAB1D-97BE-40A7-8F05-1690BD0CAD6B}" type="presParOf" srcId="{CD883078-478D-47E3-80EE-253A9A24CE06}" destId="{2424D06E-A660-4585-BE45-67DE503E2168}" srcOrd="1" destOrd="0" presId="urn:microsoft.com/office/officeart/2005/8/layout/orgChart1"/>
    <dgm:cxn modelId="{0AF256B1-0F29-44D6-81FF-7F5510D2D031}" type="presParOf" srcId="{009EB64F-413B-4911-8600-1B5F7DE9CAB6}" destId="{217263A6-F8F1-4450-B7D3-742887B7A940}" srcOrd="1" destOrd="0" presId="urn:microsoft.com/office/officeart/2005/8/layout/orgChart1"/>
    <dgm:cxn modelId="{40163942-CC1E-42E0-87DB-B70FB2C72AD3}" type="presParOf" srcId="{009EB64F-413B-4911-8600-1B5F7DE9CAB6}" destId="{7F209798-EDBE-4D91-B98B-7AAE25EE8462}" srcOrd="2" destOrd="0" presId="urn:microsoft.com/office/officeart/2005/8/layout/orgChart1"/>
    <dgm:cxn modelId="{FABD2D20-8364-49C9-8F77-7143F8892433}" type="presParOf" srcId="{AFAFD41A-38ED-4EC6-BE4D-E34E2AE155D4}" destId="{7EFBEF2F-D4A0-43B6-BA68-377F8FAD7CA5}" srcOrd="2" destOrd="0" presId="urn:microsoft.com/office/officeart/2005/8/layout/orgChart1"/>
    <dgm:cxn modelId="{374644E1-FFB1-4F53-A5B0-AAF65C4E3903}" type="presParOf" srcId="{AFAFD41A-38ED-4EC6-BE4D-E34E2AE155D4}" destId="{179F7B90-54C1-4543-8515-D7D678BCB938}" srcOrd="3" destOrd="0" presId="urn:microsoft.com/office/officeart/2005/8/layout/orgChart1"/>
    <dgm:cxn modelId="{49A12C4F-7EB6-46A8-BE84-F375581CA15B}" type="presParOf" srcId="{179F7B90-54C1-4543-8515-D7D678BCB938}" destId="{B8C983EB-6A97-4D38-AB65-E444D6A41E55}" srcOrd="0" destOrd="0" presId="urn:microsoft.com/office/officeart/2005/8/layout/orgChart1"/>
    <dgm:cxn modelId="{D4A8C9AE-51EC-421A-B3FA-6EB30FD68575}" type="presParOf" srcId="{B8C983EB-6A97-4D38-AB65-E444D6A41E55}" destId="{216CAAD5-9E3B-4DC7-A68B-892DCB3F9B7F}" srcOrd="0" destOrd="0" presId="urn:microsoft.com/office/officeart/2005/8/layout/orgChart1"/>
    <dgm:cxn modelId="{82E07A4D-B64B-4113-A2CB-8D0A0AA82F72}" type="presParOf" srcId="{B8C983EB-6A97-4D38-AB65-E444D6A41E55}" destId="{C8BB63A2-9D51-4D42-84A3-08FB59D21DA8}" srcOrd="1" destOrd="0" presId="urn:microsoft.com/office/officeart/2005/8/layout/orgChart1"/>
    <dgm:cxn modelId="{2B2675C1-C117-4231-B95B-F63FBAA16E5E}" type="presParOf" srcId="{179F7B90-54C1-4543-8515-D7D678BCB938}" destId="{E57B66A9-BFC1-4D4F-BD0E-7567B7AC8C4E}" srcOrd="1" destOrd="0" presId="urn:microsoft.com/office/officeart/2005/8/layout/orgChart1"/>
    <dgm:cxn modelId="{771923A4-3B4C-4D47-8D96-0374C738EE88}" type="presParOf" srcId="{179F7B90-54C1-4543-8515-D7D678BCB938}" destId="{BBA43913-3E3E-4401-B6C5-D3E294563152}" srcOrd="2" destOrd="0" presId="urn:microsoft.com/office/officeart/2005/8/layout/orgChart1"/>
    <dgm:cxn modelId="{5615800D-12B7-43A2-8F54-3F761A1626C5}" type="presParOf" srcId="{AFAFD41A-38ED-4EC6-BE4D-E34E2AE155D4}" destId="{3FE859A8-94A2-4104-8F3E-8E54549D7C70}" srcOrd="4" destOrd="0" presId="urn:microsoft.com/office/officeart/2005/8/layout/orgChart1"/>
    <dgm:cxn modelId="{B2AA28D9-3846-43D7-81DC-512AE3D012A5}" type="presParOf" srcId="{AFAFD41A-38ED-4EC6-BE4D-E34E2AE155D4}" destId="{44D4A366-0CEA-400E-9853-87F9A3084C34}" srcOrd="5" destOrd="0" presId="urn:microsoft.com/office/officeart/2005/8/layout/orgChart1"/>
    <dgm:cxn modelId="{1F95F9A6-1DC4-4020-B482-6B4395479A60}" type="presParOf" srcId="{44D4A366-0CEA-400E-9853-87F9A3084C34}" destId="{1C611BF2-1094-4555-833E-00B0D58CD5F8}" srcOrd="0" destOrd="0" presId="urn:microsoft.com/office/officeart/2005/8/layout/orgChart1"/>
    <dgm:cxn modelId="{5FB943D4-662E-4ABF-BC17-245F53AAB673}" type="presParOf" srcId="{1C611BF2-1094-4555-833E-00B0D58CD5F8}" destId="{246024E9-BE9D-4297-9218-03B058FB139E}" srcOrd="0" destOrd="0" presId="urn:microsoft.com/office/officeart/2005/8/layout/orgChart1"/>
    <dgm:cxn modelId="{93B3E0BD-6175-4F59-85FC-346250A802DD}" type="presParOf" srcId="{1C611BF2-1094-4555-833E-00B0D58CD5F8}" destId="{4E6D55D8-6E88-4648-9416-502EDF75BDE3}" srcOrd="1" destOrd="0" presId="urn:microsoft.com/office/officeart/2005/8/layout/orgChart1"/>
    <dgm:cxn modelId="{8BDC13CC-6A1A-4D95-B630-0247366C1E36}" type="presParOf" srcId="{44D4A366-0CEA-400E-9853-87F9A3084C34}" destId="{5B301017-FA53-44AD-81FF-A2489DBB6BB5}" srcOrd="1" destOrd="0" presId="urn:microsoft.com/office/officeart/2005/8/layout/orgChart1"/>
    <dgm:cxn modelId="{8719F83B-5FFA-4F09-9C63-EE24EE5514A6}" type="presParOf" srcId="{44D4A366-0CEA-400E-9853-87F9A3084C34}" destId="{BE1D64F3-81AD-4572-92BB-67645A3F3B68}" srcOrd="2" destOrd="0" presId="urn:microsoft.com/office/officeart/2005/8/layout/orgChart1"/>
    <dgm:cxn modelId="{71E71698-282F-44E4-B5A6-120BCCCA14C7}" type="presParOf" srcId="{610DC9C3-5354-4D1F-890A-5606869A2733}" destId="{1A039007-825B-4611-B854-84D59FCE10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A8003-1DD9-45E7-91A3-D579FFA129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D3EC31F-FFFA-4A05-8CB2-52B3BBF52974}">
      <dgm:prSet/>
      <dgm:spPr/>
      <dgm:t>
        <a:bodyPr/>
        <a:lstStyle/>
        <a:p>
          <a:pPr rtl="0"/>
          <a:r>
            <a:rPr lang="cs-CZ" b="0"/>
            <a:t>individuální pracovní právo</a:t>
          </a:r>
          <a:endParaRPr lang="cs-CZ"/>
        </a:p>
      </dgm:t>
    </dgm:pt>
    <dgm:pt modelId="{76F26695-5208-4A44-A5EF-53A3947B08BA}" type="parTrans" cxnId="{7C5C9784-37E3-4465-809C-C318EE3ECB85}">
      <dgm:prSet/>
      <dgm:spPr/>
      <dgm:t>
        <a:bodyPr/>
        <a:lstStyle/>
        <a:p>
          <a:endParaRPr lang="cs-CZ"/>
        </a:p>
      </dgm:t>
    </dgm:pt>
    <dgm:pt modelId="{C15E71A6-122E-49DA-B36E-D8D9616348F5}" type="sibTrans" cxnId="{7C5C9784-37E3-4465-809C-C318EE3ECB85}">
      <dgm:prSet/>
      <dgm:spPr/>
      <dgm:t>
        <a:bodyPr/>
        <a:lstStyle/>
        <a:p>
          <a:endParaRPr lang="cs-CZ"/>
        </a:p>
      </dgm:t>
    </dgm:pt>
    <dgm:pt modelId="{5159ABFE-FC20-4C9E-A6EB-D98F29F42B4B}">
      <dgm:prSet/>
      <dgm:spPr/>
      <dgm:t>
        <a:bodyPr/>
        <a:lstStyle/>
        <a:p>
          <a:pPr rtl="0"/>
          <a:r>
            <a:rPr lang="cs-CZ" b="0"/>
            <a:t>právo pracovní smlouvy</a:t>
          </a:r>
          <a:endParaRPr lang="cs-CZ"/>
        </a:p>
      </dgm:t>
    </dgm:pt>
    <dgm:pt modelId="{8C4E0338-06A4-448E-91AE-C9220ED70E76}" type="parTrans" cxnId="{9A7891A1-92C4-4E81-82CF-3378B5CD832A}">
      <dgm:prSet/>
      <dgm:spPr/>
      <dgm:t>
        <a:bodyPr/>
        <a:lstStyle/>
        <a:p>
          <a:endParaRPr lang="cs-CZ"/>
        </a:p>
      </dgm:t>
    </dgm:pt>
    <dgm:pt modelId="{A8BB9B8C-8880-4B7E-B2F7-F8FD92F7A7DD}" type="sibTrans" cxnId="{9A7891A1-92C4-4E81-82CF-3378B5CD832A}">
      <dgm:prSet/>
      <dgm:spPr/>
      <dgm:t>
        <a:bodyPr/>
        <a:lstStyle/>
        <a:p>
          <a:endParaRPr lang="cs-CZ"/>
        </a:p>
      </dgm:t>
    </dgm:pt>
    <dgm:pt modelId="{E610EB1A-CC73-49EB-A5A7-878837FA9FF0}">
      <dgm:prSet/>
      <dgm:spPr/>
      <dgm:t>
        <a:bodyPr/>
        <a:lstStyle/>
        <a:p>
          <a:pPr rtl="0"/>
          <a:r>
            <a:rPr lang="cs-CZ" b="0"/>
            <a:t>kolektivní pracovní právo</a:t>
          </a:r>
          <a:endParaRPr lang="cs-CZ"/>
        </a:p>
      </dgm:t>
    </dgm:pt>
    <dgm:pt modelId="{AC7FD661-306B-4F5C-97D3-637D13A7179E}" type="parTrans" cxnId="{FC474AFC-EE71-4EB4-AA36-3530E2979E4E}">
      <dgm:prSet/>
      <dgm:spPr/>
      <dgm:t>
        <a:bodyPr/>
        <a:lstStyle/>
        <a:p>
          <a:endParaRPr lang="cs-CZ"/>
        </a:p>
      </dgm:t>
    </dgm:pt>
    <dgm:pt modelId="{DB6429D5-2A0F-4E28-8936-A279075218B9}" type="sibTrans" cxnId="{FC474AFC-EE71-4EB4-AA36-3530E2979E4E}">
      <dgm:prSet/>
      <dgm:spPr/>
      <dgm:t>
        <a:bodyPr/>
        <a:lstStyle/>
        <a:p>
          <a:endParaRPr lang="cs-CZ"/>
        </a:p>
      </dgm:t>
    </dgm:pt>
    <dgm:pt modelId="{9F3E251A-4EDB-43E2-B7A3-7B1BB72B9A7F}">
      <dgm:prSet/>
      <dgm:spPr/>
      <dgm:t>
        <a:bodyPr/>
        <a:lstStyle/>
        <a:p>
          <a:pPr rtl="0"/>
          <a:r>
            <a:rPr lang="cs-CZ" b="0"/>
            <a:t>právo kolektivní smlouvy</a:t>
          </a:r>
          <a:endParaRPr lang="cs-CZ"/>
        </a:p>
      </dgm:t>
    </dgm:pt>
    <dgm:pt modelId="{0125E65B-3ED8-4CE9-8561-7B89A7A922F1}" type="parTrans" cxnId="{75B2879D-C812-4083-9515-D8FDE0F70AAB}">
      <dgm:prSet/>
      <dgm:spPr/>
      <dgm:t>
        <a:bodyPr/>
        <a:lstStyle/>
        <a:p>
          <a:endParaRPr lang="cs-CZ"/>
        </a:p>
      </dgm:t>
    </dgm:pt>
    <dgm:pt modelId="{7F475772-BE36-4A3B-8336-B55F5422BE02}" type="sibTrans" cxnId="{75B2879D-C812-4083-9515-D8FDE0F70AAB}">
      <dgm:prSet/>
      <dgm:spPr/>
      <dgm:t>
        <a:bodyPr/>
        <a:lstStyle/>
        <a:p>
          <a:endParaRPr lang="cs-CZ"/>
        </a:p>
      </dgm:t>
    </dgm:pt>
    <dgm:pt modelId="{487ED957-5E5E-497C-BCC1-5BFB0AF44A2D}">
      <dgm:prSet/>
      <dgm:spPr/>
      <dgm:t>
        <a:bodyPr/>
        <a:lstStyle/>
        <a:p>
          <a:pPr rtl="0"/>
          <a:r>
            <a:rPr lang="cs-CZ" b="0"/>
            <a:t>zaměstnanost</a:t>
          </a:r>
          <a:endParaRPr lang="cs-CZ"/>
        </a:p>
      </dgm:t>
    </dgm:pt>
    <dgm:pt modelId="{A646AE9D-2285-4B40-8088-A5E5D4195C77}" type="parTrans" cxnId="{6ECFE258-8AD9-4B0F-9799-CF39D489FDD0}">
      <dgm:prSet/>
      <dgm:spPr/>
      <dgm:t>
        <a:bodyPr/>
        <a:lstStyle/>
        <a:p>
          <a:endParaRPr lang="cs-CZ"/>
        </a:p>
      </dgm:t>
    </dgm:pt>
    <dgm:pt modelId="{03337B4D-DA88-4855-82AA-ECCCC7B68082}" type="sibTrans" cxnId="{6ECFE258-8AD9-4B0F-9799-CF39D489FDD0}">
      <dgm:prSet/>
      <dgm:spPr/>
      <dgm:t>
        <a:bodyPr/>
        <a:lstStyle/>
        <a:p>
          <a:endParaRPr lang="cs-CZ"/>
        </a:p>
      </dgm:t>
    </dgm:pt>
    <dgm:pt modelId="{B37ADC14-14ED-48B8-86C0-2C64245AE435}">
      <dgm:prSet/>
      <dgm:spPr/>
      <dgm:t>
        <a:bodyPr/>
        <a:lstStyle/>
        <a:p>
          <a:pPr rtl="0"/>
          <a:r>
            <a:rPr lang="cs-CZ" b="0"/>
            <a:t>politika zaměstnanosti</a:t>
          </a:r>
          <a:endParaRPr lang="cs-CZ"/>
        </a:p>
      </dgm:t>
    </dgm:pt>
    <dgm:pt modelId="{D4453A38-490C-4097-946A-92F11502488C}" type="parTrans" cxnId="{EAFF6839-7874-40E5-A863-C72395BC3403}">
      <dgm:prSet/>
      <dgm:spPr/>
      <dgm:t>
        <a:bodyPr/>
        <a:lstStyle/>
        <a:p>
          <a:endParaRPr lang="cs-CZ"/>
        </a:p>
      </dgm:t>
    </dgm:pt>
    <dgm:pt modelId="{BD1DEE04-448E-4A76-A1D7-3F5864B7D0C2}" type="sibTrans" cxnId="{EAFF6839-7874-40E5-A863-C72395BC3403}">
      <dgm:prSet/>
      <dgm:spPr/>
      <dgm:t>
        <a:bodyPr/>
        <a:lstStyle/>
        <a:p>
          <a:endParaRPr lang="cs-CZ"/>
        </a:p>
      </dgm:t>
    </dgm:pt>
    <dgm:pt modelId="{FE5619E0-2A83-4D96-8D60-224864C45C72}" type="pres">
      <dgm:prSet presAssocID="{57BA8003-1DD9-45E7-91A3-D579FFA129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919E6A-2E1E-4433-8CDC-C51FBCBA7AE8}" type="pres">
      <dgm:prSet presAssocID="{1D3EC31F-FFFA-4A05-8CB2-52B3BBF52974}" presName="root" presStyleCnt="0"/>
      <dgm:spPr/>
    </dgm:pt>
    <dgm:pt modelId="{2BF5B5C3-40CA-4B72-98E2-9C204AD68A82}" type="pres">
      <dgm:prSet presAssocID="{1D3EC31F-FFFA-4A05-8CB2-52B3BBF52974}" presName="rootComposite" presStyleCnt="0"/>
      <dgm:spPr/>
    </dgm:pt>
    <dgm:pt modelId="{DE1402DE-9DF5-4690-ACAA-120D2C39EFC5}" type="pres">
      <dgm:prSet presAssocID="{1D3EC31F-FFFA-4A05-8CB2-52B3BBF52974}" presName="rootText" presStyleLbl="node1" presStyleIdx="0" presStyleCnt="3"/>
      <dgm:spPr/>
    </dgm:pt>
    <dgm:pt modelId="{E6C51D02-606D-4310-BB60-8DBBE8C10D37}" type="pres">
      <dgm:prSet presAssocID="{1D3EC31F-FFFA-4A05-8CB2-52B3BBF52974}" presName="rootConnector" presStyleLbl="node1" presStyleIdx="0" presStyleCnt="3"/>
      <dgm:spPr/>
    </dgm:pt>
    <dgm:pt modelId="{D7045D94-7F48-47A6-8C64-E90E0CA87B2D}" type="pres">
      <dgm:prSet presAssocID="{1D3EC31F-FFFA-4A05-8CB2-52B3BBF52974}" presName="childShape" presStyleCnt="0"/>
      <dgm:spPr/>
    </dgm:pt>
    <dgm:pt modelId="{A9B77AEA-B04C-4478-BA10-640C9D671300}" type="pres">
      <dgm:prSet presAssocID="{8C4E0338-06A4-448E-91AE-C9220ED70E76}" presName="Name13" presStyleLbl="parChTrans1D2" presStyleIdx="0" presStyleCnt="3"/>
      <dgm:spPr/>
    </dgm:pt>
    <dgm:pt modelId="{D607196E-50DE-4A8E-A932-925D0425AA0B}" type="pres">
      <dgm:prSet presAssocID="{5159ABFE-FC20-4C9E-A6EB-D98F29F42B4B}" presName="childText" presStyleLbl="bgAcc1" presStyleIdx="0" presStyleCnt="3">
        <dgm:presLayoutVars>
          <dgm:bulletEnabled val="1"/>
        </dgm:presLayoutVars>
      </dgm:prSet>
      <dgm:spPr/>
    </dgm:pt>
    <dgm:pt modelId="{107D8060-F7D5-43BD-8D4A-58D9B72263CA}" type="pres">
      <dgm:prSet presAssocID="{E610EB1A-CC73-49EB-A5A7-878837FA9FF0}" presName="root" presStyleCnt="0"/>
      <dgm:spPr/>
    </dgm:pt>
    <dgm:pt modelId="{DDB4A379-9068-4669-8371-E0AA4C31EE4C}" type="pres">
      <dgm:prSet presAssocID="{E610EB1A-CC73-49EB-A5A7-878837FA9FF0}" presName="rootComposite" presStyleCnt="0"/>
      <dgm:spPr/>
    </dgm:pt>
    <dgm:pt modelId="{E3BEED0E-F9A0-4272-A6FF-2A73B591192E}" type="pres">
      <dgm:prSet presAssocID="{E610EB1A-CC73-49EB-A5A7-878837FA9FF0}" presName="rootText" presStyleLbl="node1" presStyleIdx="1" presStyleCnt="3"/>
      <dgm:spPr/>
    </dgm:pt>
    <dgm:pt modelId="{B88FC500-7F13-42DA-B072-3D4B8F5D9FD4}" type="pres">
      <dgm:prSet presAssocID="{E610EB1A-CC73-49EB-A5A7-878837FA9FF0}" presName="rootConnector" presStyleLbl="node1" presStyleIdx="1" presStyleCnt="3"/>
      <dgm:spPr/>
    </dgm:pt>
    <dgm:pt modelId="{4903A9CE-58FA-4E4F-9218-DA2FE88EE375}" type="pres">
      <dgm:prSet presAssocID="{E610EB1A-CC73-49EB-A5A7-878837FA9FF0}" presName="childShape" presStyleCnt="0"/>
      <dgm:spPr/>
    </dgm:pt>
    <dgm:pt modelId="{63003242-9F45-47B1-B5F7-EFB3764AD32C}" type="pres">
      <dgm:prSet presAssocID="{0125E65B-3ED8-4CE9-8561-7B89A7A922F1}" presName="Name13" presStyleLbl="parChTrans1D2" presStyleIdx="1" presStyleCnt="3"/>
      <dgm:spPr/>
    </dgm:pt>
    <dgm:pt modelId="{DA76498E-89BF-407C-A6AA-DBA992886164}" type="pres">
      <dgm:prSet presAssocID="{9F3E251A-4EDB-43E2-B7A3-7B1BB72B9A7F}" presName="childText" presStyleLbl="bgAcc1" presStyleIdx="1" presStyleCnt="3">
        <dgm:presLayoutVars>
          <dgm:bulletEnabled val="1"/>
        </dgm:presLayoutVars>
      </dgm:prSet>
      <dgm:spPr/>
    </dgm:pt>
    <dgm:pt modelId="{11C057F8-582B-4D83-A261-D5CEDF61E827}" type="pres">
      <dgm:prSet presAssocID="{487ED957-5E5E-497C-BCC1-5BFB0AF44A2D}" presName="root" presStyleCnt="0"/>
      <dgm:spPr/>
    </dgm:pt>
    <dgm:pt modelId="{72F611F1-6DFA-4414-BD02-C9D53401B49B}" type="pres">
      <dgm:prSet presAssocID="{487ED957-5E5E-497C-BCC1-5BFB0AF44A2D}" presName="rootComposite" presStyleCnt="0"/>
      <dgm:spPr/>
    </dgm:pt>
    <dgm:pt modelId="{F4BBAE81-76FF-46B3-8B88-1C51C2C7D308}" type="pres">
      <dgm:prSet presAssocID="{487ED957-5E5E-497C-BCC1-5BFB0AF44A2D}" presName="rootText" presStyleLbl="node1" presStyleIdx="2" presStyleCnt="3"/>
      <dgm:spPr/>
    </dgm:pt>
    <dgm:pt modelId="{92619554-19E1-4311-B6E1-450F8B982AFF}" type="pres">
      <dgm:prSet presAssocID="{487ED957-5E5E-497C-BCC1-5BFB0AF44A2D}" presName="rootConnector" presStyleLbl="node1" presStyleIdx="2" presStyleCnt="3"/>
      <dgm:spPr/>
    </dgm:pt>
    <dgm:pt modelId="{6A283A3A-A347-47C4-B692-1D6AA6BFBEDB}" type="pres">
      <dgm:prSet presAssocID="{487ED957-5E5E-497C-BCC1-5BFB0AF44A2D}" presName="childShape" presStyleCnt="0"/>
      <dgm:spPr/>
    </dgm:pt>
    <dgm:pt modelId="{0FD9C519-AB34-4376-AA05-DA3939543D12}" type="pres">
      <dgm:prSet presAssocID="{D4453A38-490C-4097-946A-92F11502488C}" presName="Name13" presStyleLbl="parChTrans1D2" presStyleIdx="2" presStyleCnt="3"/>
      <dgm:spPr/>
    </dgm:pt>
    <dgm:pt modelId="{001CA898-B630-43FE-8E5B-8DC8FB5F15BD}" type="pres">
      <dgm:prSet presAssocID="{B37ADC14-14ED-48B8-86C0-2C64245AE435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17C2DD00-B9E1-4724-BB7A-C176532A7FDC}" type="presOf" srcId="{487ED957-5E5E-497C-BCC1-5BFB0AF44A2D}" destId="{F4BBAE81-76FF-46B3-8B88-1C51C2C7D308}" srcOrd="0" destOrd="0" presId="urn:microsoft.com/office/officeart/2005/8/layout/hierarchy3"/>
    <dgm:cxn modelId="{B6DC2F1C-C905-4B35-B242-4BA41C7D473C}" type="presOf" srcId="{D4453A38-490C-4097-946A-92F11502488C}" destId="{0FD9C519-AB34-4376-AA05-DA3939543D12}" srcOrd="0" destOrd="0" presId="urn:microsoft.com/office/officeart/2005/8/layout/hierarchy3"/>
    <dgm:cxn modelId="{11BCAC1E-8FBB-477B-BD20-113B12642902}" type="presOf" srcId="{E610EB1A-CC73-49EB-A5A7-878837FA9FF0}" destId="{B88FC500-7F13-42DA-B072-3D4B8F5D9FD4}" srcOrd="1" destOrd="0" presId="urn:microsoft.com/office/officeart/2005/8/layout/hierarchy3"/>
    <dgm:cxn modelId="{EAFF6839-7874-40E5-A863-C72395BC3403}" srcId="{487ED957-5E5E-497C-BCC1-5BFB0AF44A2D}" destId="{B37ADC14-14ED-48B8-86C0-2C64245AE435}" srcOrd="0" destOrd="0" parTransId="{D4453A38-490C-4097-946A-92F11502488C}" sibTransId="{BD1DEE04-448E-4A76-A1D7-3F5864B7D0C2}"/>
    <dgm:cxn modelId="{6E726045-1839-442C-9DB6-7FDE7BFFFA3D}" type="presOf" srcId="{487ED957-5E5E-497C-BCC1-5BFB0AF44A2D}" destId="{92619554-19E1-4311-B6E1-450F8B982AFF}" srcOrd="1" destOrd="0" presId="urn:microsoft.com/office/officeart/2005/8/layout/hierarchy3"/>
    <dgm:cxn modelId="{37F14D47-F2B4-4143-AF10-958BF4C75B5B}" type="presOf" srcId="{E610EB1A-CC73-49EB-A5A7-878837FA9FF0}" destId="{E3BEED0E-F9A0-4272-A6FF-2A73B591192E}" srcOrd="0" destOrd="0" presId="urn:microsoft.com/office/officeart/2005/8/layout/hierarchy3"/>
    <dgm:cxn modelId="{6ECFE258-8AD9-4B0F-9799-CF39D489FDD0}" srcId="{57BA8003-1DD9-45E7-91A3-D579FFA1298F}" destId="{487ED957-5E5E-497C-BCC1-5BFB0AF44A2D}" srcOrd="2" destOrd="0" parTransId="{A646AE9D-2285-4B40-8088-A5E5D4195C77}" sibTransId="{03337B4D-DA88-4855-82AA-ECCCC7B68082}"/>
    <dgm:cxn modelId="{D16E7D7E-B9C4-444D-97E4-85158AC15E04}" type="presOf" srcId="{5159ABFE-FC20-4C9E-A6EB-D98F29F42B4B}" destId="{D607196E-50DE-4A8E-A932-925D0425AA0B}" srcOrd="0" destOrd="0" presId="urn:microsoft.com/office/officeart/2005/8/layout/hierarchy3"/>
    <dgm:cxn modelId="{46FFC37F-1CA8-4786-AEE2-B67E3498A733}" type="presOf" srcId="{8C4E0338-06A4-448E-91AE-C9220ED70E76}" destId="{A9B77AEA-B04C-4478-BA10-640C9D671300}" srcOrd="0" destOrd="0" presId="urn:microsoft.com/office/officeart/2005/8/layout/hierarchy3"/>
    <dgm:cxn modelId="{7C5C9784-37E3-4465-809C-C318EE3ECB85}" srcId="{57BA8003-1DD9-45E7-91A3-D579FFA1298F}" destId="{1D3EC31F-FFFA-4A05-8CB2-52B3BBF52974}" srcOrd="0" destOrd="0" parTransId="{76F26695-5208-4A44-A5EF-53A3947B08BA}" sibTransId="{C15E71A6-122E-49DA-B36E-D8D9616348F5}"/>
    <dgm:cxn modelId="{509C6191-BEB1-4822-93D6-B806AE623891}" type="presOf" srcId="{0125E65B-3ED8-4CE9-8561-7B89A7A922F1}" destId="{63003242-9F45-47B1-B5F7-EFB3764AD32C}" srcOrd="0" destOrd="0" presId="urn:microsoft.com/office/officeart/2005/8/layout/hierarchy3"/>
    <dgm:cxn modelId="{173A9694-5314-469C-8E8C-24BD172D8E8C}" type="presOf" srcId="{9F3E251A-4EDB-43E2-B7A3-7B1BB72B9A7F}" destId="{DA76498E-89BF-407C-A6AA-DBA992886164}" srcOrd="0" destOrd="0" presId="urn:microsoft.com/office/officeart/2005/8/layout/hierarchy3"/>
    <dgm:cxn modelId="{54013595-6C63-4F75-81E3-5B2F79DC8D19}" type="presOf" srcId="{B37ADC14-14ED-48B8-86C0-2C64245AE435}" destId="{001CA898-B630-43FE-8E5B-8DC8FB5F15BD}" srcOrd="0" destOrd="0" presId="urn:microsoft.com/office/officeart/2005/8/layout/hierarchy3"/>
    <dgm:cxn modelId="{2412F69A-C380-4EC8-9B0D-60F7D38C2E59}" type="presOf" srcId="{1D3EC31F-FFFA-4A05-8CB2-52B3BBF52974}" destId="{DE1402DE-9DF5-4690-ACAA-120D2C39EFC5}" srcOrd="0" destOrd="0" presId="urn:microsoft.com/office/officeart/2005/8/layout/hierarchy3"/>
    <dgm:cxn modelId="{75B2879D-C812-4083-9515-D8FDE0F70AAB}" srcId="{E610EB1A-CC73-49EB-A5A7-878837FA9FF0}" destId="{9F3E251A-4EDB-43E2-B7A3-7B1BB72B9A7F}" srcOrd="0" destOrd="0" parTransId="{0125E65B-3ED8-4CE9-8561-7B89A7A922F1}" sibTransId="{7F475772-BE36-4A3B-8336-B55F5422BE02}"/>
    <dgm:cxn modelId="{9A7891A1-92C4-4E81-82CF-3378B5CD832A}" srcId="{1D3EC31F-FFFA-4A05-8CB2-52B3BBF52974}" destId="{5159ABFE-FC20-4C9E-A6EB-D98F29F42B4B}" srcOrd="0" destOrd="0" parTransId="{8C4E0338-06A4-448E-91AE-C9220ED70E76}" sibTransId="{A8BB9B8C-8880-4B7E-B2F7-F8FD92F7A7DD}"/>
    <dgm:cxn modelId="{907345BB-0A13-4ABD-9314-4DB1D8E95E62}" type="presOf" srcId="{1D3EC31F-FFFA-4A05-8CB2-52B3BBF52974}" destId="{E6C51D02-606D-4310-BB60-8DBBE8C10D37}" srcOrd="1" destOrd="0" presId="urn:microsoft.com/office/officeart/2005/8/layout/hierarchy3"/>
    <dgm:cxn modelId="{2441C4BE-A91B-4BD2-BE12-5E3C2AA2535A}" type="presOf" srcId="{57BA8003-1DD9-45E7-91A3-D579FFA1298F}" destId="{FE5619E0-2A83-4D96-8D60-224864C45C72}" srcOrd="0" destOrd="0" presId="urn:microsoft.com/office/officeart/2005/8/layout/hierarchy3"/>
    <dgm:cxn modelId="{FC474AFC-EE71-4EB4-AA36-3530E2979E4E}" srcId="{57BA8003-1DD9-45E7-91A3-D579FFA1298F}" destId="{E610EB1A-CC73-49EB-A5A7-878837FA9FF0}" srcOrd="1" destOrd="0" parTransId="{AC7FD661-306B-4F5C-97D3-637D13A7179E}" sibTransId="{DB6429D5-2A0F-4E28-8936-A279075218B9}"/>
    <dgm:cxn modelId="{BD531F4B-FF3E-4140-B38E-DA72D8150098}" type="presParOf" srcId="{FE5619E0-2A83-4D96-8D60-224864C45C72}" destId="{F8919E6A-2E1E-4433-8CDC-C51FBCBA7AE8}" srcOrd="0" destOrd="0" presId="urn:microsoft.com/office/officeart/2005/8/layout/hierarchy3"/>
    <dgm:cxn modelId="{AD3ECA74-5730-4EB4-8993-6C3870DBF7F9}" type="presParOf" srcId="{F8919E6A-2E1E-4433-8CDC-C51FBCBA7AE8}" destId="{2BF5B5C3-40CA-4B72-98E2-9C204AD68A82}" srcOrd="0" destOrd="0" presId="urn:microsoft.com/office/officeart/2005/8/layout/hierarchy3"/>
    <dgm:cxn modelId="{6525E433-1D0A-45FB-A290-961DA342CB2B}" type="presParOf" srcId="{2BF5B5C3-40CA-4B72-98E2-9C204AD68A82}" destId="{DE1402DE-9DF5-4690-ACAA-120D2C39EFC5}" srcOrd="0" destOrd="0" presId="urn:microsoft.com/office/officeart/2005/8/layout/hierarchy3"/>
    <dgm:cxn modelId="{9F257DBC-78F8-4C44-B38B-1DE148563AFD}" type="presParOf" srcId="{2BF5B5C3-40CA-4B72-98E2-9C204AD68A82}" destId="{E6C51D02-606D-4310-BB60-8DBBE8C10D37}" srcOrd="1" destOrd="0" presId="urn:microsoft.com/office/officeart/2005/8/layout/hierarchy3"/>
    <dgm:cxn modelId="{800CBD9D-8509-482B-9A66-4ABB8784994A}" type="presParOf" srcId="{F8919E6A-2E1E-4433-8CDC-C51FBCBA7AE8}" destId="{D7045D94-7F48-47A6-8C64-E90E0CA87B2D}" srcOrd="1" destOrd="0" presId="urn:microsoft.com/office/officeart/2005/8/layout/hierarchy3"/>
    <dgm:cxn modelId="{012B777F-EF44-4BCB-B651-9394D945A660}" type="presParOf" srcId="{D7045D94-7F48-47A6-8C64-E90E0CA87B2D}" destId="{A9B77AEA-B04C-4478-BA10-640C9D671300}" srcOrd="0" destOrd="0" presId="urn:microsoft.com/office/officeart/2005/8/layout/hierarchy3"/>
    <dgm:cxn modelId="{99FE8FA3-5718-4666-B700-962FC8A537D9}" type="presParOf" srcId="{D7045D94-7F48-47A6-8C64-E90E0CA87B2D}" destId="{D607196E-50DE-4A8E-A932-925D0425AA0B}" srcOrd="1" destOrd="0" presId="urn:microsoft.com/office/officeart/2005/8/layout/hierarchy3"/>
    <dgm:cxn modelId="{6BE67013-4CB0-4B2B-B350-C46DECB8D6D7}" type="presParOf" srcId="{FE5619E0-2A83-4D96-8D60-224864C45C72}" destId="{107D8060-F7D5-43BD-8D4A-58D9B72263CA}" srcOrd="1" destOrd="0" presId="urn:microsoft.com/office/officeart/2005/8/layout/hierarchy3"/>
    <dgm:cxn modelId="{1384AB43-A3A5-49D8-9EA3-0A12A6863A53}" type="presParOf" srcId="{107D8060-F7D5-43BD-8D4A-58D9B72263CA}" destId="{DDB4A379-9068-4669-8371-E0AA4C31EE4C}" srcOrd="0" destOrd="0" presId="urn:microsoft.com/office/officeart/2005/8/layout/hierarchy3"/>
    <dgm:cxn modelId="{6A0A3BC3-7A3F-47C6-A519-7B11E5E67250}" type="presParOf" srcId="{DDB4A379-9068-4669-8371-E0AA4C31EE4C}" destId="{E3BEED0E-F9A0-4272-A6FF-2A73B591192E}" srcOrd="0" destOrd="0" presId="urn:microsoft.com/office/officeart/2005/8/layout/hierarchy3"/>
    <dgm:cxn modelId="{04597974-21A9-4D7B-8A4E-877426992B2B}" type="presParOf" srcId="{DDB4A379-9068-4669-8371-E0AA4C31EE4C}" destId="{B88FC500-7F13-42DA-B072-3D4B8F5D9FD4}" srcOrd="1" destOrd="0" presId="urn:microsoft.com/office/officeart/2005/8/layout/hierarchy3"/>
    <dgm:cxn modelId="{DE26749F-616F-42BB-A867-35A9C0DFBCEC}" type="presParOf" srcId="{107D8060-F7D5-43BD-8D4A-58D9B72263CA}" destId="{4903A9CE-58FA-4E4F-9218-DA2FE88EE375}" srcOrd="1" destOrd="0" presId="urn:microsoft.com/office/officeart/2005/8/layout/hierarchy3"/>
    <dgm:cxn modelId="{88641748-83DC-448E-B3D5-B3D64192EBAC}" type="presParOf" srcId="{4903A9CE-58FA-4E4F-9218-DA2FE88EE375}" destId="{63003242-9F45-47B1-B5F7-EFB3764AD32C}" srcOrd="0" destOrd="0" presId="urn:microsoft.com/office/officeart/2005/8/layout/hierarchy3"/>
    <dgm:cxn modelId="{A3D6EA65-043E-44DF-B1B0-EDF2FD74F432}" type="presParOf" srcId="{4903A9CE-58FA-4E4F-9218-DA2FE88EE375}" destId="{DA76498E-89BF-407C-A6AA-DBA992886164}" srcOrd="1" destOrd="0" presId="urn:microsoft.com/office/officeart/2005/8/layout/hierarchy3"/>
    <dgm:cxn modelId="{DA9352E8-BCDA-4DF5-9F87-979EFFB954DB}" type="presParOf" srcId="{FE5619E0-2A83-4D96-8D60-224864C45C72}" destId="{11C057F8-582B-4D83-A261-D5CEDF61E827}" srcOrd="2" destOrd="0" presId="urn:microsoft.com/office/officeart/2005/8/layout/hierarchy3"/>
    <dgm:cxn modelId="{D247E28D-9978-45B1-B413-AA77936E980F}" type="presParOf" srcId="{11C057F8-582B-4D83-A261-D5CEDF61E827}" destId="{72F611F1-6DFA-4414-BD02-C9D53401B49B}" srcOrd="0" destOrd="0" presId="urn:microsoft.com/office/officeart/2005/8/layout/hierarchy3"/>
    <dgm:cxn modelId="{E962A836-C598-4C34-BF8B-DB1272C27821}" type="presParOf" srcId="{72F611F1-6DFA-4414-BD02-C9D53401B49B}" destId="{F4BBAE81-76FF-46B3-8B88-1C51C2C7D308}" srcOrd="0" destOrd="0" presId="urn:microsoft.com/office/officeart/2005/8/layout/hierarchy3"/>
    <dgm:cxn modelId="{368400DB-C435-4721-9E0E-31282D604306}" type="presParOf" srcId="{72F611F1-6DFA-4414-BD02-C9D53401B49B}" destId="{92619554-19E1-4311-B6E1-450F8B982AFF}" srcOrd="1" destOrd="0" presId="urn:microsoft.com/office/officeart/2005/8/layout/hierarchy3"/>
    <dgm:cxn modelId="{CE6AE1DF-F9C2-453E-9EC4-A99A78091D6D}" type="presParOf" srcId="{11C057F8-582B-4D83-A261-D5CEDF61E827}" destId="{6A283A3A-A347-47C4-B692-1D6AA6BFBEDB}" srcOrd="1" destOrd="0" presId="urn:microsoft.com/office/officeart/2005/8/layout/hierarchy3"/>
    <dgm:cxn modelId="{87DAC521-811D-4891-A02E-5538D6C7B058}" type="presParOf" srcId="{6A283A3A-A347-47C4-B692-1D6AA6BFBEDB}" destId="{0FD9C519-AB34-4376-AA05-DA3939543D12}" srcOrd="0" destOrd="0" presId="urn:microsoft.com/office/officeart/2005/8/layout/hierarchy3"/>
    <dgm:cxn modelId="{ED493F9C-87BD-4210-AC19-40525E4C13D1}" type="presParOf" srcId="{6A283A3A-A347-47C4-B692-1D6AA6BFBEDB}" destId="{001CA898-B630-43FE-8E5B-8DC8FB5F15B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F8C119-FBD9-44F1-A9BC-0EDB23B5C1A7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0413E88-9C18-4815-9292-00776D064B56}">
      <dgm:prSet phldrT="[Text]" custT="1"/>
      <dgm:spPr>
        <a:solidFill>
          <a:srgbClr val="002060"/>
        </a:solidFill>
      </dgm:spPr>
      <dgm:t>
        <a:bodyPr/>
        <a:lstStyle/>
        <a:p>
          <a:r>
            <a:rPr lang="cs-CZ" sz="1800">
              <a:latin typeface="Arial" panose="020B0604020202020204" pitchFamily="34" charset="0"/>
              <a:cs typeface="Arial" panose="020B0604020202020204" pitchFamily="34" charset="0"/>
            </a:rPr>
            <a:t>ZMĚNA právního poměru</a:t>
          </a:r>
        </a:p>
      </dgm:t>
    </dgm:pt>
    <dgm:pt modelId="{B953D6B2-B7A5-42CE-9DEE-C07833D4617E}" type="parTrans" cxnId="{F5B6C311-07C0-4062-8875-BE0F89DF8A7E}">
      <dgm:prSet/>
      <dgm:spPr/>
      <dgm:t>
        <a:bodyPr/>
        <a:lstStyle/>
        <a:p>
          <a:endParaRPr lang="cs-CZ"/>
        </a:p>
      </dgm:t>
    </dgm:pt>
    <dgm:pt modelId="{52FCAF31-7E6C-428B-A2AE-1A42899183FD}" type="sibTrans" cxnId="{F5B6C311-07C0-4062-8875-BE0F89DF8A7E}">
      <dgm:prSet/>
      <dgm:spPr/>
      <dgm:t>
        <a:bodyPr/>
        <a:lstStyle/>
        <a:p>
          <a:endParaRPr lang="cs-CZ"/>
        </a:p>
      </dgm:t>
    </dgm:pt>
    <dgm:pt modelId="{E077951C-003F-461C-A63E-A3BD2D275495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600">
              <a:latin typeface="Arial" panose="020B0604020202020204" pitchFamily="34" charset="0"/>
              <a:cs typeface="Arial" panose="020B0604020202020204" pitchFamily="34" charset="0"/>
            </a:rPr>
            <a:t>OBSAH</a:t>
          </a:r>
        </a:p>
        <a:p>
          <a:r>
            <a:rPr lang="cs-CZ" sz="1400">
              <a:latin typeface="Arial" panose="020B0604020202020204" pitchFamily="34" charset="0"/>
              <a:cs typeface="Arial" panose="020B0604020202020204" pitchFamily="34" charset="0"/>
            </a:rPr>
            <a:t>lze</a:t>
          </a:r>
        </a:p>
      </dgm:t>
    </dgm:pt>
    <dgm:pt modelId="{5D99EBC8-E2AB-4AE2-9478-C86979207B41}" type="parTrans" cxnId="{3E344143-B5CE-4D6F-9349-10D836B443DA}">
      <dgm:prSet/>
      <dgm:spPr/>
      <dgm:t>
        <a:bodyPr/>
        <a:lstStyle/>
        <a:p>
          <a:endParaRPr lang="cs-CZ"/>
        </a:p>
      </dgm:t>
    </dgm:pt>
    <dgm:pt modelId="{BC1C2DD8-4968-43E1-B32A-850A472EE96F}" type="sibTrans" cxnId="{3E344143-B5CE-4D6F-9349-10D836B443DA}">
      <dgm:prSet/>
      <dgm:spPr>
        <a:solidFill>
          <a:srgbClr val="002060"/>
        </a:solidFill>
      </dgm:spPr>
      <dgm:t>
        <a:bodyPr/>
        <a:lstStyle/>
        <a:p>
          <a:endParaRPr lang="cs-CZ"/>
        </a:p>
      </dgm:t>
    </dgm:pt>
    <dgm:pt modelId="{A4A9411E-0FF0-4258-9703-2675CCFE898C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1600">
              <a:latin typeface="Arial" panose="020B0604020202020204" pitchFamily="34" charset="0"/>
              <a:cs typeface="Arial" panose="020B0604020202020204" pitchFamily="34" charset="0"/>
            </a:rPr>
            <a:t>OBJEKT</a:t>
          </a:r>
        </a:p>
        <a:p>
          <a:r>
            <a:rPr lang="cs-CZ" sz="1400">
              <a:latin typeface="Arial" panose="020B0604020202020204" pitchFamily="34" charset="0"/>
              <a:cs typeface="Arial" panose="020B0604020202020204" pitchFamily="34" charset="0"/>
            </a:rPr>
            <a:t>nelze</a:t>
          </a:r>
        </a:p>
      </dgm:t>
    </dgm:pt>
    <dgm:pt modelId="{24425F2E-859F-4A14-903F-22F79E9C7E75}" type="parTrans" cxnId="{142DEB6C-CF87-4EBF-9A53-E1931CD37B1D}">
      <dgm:prSet/>
      <dgm:spPr/>
      <dgm:t>
        <a:bodyPr/>
        <a:lstStyle/>
        <a:p>
          <a:endParaRPr lang="cs-CZ"/>
        </a:p>
      </dgm:t>
    </dgm:pt>
    <dgm:pt modelId="{876D8D2C-5ADB-47DE-A466-C2AE13C7986F}" type="sibTrans" cxnId="{142DEB6C-CF87-4EBF-9A53-E1931CD37B1D}">
      <dgm:prSet/>
      <dgm:spPr>
        <a:solidFill>
          <a:srgbClr val="002060"/>
        </a:solidFill>
      </dgm:spPr>
      <dgm:t>
        <a:bodyPr/>
        <a:lstStyle/>
        <a:p>
          <a:endParaRPr lang="cs-CZ"/>
        </a:p>
      </dgm:t>
    </dgm:pt>
    <dgm:pt modelId="{F6D73D6A-691C-467F-9DEE-9D07C253CCD6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600">
              <a:latin typeface="Arial" panose="020B0604020202020204" pitchFamily="34" charset="0"/>
              <a:cs typeface="Arial" panose="020B0604020202020204" pitchFamily="34" charset="0"/>
            </a:rPr>
            <a:t>SUBJEKT</a:t>
          </a:r>
        </a:p>
        <a:p>
          <a:r>
            <a:rPr lang="cs-CZ" sz="1400">
              <a:latin typeface="Arial" panose="020B0604020202020204" pitchFamily="34" charset="0"/>
              <a:cs typeface="Arial" panose="020B0604020202020204" pitchFamily="34" charset="0"/>
            </a:rPr>
            <a:t>lze</a:t>
          </a:r>
        </a:p>
        <a:p>
          <a:r>
            <a:rPr lang="cs-CZ" sz="1050">
              <a:latin typeface="Arial" panose="020B0604020202020204" pitchFamily="34" charset="0"/>
              <a:cs typeface="Arial" panose="020B0604020202020204" pitchFamily="34" charset="0"/>
            </a:rPr>
            <a:t>(na straně zaměstnavatele)</a:t>
          </a:r>
        </a:p>
      </dgm:t>
    </dgm:pt>
    <dgm:pt modelId="{B16E3341-E8E8-4AE0-92D7-03F790C0DCD4}" type="parTrans" cxnId="{63F1327B-02D3-4D8D-8082-CFC5D5057AFC}">
      <dgm:prSet/>
      <dgm:spPr/>
      <dgm:t>
        <a:bodyPr/>
        <a:lstStyle/>
        <a:p>
          <a:endParaRPr lang="cs-CZ"/>
        </a:p>
      </dgm:t>
    </dgm:pt>
    <dgm:pt modelId="{3AED0D94-54C7-437B-A0E4-ADF87D56A81E}" type="sibTrans" cxnId="{63F1327B-02D3-4D8D-8082-CFC5D5057AFC}">
      <dgm:prSet/>
      <dgm:spPr>
        <a:solidFill>
          <a:srgbClr val="002060"/>
        </a:solidFill>
      </dgm:spPr>
      <dgm:t>
        <a:bodyPr/>
        <a:lstStyle/>
        <a:p>
          <a:endParaRPr lang="cs-CZ"/>
        </a:p>
      </dgm:t>
    </dgm:pt>
    <dgm:pt modelId="{002EB474-4929-45C1-AD8E-6AC8DCC93F89}" type="pres">
      <dgm:prSet presAssocID="{ACF8C119-FBD9-44F1-A9BC-0EDB23B5C1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81078F-4D57-4F21-86DF-E35CA18A860B}" type="pres">
      <dgm:prSet presAssocID="{90413E88-9C18-4815-9292-00776D064B56}" presName="centerShape" presStyleLbl="node0" presStyleIdx="0" presStyleCnt="1" custScaleX="109186" custScaleY="107761"/>
      <dgm:spPr/>
    </dgm:pt>
    <dgm:pt modelId="{D66C018D-3C72-4B3D-97B7-AB0BD55DA7D9}" type="pres">
      <dgm:prSet presAssocID="{E077951C-003F-461C-A63E-A3BD2D275495}" presName="node" presStyleLbl="node1" presStyleIdx="0" presStyleCnt="3" custScaleX="110837" custScaleY="104596">
        <dgm:presLayoutVars>
          <dgm:bulletEnabled val="1"/>
        </dgm:presLayoutVars>
      </dgm:prSet>
      <dgm:spPr/>
    </dgm:pt>
    <dgm:pt modelId="{31D2AFFF-1DFA-4EC4-86D2-5CD1D25934DF}" type="pres">
      <dgm:prSet presAssocID="{E077951C-003F-461C-A63E-A3BD2D275495}" presName="dummy" presStyleCnt="0"/>
      <dgm:spPr/>
    </dgm:pt>
    <dgm:pt modelId="{E96A72F7-648F-47F3-9003-9FC6CF486AF4}" type="pres">
      <dgm:prSet presAssocID="{BC1C2DD8-4968-43E1-B32A-850A472EE96F}" presName="sibTrans" presStyleLbl="sibTrans2D1" presStyleIdx="0" presStyleCnt="3"/>
      <dgm:spPr/>
    </dgm:pt>
    <dgm:pt modelId="{AEE96369-C2C5-4069-8443-B40E36FFF6A0}" type="pres">
      <dgm:prSet presAssocID="{A4A9411E-0FF0-4258-9703-2675CCFE898C}" presName="node" presStyleLbl="node1" presStyleIdx="1" presStyleCnt="3" custScaleX="110975" custScaleY="110625">
        <dgm:presLayoutVars>
          <dgm:bulletEnabled val="1"/>
        </dgm:presLayoutVars>
      </dgm:prSet>
      <dgm:spPr/>
    </dgm:pt>
    <dgm:pt modelId="{6AFC4001-8330-4429-8391-6D5AC80FE4EC}" type="pres">
      <dgm:prSet presAssocID="{A4A9411E-0FF0-4258-9703-2675CCFE898C}" presName="dummy" presStyleCnt="0"/>
      <dgm:spPr/>
    </dgm:pt>
    <dgm:pt modelId="{90423017-0DDF-4631-A495-560AF91FE015}" type="pres">
      <dgm:prSet presAssocID="{876D8D2C-5ADB-47DE-A466-C2AE13C7986F}" presName="sibTrans" presStyleLbl="sibTrans2D1" presStyleIdx="1" presStyleCnt="3"/>
      <dgm:spPr/>
    </dgm:pt>
    <dgm:pt modelId="{A019E8D3-BBB2-4324-BD91-CC61F93F22A2}" type="pres">
      <dgm:prSet presAssocID="{F6D73D6A-691C-467F-9DEE-9D07C253CCD6}" presName="node" presStyleLbl="node1" presStyleIdx="2" presStyleCnt="3" custScaleX="127551" custScaleY="123633">
        <dgm:presLayoutVars>
          <dgm:bulletEnabled val="1"/>
        </dgm:presLayoutVars>
      </dgm:prSet>
      <dgm:spPr/>
    </dgm:pt>
    <dgm:pt modelId="{40754E9B-FBE4-4135-96B1-9AA2D06FFE68}" type="pres">
      <dgm:prSet presAssocID="{F6D73D6A-691C-467F-9DEE-9D07C253CCD6}" presName="dummy" presStyleCnt="0"/>
      <dgm:spPr/>
    </dgm:pt>
    <dgm:pt modelId="{1D11A3EF-B292-4A3A-A53D-29EFEBB520E2}" type="pres">
      <dgm:prSet presAssocID="{3AED0D94-54C7-437B-A0E4-ADF87D56A81E}" presName="sibTrans" presStyleLbl="sibTrans2D1" presStyleIdx="2" presStyleCnt="3"/>
      <dgm:spPr/>
    </dgm:pt>
  </dgm:ptLst>
  <dgm:cxnLst>
    <dgm:cxn modelId="{222B860B-6205-4D47-A411-6D182B6D9357}" type="presOf" srcId="{A4A9411E-0FF0-4258-9703-2675CCFE898C}" destId="{AEE96369-C2C5-4069-8443-B40E36FFF6A0}" srcOrd="0" destOrd="0" presId="urn:microsoft.com/office/officeart/2005/8/layout/radial6"/>
    <dgm:cxn modelId="{F5B6C311-07C0-4062-8875-BE0F89DF8A7E}" srcId="{ACF8C119-FBD9-44F1-A9BC-0EDB23B5C1A7}" destId="{90413E88-9C18-4815-9292-00776D064B56}" srcOrd="0" destOrd="0" parTransId="{B953D6B2-B7A5-42CE-9DEE-C07833D4617E}" sibTransId="{52FCAF31-7E6C-428B-A2AE-1A42899183FD}"/>
    <dgm:cxn modelId="{3E344143-B5CE-4D6F-9349-10D836B443DA}" srcId="{90413E88-9C18-4815-9292-00776D064B56}" destId="{E077951C-003F-461C-A63E-A3BD2D275495}" srcOrd="0" destOrd="0" parTransId="{5D99EBC8-E2AB-4AE2-9478-C86979207B41}" sibTransId="{BC1C2DD8-4968-43E1-B32A-850A472EE96F}"/>
    <dgm:cxn modelId="{142DEB6C-CF87-4EBF-9A53-E1931CD37B1D}" srcId="{90413E88-9C18-4815-9292-00776D064B56}" destId="{A4A9411E-0FF0-4258-9703-2675CCFE898C}" srcOrd="1" destOrd="0" parTransId="{24425F2E-859F-4A14-903F-22F79E9C7E75}" sibTransId="{876D8D2C-5ADB-47DE-A466-C2AE13C7986F}"/>
    <dgm:cxn modelId="{87463D6F-C150-4623-BC8C-56444DACAE1D}" type="presOf" srcId="{90413E88-9C18-4815-9292-00776D064B56}" destId="{9081078F-4D57-4F21-86DF-E35CA18A860B}" srcOrd="0" destOrd="0" presId="urn:microsoft.com/office/officeart/2005/8/layout/radial6"/>
    <dgm:cxn modelId="{AF49A27A-0B12-442F-AF48-2DAC43F61CF6}" type="presOf" srcId="{E077951C-003F-461C-A63E-A3BD2D275495}" destId="{D66C018D-3C72-4B3D-97B7-AB0BD55DA7D9}" srcOrd="0" destOrd="0" presId="urn:microsoft.com/office/officeart/2005/8/layout/radial6"/>
    <dgm:cxn modelId="{6E93EA7A-9295-4ECA-B370-3DFAAFA6F0D1}" type="presOf" srcId="{876D8D2C-5ADB-47DE-A466-C2AE13C7986F}" destId="{90423017-0DDF-4631-A495-560AF91FE015}" srcOrd="0" destOrd="0" presId="urn:microsoft.com/office/officeart/2005/8/layout/radial6"/>
    <dgm:cxn modelId="{63F1327B-02D3-4D8D-8082-CFC5D5057AFC}" srcId="{90413E88-9C18-4815-9292-00776D064B56}" destId="{F6D73D6A-691C-467F-9DEE-9D07C253CCD6}" srcOrd="2" destOrd="0" parTransId="{B16E3341-E8E8-4AE0-92D7-03F790C0DCD4}" sibTransId="{3AED0D94-54C7-437B-A0E4-ADF87D56A81E}"/>
    <dgm:cxn modelId="{26AFB685-A0D1-46C8-99DE-970E030528EF}" type="presOf" srcId="{F6D73D6A-691C-467F-9DEE-9D07C253CCD6}" destId="{A019E8D3-BBB2-4324-BD91-CC61F93F22A2}" srcOrd="0" destOrd="0" presId="urn:microsoft.com/office/officeart/2005/8/layout/radial6"/>
    <dgm:cxn modelId="{C15B428A-B405-4CE1-8C6D-9165EFD30B12}" type="presOf" srcId="{3AED0D94-54C7-437B-A0E4-ADF87D56A81E}" destId="{1D11A3EF-B292-4A3A-A53D-29EFEBB520E2}" srcOrd="0" destOrd="0" presId="urn:microsoft.com/office/officeart/2005/8/layout/radial6"/>
    <dgm:cxn modelId="{53ACED9D-BDB7-4D68-91FE-78568D96F117}" type="presOf" srcId="{BC1C2DD8-4968-43E1-B32A-850A472EE96F}" destId="{E96A72F7-648F-47F3-9003-9FC6CF486AF4}" srcOrd="0" destOrd="0" presId="urn:microsoft.com/office/officeart/2005/8/layout/radial6"/>
    <dgm:cxn modelId="{0A0814FB-D57D-426D-BE47-D5CF1313493B}" type="presOf" srcId="{ACF8C119-FBD9-44F1-A9BC-0EDB23B5C1A7}" destId="{002EB474-4929-45C1-AD8E-6AC8DCC93F89}" srcOrd="0" destOrd="0" presId="urn:microsoft.com/office/officeart/2005/8/layout/radial6"/>
    <dgm:cxn modelId="{C8A4D98B-404B-4221-BE8D-A9644CD23047}" type="presParOf" srcId="{002EB474-4929-45C1-AD8E-6AC8DCC93F89}" destId="{9081078F-4D57-4F21-86DF-E35CA18A860B}" srcOrd="0" destOrd="0" presId="urn:microsoft.com/office/officeart/2005/8/layout/radial6"/>
    <dgm:cxn modelId="{683A95C5-CA7D-4A96-B7FC-2329AC3D547E}" type="presParOf" srcId="{002EB474-4929-45C1-AD8E-6AC8DCC93F89}" destId="{D66C018D-3C72-4B3D-97B7-AB0BD55DA7D9}" srcOrd="1" destOrd="0" presId="urn:microsoft.com/office/officeart/2005/8/layout/radial6"/>
    <dgm:cxn modelId="{D8AF0799-1F8E-4D8A-BE14-C414C30DA82B}" type="presParOf" srcId="{002EB474-4929-45C1-AD8E-6AC8DCC93F89}" destId="{31D2AFFF-1DFA-4EC4-86D2-5CD1D25934DF}" srcOrd="2" destOrd="0" presId="urn:microsoft.com/office/officeart/2005/8/layout/radial6"/>
    <dgm:cxn modelId="{927964EC-C52B-49A2-8292-63D2D706B5A7}" type="presParOf" srcId="{002EB474-4929-45C1-AD8E-6AC8DCC93F89}" destId="{E96A72F7-648F-47F3-9003-9FC6CF486AF4}" srcOrd="3" destOrd="0" presId="urn:microsoft.com/office/officeart/2005/8/layout/radial6"/>
    <dgm:cxn modelId="{E01D1F8F-3CE8-4051-A1E1-3C82D68C9189}" type="presParOf" srcId="{002EB474-4929-45C1-AD8E-6AC8DCC93F89}" destId="{AEE96369-C2C5-4069-8443-B40E36FFF6A0}" srcOrd="4" destOrd="0" presId="urn:microsoft.com/office/officeart/2005/8/layout/radial6"/>
    <dgm:cxn modelId="{6AB28C52-A7BD-4D25-92E3-E18958DCC2FF}" type="presParOf" srcId="{002EB474-4929-45C1-AD8E-6AC8DCC93F89}" destId="{6AFC4001-8330-4429-8391-6D5AC80FE4EC}" srcOrd="5" destOrd="0" presId="urn:microsoft.com/office/officeart/2005/8/layout/radial6"/>
    <dgm:cxn modelId="{5D7740B9-603A-40E6-ACF4-8D13CB84D86B}" type="presParOf" srcId="{002EB474-4929-45C1-AD8E-6AC8DCC93F89}" destId="{90423017-0DDF-4631-A495-560AF91FE015}" srcOrd="6" destOrd="0" presId="urn:microsoft.com/office/officeart/2005/8/layout/radial6"/>
    <dgm:cxn modelId="{7A590E75-E8BD-484B-AFF6-9FEF3F73A642}" type="presParOf" srcId="{002EB474-4929-45C1-AD8E-6AC8DCC93F89}" destId="{A019E8D3-BBB2-4324-BD91-CC61F93F22A2}" srcOrd="7" destOrd="0" presId="urn:microsoft.com/office/officeart/2005/8/layout/radial6"/>
    <dgm:cxn modelId="{D05508AB-E8EE-4AF5-A8B4-FDE1CF58C532}" type="presParOf" srcId="{002EB474-4929-45C1-AD8E-6AC8DCC93F89}" destId="{40754E9B-FBE4-4135-96B1-9AA2D06FFE68}" srcOrd="8" destOrd="0" presId="urn:microsoft.com/office/officeart/2005/8/layout/radial6"/>
    <dgm:cxn modelId="{56187035-C460-48FC-B469-E23E209DA9FD}" type="presParOf" srcId="{002EB474-4929-45C1-AD8E-6AC8DCC93F89}" destId="{1D11A3EF-B292-4A3A-A53D-29EFEBB520E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37FFCC-BAF1-463F-92AD-B53C596ED4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1B3072E-B2E0-44B6-BF1B-96AF70DF985A}">
      <dgm:prSet phldrT="[Text]"/>
      <dgm:spPr/>
      <dgm:t>
        <a:bodyPr/>
        <a:lstStyle/>
        <a:p>
          <a:r>
            <a:rPr lang="cs-CZ" dirty="0"/>
            <a:t>pracovní cesta (§ 42 ZP)</a:t>
          </a:r>
        </a:p>
      </dgm:t>
    </dgm:pt>
    <dgm:pt modelId="{D89FD0E2-7E02-4BEB-86A7-FAEBF04D1EDA}" type="parTrans" cxnId="{92869F82-F2C3-4E72-9D06-EBC683F38FBA}">
      <dgm:prSet/>
      <dgm:spPr/>
      <dgm:t>
        <a:bodyPr/>
        <a:lstStyle/>
        <a:p>
          <a:endParaRPr lang="cs-CZ"/>
        </a:p>
      </dgm:t>
    </dgm:pt>
    <dgm:pt modelId="{CC5334A0-18B2-457E-AD60-4DDAEFD5FC8A}" type="sibTrans" cxnId="{92869F82-F2C3-4E72-9D06-EBC683F38FBA}">
      <dgm:prSet/>
      <dgm:spPr/>
      <dgm:t>
        <a:bodyPr/>
        <a:lstStyle/>
        <a:p>
          <a:endParaRPr lang="cs-CZ"/>
        </a:p>
      </dgm:t>
    </dgm:pt>
    <dgm:pt modelId="{23D4546C-896B-47C8-A183-0484E9E9011C}">
      <dgm:prSet phldrT="[Text]"/>
      <dgm:spPr/>
      <dgm:t>
        <a:bodyPr/>
        <a:lstStyle/>
        <a:p>
          <a:r>
            <a:rPr lang="cs-CZ" dirty="0"/>
            <a:t>přeložení (§ 43 ZP)</a:t>
          </a:r>
        </a:p>
      </dgm:t>
    </dgm:pt>
    <dgm:pt modelId="{A762467D-2558-4D07-846B-088B10DADBEA}" type="parTrans" cxnId="{FAA45522-28C5-411D-A56E-794F8A9C542C}">
      <dgm:prSet/>
      <dgm:spPr/>
      <dgm:t>
        <a:bodyPr/>
        <a:lstStyle/>
        <a:p>
          <a:endParaRPr lang="cs-CZ"/>
        </a:p>
      </dgm:t>
    </dgm:pt>
    <dgm:pt modelId="{44DC7F78-1910-4A32-B45D-FE6A0A033035}" type="sibTrans" cxnId="{FAA45522-28C5-411D-A56E-794F8A9C542C}">
      <dgm:prSet/>
      <dgm:spPr/>
      <dgm:t>
        <a:bodyPr/>
        <a:lstStyle/>
        <a:p>
          <a:endParaRPr lang="cs-CZ"/>
        </a:p>
      </dgm:t>
    </dgm:pt>
    <dgm:pt modelId="{6EBAAF12-8512-4F5F-B80D-133EC09AF127}">
      <dgm:prSet phldrT="[Text]"/>
      <dgm:spPr/>
      <dgm:t>
        <a:bodyPr/>
        <a:lstStyle/>
        <a:p>
          <a:r>
            <a:rPr lang="cs-CZ" dirty="0"/>
            <a:t>dočasné přidělení (§ 43a ZP)</a:t>
          </a:r>
        </a:p>
      </dgm:t>
    </dgm:pt>
    <dgm:pt modelId="{DBFDA4CA-A373-467D-AE76-8C465D79563B}" type="parTrans" cxnId="{6DB4ECB6-AE85-422F-AF6F-9A1CFAEEEB76}">
      <dgm:prSet/>
      <dgm:spPr/>
      <dgm:t>
        <a:bodyPr/>
        <a:lstStyle/>
        <a:p>
          <a:endParaRPr lang="cs-CZ"/>
        </a:p>
      </dgm:t>
    </dgm:pt>
    <dgm:pt modelId="{B713469C-B448-44BF-AC50-61443665C66C}" type="sibTrans" cxnId="{6DB4ECB6-AE85-422F-AF6F-9A1CFAEEEB76}">
      <dgm:prSet/>
      <dgm:spPr/>
      <dgm:t>
        <a:bodyPr/>
        <a:lstStyle/>
        <a:p>
          <a:endParaRPr lang="cs-CZ"/>
        </a:p>
      </dgm:t>
    </dgm:pt>
    <dgm:pt modelId="{D908D978-AFDB-43EF-AEDC-90AAA53FEA89}" type="pres">
      <dgm:prSet presAssocID="{FA37FFCC-BAF1-463F-92AD-B53C596ED4F2}" presName="linear" presStyleCnt="0">
        <dgm:presLayoutVars>
          <dgm:dir/>
          <dgm:animLvl val="lvl"/>
          <dgm:resizeHandles val="exact"/>
        </dgm:presLayoutVars>
      </dgm:prSet>
      <dgm:spPr/>
    </dgm:pt>
    <dgm:pt modelId="{16C5225C-B657-4532-A947-720CDB1347FC}" type="pres">
      <dgm:prSet presAssocID="{91B3072E-B2E0-44B6-BF1B-96AF70DF985A}" presName="parentLin" presStyleCnt="0"/>
      <dgm:spPr/>
    </dgm:pt>
    <dgm:pt modelId="{8B8AE49C-74E6-43E1-9A40-F054DDE94B0A}" type="pres">
      <dgm:prSet presAssocID="{91B3072E-B2E0-44B6-BF1B-96AF70DF985A}" presName="parentLeftMargin" presStyleLbl="node1" presStyleIdx="0" presStyleCnt="3"/>
      <dgm:spPr/>
    </dgm:pt>
    <dgm:pt modelId="{8A2667B7-2515-448D-89F7-AA5A2C876DF1}" type="pres">
      <dgm:prSet presAssocID="{91B3072E-B2E0-44B6-BF1B-96AF70DF98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EBD5EF-E41F-4DB9-ACFB-62CB9372E6A3}" type="pres">
      <dgm:prSet presAssocID="{91B3072E-B2E0-44B6-BF1B-96AF70DF985A}" presName="negativeSpace" presStyleCnt="0"/>
      <dgm:spPr/>
    </dgm:pt>
    <dgm:pt modelId="{D747A0A0-E978-4C65-B18E-99DA8A5B3182}" type="pres">
      <dgm:prSet presAssocID="{91B3072E-B2E0-44B6-BF1B-96AF70DF985A}" presName="childText" presStyleLbl="conFgAcc1" presStyleIdx="0" presStyleCnt="3">
        <dgm:presLayoutVars>
          <dgm:bulletEnabled val="1"/>
        </dgm:presLayoutVars>
      </dgm:prSet>
      <dgm:spPr/>
    </dgm:pt>
    <dgm:pt modelId="{A30FB34B-5229-4D53-8018-E1F2C7813A5F}" type="pres">
      <dgm:prSet presAssocID="{CC5334A0-18B2-457E-AD60-4DDAEFD5FC8A}" presName="spaceBetweenRectangles" presStyleCnt="0"/>
      <dgm:spPr/>
    </dgm:pt>
    <dgm:pt modelId="{111B46DE-DD42-4CBB-AE66-7E1693B6837A}" type="pres">
      <dgm:prSet presAssocID="{23D4546C-896B-47C8-A183-0484E9E9011C}" presName="parentLin" presStyleCnt="0"/>
      <dgm:spPr/>
    </dgm:pt>
    <dgm:pt modelId="{714F45E3-106E-4D63-8EC9-B33A74F652B3}" type="pres">
      <dgm:prSet presAssocID="{23D4546C-896B-47C8-A183-0484E9E9011C}" presName="parentLeftMargin" presStyleLbl="node1" presStyleIdx="0" presStyleCnt="3"/>
      <dgm:spPr/>
    </dgm:pt>
    <dgm:pt modelId="{24647B37-30E2-40A4-AC64-20624B997007}" type="pres">
      <dgm:prSet presAssocID="{23D4546C-896B-47C8-A183-0484E9E901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35CCA2-805C-40C8-8D85-3558AB795026}" type="pres">
      <dgm:prSet presAssocID="{23D4546C-896B-47C8-A183-0484E9E9011C}" presName="negativeSpace" presStyleCnt="0"/>
      <dgm:spPr/>
    </dgm:pt>
    <dgm:pt modelId="{619806D5-7295-4BAC-89B6-27D633B11F16}" type="pres">
      <dgm:prSet presAssocID="{23D4546C-896B-47C8-A183-0484E9E9011C}" presName="childText" presStyleLbl="conFgAcc1" presStyleIdx="1" presStyleCnt="3">
        <dgm:presLayoutVars>
          <dgm:bulletEnabled val="1"/>
        </dgm:presLayoutVars>
      </dgm:prSet>
      <dgm:spPr/>
    </dgm:pt>
    <dgm:pt modelId="{AB392E38-F410-4814-8D98-CD81FC962D90}" type="pres">
      <dgm:prSet presAssocID="{44DC7F78-1910-4A32-B45D-FE6A0A033035}" presName="spaceBetweenRectangles" presStyleCnt="0"/>
      <dgm:spPr/>
    </dgm:pt>
    <dgm:pt modelId="{B0C72F1B-2F5B-41C0-8313-66A2347AF902}" type="pres">
      <dgm:prSet presAssocID="{6EBAAF12-8512-4F5F-B80D-133EC09AF127}" presName="parentLin" presStyleCnt="0"/>
      <dgm:spPr/>
    </dgm:pt>
    <dgm:pt modelId="{0D2F5A6C-ABE5-45C5-9A54-1AFC2572A758}" type="pres">
      <dgm:prSet presAssocID="{6EBAAF12-8512-4F5F-B80D-133EC09AF127}" presName="parentLeftMargin" presStyleLbl="node1" presStyleIdx="1" presStyleCnt="3"/>
      <dgm:spPr/>
    </dgm:pt>
    <dgm:pt modelId="{FD0702AB-8B61-489A-8934-F1969895466D}" type="pres">
      <dgm:prSet presAssocID="{6EBAAF12-8512-4F5F-B80D-133EC09AF1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3655A8-AE9E-4FBB-911B-10F0235E71CB}" type="pres">
      <dgm:prSet presAssocID="{6EBAAF12-8512-4F5F-B80D-133EC09AF127}" presName="negativeSpace" presStyleCnt="0"/>
      <dgm:spPr/>
    </dgm:pt>
    <dgm:pt modelId="{3B248813-3A17-48EB-B744-A08D888E1317}" type="pres">
      <dgm:prSet presAssocID="{6EBAAF12-8512-4F5F-B80D-133EC09AF1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DFE520-2F72-48AC-AAA4-D1960B3DDCDF}" type="presOf" srcId="{23D4546C-896B-47C8-A183-0484E9E9011C}" destId="{24647B37-30E2-40A4-AC64-20624B997007}" srcOrd="1" destOrd="0" presId="urn:microsoft.com/office/officeart/2005/8/layout/list1"/>
    <dgm:cxn modelId="{FAA45522-28C5-411D-A56E-794F8A9C542C}" srcId="{FA37FFCC-BAF1-463F-92AD-B53C596ED4F2}" destId="{23D4546C-896B-47C8-A183-0484E9E9011C}" srcOrd="1" destOrd="0" parTransId="{A762467D-2558-4D07-846B-088B10DADBEA}" sibTransId="{44DC7F78-1910-4A32-B45D-FE6A0A033035}"/>
    <dgm:cxn modelId="{8D92103D-38D9-4D3F-8CE5-4C4DA32925E0}" type="presOf" srcId="{91B3072E-B2E0-44B6-BF1B-96AF70DF985A}" destId="{8B8AE49C-74E6-43E1-9A40-F054DDE94B0A}" srcOrd="0" destOrd="0" presId="urn:microsoft.com/office/officeart/2005/8/layout/list1"/>
    <dgm:cxn modelId="{5C7F326E-DDAE-4D88-B20B-B9C129247198}" type="presOf" srcId="{91B3072E-B2E0-44B6-BF1B-96AF70DF985A}" destId="{8A2667B7-2515-448D-89F7-AA5A2C876DF1}" srcOrd="1" destOrd="0" presId="urn:microsoft.com/office/officeart/2005/8/layout/list1"/>
    <dgm:cxn modelId="{70A44758-1671-4049-ABBB-399572ACABD9}" type="presOf" srcId="{FA37FFCC-BAF1-463F-92AD-B53C596ED4F2}" destId="{D908D978-AFDB-43EF-AEDC-90AAA53FEA89}" srcOrd="0" destOrd="0" presId="urn:microsoft.com/office/officeart/2005/8/layout/list1"/>
    <dgm:cxn modelId="{BBB5535A-3693-46F8-9DBF-195831962B0C}" type="presOf" srcId="{23D4546C-896B-47C8-A183-0484E9E9011C}" destId="{714F45E3-106E-4D63-8EC9-B33A74F652B3}" srcOrd="0" destOrd="0" presId="urn:microsoft.com/office/officeart/2005/8/layout/list1"/>
    <dgm:cxn modelId="{92869F82-F2C3-4E72-9D06-EBC683F38FBA}" srcId="{FA37FFCC-BAF1-463F-92AD-B53C596ED4F2}" destId="{91B3072E-B2E0-44B6-BF1B-96AF70DF985A}" srcOrd="0" destOrd="0" parTransId="{D89FD0E2-7E02-4BEB-86A7-FAEBF04D1EDA}" sibTransId="{CC5334A0-18B2-457E-AD60-4DDAEFD5FC8A}"/>
    <dgm:cxn modelId="{6DB4ECB6-AE85-422F-AF6F-9A1CFAEEEB76}" srcId="{FA37FFCC-BAF1-463F-92AD-B53C596ED4F2}" destId="{6EBAAF12-8512-4F5F-B80D-133EC09AF127}" srcOrd="2" destOrd="0" parTransId="{DBFDA4CA-A373-467D-AE76-8C465D79563B}" sibTransId="{B713469C-B448-44BF-AC50-61443665C66C}"/>
    <dgm:cxn modelId="{153A09C4-3783-478C-BA21-DCDCB1C4956C}" type="presOf" srcId="{6EBAAF12-8512-4F5F-B80D-133EC09AF127}" destId="{0D2F5A6C-ABE5-45C5-9A54-1AFC2572A758}" srcOrd="0" destOrd="0" presId="urn:microsoft.com/office/officeart/2005/8/layout/list1"/>
    <dgm:cxn modelId="{E525BDE4-6C28-40BD-AFE5-F85A84CE5E63}" type="presOf" srcId="{6EBAAF12-8512-4F5F-B80D-133EC09AF127}" destId="{FD0702AB-8B61-489A-8934-F1969895466D}" srcOrd="1" destOrd="0" presId="urn:microsoft.com/office/officeart/2005/8/layout/list1"/>
    <dgm:cxn modelId="{2876824A-B6EF-4F78-82E5-9E6A9896BBCB}" type="presParOf" srcId="{D908D978-AFDB-43EF-AEDC-90AAA53FEA89}" destId="{16C5225C-B657-4532-A947-720CDB1347FC}" srcOrd="0" destOrd="0" presId="urn:microsoft.com/office/officeart/2005/8/layout/list1"/>
    <dgm:cxn modelId="{1384BC7C-952A-4E41-A018-5F8B0C2B28AC}" type="presParOf" srcId="{16C5225C-B657-4532-A947-720CDB1347FC}" destId="{8B8AE49C-74E6-43E1-9A40-F054DDE94B0A}" srcOrd="0" destOrd="0" presId="urn:microsoft.com/office/officeart/2005/8/layout/list1"/>
    <dgm:cxn modelId="{849BACB8-8237-4B09-95DA-AC0388A328CB}" type="presParOf" srcId="{16C5225C-B657-4532-A947-720CDB1347FC}" destId="{8A2667B7-2515-448D-89F7-AA5A2C876DF1}" srcOrd="1" destOrd="0" presId="urn:microsoft.com/office/officeart/2005/8/layout/list1"/>
    <dgm:cxn modelId="{0F470924-E1F0-4C1A-87BD-14245483D0FD}" type="presParOf" srcId="{D908D978-AFDB-43EF-AEDC-90AAA53FEA89}" destId="{B8EBD5EF-E41F-4DB9-ACFB-62CB9372E6A3}" srcOrd="1" destOrd="0" presId="urn:microsoft.com/office/officeart/2005/8/layout/list1"/>
    <dgm:cxn modelId="{10B7D833-11A8-41AF-957D-994D0CB36694}" type="presParOf" srcId="{D908D978-AFDB-43EF-AEDC-90AAA53FEA89}" destId="{D747A0A0-E978-4C65-B18E-99DA8A5B3182}" srcOrd="2" destOrd="0" presId="urn:microsoft.com/office/officeart/2005/8/layout/list1"/>
    <dgm:cxn modelId="{14B988BA-2989-4696-8F5B-69772FBF3930}" type="presParOf" srcId="{D908D978-AFDB-43EF-AEDC-90AAA53FEA89}" destId="{A30FB34B-5229-4D53-8018-E1F2C7813A5F}" srcOrd="3" destOrd="0" presId="urn:microsoft.com/office/officeart/2005/8/layout/list1"/>
    <dgm:cxn modelId="{BEFBE80D-E7B7-4F19-95BF-235CC6FCA44B}" type="presParOf" srcId="{D908D978-AFDB-43EF-AEDC-90AAA53FEA89}" destId="{111B46DE-DD42-4CBB-AE66-7E1693B6837A}" srcOrd="4" destOrd="0" presId="urn:microsoft.com/office/officeart/2005/8/layout/list1"/>
    <dgm:cxn modelId="{CD88B8ED-A9E7-4D98-A6F5-DB522158995F}" type="presParOf" srcId="{111B46DE-DD42-4CBB-AE66-7E1693B6837A}" destId="{714F45E3-106E-4D63-8EC9-B33A74F652B3}" srcOrd="0" destOrd="0" presId="urn:microsoft.com/office/officeart/2005/8/layout/list1"/>
    <dgm:cxn modelId="{131FB32A-5464-4AD2-951A-F30191DCF91D}" type="presParOf" srcId="{111B46DE-DD42-4CBB-AE66-7E1693B6837A}" destId="{24647B37-30E2-40A4-AC64-20624B997007}" srcOrd="1" destOrd="0" presId="urn:microsoft.com/office/officeart/2005/8/layout/list1"/>
    <dgm:cxn modelId="{1BDAA437-AD4B-4E51-9298-193C90E87FDE}" type="presParOf" srcId="{D908D978-AFDB-43EF-AEDC-90AAA53FEA89}" destId="{B435CCA2-805C-40C8-8D85-3558AB795026}" srcOrd="5" destOrd="0" presId="urn:microsoft.com/office/officeart/2005/8/layout/list1"/>
    <dgm:cxn modelId="{C85B56BF-D1AB-4F2D-8FD2-D94A2C8C34C7}" type="presParOf" srcId="{D908D978-AFDB-43EF-AEDC-90AAA53FEA89}" destId="{619806D5-7295-4BAC-89B6-27D633B11F16}" srcOrd="6" destOrd="0" presId="urn:microsoft.com/office/officeart/2005/8/layout/list1"/>
    <dgm:cxn modelId="{B644C3D9-8A01-483C-A3F7-171BD2E08D9D}" type="presParOf" srcId="{D908D978-AFDB-43EF-AEDC-90AAA53FEA89}" destId="{AB392E38-F410-4814-8D98-CD81FC962D90}" srcOrd="7" destOrd="0" presId="urn:microsoft.com/office/officeart/2005/8/layout/list1"/>
    <dgm:cxn modelId="{BDFC57D4-4B43-46B0-B896-D5FB9CB4D44A}" type="presParOf" srcId="{D908D978-AFDB-43EF-AEDC-90AAA53FEA89}" destId="{B0C72F1B-2F5B-41C0-8313-66A2347AF902}" srcOrd="8" destOrd="0" presId="urn:microsoft.com/office/officeart/2005/8/layout/list1"/>
    <dgm:cxn modelId="{2325C88C-F77E-4EF2-835C-476753E46FD3}" type="presParOf" srcId="{B0C72F1B-2F5B-41C0-8313-66A2347AF902}" destId="{0D2F5A6C-ABE5-45C5-9A54-1AFC2572A758}" srcOrd="0" destOrd="0" presId="urn:microsoft.com/office/officeart/2005/8/layout/list1"/>
    <dgm:cxn modelId="{0EF0F933-1463-42F8-A49D-1A801E3FA1D0}" type="presParOf" srcId="{B0C72F1B-2F5B-41C0-8313-66A2347AF902}" destId="{FD0702AB-8B61-489A-8934-F1969895466D}" srcOrd="1" destOrd="0" presId="urn:microsoft.com/office/officeart/2005/8/layout/list1"/>
    <dgm:cxn modelId="{56D9907E-C38F-48E0-8A3F-2502284F5401}" type="presParOf" srcId="{D908D978-AFDB-43EF-AEDC-90AAA53FEA89}" destId="{303655A8-AE9E-4FBB-911B-10F0235E71CB}" srcOrd="9" destOrd="0" presId="urn:microsoft.com/office/officeart/2005/8/layout/list1"/>
    <dgm:cxn modelId="{D158530E-7B6F-43A4-97E1-8957C62040EC}" type="presParOf" srcId="{D908D978-AFDB-43EF-AEDC-90AAA53FEA89}" destId="{3B248813-3A17-48EB-B744-A08D888E13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7566F4-6681-4F6F-9877-29898EFE54FC}" type="doc">
      <dgm:prSet loTypeId="urn:microsoft.com/office/officeart/2005/8/layout/orgChart1" loCatId="hierarchy" qsTypeId="urn:microsoft.com/office/officeart/2005/8/quickstyle/simple1" qsCatId="simple" csTypeId="urn:microsoft.com/office/officeart/2005/8/colors/accent4_1" csCatId="accent4"/>
      <dgm:spPr/>
      <dgm:t>
        <a:bodyPr/>
        <a:lstStyle/>
        <a:p>
          <a:endParaRPr lang="cs-CZ"/>
        </a:p>
      </dgm:t>
    </dgm:pt>
    <dgm:pt modelId="{C6C44C3C-DEB8-4CEB-BB82-8B10528A3BD0}">
      <dgm:prSet/>
      <dgm:spPr/>
      <dgm:t>
        <a:bodyPr/>
        <a:lstStyle/>
        <a:p>
          <a:r>
            <a:rPr lang="cs-CZ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Všechno má svůj konec …</a:t>
          </a:r>
        </a:p>
      </dgm:t>
    </dgm:pt>
    <dgm:pt modelId="{3E59BC4A-5A95-4AEE-9A91-0DF45BE7D269}" type="parTrans" cxnId="{569BA21C-2F15-4A59-9807-AFBC36CCA115}">
      <dgm:prSet/>
      <dgm:spPr/>
      <dgm:t>
        <a:bodyPr/>
        <a:lstStyle/>
        <a:p>
          <a:endParaRPr lang="cs-CZ"/>
        </a:p>
      </dgm:t>
    </dgm:pt>
    <dgm:pt modelId="{60A0639D-5098-4686-ABB2-75C9EACF6BCE}" type="sibTrans" cxnId="{569BA21C-2F15-4A59-9807-AFBC36CCA115}">
      <dgm:prSet/>
      <dgm:spPr/>
      <dgm:t>
        <a:bodyPr/>
        <a:lstStyle/>
        <a:p>
          <a:endParaRPr lang="cs-CZ"/>
        </a:p>
      </dgm:t>
    </dgm:pt>
    <dgm:pt modelId="{C8211BD3-1B9A-4B3B-BF91-7CF489C8995A}">
      <dgm:prSet/>
      <dgm:spPr/>
      <dgm:t>
        <a:bodyPr/>
        <a:lstStyle/>
        <a:p>
          <a:r>
            <a:rPr lang="cs-CZ" b="0" dirty="0"/>
            <a:t>Jakože samo se?</a:t>
          </a:r>
          <a:endParaRPr lang="cs-CZ" dirty="0"/>
        </a:p>
      </dgm:t>
    </dgm:pt>
    <dgm:pt modelId="{59F291FB-5619-46D5-8384-41707D7CA223}" type="parTrans" cxnId="{92840E9C-E1A5-403C-8E62-0ECCD97E80F9}">
      <dgm:prSet/>
      <dgm:spPr/>
      <dgm:t>
        <a:bodyPr/>
        <a:lstStyle/>
        <a:p>
          <a:endParaRPr lang="cs-CZ"/>
        </a:p>
      </dgm:t>
    </dgm:pt>
    <dgm:pt modelId="{B29FF92D-5BCE-4DED-8C72-3A199A0ED3CD}" type="sibTrans" cxnId="{92840E9C-E1A5-403C-8E62-0ECCD97E80F9}">
      <dgm:prSet/>
      <dgm:spPr/>
      <dgm:t>
        <a:bodyPr/>
        <a:lstStyle/>
        <a:p>
          <a:endParaRPr lang="cs-CZ"/>
        </a:p>
      </dgm:t>
    </dgm:pt>
    <dgm:pt modelId="{52FED68E-44EB-4533-BBF2-692E44FC9052}">
      <dgm:prSet/>
      <dgm:spPr/>
      <dgm:t>
        <a:bodyPr/>
        <a:lstStyle/>
        <a:p>
          <a:r>
            <a:rPr lang="cs-CZ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Jak z toho ven???</a:t>
          </a:r>
        </a:p>
      </dgm:t>
    </dgm:pt>
    <dgm:pt modelId="{D0BE451A-0B35-4399-868D-C3E637B94A38}" type="parTrans" cxnId="{B69D603A-FD30-4FDC-8492-B05D5C00CACF}">
      <dgm:prSet/>
      <dgm:spPr/>
      <dgm:t>
        <a:bodyPr/>
        <a:lstStyle/>
        <a:p>
          <a:endParaRPr lang="cs-CZ"/>
        </a:p>
      </dgm:t>
    </dgm:pt>
    <dgm:pt modelId="{D2A2321F-A163-476F-A6C7-239681C65082}" type="sibTrans" cxnId="{B69D603A-FD30-4FDC-8492-B05D5C00CACF}">
      <dgm:prSet/>
      <dgm:spPr/>
      <dgm:t>
        <a:bodyPr/>
        <a:lstStyle/>
        <a:p>
          <a:endParaRPr lang="cs-CZ"/>
        </a:p>
      </dgm:t>
    </dgm:pt>
    <dgm:pt modelId="{57B7A85D-5636-4CAA-BEA7-84DAF8B4CA3C}">
      <dgm:prSet/>
      <dgm:spPr/>
      <dgm:t>
        <a:bodyPr/>
        <a:lstStyle/>
        <a:p>
          <a:r>
            <a:rPr lang="cs-CZ" b="0" dirty="0"/>
            <a:t>Já už to nechci dělat …</a:t>
          </a:r>
          <a:endParaRPr lang="cs-CZ" dirty="0"/>
        </a:p>
      </dgm:t>
    </dgm:pt>
    <dgm:pt modelId="{88F13D1F-1A34-4964-A8AC-CFB873AF0D6C}" type="parTrans" cxnId="{F9A67FBB-9991-4D66-B4B9-E11964A4CF1B}">
      <dgm:prSet/>
      <dgm:spPr/>
      <dgm:t>
        <a:bodyPr/>
        <a:lstStyle/>
        <a:p>
          <a:endParaRPr lang="cs-CZ"/>
        </a:p>
      </dgm:t>
    </dgm:pt>
    <dgm:pt modelId="{98B98E58-F5EF-465E-A423-B62EE934E5CF}" type="sibTrans" cxnId="{F9A67FBB-9991-4D66-B4B9-E11964A4CF1B}">
      <dgm:prSet/>
      <dgm:spPr/>
      <dgm:t>
        <a:bodyPr/>
        <a:lstStyle/>
        <a:p>
          <a:endParaRPr lang="cs-CZ"/>
        </a:p>
      </dgm:t>
    </dgm:pt>
    <dgm:pt modelId="{C9618E7C-E2C3-4170-AD38-A73794A3D4AA}">
      <dgm:prSet/>
      <dgm:spPr/>
      <dgm:t>
        <a:bodyPr/>
        <a:lstStyle/>
        <a:p>
          <a:r>
            <a:rPr lang="cs-CZ" b="0"/>
            <a:t>Já už ho tu nechci. Ať si jde …</a:t>
          </a:r>
          <a:endParaRPr lang="cs-CZ"/>
        </a:p>
      </dgm:t>
    </dgm:pt>
    <dgm:pt modelId="{6699E68C-4916-4EBB-A4A2-37D5FA33CEA3}" type="parTrans" cxnId="{346C5C8B-0939-469F-A301-5F17EC1C4616}">
      <dgm:prSet/>
      <dgm:spPr/>
      <dgm:t>
        <a:bodyPr/>
        <a:lstStyle/>
        <a:p>
          <a:endParaRPr lang="cs-CZ"/>
        </a:p>
      </dgm:t>
    </dgm:pt>
    <dgm:pt modelId="{4B1B76E7-3F8C-4DFB-BAC6-28A2E1382D22}" type="sibTrans" cxnId="{346C5C8B-0939-469F-A301-5F17EC1C4616}">
      <dgm:prSet/>
      <dgm:spPr/>
      <dgm:t>
        <a:bodyPr/>
        <a:lstStyle/>
        <a:p>
          <a:endParaRPr lang="cs-CZ"/>
        </a:p>
      </dgm:t>
    </dgm:pt>
    <dgm:pt modelId="{F7517954-D8A5-4875-959D-65132B137615}" type="pres">
      <dgm:prSet presAssocID="{9B7566F4-6681-4F6F-9877-29898EFE54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CAAD0B-3A70-4C64-A3E2-3EFED62FDD05}" type="pres">
      <dgm:prSet presAssocID="{C6C44C3C-DEB8-4CEB-BB82-8B10528A3BD0}" presName="hierRoot1" presStyleCnt="0">
        <dgm:presLayoutVars>
          <dgm:hierBranch val="init"/>
        </dgm:presLayoutVars>
      </dgm:prSet>
      <dgm:spPr/>
    </dgm:pt>
    <dgm:pt modelId="{28EEFDD2-20C2-4328-B311-5F1A28A0310D}" type="pres">
      <dgm:prSet presAssocID="{C6C44C3C-DEB8-4CEB-BB82-8B10528A3BD0}" presName="rootComposite1" presStyleCnt="0"/>
      <dgm:spPr/>
    </dgm:pt>
    <dgm:pt modelId="{C6A280AF-AAB6-480A-AA06-0138243BF366}" type="pres">
      <dgm:prSet presAssocID="{C6C44C3C-DEB8-4CEB-BB82-8B10528A3BD0}" presName="rootText1" presStyleLbl="node0" presStyleIdx="0" presStyleCnt="2">
        <dgm:presLayoutVars>
          <dgm:chPref val="3"/>
        </dgm:presLayoutVars>
      </dgm:prSet>
      <dgm:spPr/>
    </dgm:pt>
    <dgm:pt modelId="{35C490A5-A1A2-45AD-8ACF-9EFBE5522F7F}" type="pres">
      <dgm:prSet presAssocID="{C6C44C3C-DEB8-4CEB-BB82-8B10528A3BD0}" presName="rootConnector1" presStyleLbl="node1" presStyleIdx="0" presStyleCnt="0"/>
      <dgm:spPr/>
    </dgm:pt>
    <dgm:pt modelId="{4D2A4EFD-9587-4CCB-AC36-06D94FCFD448}" type="pres">
      <dgm:prSet presAssocID="{C6C44C3C-DEB8-4CEB-BB82-8B10528A3BD0}" presName="hierChild2" presStyleCnt="0"/>
      <dgm:spPr/>
    </dgm:pt>
    <dgm:pt modelId="{711539E2-8134-497C-94F1-25A6AD54BFDE}" type="pres">
      <dgm:prSet presAssocID="{59F291FB-5619-46D5-8384-41707D7CA223}" presName="Name37" presStyleLbl="parChTrans1D2" presStyleIdx="0" presStyleCnt="3"/>
      <dgm:spPr/>
    </dgm:pt>
    <dgm:pt modelId="{BD921A95-20E1-494E-A024-CFFF88F5C3CD}" type="pres">
      <dgm:prSet presAssocID="{C8211BD3-1B9A-4B3B-BF91-7CF489C8995A}" presName="hierRoot2" presStyleCnt="0">
        <dgm:presLayoutVars>
          <dgm:hierBranch val="init"/>
        </dgm:presLayoutVars>
      </dgm:prSet>
      <dgm:spPr/>
    </dgm:pt>
    <dgm:pt modelId="{2B32BAA9-CA34-40EA-8F97-3FF28CCC4EC1}" type="pres">
      <dgm:prSet presAssocID="{C8211BD3-1B9A-4B3B-BF91-7CF489C8995A}" presName="rootComposite" presStyleCnt="0"/>
      <dgm:spPr/>
    </dgm:pt>
    <dgm:pt modelId="{E6E9DC8F-3508-465C-9B3D-5057247AF21A}" type="pres">
      <dgm:prSet presAssocID="{C8211BD3-1B9A-4B3B-BF91-7CF489C8995A}" presName="rootText" presStyleLbl="node2" presStyleIdx="0" presStyleCnt="3">
        <dgm:presLayoutVars>
          <dgm:chPref val="3"/>
        </dgm:presLayoutVars>
      </dgm:prSet>
      <dgm:spPr/>
    </dgm:pt>
    <dgm:pt modelId="{8438DD49-9E1B-456F-90BA-0E879F54CE5F}" type="pres">
      <dgm:prSet presAssocID="{C8211BD3-1B9A-4B3B-BF91-7CF489C8995A}" presName="rootConnector" presStyleLbl="node2" presStyleIdx="0" presStyleCnt="3"/>
      <dgm:spPr/>
    </dgm:pt>
    <dgm:pt modelId="{38528AF8-029F-43E2-906D-BA082423AC24}" type="pres">
      <dgm:prSet presAssocID="{C8211BD3-1B9A-4B3B-BF91-7CF489C8995A}" presName="hierChild4" presStyleCnt="0"/>
      <dgm:spPr/>
    </dgm:pt>
    <dgm:pt modelId="{8C56F776-F6F8-456D-BC94-669FE7AE8109}" type="pres">
      <dgm:prSet presAssocID="{C8211BD3-1B9A-4B3B-BF91-7CF489C8995A}" presName="hierChild5" presStyleCnt="0"/>
      <dgm:spPr/>
    </dgm:pt>
    <dgm:pt modelId="{2DD3C492-2121-4F59-99DC-5808B98F8129}" type="pres">
      <dgm:prSet presAssocID="{C6C44C3C-DEB8-4CEB-BB82-8B10528A3BD0}" presName="hierChild3" presStyleCnt="0"/>
      <dgm:spPr/>
    </dgm:pt>
    <dgm:pt modelId="{83270748-6A5E-4BA7-89FD-37783E5D81B0}" type="pres">
      <dgm:prSet presAssocID="{52FED68E-44EB-4533-BBF2-692E44FC9052}" presName="hierRoot1" presStyleCnt="0">
        <dgm:presLayoutVars>
          <dgm:hierBranch val="init"/>
        </dgm:presLayoutVars>
      </dgm:prSet>
      <dgm:spPr/>
    </dgm:pt>
    <dgm:pt modelId="{FC631C14-5930-4388-920D-17D151670AD1}" type="pres">
      <dgm:prSet presAssocID="{52FED68E-44EB-4533-BBF2-692E44FC9052}" presName="rootComposite1" presStyleCnt="0"/>
      <dgm:spPr/>
    </dgm:pt>
    <dgm:pt modelId="{2E8AB03B-5F92-4C1C-B830-CF21C357B8F5}" type="pres">
      <dgm:prSet presAssocID="{52FED68E-44EB-4533-BBF2-692E44FC9052}" presName="rootText1" presStyleLbl="node0" presStyleIdx="1" presStyleCnt="2">
        <dgm:presLayoutVars>
          <dgm:chPref val="3"/>
        </dgm:presLayoutVars>
      </dgm:prSet>
      <dgm:spPr/>
    </dgm:pt>
    <dgm:pt modelId="{0E6C7D59-85FC-4DFD-9BC5-0D6E6892FB31}" type="pres">
      <dgm:prSet presAssocID="{52FED68E-44EB-4533-BBF2-692E44FC9052}" presName="rootConnector1" presStyleLbl="node1" presStyleIdx="0" presStyleCnt="0"/>
      <dgm:spPr/>
    </dgm:pt>
    <dgm:pt modelId="{D00C0A8A-072D-45DA-A62B-CF0811E2F9D2}" type="pres">
      <dgm:prSet presAssocID="{52FED68E-44EB-4533-BBF2-692E44FC9052}" presName="hierChild2" presStyleCnt="0"/>
      <dgm:spPr/>
    </dgm:pt>
    <dgm:pt modelId="{B39AFF66-454D-4390-8991-C70F1983F251}" type="pres">
      <dgm:prSet presAssocID="{88F13D1F-1A34-4964-A8AC-CFB873AF0D6C}" presName="Name37" presStyleLbl="parChTrans1D2" presStyleIdx="1" presStyleCnt="3"/>
      <dgm:spPr/>
    </dgm:pt>
    <dgm:pt modelId="{D01004FE-0CFF-4099-8859-06D4232CBFB7}" type="pres">
      <dgm:prSet presAssocID="{57B7A85D-5636-4CAA-BEA7-84DAF8B4CA3C}" presName="hierRoot2" presStyleCnt="0">
        <dgm:presLayoutVars>
          <dgm:hierBranch val="init"/>
        </dgm:presLayoutVars>
      </dgm:prSet>
      <dgm:spPr/>
    </dgm:pt>
    <dgm:pt modelId="{56AE9F68-672C-434E-9AA6-F72AAA903ECF}" type="pres">
      <dgm:prSet presAssocID="{57B7A85D-5636-4CAA-BEA7-84DAF8B4CA3C}" presName="rootComposite" presStyleCnt="0"/>
      <dgm:spPr/>
    </dgm:pt>
    <dgm:pt modelId="{5CDCEA32-E30F-49BC-96CD-5A4685E97268}" type="pres">
      <dgm:prSet presAssocID="{57B7A85D-5636-4CAA-BEA7-84DAF8B4CA3C}" presName="rootText" presStyleLbl="node2" presStyleIdx="1" presStyleCnt="3">
        <dgm:presLayoutVars>
          <dgm:chPref val="3"/>
        </dgm:presLayoutVars>
      </dgm:prSet>
      <dgm:spPr/>
    </dgm:pt>
    <dgm:pt modelId="{B8FC1378-1FA4-460B-8319-C0246961BECE}" type="pres">
      <dgm:prSet presAssocID="{57B7A85D-5636-4CAA-BEA7-84DAF8B4CA3C}" presName="rootConnector" presStyleLbl="node2" presStyleIdx="1" presStyleCnt="3"/>
      <dgm:spPr/>
    </dgm:pt>
    <dgm:pt modelId="{20AC81DC-2CD9-45B5-B9F7-A460370C6988}" type="pres">
      <dgm:prSet presAssocID="{57B7A85D-5636-4CAA-BEA7-84DAF8B4CA3C}" presName="hierChild4" presStyleCnt="0"/>
      <dgm:spPr/>
    </dgm:pt>
    <dgm:pt modelId="{52FFBDD2-AE60-4457-BABA-157E20A4C927}" type="pres">
      <dgm:prSet presAssocID="{57B7A85D-5636-4CAA-BEA7-84DAF8B4CA3C}" presName="hierChild5" presStyleCnt="0"/>
      <dgm:spPr/>
    </dgm:pt>
    <dgm:pt modelId="{0F4423A2-4188-40BA-A116-DB337B5DF222}" type="pres">
      <dgm:prSet presAssocID="{6699E68C-4916-4EBB-A4A2-37D5FA33CEA3}" presName="Name37" presStyleLbl="parChTrans1D2" presStyleIdx="2" presStyleCnt="3"/>
      <dgm:spPr/>
    </dgm:pt>
    <dgm:pt modelId="{CFF48AB8-FC0E-4F82-B3F3-4003504A1EF8}" type="pres">
      <dgm:prSet presAssocID="{C9618E7C-E2C3-4170-AD38-A73794A3D4AA}" presName="hierRoot2" presStyleCnt="0">
        <dgm:presLayoutVars>
          <dgm:hierBranch val="init"/>
        </dgm:presLayoutVars>
      </dgm:prSet>
      <dgm:spPr/>
    </dgm:pt>
    <dgm:pt modelId="{E4E91FD2-8EFA-4619-9FE6-D259D1C44F49}" type="pres">
      <dgm:prSet presAssocID="{C9618E7C-E2C3-4170-AD38-A73794A3D4AA}" presName="rootComposite" presStyleCnt="0"/>
      <dgm:spPr/>
    </dgm:pt>
    <dgm:pt modelId="{9ACEEAD0-7D31-44FE-A948-907C297FCEE5}" type="pres">
      <dgm:prSet presAssocID="{C9618E7C-E2C3-4170-AD38-A73794A3D4AA}" presName="rootText" presStyleLbl="node2" presStyleIdx="2" presStyleCnt="3">
        <dgm:presLayoutVars>
          <dgm:chPref val="3"/>
        </dgm:presLayoutVars>
      </dgm:prSet>
      <dgm:spPr/>
    </dgm:pt>
    <dgm:pt modelId="{6CFDF061-4F87-463A-B89D-00E8D034BEA9}" type="pres">
      <dgm:prSet presAssocID="{C9618E7C-E2C3-4170-AD38-A73794A3D4AA}" presName="rootConnector" presStyleLbl="node2" presStyleIdx="2" presStyleCnt="3"/>
      <dgm:spPr/>
    </dgm:pt>
    <dgm:pt modelId="{7CEAE9BD-B141-4BD2-8DD4-BD5C8D2B067B}" type="pres">
      <dgm:prSet presAssocID="{C9618E7C-E2C3-4170-AD38-A73794A3D4AA}" presName="hierChild4" presStyleCnt="0"/>
      <dgm:spPr/>
    </dgm:pt>
    <dgm:pt modelId="{234FE9F3-6DAE-46AF-A8BD-55681667A9EF}" type="pres">
      <dgm:prSet presAssocID="{C9618E7C-E2C3-4170-AD38-A73794A3D4AA}" presName="hierChild5" presStyleCnt="0"/>
      <dgm:spPr/>
    </dgm:pt>
    <dgm:pt modelId="{A88078B7-830E-4E58-A0FB-3C753118DFD5}" type="pres">
      <dgm:prSet presAssocID="{52FED68E-44EB-4533-BBF2-692E44FC9052}" presName="hierChild3" presStyleCnt="0"/>
      <dgm:spPr/>
    </dgm:pt>
  </dgm:ptLst>
  <dgm:cxnLst>
    <dgm:cxn modelId="{244EA702-1339-4489-AEB8-842DCED314A1}" type="presOf" srcId="{88F13D1F-1A34-4964-A8AC-CFB873AF0D6C}" destId="{B39AFF66-454D-4390-8991-C70F1983F251}" srcOrd="0" destOrd="0" presId="urn:microsoft.com/office/officeart/2005/8/layout/orgChart1"/>
    <dgm:cxn modelId="{569BA21C-2F15-4A59-9807-AFBC36CCA115}" srcId="{9B7566F4-6681-4F6F-9877-29898EFE54FC}" destId="{C6C44C3C-DEB8-4CEB-BB82-8B10528A3BD0}" srcOrd="0" destOrd="0" parTransId="{3E59BC4A-5A95-4AEE-9A91-0DF45BE7D269}" sibTransId="{60A0639D-5098-4686-ABB2-75C9EACF6BCE}"/>
    <dgm:cxn modelId="{635ED72E-57BC-4A51-9484-F69A23F56D33}" type="presOf" srcId="{C6C44C3C-DEB8-4CEB-BB82-8B10528A3BD0}" destId="{35C490A5-A1A2-45AD-8ACF-9EFBE5522F7F}" srcOrd="1" destOrd="0" presId="urn:microsoft.com/office/officeart/2005/8/layout/orgChart1"/>
    <dgm:cxn modelId="{A6200437-CAF5-4F87-AFA7-675EC32D1FF4}" type="presOf" srcId="{C8211BD3-1B9A-4B3B-BF91-7CF489C8995A}" destId="{8438DD49-9E1B-456F-90BA-0E879F54CE5F}" srcOrd="1" destOrd="0" presId="urn:microsoft.com/office/officeart/2005/8/layout/orgChart1"/>
    <dgm:cxn modelId="{B69D603A-FD30-4FDC-8492-B05D5C00CACF}" srcId="{9B7566F4-6681-4F6F-9877-29898EFE54FC}" destId="{52FED68E-44EB-4533-BBF2-692E44FC9052}" srcOrd="1" destOrd="0" parTransId="{D0BE451A-0B35-4399-868D-C3E637B94A38}" sibTransId="{D2A2321F-A163-476F-A6C7-239681C65082}"/>
    <dgm:cxn modelId="{3DA89562-4BBB-4744-A346-D20B712B5CCA}" type="presOf" srcId="{C9618E7C-E2C3-4170-AD38-A73794A3D4AA}" destId="{6CFDF061-4F87-463A-B89D-00E8D034BEA9}" srcOrd="1" destOrd="0" presId="urn:microsoft.com/office/officeart/2005/8/layout/orgChart1"/>
    <dgm:cxn modelId="{3D6E6A6D-2E58-4EF6-8B94-76AB2CBDE0B9}" type="presOf" srcId="{C9618E7C-E2C3-4170-AD38-A73794A3D4AA}" destId="{9ACEEAD0-7D31-44FE-A948-907C297FCEE5}" srcOrd="0" destOrd="0" presId="urn:microsoft.com/office/officeart/2005/8/layout/orgChart1"/>
    <dgm:cxn modelId="{788BEF54-C8CA-4BCC-A8B4-3DE323CB83FA}" type="presOf" srcId="{57B7A85D-5636-4CAA-BEA7-84DAF8B4CA3C}" destId="{B8FC1378-1FA4-460B-8319-C0246961BECE}" srcOrd="1" destOrd="0" presId="urn:microsoft.com/office/officeart/2005/8/layout/orgChart1"/>
    <dgm:cxn modelId="{295F477B-C1B0-4804-88DB-7D2043C83922}" type="presOf" srcId="{6699E68C-4916-4EBB-A4A2-37D5FA33CEA3}" destId="{0F4423A2-4188-40BA-A116-DB337B5DF222}" srcOrd="0" destOrd="0" presId="urn:microsoft.com/office/officeart/2005/8/layout/orgChart1"/>
    <dgm:cxn modelId="{346C5C8B-0939-469F-A301-5F17EC1C4616}" srcId="{52FED68E-44EB-4533-BBF2-692E44FC9052}" destId="{C9618E7C-E2C3-4170-AD38-A73794A3D4AA}" srcOrd="1" destOrd="0" parTransId="{6699E68C-4916-4EBB-A4A2-37D5FA33CEA3}" sibTransId="{4B1B76E7-3F8C-4DFB-BAC6-28A2E1382D22}"/>
    <dgm:cxn modelId="{29E7B292-C808-4580-8C22-03ADD426781E}" type="presOf" srcId="{52FED68E-44EB-4533-BBF2-692E44FC9052}" destId="{0E6C7D59-85FC-4DFD-9BC5-0D6E6892FB31}" srcOrd="1" destOrd="0" presId="urn:microsoft.com/office/officeart/2005/8/layout/orgChart1"/>
    <dgm:cxn modelId="{92840E9C-E1A5-403C-8E62-0ECCD97E80F9}" srcId="{C6C44C3C-DEB8-4CEB-BB82-8B10528A3BD0}" destId="{C8211BD3-1B9A-4B3B-BF91-7CF489C8995A}" srcOrd="0" destOrd="0" parTransId="{59F291FB-5619-46D5-8384-41707D7CA223}" sibTransId="{B29FF92D-5BCE-4DED-8C72-3A199A0ED3CD}"/>
    <dgm:cxn modelId="{947C18A9-6E20-4ABE-B8B5-764C71D3584A}" type="presOf" srcId="{9B7566F4-6681-4F6F-9877-29898EFE54FC}" destId="{F7517954-D8A5-4875-959D-65132B137615}" srcOrd="0" destOrd="0" presId="urn:microsoft.com/office/officeart/2005/8/layout/orgChart1"/>
    <dgm:cxn modelId="{EC2FE6AE-9E7A-4862-A206-A3432EA7EA33}" type="presOf" srcId="{C6C44C3C-DEB8-4CEB-BB82-8B10528A3BD0}" destId="{C6A280AF-AAB6-480A-AA06-0138243BF366}" srcOrd="0" destOrd="0" presId="urn:microsoft.com/office/officeart/2005/8/layout/orgChart1"/>
    <dgm:cxn modelId="{4C750AAF-8793-446B-9E86-828CB99B7DB7}" type="presOf" srcId="{59F291FB-5619-46D5-8384-41707D7CA223}" destId="{711539E2-8134-497C-94F1-25A6AD54BFDE}" srcOrd="0" destOrd="0" presId="urn:microsoft.com/office/officeart/2005/8/layout/orgChart1"/>
    <dgm:cxn modelId="{F9A67FBB-9991-4D66-B4B9-E11964A4CF1B}" srcId="{52FED68E-44EB-4533-BBF2-692E44FC9052}" destId="{57B7A85D-5636-4CAA-BEA7-84DAF8B4CA3C}" srcOrd="0" destOrd="0" parTransId="{88F13D1F-1A34-4964-A8AC-CFB873AF0D6C}" sibTransId="{98B98E58-F5EF-465E-A423-B62EE934E5CF}"/>
    <dgm:cxn modelId="{A6ED55D2-9D4C-40F3-B37C-C55F98E77529}" type="presOf" srcId="{52FED68E-44EB-4533-BBF2-692E44FC9052}" destId="{2E8AB03B-5F92-4C1C-B830-CF21C357B8F5}" srcOrd="0" destOrd="0" presId="urn:microsoft.com/office/officeart/2005/8/layout/orgChart1"/>
    <dgm:cxn modelId="{572C78E7-A307-4442-B74B-64AE76C72C74}" type="presOf" srcId="{C8211BD3-1B9A-4B3B-BF91-7CF489C8995A}" destId="{E6E9DC8F-3508-465C-9B3D-5057247AF21A}" srcOrd="0" destOrd="0" presId="urn:microsoft.com/office/officeart/2005/8/layout/orgChart1"/>
    <dgm:cxn modelId="{2A5A98EF-BDEA-44E1-9DBF-82ACB76804D6}" type="presOf" srcId="{57B7A85D-5636-4CAA-BEA7-84DAF8B4CA3C}" destId="{5CDCEA32-E30F-49BC-96CD-5A4685E97268}" srcOrd="0" destOrd="0" presId="urn:microsoft.com/office/officeart/2005/8/layout/orgChart1"/>
    <dgm:cxn modelId="{78710B19-9FAE-40FC-BBF8-BFFA60A51135}" type="presParOf" srcId="{F7517954-D8A5-4875-959D-65132B137615}" destId="{44CAAD0B-3A70-4C64-A3E2-3EFED62FDD05}" srcOrd="0" destOrd="0" presId="urn:microsoft.com/office/officeart/2005/8/layout/orgChart1"/>
    <dgm:cxn modelId="{5EA5FDA7-F698-4706-BDBF-2ADAE895A18B}" type="presParOf" srcId="{44CAAD0B-3A70-4C64-A3E2-3EFED62FDD05}" destId="{28EEFDD2-20C2-4328-B311-5F1A28A0310D}" srcOrd="0" destOrd="0" presId="urn:microsoft.com/office/officeart/2005/8/layout/orgChart1"/>
    <dgm:cxn modelId="{6159C3C9-B87F-48FA-958A-1D4A4439F5B7}" type="presParOf" srcId="{28EEFDD2-20C2-4328-B311-5F1A28A0310D}" destId="{C6A280AF-AAB6-480A-AA06-0138243BF366}" srcOrd="0" destOrd="0" presId="urn:microsoft.com/office/officeart/2005/8/layout/orgChart1"/>
    <dgm:cxn modelId="{5D7B1C64-EB97-4796-B306-16CCDC6540C7}" type="presParOf" srcId="{28EEFDD2-20C2-4328-B311-5F1A28A0310D}" destId="{35C490A5-A1A2-45AD-8ACF-9EFBE5522F7F}" srcOrd="1" destOrd="0" presId="urn:microsoft.com/office/officeart/2005/8/layout/orgChart1"/>
    <dgm:cxn modelId="{372EF168-CA79-4945-AA45-49DEFE8E6E56}" type="presParOf" srcId="{44CAAD0B-3A70-4C64-A3E2-3EFED62FDD05}" destId="{4D2A4EFD-9587-4CCB-AC36-06D94FCFD448}" srcOrd="1" destOrd="0" presId="urn:microsoft.com/office/officeart/2005/8/layout/orgChart1"/>
    <dgm:cxn modelId="{B65BFF89-27EE-41FD-8F88-E96790BB968D}" type="presParOf" srcId="{4D2A4EFD-9587-4CCB-AC36-06D94FCFD448}" destId="{711539E2-8134-497C-94F1-25A6AD54BFDE}" srcOrd="0" destOrd="0" presId="urn:microsoft.com/office/officeart/2005/8/layout/orgChart1"/>
    <dgm:cxn modelId="{3B969DA1-5397-4D8B-B94D-B0313E4AB9CB}" type="presParOf" srcId="{4D2A4EFD-9587-4CCB-AC36-06D94FCFD448}" destId="{BD921A95-20E1-494E-A024-CFFF88F5C3CD}" srcOrd="1" destOrd="0" presId="urn:microsoft.com/office/officeart/2005/8/layout/orgChart1"/>
    <dgm:cxn modelId="{F114A600-91FC-4C4E-9A26-72AD10FA7267}" type="presParOf" srcId="{BD921A95-20E1-494E-A024-CFFF88F5C3CD}" destId="{2B32BAA9-CA34-40EA-8F97-3FF28CCC4EC1}" srcOrd="0" destOrd="0" presId="urn:microsoft.com/office/officeart/2005/8/layout/orgChart1"/>
    <dgm:cxn modelId="{6CC8D3FB-1020-40E3-89B2-F07ABE3405A0}" type="presParOf" srcId="{2B32BAA9-CA34-40EA-8F97-3FF28CCC4EC1}" destId="{E6E9DC8F-3508-465C-9B3D-5057247AF21A}" srcOrd="0" destOrd="0" presId="urn:microsoft.com/office/officeart/2005/8/layout/orgChart1"/>
    <dgm:cxn modelId="{B91289EF-E1C1-4BC1-B226-734DF88358F2}" type="presParOf" srcId="{2B32BAA9-CA34-40EA-8F97-3FF28CCC4EC1}" destId="{8438DD49-9E1B-456F-90BA-0E879F54CE5F}" srcOrd="1" destOrd="0" presId="urn:microsoft.com/office/officeart/2005/8/layout/orgChart1"/>
    <dgm:cxn modelId="{4DAAF6AD-6546-4458-9A2E-773480DEE236}" type="presParOf" srcId="{BD921A95-20E1-494E-A024-CFFF88F5C3CD}" destId="{38528AF8-029F-43E2-906D-BA082423AC24}" srcOrd="1" destOrd="0" presId="urn:microsoft.com/office/officeart/2005/8/layout/orgChart1"/>
    <dgm:cxn modelId="{7D4354AA-18A9-4D2F-8AA3-657C8E930B13}" type="presParOf" srcId="{BD921A95-20E1-494E-A024-CFFF88F5C3CD}" destId="{8C56F776-F6F8-456D-BC94-669FE7AE8109}" srcOrd="2" destOrd="0" presId="urn:microsoft.com/office/officeart/2005/8/layout/orgChart1"/>
    <dgm:cxn modelId="{59306086-04F7-420E-8A5A-FCCE92D2132A}" type="presParOf" srcId="{44CAAD0B-3A70-4C64-A3E2-3EFED62FDD05}" destId="{2DD3C492-2121-4F59-99DC-5808B98F8129}" srcOrd="2" destOrd="0" presId="urn:microsoft.com/office/officeart/2005/8/layout/orgChart1"/>
    <dgm:cxn modelId="{58F5CA93-E5CB-4B0E-9F5E-E16D50B6A9B3}" type="presParOf" srcId="{F7517954-D8A5-4875-959D-65132B137615}" destId="{83270748-6A5E-4BA7-89FD-37783E5D81B0}" srcOrd="1" destOrd="0" presId="urn:microsoft.com/office/officeart/2005/8/layout/orgChart1"/>
    <dgm:cxn modelId="{F1BD31F6-8E2F-4704-983F-16E3A8812B87}" type="presParOf" srcId="{83270748-6A5E-4BA7-89FD-37783E5D81B0}" destId="{FC631C14-5930-4388-920D-17D151670AD1}" srcOrd="0" destOrd="0" presId="urn:microsoft.com/office/officeart/2005/8/layout/orgChart1"/>
    <dgm:cxn modelId="{64F2CDED-1B6D-4D77-A252-E42B17EABAA2}" type="presParOf" srcId="{FC631C14-5930-4388-920D-17D151670AD1}" destId="{2E8AB03B-5F92-4C1C-B830-CF21C357B8F5}" srcOrd="0" destOrd="0" presId="urn:microsoft.com/office/officeart/2005/8/layout/orgChart1"/>
    <dgm:cxn modelId="{DA550489-9C7C-4128-88F2-DD74F46ED2EF}" type="presParOf" srcId="{FC631C14-5930-4388-920D-17D151670AD1}" destId="{0E6C7D59-85FC-4DFD-9BC5-0D6E6892FB31}" srcOrd="1" destOrd="0" presId="urn:microsoft.com/office/officeart/2005/8/layout/orgChart1"/>
    <dgm:cxn modelId="{5C005728-60E3-4657-A976-499A5302AFAF}" type="presParOf" srcId="{83270748-6A5E-4BA7-89FD-37783E5D81B0}" destId="{D00C0A8A-072D-45DA-A62B-CF0811E2F9D2}" srcOrd="1" destOrd="0" presId="urn:microsoft.com/office/officeart/2005/8/layout/orgChart1"/>
    <dgm:cxn modelId="{8F44F998-2271-41C5-9A88-1E4C00CF4E18}" type="presParOf" srcId="{D00C0A8A-072D-45DA-A62B-CF0811E2F9D2}" destId="{B39AFF66-454D-4390-8991-C70F1983F251}" srcOrd="0" destOrd="0" presId="urn:microsoft.com/office/officeart/2005/8/layout/orgChart1"/>
    <dgm:cxn modelId="{EF24E1E9-6F74-4C6D-84BF-C2091FFACF09}" type="presParOf" srcId="{D00C0A8A-072D-45DA-A62B-CF0811E2F9D2}" destId="{D01004FE-0CFF-4099-8859-06D4232CBFB7}" srcOrd="1" destOrd="0" presId="urn:microsoft.com/office/officeart/2005/8/layout/orgChart1"/>
    <dgm:cxn modelId="{B26F9E56-A9A0-49E7-9049-4DDFAD42596B}" type="presParOf" srcId="{D01004FE-0CFF-4099-8859-06D4232CBFB7}" destId="{56AE9F68-672C-434E-9AA6-F72AAA903ECF}" srcOrd="0" destOrd="0" presId="urn:microsoft.com/office/officeart/2005/8/layout/orgChart1"/>
    <dgm:cxn modelId="{0068BB44-1BB3-4315-A47A-11331557878F}" type="presParOf" srcId="{56AE9F68-672C-434E-9AA6-F72AAA903ECF}" destId="{5CDCEA32-E30F-49BC-96CD-5A4685E97268}" srcOrd="0" destOrd="0" presId="urn:microsoft.com/office/officeart/2005/8/layout/orgChart1"/>
    <dgm:cxn modelId="{9F6251E7-4906-407B-919A-35D14D518651}" type="presParOf" srcId="{56AE9F68-672C-434E-9AA6-F72AAA903ECF}" destId="{B8FC1378-1FA4-460B-8319-C0246961BECE}" srcOrd="1" destOrd="0" presId="urn:microsoft.com/office/officeart/2005/8/layout/orgChart1"/>
    <dgm:cxn modelId="{2603B34D-6C2B-417D-A047-DCCBB8719896}" type="presParOf" srcId="{D01004FE-0CFF-4099-8859-06D4232CBFB7}" destId="{20AC81DC-2CD9-45B5-B9F7-A460370C6988}" srcOrd="1" destOrd="0" presId="urn:microsoft.com/office/officeart/2005/8/layout/orgChart1"/>
    <dgm:cxn modelId="{737AE3AC-2E0D-4245-A1EF-C9A09D33E230}" type="presParOf" srcId="{D01004FE-0CFF-4099-8859-06D4232CBFB7}" destId="{52FFBDD2-AE60-4457-BABA-157E20A4C927}" srcOrd="2" destOrd="0" presId="urn:microsoft.com/office/officeart/2005/8/layout/orgChart1"/>
    <dgm:cxn modelId="{1B5A4CB3-6B3D-4FD4-A19C-9FABC90EB120}" type="presParOf" srcId="{D00C0A8A-072D-45DA-A62B-CF0811E2F9D2}" destId="{0F4423A2-4188-40BA-A116-DB337B5DF222}" srcOrd="2" destOrd="0" presId="urn:microsoft.com/office/officeart/2005/8/layout/orgChart1"/>
    <dgm:cxn modelId="{86CC4CE1-FEA0-40A6-A7D4-B3DAF9849888}" type="presParOf" srcId="{D00C0A8A-072D-45DA-A62B-CF0811E2F9D2}" destId="{CFF48AB8-FC0E-4F82-B3F3-4003504A1EF8}" srcOrd="3" destOrd="0" presId="urn:microsoft.com/office/officeart/2005/8/layout/orgChart1"/>
    <dgm:cxn modelId="{0C28D730-6DAB-4605-BF36-B0379E25BE47}" type="presParOf" srcId="{CFF48AB8-FC0E-4F82-B3F3-4003504A1EF8}" destId="{E4E91FD2-8EFA-4619-9FE6-D259D1C44F49}" srcOrd="0" destOrd="0" presId="urn:microsoft.com/office/officeart/2005/8/layout/orgChart1"/>
    <dgm:cxn modelId="{65D8F8D7-1E45-428F-A401-16E1EAE68370}" type="presParOf" srcId="{E4E91FD2-8EFA-4619-9FE6-D259D1C44F49}" destId="{9ACEEAD0-7D31-44FE-A948-907C297FCEE5}" srcOrd="0" destOrd="0" presId="urn:microsoft.com/office/officeart/2005/8/layout/orgChart1"/>
    <dgm:cxn modelId="{D55CFE30-50F6-49BA-93CB-03FC3ED3789C}" type="presParOf" srcId="{E4E91FD2-8EFA-4619-9FE6-D259D1C44F49}" destId="{6CFDF061-4F87-463A-B89D-00E8D034BEA9}" srcOrd="1" destOrd="0" presId="urn:microsoft.com/office/officeart/2005/8/layout/orgChart1"/>
    <dgm:cxn modelId="{10DBB80D-64AE-4DFB-AC2C-8F65AFA8FEDF}" type="presParOf" srcId="{CFF48AB8-FC0E-4F82-B3F3-4003504A1EF8}" destId="{7CEAE9BD-B141-4BD2-8DD4-BD5C8D2B067B}" srcOrd="1" destOrd="0" presId="urn:microsoft.com/office/officeart/2005/8/layout/orgChart1"/>
    <dgm:cxn modelId="{36D9B5CE-5109-4590-B433-CB405401DB3F}" type="presParOf" srcId="{CFF48AB8-FC0E-4F82-B3F3-4003504A1EF8}" destId="{234FE9F3-6DAE-46AF-A8BD-55681667A9EF}" srcOrd="2" destOrd="0" presId="urn:microsoft.com/office/officeart/2005/8/layout/orgChart1"/>
    <dgm:cxn modelId="{5D3BDE1E-4363-4D63-96A4-3DF67700423C}" type="presParOf" srcId="{83270748-6A5E-4BA7-89FD-37783E5D81B0}" destId="{A88078B7-830E-4E58-A0FB-3C753118DF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1BF235-6D02-4041-AB87-CEB9FC83C6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B5E6818-7385-4646-B1F6-0EBBF52EAB33}">
      <dgm:prSet/>
      <dgm:spPr/>
      <dgm:t>
        <a:bodyPr/>
        <a:lstStyle/>
        <a:p>
          <a:r>
            <a:rPr lang="cs-CZ" b="0" dirty="0"/>
            <a:t>Rozvázání</a:t>
          </a:r>
          <a:endParaRPr lang="cs-CZ" dirty="0"/>
        </a:p>
      </dgm:t>
    </dgm:pt>
    <dgm:pt modelId="{429F3A04-29EA-418D-8A75-F7B60585D4E4}" type="parTrans" cxnId="{93247DFE-A5C4-455A-B997-079C67CD10DD}">
      <dgm:prSet/>
      <dgm:spPr/>
      <dgm:t>
        <a:bodyPr/>
        <a:lstStyle/>
        <a:p>
          <a:endParaRPr lang="cs-CZ"/>
        </a:p>
      </dgm:t>
    </dgm:pt>
    <dgm:pt modelId="{041486C6-D0F8-46B2-9CC0-FCEE9A61AAEC}" type="sibTrans" cxnId="{93247DFE-A5C4-455A-B997-079C67CD10DD}">
      <dgm:prSet/>
      <dgm:spPr/>
      <dgm:t>
        <a:bodyPr/>
        <a:lstStyle/>
        <a:p>
          <a:endParaRPr lang="cs-CZ"/>
        </a:p>
      </dgm:t>
    </dgm:pt>
    <dgm:pt modelId="{C3925C79-50CC-4E50-8B4A-658F6D123405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cs-CZ" b="0" dirty="0"/>
            <a:t>Dohoda</a:t>
          </a:r>
          <a:endParaRPr lang="cs-CZ" dirty="0"/>
        </a:p>
      </dgm:t>
    </dgm:pt>
    <dgm:pt modelId="{4E9CC598-AD27-45EE-A779-B59E756E4A96}" type="parTrans" cxnId="{3F58A6E0-A1B1-4C1A-914E-96D308F66C6A}">
      <dgm:prSet/>
      <dgm:spPr/>
      <dgm:t>
        <a:bodyPr/>
        <a:lstStyle/>
        <a:p>
          <a:endParaRPr lang="cs-CZ"/>
        </a:p>
      </dgm:t>
    </dgm:pt>
    <dgm:pt modelId="{DBB23A0A-ADE6-44BD-A5C5-22615787D706}" type="sibTrans" cxnId="{3F58A6E0-A1B1-4C1A-914E-96D308F66C6A}">
      <dgm:prSet/>
      <dgm:spPr/>
      <dgm:t>
        <a:bodyPr/>
        <a:lstStyle/>
        <a:p>
          <a:endParaRPr lang="cs-CZ"/>
        </a:p>
      </dgm:t>
    </dgm:pt>
    <dgm:pt modelId="{E12B2701-F01B-4DC1-B518-9AC6E7153DB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cs-CZ" b="0"/>
            <a:t>Výpověď</a:t>
          </a:r>
          <a:endParaRPr lang="cs-CZ"/>
        </a:p>
      </dgm:t>
    </dgm:pt>
    <dgm:pt modelId="{A4718EE8-64C4-400F-B8B9-81ED924922D1}" type="parTrans" cxnId="{7553EA71-0789-4A80-B8D3-11B658BC18FF}">
      <dgm:prSet/>
      <dgm:spPr/>
      <dgm:t>
        <a:bodyPr/>
        <a:lstStyle/>
        <a:p>
          <a:endParaRPr lang="cs-CZ"/>
        </a:p>
      </dgm:t>
    </dgm:pt>
    <dgm:pt modelId="{A2A95934-7236-46D7-A8FC-B3FF69A6A3B7}" type="sibTrans" cxnId="{7553EA71-0789-4A80-B8D3-11B658BC18FF}">
      <dgm:prSet/>
      <dgm:spPr/>
      <dgm:t>
        <a:bodyPr/>
        <a:lstStyle/>
        <a:p>
          <a:endParaRPr lang="cs-CZ"/>
        </a:p>
      </dgm:t>
    </dgm:pt>
    <dgm:pt modelId="{191DC4A1-468A-4BC3-9027-CB55C8C1200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cs-CZ" b="0"/>
            <a:t>Okamžité zrušení</a:t>
          </a:r>
          <a:endParaRPr lang="cs-CZ"/>
        </a:p>
      </dgm:t>
    </dgm:pt>
    <dgm:pt modelId="{B3DA150C-2F5C-44CE-8F31-B96937A9F207}" type="parTrans" cxnId="{5CA5EC9E-EE91-44F7-A8DD-077F2A0F70F1}">
      <dgm:prSet/>
      <dgm:spPr/>
      <dgm:t>
        <a:bodyPr/>
        <a:lstStyle/>
        <a:p>
          <a:endParaRPr lang="cs-CZ"/>
        </a:p>
      </dgm:t>
    </dgm:pt>
    <dgm:pt modelId="{8C7E4405-332A-4DE4-BA97-8F947074D1BE}" type="sibTrans" cxnId="{5CA5EC9E-EE91-44F7-A8DD-077F2A0F70F1}">
      <dgm:prSet/>
      <dgm:spPr/>
      <dgm:t>
        <a:bodyPr/>
        <a:lstStyle/>
        <a:p>
          <a:endParaRPr lang="cs-CZ"/>
        </a:p>
      </dgm:t>
    </dgm:pt>
    <dgm:pt modelId="{6D0BAB24-4AD5-4EFF-8F77-6173B697C1BC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cs-CZ" b="0" dirty="0"/>
            <a:t>Zrušení ve zkušební době</a:t>
          </a:r>
          <a:endParaRPr lang="cs-CZ" dirty="0"/>
        </a:p>
      </dgm:t>
    </dgm:pt>
    <dgm:pt modelId="{AF21C481-044E-4DE7-AE30-2DA97A24BFAC}" type="parTrans" cxnId="{50AC3CB6-04A7-4418-9CD3-2E5B8768769E}">
      <dgm:prSet/>
      <dgm:spPr/>
      <dgm:t>
        <a:bodyPr/>
        <a:lstStyle/>
        <a:p>
          <a:endParaRPr lang="cs-CZ"/>
        </a:p>
      </dgm:t>
    </dgm:pt>
    <dgm:pt modelId="{F11EC50B-B6FB-4014-8075-F21ADDEEE870}" type="sibTrans" cxnId="{50AC3CB6-04A7-4418-9CD3-2E5B8768769E}">
      <dgm:prSet/>
      <dgm:spPr/>
      <dgm:t>
        <a:bodyPr/>
        <a:lstStyle/>
        <a:p>
          <a:endParaRPr lang="cs-CZ"/>
        </a:p>
      </dgm:t>
    </dgm:pt>
    <dgm:pt modelId="{79638124-8060-4D9C-8103-53F59B501DB5}">
      <dgm:prSet/>
      <dgm:spPr/>
      <dgm:t>
        <a:bodyPr/>
        <a:lstStyle/>
        <a:p>
          <a:r>
            <a:rPr lang="cs-CZ" b="0" dirty="0"/>
            <a:t>Uplynutí času</a:t>
          </a:r>
          <a:endParaRPr lang="cs-CZ" dirty="0"/>
        </a:p>
      </dgm:t>
    </dgm:pt>
    <dgm:pt modelId="{32B93E65-8C82-4E85-8F35-A2BC7355F4EE}" type="parTrans" cxnId="{26398455-FCFB-4059-8AB5-3908210D45DB}">
      <dgm:prSet/>
      <dgm:spPr/>
      <dgm:t>
        <a:bodyPr/>
        <a:lstStyle/>
        <a:p>
          <a:endParaRPr lang="cs-CZ"/>
        </a:p>
      </dgm:t>
    </dgm:pt>
    <dgm:pt modelId="{8F670CFE-B61D-47E9-B89C-6507191B8447}" type="sibTrans" cxnId="{26398455-FCFB-4059-8AB5-3908210D45DB}">
      <dgm:prSet/>
      <dgm:spPr/>
      <dgm:t>
        <a:bodyPr/>
        <a:lstStyle/>
        <a:p>
          <a:endParaRPr lang="cs-CZ"/>
        </a:p>
      </dgm:t>
    </dgm:pt>
    <dgm:pt modelId="{0AF01E84-B046-4DB2-8D7A-197EE6EE36DA}">
      <dgm:prSet/>
      <dgm:spPr/>
      <dgm:t>
        <a:bodyPr/>
        <a:lstStyle/>
        <a:p>
          <a:r>
            <a:rPr lang="cs-CZ" b="0"/>
            <a:t>Rozhodnutí</a:t>
          </a:r>
          <a:endParaRPr lang="cs-CZ"/>
        </a:p>
      </dgm:t>
    </dgm:pt>
    <dgm:pt modelId="{D9A05F6C-B302-4D23-A2B6-FB48BAD1FE3B}" type="parTrans" cxnId="{4908AE29-5B33-4E41-9B3E-564BD94A7950}">
      <dgm:prSet/>
      <dgm:spPr/>
      <dgm:t>
        <a:bodyPr/>
        <a:lstStyle/>
        <a:p>
          <a:endParaRPr lang="cs-CZ"/>
        </a:p>
      </dgm:t>
    </dgm:pt>
    <dgm:pt modelId="{770FD649-3ADD-467C-ADC7-0AF1F1AE179A}" type="sibTrans" cxnId="{4908AE29-5B33-4E41-9B3E-564BD94A7950}">
      <dgm:prSet/>
      <dgm:spPr/>
      <dgm:t>
        <a:bodyPr/>
        <a:lstStyle/>
        <a:p>
          <a:endParaRPr lang="cs-CZ"/>
        </a:p>
      </dgm:t>
    </dgm:pt>
    <dgm:pt modelId="{E30E36F0-19DE-42C7-BB6B-6FF6AD43E5BD}" type="pres">
      <dgm:prSet presAssocID="{611BF235-6D02-4041-AB87-CEB9FC83C6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40EB04-79D6-4900-9A9D-E94E21A227FF}" type="pres">
      <dgm:prSet presAssocID="{FB5E6818-7385-4646-B1F6-0EBBF52EAB33}" presName="hierRoot1" presStyleCnt="0">
        <dgm:presLayoutVars>
          <dgm:hierBranch val="init"/>
        </dgm:presLayoutVars>
      </dgm:prSet>
      <dgm:spPr/>
    </dgm:pt>
    <dgm:pt modelId="{BCE14361-BED6-4CC0-BD44-71AA1723E458}" type="pres">
      <dgm:prSet presAssocID="{FB5E6818-7385-4646-B1F6-0EBBF52EAB33}" presName="rootComposite1" presStyleCnt="0"/>
      <dgm:spPr/>
    </dgm:pt>
    <dgm:pt modelId="{6930E7E4-FF11-4D6E-B946-3FC7CD9938D5}" type="pres">
      <dgm:prSet presAssocID="{FB5E6818-7385-4646-B1F6-0EBBF52EAB33}" presName="rootText1" presStyleLbl="node0" presStyleIdx="0" presStyleCnt="3" custLinFactX="-39186" custLinFactNeighborX="-100000" custLinFactNeighborY="-35067">
        <dgm:presLayoutVars>
          <dgm:chPref val="3"/>
        </dgm:presLayoutVars>
      </dgm:prSet>
      <dgm:spPr/>
    </dgm:pt>
    <dgm:pt modelId="{1CE25C0D-9A54-440C-8643-CFACC2AE2B29}" type="pres">
      <dgm:prSet presAssocID="{FB5E6818-7385-4646-B1F6-0EBBF52EAB33}" presName="rootConnector1" presStyleLbl="node1" presStyleIdx="0" presStyleCnt="0"/>
      <dgm:spPr/>
    </dgm:pt>
    <dgm:pt modelId="{1040127D-7529-405F-A201-CB8C3BD8F56A}" type="pres">
      <dgm:prSet presAssocID="{FB5E6818-7385-4646-B1F6-0EBBF52EAB33}" presName="hierChild2" presStyleCnt="0"/>
      <dgm:spPr/>
    </dgm:pt>
    <dgm:pt modelId="{93BEAFD6-0F2D-45E0-9D69-6970BE0DEAB7}" type="pres">
      <dgm:prSet presAssocID="{4E9CC598-AD27-45EE-A779-B59E756E4A96}" presName="Name37" presStyleLbl="parChTrans1D2" presStyleIdx="0" presStyleCnt="4"/>
      <dgm:spPr/>
    </dgm:pt>
    <dgm:pt modelId="{7B5617BD-642A-4525-BA3B-0AA2EB1553DD}" type="pres">
      <dgm:prSet presAssocID="{C3925C79-50CC-4E50-8B4A-658F6D123405}" presName="hierRoot2" presStyleCnt="0">
        <dgm:presLayoutVars>
          <dgm:hierBranch val="init"/>
        </dgm:presLayoutVars>
      </dgm:prSet>
      <dgm:spPr/>
    </dgm:pt>
    <dgm:pt modelId="{0C6CFB3E-3D08-420B-A8E9-657F29416D31}" type="pres">
      <dgm:prSet presAssocID="{C3925C79-50CC-4E50-8B4A-658F6D123405}" presName="rootComposite" presStyleCnt="0"/>
      <dgm:spPr/>
    </dgm:pt>
    <dgm:pt modelId="{5698736C-E04E-4110-A34E-16488940B375}" type="pres">
      <dgm:prSet presAssocID="{C3925C79-50CC-4E50-8B4A-658F6D123405}" presName="rootText" presStyleLbl="node2" presStyleIdx="0" presStyleCnt="4">
        <dgm:presLayoutVars>
          <dgm:chPref val="3"/>
        </dgm:presLayoutVars>
      </dgm:prSet>
      <dgm:spPr/>
    </dgm:pt>
    <dgm:pt modelId="{B0599805-8EF3-480F-9DFD-4C965D1B31FE}" type="pres">
      <dgm:prSet presAssocID="{C3925C79-50CC-4E50-8B4A-658F6D123405}" presName="rootConnector" presStyleLbl="node2" presStyleIdx="0" presStyleCnt="4"/>
      <dgm:spPr/>
    </dgm:pt>
    <dgm:pt modelId="{67EAC406-6FB4-46DD-8C57-61A9512F09E0}" type="pres">
      <dgm:prSet presAssocID="{C3925C79-50CC-4E50-8B4A-658F6D123405}" presName="hierChild4" presStyleCnt="0"/>
      <dgm:spPr/>
    </dgm:pt>
    <dgm:pt modelId="{ADBD51A5-2013-4AF9-AECB-36FD4931FD8D}" type="pres">
      <dgm:prSet presAssocID="{C3925C79-50CC-4E50-8B4A-658F6D123405}" presName="hierChild5" presStyleCnt="0"/>
      <dgm:spPr/>
    </dgm:pt>
    <dgm:pt modelId="{A27E161F-C9CC-4951-807D-81EB0805B621}" type="pres">
      <dgm:prSet presAssocID="{A4718EE8-64C4-400F-B8B9-81ED924922D1}" presName="Name37" presStyleLbl="parChTrans1D2" presStyleIdx="1" presStyleCnt="4"/>
      <dgm:spPr/>
    </dgm:pt>
    <dgm:pt modelId="{12D1B35B-80B3-4CD4-B990-86637336334A}" type="pres">
      <dgm:prSet presAssocID="{E12B2701-F01B-4DC1-B518-9AC6E7153DB0}" presName="hierRoot2" presStyleCnt="0">
        <dgm:presLayoutVars>
          <dgm:hierBranch val="init"/>
        </dgm:presLayoutVars>
      </dgm:prSet>
      <dgm:spPr/>
    </dgm:pt>
    <dgm:pt modelId="{BDF4A144-8F1F-425E-824B-2DEB202DD13D}" type="pres">
      <dgm:prSet presAssocID="{E12B2701-F01B-4DC1-B518-9AC6E7153DB0}" presName="rootComposite" presStyleCnt="0"/>
      <dgm:spPr/>
    </dgm:pt>
    <dgm:pt modelId="{A6CBC179-5B5C-4F9E-A168-C28558CC00D9}" type="pres">
      <dgm:prSet presAssocID="{E12B2701-F01B-4DC1-B518-9AC6E7153DB0}" presName="rootText" presStyleLbl="node2" presStyleIdx="1" presStyleCnt="4">
        <dgm:presLayoutVars>
          <dgm:chPref val="3"/>
        </dgm:presLayoutVars>
      </dgm:prSet>
      <dgm:spPr/>
    </dgm:pt>
    <dgm:pt modelId="{9EEF4490-550B-49F8-98D9-EDEFEE942C85}" type="pres">
      <dgm:prSet presAssocID="{E12B2701-F01B-4DC1-B518-9AC6E7153DB0}" presName="rootConnector" presStyleLbl="node2" presStyleIdx="1" presStyleCnt="4"/>
      <dgm:spPr/>
    </dgm:pt>
    <dgm:pt modelId="{8AB60B54-E10C-4F0B-8A08-6F4B8432D017}" type="pres">
      <dgm:prSet presAssocID="{E12B2701-F01B-4DC1-B518-9AC6E7153DB0}" presName="hierChild4" presStyleCnt="0"/>
      <dgm:spPr/>
    </dgm:pt>
    <dgm:pt modelId="{E5B67855-2C66-4DAB-82A9-D46627E9DDF8}" type="pres">
      <dgm:prSet presAssocID="{E12B2701-F01B-4DC1-B518-9AC6E7153DB0}" presName="hierChild5" presStyleCnt="0"/>
      <dgm:spPr/>
    </dgm:pt>
    <dgm:pt modelId="{295E4986-ABB3-4FC4-9FA3-9ECE4C4029AC}" type="pres">
      <dgm:prSet presAssocID="{B3DA150C-2F5C-44CE-8F31-B96937A9F207}" presName="Name37" presStyleLbl="parChTrans1D2" presStyleIdx="2" presStyleCnt="4"/>
      <dgm:spPr/>
    </dgm:pt>
    <dgm:pt modelId="{F73E4ED7-5943-479D-9FA2-B323887D2F9E}" type="pres">
      <dgm:prSet presAssocID="{191DC4A1-468A-4BC3-9027-CB55C8C1200B}" presName="hierRoot2" presStyleCnt="0">
        <dgm:presLayoutVars>
          <dgm:hierBranch val="init"/>
        </dgm:presLayoutVars>
      </dgm:prSet>
      <dgm:spPr/>
    </dgm:pt>
    <dgm:pt modelId="{F7D32F54-063C-47F1-A6F8-AA950B05FE15}" type="pres">
      <dgm:prSet presAssocID="{191DC4A1-468A-4BC3-9027-CB55C8C1200B}" presName="rootComposite" presStyleCnt="0"/>
      <dgm:spPr/>
    </dgm:pt>
    <dgm:pt modelId="{733B179A-8A99-48F4-8BAF-A4D33E7BB62E}" type="pres">
      <dgm:prSet presAssocID="{191DC4A1-468A-4BC3-9027-CB55C8C1200B}" presName="rootText" presStyleLbl="node2" presStyleIdx="2" presStyleCnt="4">
        <dgm:presLayoutVars>
          <dgm:chPref val="3"/>
        </dgm:presLayoutVars>
      </dgm:prSet>
      <dgm:spPr/>
    </dgm:pt>
    <dgm:pt modelId="{620B3515-BDF4-40C6-B124-42C87BF46C8A}" type="pres">
      <dgm:prSet presAssocID="{191DC4A1-468A-4BC3-9027-CB55C8C1200B}" presName="rootConnector" presStyleLbl="node2" presStyleIdx="2" presStyleCnt="4"/>
      <dgm:spPr/>
    </dgm:pt>
    <dgm:pt modelId="{8AC37977-46C7-4F50-8352-34DC0F6A8643}" type="pres">
      <dgm:prSet presAssocID="{191DC4A1-468A-4BC3-9027-CB55C8C1200B}" presName="hierChild4" presStyleCnt="0"/>
      <dgm:spPr/>
    </dgm:pt>
    <dgm:pt modelId="{6906EDC9-F2DA-499E-B0BD-2888EA662A0A}" type="pres">
      <dgm:prSet presAssocID="{191DC4A1-468A-4BC3-9027-CB55C8C1200B}" presName="hierChild5" presStyleCnt="0"/>
      <dgm:spPr/>
    </dgm:pt>
    <dgm:pt modelId="{709E1C26-4B3A-4687-B146-4D105D947F3E}" type="pres">
      <dgm:prSet presAssocID="{AF21C481-044E-4DE7-AE30-2DA97A24BFAC}" presName="Name37" presStyleLbl="parChTrans1D2" presStyleIdx="3" presStyleCnt="4"/>
      <dgm:spPr/>
    </dgm:pt>
    <dgm:pt modelId="{9D21EE32-68A2-4FDA-A1C6-6804908BE3F5}" type="pres">
      <dgm:prSet presAssocID="{6D0BAB24-4AD5-4EFF-8F77-6173B697C1BC}" presName="hierRoot2" presStyleCnt="0">
        <dgm:presLayoutVars>
          <dgm:hierBranch val="init"/>
        </dgm:presLayoutVars>
      </dgm:prSet>
      <dgm:spPr/>
    </dgm:pt>
    <dgm:pt modelId="{C01F2C95-67E0-4DE9-AB8C-664DE4ACE535}" type="pres">
      <dgm:prSet presAssocID="{6D0BAB24-4AD5-4EFF-8F77-6173B697C1BC}" presName="rootComposite" presStyleCnt="0"/>
      <dgm:spPr/>
    </dgm:pt>
    <dgm:pt modelId="{31F96D8C-DF70-4442-9B58-0BA48720F975}" type="pres">
      <dgm:prSet presAssocID="{6D0BAB24-4AD5-4EFF-8F77-6173B697C1BC}" presName="rootText" presStyleLbl="node2" presStyleIdx="3" presStyleCnt="4">
        <dgm:presLayoutVars>
          <dgm:chPref val="3"/>
        </dgm:presLayoutVars>
      </dgm:prSet>
      <dgm:spPr/>
    </dgm:pt>
    <dgm:pt modelId="{B3EEC690-A5CB-4859-BBB3-A202B13801AC}" type="pres">
      <dgm:prSet presAssocID="{6D0BAB24-4AD5-4EFF-8F77-6173B697C1BC}" presName="rootConnector" presStyleLbl="node2" presStyleIdx="3" presStyleCnt="4"/>
      <dgm:spPr/>
    </dgm:pt>
    <dgm:pt modelId="{849DF387-053A-4EAC-BEB0-1E359AD84ED5}" type="pres">
      <dgm:prSet presAssocID="{6D0BAB24-4AD5-4EFF-8F77-6173B697C1BC}" presName="hierChild4" presStyleCnt="0"/>
      <dgm:spPr/>
    </dgm:pt>
    <dgm:pt modelId="{E8973433-0EF8-40B9-ADD9-89A4924CBB81}" type="pres">
      <dgm:prSet presAssocID="{6D0BAB24-4AD5-4EFF-8F77-6173B697C1BC}" presName="hierChild5" presStyleCnt="0"/>
      <dgm:spPr/>
    </dgm:pt>
    <dgm:pt modelId="{C7602323-5754-4724-9BA5-B86F27630A21}" type="pres">
      <dgm:prSet presAssocID="{FB5E6818-7385-4646-B1F6-0EBBF52EAB33}" presName="hierChild3" presStyleCnt="0"/>
      <dgm:spPr/>
    </dgm:pt>
    <dgm:pt modelId="{220E9A77-CC2F-401B-844A-8693EDF6FD23}" type="pres">
      <dgm:prSet presAssocID="{79638124-8060-4D9C-8103-53F59B501DB5}" presName="hierRoot1" presStyleCnt="0">
        <dgm:presLayoutVars>
          <dgm:hierBranch val="init"/>
        </dgm:presLayoutVars>
      </dgm:prSet>
      <dgm:spPr/>
    </dgm:pt>
    <dgm:pt modelId="{8F1CAF74-2C91-45F3-91AA-9F9B3DAD6065}" type="pres">
      <dgm:prSet presAssocID="{79638124-8060-4D9C-8103-53F59B501DB5}" presName="rootComposite1" presStyleCnt="0"/>
      <dgm:spPr/>
    </dgm:pt>
    <dgm:pt modelId="{9BA9BF01-53B1-4F28-A41A-E6B2AF9F8270}" type="pres">
      <dgm:prSet presAssocID="{79638124-8060-4D9C-8103-53F59B501DB5}" presName="rootText1" presStyleLbl="node0" presStyleIdx="1" presStyleCnt="3" custLinFactNeighborX="-90779" custLinFactNeighborY="-35067">
        <dgm:presLayoutVars>
          <dgm:chPref val="3"/>
        </dgm:presLayoutVars>
      </dgm:prSet>
      <dgm:spPr/>
    </dgm:pt>
    <dgm:pt modelId="{F5117CAA-1AE4-4023-8553-198E48AAB281}" type="pres">
      <dgm:prSet presAssocID="{79638124-8060-4D9C-8103-53F59B501DB5}" presName="rootConnector1" presStyleLbl="node1" presStyleIdx="0" presStyleCnt="0"/>
      <dgm:spPr/>
    </dgm:pt>
    <dgm:pt modelId="{168DA8FE-59E7-4863-A4F5-91C4BD30B020}" type="pres">
      <dgm:prSet presAssocID="{79638124-8060-4D9C-8103-53F59B501DB5}" presName="hierChild2" presStyleCnt="0"/>
      <dgm:spPr/>
    </dgm:pt>
    <dgm:pt modelId="{D54B6C06-D800-4F25-89CD-806F69A9FFE1}" type="pres">
      <dgm:prSet presAssocID="{79638124-8060-4D9C-8103-53F59B501DB5}" presName="hierChild3" presStyleCnt="0"/>
      <dgm:spPr/>
    </dgm:pt>
    <dgm:pt modelId="{4FD8F0CA-F644-4CB1-BEA8-8B27217766F8}" type="pres">
      <dgm:prSet presAssocID="{0AF01E84-B046-4DB2-8D7A-197EE6EE36DA}" presName="hierRoot1" presStyleCnt="0">
        <dgm:presLayoutVars>
          <dgm:hierBranch val="init"/>
        </dgm:presLayoutVars>
      </dgm:prSet>
      <dgm:spPr/>
    </dgm:pt>
    <dgm:pt modelId="{9DE19957-9FC2-4A05-9620-43BBB7913839}" type="pres">
      <dgm:prSet presAssocID="{0AF01E84-B046-4DB2-8D7A-197EE6EE36DA}" presName="rootComposite1" presStyleCnt="0"/>
      <dgm:spPr/>
    </dgm:pt>
    <dgm:pt modelId="{2D3435EC-E52D-4EF5-A994-A18B527E5210}" type="pres">
      <dgm:prSet presAssocID="{0AF01E84-B046-4DB2-8D7A-197EE6EE36DA}" presName="rootText1" presStyleLbl="node0" presStyleIdx="2" presStyleCnt="3" custLinFactNeighborX="-63068" custLinFactNeighborY="-35067">
        <dgm:presLayoutVars>
          <dgm:chPref val="3"/>
        </dgm:presLayoutVars>
      </dgm:prSet>
      <dgm:spPr/>
    </dgm:pt>
    <dgm:pt modelId="{922F7F81-25A5-46B4-AC69-491F2673B3E0}" type="pres">
      <dgm:prSet presAssocID="{0AF01E84-B046-4DB2-8D7A-197EE6EE36DA}" presName="rootConnector1" presStyleLbl="node1" presStyleIdx="0" presStyleCnt="0"/>
      <dgm:spPr/>
    </dgm:pt>
    <dgm:pt modelId="{90C717F2-9CF3-4922-BD51-5C268F0B0169}" type="pres">
      <dgm:prSet presAssocID="{0AF01E84-B046-4DB2-8D7A-197EE6EE36DA}" presName="hierChild2" presStyleCnt="0"/>
      <dgm:spPr/>
    </dgm:pt>
    <dgm:pt modelId="{E8CBBF22-0901-4195-BF29-B5258DB03E57}" type="pres">
      <dgm:prSet presAssocID="{0AF01E84-B046-4DB2-8D7A-197EE6EE36DA}" presName="hierChild3" presStyleCnt="0"/>
      <dgm:spPr/>
    </dgm:pt>
  </dgm:ptLst>
  <dgm:cxnLst>
    <dgm:cxn modelId="{94A1C509-5A6A-4DC8-A351-D445DFB80DF1}" type="presOf" srcId="{AF21C481-044E-4DE7-AE30-2DA97A24BFAC}" destId="{709E1C26-4B3A-4687-B146-4D105D947F3E}" srcOrd="0" destOrd="0" presId="urn:microsoft.com/office/officeart/2005/8/layout/orgChart1"/>
    <dgm:cxn modelId="{BD57EC14-D203-4976-B1C6-1E5FF6C0C174}" type="presOf" srcId="{C3925C79-50CC-4E50-8B4A-658F6D123405}" destId="{5698736C-E04E-4110-A34E-16488940B375}" srcOrd="0" destOrd="0" presId="urn:microsoft.com/office/officeart/2005/8/layout/orgChart1"/>
    <dgm:cxn modelId="{5BB3AF18-2D92-44D7-944B-74D758EFF611}" type="presOf" srcId="{E12B2701-F01B-4DC1-B518-9AC6E7153DB0}" destId="{A6CBC179-5B5C-4F9E-A168-C28558CC00D9}" srcOrd="0" destOrd="0" presId="urn:microsoft.com/office/officeart/2005/8/layout/orgChart1"/>
    <dgm:cxn modelId="{4EA2D81A-E778-434F-9B27-BE7D7360CB12}" type="presOf" srcId="{79638124-8060-4D9C-8103-53F59B501DB5}" destId="{9BA9BF01-53B1-4F28-A41A-E6B2AF9F8270}" srcOrd="0" destOrd="0" presId="urn:microsoft.com/office/officeart/2005/8/layout/orgChart1"/>
    <dgm:cxn modelId="{3A2ED81B-92B6-4A78-BFF3-AAF8828F4014}" type="presOf" srcId="{B3DA150C-2F5C-44CE-8F31-B96937A9F207}" destId="{295E4986-ABB3-4FC4-9FA3-9ECE4C4029AC}" srcOrd="0" destOrd="0" presId="urn:microsoft.com/office/officeart/2005/8/layout/orgChart1"/>
    <dgm:cxn modelId="{56E19927-F913-4499-82E6-AEFBF94F3C43}" type="presOf" srcId="{6D0BAB24-4AD5-4EFF-8F77-6173B697C1BC}" destId="{B3EEC690-A5CB-4859-BBB3-A202B13801AC}" srcOrd="1" destOrd="0" presId="urn:microsoft.com/office/officeart/2005/8/layout/orgChart1"/>
    <dgm:cxn modelId="{4908AE29-5B33-4E41-9B3E-564BD94A7950}" srcId="{611BF235-6D02-4041-AB87-CEB9FC83C6FC}" destId="{0AF01E84-B046-4DB2-8D7A-197EE6EE36DA}" srcOrd="2" destOrd="0" parTransId="{D9A05F6C-B302-4D23-A2B6-FB48BAD1FE3B}" sibTransId="{770FD649-3ADD-467C-ADC7-0AF1F1AE179A}"/>
    <dgm:cxn modelId="{AF58C62A-E922-420C-ACD2-262B2D6CA35B}" type="presOf" srcId="{FB5E6818-7385-4646-B1F6-0EBBF52EAB33}" destId="{1CE25C0D-9A54-440C-8643-CFACC2AE2B29}" srcOrd="1" destOrd="0" presId="urn:microsoft.com/office/officeart/2005/8/layout/orgChart1"/>
    <dgm:cxn modelId="{BB8C7636-B7AE-4AA2-8A3B-1B46F491FFDB}" type="presOf" srcId="{0AF01E84-B046-4DB2-8D7A-197EE6EE36DA}" destId="{2D3435EC-E52D-4EF5-A994-A18B527E5210}" srcOrd="0" destOrd="0" presId="urn:microsoft.com/office/officeart/2005/8/layout/orgChart1"/>
    <dgm:cxn modelId="{D785FA39-44E0-4DC7-99CD-953315FBB99A}" type="presOf" srcId="{FB5E6818-7385-4646-B1F6-0EBBF52EAB33}" destId="{6930E7E4-FF11-4D6E-B946-3FC7CD9938D5}" srcOrd="0" destOrd="0" presId="urn:microsoft.com/office/officeart/2005/8/layout/orgChart1"/>
    <dgm:cxn modelId="{F787BB65-028D-4A2C-9395-61C2115ED589}" type="presOf" srcId="{A4718EE8-64C4-400F-B8B9-81ED924922D1}" destId="{A27E161F-C9CC-4951-807D-81EB0805B621}" srcOrd="0" destOrd="0" presId="urn:microsoft.com/office/officeart/2005/8/layout/orgChart1"/>
    <dgm:cxn modelId="{65EE3F4E-26D8-4CBD-A1E2-5C754B6EBA85}" type="presOf" srcId="{6D0BAB24-4AD5-4EFF-8F77-6173B697C1BC}" destId="{31F96D8C-DF70-4442-9B58-0BA48720F975}" srcOrd="0" destOrd="0" presId="urn:microsoft.com/office/officeart/2005/8/layout/orgChart1"/>
    <dgm:cxn modelId="{7553EA71-0789-4A80-B8D3-11B658BC18FF}" srcId="{FB5E6818-7385-4646-B1F6-0EBBF52EAB33}" destId="{E12B2701-F01B-4DC1-B518-9AC6E7153DB0}" srcOrd="1" destOrd="0" parTransId="{A4718EE8-64C4-400F-B8B9-81ED924922D1}" sibTransId="{A2A95934-7236-46D7-A8FC-B3FF69A6A3B7}"/>
    <dgm:cxn modelId="{22A03A72-69CC-4F4A-AC8C-BBC9385CD4C4}" type="presOf" srcId="{79638124-8060-4D9C-8103-53F59B501DB5}" destId="{F5117CAA-1AE4-4023-8553-198E48AAB281}" srcOrd="1" destOrd="0" presId="urn:microsoft.com/office/officeart/2005/8/layout/orgChart1"/>
    <dgm:cxn modelId="{90BE6653-5282-4355-9636-F4293B422B46}" type="presOf" srcId="{611BF235-6D02-4041-AB87-CEB9FC83C6FC}" destId="{E30E36F0-19DE-42C7-BB6B-6FF6AD43E5BD}" srcOrd="0" destOrd="0" presId="urn:microsoft.com/office/officeart/2005/8/layout/orgChart1"/>
    <dgm:cxn modelId="{26398455-FCFB-4059-8AB5-3908210D45DB}" srcId="{611BF235-6D02-4041-AB87-CEB9FC83C6FC}" destId="{79638124-8060-4D9C-8103-53F59B501DB5}" srcOrd="1" destOrd="0" parTransId="{32B93E65-8C82-4E85-8F35-A2BC7355F4EE}" sibTransId="{8F670CFE-B61D-47E9-B89C-6507191B8447}"/>
    <dgm:cxn modelId="{5CA5EC9E-EE91-44F7-A8DD-077F2A0F70F1}" srcId="{FB5E6818-7385-4646-B1F6-0EBBF52EAB33}" destId="{191DC4A1-468A-4BC3-9027-CB55C8C1200B}" srcOrd="2" destOrd="0" parTransId="{B3DA150C-2F5C-44CE-8F31-B96937A9F207}" sibTransId="{8C7E4405-332A-4DE4-BA97-8F947074D1BE}"/>
    <dgm:cxn modelId="{8C1D3EB5-0D5A-4455-9110-740A80EFBAEF}" type="presOf" srcId="{E12B2701-F01B-4DC1-B518-9AC6E7153DB0}" destId="{9EEF4490-550B-49F8-98D9-EDEFEE942C85}" srcOrd="1" destOrd="0" presId="urn:microsoft.com/office/officeart/2005/8/layout/orgChart1"/>
    <dgm:cxn modelId="{50AC3CB6-04A7-4418-9CD3-2E5B8768769E}" srcId="{FB5E6818-7385-4646-B1F6-0EBBF52EAB33}" destId="{6D0BAB24-4AD5-4EFF-8F77-6173B697C1BC}" srcOrd="3" destOrd="0" parTransId="{AF21C481-044E-4DE7-AE30-2DA97A24BFAC}" sibTransId="{F11EC50B-B6FB-4014-8075-F21ADDEEE870}"/>
    <dgm:cxn modelId="{187B03CF-3C9E-437E-8845-AC8B6C347796}" type="presOf" srcId="{0AF01E84-B046-4DB2-8D7A-197EE6EE36DA}" destId="{922F7F81-25A5-46B4-AC69-491F2673B3E0}" srcOrd="1" destOrd="0" presId="urn:microsoft.com/office/officeart/2005/8/layout/orgChart1"/>
    <dgm:cxn modelId="{806F55D0-CD23-44E1-A58C-309EE95EA2C6}" type="presOf" srcId="{C3925C79-50CC-4E50-8B4A-658F6D123405}" destId="{B0599805-8EF3-480F-9DFD-4C965D1B31FE}" srcOrd="1" destOrd="0" presId="urn:microsoft.com/office/officeart/2005/8/layout/orgChart1"/>
    <dgm:cxn modelId="{3F58A6E0-A1B1-4C1A-914E-96D308F66C6A}" srcId="{FB5E6818-7385-4646-B1F6-0EBBF52EAB33}" destId="{C3925C79-50CC-4E50-8B4A-658F6D123405}" srcOrd="0" destOrd="0" parTransId="{4E9CC598-AD27-45EE-A779-B59E756E4A96}" sibTransId="{DBB23A0A-ADE6-44BD-A5C5-22615787D706}"/>
    <dgm:cxn modelId="{E4B96AE9-775E-4504-9AAB-960CD363CE7B}" type="presOf" srcId="{191DC4A1-468A-4BC3-9027-CB55C8C1200B}" destId="{733B179A-8A99-48F4-8BAF-A4D33E7BB62E}" srcOrd="0" destOrd="0" presId="urn:microsoft.com/office/officeart/2005/8/layout/orgChart1"/>
    <dgm:cxn modelId="{0CFEC3EB-2D37-4D37-8D33-D4484AF02BBF}" type="presOf" srcId="{4E9CC598-AD27-45EE-A779-B59E756E4A96}" destId="{93BEAFD6-0F2D-45E0-9D69-6970BE0DEAB7}" srcOrd="0" destOrd="0" presId="urn:microsoft.com/office/officeart/2005/8/layout/orgChart1"/>
    <dgm:cxn modelId="{74D2F2F6-B905-48C1-86FE-E03184FE09A2}" type="presOf" srcId="{191DC4A1-468A-4BC3-9027-CB55C8C1200B}" destId="{620B3515-BDF4-40C6-B124-42C87BF46C8A}" srcOrd="1" destOrd="0" presId="urn:microsoft.com/office/officeart/2005/8/layout/orgChart1"/>
    <dgm:cxn modelId="{93247DFE-A5C4-455A-B997-079C67CD10DD}" srcId="{611BF235-6D02-4041-AB87-CEB9FC83C6FC}" destId="{FB5E6818-7385-4646-B1F6-0EBBF52EAB33}" srcOrd="0" destOrd="0" parTransId="{429F3A04-29EA-418D-8A75-F7B60585D4E4}" sibTransId="{041486C6-D0F8-46B2-9CC0-FCEE9A61AAEC}"/>
    <dgm:cxn modelId="{4170E443-059F-494F-9008-0F7C54B586AD}" type="presParOf" srcId="{E30E36F0-19DE-42C7-BB6B-6FF6AD43E5BD}" destId="{D840EB04-79D6-4900-9A9D-E94E21A227FF}" srcOrd="0" destOrd="0" presId="urn:microsoft.com/office/officeart/2005/8/layout/orgChart1"/>
    <dgm:cxn modelId="{80306890-D73B-479D-BF61-BC619D1F48B7}" type="presParOf" srcId="{D840EB04-79D6-4900-9A9D-E94E21A227FF}" destId="{BCE14361-BED6-4CC0-BD44-71AA1723E458}" srcOrd="0" destOrd="0" presId="urn:microsoft.com/office/officeart/2005/8/layout/orgChart1"/>
    <dgm:cxn modelId="{7C1652CF-3EC8-45E7-AEA6-EAB29730BD79}" type="presParOf" srcId="{BCE14361-BED6-4CC0-BD44-71AA1723E458}" destId="{6930E7E4-FF11-4D6E-B946-3FC7CD9938D5}" srcOrd="0" destOrd="0" presId="urn:microsoft.com/office/officeart/2005/8/layout/orgChart1"/>
    <dgm:cxn modelId="{FB71E09D-7E17-47E5-892F-87673AFFF708}" type="presParOf" srcId="{BCE14361-BED6-4CC0-BD44-71AA1723E458}" destId="{1CE25C0D-9A54-440C-8643-CFACC2AE2B29}" srcOrd="1" destOrd="0" presId="urn:microsoft.com/office/officeart/2005/8/layout/orgChart1"/>
    <dgm:cxn modelId="{857BE233-F9AF-41FD-99AA-8C7AD2D0C1F8}" type="presParOf" srcId="{D840EB04-79D6-4900-9A9D-E94E21A227FF}" destId="{1040127D-7529-405F-A201-CB8C3BD8F56A}" srcOrd="1" destOrd="0" presId="urn:microsoft.com/office/officeart/2005/8/layout/orgChart1"/>
    <dgm:cxn modelId="{B2784B72-816A-4CF1-804A-91BAE2FEA327}" type="presParOf" srcId="{1040127D-7529-405F-A201-CB8C3BD8F56A}" destId="{93BEAFD6-0F2D-45E0-9D69-6970BE0DEAB7}" srcOrd="0" destOrd="0" presId="urn:microsoft.com/office/officeart/2005/8/layout/orgChart1"/>
    <dgm:cxn modelId="{EB87CA8F-0AB3-4F49-8DF7-25100C8E7643}" type="presParOf" srcId="{1040127D-7529-405F-A201-CB8C3BD8F56A}" destId="{7B5617BD-642A-4525-BA3B-0AA2EB1553DD}" srcOrd="1" destOrd="0" presId="urn:microsoft.com/office/officeart/2005/8/layout/orgChart1"/>
    <dgm:cxn modelId="{C1477DD0-FE03-41C4-9F06-EE2945198257}" type="presParOf" srcId="{7B5617BD-642A-4525-BA3B-0AA2EB1553DD}" destId="{0C6CFB3E-3D08-420B-A8E9-657F29416D31}" srcOrd="0" destOrd="0" presId="urn:microsoft.com/office/officeart/2005/8/layout/orgChart1"/>
    <dgm:cxn modelId="{82E0E299-3E6C-407E-8CD8-BA7D1013756E}" type="presParOf" srcId="{0C6CFB3E-3D08-420B-A8E9-657F29416D31}" destId="{5698736C-E04E-4110-A34E-16488940B375}" srcOrd="0" destOrd="0" presId="urn:microsoft.com/office/officeart/2005/8/layout/orgChart1"/>
    <dgm:cxn modelId="{4C1B0B2F-890C-4A61-A45F-D460332F17C7}" type="presParOf" srcId="{0C6CFB3E-3D08-420B-A8E9-657F29416D31}" destId="{B0599805-8EF3-480F-9DFD-4C965D1B31FE}" srcOrd="1" destOrd="0" presId="urn:microsoft.com/office/officeart/2005/8/layout/orgChart1"/>
    <dgm:cxn modelId="{940D1ED4-9D0C-4BDA-B8E3-61975617B755}" type="presParOf" srcId="{7B5617BD-642A-4525-BA3B-0AA2EB1553DD}" destId="{67EAC406-6FB4-46DD-8C57-61A9512F09E0}" srcOrd="1" destOrd="0" presId="urn:microsoft.com/office/officeart/2005/8/layout/orgChart1"/>
    <dgm:cxn modelId="{3C4E593C-1178-4C28-BB97-1199BD50C389}" type="presParOf" srcId="{7B5617BD-642A-4525-BA3B-0AA2EB1553DD}" destId="{ADBD51A5-2013-4AF9-AECB-36FD4931FD8D}" srcOrd="2" destOrd="0" presId="urn:microsoft.com/office/officeart/2005/8/layout/orgChart1"/>
    <dgm:cxn modelId="{D02FCBD6-3AAE-46AE-8BCD-19832A47390A}" type="presParOf" srcId="{1040127D-7529-405F-A201-CB8C3BD8F56A}" destId="{A27E161F-C9CC-4951-807D-81EB0805B621}" srcOrd="2" destOrd="0" presId="urn:microsoft.com/office/officeart/2005/8/layout/orgChart1"/>
    <dgm:cxn modelId="{6AE73659-7782-4099-8712-51CF0B99DEE6}" type="presParOf" srcId="{1040127D-7529-405F-A201-CB8C3BD8F56A}" destId="{12D1B35B-80B3-4CD4-B990-86637336334A}" srcOrd="3" destOrd="0" presId="urn:microsoft.com/office/officeart/2005/8/layout/orgChart1"/>
    <dgm:cxn modelId="{2598DC59-41E0-4DEF-B004-97F918F1AABD}" type="presParOf" srcId="{12D1B35B-80B3-4CD4-B990-86637336334A}" destId="{BDF4A144-8F1F-425E-824B-2DEB202DD13D}" srcOrd="0" destOrd="0" presId="urn:microsoft.com/office/officeart/2005/8/layout/orgChart1"/>
    <dgm:cxn modelId="{42B1DD46-84FB-4668-AB87-46DAE45C84F3}" type="presParOf" srcId="{BDF4A144-8F1F-425E-824B-2DEB202DD13D}" destId="{A6CBC179-5B5C-4F9E-A168-C28558CC00D9}" srcOrd="0" destOrd="0" presId="urn:microsoft.com/office/officeart/2005/8/layout/orgChart1"/>
    <dgm:cxn modelId="{6F191EA1-3C9A-4C3A-8419-834104837696}" type="presParOf" srcId="{BDF4A144-8F1F-425E-824B-2DEB202DD13D}" destId="{9EEF4490-550B-49F8-98D9-EDEFEE942C85}" srcOrd="1" destOrd="0" presId="urn:microsoft.com/office/officeart/2005/8/layout/orgChart1"/>
    <dgm:cxn modelId="{47BF49B6-4B8E-42B9-8F4C-10C41C237B93}" type="presParOf" srcId="{12D1B35B-80B3-4CD4-B990-86637336334A}" destId="{8AB60B54-E10C-4F0B-8A08-6F4B8432D017}" srcOrd="1" destOrd="0" presId="urn:microsoft.com/office/officeart/2005/8/layout/orgChart1"/>
    <dgm:cxn modelId="{848EB6E7-DA06-4A3C-B763-3CB9E1135C67}" type="presParOf" srcId="{12D1B35B-80B3-4CD4-B990-86637336334A}" destId="{E5B67855-2C66-4DAB-82A9-D46627E9DDF8}" srcOrd="2" destOrd="0" presId="urn:microsoft.com/office/officeart/2005/8/layout/orgChart1"/>
    <dgm:cxn modelId="{836462EE-F38B-49BB-9E91-38FE167583D3}" type="presParOf" srcId="{1040127D-7529-405F-A201-CB8C3BD8F56A}" destId="{295E4986-ABB3-4FC4-9FA3-9ECE4C4029AC}" srcOrd="4" destOrd="0" presId="urn:microsoft.com/office/officeart/2005/8/layout/orgChart1"/>
    <dgm:cxn modelId="{205D853B-AD79-47E9-A7B2-6380B726DA68}" type="presParOf" srcId="{1040127D-7529-405F-A201-CB8C3BD8F56A}" destId="{F73E4ED7-5943-479D-9FA2-B323887D2F9E}" srcOrd="5" destOrd="0" presId="urn:microsoft.com/office/officeart/2005/8/layout/orgChart1"/>
    <dgm:cxn modelId="{0AB1A4AB-3D08-43F8-B5FF-7F5725364348}" type="presParOf" srcId="{F73E4ED7-5943-479D-9FA2-B323887D2F9E}" destId="{F7D32F54-063C-47F1-A6F8-AA950B05FE15}" srcOrd="0" destOrd="0" presId="urn:microsoft.com/office/officeart/2005/8/layout/orgChart1"/>
    <dgm:cxn modelId="{FE6C452C-616B-4A91-BC73-54B47D0C5372}" type="presParOf" srcId="{F7D32F54-063C-47F1-A6F8-AA950B05FE15}" destId="{733B179A-8A99-48F4-8BAF-A4D33E7BB62E}" srcOrd="0" destOrd="0" presId="urn:microsoft.com/office/officeart/2005/8/layout/orgChart1"/>
    <dgm:cxn modelId="{BF3B772F-2914-4CC8-9173-67EE8988ACF1}" type="presParOf" srcId="{F7D32F54-063C-47F1-A6F8-AA950B05FE15}" destId="{620B3515-BDF4-40C6-B124-42C87BF46C8A}" srcOrd="1" destOrd="0" presId="urn:microsoft.com/office/officeart/2005/8/layout/orgChart1"/>
    <dgm:cxn modelId="{206B343F-D773-4647-86F0-175A562BFB67}" type="presParOf" srcId="{F73E4ED7-5943-479D-9FA2-B323887D2F9E}" destId="{8AC37977-46C7-4F50-8352-34DC0F6A8643}" srcOrd="1" destOrd="0" presId="urn:microsoft.com/office/officeart/2005/8/layout/orgChart1"/>
    <dgm:cxn modelId="{0879C239-83F7-4554-B8B8-C92B6BF7F2B6}" type="presParOf" srcId="{F73E4ED7-5943-479D-9FA2-B323887D2F9E}" destId="{6906EDC9-F2DA-499E-B0BD-2888EA662A0A}" srcOrd="2" destOrd="0" presId="urn:microsoft.com/office/officeart/2005/8/layout/orgChart1"/>
    <dgm:cxn modelId="{DF2BAD77-D077-4164-9F7F-91E9A7BDB889}" type="presParOf" srcId="{1040127D-7529-405F-A201-CB8C3BD8F56A}" destId="{709E1C26-4B3A-4687-B146-4D105D947F3E}" srcOrd="6" destOrd="0" presId="urn:microsoft.com/office/officeart/2005/8/layout/orgChart1"/>
    <dgm:cxn modelId="{BCEAC39F-8C8A-49F2-B3B5-F9E12A3E03F0}" type="presParOf" srcId="{1040127D-7529-405F-A201-CB8C3BD8F56A}" destId="{9D21EE32-68A2-4FDA-A1C6-6804908BE3F5}" srcOrd="7" destOrd="0" presId="urn:microsoft.com/office/officeart/2005/8/layout/orgChart1"/>
    <dgm:cxn modelId="{0129BAA7-CF3E-4128-AF84-E61A368E8DEC}" type="presParOf" srcId="{9D21EE32-68A2-4FDA-A1C6-6804908BE3F5}" destId="{C01F2C95-67E0-4DE9-AB8C-664DE4ACE535}" srcOrd="0" destOrd="0" presId="urn:microsoft.com/office/officeart/2005/8/layout/orgChart1"/>
    <dgm:cxn modelId="{F5F8D929-BE55-4240-BAC2-48A93D47EA9E}" type="presParOf" srcId="{C01F2C95-67E0-4DE9-AB8C-664DE4ACE535}" destId="{31F96D8C-DF70-4442-9B58-0BA48720F975}" srcOrd="0" destOrd="0" presId="urn:microsoft.com/office/officeart/2005/8/layout/orgChart1"/>
    <dgm:cxn modelId="{529F6F72-33D7-457D-8B7D-71C896385492}" type="presParOf" srcId="{C01F2C95-67E0-4DE9-AB8C-664DE4ACE535}" destId="{B3EEC690-A5CB-4859-BBB3-A202B13801AC}" srcOrd="1" destOrd="0" presId="urn:microsoft.com/office/officeart/2005/8/layout/orgChart1"/>
    <dgm:cxn modelId="{0F9B118A-3E0E-4DDF-AC4F-09A522F8EEEB}" type="presParOf" srcId="{9D21EE32-68A2-4FDA-A1C6-6804908BE3F5}" destId="{849DF387-053A-4EAC-BEB0-1E359AD84ED5}" srcOrd="1" destOrd="0" presId="urn:microsoft.com/office/officeart/2005/8/layout/orgChart1"/>
    <dgm:cxn modelId="{827B384C-C76B-4EC3-994E-2048755D42E9}" type="presParOf" srcId="{9D21EE32-68A2-4FDA-A1C6-6804908BE3F5}" destId="{E8973433-0EF8-40B9-ADD9-89A4924CBB81}" srcOrd="2" destOrd="0" presId="urn:microsoft.com/office/officeart/2005/8/layout/orgChart1"/>
    <dgm:cxn modelId="{C3D7D526-7C05-4BC0-BACD-F57CB5552CF1}" type="presParOf" srcId="{D840EB04-79D6-4900-9A9D-E94E21A227FF}" destId="{C7602323-5754-4724-9BA5-B86F27630A21}" srcOrd="2" destOrd="0" presId="urn:microsoft.com/office/officeart/2005/8/layout/orgChart1"/>
    <dgm:cxn modelId="{D9CC31A9-A392-4986-89E7-F4611FB1F9A5}" type="presParOf" srcId="{E30E36F0-19DE-42C7-BB6B-6FF6AD43E5BD}" destId="{220E9A77-CC2F-401B-844A-8693EDF6FD23}" srcOrd="1" destOrd="0" presId="urn:microsoft.com/office/officeart/2005/8/layout/orgChart1"/>
    <dgm:cxn modelId="{B5AD75D5-DE25-4813-866D-29D69260BABB}" type="presParOf" srcId="{220E9A77-CC2F-401B-844A-8693EDF6FD23}" destId="{8F1CAF74-2C91-45F3-91AA-9F9B3DAD6065}" srcOrd="0" destOrd="0" presId="urn:microsoft.com/office/officeart/2005/8/layout/orgChart1"/>
    <dgm:cxn modelId="{606A1B03-92C7-4FC0-ACD7-49D10ECF4175}" type="presParOf" srcId="{8F1CAF74-2C91-45F3-91AA-9F9B3DAD6065}" destId="{9BA9BF01-53B1-4F28-A41A-E6B2AF9F8270}" srcOrd="0" destOrd="0" presId="urn:microsoft.com/office/officeart/2005/8/layout/orgChart1"/>
    <dgm:cxn modelId="{33229465-7A02-4A91-B21A-2196E458BD83}" type="presParOf" srcId="{8F1CAF74-2C91-45F3-91AA-9F9B3DAD6065}" destId="{F5117CAA-1AE4-4023-8553-198E48AAB281}" srcOrd="1" destOrd="0" presId="urn:microsoft.com/office/officeart/2005/8/layout/orgChart1"/>
    <dgm:cxn modelId="{AE385D12-B83C-460E-AEC1-F844166305EA}" type="presParOf" srcId="{220E9A77-CC2F-401B-844A-8693EDF6FD23}" destId="{168DA8FE-59E7-4863-A4F5-91C4BD30B020}" srcOrd="1" destOrd="0" presId="urn:microsoft.com/office/officeart/2005/8/layout/orgChart1"/>
    <dgm:cxn modelId="{5151BB41-6626-4EB3-AAD8-093E39EAF65F}" type="presParOf" srcId="{220E9A77-CC2F-401B-844A-8693EDF6FD23}" destId="{D54B6C06-D800-4F25-89CD-806F69A9FFE1}" srcOrd="2" destOrd="0" presId="urn:microsoft.com/office/officeart/2005/8/layout/orgChart1"/>
    <dgm:cxn modelId="{13DF7E5F-595C-4B12-807D-89E08CFB48C1}" type="presParOf" srcId="{E30E36F0-19DE-42C7-BB6B-6FF6AD43E5BD}" destId="{4FD8F0CA-F644-4CB1-BEA8-8B27217766F8}" srcOrd="2" destOrd="0" presId="urn:microsoft.com/office/officeart/2005/8/layout/orgChart1"/>
    <dgm:cxn modelId="{92E17A60-81E4-4186-9A7C-9737FC4F9D90}" type="presParOf" srcId="{4FD8F0CA-F644-4CB1-BEA8-8B27217766F8}" destId="{9DE19957-9FC2-4A05-9620-43BBB7913839}" srcOrd="0" destOrd="0" presId="urn:microsoft.com/office/officeart/2005/8/layout/orgChart1"/>
    <dgm:cxn modelId="{58448477-A79D-4A29-A786-CDF6CAB13A89}" type="presParOf" srcId="{9DE19957-9FC2-4A05-9620-43BBB7913839}" destId="{2D3435EC-E52D-4EF5-A994-A18B527E5210}" srcOrd="0" destOrd="0" presId="urn:microsoft.com/office/officeart/2005/8/layout/orgChart1"/>
    <dgm:cxn modelId="{E2D4C6E0-2F07-428C-BDB0-DAC2322ACCD4}" type="presParOf" srcId="{9DE19957-9FC2-4A05-9620-43BBB7913839}" destId="{922F7F81-25A5-46B4-AC69-491F2673B3E0}" srcOrd="1" destOrd="0" presId="urn:microsoft.com/office/officeart/2005/8/layout/orgChart1"/>
    <dgm:cxn modelId="{FAB37AF5-FA3A-4150-ADAB-30688843D13D}" type="presParOf" srcId="{4FD8F0CA-F644-4CB1-BEA8-8B27217766F8}" destId="{90C717F2-9CF3-4922-BD51-5C268F0B0169}" srcOrd="1" destOrd="0" presId="urn:microsoft.com/office/officeart/2005/8/layout/orgChart1"/>
    <dgm:cxn modelId="{106148C5-3D53-4A0A-8297-7B55D097C05E}" type="presParOf" srcId="{4FD8F0CA-F644-4CB1-BEA8-8B27217766F8}" destId="{E8CBBF22-0901-4195-BF29-B5258DB03E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859A8-94A2-4104-8F3E-8E54549D7C70}">
      <dsp:nvSpPr>
        <dsp:cNvPr id="0" name=""/>
        <dsp:cNvSpPr/>
      </dsp:nvSpPr>
      <dsp:spPr>
        <a:xfrm>
          <a:off x="5376600" y="1383710"/>
          <a:ext cx="3803983" cy="66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97"/>
              </a:lnTo>
              <a:lnTo>
                <a:pt x="3803983" y="330097"/>
              </a:lnTo>
              <a:lnTo>
                <a:pt x="3803983" y="66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BEF2F-D4A0-43B6-BA68-377F8FAD7CA5}">
      <dsp:nvSpPr>
        <dsp:cNvPr id="0" name=""/>
        <dsp:cNvSpPr/>
      </dsp:nvSpPr>
      <dsp:spPr>
        <a:xfrm>
          <a:off x="5330879" y="1383710"/>
          <a:ext cx="91440" cy="660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37C4E-9B74-434F-BB32-110A914E8645}">
      <dsp:nvSpPr>
        <dsp:cNvPr id="0" name=""/>
        <dsp:cNvSpPr/>
      </dsp:nvSpPr>
      <dsp:spPr>
        <a:xfrm>
          <a:off x="1572616" y="1383710"/>
          <a:ext cx="3803983" cy="660195"/>
        </a:xfrm>
        <a:custGeom>
          <a:avLst/>
          <a:gdLst/>
          <a:ahLst/>
          <a:cxnLst/>
          <a:rect l="0" t="0" r="0" b="0"/>
          <a:pathLst>
            <a:path>
              <a:moveTo>
                <a:pt x="3803983" y="0"/>
              </a:moveTo>
              <a:lnTo>
                <a:pt x="3803983" y="330097"/>
              </a:lnTo>
              <a:lnTo>
                <a:pt x="0" y="330097"/>
              </a:lnTo>
              <a:lnTo>
                <a:pt x="0" y="66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750B5-8EFF-4520-9BAC-F6194762A627}">
      <dsp:nvSpPr>
        <dsp:cNvPr id="0" name=""/>
        <dsp:cNvSpPr/>
      </dsp:nvSpPr>
      <dsp:spPr>
        <a:xfrm>
          <a:off x="3804705" y="524198"/>
          <a:ext cx="3143788" cy="859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0" kern="1200" dirty="0"/>
            <a:t>k čemu to je?</a:t>
          </a:r>
          <a:endParaRPr lang="cs-CZ" sz="4000" kern="1200" dirty="0"/>
        </a:p>
      </dsp:txBody>
      <dsp:txXfrm>
        <a:off x="3804705" y="524198"/>
        <a:ext cx="3143788" cy="859511"/>
      </dsp:txXfrm>
    </dsp:sp>
    <dsp:sp modelId="{14B74D3E-BB39-43E0-A6DA-DEA2FDA084A8}">
      <dsp:nvSpPr>
        <dsp:cNvPr id="0" name=""/>
        <dsp:cNvSpPr/>
      </dsp:nvSpPr>
      <dsp:spPr>
        <a:xfrm>
          <a:off x="721" y="2043905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0" kern="1200"/>
            <a:t>ochranná</a:t>
          </a:r>
          <a:endParaRPr lang="cs-CZ" sz="4000" kern="1200"/>
        </a:p>
      </dsp:txBody>
      <dsp:txXfrm>
        <a:off x="721" y="2043905"/>
        <a:ext cx="3143788" cy="1571894"/>
      </dsp:txXfrm>
    </dsp:sp>
    <dsp:sp modelId="{216CAAD5-9E3B-4DC7-A68B-892DCB3F9B7F}">
      <dsp:nvSpPr>
        <dsp:cNvPr id="0" name=""/>
        <dsp:cNvSpPr/>
      </dsp:nvSpPr>
      <dsp:spPr>
        <a:xfrm>
          <a:off x="3804705" y="2043905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0" kern="1200"/>
            <a:t>organizační</a:t>
          </a:r>
          <a:endParaRPr lang="cs-CZ" sz="4000" kern="1200"/>
        </a:p>
      </dsp:txBody>
      <dsp:txXfrm>
        <a:off x="3804705" y="2043905"/>
        <a:ext cx="3143788" cy="1571894"/>
      </dsp:txXfrm>
    </dsp:sp>
    <dsp:sp modelId="{246024E9-BE9D-4297-9218-03B058FB139E}">
      <dsp:nvSpPr>
        <dsp:cNvPr id="0" name=""/>
        <dsp:cNvSpPr/>
      </dsp:nvSpPr>
      <dsp:spPr>
        <a:xfrm>
          <a:off x="7608689" y="2043905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0" kern="1200"/>
            <a:t>výchovná</a:t>
          </a:r>
          <a:endParaRPr lang="cs-CZ" sz="4000" kern="1200"/>
        </a:p>
      </dsp:txBody>
      <dsp:txXfrm>
        <a:off x="7608689" y="2043905"/>
        <a:ext cx="3143788" cy="1571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402DE-9DF5-4690-ACAA-120D2C39EFC5}">
      <dsp:nvSpPr>
        <dsp:cNvPr id="0" name=""/>
        <dsp:cNvSpPr/>
      </dsp:nvSpPr>
      <dsp:spPr>
        <a:xfrm>
          <a:off x="1312" y="342228"/>
          <a:ext cx="3071592" cy="1535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kern="1200"/>
            <a:t>individuální pracovní právo</a:t>
          </a:r>
          <a:endParaRPr lang="cs-CZ" sz="3400" kern="1200"/>
        </a:p>
      </dsp:txBody>
      <dsp:txXfrm>
        <a:off x="46294" y="387210"/>
        <a:ext cx="2981628" cy="1445832"/>
      </dsp:txXfrm>
    </dsp:sp>
    <dsp:sp modelId="{A9B77AEA-B04C-4478-BA10-640C9D671300}">
      <dsp:nvSpPr>
        <dsp:cNvPr id="0" name=""/>
        <dsp:cNvSpPr/>
      </dsp:nvSpPr>
      <dsp:spPr>
        <a:xfrm>
          <a:off x="308471" y="1878024"/>
          <a:ext cx="307159" cy="115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847"/>
              </a:lnTo>
              <a:lnTo>
                <a:pt x="307159" y="1151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7196E-50DE-4A8E-A932-925D0425AA0B}">
      <dsp:nvSpPr>
        <dsp:cNvPr id="0" name=""/>
        <dsp:cNvSpPr/>
      </dsp:nvSpPr>
      <dsp:spPr>
        <a:xfrm>
          <a:off x="615631" y="2261973"/>
          <a:ext cx="2457274" cy="1535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0" kern="1200"/>
            <a:t>právo pracovní smlouvy</a:t>
          </a:r>
          <a:endParaRPr lang="cs-CZ" sz="2700" kern="1200"/>
        </a:p>
      </dsp:txBody>
      <dsp:txXfrm>
        <a:off x="660613" y="2306955"/>
        <a:ext cx="2367310" cy="1445832"/>
      </dsp:txXfrm>
    </dsp:sp>
    <dsp:sp modelId="{E3BEED0E-F9A0-4272-A6FF-2A73B591192E}">
      <dsp:nvSpPr>
        <dsp:cNvPr id="0" name=""/>
        <dsp:cNvSpPr/>
      </dsp:nvSpPr>
      <dsp:spPr>
        <a:xfrm>
          <a:off x="3840803" y="342228"/>
          <a:ext cx="3071592" cy="1535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kern="1200"/>
            <a:t>kolektivní pracovní právo</a:t>
          </a:r>
          <a:endParaRPr lang="cs-CZ" sz="3400" kern="1200"/>
        </a:p>
      </dsp:txBody>
      <dsp:txXfrm>
        <a:off x="3885785" y="387210"/>
        <a:ext cx="2981628" cy="1445832"/>
      </dsp:txXfrm>
    </dsp:sp>
    <dsp:sp modelId="{63003242-9F45-47B1-B5F7-EFB3764AD32C}">
      <dsp:nvSpPr>
        <dsp:cNvPr id="0" name=""/>
        <dsp:cNvSpPr/>
      </dsp:nvSpPr>
      <dsp:spPr>
        <a:xfrm>
          <a:off x="4147962" y="1878024"/>
          <a:ext cx="307159" cy="115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847"/>
              </a:lnTo>
              <a:lnTo>
                <a:pt x="307159" y="1151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6498E-89BF-407C-A6AA-DBA992886164}">
      <dsp:nvSpPr>
        <dsp:cNvPr id="0" name=""/>
        <dsp:cNvSpPr/>
      </dsp:nvSpPr>
      <dsp:spPr>
        <a:xfrm>
          <a:off x="4455122" y="2261973"/>
          <a:ext cx="2457274" cy="1535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0" kern="1200"/>
            <a:t>právo kolektivní smlouvy</a:t>
          </a:r>
          <a:endParaRPr lang="cs-CZ" sz="2700" kern="1200"/>
        </a:p>
      </dsp:txBody>
      <dsp:txXfrm>
        <a:off x="4500104" y="2306955"/>
        <a:ext cx="2367310" cy="1445832"/>
      </dsp:txXfrm>
    </dsp:sp>
    <dsp:sp modelId="{F4BBAE81-76FF-46B3-8B88-1C51C2C7D308}">
      <dsp:nvSpPr>
        <dsp:cNvPr id="0" name=""/>
        <dsp:cNvSpPr/>
      </dsp:nvSpPr>
      <dsp:spPr>
        <a:xfrm>
          <a:off x="7680294" y="342228"/>
          <a:ext cx="3071592" cy="1535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kern="1200"/>
            <a:t>zaměstnanost</a:t>
          </a:r>
          <a:endParaRPr lang="cs-CZ" sz="3400" kern="1200"/>
        </a:p>
      </dsp:txBody>
      <dsp:txXfrm>
        <a:off x="7725276" y="387210"/>
        <a:ext cx="2981628" cy="1445832"/>
      </dsp:txXfrm>
    </dsp:sp>
    <dsp:sp modelId="{0FD9C519-AB34-4376-AA05-DA3939543D12}">
      <dsp:nvSpPr>
        <dsp:cNvPr id="0" name=""/>
        <dsp:cNvSpPr/>
      </dsp:nvSpPr>
      <dsp:spPr>
        <a:xfrm>
          <a:off x="7987453" y="1878024"/>
          <a:ext cx="307159" cy="115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847"/>
              </a:lnTo>
              <a:lnTo>
                <a:pt x="307159" y="1151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CA898-B630-43FE-8E5B-8DC8FB5F15BD}">
      <dsp:nvSpPr>
        <dsp:cNvPr id="0" name=""/>
        <dsp:cNvSpPr/>
      </dsp:nvSpPr>
      <dsp:spPr>
        <a:xfrm>
          <a:off x="8294613" y="2261973"/>
          <a:ext cx="2457274" cy="1535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0" kern="1200"/>
            <a:t>politika zaměstnanosti</a:t>
          </a:r>
          <a:endParaRPr lang="cs-CZ" sz="2700" kern="1200"/>
        </a:p>
      </dsp:txBody>
      <dsp:txXfrm>
        <a:off x="8339595" y="2306955"/>
        <a:ext cx="2367310" cy="1445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1A3EF-B292-4A3A-A53D-29EFEBB520E2}">
      <dsp:nvSpPr>
        <dsp:cNvPr id="0" name=""/>
        <dsp:cNvSpPr/>
      </dsp:nvSpPr>
      <dsp:spPr>
        <a:xfrm>
          <a:off x="1275790" y="665048"/>
          <a:ext cx="4330655" cy="433065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23017-0DDF-4631-A495-560AF91FE015}">
      <dsp:nvSpPr>
        <dsp:cNvPr id="0" name=""/>
        <dsp:cNvSpPr/>
      </dsp:nvSpPr>
      <dsp:spPr>
        <a:xfrm>
          <a:off x="1275790" y="665048"/>
          <a:ext cx="4330655" cy="433065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A72F7-648F-47F3-9003-9FC6CF486AF4}">
      <dsp:nvSpPr>
        <dsp:cNvPr id="0" name=""/>
        <dsp:cNvSpPr/>
      </dsp:nvSpPr>
      <dsp:spPr>
        <a:xfrm>
          <a:off x="1275790" y="665048"/>
          <a:ext cx="4330655" cy="433065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1078F-4D57-4F21-86DF-E35CA18A860B}">
      <dsp:nvSpPr>
        <dsp:cNvPr id="0" name=""/>
        <dsp:cNvSpPr/>
      </dsp:nvSpPr>
      <dsp:spPr>
        <a:xfrm>
          <a:off x="2353446" y="1756899"/>
          <a:ext cx="2175344" cy="214695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" panose="020B0604020202020204" pitchFamily="34" charset="0"/>
              <a:cs typeface="Arial" panose="020B0604020202020204" pitchFamily="34" charset="0"/>
            </a:rPr>
            <a:t>ZMĚNA právního poměru</a:t>
          </a:r>
        </a:p>
      </dsp:txBody>
      <dsp:txXfrm>
        <a:off x="2672018" y="2071313"/>
        <a:ext cx="1538200" cy="1518125"/>
      </dsp:txXfrm>
    </dsp:sp>
    <dsp:sp modelId="{D66C018D-3C72-4B3D-97B7-AB0BD55DA7D9}">
      <dsp:nvSpPr>
        <dsp:cNvPr id="0" name=""/>
        <dsp:cNvSpPr/>
      </dsp:nvSpPr>
      <dsp:spPr>
        <a:xfrm>
          <a:off x="2668235" y="-14108"/>
          <a:ext cx="1545766" cy="145872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OBSAH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Arial" panose="020B0604020202020204" pitchFamily="34" charset="0"/>
              <a:cs typeface="Arial" panose="020B0604020202020204" pitchFamily="34" charset="0"/>
            </a:rPr>
            <a:t>lze</a:t>
          </a:r>
        </a:p>
      </dsp:txBody>
      <dsp:txXfrm>
        <a:off x="2894607" y="199518"/>
        <a:ext cx="1093022" cy="1031475"/>
      </dsp:txXfrm>
    </dsp:sp>
    <dsp:sp modelId="{AEE96369-C2C5-4069-8443-B40E36FFF6A0}">
      <dsp:nvSpPr>
        <dsp:cNvPr id="0" name=""/>
        <dsp:cNvSpPr/>
      </dsp:nvSpPr>
      <dsp:spPr>
        <a:xfrm>
          <a:off x="4499021" y="3116531"/>
          <a:ext cx="1547691" cy="154280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OBJEKT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Arial" panose="020B0604020202020204" pitchFamily="34" charset="0"/>
              <a:cs typeface="Arial" panose="020B0604020202020204" pitchFamily="34" charset="0"/>
            </a:rPr>
            <a:t>nelze</a:t>
          </a:r>
        </a:p>
      </dsp:txBody>
      <dsp:txXfrm>
        <a:off x="4725675" y="3342470"/>
        <a:ext cx="1094383" cy="1090931"/>
      </dsp:txXfrm>
    </dsp:sp>
    <dsp:sp modelId="{A019E8D3-BBB2-4324-BD91-CC61F93F22A2}">
      <dsp:nvSpPr>
        <dsp:cNvPr id="0" name=""/>
        <dsp:cNvSpPr/>
      </dsp:nvSpPr>
      <dsp:spPr>
        <a:xfrm>
          <a:off x="719937" y="3025825"/>
          <a:ext cx="1778864" cy="172422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SUBJEKT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Arial" panose="020B0604020202020204" pitchFamily="34" charset="0"/>
              <a:cs typeface="Arial" panose="020B0604020202020204" pitchFamily="34" charset="0"/>
            </a:rPr>
            <a:t>lze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>
              <a:latin typeface="Arial" panose="020B0604020202020204" pitchFamily="34" charset="0"/>
              <a:cs typeface="Arial" panose="020B0604020202020204" pitchFamily="34" charset="0"/>
            </a:rPr>
            <a:t>(na straně zaměstnavatele)</a:t>
          </a:r>
        </a:p>
      </dsp:txBody>
      <dsp:txXfrm>
        <a:off x="980446" y="3278332"/>
        <a:ext cx="1257846" cy="1219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7A0A0-E978-4C65-B18E-99DA8A5B3182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667B7-2515-448D-89F7-AA5A2C876DF1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pracovní cesta (§ 42 ZP)</a:t>
          </a:r>
        </a:p>
      </dsp:txBody>
      <dsp:txXfrm>
        <a:off x="582278" y="89231"/>
        <a:ext cx="7437152" cy="825776"/>
      </dsp:txXfrm>
    </dsp:sp>
    <dsp:sp modelId="{619806D5-7295-4BAC-89B6-27D633B11F16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47B37-30E2-40A4-AC64-20624B997007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přeložení (§ 43 ZP)</a:t>
          </a:r>
        </a:p>
      </dsp:txBody>
      <dsp:txXfrm>
        <a:off x="582278" y="1495391"/>
        <a:ext cx="7437152" cy="825776"/>
      </dsp:txXfrm>
    </dsp:sp>
    <dsp:sp modelId="{3B248813-3A17-48EB-B744-A08D888E1317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702AB-8B61-489A-8934-F1969895466D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dočasné přidělení (§ 43a ZP)</a:t>
          </a:r>
        </a:p>
      </dsp:txBody>
      <dsp:txXfrm>
        <a:off x="582278" y="2901552"/>
        <a:ext cx="7437152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423A2-4188-40BA-A116-DB337B5DF222}">
      <dsp:nvSpPr>
        <dsp:cNvPr id="0" name=""/>
        <dsp:cNvSpPr/>
      </dsp:nvSpPr>
      <dsp:spPr>
        <a:xfrm>
          <a:off x="7277873" y="1740034"/>
          <a:ext cx="1901804" cy="660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65"/>
              </a:lnTo>
              <a:lnTo>
                <a:pt x="1901804" y="330065"/>
              </a:lnTo>
              <a:lnTo>
                <a:pt x="1901804" y="66013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FF66-454D-4390-8991-C70F1983F251}">
      <dsp:nvSpPr>
        <dsp:cNvPr id="0" name=""/>
        <dsp:cNvSpPr/>
      </dsp:nvSpPr>
      <dsp:spPr>
        <a:xfrm>
          <a:off x="5376069" y="1740034"/>
          <a:ext cx="1901804" cy="660130"/>
        </a:xfrm>
        <a:custGeom>
          <a:avLst/>
          <a:gdLst/>
          <a:ahLst/>
          <a:cxnLst/>
          <a:rect l="0" t="0" r="0" b="0"/>
          <a:pathLst>
            <a:path>
              <a:moveTo>
                <a:pt x="1901804" y="0"/>
              </a:moveTo>
              <a:lnTo>
                <a:pt x="1901804" y="330065"/>
              </a:lnTo>
              <a:lnTo>
                <a:pt x="0" y="330065"/>
              </a:lnTo>
              <a:lnTo>
                <a:pt x="0" y="66013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539E2-8134-497C-94F1-25A6AD54BFDE}">
      <dsp:nvSpPr>
        <dsp:cNvPr id="0" name=""/>
        <dsp:cNvSpPr/>
      </dsp:nvSpPr>
      <dsp:spPr>
        <a:xfrm>
          <a:off x="1526740" y="1740034"/>
          <a:ext cx="91440" cy="660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13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280AF-AAB6-480A-AA06-0138243BF366}">
      <dsp:nvSpPr>
        <dsp:cNvPr id="0" name=""/>
        <dsp:cNvSpPr/>
      </dsp:nvSpPr>
      <dsp:spPr>
        <a:xfrm>
          <a:off x="721" y="168295"/>
          <a:ext cx="3143477" cy="15717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Všechno má svůj konec …</a:t>
          </a:r>
        </a:p>
      </dsp:txBody>
      <dsp:txXfrm>
        <a:off x="721" y="168295"/>
        <a:ext cx="3143477" cy="1571738"/>
      </dsp:txXfrm>
    </dsp:sp>
    <dsp:sp modelId="{E6E9DC8F-3508-465C-9B3D-5057247AF21A}">
      <dsp:nvSpPr>
        <dsp:cNvPr id="0" name=""/>
        <dsp:cNvSpPr/>
      </dsp:nvSpPr>
      <dsp:spPr>
        <a:xfrm>
          <a:off x="721" y="2400165"/>
          <a:ext cx="3143477" cy="15717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b="0" kern="1200" dirty="0"/>
            <a:t>Jakože samo se?</a:t>
          </a:r>
          <a:endParaRPr lang="cs-CZ" sz="3800" kern="1200" dirty="0"/>
        </a:p>
      </dsp:txBody>
      <dsp:txXfrm>
        <a:off x="721" y="2400165"/>
        <a:ext cx="3143477" cy="1571738"/>
      </dsp:txXfrm>
    </dsp:sp>
    <dsp:sp modelId="{2E8AB03B-5F92-4C1C-B830-CF21C357B8F5}">
      <dsp:nvSpPr>
        <dsp:cNvPr id="0" name=""/>
        <dsp:cNvSpPr/>
      </dsp:nvSpPr>
      <dsp:spPr>
        <a:xfrm>
          <a:off x="5706134" y="168295"/>
          <a:ext cx="3143477" cy="15717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Jak z toho ven???</a:t>
          </a:r>
        </a:p>
      </dsp:txBody>
      <dsp:txXfrm>
        <a:off x="5706134" y="168295"/>
        <a:ext cx="3143477" cy="1571738"/>
      </dsp:txXfrm>
    </dsp:sp>
    <dsp:sp modelId="{5CDCEA32-E30F-49BC-96CD-5A4685E97268}">
      <dsp:nvSpPr>
        <dsp:cNvPr id="0" name=""/>
        <dsp:cNvSpPr/>
      </dsp:nvSpPr>
      <dsp:spPr>
        <a:xfrm>
          <a:off x="3804330" y="2400165"/>
          <a:ext cx="3143477" cy="15717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b="0" kern="1200" dirty="0"/>
            <a:t>Já už to nechci dělat …</a:t>
          </a:r>
          <a:endParaRPr lang="cs-CZ" sz="3800" kern="1200" dirty="0"/>
        </a:p>
      </dsp:txBody>
      <dsp:txXfrm>
        <a:off x="3804330" y="2400165"/>
        <a:ext cx="3143477" cy="1571738"/>
      </dsp:txXfrm>
    </dsp:sp>
    <dsp:sp modelId="{9ACEEAD0-7D31-44FE-A948-907C297FCEE5}">
      <dsp:nvSpPr>
        <dsp:cNvPr id="0" name=""/>
        <dsp:cNvSpPr/>
      </dsp:nvSpPr>
      <dsp:spPr>
        <a:xfrm>
          <a:off x="7607938" y="2400165"/>
          <a:ext cx="3143477" cy="15717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b="0" kern="1200"/>
            <a:t>Já už ho tu nechci. Ať si jde …</a:t>
          </a:r>
          <a:endParaRPr lang="cs-CZ" sz="3800" kern="1200"/>
        </a:p>
      </dsp:txBody>
      <dsp:txXfrm>
        <a:off x="7607938" y="2400165"/>
        <a:ext cx="3143477" cy="15717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E1C26-4B3A-4687-B146-4D105D947F3E}">
      <dsp:nvSpPr>
        <dsp:cNvPr id="0" name=""/>
        <dsp:cNvSpPr/>
      </dsp:nvSpPr>
      <dsp:spPr>
        <a:xfrm>
          <a:off x="1901450" y="1495029"/>
          <a:ext cx="6577302" cy="79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969"/>
              </a:lnTo>
              <a:lnTo>
                <a:pt x="6577302" y="574969"/>
              </a:lnTo>
              <a:lnTo>
                <a:pt x="6577302" y="790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E4986-ABB3-4FC4-9FA3-9ECE4C4029AC}">
      <dsp:nvSpPr>
        <dsp:cNvPr id="0" name=""/>
        <dsp:cNvSpPr/>
      </dsp:nvSpPr>
      <dsp:spPr>
        <a:xfrm>
          <a:off x="1901450" y="1495029"/>
          <a:ext cx="4095580" cy="79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969"/>
              </a:lnTo>
              <a:lnTo>
                <a:pt x="4095580" y="574969"/>
              </a:lnTo>
              <a:lnTo>
                <a:pt x="4095580" y="790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E161F-C9CC-4951-807D-81EB0805B621}">
      <dsp:nvSpPr>
        <dsp:cNvPr id="0" name=""/>
        <dsp:cNvSpPr/>
      </dsp:nvSpPr>
      <dsp:spPr>
        <a:xfrm>
          <a:off x="1901450" y="1495029"/>
          <a:ext cx="1613857" cy="79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969"/>
              </a:lnTo>
              <a:lnTo>
                <a:pt x="1613857" y="574969"/>
              </a:lnTo>
              <a:lnTo>
                <a:pt x="1613857" y="790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EAFD6-0F2D-45E0-9D69-6970BE0DEAB7}">
      <dsp:nvSpPr>
        <dsp:cNvPr id="0" name=""/>
        <dsp:cNvSpPr/>
      </dsp:nvSpPr>
      <dsp:spPr>
        <a:xfrm>
          <a:off x="1033586" y="1495029"/>
          <a:ext cx="867864" cy="790325"/>
        </a:xfrm>
        <a:custGeom>
          <a:avLst/>
          <a:gdLst/>
          <a:ahLst/>
          <a:cxnLst/>
          <a:rect l="0" t="0" r="0" b="0"/>
          <a:pathLst>
            <a:path>
              <a:moveTo>
                <a:pt x="867864" y="0"/>
              </a:moveTo>
              <a:lnTo>
                <a:pt x="867864" y="574969"/>
              </a:lnTo>
              <a:lnTo>
                <a:pt x="0" y="574969"/>
              </a:lnTo>
              <a:lnTo>
                <a:pt x="0" y="790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0E7E4-FF11-4D6E-B946-3FC7CD9938D5}">
      <dsp:nvSpPr>
        <dsp:cNvPr id="0" name=""/>
        <dsp:cNvSpPr/>
      </dsp:nvSpPr>
      <dsp:spPr>
        <a:xfrm>
          <a:off x="875945" y="469524"/>
          <a:ext cx="2051010" cy="1025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Rozvázání</a:t>
          </a:r>
          <a:endParaRPr lang="cs-CZ" sz="2500" kern="1200" dirty="0"/>
        </a:p>
      </dsp:txBody>
      <dsp:txXfrm>
        <a:off x="875945" y="469524"/>
        <a:ext cx="2051010" cy="1025505"/>
      </dsp:txXfrm>
    </dsp:sp>
    <dsp:sp modelId="{5698736C-E04E-4110-A34E-16488940B375}">
      <dsp:nvSpPr>
        <dsp:cNvPr id="0" name=""/>
        <dsp:cNvSpPr/>
      </dsp:nvSpPr>
      <dsp:spPr>
        <a:xfrm>
          <a:off x="8080" y="2285355"/>
          <a:ext cx="2051010" cy="102550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Dohoda</a:t>
          </a:r>
          <a:endParaRPr lang="cs-CZ" sz="2500" kern="1200" dirty="0"/>
        </a:p>
      </dsp:txBody>
      <dsp:txXfrm>
        <a:off x="8080" y="2285355"/>
        <a:ext cx="2051010" cy="1025505"/>
      </dsp:txXfrm>
    </dsp:sp>
    <dsp:sp modelId="{A6CBC179-5B5C-4F9E-A168-C28558CC00D9}">
      <dsp:nvSpPr>
        <dsp:cNvPr id="0" name=""/>
        <dsp:cNvSpPr/>
      </dsp:nvSpPr>
      <dsp:spPr>
        <a:xfrm>
          <a:off x="2489803" y="2285355"/>
          <a:ext cx="2051010" cy="102550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Výpověď</a:t>
          </a:r>
          <a:endParaRPr lang="cs-CZ" sz="2500" kern="1200"/>
        </a:p>
      </dsp:txBody>
      <dsp:txXfrm>
        <a:off x="2489803" y="2285355"/>
        <a:ext cx="2051010" cy="1025505"/>
      </dsp:txXfrm>
    </dsp:sp>
    <dsp:sp modelId="{733B179A-8A99-48F4-8BAF-A4D33E7BB62E}">
      <dsp:nvSpPr>
        <dsp:cNvPr id="0" name=""/>
        <dsp:cNvSpPr/>
      </dsp:nvSpPr>
      <dsp:spPr>
        <a:xfrm>
          <a:off x="4971525" y="2285355"/>
          <a:ext cx="2051010" cy="102550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Okamžité zrušení</a:t>
          </a:r>
          <a:endParaRPr lang="cs-CZ" sz="2500" kern="1200"/>
        </a:p>
      </dsp:txBody>
      <dsp:txXfrm>
        <a:off x="4971525" y="2285355"/>
        <a:ext cx="2051010" cy="1025505"/>
      </dsp:txXfrm>
    </dsp:sp>
    <dsp:sp modelId="{31F96D8C-DF70-4442-9B58-0BA48720F975}">
      <dsp:nvSpPr>
        <dsp:cNvPr id="0" name=""/>
        <dsp:cNvSpPr/>
      </dsp:nvSpPr>
      <dsp:spPr>
        <a:xfrm>
          <a:off x="7453247" y="2285355"/>
          <a:ext cx="2051010" cy="102550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Zrušení ve zkušební době</a:t>
          </a:r>
          <a:endParaRPr lang="cs-CZ" sz="2500" kern="1200" dirty="0"/>
        </a:p>
      </dsp:txBody>
      <dsp:txXfrm>
        <a:off x="7453247" y="2285355"/>
        <a:ext cx="2051010" cy="1025505"/>
      </dsp:txXfrm>
    </dsp:sp>
    <dsp:sp modelId="{9BA9BF01-53B1-4F28-A41A-E6B2AF9F8270}">
      <dsp:nvSpPr>
        <dsp:cNvPr id="0" name=""/>
        <dsp:cNvSpPr/>
      </dsp:nvSpPr>
      <dsp:spPr>
        <a:xfrm>
          <a:off x="4350500" y="469524"/>
          <a:ext cx="2051010" cy="1025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Uplynutí času</a:t>
          </a:r>
          <a:endParaRPr lang="cs-CZ" sz="2500" kern="1200" dirty="0"/>
        </a:p>
      </dsp:txBody>
      <dsp:txXfrm>
        <a:off x="4350500" y="469524"/>
        <a:ext cx="2051010" cy="1025505"/>
      </dsp:txXfrm>
    </dsp:sp>
    <dsp:sp modelId="{2D3435EC-E52D-4EF5-A994-A18B527E5210}">
      <dsp:nvSpPr>
        <dsp:cNvPr id="0" name=""/>
        <dsp:cNvSpPr/>
      </dsp:nvSpPr>
      <dsp:spPr>
        <a:xfrm>
          <a:off x="7400577" y="469524"/>
          <a:ext cx="2051010" cy="1025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Rozhodnutí</a:t>
          </a:r>
          <a:endParaRPr lang="cs-CZ" sz="2500" kern="1200"/>
        </a:p>
      </dsp:txBody>
      <dsp:txXfrm>
        <a:off x="7400577" y="469524"/>
        <a:ext cx="2051010" cy="1025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15 plus ukončená povinná školní docházka</a:t>
            </a:r>
          </a:p>
          <a:p>
            <a:endParaRPr lang="cs-CZ" dirty="0"/>
          </a:p>
          <a:p>
            <a:r>
              <a:rPr lang="cs-CZ" dirty="0"/>
              <a:t>podmínka</a:t>
            </a:r>
            <a:r>
              <a:rPr lang="cs-CZ" baseline="0" dirty="0"/>
              <a:t> 18 let </a:t>
            </a:r>
          </a:p>
          <a:p>
            <a:r>
              <a:rPr lang="cs-CZ" baseline="0" dirty="0"/>
              <a:t>- dohoda o odpovědnosti za schodek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81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informační povinnost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991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049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699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032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t-BR" dirty="0"/>
              <a:t>BVV13Zk Základy práva pro neprávníky_praoovní práv</a:t>
            </a:r>
            <a:r>
              <a:rPr lang="cs-CZ" dirty="0"/>
              <a:t>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95325" y="6261099"/>
            <a:ext cx="10772775" cy="297355"/>
          </a:xfrm>
        </p:spPr>
        <p:txBody>
          <a:bodyPr/>
          <a:lstStyle/>
          <a:p>
            <a:r>
              <a:rPr lang="cs-CZ" dirty="0"/>
              <a:t>BVV13Zk_Základy práva pro </a:t>
            </a:r>
            <a:r>
              <a:rPr lang="cs-CZ" dirty="0" err="1"/>
              <a:t>neprávníky_Pracovní</a:t>
            </a:r>
            <a:r>
              <a:rPr lang="cs-CZ" dirty="0"/>
              <a:t> právo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392" y="2521993"/>
            <a:ext cx="11361600" cy="117158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Základy práva pro neprávníky</a:t>
            </a:r>
            <a:br>
              <a:rPr lang="cs-CZ" dirty="0"/>
            </a:br>
            <a:r>
              <a:rPr lang="cs-CZ" dirty="0"/>
              <a:t>- </a:t>
            </a:r>
            <a:br>
              <a:rPr lang="cs-CZ" dirty="0"/>
            </a:br>
            <a:r>
              <a:rPr lang="cs-CZ" dirty="0"/>
              <a:t>Pracovní právo</a:t>
            </a:r>
            <a:endParaRPr lang="cs-CZ" sz="2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5639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16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– vydělení z občanského práva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Pracovní právo „</a:t>
            </a:r>
            <a:r>
              <a:rPr lang="cs-CZ" i="1" dirty="0"/>
              <a:t>jest spíše jen souborný název pro předměty nové právnické disciplíny, než ustálený právní pojem</a:t>
            </a:r>
            <a:r>
              <a:rPr lang="cs-CZ" dirty="0"/>
              <a:t>“ (Hácha, 1934)</a:t>
            </a:r>
          </a:p>
          <a:p>
            <a:endParaRPr lang="cs-CZ" dirty="0"/>
          </a:p>
          <a:p>
            <a:r>
              <a:rPr lang="cs-CZ" dirty="0"/>
              <a:t>Diskutované odvětví – 1. republika</a:t>
            </a:r>
          </a:p>
          <a:p>
            <a:endParaRPr lang="cs-CZ" dirty="0"/>
          </a:p>
          <a:p>
            <a:r>
              <a:rPr lang="cs-CZ" dirty="0"/>
              <a:t>Osamostatnění 2. polovina 20. století</a:t>
            </a:r>
          </a:p>
          <a:p>
            <a:pPr lvl="1"/>
            <a:r>
              <a:rPr lang="cs-CZ" dirty="0"/>
              <a:t>Zák. č. 65/1965 Sb., zákoník práce</a:t>
            </a:r>
          </a:p>
        </p:txBody>
      </p:sp>
    </p:spTree>
    <p:extLst>
      <p:ext uri="{BB962C8B-B14F-4D97-AF65-F5344CB8AC3E}">
        <p14:creationId xmlns:p14="http://schemas.microsoft.com/office/powerpoint/2010/main" val="4502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1990987"/>
            <a:ext cx="3458097" cy="204880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/>
          <a:lstStyle/>
          <a:p>
            <a:r>
              <a:rPr lang="cs-CZ" dirty="0"/>
              <a:t>Postavení v rámci právního řádu …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Ústavní právo – Hlava IV. LZPS</a:t>
            </a:r>
          </a:p>
          <a:p>
            <a:endParaRPr lang="cs-CZ" dirty="0"/>
          </a:p>
          <a:p>
            <a:r>
              <a:rPr lang="cs-CZ" dirty="0"/>
              <a:t>Mezinárodní právo a právo EU</a:t>
            </a:r>
          </a:p>
          <a:p>
            <a:endParaRPr lang="cs-CZ" dirty="0"/>
          </a:p>
          <a:p>
            <a:r>
              <a:rPr lang="cs-CZ" dirty="0"/>
              <a:t>Správní právo</a:t>
            </a:r>
          </a:p>
          <a:p>
            <a:endParaRPr lang="cs-CZ" dirty="0"/>
          </a:p>
          <a:p>
            <a:r>
              <a:rPr lang="cs-CZ" dirty="0"/>
              <a:t>Právo sociálního zabezpečení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878" y="407954"/>
            <a:ext cx="2523224" cy="38335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699" y="3663487"/>
            <a:ext cx="6531263" cy="31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298E473-13B6-4BAF-8D55-7505DCDC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1" y="1594531"/>
            <a:ext cx="3028979" cy="4543469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právo – soukromoprávní odvětví?</a:t>
            </a:r>
          </a:p>
        </p:txBody>
      </p:sp>
      <p:pic>
        <p:nvPicPr>
          <p:cNvPr id="1026" name="Picture 2" descr="Woman Wears Yellow Hard Hat Holding Vehicle Part">
            <a:extLst>
              <a:ext uri="{FF2B5EF4-FFF2-40B4-BE49-F238E27FC236}">
                <a16:creationId xmlns:a16="http://schemas.microsoft.com/office/drawing/2014/main" id="{20391093-205E-4801-A08D-C821783C78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49" y="1261576"/>
            <a:ext cx="2911184" cy="19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C8C7A1B-F060-4920-98B0-1184202DC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88" y="3200425"/>
            <a:ext cx="4762500" cy="31718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DC3093-0C02-48A3-A7D5-BC66ECE57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442" y="1314124"/>
            <a:ext cx="3028979" cy="45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2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/>
          <a:lstStyle/>
          <a:p>
            <a:r>
              <a:rPr lang="cs-CZ" dirty="0"/>
              <a:t>Systém pracovního práva …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84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Můžu si vůbec něco domluvit … ???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Autonomie vůle – východisko soukromého práva</a:t>
            </a:r>
          </a:p>
          <a:p>
            <a:endParaRPr lang="cs-CZ" dirty="0"/>
          </a:p>
          <a:p>
            <a:r>
              <a:rPr lang="cs-CZ" dirty="0" err="1"/>
              <a:t>Dispozitivita</a:t>
            </a:r>
            <a:r>
              <a:rPr lang="cs-CZ" dirty="0"/>
              <a:t> (možnost odchýlení se)</a:t>
            </a:r>
          </a:p>
          <a:p>
            <a:pPr lvl="1"/>
            <a:r>
              <a:rPr lang="cs-CZ" dirty="0"/>
              <a:t>Pracovněprávní specifika </a:t>
            </a:r>
          </a:p>
          <a:p>
            <a:endParaRPr lang="cs-CZ" dirty="0"/>
          </a:p>
          <a:p>
            <a:r>
              <a:rPr lang="cs-CZ" dirty="0"/>
              <a:t>Možnost odchýlení – volní uvážení – svobodná vůle stran</a:t>
            </a:r>
          </a:p>
          <a:p>
            <a:pPr lvl="1"/>
            <a:r>
              <a:rPr lang="cs-CZ" dirty="0"/>
              <a:t>Minimax</a:t>
            </a:r>
          </a:p>
          <a:p>
            <a:pPr lvl="1"/>
            <a:r>
              <a:rPr lang="cs-CZ" dirty="0"/>
              <a:t>Jednostranná </a:t>
            </a:r>
            <a:r>
              <a:rPr lang="cs-CZ" dirty="0" err="1"/>
              <a:t>kogence</a:t>
            </a:r>
            <a:r>
              <a:rPr lang="cs-CZ" dirty="0"/>
              <a:t> (</a:t>
            </a:r>
            <a:r>
              <a:rPr lang="cs-CZ" dirty="0" err="1"/>
              <a:t>ust</a:t>
            </a:r>
            <a:r>
              <a:rPr lang="cs-CZ" dirty="0"/>
              <a:t>. § 363)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7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Subsidiární použití občanského zákoníku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lex </a:t>
            </a:r>
            <a:r>
              <a:rPr lang="cs-CZ" dirty="0" err="1"/>
              <a:t>specialis</a:t>
            </a:r>
            <a:r>
              <a:rPr lang="cs-CZ" dirty="0"/>
              <a:t> vs. lex </a:t>
            </a:r>
            <a:r>
              <a:rPr lang="cs-CZ" dirty="0" err="1"/>
              <a:t>generalis</a:t>
            </a:r>
            <a:endParaRPr lang="cs-CZ" dirty="0"/>
          </a:p>
          <a:p>
            <a:endParaRPr lang="cs-CZ" dirty="0"/>
          </a:p>
          <a:p>
            <a:r>
              <a:rPr lang="cs-CZ" dirty="0"/>
              <a:t>princip subsidiarity</a:t>
            </a:r>
          </a:p>
          <a:p>
            <a:pPr lvl="1"/>
            <a:r>
              <a:rPr lang="cs-CZ" dirty="0" err="1"/>
              <a:t>ust</a:t>
            </a:r>
            <a:r>
              <a:rPr lang="cs-CZ" dirty="0"/>
              <a:t>. § 2401 OZ</a:t>
            </a:r>
          </a:p>
          <a:p>
            <a:pPr lvl="1"/>
            <a:r>
              <a:rPr lang="cs-CZ" dirty="0"/>
              <a:t>podpůrné působení</a:t>
            </a:r>
          </a:p>
          <a:p>
            <a:pPr marL="324000" lvl="1" indent="0">
              <a:buNone/>
            </a:pPr>
            <a:r>
              <a:rPr lang="cs-CZ" dirty="0"/>
              <a:t>!!! vždy v souladu se základními zásadami</a:t>
            </a:r>
          </a:p>
          <a:p>
            <a:pPr marL="324000" lvl="1" indent="0">
              <a:buNone/>
            </a:pPr>
            <a:r>
              <a:rPr lang="cs-CZ" dirty="0"/>
              <a:t>    pracovního práva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801" y="1296002"/>
            <a:ext cx="2359276" cy="38770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837" y="1517123"/>
            <a:ext cx="2054273" cy="33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/>
          <a:lstStyle/>
          <a:p>
            <a:r>
              <a:rPr lang="cs-CZ" dirty="0"/>
              <a:t>Předmět úpravy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Pracovněprávní vztahy</a:t>
            </a:r>
          </a:p>
          <a:p>
            <a:pPr lvl="1"/>
            <a:r>
              <a:rPr lang="cs-CZ" dirty="0"/>
              <a:t>Souvisí s výkonem závislé práce</a:t>
            </a:r>
          </a:p>
          <a:p>
            <a:endParaRPr lang="cs-CZ" dirty="0"/>
          </a:p>
          <a:p>
            <a:r>
              <a:rPr lang="cs-CZ" dirty="0"/>
              <a:t>Závislá práce</a:t>
            </a:r>
          </a:p>
          <a:p>
            <a:pPr lvl="1"/>
            <a:r>
              <a:rPr lang="cs-CZ" dirty="0"/>
              <a:t>v základním pracovněprávním vztahu</a:t>
            </a:r>
          </a:p>
          <a:p>
            <a:endParaRPr lang="cs-CZ" dirty="0"/>
          </a:p>
          <a:p>
            <a:r>
              <a:rPr lang="cs-CZ" dirty="0"/>
              <a:t>??? </a:t>
            </a:r>
          </a:p>
          <a:p>
            <a:pPr lvl="1"/>
            <a:r>
              <a:rPr lang="cs-CZ" dirty="0"/>
              <a:t>Výkon funkce</a:t>
            </a:r>
          </a:p>
          <a:p>
            <a:pPr lvl="1"/>
            <a:r>
              <a:rPr lang="cs-CZ" dirty="0"/>
              <a:t>Poskytování služeb (</a:t>
            </a:r>
            <a:r>
              <a:rPr lang="cs-CZ" dirty="0" err="1"/>
              <a:t>švarcsytém</a:t>
            </a:r>
            <a:r>
              <a:rPr lang="cs-CZ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209" y="1135063"/>
            <a:ext cx="3622395" cy="3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/>
          <a:lstStyle/>
          <a:p>
            <a:r>
              <a:rPr lang="cs-CZ" dirty="0"/>
              <a:t>Předmět úpravy … závislá práce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znaky</a:t>
            </a:r>
          </a:p>
          <a:p>
            <a:pPr lvl="1"/>
            <a:r>
              <a:rPr lang="cs-CZ" dirty="0"/>
              <a:t>osobní výkon práce</a:t>
            </a:r>
          </a:p>
          <a:p>
            <a:pPr lvl="1"/>
            <a:r>
              <a:rPr lang="cs-CZ" dirty="0"/>
              <a:t>nadřízeno vs. podřízenost (??? dispoziční pravomoc)</a:t>
            </a:r>
          </a:p>
          <a:p>
            <a:pPr lvl="1"/>
            <a:r>
              <a:rPr lang="cs-CZ" dirty="0"/>
              <a:t>jménem zaměstnavatele</a:t>
            </a:r>
          </a:p>
          <a:p>
            <a:pPr lvl="1"/>
            <a:r>
              <a:rPr lang="cs-CZ" dirty="0"/>
              <a:t>podle pokynů zaměstnavatele</a:t>
            </a:r>
          </a:p>
          <a:p>
            <a:pPr lvl="1"/>
            <a:endParaRPr lang="cs-CZ" dirty="0"/>
          </a:p>
          <a:p>
            <a:r>
              <a:rPr lang="cs-CZ" dirty="0"/>
              <a:t>podmínky výkonu práce</a:t>
            </a:r>
          </a:p>
          <a:p>
            <a:pPr lvl="1"/>
            <a:r>
              <a:rPr lang="cs-CZ" dirty="0"/>
              <a:t>úplatnost</a:t>
            </a:r>
          </a:p>
          <a:p>
            <a:pPr lvl="1"/>
            <a:r>
              <a:rPr lang="cs-CZ" dirty="0"/>
              <a:t>na náklady zaměstnavatele</a:t>
            </a:r>
          </a:p>
          <a:p>
            <a:pPr lvl="1"/>
            <a:r>
              <a:rPr lang="cs-CZ" dirty="0"/>
              <a:t>na odpovědnost zaměstnavatele</a:t>
            </a:r>
          </a:p>
          <a:p>
            <a:pPr lvl="1"/>
            <a:r>
              <a:rPr lang="cs-CZ" dirty="0"/>
              <a:t>v pracovní době</a:t>
            </a:r>
          </a:p>
          <a:p>
            <a:pPr lvl="1"/>
            <a:r>
              <a:rPr lang="cs-CZ" dirty="0"/>
              <a:t>na pracovišti</a:t>
            </a:r>
          </a:p>
        </p:txBody>
      </p:sp>
    </p:spTree>
    <p:extLst>
      <p:ext uri="{BB962C8B-B14F-4D97-AF65-F5344CB8AC3E}">
        <p14:creationId xmlns:p14="http://schemas.microsoft.com/office/powerpoint/2010/main" val="3872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pracovněprávní vztahy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pracovní poměr</a:t>
            </a:r>
          </a:p>
          <a:p>
            <a:r>
              <a:rPr lang="cs-CZ" dirty="0"/>
              <a:t> právní vztahy založené některou z dohod</a:t>
            </a:r>
          </a:p>
          <a:p>
            <a:pPr lvl="1"/>
            <a:r>
              <a:rPr lang="cs-CZ" dirty="0"/>
              <a:t>dohoda o provedení práce</a:t>
            </a:r>
          </a:p>
          <a:p>
            <a:pPr lvl="1"/>
            <a:r>
              <a:rPr lang="cs-CZ" dirty="0"/>
              <a:t>dohoda o pracovní činnosti</a:t>
            </a:r>
          </a:p>
          <a:p>
            <a:r>
              <a:rPr lang="cs-CZ" dirty="0"/>
              <a:t> ???</a:t>
            </a:r>
          </a:p>
          <a:p>
            <a:pPr lvl="1"/>
            <a:r>
              <a:rPr lang="cs-CZ" dirty="0"/>
              <a:t>brigádník</a:t>
            </a:r>
          </a:p>
          <a:p>
            <a:pPr lvl="1"/>
            <a:r>
              <a:rPr lang="cs-CZ" dirty="0"/>
              <a:t>důchodce</a:t>
            </a:r>
          </a:p>
          <a:p>
            <a:pPr lvl="1"/>
            <a:r>
              <a:rPr lang="cs-CZ" dirty="0"/>
              <a:t>student</a:t>
            </a:r>
          </a:p>
          <a:p>
            <a:pPr lvl="1"/>
            <a:r>
              <a:rPr lang="cs-CZ" dirty="0"/>
              <a:t>úřednice na katastru nemovitostí</a:t>
            </a:r>
          </a:p>
          <a:p>
            <a:pPr lvl="1"/>
            <a:r>
              <a:rPr lang="cs-CZ" dirty="0"/>
              <a:t>policista</a:t>
            </a:r>
          </a:p>
          <a:p>
            <a:pPr lvl="1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00" y="1692002"/>
            <a:ext cx="2512909" cy="35662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599" t="6657" r="6240" b="14907"/>
          <a:stretch/>
        </p:blipFill>
        <p:spPr>
          <a:xfrm>
            <a:off x="5592473" y="3645146"/>
            <a:ext cx="2429308" cy="21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Subjekty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osoby pohybující se na trhu práce</a:t>
            </a:r>
          </a:p>
          <a:p>
            <a:endParaRPr lang="cs-CZ" dirty="0"/>
          </a:p>
          <a:p>
            <a:r>
              <a:rPr lang="cs-CZ" dirty="0"/>
              <a:t>základních vs. odvozené pracovněprávní vztahy</a:t>
            </a:r>
          </a:p>
          <a:p>
            <a:pPr marL="324000" lvl="1" indent="0">
              <a:buNone/>
            </a:pPr>
            <a:r>
              <a:rPr lang="cs-CZ" dirty="0"/>
              <a:t>? uchazeč o zaměstnání</a:t>
            </a:r>
          </a:p>
          <a:p>
            <a:pPr marL="324000" lvl="1" indent="0">
              <a:buNone/>
            </a:pPr>
            <a:r>
              <a:rPr lang="cs-CZ" dirty="0"/>
              <a:t>? zaměstnanec</a:t>
            </a:r>
          </a:p>
          <a:p>
            <a:pPr marL="324000" lvl="1" indent="0">
              <a:buNone/>
            </a:pPr>
            <a:r>
              <a:rPr lang="cs-CZ" dirty="0"/>
              <a:t>? zaměstnavatel</a:t>
            </a:r>
          </a:p>
          <a:p>
            <a:pPr marL="324000" lvl="1" indent="0">
              <a:buNone/>
            </a:pPr>
            <a:r>
              <a:rPr lang="cs-CZ" dirty="0"/>
              <a:t>? úřad práce?</a:t>
            </a:r>
          </a:p>
          <a:p>
            <a:pPr marL="324000" lvl="1" indent="0">
              <a:buNone/>
            </a:pPr>
            <a:r>
              <a:rPr lang="cs-CZ" dirty="0"/>
              <a:t>? MPSV</a:t>
            </a:r>
          </a:p>
          <a:p>
            <a:pPr marL="324000" lvl="1" indent="0">
              <a:buNone/>
            </a:pPr>
            <a:r>
              <a:rPr lang="cs-CZ" dirty="0"/>
              <a:t>? inspekce práce</a:t>
            </a:r>
          </a:p>
        </p:txBody>
      </p:sp>
    </p:spTree>
    <p:extLst>
      <p:ext uri="{BB962C8B-B14F-4D97-AF65-F5344CB8AC3E}">
        <p14:creationId xmlns:p14="http://schemas.microsoft.com/office/powerpoint/2010/main" val="24198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pracovní právo?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Pracovní právo – to je život</a:t>
            </a:r>
          </a:p>
          <a:p>
            <a:endParaRPr lang="cs-CZ" dirty="0"/>
          </a:p>
          <a:p>
            <a:r>
              <a:rPr lang="cs-CZ" dirty="0"/>
              <a:t>Všude kolem nás</a:t>
            </a:r>
          </a:p>
          <a:p>
            <a:endParaRPr lang="cs-CZ" dirty="0"/>
          </a:p>
          <a:p>
            <a:r>
              <a:rPr lang="cs-CZ" dirty="0"/>
              <a:t>Produktivní věk</a:t>
            </a:r>
          </a:p>
          <a:p>
            <a:endParaRPr lang="cs-CZ" dirty="0"/>
          </a:p>
          <a:p>
            <a:r>
              <a:rPr lang="cs-CZ" dirty="0"/>
              <a:t>Cca 4 mil. zaměstnanců</a:t>
            </a:r>
          </a:p>
        </p:txBody>
      </p:sp>
      <p:pic>
        <p:nvPicPr>
          <p:cNvPr id="6" name="Obrázek 5" descr="Fotografie ObÄd na vrcholu mrakodrapu, 1932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5" y="2244436"/>
            <a:ext cx="6384775" cy="3587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Subjekty – zaměstnanec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ust</a:t>
            </a:r>
            <a:r>
              <a:rPr lang="cs-CZ" dirty="0"/>
              <a:t>. § 6 zákoníku práce</a:t>
            </a:r>
          </a:p>
          <a:p>
            <a:pPr marL="324000" lvl="1" indent="0">
              <a:buNone/>
            </a:pPr>
            <a:r>
              <a:rPr lang="cs-CZ" i="1" dirty="0"/>
              <a:t>„Zaměstnancem je fyzická osoba, která se zavázala k výkonu závislé práce v základním pracovněprávním vztahu.“</a:t>
            </a:r>
          </a:p>
          <a:p>
            <a:pPr marL="324000" lvl="1" indent="0">
              <a:buNone/>
            </a:pPr>
            <a:endParaRPr lang="cs-CZ" i="1" dirty="0"/>
          </a:p>
          <a:p>
            <a:pPr lvl="1"/>
            <a:r>
              <a:rPr lang="cs-CZ" dirty="0"/>
              <a:t>??? možno právnická osoba?</a:t>
            </a:r>
          </a:p>
          <a:p>
            <a:pPr marL="324000" lvl="1" indent="0">
              <a:buNone/>
            </a:pPr>
            <a:endParaRPr lang="cs-CZ" i="1" dirty="0"/>
          </a:p>
          <a:p>
            <a:r>
              <a:rPr lang="cs-CZ" dirty="0"/>
              <a:t>subsidiární použití zákoníku práce</a:t>
            </a:r>
          </a:p>
          <a:p>
            <a:pPr lvl="1"/>
            <a:r>
              <a:rPr lang="cs-CZ" dirty="0"/>
              <a:t>statusové otázky</a:t>
            </a:r>
          </a:p>
          <a:p>
            <a:pPr lvl="1"/>
            <a:endParaRPr lang="cs-CZ" dirty="0"/>
          </a:p>
          <a:p>
            <a:pPr marL="72000" indent="0">
              <a:buNone/>
            </a:pPr>
            <a:r>
              <a:rPr lang="cs-CZ" dirty="0"/>
              <a:t>!!! zvláštní kategorie zaměstnanců</a:t>
            </a:r>
          </a:p>
          <a:p>
            <a:pPr lvl="1"/>
            <a:r>
              <a:rPr lang="cs-CZ" dirty="0"/>
              <a:t>zvláštní pracovní podmínky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203" y="2740228"/>
            <a:ext cx="5521022" cy="30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Subjekty – zaměstnavatel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Ust</a:t>
            </a:r>
            <a:r>
              <a:rPr lang="cs-CZ" dirty="0"/>
              <a:t>. § 7 zákoníku práce</a:t>
            </a:r>
          </a:p>
          <a:p>
            <a:pPr marL="72000" indent="0">
              <a:buNone/>
            </a:pPr>
            <a:r>
              <a:rPr lang="cs-CZ" sz="2000" i="1" dirty="0"/>
              <a:t>„Zaměstnavatelem je osoba, pro kterou se fyzická osoba zavázala k výkonu závislé práce v základním pracovněprávním vztahu.“</a:t>
            </a:r>
          </a:p>
          <a:p>
            <a:pPr marL="324000" lvl="1" indent="0">
              <a:buNone/>
            </a:pPr>
            <a:endParaRPr lang="cs-CZ" sz="1200" i="1" dirty="0"/>
          </a:p>
          <a:p>
            <a:pPr lvl="1"/>
            <a:r>
              <a:rPr lang="cs-CZ" dirty="0"/>
              <a:t>??? možno právnická osoba?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Subsidiární použití zákoníku práce</a:t>
            </a:r>
          </a:p>
          <a:p>
            <a:pPr lvl="2"/>
            <a:endParaRPr lang="cs-CZ" dirty="0"/>
          </a:p>
          <a:p>
            <a:pPr marL="72000" indent="0">
              <a:buNone/>
            </a:pPr>
            <a:r>
              <a:rPr lang="cs-CZ" dirty="0"/>
              <a:t>??? vedoucí zaměstnanec</a:t>
            </a:r>
          </a:p>
          <a:p>
            <a:pPr lvl="1"/>
            <a:r>
              <a:rPr lang="cs-CZ" dirty="0"/>
              <a:t>zvláštní pracovní podmínky</a:t>
            </a:r>
          </a:p>
        </p:txBody>
      </p:sp>
    </p:spTree>
    <p:extLst>
      <p:ext uri="{BB962C8B-B14F-4D97-AF65-F5344CB8AC3E}">
        <p14:creationId xmlns:p14="http://schemas.microsoft.com/office/powerpoint/2010/main" val="10395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Vznik pracovního poměru – postup před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výběrové řízení</a:t>
            </a:r>
          </a:p>
          <a:p>
            <a:pPr lvl="1"/>
            <a:r>
              <a:rPr lang="cs-CZ" dirty="0"/>
              <a:t>kritéria stanovuje zaměstnavatel</a:t>
            </a:r>
          </a:p>
          <a:p>
            <a:pPr lvl="1"/>
            <a:r>
              <a:rPr lang="cs-CZ" dirty="0"/>
              <a:t>požadavky vs. předpoklady</a:t>
            </a:r>
          </a:p>
          <a:p>
            <a:pPr lvl="1"/>
            <a:endParaRPr lang="cs-CZ" dirty="0"/>
          </a:p>
          <a:p>
            <a:r>
              <a:rPr lang="cs-CZ" dirty="0"/>
              <a:t>zakázané otázky</a:t>
            </a:r>
          </a:p>
          <a:p>
            <a:pPr lvl="1"/>
            <a:r>
              <a:rPr lang="cs-CZ" dirty="0"/>
              <a:t>ochrana osobnosti (osobní údaje)</a:t>
            </a:r>
          </a:p>
          <a:p>
            <a:pPr lvl="1"/>
            <a:endParaRPr lang="cs-CZ" dirty="0"/>
          </a:p>
          <a:p>
            <a:r>
              <a:rPr lang="cs-CZ" dirty="0"/>
              <a:t>vstupní lékařská prohlídka</a:t>
            </a:r>
          </a:p>
          <a:p>
            <a:pPr lvl="1"/>
            <a:r>
              <a:rPr lang="cs-CZ" dirty="0"/>
              <a:t>??? kdo platí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80" y="4383679"/>
            <a:ext cx="2619375" cy="1752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131" y="1475900"/>
            <a:ext cx="4917210" cy="21404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736" y="343117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Pracovní poměr …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pracovněprávní vztah</a:t>
            </a:r>
          </a:p>
          <a:p>
            <a:endParaRPr lang="cs-CZ" dirty="0"/>
          </a:p>
          <a:p>
            <a:r>
              <a:rPr lang="cs-CZ" dirty="0" err="1"/>
              <a:t>synallamgmatický</a:t>
            </a:r>
            <a:r>
              <a:rPr lang="cs-CZ" dirty="0"/>
              <a:t> právní vztah</a:t>
            </a:r>
          </a:p>
          <a:p>
            <a:pPr lvl="1"/>
            <a:r>
              <a:rPr lang="cs-CZ" dirty="0"/>
              <a:t>vzájemná práv a povinnosti</a:t>
            </a:r>
          </a:p>
          <a:p>
            <a:pPr lvl="1"/>
            <a:r>
              <a:rPr lang="cs-CZ" dirty="0" err="1"/>
              <a:t>ust</a:t>
            </a:r>
            <a:r>
              <a:rPr lang="cs-CZ" dirty="0"/>
              <a:t>. § 38 zákoníku práce</a:t>
            </a:r>
          </a:p>
          <a:p>
            <a:pPr lvl="1"/>
            <a:endParaRPr lang="cs-CZ" dirty="0"/>
          </a:p>
          <a:p>
            <a:pPr marL="72000" indent="0">
              <a:buNone/>
            </a:pPr>
            <a:r>
              <a:rPr lang="cs-CZ" dirty="0"/>
              <a:t>??? </a:t>
            </a:r>
          </a:p>
          <a:p>
            <a:pPr lvl="1"/>
            <a:r>
              <a:rPr lang="cs-CZ" dirty="0"/>
              <a:t>úředník ÚSC</a:t>
            </a:r>
          </a:p>
          <a:p>
            <a:pPr lvl="1"/>
            <a:r>
              <a:rPr lang="cs-CZ" dirty="0"/>
              <a:t>vězeňská služba</a:t>
            </a:r>
          </a:p>
          <a:p>
            <a:pPr lvl="1"/>
            <a:r>
              <a:rPr lang="cs-CZ" dirty="0"/>
              <a:t>referentka Úřadu práce</a:t>
            </a:r>
          </a:p>
          <a:p>
            <a:pPr lvl="1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635" y="1778000"/>
            <a:ext cx="3543135" cy="23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Pracovní poměr …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založení </a:t>
            </a:r>
          </a:p>
          <a:p>
            <a:pPr lvl="1"/>
            <a:r>
              <a:rPr lang="cs-CZ" dirty="0"/>
              <a:t>pracovní smlouva</a:t>
            </a:r>
          </a:p>
          <a:p>
            <a:pPr lvl="1"/>
            <a:r>
              <a:rPr lang="cs-CZ" dirty="0"/>
              <a:t>jmenování</a:t>
            </a:r>
          </a:p>
          <a:p>
            <a:pPr marL="324000" lvl="1" indent="0">
              <a:buNone/>
            </a:pPr>
            <a:r>
              <a:rPr lang="cs-CZ" dirty="0"/>
              <a:t>??? volba</a:t>
            </a:r>
          </a:p>
          <a:p>
            <a:pPr marL="324000" lvl="1" indent="0">
              <a:buNone/>
            </a:pPr>
            <a:r>
              <a:rPr lang="cs-CZ" dirty="0"/>
              <a:t>??? dohoda o provedení práce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vznik</a:t>
            </a:r>
          </a:p>
          <a:p>
            <a:pPr marL="324000" lvl="1" indent="0">
              <a:buNone/>
            </a:pPr>
            <a:r>
              <a:rPr lang="cs-CZ" dirty="0"/>
              <a:t>??? podpis pracovní smlouvy (den)</a:t>
            </a:r>
          </a:p>
          <a:p>
            <a:pPr lvl="1"/>
            <a:r>
              <a:rPr lang="cs-CZ" dirty="0"/>
              <a:t>ke dni sjednanému v pracovní smlouvě jako den </a:t>
            </a:r>
          </a:p>
          <a:p>
            <a:pPr marL="324000" lvl="1" indent="0">
              <a:buNone/>
            </a:pPr>
            <a:r>
              <a:rPr lang="cs-CZ" dirty="0"/>
              <a:t>   nástupu do zaměstnání</a:t>
            </a:r>
          </a:p>
          <a:p>
            <a:pPr lvl="1"/>
            <a:r>
              <a:rPr lang="cs-CZ" dirty="0"/>
              <a:t>den jmenování na pracovní místo vedoucího zaměstnance</a:t>
            </a:r>
          </a:p>
          <a:p>
            <a:pPr lvl="1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87" y="331574"/>
            <a:ext cx="4230414" cy="56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Pracovní smlouva – náležitosti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Forma</a:t>
            </a:r>
          </a:p>
          <a:p>
            <a:pPr lvl="1"/>
            <a:r>
              <a:rPr lang="cs-CZ" dirty="0"/>
              <a:t>písemná, ale …</a:t>
            </a:r>
          </a:p>
          <a:p>
            <a:pPr lvl="1"/>
            <a:r>
              <a:rPr lang="cs-CZ" dirty="0" err="1"/>
              <a:t>ust</a:t>
            </a:r>
            <a:r>
              <a:rPr lang="cs-CZ" dirty="0"/>
              <a:t>. § 20 zákoníku práce – relativní neplatnost</a:t>
            </a:r>
          </a:p>
          <a:p>
            <a:pPr lvl="1"/>
            <a:endParaRPr lang="cs-CZ" dirty="0"/>
          </a:p>
          <a:p>
            <a:r>
              <a:rPr lang="cs-CZ" dirty="0"/>
              <a:t>Obsah (podstatné náležitosti)</a:t>
            </a:r>
          </a:p>
          <a:p>
            <a:pPr lvl="1"/>
            <a:r>
              <a:rPr lang="cs-CZ" dirty="0"/>
              <a:t>místo výkonu práce</a:t>
            </a:r>
          </a:p>
          <a:p>
            <a:pPr lvl="1"/>
            <a:r>
              <a:rPr lang="cs-CZ" dirty="0"/>
              <a:t>den nástupu do práce</a:t>
            </a:r>
          </a:p>
          <a:p>
            <a:pPr lvl="1"/>
            <a:r>
              <a:rPr lang="cs-CZ" dirty="0"/>
              <a:t>druh práce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r>
              <a:rPr lang="cs-CZ" dirty="0"/>
              <a:t>??? pracovní náplň</a:t>
            </a:r>
          </a:p>
          <a:p>
            <a:pPr marL="324000" lvl="1" indent="0">
              <a:buNone/>
            </a:pPr>
            <a:r>
              <a:rPr lang="cs-CZ" dirty="0"/>
              <a:t>??? pracovní doba</a:t>
            </a:r>
            <a:br>
              <a:rPr lang="cs-CZ" dirty="0"/>
            </a:br>
            <a:r>
              <a:rPr lang="cs-CZ" dirty="0"/>
              <a:t>??? mzda</a:t>
            </a:r>
          </a:p>
        </p:txBody>
      </p:sp>
    </p:spTree>
    <p:extLst>
      <p:ext uri="{BB962C8B-B14F-4D97-AF65-F5344CB8AC3E}">
        <p14:creationId xmlns:p14="http://schemas.microsoft.com/office/powerpoint/2010/main" val="40799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Zkušební doba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Období na zkoušku</a:t>
            </a:r>
          </a:p>
          <a:p>
            <a:pPr lvl="1"/>
            <a:r>
              <a:rPr lang="cs-CZ" dirty="0"/>
              <a:t>snazší rozvázání pracovního poměru</a:t>
            </a:r>
          </a:p>
          <a:p>
            <a:r>
              <a:rPr lang="cs-CZ" dirty="0"/>
              <a:t>Sjednání písemně</a:t>
            </a:r>
          </a:p>
          <a:p>
            <a:r>
              <a:rPr lang="cs-CZ" dirty="0"/>
              <a:t>Nejpozději v den vzniku pracovního poměru</a:t>
            </a:r>
          </a:p>
          <a:p>
            <a:r>
              <a:rPr lang="cs-CZ" dirty="0"/>
              <a:t>Délka</a:t>
            </a:r>
          </a:p>
          <a:p>
            <a:pPr lvl="1"/>
            <a:r>
              <a:rPr lang="cs-CZ" dirty="0"/>
              <a:t>max. 3 měsíce</a:t>
            </a:r>
          </a:p>
          <a:p>
            <a:pPr lvl="1"/>
            <a:r>
              <a:rPr lang="cs-CZ" dirty="0"/>
              <a:t>max. 6 měsíců (vedoucí zaměstnanci)</a:t>
            </a:r>
          </a:p>
          <a:p>
            <a:pPr lvl="1"/>
            <a:r>
              <a:rPr lang="cs-CZ" dirty="0"/>
              <a:t>max. polovina trvání pracovního poměru</a:t>
            </a:r>
          </a:p>
          <a:p>
            <a:pPr lvl="2"/>
            <a:endParaRPr lang="cs-CZ" dirty="0"/>
          </a:p>
          <a:p>
            <a:pPr marL="324000" lvl="1" indent="0">
              <a:buNone/>
            </a:pPr>
            <a:r>
              <a:rPr lang="cs-CZ" dirty="0"/>
              <a:t>??? možno prodloužit</a:t>
            </a:r>
          </a:p>
        </p:txBody>
      </p:sp>
    </p:spTree>
    <p:extLst>
      <p:ext uri="{BB962C8B-B14F-4D97-AF65-F5344CB8AC3E}">
        <p14:creationId xmlns:p14="http://schemas.microsoft.com/office/powerpoint/2010/main" val="37459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Doba trvání pracovního poměru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Pracovní poměr na dobu určitou vs. na dobu neurčitou</a:t>
            </a:r>
          </a:p>
          <a:p>
            <a:endParaRPr lang="cs-CZ" dirty="0"/>
          </a:p>
          <a:p>
            <a:r>
              <a:rPr lang="cs-CZ" dirty="0" err="1"/>
              <a:t>Ust</a:t>
            </a:r>
            <a:r>
              <a:rPr lang="cs-CZ" dirty="0"/>
              <a:t>. § 39 zákoníku práce</a:t>
            </a:r>
          </a:p>
          <a:p>
            <a:pPr lvl="1"/>
            <a:r>
              <a:rPr lang="cs-CZ" dirty="0"/>
              <a:t>není-li sjednáno jinak, doba neurčitá</a:t>
            </a:r>
          </a:p>
          <a:p>
            <a:pPr marL="324000" lvl="1" indent="0">
              <a:buNone/>
            </a:pPr>
            <a:r>
              <a:rPr lang="cs-CZ" dirty="0"/>
              <a:t>??? nutno sjednat v pracovní smlouvě? 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Zvláštní pravidla</a:t>
            </a:r>
          </a:p>
          <a:p>
            <a:pPr lvl="1"/>
            <a:r>
              <a:rPr lang="cs-CZ" dirty="0"/>
              <a:t>sezónní práce</a:t>
            </a:r>
          </a:p>
          <a:p>
            <a:pPr lvl="1"/>
            <a:r>
              <a:rPr lang="cs-CZ" dirty="0"/>
              <a:t>úředníci ÚSC</a:t>
            </a:r>
          </a:p>
          <a:p>
            <a:pPr lvl="1"/>
            <a:r>
              <a:rPr lang="cs-CZ" dirty="0"/>
              <a:t>záskok za rodičovskou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650" y="2388870"/>
            <a:ext cx="4168888" cy="34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14900" y="6354000"/>
            <a:ext cx="7920000" cy="252000"/>
          </a:xfrm>
        </p:spPr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/>
          <a:lstStyle/>
          <a:p>
            <a:r>
              <a:rPr lang="cs-CZ" dirty="0"/>
              <a:t>Dohody o pracích mimo </a:t>
            </a:r>
            <a:r>
              <a:rPr lang="cs-CZ" dirty="0" err="1"/>
              <a:t>prac</a:t>
            </a:r>
            <a:r>
              <a:rPr lang="cs-CZ" dirty="0"/>
              <a:t>. poměr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Doplňkové způsoby</a:t>
            </a:r>
          </a:p>
          <a:p>
            <a:pPr lvl="1"/>
            <a:r>
              <a:rPr lang="cs-CZ" dirty="0"/>
              <a:t>primárně pracovní poměr</a:t>
            </a:r>
          </a:p>
          <a:p>
            <a:pPr lvl="1"/>
            <a:endParaRPr lang="cs-CZ" dirty="0"/>
          </a:p>
          <a:p>
            <a:r>
              <a:rPr lang="cs-CZ" dirty="0"/>
              <a:t>Dohoda o provedení práce</a:t>
            </a:r>
          </a:p>
          <a:p>
            <a:pPr lvl="1"/>
            <a:r>
              <a:rPr lang="cs-CZ" dirty="0"/>
              <a:t>max. 300 hodin v kalendářním roce</a:t>
            </a:r>
          </a:p>
          <a:p>
            <a:pPr lvl="1"/>
            <a:endParaRPr lang="cs-CZ" dirty="0"/>
          </a:p>
          <a:p>
            <a:r>
              <a:rPr lang="cs-CZ" dirty="0"/>
              <a:t>Dohoda o pracovní činnosti</a:t>
            </a:r>
          </a:p>
          <a:p>
            <a:pPr lvl="1"/>
            <a:r>
              <a:rPr lang="cs-CZ" dirty="0"/>
              <a:t>max. ½ stanovené týdenní pracovní doby</a:t>
            </a:r>
          </a:p>
          <a:p>
            <a:pPr lvl="1"/>
            <a:endParaRPr lang="cs-CZ" dirty="0"/>
          </a:p>
          <a:p>
            <a:r>
              <a:rPr lang="cs-CZ" dirty="0"/>
              <a:t>Písemná forma</a:t>
            </a:r>
          </a:p>
        </p:txBody>
      </p:sp>
    </p:spTree>
    <p:extLst>
      <p:ext uri="{BB962C8B-B14F-4D97-AF65-F5344CB8AC3E}">
        <p14:creationId xmlns:p14="http://schemas.microsoft.com/office/powerpoint/2010/main" val="12958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/>
          <a:lstStyle/>
          <a:p>
            <a:r>
              <a:rPr lang="cs-CZ" dirty="0"/>
              <a:t>Dohody – flexibilita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 pro autonomii vůle stran</a:t>
            </a:r>
          </a:p>
          <a:p>
            <a:pPr lvl="1"/>
            <a:endParaRPr lang="cs-CZ" dirty="0"/>
          </a:p>
          <a:p>
            <a:r>
              <a:rPr lang="cs-CZ" dirty="0" err="1"/>
              <a:t>ust</a:t>
            </a:r>
            <a:r>
              <a:rPr lang="cs-CZ" dirty="0"/>
              <a:t>. § 72 zákoníku práce (vyloučené instituty)</a:t>
            </a:r>
          </a:p>
          <a:p>
            <a:pPr lvl="1"/>
            <a:r>
              <a:rPr lang="cs-CZ" dirty="0"/>
              <a:t>dovolená</a:t>
            </a:r>
          </a:p>
          <a:p>
            <a:pPr lvl="1"/>
            <a:r>
              <a:rPr lang="cs-CZ" dirty="0"/>
              <a:t>pracovní doba</a:t>
            </a:r>
          </a:p>
          <a:p>
            <a:pPr lvl="1"/>
            <a:r>
              <a:rPr lang="cs-CZ" dirty="0"/>
              <a:t>odměňování</a:t>
            </a:r>
          </a:p>
          <a:p>
            <a:pPr lvl="1"/>
            <a:r>
              <a:rPr lang="cs-CZ" dirty="0"/>
              <a:t>cestovní náhrady</a:t>
            </a:r>
          </a:p>
          <a:p>
            <a:pPr lvl="1"/>
            <a:r>
              <a:rPr lang="cs-CZ" dirty="0"/>
              <a:t>skončení pracovního poměru</a:t>
            </a:r>
          </a:p>
          <a:p>
            <a:pPr lvl="2"/>
            <a:endParaRPr lang="cs-CZ" dirty="0"/>
          </a:p>
          <a:p>
            <a:r>
              <a:rPr lang="cs-CZ" dirty="0"/>
              <a:t>jednoduché rozvázání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6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816638"/>
            <a:ext cx="10753200" cy="451576"/>
          </a:xfrm>
        </p:spPr>
        <p:txBody>
          <a:bodyPr/>
          <a:lstStyle/>
          <a:p>
            <a:r>
              <a:rPr lang="cs-CZ" dirty="0"/>
              <a:t>Funkce pracovního práva …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93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BEB775-372B-40C7-B3CB-C830D406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F1AC68-6C39-4FED-9476-50C3F4993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83CCD2-9962-4C4D-99D0-F5DE838B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Odměňování …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786F48-0271-45C2-9D44-D536DD27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Mzda vs. plat</a:t>
            </a:r>
          </a:p>
          <a:p>
            <a:endParaRPr lang="cs-CZ" dirty="0"/>
          </a:p>
          <a:p>
            <a:r>
              <a:rPr lang="cs-CZ" dirty="0"/>
              <a:t>Sjednaná vs. mzdový výměr</a:t>
            </a:r>
          </a:p>
          <a:p>
            <a:endParaRPr lang="cs-CZ" dirty="0"/>
          </a:p>
          <a:p>
            <a:r>
              <a:rPr lang="cs-CZ" dirty="0"/>
              <a:t>Minimální vs. zaručená mzda</a:t>
            </a:r>
          </a:p>
          <a:p>
            <a:endParaRPr lang="cs-CZ" dirty="0"/>
          </a:p>
          <a:p>
            <a:r>
              <a:rPr lang="cs-CZ" dirty="0"/>
              <a:t>Volnost vs. platové tabulky</a:t>
            </a:r>
          </a:p>
          <a:p>
            <a:endParaRPr lang="cs-CZ" dirty="0"/>
          </a:p>
          <a:p>
            <a:r>
              <a:rPr lang="cs-CZ" dirty="0"/>
              <a:t>Pravidelný termín výplaty vs. splatnost</a:t>
            </a:r>
          </a:p>
        </p:txBody>
      </p:sp>
    </p:spTree>
    <p:extLst>
      <p:ext uri="{BB962C8B-B14F-4D97-AF65-F5344CB8AC3E}">
        <p14:creationId xmlns:p14="http://schemas.microsoft.com/office/powerpoint/2010/main" val="2627512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3635E7-E4B9-4DC1-A7F9-4BC9585D8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096FCE-B968-4DC7-81FF-6148C052D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763AE4-C619-4D64-93D4-270B2B29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doba 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2AA3A2-F47F-4885-835F-7D6247AF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Dispoziční pravomoc</a:t>
            </a:r>
          </a:p>
          <a:p>
            <a:endParaRPr lang="cs-CZ" dirty="0"/>
          </a:p>
          <a:p>
            <a:r>
              <a:rPr lang="cs-CZ" dirty="0"/>
              <a:t>Stanovená týdenní pracovní doba</a:t>
            </a:r>
          </a:p>
          <a:p>
            <a:endParaRPr lang="cs-CZ" dirty="0"/>
          </a:p>
          <a:p>
            <a:r>
              <a:rPr lang="cs-CZ" dirty="0"/>
              <a:t>Zkrácená vs. kratší </a:t>
            </a:r>
          </a:p>
          <a:p>
            <a:endParaRPr lang="cs-CZ" dirty="0"/>
          </a:p>
          <a:p>
            <a:r>
              <a:rPr lang="cs-CZ" dirty="0"/>
              <a:t>Pružné rozvržení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619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3635E7-E4B9-4DC1-A7F9-4BC9585D8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096FCE-B968-4DC7-81FF-6148C052D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763AE4-C619-4D64-93D4-270B2B29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doba 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2AA3A2-F47F-4885-835F-7D6247AF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Lze pracovat 7 dní v týdnu?</a:t>
            </a:r>
          </a:p>
          <a:p>
            <a:pPr lvl="1"/>
            <a:r>
              <a:rPr lang="cs-CZ" dirty="0"/>
              <a:t>Doba odpočinku</a:t>
            </a:r>
          </a:p>
          <a:p>
            <a:endParaRPr lang="cs-CZ" dirty="0"/>
          </a:p>
          <a:p>
            <a:r>
              <a:rPr lang="cs-CZ" dirty="0"/>
              <a:t>Přestávka v práci na jídlo a oddech</a:t>
            </a:r>
          </a:p>
          <a:p>
            <a:pPr lvl="1"/>
            <a:r>
              <a:rPr lang="cs-CZ" dirty="0"/>
              <a:t>„mám hlad, jdu jíst“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Bezpečnostní přestávky</a:t>
            </a:r>
          </a:p>
          <a:p>
            <a:endParaRPr lang="cs-CZ" dirty="0"/>
          </a:p>
          <a:p>
            <a:r>
              <a:rPr lang="cs-CZ" dirty="0"/>
              <a:t>Dovolená</a:t>
            </a:r>
          </a:p>
          <a:p>
            <a:pPr lvl="1"/>
            <a:r>
              <a:rPr lang="cs-CZ" dirty="0"/>
              <a:t>„šéfe, beru si dovolenou!!“</a:t>
            </a:r>
          </a:p>
        </p:txBody>
      </p:sp>
    </p:spTree>
    <p:extLst>
      <p:ext uri="{BB962C8B-B14F-4D97-AF65-F5344CB8AC3E}">
        <p14:creationId xmlns:p14="http://schemas.microsoft.com/office/powerpoint/2010/main" val="1594239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základních PPV 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ZPPV = právní poměr  </a:t>
            </a:r>
          </a:p>
          <a:p>
            <a:endParaRPr lang="cs-CZ" dirty="0"/>
          </a:p>
          <a:p>
            <a:r>
              <a:rPr lang="cs-CZ" dirty="0"/>
              <a:t>Prvky právního poměru</a:t>
            </a:r>
          </a:p>
          <a:p>
            <a:pPr lvl="1"/>
            <a:r>
              <a:rPr lang="cs-CZ" dirty="0"/>
              <a:t>Subjekt</a:t>
            </a:r>
          </a:p>
          <a:p>
            <a:pPr lvl="1"/>
            <a:r>
              <a:rPr lang="cs-CZ" dirty="0"/>
              <a:t>Objekt</a:t>
            </a:r>
          </a:p>
          <a:p>
            <a:pPr lvl="1"/>
            <a:r>
              <a:rPr lang="cs-CZ" dirty="0"/>
              <a:t>Obsah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??? Změna v objektu???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95AE8AA-EE42-40DE-8D67-24F23B669795}"/>
              </a:ext>
            </a:extLst>
          </p:cNvPr>
          <p:cNvGraphicFramePr/>
          <p:nvPr/>
        </p:nvGraphicFramePr>
        <p:xfrm>
          <a:off x="4705350" y="1219200"/>
          <a:ext cx="6766650" cy="52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5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Změna v obsahu … změna v místě  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94B69D00-0DE0-4F39-B6D0-0742228572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1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Skončení pracovního poměru …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B073DB9-4631-479E-8C14-9CBB21A29C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8490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EB784F-44C3-4AFC-B3EA-B33CD4F6A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B7FE3-AAF9-4ED6-B074-320A4288C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2793BA-39BB-4CEA-9CD4-45AE3BF6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Skončení ...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698637F-CC9F-4192-B561-9B10F3C09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42240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A441AE-65DD-4BFA-8EF4-6B87E9972EDD}"/>
              </a:ext>
            </a:extLst>
          </p:cNvPr>
          <p:cNvCxnSpPr>
            <a:cxnSpLocks/>
          </p:cNvCxnSpPr>
          <p:nvPr/>
        </p:nvCxnSpPr>
        <p:spPr bwMode="auto">
          <a:xfrm>
            <a:off x="2631688" y="1435108"/>
            <a:ext cx="0" cy="7059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7A3836B-9060-41FF-A777-A030F466C0A2}"/>
              </a:ext>
            </a:extLst>
          </p:cNvPr>
          <p:cNvCxnSpPr/>
          <p:nvPr/>
        </p:nvCxnSpPr>
        <p:spPr bwMode="auto">
          <a:xfrm>
            <a:off x="7248293" y="1435108"/>
            <a:ext cx="1873405" cy="6781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D2D8F9B-26EA-489E-8E33-997302B53147}"/>
              </a:ext>
            </a:extLst>
          </p:cNvPr>
          <p:cNvCxnSpPr/>
          <p:nvPr/>
        </p:nvCxnSpPr>
        <p:spPr bwMode="auto">
          <a:xfrm>
            <a:off x="4231142" y="1428470"/>
            <a:ext cx="1873405" cy="6781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1492F19-8540-41C7-AD22-E07B872C5A57}"/>
              </a:ext>
            </a:extLst>
          </p:cNvPr>
          <p:cNvSpPr txBox="1"/>
          <p:nvPr/>
        </p:nvSpPr>
        <p:spPr>
          <a:xfrm>
            <a:off x="1115122" y="5422892"/>
            <a:ext cx="498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?</a:t>
            </a:r>
            <a:r>
              <a:rPr lang="cs-CZ" dirty="0"/>
              <a:t> Výpověď dohodou</a:t>
            </a:r>
          </a:p>
        </p:txBody>
      </p:sp>
    </p:spTree>
    <p:extLst>
      <p:ext uri="{BB962C8B-B14F-4D97-AF65-F5344CB8AC3E}">
        <p14:creationId xmlns:p14="http://schemas.microsoft.com/office/powerpoint/2010/main" val="581636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1FB10E-40B2-4177-8407-5A04983A5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F75AF2-7BB0-49DA-9546-4D2170AB7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C86576-1118-4347-B760-3F14868C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…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7B6B9-F4C1-4877-849A-16FC30E6B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Zaměstnavatel vs. zaměstnanec</a:t>
            </a:r>
          </a:p>
          <a:p>
            <a:endParaRPr lang="cs-CZ" dirty="0"/>
          </a:p>
          <a:p>
            <a:r>
              <a:rPr lang="cs-CZ" dirty="0"/>
              <a:t>Důvody</a:t>
            </a:r>
          </a:p>
          <a:p>
            <a:pPr lvl="1"/>
            <a:r>
              <a:rPr lang="cs-CZ" dirty="0"/>
              <a:t>Organizační </a:t>
            </a:r>
          </a:p>
          <a:p>
            <a:pPr lvl="1"/>
            <a:r>
              <a:rPr lang="cs-CZ" dirty="0"/>
              <a:t>Zdravotní</a:t>
            </a:r>
          </a:p>
          <a:p>
            <a:pPr lvl="1"/>
            <a:r>
              <a:rPr lang="cs-CZ" dirty="0"/>
              <a:t>Nesplňování požadavků</a:t>
            </a:r>
          </a:p>
          <a:p>
            <a:pPr lvl="1"/>
            <a:r>
              <a:rPr lang="cs-CZ" dirty="0"/>
              <a:t>Porušování povinností</a:t>
            </a:r>
          </a:p>
          <a:p>
            <a:pPr lvl="1"/>
            <a:endParaRPr lang="cs-CZ" dirty="0"/>
          </a:p>
          <a:p>
            <a:r>
              <a:rPr lang="cs-CZ" dirty="0"/>
              <a:t>Ochrana před výpovědí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856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1FB10E-40B2-4177-8407-5A04983A5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F75AF2-7BB0-49DA-9546-4D2170AB7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C86576-1118-4347-B760-3F14868C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…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7B6B9-F4C1-4877-849A-16FC30E6B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Výpovědní doba</a:t>
            </a:r>
          </a:p>
          <a:p>
            <a:endParaRPr lang="cs-CZ" dirty="0"/>
          </a:p>
          <a:p>
            <a:r>
              <a:rPr lang="cs-CZ" dirty="0"/>
              <a:t>Odstupné</a:t>
            </a:r>
          </a:p>
          <a:p>
            <a:endParaRPr lang="cs-CZ" dirty="0"/>
          </a:p>
          <a:p>
            <a:r>
              <a:rPr lang="cs-CZ" dirty="0"/>
              <a:t>Možnost vzít výpověď zpět</a:t>
            </a:r>
          </a:p>
          <a:p>
            <a:endParaRPr lang="cs-CZ" dirty="0"/>
          </a:p>
          <a:p>
            <a:r>
              <a:rPr lang="cs-CZ" dirty="0"/>
              <a:t>Výpověď ve výpovědní době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024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F05985-2100-47C2-9774-3D5A6C06A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A3E3BD-C030-4606-B22B-73AD94D2F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5FB02F-7128-4063-BE78-5031FB12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Okamžité zrušení pracovního poměru …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AD7779-BAC7-42B5-8B56-D933E436A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Důvody jak zaměstnavatel, tak zaměstnanec</a:t>
            </a:r>
          </a:p>
          <a:p>
            <a:endParaRPr lang="cs-CZ" dirty="0"/>
          </a:p>
          <a:p>
            <a:r>
              <a:rPr lang="cs-CZ" dirty="0" err="1"/>
              <a:t>Z_l</a:t>
            </a:r>
            <a:endParaRPr lang="cs-CZ" dirty="0"/>
          </a:p>
          <a:p>
            <a:pPr lvl="1"/>
            <a:r>
              <a:rPr lang="cs-CZ" dirty="0"/>
              <a:t>Zvlášť hrubé porušení povinností</a:t>
            </a:r>
          </a:p>
          <a:p>
            <a:pPr lvl="1"/>
            <a:endParaRPr lang="cs-CZ" dirty="0"/>
          </a:p>
          <a:p>
            <a:r>
              <a:rPr lang="cs-CZ" dirty="0" err="1"/>
              <a:t>Z_c</a:t>
            </a:r>
            <a:endParaRPr lang="cs-CZ" dirty="0"/>
          </a:p>
          <a:p>
            <a:pPr lvl="1"/>
            <a:r>
              <a:rPr lang="cs-CZ" dirty="0"/>
              <a:t>Nepřevedení</a:t>
            </a:r>
          </a:p>
          <a:p>
            <a:pPr lvl="1"/>
            <a:r>
              <a:rPr lang="cs-CZ" dirty="0"/>
              <a:t>Nevyplacení mzdy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9EC51AC-0F75-4D34-BD31-47E9757E8099}"/>
              </a:ext>
            </a:extLst>
          </p:cNvPr>
          <p:cNvSpPr txBox="1"/>
          <p:nvPr/>
        </p:nvSpPr>
        <p:spPr>
          <a:xfrm rot="18557605">
            <a:off x="6593012" y="3422951"/>
            <a:ext cx="4110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</a:rPr>
              <a:t>Použít jen do dvou měsíců !!!</a:t>
            </a:r>
          </a:p>
        </p:txBody>
      </p:sp>
    </p:spTree>
    <p:extLst>
      <p:ext uri="{BB962C8B-B14F-4D97-AF65-F5344CB8AC3E}">
        <p14:creationId xmlns:p14="http://schemas.microsoft.com/office/powerpoint/2010/main" val="144089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šáhnout …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Právní řád</a:t>
            </a:r>
          </a:p>
          <a:p>
            <a:endParaRPr lang="cs-CZ" dirty="0"/>
          </a:p>
          <a:p>
            <a:r>
              <a:rPr lang="cs-CZ" dirty="0"/>
              <a:t>Pracovněprávní normy</a:t>
            </a:r>
          </a:p>
          <a:p>
            <a:endParaRPr lang="cs-CZ" dirty="0"/>
          </a:p>
          <a:p>
            <a:r>
              <a:rPr lang="cs-CZ" dirty="0"/>
              <a:t>Vnitropodnikové směrnice</a:t>
            </a:r>
          </a:p>
          <a:p>
            <a:endParaRPr lang="cs-CZ" dirty="0"/>
          </a:p>
          <a:p>
            <a:r>
              <a:rPr lang="cs-CZ" dirty="0"/>
              <a:t>Smlouva</a:t>
            </a:r>
          </a:p>
          <a:p>
            <a:endParaRPr lang="cs-CZ" dirty="0"/>
          </a:p>
        </p:txBody>
      </p:sp>
      <p:pic>
        <p:nvPicPr>
          <p:cNvPr id="9" name="Obrázek 8" descr="Image result for pracovnÃ­ prÃ¡vo galvas 20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054" y="308479"/>
            <a:ext cx="2398527" cy="315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Image result for dispoziÄnÃ­ pravomoc jan horeckÃ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97" y="2241359"/>
            <a:ext cx="23558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147" y="2761785"/>
            <a:ext cx="23145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76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8DEBEB-507B-47C0-B66F-855F3E4C78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F82225-0CD4-444C-AC70-BB92B383B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4F1271-5C66-40B2-AC5E-8DCD682E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4424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Povinnost k náhradě majetkové škody a nemajetkové újmy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5278C5-79CB-45D9-8A9B-74993E0A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Zaměstnanec odpovídá jen když škodu zaviní</a:t>
            </a:r>
          </a:p>
          <a:p>
            <a:pPr lvl="1"/>
            <a:r>
              <a:rPr lang="cs-CZ" dirty="0"/>
              <a:t>max. 4,5 násobek mzdy</a:t>
            </a:r>
          </a:p>
          <a:p>
            <a:pPr marL="324000" lvl="1" indent="0">
              <a:buNone/>
            </a:pPr>
            <a:r>
              <a:rPr lang="cs-CZ" dirty="0"/>
              <a:t>!!! Uznání způsobení škody a dohoda o srážkách ze mzdy!!!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Odpovědnost za ztrátu a za schodek</a:t>
            </a:r>
          </a:p>
          <a:p>
            <a:pPr lvl="1"/>
            <a:r>
              <a:rPr lang="cs-CZ" dirty="0"/>
              <a:t>Bez limitace</a:t>
            </a:r>
          </a:p>
          <a:p>
            <a:pPr lvl="1"/>
            <a:endParaRPr lang="cs-CZ" dirty="0"/>
          </a:p>
          <a:p>
            <a:r>
              <a:rPr lang="cs-CZ" dirty="0"/>
              <a:t>Zaměstnavatel odpovídá objektivně</a:t>
            </a:r>
          </a:p>
          <a:p>
            <a:pPr lvl="1"/>
            <a:r>
              <a:rPr lang="cs-CZ" dirty="0"/>
              <a:t>Pracovní úraz/nemoc z povolání </a:t>
            </a:r>
          </a:p>
          <a:p>
            <a:pPr lvl="1"/>
            <a:r>
              <a:rPr lang="cs-CZ" dirty="0"/>
              <a:t>Majetková škoda</a:t>
            </a:r>
          </a:p>
        </p:txBody>
      </p:sp>
    </p:spTree>
    <p:extLst>
      <p:ext uri="{BB962C8B-B14F-4D97-AF65-F5344CB8AC3E}">
        <p14:creationId xmlns:p14="http://schemas.microsoft.com/office/powerpoint/2010/main" val="3290167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7EC9A7-1CF2-4E7C-A5FD-02F6A786D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B3E9D1-5FA5-4BB9-829C-9C35523E0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2F969F-AEC2-460B-BDBC-6361E781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Souvislosti 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1664CD-A45B-4332-927D-B65EAC47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Zaměstnávání cizinců</a:t>
            </a:r>
          </a:p>
          <a:p>
            <a:endParaRPr lang="cs-CZ" dirty="0"/>
          </a:p>
          <a:p>
            <a:r>
              <a:rPr lang="cs-CZ" dirty="0"/>
              <a:t>Další pracovněprávní vztahy</a:t>
            </a:r>
          </a:p>
          <a:p>
            <a:endParaRPr lang="cs-CZ" dirty="0"/>
          </a:p>
          <a:p>
            <a:r>
              <a:rPr lang="cs-CZ" dirty="0"/>
              <a:t>Agenturní zaměstnávání</a:t>
            </a:r>
          </a:p>
          <a:p>
            <a:endParaRPr lang="cs-CZ" dirty="0"/>
          </a:p>
          <a:p>
            <a:r>
              <a:rPr lang="cs-CZ" dirty="0"/>
              <a:t>Právo na zaměstnání a podpora v nezaměstnanosti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a řada dalších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510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 by nebylo něco jasné … 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dirty="0"/>
              <a:t>???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???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762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teď … ???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		</a:t>
            </a:r>
            <a:r>
              <a:rPr lang="cs-CZ" sz="3600" dirty="0"/>
              <a:t>Pauza …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3600" dirty="0"/>
              <a:t>					Dobrou chuť!</a:t>
            </a:r>
          </a:p>
        </p:txBody>
      </p:sp>
      <p:sp>
        <p:nvSpPr>
          <p:cNvPr id="6" name="AutoShape 2" descr="Image result for pauza svaÄ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284" y="3680708"/>
            <a:ext cx="3232816" cy="2151292"/>
          </a:xfrm>
          <a:prstGeom prst="rect">
            <a:avLst/>
          </a:prstGeom>
        </p:spPr>
      </p:pic>
      <p:sp>
        <p:nvSpPr>
          <p:cNvPr id="8" name="AutoShape 4" descr="Image result for pauza svaÄina prÃ¡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830" y="1778000"/>
            <a:ext cx="2838450" cy="16097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76" y="34905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4CBA73-459B-461B-B712-125FDA5D0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A5B2FA-7B60-4C60-BE7A-303360D87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0AD7CF-7396-4C68-A86E-5B207920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šáhnout 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0557CF-DD5E-4444-9D34-9007B65F1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Listina základních práv o svobod</a:t>
            </a:r>
          </a:p>
          <a:p>
            <a:endParaRPr lang="cs-CZ" dirty="0"/>
          </a:p>
          <a:p>
            <a:r>
              <a:rPr lang="cs-CZ" dirty="0"/>
              <a:t>Zákon č. 262/2006 Sb., zákoník práce</a:t>
            </a:r>
          </a:p>
          <a:p>
            <a:endParaRPr lang="cs-CZ" dirty="0"/>
          </a:p>
          <a:p>
            <a:r>
              <a:rPr lang="cs-CZ" dirty="0"/>
              <a:t>Zákon č. 435/2004 Sb., o zaměstnanosti</a:t>
            </a:r>
          </a:p>
          <a:p>
            <a:endParaRPr lang="cs-CZ" dirty="0"/>
          </a:p>
          <a:p>
            <a:r>
              <a:rPr lang="cs-CZ" dirty="0"/>
              <a:t>Zákon č. 251/2005 Sb., o inspekci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92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4CBA73-459B-461B-B712-125FDA5D0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A5B2FA-7B60-4C60-BE7A-303360D87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0AD7CF-7396-4C68-A86E-5B207920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šáhnout 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0557CF-DD5E-4444-9D34-9007B65F1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Úmluvy Mezinárodní organizace práce</a:t>
            </a:r>
          </a:p>
          <a:p>
            <a:endParaRPr lang="cs-CZ" dirty="0"/>
          </a:p>
          <a:p>
            <a:r>
              <a:rPr lang="cs-CZ" dirty="0"/>
              <a:t>Sekundární i primární právo EU</a:t>
            </a:r>
          </a:p>
          <a:p>
            <a:endParaRPr lang="cs-CZ" dirty="0"/>
          </a:p>
          <a:p>
            <a:r>
              <a:rPr lang="cs-CZ" dirty="0"/>
              <a:t>Evropská sociální charta</a:t>
            </a:r>
          </a:p>
          <a:p>
            <a:endParaRPr lang="cs-CZ" dirty="0"/>
          </a:p>
          <a:p>
            <a:r>
              <a:rPr lang="cs-CZ" dirty="0"/>
              <a:t>Mezinárodní smlouvy (např. Pakt o občanských a politických právech)</a:t>
            </a:r>
          </a:p>
        </p:txBody>
      </p:sp>
    </p:spTree>
    <p:extLst>
      <p:ext uri="{BB962C8B-B14F-4D97-AF65-F5344CB8AC3E}">
        <p14:creationId xmlns:p14="http://schemas.microsoft.com/office/powerpoint/2010/main" val="136909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pracovního práva?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Úprava soukromoprávních vztahů </a:t>
            </a:r>
          </a:p>
          <a:p>
            <a:endParaRPr lang="cs-CZ" dirty="0"/>
          </a:p>
          <a:p>
            <a:pPr lvl="1"/>
            <a:r>
              <a:rPr lang="cs-CZ" dirty="0"/>
              <a:t>Ochranná </a:t>
            </a:r>
            <a:r>
              <a:rPr lang="cs-CZ" dirty="0" err="1"/>
              <a:t>fce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Dispoziční pravomoc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Výběrová řízení</a:t>
            </a:r>
          </a:p>
          <a:p>
            <a:endParaRPr lang="cs-CZ" dirty="0"/>
          </a:p>
        </p:txBody>
      </p:sp>
      <p:pic>
        <p:nvPicPr>
          <p:cNvPr id="7" name="Obrázek 6" descr="C:\Users\104220\AppData\Local\Microsoft\Windows\INetCache\Content.MSO\D981A91D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48" y="3128995"/>
            <a:ext cx="26987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104220\AppData\Local\Microsoft\Windows\INetCache\Content.MSO\C8D07633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87" y="1817751"/>
            <a:ext cx="2622550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Image result for zamÄstnanec a zamÄstnavate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05" y="4005295"/>
            <a:ext cx="2622550" cy="173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právo jako právní odvětví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Samostatné právní odvětví</a:t>
            </a:r>
          </a:p>
          <a:p>
            <a:pPr lvl="1"/>
            <a:r>
              <a:rPr lang="cs-CZ" dirty="0"/>
              <a:t>Kvalita právních vztahů</a:t>
            </a:r>
          </a:p>
          <a:p>
            <a:pPr lvl="1"/>
            <a:r>
              <a:rPr lang="cs-CZ" dirty="0"/>
              <a:t>Metoda regulace</a:t>
            </a:r>
          </a:p>
          <a:p>
            <a:pPr lvl="1"/>
            <a:endParaRPr lang="cs-CZ" dirty="0"/>
          </a:p>
          <a:p>
            <a:pPr>
              <a:buFontTx/>
              <a:buChar char="-"/>
            </a:pPr>
            <a:r>
              <a:rPr lang="cs-CZ" dirty="0"/>
              <a:t>Právní vztahy při výkonu závislé práce</a:t>
            </a:r>
          </a:p>
          <a:p>
            <a:pPr lvl="1">
              <a:buFontTx/>
              <a:buChar char="-"/>
            </a:pPr>
            <a:r>
              <a:rPr lang="cs-CZ" dirty="0"/>
              <a:t>Námezdní, nesamostatné</a:t>
            </a:r>
          </a:p>
          <a:p>
            <a:pPr lvl="1"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Existence jiné, než samostatné práce???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898" y="1455010"/>
            <a:ext cx="3533775" cy="1295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25" y="2575763"/>
            <a:ext cx="3726530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BVV13Zk Základy práva pro neprávníky_pra</a:t>
            </a:r>
            <a:r>
              <a:rPr lang="cs-CZ" dirty="0"/>
              <a:t>c</a:t>
            </a:r>
            <a:r>
              <a:rPr lang="pt-BR" dirty="0"/>
              <a:t>ovní práv</a:t>
            </a:r>
            <a:r>
              <a:rPr lang="cs-CZ" dirty="0"/>
              <a:t>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Vývoj_regulace</a:t>
            </a:r>
            <a:r>
              <a:rPr lang="cs-CZ" dirty="0"/>
              <a:t> ovlivněná veřejným zájmem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Kogentní normy se objevují od 2. poloviny 19 století</a:t>
            </a:r>
          </a:p>
          <a:p>
            <a:pPr lvl="1"/>
            <a:endParaRPr lang="cs-CZ" dirty="0"/>
          </a:p>
          <a:p>
            <a:pPr>
              <a:buFontTx/>
              <a:buChar char="-"/>
            </a:pPr>
            <a:r>
              <a:rPr lang="cs-CZ" dirty="0"/>
              <a:t>Primární ochrana</a:t>
            </a:r>
          </a:p>
          <a:p>
            <a:pPr lvl="1">
              <a:buFontTx/>
              <a:buChar char="-"/>
            </a:pPr>
            <a:r>
              <a:rPr lang="cs-CZ" dirty="0"/>
              <a:t>BOZP</a:t>
            </a:r>
          </a:p>
          <a:p>
            <a:pPr lvl="1">
              <a:buFontTx/>
              <a:buChar char="-"/>
            </a:pPr>
            <a:r>
              <a:rPr lang="cs-CZ" dirty="0"/>
              <a:t>Zákaz dětské práce</a:t>
            </a:r>
          </a:p>
          <a:p>
            <a:pPr lvl="1">
              <a:buFontTx/>
              <a:buChar char="-"/>
            </a:pPr>
            <a:r>
              <a:rPr lang="cs-CZ" dirty="0"/>
              <a:t>Maximální délka směny</a:t>
            </a:r>
          </a:p>
          <a:p>
            <a:pPr lvl="1">
              <a:buFontTx/>
              <a:buChar char="-"/>
            </a:pPr>
            <a:r>
              <a:rPr lang="cs-CZ" dirty="0"/>
              <a:t>Minimální bezpečnostní standardy</a:t>
            </a:r>
          </a:p>
          <a:p>
            <a:pPr lvl="1"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Ochrana zaměstnanců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679" y="2294586"/>
            <a:ext cx="2619375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82" y="2494912"/>
            <a:ext cx="2276475" cy="2009775"/>
          </a:xfrm>
          <a:prstGeom prst="rect">
            <a:avLst/>
          </a:prstGeom>
        </p:spPr>
      </p:pic>
      <p:sp>
        <p:nvSpPr>
          <p:cNvPr id="9" name="AutoShape 4" descr="Image result for pracovnÃ­ do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995" y="46609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PP_I_2020_přednáška_1</Template>
  <TotalTime>513</TotalTime>
  <Words>1735</Words>
  <Application>Microsoft Office PowerPoint</Application>
  <PresentationFormat>Širokoúhlá obrazovka</PresentationFormat>
  <Paragraphs>479</Paragraphs>
  <Slides>43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Arial</vt:lpstr>
      <vt:lpstr>Tahoma</vt:lpstr>
      <vt:lpstr>Wingdings</vt:lpstr>
      <vt:lpstr>Prezentace_MU_CZ</vt:lpstr>
      <vt:lpstr>Základy práva pro neprávníky -  Pracovní právo</vt:lpstr>
      <vt:lpstr>Co je pracovní právo?</vt:lpstr>
      <vt:lpstr>Funkce pracovního práva …</vt:lpstr>
      <vt:lpstr>Kam šáhnout … </vt:lpstr>
      <vt:lpstr>Kam šáhnout …</vt:lpstr>
      <vt:lpstr>Kam šáhnout …</vt:lpstr>
      <vt:lpstr>Význam pracovního práva?</vt:lpstr>
      <vt:lpstr>Pracovní právo jako právní odvětví</vt:lpstr>
      <vt:lpstr>Vývoj_regulace ovlivněná veřejným zájmem</vt:lpstr>
      <vt:lpstr>Vývoj – vydělení z občanského práva</vt:lpstr>
      <vt:lpstr>Postavení v rámci právního řádu … </vt:lpstr>
      <vt:lpstr>Pracovní právo – soukromoprávní odvětví?</vt:lpstr>
      <vt:lpstr>Systém pracovního práva …</vt:lpstr>
      <vt:lpstr>Můžu si vůbec něco domluvit … ???</vt:lpstr>
      <vt:lpstr>Subsidiární použití občanského zákoníku …</vt:lpstr>
      <vt:lpstr>Předmět úpravy …</vt:lpstr>
      <vt:lpstr>Předmět úpravy … závislá práce</vt:lpstr>
      <vt:lpstr>Základní pracovněprávní vztahy …</vt:lpstr>
      <vt:lpstr>Subjekty …</vt:lpstr>
      <vt:lpstr>Subjekty – zaměstnanec …</vt:lpstr>
      <vt:lpstr>Subjekty – zaměstnavatel …</vt:lpstr>
      <vt:lpstr>Vznik pracovního poměru – postup před …</vt:lpstr>
      <vt:lpstr>Pracovní poměr … </vt:lpstr>
      <vt:lpstr>Pracovní poměr … </vt:lpstr>
      <vt:lpstr>Pracovní smlouva – náležitosti …</vt:lpstr>
      <vt:lpstr>Zkušební doba …</vt:lpstr>
      <vt:lpstr>Doba trvání pracovního poměru …</vt:lpstr>
      <vt:lpstr>Dohody o pracích mimo prac. poměr …</vt:lpstr>
      <vt:lpstr>Dohody – flexibilita …</vt:lpstr>
      <vt:lpstr>Odměňování … </vt:lpstr>
      <vt:lpstr>Pracovní doba …</vt:lpstr>
      <vt:lpstr>Pracovní doba …</vt:lpstr>
      <vt:lpstr>Změny základních PPV …</vt:lpstr>
      <vt:lpstr>Změna v obsahu … změna v místě  </vt:lpstr>
      <vt:lpstr>Skončení pracovního poměru … </vt:lpstr>
      <vt:lpstr>Skončení ... </vt:lpstr>
      <vt:lpstr>Výpověď … </vt:lpstr>
      <vt:lpstr>Výpověď … </vt:lpstr>
      <vt:lpstr>Okamžité zrušení pracovního poměru … </vt:lpstr>
      <vt:lpstr>Povinnost k náhradě majetkové škody a nemajetkové újmy</vt:lpstr>
      <vt:lpstr>Souvislosti …</vt:lpstr>
      <vt:lpstr>Že by nebylo něco jasné … ?</vt:lpstr>
      <vt:lpstr>A co teď … ???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Pracovní právo  - úvodní přednáška</dc:title>
  <dc:creator>104220</dc:creator>
  <cp:lastModifiedBy>JUDr. Jan Horecký, Ph.D.</cp:lastModifiedBy>
  <cp:revision>44</cp:revision>
  <cp:lastPrinted>1601-01-01T00:00:00Z</cp:lastPrinted>
  <dcterms:created xsi:type="dcterms:W3CDTF">2020-02-26T01:00:50Z</dcterms:created>
  <dcterms:modified xsi:type="dcterms:W3CDTF">2020-11-29T23:04:51Z</dcterms:modified>
</cp:coreProperties>
</file>