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20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1D69E3-2105-4BE3-8A7A-A8F228741AAA}" type="datetime1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427B97C-D5B4-4374-833E-E42EA10481D2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17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E6D74-B030-41C2-B8F6-9CFD29A46FD0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BE52F-D6A8-4535-A7CA-1FFB9210EB30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5C1FA-0921-44A8-8446-4EF988E2C17E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8C1DC6-917F-481D-AF07-2D5F4979E65B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4C6BB5-3C88-4502-85F3-83B0B8E55F4E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46F8A4-4CC7-4A7A-BFE6-47013A416C72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CA32A-E7AF-45FF-B68D-1FF8E0CC275C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145D7-9E40-4352-A3FA-9FE056BDE1E1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966B0D-EB77-4B92-8F13-0C313A12E141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03E277-5249-4E8C-B1A9-BC326F695F92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6120B6-9C99-43A3-A5C2-FF0B02CF4EC6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0B6106D-2F7B-4D3C-AD69-AACD1E88B0D1}" type="datetime1">
              <a:rPr lang="cs-CZ" noProof="0" smtClean="0"/>
              <a:t>19.11.2020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075" y="1038225"/>
            <a:ext cx="9686925" cy="2390775"/>
          </a:xfrm>
        </p:spPr>
        <p:txBody>
          <a:bodyPr rtlCol="0">
            <a:normAutofit fontScale="90000"/>
          </a:bodyPr>
          <a:lstStyle/>
          <a:p>
            <a:pPr rtl="0"/>
            <a:r>
              <a:rPr lang="cs" dirty="0"/>
              <a:t>Národní hospodářství jako součást světové ekonomiky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B0608-4127-4860-859C-4D9B7960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CC14FE-9D6C-4C52-BBA6-701B7492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Pohyby měnového kurzu: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Apreciace měny (zhodnocení měny vůči ostatním měnám).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Depreciace měny (znehodnocení měny vůči ostatním měnám).</a:t>
            </a:r>
          </a:p>
        </p:txBody>
      </p:sp>
    </p:spTree>
    <p:extLst>
      <p:ext uri="{BB962C8B-B14F-4D97-AF65-F5344CB8AC3E}">
        <p14:creationId xmlns:p14="http://schemas.microsoft.com/office/powerpoint/2010/main" val="249696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9A01A-E988-47D0-91EF-9ECF8A43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41A0F1-51D1-4A1B-9A41-67F1AFA77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Příčiny apreciace měny: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Vzestup úrokových sazeb.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Růst exportu.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platební bilance zahraničního obchodu.</a:t>
            </a:r>
          </a:p>
        </p:txBody>
      </p:sp>
    </p:spTree>
    <p:extLst>
      <p:ext uri="{BB962C8B-B14F-4D97-AF65-F5344CB8AC3E}">
        <p14:creationId xmlns:p14="http://schemas.microsoft.com/office/powerpoint/2010/main" val="237473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BF81F-D337-4F07-B55F-95B451AA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8557B-9282-4AFB-A2CE-37DCCEB0C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Příčiny depreciace měny: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Pokles úrokových sazeb.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Pasivní platební bilance.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Zavádění bariér zahraničního obchodu.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Inflační znehodnocení měny.</a:t>
            </a:r>
          </a:p>
        </p:txBody>
      </p:sp>
    </p:spTree>
    <p:extLst>
      <p:ext uri="{BB962C8B-B14F-4D97-AF65-F5344CB8AC3E}">
        <p14:creationId xmlns:p14="http://schemas.microsoft.com/office/powerpoint/2010/main" val="213097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CF617-AA3F-47F6-82CE-83EE701D5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Internacionalizace národního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A0365-CF83-41B9-9A0C-4144E5A64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2019299"/>
            <a:ext cx="10610850" cy="41576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Mimoekonomické vlivy internacionalizace:</a:t>
            </a:r>
          </a:p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 Politické faktory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Kulturní faktory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Zvyšování kvalifikace a vzdělanosti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Bezpečnostní faktory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4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21F94-EBA2-4FC3-83DB-53EC74CF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Internacionalizace národního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8B049-46F5-4D31-A35C-B2A90E5A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Ekonomické vlivy: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Vlivy na straně nabídky (geografické podmínky, klimatické podmínky, atd.)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Vlivy na straně poptávky (preference spotřebitelů, módní vlivy aj.)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Zdroje devizových prostředků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Úspora domácích výrobních faktorů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Nové pracovní příležitosti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61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6C3DA-FB19-4EB2-A93F-E58F9DC91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internacionalizace NH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4ED5D-CCC3-4D04-8D4A-88CA84F84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Závislost domácí ekonomiky na ekonomickém vývoji v zahraničí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Růst konkurence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Likvidace domácích výrobků (z toho plynoucí nezaměstnanost, nižší daňové příjmy, růst mandatorních výdajů)</a:t>
            </a:r>
          </a:p>
        </p:txBody>
      </p:sp>
    </p:spTree>
    <p:extLst>
      <p:ext uri="{BB962C8B-B14F-4D97-AF65-F5344CB8AC3E}">
        <p14:creationId xmlns:p14="http://schemas.microsoft.com/office/powerpoint/2010/main" val="332853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EF3A9-3CBD-44D4-B018-F5201A4B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mezinárodního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4AB9D-CF7B-4CEE-865E-AF5AB8AE5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Politické (viz Brexit)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Bezpečnostní (viz Čína)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Geografické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Ekonomické (cenové, konkurenční atd.)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7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35FBE-528E-4BC4-B364-CA304BA9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Překážky mezinárodního obchodu </a:t>
            </a:r>
            <a:r>
              <a:rPr lang="cs-CZ" sz="3600" dirty="0"/>
              <a:t>(protekcionismus)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8FA556-C55E-4C55-9D17-195BCF4F9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Nástroje protekcionismu: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Cla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Kvóty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Embarga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Neviditelné překážky (technické, ekologické, zdravotní, bezpečnostní a jiné normy)</a:t>
            </a:r>
          </a:p>
        </p:txBody>
      </p:sp>
    </p:spTree>
    <p:extLst>
      <p:ext uri="{BB962C8B-B14F-4D97-AF65-F5344CB8AC3E}">
        <p14:creationId xmlns:p14="http://schemas.microsoft.com/office/powerpoint/2010/main" val="332412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AB3A5-E0D6-43F8-BC73-B4C7E5C3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C407B-629F-4DD9-8B06-BC81BE9B2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Měnový kurz je nejdůležitějším faktorem ovlivňujícím zahraniční obchod.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Měnový kurz je cena domácí měny vyjádřená v zahraničních měnách.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Aktuální měnové kurzy jsou vyhlašovány každý den v podobě tzv. kurzovního lístku.</a:t>
            </a:r>
          </a:p>
        </p:txBody>
      </p:sp>
    </p:spTree>
    <p:extLst>
      <p:ext uri="{BB962C8B-B14F-4D97-AF65-F5344CB8AC3E}">
        <p14:creationId xmlns:p14="http://schemas.microsoft.com/office/powerpoint/2010/main" val="151777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570AD-3211-4E85-815A-596B65AA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93C7A-847C-40BD-A2D5-63E487B22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Základní nastaven í měnového kurzu udává v kurzovním lístku ČNB (tzv. kurz střed).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kurzovního lístku ČNB se odvíjejí kurzy jednotlivých bank (nákup, prodej).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Kurzy obchodních bank se odvíjejí od vývoje na měnových trzích (valuty, devizy).</a:t>
            </a:r>
          </a:p>
        </p:txBody>
      </p:sp>
    </p:spTree>
    <p:extLst>
      <p:ext uri="{BB962C8B-B14F-4D97-AF65-F5344CB8AC3E}">
        <p14:creationId xmlns:p14="http://schemas.microsoft.com/office/powerpoint/2010/main" val="231209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F1CBA-DBC8-4531-BE6E-C79F76907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Měnový kurz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C86C1-2562-4F7D-A46B-7C3AF4611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Režimy měnového kurzu: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Pevný kurz (fixní).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Plovoucí (</a:t>
            </a:r>
            <a:r>
              <a:rPr lang="cs-CZ" dirty="0" err="1"/>
              <a:t>floating</a:t>
            </a:r>
            <a:r>
              <a:rPr lang="cs-CZ" dirty="0"/>
              <a:t>, pružný, volně pohyblivý) měnový kurz.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Kurz s centrální paritou a fluktuačním pásmem.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Řízený plovoucí kurz (řízený </a:t>
            </a:r>
            <a:r>
              <a:rPr lang="cs-CZ" dirty="0" err="1"/>
              <a:t>floating</a:t>
            </a:r>
            <a:r>
              <a:rPr lang="cs-CZ" dirty="0"/>
              <a:t>) s právem centrální banky zasáhnout do vývoje kurzu, například prostřednictvím intervencí.</a:t>
            </a:r>
          </a:p>
        </p:txBody>
      </p:sp>
    </p:spTree>
    <p:extLst>
      <p:ext uri="{BB962C8B-B14F-4D97-AF65-F5344CB8AC3E}">
        <p14:creationId xmlns:p14="http://schemas.microsoft.com/office/powerpoint/2010/main" val="3352840742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ická abstraktní šablona návr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245_TF03460530" id="{A08327DA-8EBD-4116-9E60-0CD92E2F9E52}" vid="{E1294BF0-F901-4FFC-A06B-0002D3065A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 melancholickým abstraktním návrhem</Template>
  <TotalTime>45</TotalTime>
  <Words>343</Words>
  <Application>Microsoft Office PowerPoint</Application>
  <PresentationFormat>Širokoúhlá obrazovka</PresentationFormat>
  <Paragraphs>85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Melancholická abstraktní šablona návrhu</vt:lpstr>
      <vt:lpstr>Národní hospodářství jako součást světové ekonomiky</vt:lpstr>
      <vt:lpstr>Internacionalizace národního hospodářství</vt:lpstr>
      <vt:lpstr>Internacionalizace národního hospodářství</vt:lpstr>
      <vt:lpstr>Rizika internacionalizace NH</vt:lpstr>
      <vt:lpstr>Překážky mezinárodního obchodu</vt:lpstr>
      <vt:lpstr>Překážky mezinárodního obchodu (protekcionismus)</vt:lpstr>
      <vt:lpstr>Měnový kurz</vt:lpstr>
      <vt:lpstr>Měnový kurz</vt:lpstr>
      <vt:lpstr>Měnový kurz</vt:lpstr>
      <vt:lpstr>Měnový kurz</vt:lpstr>
      <vt:lpstr>Měnový kurz</vt:lpstr>
      <vt:lpstr>Měnový kurz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hospodářství jako součást světové ekonomiky</dc:title>
  <dc:creator>Jiří Blažek</dc:creator>
  <cp:lastModifiedBy>Eva Tomášková</cp:lastModifiedBy>
  <cp:revision>6</cp:revision>
  <dcterms:created xsi:type="dcterms:W3CDTF">2020-11-15T07:51:14Z</dcterms:created>
  <dcterms:modified xsi:type="dcterms:W3CDTF">2020-11-19T12:04:39Z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