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88" r:id="rId3"/>
    <p:sldId id="293" r:id="rId4"/>
    <p:sldId id="291" r:id="rId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10. seminář </a:t>
            </a:r>
          </a:p>
          <a:p>
            <a:pPr algn="ctr"/>
            <a:r>
              <a:rPr lang="cs-CZ" dirty="0"/>
              <a:t>6. 1. 2021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42D2B-CA6D-4C32-8C24-0F17DC29FB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E84CF9-53F2-411B-9D81-D1AA93FBF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F54988-965A-48F6-8C65-74DB1CFB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E8A999-3977-43BC-8025-E5FD1151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85740"/>
            <a:ext cx="8066301" cy="4446260"/>
          </a:xfrm>
        </p:spPr>
        <p:txBody>
          <a:bodyPr/>
          <a:lstStyle/>
          <a:p>
            <a:pPr algn="just"/>
            <a:r>
              <a:rPr lang="cs-CZ" b="1" dirty="0"/>
              <a:t>Žaloba</a:t>
            </a:r>
            <a:r>
              <a:rPr lang="cs-CZ" dirty="0"/>
              <a:t> proti rozhodnutí správního orgánu, ve studijních materiálech/interaktivní osnově a vložení do </a:t>
            </a:r>
            <a:r>
              <a:rPr lang="cs-CZ" dirty="0" err="1"/>
              <a:t>odevzdávárny</a:t>
            </a:r>
            <a:r>
              <a:rPr lang="cs-CZ" dirty="0"/>
              <a:t> nejpozději </a:t>
            </a:r>
            <a:r>
              <a:rPr lang="cs-CZ" b="1" dirty="0"/>
              <a:t>do 31. 12. 2020</a:t>
            </a:r>
            <a:endParaRPr lang="cs-CZ" dirty="0"/>
          </a:p>
          <a:p>
            <a:pPr algn="just"/>
            <a:r>
              <a:rPr lang="cs-CZ" dirty="0"/>
              <a:t>Každému </a:t>
            </a:r>
            <a:r>
              <a:rPr lang="cs-CZ" b="1" dirty="0"/>
              <a:t>1 otázka </a:t>
            </a:r>
            <a:r>
              <a:rPr lang="cs-CZ" dirty="0"/>
              <a:t>ze str. 155 a 156</a:t>
            </a:r>
          </a:p>
        </p:txBody>
      </p:sp>
    </p:spTree>
    <p:extLst>
      <p:ext uri="{BB962C8B-B14F-4D97-AF65-F5344CB8AC3E}">
        <p14:creationId xmlns:p14="http://schemas.microsoft.com/office/powerpoint/2010/main" val="244750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BFDF72-429C-440B-8F4A-01525331A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3AB668-1670-4EC7-A846-023AE36B2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5C9001-357B-4E50-A69F-0D665F35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ochrana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870E7707-3111-421E-BBF0-0E26BFC6D7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02" y="1692275"/>
            <a:ext cx="5519784" cy="4140200"/>
          </a:xfrm>
        </p:spPr>
      </p:pic>
    </p:spTree>
    <p:extLst>
      <p:ext uri="{BB962C8B-B14F-4D97-AF65-F5344CB8AC3E}">
        <p14:creationId xmlns:p14="http://schemas.microsoft.com/office/powerpoint/2010/main" val="361505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8A3FD9-4A47-4F90-8A2B-0BF0412C5A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8DA5E0-7945-45A1-B32A-185E01F1D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5FA199-EF21-4BD2-953F-1717F342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Žaloba: náležitosti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41AA7E-48AF-471B-87E9-359777396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§ 37</a:t>
            </a:r>
          </a:p>
          <a:p>
            <a:r>
              <a:rPr lang="cs-CZ" dirty="0"/>
              <a:t>Speciální § 72</a:t>
            </a:r>
          </a:p>
        </p:txBody>
      </p:sp>
    </p:spTree>
    <p:extLst>
      <p:ext uri="{BB962C8B-B14F-4D97-AF65-F5344CB8AC3E}">
        <p14:creationId xmlns:p14="http://schemas.microsoft.com/office/powerpoint/2010/main" val="22034505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100</Words>
  <Application>Microsoft Office PowerPoint</Application>
  <PresentationFormat>Vlastní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prezentace-law-cz-4-3</vt:lpstr>
      <vt:lpstr>MP701Z Správní právo procesní - seminář</vt:lpstr>
      <vt:lpstr>Domácí úkol </vt:lpstr>
      <vt:lpstr>Soudní ochrana</vt:lpstr>
      <vt:lpstr>Žaloba: náležitosti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60</cp:revision>
  <cp:lastPrinted>1601-01-01T00:00:00Z</cp:lastPrinted>
  <dcterms:created xsi:type="dcterms:W3CDTF">2020-03-20T08:00:47Z</dcterms:created>
  <dcterms:modified xsi:type="dcterms:W3CDTF">2021-01-05T21:08:40Z</dcterms:modified>
</cp:coreProperties>
</file>