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8" r:id="rId3"/>
    <p:sldId id="275" r:id="rId4"/>
    <p:sldId id="264" r:id="rId5"/>
    <p:sldId id="272" r:id="rId6"/>
    <p:sldId id="276" r:id="rId7"/>
    <p:sldId id="277" r:id="rId8"/>
    <p:sldId id="274" r:id="rId9"/>
    <p:sldId id="271" r:id="rId10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8" d="100"/>
          <a:sy n="68" d="100"/>
        </p:scale>
        <p:origin x="1308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law/podzim2020/MP701Z/odp/POTESIL_3_seminar_1_odpovednik.qre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047875"/>
            <a:ext cx="8522680" cy="2024070"/>
          </a:xfrm>
        </p:spPr>
        <p:txBody>
          <a:bodyPr/>
          <a:lstStyle/>
          <a:p>
            <a:pPr algn="ctr"/>
            <a:r>
              <a:rPr lang="cs-CZ" dirty="0"/>
              <a:t>MP701Z Správní právo procesní -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3. seminář </a:t>
            </a:r>
          </a:p>
          <a:p>
            <a:pPr algn="ctr"/>
            <a:r>
              <a:rPr lang="cs-CZ" dirty="0"/>
              <a:t>4. 11. 2020 </a:t>
            </a:r>
          </a:p>
          <a:p>
            <a:pPr algn="ctr"/>
            <a:r>
              <a:rPr lang="cs-CZ" dirty="0"/>
              <a:t>JUDr. Lukáš Potěšil, Ph.D.</a:t>
            </a:r>
          </a:p>
        </p:txBody>
      </p:sp>
    </p:spTree>
    <p:extLst>
      <p:ext uri="{BB962C8B-B14F-4D97-AF65-F5344CB8AC3E}">
        <p14:creationId xmlns:p14="http://schemas.microsoft.com/office/powerpoint/2010/main" val="333664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CED67B-2B83-4374-A2AA-069788C948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3E7E2C-D970-4656-AAC0-E3E08A220B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320EFB5-5209-4916-8165-F53B16FB9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Odpovědník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8C0D60-8D29-4BE4-8B13-9B669C59F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</a:t>
            </a:r>
            <a:r>
              <a:rPr lang="cs-CZ" dirty="0" err="1"/>
              <a:t>ISu</a:t>
            </a:r>
            <a:r>
              <a:rPr lang="cs-CZ" dirty="0"/>
              <a:t>:</a:t>
            </a:r>
          </a:p>
          <a:p>
            <a:pPr marL="72000" indent="0">
              <a:buNone/>
            </a:pPr>
            <a:r>
              <a:rPr lang="cs-CZ" u="sng" dirty="0">
                <a:hlinkClick r:id="rId2"/>
              </a:rPr>
              <a:t>https://is.muni.cz/auth/el/law/podzim2020/MP701Z/odp/POTESIL_3_seminar_1_odpovednik.qref</a:t>
            </a:r>
            <a:r>
              <a:rPr lang="cs-CZ" u="sng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966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AA5592-00BF-4B4B-BC72-E6C44BDA78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D1B256-A099-4CD2-BDFD-7C27044841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71BF83C-CA14-4683-8128-6730ED05B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sz="2800" dirty="0"/>
              <a:t>Opakování – co už umíme (z přednášek, ze zákona, učebnice, …)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1FDCF11-168D-4825-9DC2-4CEEB02B0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960774"/>
            <a:ext cx="8066301" cy="3871225"/>
          </a:xfrm>
        </p:spPr>
        <p:txBody>
          <a:bodyPr/>
          <a:lstStyle/>
          <a:p>
            <a:r>
              <a:rPr lang="cs-CZ" dirty="0"/>
              <a:t>otázky</a:t>
            </a:r>
          </a:p>
        </p:txBody>
      </p:sp>
    </p:spTree>
    <p:extLst>
      <p:ext uri="{BB962C8B-B14F-4D97-AF65-F5344CB8AC3E}">
        <p14:creationId xmlns:p14="http://schemas.microsoft.com/office/powerpoint/2010/main" val="74703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- kontrola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Doručování, každému přítomnému byla již </a:t>
            </a:r>
            <a:r>
              <a:rPr lang="cs-CZ" b="1" dirty="0"/>
              <a:t>jedna otázka </a:t>
            </a:r>
            <a:r>
              <a:rPr lang="cs-CZ" dirty="0"/>
              <a:t>ze cvičebnice na str. 34 a 42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963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900D0E1-E485-4387-8BC4-349DF21E52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833993-6229-4F3B-94DC-3DF7B14BBF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6A95E9-5469-4710-A1B1-C734F61F7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Doručování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6611A52-8F18-4300-ABEE-C77617391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Viz otázky</a:t>
            </a:r>
          </a:p>
          <a:p>
            <a:r>
              <a:rPr lang="cs-CZ" dirty="0"/>
              <a:t>Zákon č. 300/2008 Sb. – jaký má vztah ke správnímu řádu?</a:t>
            </a:r>
          </a:p>
          <a:p>
            <a:r>
              <a:rPr lang="cs-CZ" dirty="0"/>
              <a:t>Otázky k doručování a jeho průběhu</a:t>
            </a:r>
          </a:p>
          <a:p>
            <a:r>
              <a:rPr lang="cs-CZ" dirty="0"/>
              <a:t>Otázka na doručování – odpovědi v hlasování v MS </a:t>
            </a:r>
            <a:r>
              <a:rPr lang="cs-CZ" dirty="0" err="1"/>
              <a:t>Teams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921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E882E8B-E9E7-4AE7-B5FD-6CA02BB07F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593CFF-8371-4D20-BB5F-C1C59D694F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E72E2B-7895-49CA-943D-2F0FCBAC8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Doručování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CD1DD02-994B-4DFC-8B35-597ACF9A4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Vizuální podoba obálek v MS </a:t>
            </a:r>
            <a:r>
              <a:rPr lang="cs-CZ" dirty="0" err="1"/>
              <a:t>Teams</a:t>
            </a:r>
            <a:r>
              <a:rPr lang="cs-CZ" dirty="0"/>
              <a:t>/</a:t>
            </a:r>
            <a:r>
              <a:rPr lang="cs-CZ" dirty="0" err="1"/>
              <a:t>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1324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- kontrola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Str. 31 až 34, každý </a:t>
            </a:r>
            <a:r>
              <a:rPr lang="cs-CZ" b="1" dirty="0"/>
              <a:t>jeden libovolný </a:t>
            </a:r>
            <a:r>
              <a:rPr lang="cs-CZ" dirty="0"/>
              <a:t>příklad I. až IV.</a:t>
            </a:r>
          </a:p>
          <a:p>
            <a:pPr algn="just"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538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DD99A3-63D8-4CDF-93E2-40FE29F3B9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2831B3-F0C9-4B78-B0C7-6E158F3735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F81295-0A13-419B-9C18-7D8240D18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seminář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45C68A9-3516-4071-9083-ABDB1F837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Účastníci řízení (§ 27 a 28) a zástupci (§ 31 až 35)</a:t>
            </a:r>
          </a:p>
          <a:p>
            <a:r>
              <a:rPr lang="cs-CZ" dirty="0"/>
              <a:t>Úkony účastníků (§ 36 až 41)</a:t>
            </a:r>
          </a:p>
          <a:p>
            <a:r>
              <a:rPr lang="cs-CZ" dirty="0"/>
              <a:t>Postup před zahájením řízení (§ 42, 43, § 137 až 139)</a:t>
            </a:r>
          </a:p>
        </p:txBody>
      </p:sp>
    </p:spTree>
    <p:extLst>
      <p:ext uri="{BB962C8B-B14F-4D97-AF65-F5344CB8AC3E}">
        <p14:creationId xmlns:p14="http://schemas.microsoft.com/office/powerpoint/2010/main" val="1255161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79B40F-4181-4FA2-A338-41F59E99AF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B88BA4-C3EB-4F8A-B631-96A5485521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91BF49-C741-4A09-BBBC-51C24CBB1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 na 4. seminář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A6631A9-A18F-44D5-A684-DF4B689DB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Str. 45 až 47, každý </a:t>
            </a:r>
            <a:r>
              <a:rPr lang="cs-CZ" b="1" dirty="0"/>
              <a:t>jeden libovolný </a:t>
            </a:r>
            <a:r>
              <a:rPr lang="cs-CZ" dirty="0"/>
              <a:t>příklad I. až V.</a:t>
            </a:r>
          </a:p>
          <a:p>
            <a:pPr algn="just"/>
            <a:r>
              <a:rPr lang="cs-CZ" dirty="0"/>
              <a:t>Připravit, vyhotovit a odevzdat do 8. 11. (do </a:t>
            </a:r>
            <a:r>
              <a:rPr lang="cs-CZ" dirty="0" err="1"/>
              <a:t>odevzdávárny</a:t>
            </a:r>
            <a:r>
              <a:rPr lang="cs-CZ" dirty="0"/>
              <a:t>) </a:t>
            </a:r>
            <a:r>
              <a:rPr lang="cs-CZ" b="1" dirty="0"/>
              <a:t>žádost o povolení změny jména/a příjmení</a:t>
            </a:r>
          </a:p>
        </p:txBody>
      </p:sp>
    </p:spTree>
    <p:extLst>
      <p:ext uri="{BB962C8B-B14F-4D97-AF65-F5344CB8AC3E}">
        <p14:creationId xmlns:p14="http://schemas.microsoft.com/office/powerpoint/2010/main" val="37378331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law-cz-4-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308</Words>
  <Application>Microsoft Office PowerPoint</Application>
  <PresentationFormat>Vlastní</PresentationFormat>
  <Paragraphs>45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prezentace-law-cz-4-3</vt:lpstr>
      <vt:lpstr>MP701Z Správní právo procesní - seminář</vt:lpstr>
      <vt:lpstr>Odpovědník</vt:lpstr>
      <vt:lpstr>Opakování – co už umíme (z přednášek, ze zákona, učebnice, …) </vt:lpstr>
      <vt:lpstr>Domácí úkol - kontrola</vt:lpstr>
      <vt:lpstr>Doručování</vt:lpstr>
      <vt:lpstr>Doručování</vt:lpstr>
      <vt:lpstr>Domácí úkol - kontrola</vt:lpstr>
      <vt:lpstr>4. seminář</vt:lpstr>
      <vt:lpstr>Domácí úkol na 4. seminář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</dc:creator>
  <cp:lastModifiedBy>61256</cp:lastModifiedBy>
  <cp:revision>29</cp:revision>
  <cp:lastPrinted>1601-01-01T00:00:00Z</cp:lastPrinted>
  <dcterms:created xsi:type="dcterms:W3CDTF">2020-03-20T08:00:47Z</dcterms:created>
  <dcterms:modified xsi:type="dcterms:W3CDTF">2020-11-03T20:26:13Z</dcterms:modified>
</cp:coreProperties>
</file>