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6"/>
  </p:notesMasterIdLst>
  <p:handoutMasterIdLst>
    <p:handoutMasterId r:id="rId7"/>
  </p:handoutMasterIdLst>
  <p:sldIdLst>
    <p:sldId id="256" r:id="rId2"/>
    <p:sldId id="286" r:id="rId3"/>
    <p:sldId id="289" r:id="rId4"/>
    <p:sldId id="288" r:id="rId5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68" d="100"/>
          <a:sy n="68" d="100"/>
        </p:scale>
        <p:origin x="1308" y="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8928" y="2047875"/>
            <a:ext cx="8522680" cy="2024070"/>
          </a:xfrm>
        </p:spPr>
        <p:txBody>
          <a:bodyPr/>
          <a:lstStyle/>
          <a:p>
            <a:pPr algn="ctr"/>
            <a:r>
              <a:rPr lang="cs-CZ" dirty="0"/>
              <a:t>MP701Z Správní právo procesní - seminář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/>
              <a:t>7. seminář </a:t>
            </a:r>
          </a:p>
          <a:p>
            <a:pPr algn="ctr"/>
            <a:r>
              <a:rPr lang="cs-CZ" dirty="0"/>
              <a:t>2. 12. 2020 </a:t>
            </a:r>
          </a:p>
          <a:p>
            <a:pPr algn="ctr"/>
            <a:r>
              <a:rPr lang="cs-CZ" dirty="0"/>
              <a:t>JUDr. Lukáš Potěšil, Ph.D.</a:t>
            </a:r>
          </a:p>
        </p:txBody>
      </p:sp>
    </p:spTree>
    <p:extLst>
      <p:ext uri="{BB962C8B-B14F-4D97-AF65-F5344CB8AC3E}">
        <p14:creationId xmlns:p14="http://schemas.microsoft.com/office/powerpoint/2010/main" val="3336649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22B5EB4-8B18-4B45-B6E1-3D115B9FE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2E0483-0511-44B4-AD29-D465153B2C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2533783-9D6D-4C76-AD60-2281BAD1F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úkol na 7. seminář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293D872-758F-47B3-8D36-AAE7C9CBB5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Str. 101 tabulka</a:t>
            </a:r>
          </a:p>
          <a:p>
            <a:r>
              <a:rPr lang="cs-CZ" dirty="0"/>
              <a:t>Str. 105, příklad II.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0417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5A91E71-22C9-478F-B316-36199636E1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B79D2F6-5D56-4F20-93E9-2F23B69225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407634F-12C2-4542-A93C-7AA65A2CB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Zpětná vazba - rozhodnutí</a:t>
            </a:r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D52ECC3A-9EC8-4714-94BC-4533F67A96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755" y="1692275"/>
            <a:ext cx="2930078" cy="4140200"/>
          </a:xfrm>
        </p:spPr>
      </p:pic>
    </p:spTree>
    <p:extLst>
      <p:ext uri="{BB962C8B-B14F-4D97-AF65-F5344CB8AC3E}">
        <p14:creationId xmlns:p14="http://schemas.microsoft.com/office/powerpoint/2010/main" val="1442490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3742D2B-CA6D-4C32-8C24-0F17DC29FBA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3E84CF9-53F2-411B-9D81-D1AA93FBF4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7F54988-965A-48F6-8C65-74DB1CFBE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úkol na 8. seminář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0E8A999-3977-43BC-8025-E5FD1151B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385740"/>
            <a:ext cx="8066301" cy="4446260"/>
          </a:xfrm>
        </p:spPr>
        <p:txBody>
          <a:bodyPr/>
          <a:lstStyle/>
          <a:p>
            <a:pPr algn="just"/>
            <a:r>
              <a:rPr lang="cs-CZ" dirty="0"/>
              <a:t>Str. 119 tabulka</a:t>
            </a:r>
          </a:p>
          <a:p>
            <a:pPr algn="just"/>
            <a:r>
              <a:rPr lang="cs-CZ" dirty="0"/>
              <a:t>Str. 123, příklad I.</a:t>
            </a:r>
          </a:p>
          <a:p>
            <a:pPr algn="just"/>
            <a:r>
              <a:rPr lang="cs-CZ" dirty="0"/>
              <a:t>Zamyslete se, jaké obstrukce byste mohli činit, abyste co nejvíce zkomplikovali správní řízení</a:t>
            </a:r>
          </a:p>
          <a:p>
            <a:pPr algn="just"/>
            <a:r>
              <a:rPr lang="cs-CZ" dirty="0"/>
              <a:t>(na 9. seminář, ale již nyní: sepis odvolání na rozhodnutí dostupné ve studijních materiálech/interaktivní osnově a jeho vložení do </a:t>
            </a:r>
            <a:r>
              <a:rPr lang="cs-CZ" dirty="0" err="1"/>
              <a:t>odevzdávárny</a:t>
            </a:r>
            <a:r>
              <a:rPr lang="cs-CZ" dirty="0"/>
              <a:t> nejpozději do 13. 12. 2020)</a:t>
            </a:r>
          </a:p>
        </p:txBody>
      </p:sp>
    </p:spTree>
    <p:extLst>
      <p:ext uri="{BB962C8B-B14F-4D97-AF65-F5344CB8AC3E}">
        <p14:creationId xmlns:p14="http://schemas.microsoft.com/office/powerpoint/2010/main" val="244750082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-law-cz-4-3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0</TotalTime>
  <Words>142</Words>
  <Application>Microsoft Office PowerPoint</Application>
  <PresentationFormat>Vlastní</PresentationFormat>
  <Paragraphs>21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Tahoma</vt:lpstr>
      <vt:lpstr>Wingdings</vt:lpstr>
      <vt:lpstr>prezentace-law-cz-4-3</vt:lpstr>
      <vt:lpstr>MP701Z Správní právo procesní - seminář</vt:lpstr>
      <vt:lpstr>Domácí úkol na 7. seminář</vt:lpstr>
      <vt:lpstr>Zpětná vazba - rozhodnutí</vt:lpstr>
      <vt:lpstr>Domácí úkol na 8. seminář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Lukáš</dc:creator>
  <cp:lastModifiedBy>61256</cp:lastModifiedBy>
  <cp:revision>48</cp:revision>
  <cp:lastPrinted>1601-01-01T00:00:00Z</cp:lastPrinted>
  <dcterms:created xsi:type="dcterms:W3CDTF">2020-03-20T08:00:47Z</dcterms:created>
  <dcterms:modified xsi:type="dcterms:W3CDTF">2020-12-01T23:18:55Z</dcterms:modified>
</cp:coreProperties>
</file>