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37" name="Shape 13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Shape 148"/>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49" name="Shape 14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Shape 154"/>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55" name="Shape 15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Shape 160"/>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61" name="Shape 16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67" name="Shape 16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73" name="Shape 17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88" name="Shape 8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94" name="Shape 9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00" name="Shape 10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Shape 105"/>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06" name="Shape 10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12" name="Shape 11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25" name="Shape 12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400" cy="41148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31" name="Shape 13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Úvodní snímek">
    <p:spTree>
      <p:nvGrpSpPr>
        <p:cNvPr id="11" name="Shape 11"/>
        <p:cNvGrpSpPr/>
        <p:nvPr/>
      </p:nvGrpSpPr>
      <p:grpSpPr>
        <a:xfrm>
          <a:off x="0" y="0"/>
          <a:ext cx="0" cy="0"/>
          <a:chOff x="0" y="0"/>
          <a:chExt cx="0" cy="0"/>
        </a:xfrm>
      </p:grpSpPr>
      <p:sp>
        <p:nvSpPr>
          <p:cNvPr id="12" name="Shape 12"/>
          <p:cNvSpPr txBox="1"/>
          <p:nvPr>
            <p:ph type="ctrTitle"/>
          </p:nvPr>
        </p:nvSpPr>
        <p:spPr>
          <a:xfrm>
            <a:off x="1143000" y="1122363"/>
            <a:ext cx="6858000" cy="2387600"/>
          </a:xfrm>
          <a:prstGeom prst="rect">
            <a:avLst/>
          </a:prstGeom>
          <a:noFill/>
          <a:ln>
            <a:noFill/>
          </a:ln>
        </p:spPr>
        <p:txBody>
          <a:bodyPr anchorCtr="0" anchor="b" bIns="91425" lIns="91425" rIns="91425" wrap="square" tIns="91425"/>
          <a:lstStyle>
            <a:lvl1pPr indent="0" lvl="0" marL="0" marR="0" rtl="0" algn="ctr">
              <a:spcBef>
                <a:spcPts val="0"/>
              </a:spcBef>
              <a:spcAft>
                <a:spcPts val="0"/>
              </a:spcAft>
              <a:buSzPct val="25000"/>
              <a:buNone/>
              <a:defRPr b="0" i="0" sz="60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13" name="Shape 13"/>
          <p:cNvSpPr txBox="1"/>
          <p:nvPr>
            <p:ph idx="1" type="subTitle"/>
          </p:nvPr>
        </p:nvSpPr>
        <p:spPr>
          <a:xfrm>
            <a:off x="1143000" y="3602038"/>
            <a:ext cx="6858000" cy="1655762"/>
          </a:xfrm>
          <a:prstGeom prst="rect">
            <a:avLst/>
          </a:prstGeom>
          <a:noFill/>
          <a:ln>
            <a:noFill/>
          </a:ln>
        </p:spPr>
        <p:txBody>
          <a:bodyPr anchorCtr="0" anchor="t" bIns="91425" lIns="91425" rIns="91425" wrap="square" tIns="91425"/>
          <a:lstStyle>
            <a:lvl1pPr indent="0" lvl="0" marL="0" marR="0" rtl="0" algn="ctr">
              <a:spcBef>
                <a:spcPts val="480"/>
              </a:spcBef>
              <a:spcAft>
                <a:spcPts val="0"/>
              </a:spcAft>
              <a:buClr>
                <a:schemeClr val="dk1"/>
              </a:buClr>
              <a:buSzPct val="100000"/>
              <a:buFont typeface="Arial"/>
              <a:buNone/>
              <a:defRPr b="0" i="0" sz="2400" u="none" cap="none" strike="noStrike">
                <a:solidFill>
                  <a:schemeClr val="dk1"/>
                </a:solidFill>
                <a:latin typeface="Arial"/>
                <a:ea typeface="Arial"/>
                <a:cs typeface="Arial"/>
                <a:sym typeface="Arial"/>
              </a:defRPr>
            </a:lvl1pPr>
            <a:lvl2pPr indent="0" lvl="1" marL="457200" marR="0" rtl="0" algn="ctr">
              <a:spcBef>
                <a:spcPts val="400"/>
              </a:spcBef>
              <a:spcAft>
                <a:spcPts val="0"/>
              </a:spcAft>
              <a:buClr>
                <a:schemeClr val="dk1"/>
              </a:buClr>
              <a:buSzPct val="100000"/>
              <a:buFont typeface="Arial"/>
              <a:buNone/>
              <a:defRPr b="0" i="0" sz="2000" u="none" cap="none" strike="noStrike">
                <a:solidFill>
                  <a:schemeClr val="dk1"/>
                </a:solidFill>
                <a:latin typeface="Arial"/>
                <a:ea typeface="Arial"/>
                <a:cs typeface="Arial"/>
                <a:sym typeface="Arial"/>
              </a:defRPr>
            </a:lvl2pPr>
            <a:lvl3pPr indent="0" lvl="2" marL="914400" marR="0" rtl="0" algn="ctr">
              <a:spcBef>
                <a:spcPts val="360"/>
              </a:spcBef>
              <a:spcAft>
                <a:spcPts val="0"/>
              </a:spcAft>
              <a:buClr>
                <a:schemeClr val="dk1"/>
              </a:buClr>
              <a:buSzPct val="100000"/>
              <a:buFont typeface="Arial"/>
              <a:buNone/>
              <a:defRPr b="0" i="0" sz="1800" u="none" cap="none" strike="noStrike">
                <a:solidFill>
                  <a:schemeClr val="dk1"/>
                </a:solidFill>
                <a:latin typeface="Arial"/>
                <a:ea typeface="Arial"/>
                <a:cs typeface="Arial"/>
                <a:sym typeface="Arial"/>
              </a:defRPr>
            </a:lvl3pPr>
            <a:lvl4pPr indent="0" lvl="3" marL="1371600" marR="0" rtl="0" algn="ctr">
              <a:spcBef>
                <a:spcPts val="320"/>
              </a:spcBef>
              <a:spcAft>
                <a:spcPts val="0"/>
              </a:spcAft>
              <a:buClr>
                <a:schemeClr val="dk1"/>
              </a:buClr>
              <a:buSzPct val="100000"/>
              <a:buFont typeface="Arial"/>
              <a:buNone/>
              <a:defRPr b="0" i="0" sz="1600" u="none" cap="none" strike="noStrike">
                <a:solidFill>
                  <a:schemeClr val="dk1"/>
                </a:solidFill>
                <a:latin typeface="Arial"/>
                <a:ea typeface="Arial"/>
                <a:cs typeface="Arial"/>
                <a:sym typeface="Arial"/>
              </a:defRPr>
            </a:lvl4pPr>
            <a:lvl5pPr indent="0" lvl="4" marL="1828800" marR="0" rtl="0" algn="ctr">
              <a:spcBef>
                <a:spcPts val="320"/>
              </a:spcBef>
              <a:spcAft>
                <a:spcPts val="0"/>
              </a:spcAft>
              <a:buClr>
                <a:schemeClr val="dk1"/>
              </a:buClr>
              <a:buSzPct val="100000"/>
              <a:buFont typeface="Arial"/>
              <a:buNone/>
              <a:defRPr b="0" i="0" sz="1600" u="none" cap="none" strike="noStrike">
                <a:solidFill>
                  <a:schemeClr val="dk1"/>
                </a:solidFill>
                <a:latin typeface="Arial"/>
                <a:ea typeface="Arial"/>
                <a:cs typeface="Arial"/>
                <a:sym typeface="Arial"/>
              </a:defRPr>
            </a:lvl5pPr>
            <a:lvl6pPr indent="0" lvl="5" marL="2286000" marR="0" rtl="0" algn="ctr">
              <a:lnSpc>
                <a:spcPct val="90000"/>
              </a:lnSpc>
              <a:spcBef>
                <a:spcPts val="500"/>
              </a:spcBef>
              <a:buClr>
                <a:schemeClr val="dk1"/>
              </a:buClr>
              <a:buSzPct val="100000"/>
              <a:buFont typeface="Arial"/>
              <a:buNone/>
              <a:defRPr b="0" i="0" sz="1600" u="none" cap="none" strike="noStrike">
                <a:solidFill>
                  <a:schemeClr val="dk1"/>
                </a:solidFill>
                <a:latin typeface="Arial"/>
                <a:ea typeface="Arial"/>
                <a:cs typeface="Arial"/>
                <a:sym typeface="Arial"/>
              </a:defRPr>
            </a:lvl6pPr>
            <a:lvl7pPr indent="0" lvl="6" marL="2743200" marR="0" rtl="0" algn="ctr">
              <a:lnSpc>
                <a:spcPct val="90000"/>
              </a:lnSpc>
              <a:spcBef>
                <a:spcPts val="500"/>
              </a:spcBef>
              <a:buClr>
                <a:schemeClr val="dk1"/>
              </a:buClr>
              <a:buSzPct val="100000"/>
              <a:buFont typeface="Arial"/>
              <a:buNone/>
              <a:defRPr b="0" i="0" sz="1600" u="none" cap="none" strike="noStrike">
                <a:solidFill>
                  <a:schemeClr val="dk1"/>
                </a:solidFill>
                <a:latin typeface="Arial"/>
                <a:ea typeface="Arial"/>
                <a:cs typeface="Arial"/>
                <a:sym typeface="Arial"/>
              </a:defRPr>
            </a:lvl7pPr>
            <a:lvl8pPr indent="0" lvl="7" marL="3200400" marR="0" rtl="0" algn="ctr">
              <a:lnSpc>
                <a:spcPct val="90000"/>
              </a:lnSpc>
              <a:spcBef>
                <a:spcPts val="500"/>
              </a:spcBef>
              <a:buClr>
                <a:schemeClr val="dk1"/>
              </a:buClr>
              <a:buSzPct val="100000"/>
              <a:buFont typeface="Arial"/>
              <a:buNone/>
              <a:defRPr b="0" i="0" sz="1600" u="none" cap="none" strike="noStrike">
                <a:solidFill>
                  <a:schemeClr val="dk1"/>
                </a:solidFill>
                <a:latin typeface="Arial"/>
                <a:ea typeface="Arial"/>
                <a:cs typeface="Arial"/>
                <a:sym typeface="Arial"/>
              </a:defRPr>
            </a:lvl8pPr>
            <a:lvl9pPr indent="0" lvl="8" marL="3657600" marR="0" rtl="0" algn="ctr">
              <a:lnSpc>
                <a:spcPct val="90000"/>
              </a:lnSpc>
              <a:spcBef>
                <a:spcPts val="500"/>
              </a:spcBef>
              <a:buClr>
                <a:schemeClr val="dk1"/>
              </a:buClr>
              <a:buSzPct val="100000"/>
              <a:buFont typeface="Arial"/>
              <a:buNone/>
              <a:defRPr b="0" i="0" sz="1600" u="none" cap="none" strike="noStrike">
                <a:solidFill>
                  <a:schemeClr val="dk1"/>
                </a:solidFill>
                <a:latin typeface="Arial"/>
                <a:ea typeface="Arial"/>
                <a:cs typeface="Arial"/>
                <a:sym typeface="Arial"/>
              </a:defRPr>
            </a:lvl9pPr>
          </a:lstStyle>
          <a:p/>
        </p:txBody>
      </p:sp>
      <p:sp>
        <p:nvSpPr>
          <p:cNvPr id="14" name="Shape 14"/>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15" name="Shape 15"/>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16" name="Shape 16"/>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Dva obsah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69" name="Shape 69"/>
          <p:cNvSpPr txBox="1"/>
          <p:nvPr>
            <p:ph idx="1" type="body"/>
          </p:nvPr>
        </p:nvSpPr>
        <p:spPr>
          <a:xfrm>
            <a:off x="457200" y="1600200"/>
            <a:ext cx="4038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70" name="Shape 70"/>
          <p:cNvSpPr txBox="1"/>
          <p:nvPr>
            <p:ph idx="2" type="body"/>
          </p:nvPr>
        </p:nvSpPr>
        <p:spPr>
          <a:xfrm>
            <a:off x="4648200" y="1600200"/>
            <a:ext cx="4038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71" name="Shape 71"/>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72" name="Shape 72"/>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73" name="Shape 73"/>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Záhlaví části">
    <p:spTree>
      <p:nvGrpSpPr>
        <p:cNvPr id="74" name="Shape 74"/>
        <p:cNvGrpSpPr/>
        <p:nvPr/>
      </p:nvGrpSpPr>
      <p:grpSpPr>
        <a:xfrm>
          <a:off x="0" y="0"/>
          <a:ext cx="0" cy="0"/>
          <a:chOff x="0" y="0"/>
          <a:chExt cx="0" cy="0"/>
        </a:xfrm>
      </p:grpSpPr>
      <p:sp>
        <p:nvSpPr>
          <p:cNvPr id="75" name="Shape 75"/>
          <p:cNvSpPr txBox="1"/>
          <p:nvPr>
            <p:ph type="title"/>
          </p:nvPr>
        </p:nvSpPr>
        <p:spPr>
          <a:xfrm>
            <a:off x="623888" y="1709738"/>
            <a:ext cx="7886700" cy="2852737"/>
          </a:xfrm>
          <a:prstGeom prst="rect">
            <a:avLst/>
          </a:prstGeom>
          <a:noFill/>
          <a:ln>
            <a:noFill/>
          </a:ln>
        </p:spPr>
        <p:txBody>
          <a:bodyPr anchorCtr="0" anchor="b" bIns="91425" lIns="91425" rIns="91425" wrap="square" tIns="91425"/>
          <a:lstStyle>
            <a:lvl1pPr indent="0" lvl="0" marL="0" marR="0" rtl="0" algn="ctr">
              <a:spcBef>
                <a:spcPts val="0"/>
              </a:spcBef>
              <a:spcAft>
                <a:spcPts val="0"/>
              </a:spcAft>
              <a:buSzPct val="25000"/>
              <a:buNone/>
              <a:defRPr b="0" i="0" sz="60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76" name="Shape 76"/>
          <p:cNvSpPr txBox="1"/>
          <p:nvPr>
            <p:ph idx="1" type="body"/>
          </p:nvPr>
        </p:nvSpPr>
        <p:spPr>
          <a:xfrm>
            <a:off x="623888" y="4589463"/>
            <a:ext cx="7886700" cy="1500187"/>
          </a:xfrm>
          <a:prstGeom prst="rect">
            <a:avLst/>
          </a:prstGeom>
          <a:noFill/>
          <a:ln>
            <a:noFill/>
          </a:ln>
        </p:spPr>
        <p:txBody>
          <a:bodyPr anchorCtr="0" anchor="t" bIns="91425" lIns="91425" rIns="91425" wrap="square" tIns="91425"/>
          <a:lstStyle>
            <a:lvl1pPr indent="0" lvl="0" marL="0" marR="0" rtl="0" algn="l">
              <a:spcBef>
                <a:spcPts val="480"/>
              </a:spcBef>
              <a:spcAft>
                <a:spcPts val="0"/>
              </a:spcAft>
              <a:buClr>
                <a:schemeClr val="dk1"/>
              </a:buClr>
              <a:buSzPct val="100000"/>
              <a:buFont typeface="Arial"/>
              <a:buNone/>
              <a:defRPr sz="2400">
                <a:solidFill>
                  <a:schemeClr val="dk1"/>
                </a:solidFill>
                <a:latin typeface="Arial"/>
                <a:ea typeface="Arial"/>
                <a:cs typeface="Arial"/>
                <a:sym typeface="Arial"/>
              </a:defRPr>
            </a:lvl1pPr>
            <a:lvl2pPr indent="0" lvl="1" marL="457200" marR="0" rtl="0" algn="l">
              <a:spcBef>
                <a:spcPts val="400"/>
              </a:spcBef>
              <a:spcAft>
                <a:spcPts val="0"/>
              </a:spcAft>
              <a:buClr>
                <a:schemeClr val="dk1"/>
              </a:buClr>
              <a:buSzPct val="100000"/>
              <a:buFont typeface="Arial"/>
              <a:buNone/>
              <a:defRPr b="0"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chemeClr val="dk1"/>
              </a:buClr>
              <a:buSzPct val="100000"/>
              <a:buFont typeface="Arial"/>
              <a:buNone/>
              <a:defRPr b="0"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SzPct val="100000"/>
              <a:buFont typeface="Arial"/>
              <a:buNone/>
              <a:defRPr b="0"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SzPct val="100000"/>
              <a:buFont typeface="Arial"/>
              <a:buNone/>
              <a:defRPr b="0" i="0" sz="1600" u="none" cap="none" strike="noStrike">
                <a:solidFill>
                  <a:schemeClr val="dk1"/>
                </a:solidFill>
                <a:latin typeface="Arial"/>
                <a:ea typeface="Arial"/>
                <a:cs typeface="Arial"/>
                <a:sym typeface="Arial"/>
              </a:defRPr>
            </a:lvl5pPr>
            <a:lvl6pPr indent="0" lvl="5" marL="2286000" marR="0" rtl="0" algn="l">
              <a:lnSpc>
                <a:spcPct val="90000"/>
              </a:lnSpc>
              <a:spcBef>
                <a:spcPts val="500"/>
              </a:spcBef>
              <a:buClr>
                <a:schemeClr val="dk1"/>
              </a:buClr>
              <a:buSzPct val="100000"/>
              <a:buFont typeface="Arial"/>
              <a:buNone/>
              <a:defRPr b="0" i="0" sz="1600" u="none" cap="none" strike="noStrike">
                <a:solidFill>
                  <a:schemeClr val="dk1"/>
                </a:solidFill>
                <a:latin typeface="Arial"/>
                <a:ea typeface="Arial"/>
                <a:cs typeface="Arial"/>
                <a:sym typeface="Arial"/>
              </a:defRPr>
            </a:lvl6pPr>
            <a:lvl7pPr indent="0" lvl="6" marL="2743200" marR="0" rtl="0" algn="l">
              <a:lnSpc>
                <a:spcPct val="90000"/>
              </a:lnSpc>
              <a:spcBef>
                <a:spcPts val="500"/>
              </a:spcBef>
              <a:buClr>
                <a:schemeClr val="dk1"/>
              </a:buClr>
              <a:buSzPct val="100000"/>
              <a:buFont typeface="Arial"/>
              <a:buNone/>
              <a:defRPr b="0" i="0" sz="1600" u="none" cap="none" strike="noStrike">
                <a:solidFill>
                  <a:schemeClr val="dk1"/>
                </a:solidFill>
                <a:latin typeface="Arial"/>
                <a:ea typeface="Arial"/>
                <a:cs typeface="Arial"/>
                <a:sym typeface="Arial"/>
              </a:defRPr>
            </a:lvl7pPr>
            <a:lvl8pPr indent="0" lvl="7" marL="3200400" marR="0" rtl="0" algn="l">
              <a:lnSpc>
                <a:spcPct val="90000"/>
              </a:lnSpc>
              <a:spcBef>
                <a:spcPts val="500"/>
              </a:spcBef>
              <a:buClr>
                <a:schemeClr val="dk1"/>
              </a:buClr>
              <a:buSzPct val="100000"/>
              <a:buFont typeface="Arial"/>
              <a:buNone/>
              <a:defRPr b="0" i="0" sz="1600" u="none" cap="none" strike="noStrike">
                <a:solidFill>
                  <a:schemeClr val="dk1"/>
                </a:solidFill>
                <a:latin typeface="Arial"/>
                <a:ea typeface="Arial"/>
                <a:cs typeface="Arial"/>
                <a:sym typeface="Arial"/>
              </a:defRPr>
            </a:lvl8pPr>
            <a:lvl9pPr indent="0" lvl="8" marL="3657600" marR="0" rtl="0" algn="l">
              <a:lnSpc>
                <a:spcPct val="90000"/>
              </a:lnSpc>
              <a:spcBef>
                <a:spcPts val="500"/>
              </a:spcBef>
              <a:buClr>
                <a:schemeClr val="dk1"/>
              </a:buClr>
              <a:buSzPct val="100000"/>
              <a:buFont typeface="Arial"/>
              <a:buNone/>
              <a:defRPr b="0" i="0" sz="1600" u="none" cap="none" strike="noStrike">
                <a:solidFill>
                  <a:schemeClr val="dk1"/>
                </a:solidFill>
                <a:latin typeface="Arial"/>
                <a:ea typeface="Arial"/>
                <a:cs typeface="Arial"/>
                <a:sym typeface="Arial"/>
              </a:defRPr>
            </a:lvl9pPr>
          </a:lstStyle>
          <a:p/>
        </p:txBody>
      </p:sp>
      <p:sp>
        <p:nvSpPr>
          <p:cNvPr id="77" name="Shape 77"/>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78" name="Shape 78"/>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79" name="Shape 79"/>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Nadpis a obsah">
    <p:spTree>
      <p:nvGrpSpPr>
        <p:cNvPr id="17" name="Shape 17"/>
        <p:cNvGrpSpPr/>
        <p:nvPr/>
      </p:nvGrpSpPr>
      <p:grpSpPr>
        <a:xfrm>
          <a:off x="0" y="0"/>
          <a:ext cx="0" cy="0"/>
          <a:chOff x="0" y="0"/>
          <a:chExt cx="0" cy="0"/>
        </a:xfrm>
      </p:grpSpPr>
      <p:sp>
        <p:nvSpPr>
          <p:cNvPr id="18" name="Shape 18"/>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19" name="Shape 19"/>
          <p:cNvSpPr txBox="1"/>
          <p:nvPr>
            <p:ph idx="1" type="body"/>
          </p:nvPr>
        </p:nvSpPr>
        <p:spPr>
          <a:xfrm>
            <a:off x="457200" y="1600200"/>
            <a:ext cx="8229600" cy="4525962"/>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20" name="Shape 20"/>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21" name="Shape 21"/>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22" name="Shape 22"/>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Svislý nadpis a text">
    <p:spTree>
      <p:nvGrpSpPr>
        <p:cNvPr id="23" name="Shape 23"/>
        <p:cNvGrpSpPr/>
        <p:nvPr/>
      </p:nvGrpSpPr>
      <p:grpSpPr>
        <a:xfrm>
          <a:off x="0" y="0"/>
          <a:ext cx="0" cy="0"/>
          <a:chOff x="0" y="0"/>
          <a:chExt cx="0" cy="0"/>
        </a:xfrm>
      </p:grpSpPr>
      <p:sp>
        <p:nvSpPr>
          <p:cNvPr id="24" name="Shape 24"/>
          <p:cNvSpPr txBox="1"/>
          <p:nvPr>
            <p:ph type="title"/>
          </p:nvPr>
        </p:nvSpPr>
        <p:spPr>
          <a:xfrm rot="5400000">
            <a:off x="4732337" y="2171700"/>
            <a:ext cx="5851525" cy="20574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25" name="Shape 25"/>
          <p:cNvSpPr txBox="1"/>
          <p:nvPr>
            <p:ph idx="1" type="body"/>
          </p:nvPr>
        </p:nvSpPr>
        <p:spPr>
          <a:xfrm rot="5400000">
            <a:off x="541338" y="190501"/>
            <a:ext cx="5851525" cy="60198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26" name="Shape 26"/>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27" name="Shape 27"/>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28" name="Shape 28"/>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Nadpis a svislý text">
    <p:spTree>
      <p:nvGrpSpPr>
        <p:cNvPr id="29" name="Shape 29"/>
        <p:cNvGrpSpPr/>
        <p:nvPr/>
      </p:nvGrpSpPr>
      <p:grpSpPr>
        <a:xfrm>
          <a:off x="0" y="0"/>
          <a:ext cx="0" cy="0"/>
          <a:chOff x="0" y="0"/>
          <a:chExt cx="0" cy="0"/>
        </a:xfrm>
      </p:grpSpPr>
      <p:sp>
        <p:nvSpPr>
          <p:cNvPr id="30" name="Shape 30"/>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31" name="Shape 31"/>
          <p:cNvSpPr txBox="1"/>
          <p:nvPr>
            <p:ph idx="1" type="body"/>
          </p:nvPr>
        </p:nvSpPr>
        <p:spPr>
          <a:xfrm rot="5400000">
            <a:off x="2309019" y="-251619"/>
            <a:ext cx="4525962" cy="82296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32" name="Shape 32"/>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33" name="Shape 33"/>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34" name="Shape 34"/>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Obrázek s titulkem">
    <p:spTree>
      <p:nvGrpSpPr>
        <p:cNvPr id="35" name="Shape 35"/>
        <p:cNvGrpSpPr/>
        <p:nvPr/>
      </p:nvGrpSpPr>
      <p:grpSpPr>
        <a:xfrm>
          <a:off x="0" y="0"/>
          <a:ext cx="0" cy="0"/>
          <a:chOff x="0" y="0"/>
          <a:chExt cx="0" cy="0"/>
        </a:xfrm>
      </p:grpSpPr>
      <p:sp>
        <p:nvSpPr>
          <p:cNvPr id="36" name="Shape 36"/>
          <p:cNvSpPr txBox="1"/>
          <p:nvPr>
            <p:ph type="title"/>
          </p:nvPr>
        </p:nvSpPr>
        <p:spPr>
          <a:xfrm>
            <a:off x="630238" y="457200"/>
            <a:ext cx="2949575" cy="1600200"/>
          </a:xfrm>
          <a:prstGeom prst="rect">
            <a:avLst/>
          </a:prstGeom>
          <a:noFill/>
          <a:ln>
            <a:noFill/>
          </a:ln>
        </p:spPr>
        <p:txBody>
          <a:bodyPr anchorCtr="0" anchor="b" bIns="91425" lIns="91425" rIns="91425" wrap="square" tIns="91425"/>
          <a:lstStyle>
            <a:lvl1pPr indent="0" lvl="0" marL="0" marR="0" rtl="0" algn="ctr">
              <a:spcBef>
                <a:spcPts val="0"/>
              </a:spcBef>
              <a:spcAft>
                <a:spcPts val="0"/>
              </a:spcAft>
              <a:buSzPct val="43750"/>
              <a:buNone/>
              <a:defRPr b="0" i="0" sz="32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37" name="Shape 37"/>
          <p:cNvSpPr/>
          <p:nvPr>
            <p:ph idx="2" type="pic"/>
          </p:nvPr>
        </p:nvSpPr>
        <p:spPr>
          <a:xfrm>
            <a:off x="3887788" y="987425"/>
            <a:ext cx="4629150" cy="4873625"/>
          </a:xfrm>
          <a:prstGeom prst="rect">
            <a:avLst/>
          </a:prstGeom>
          <a:noFill/>
          <a:ln>
            <a:noFill/>
          </a:ln>
        </p:spPr>
        <p:txBody>
          <a:bodyPr anchorCtr="0" anchor="t" bIns="91425" lIns="91425" rIns="91425" wrap="square" tIns="91425"/>
          <a:lstStyle>
            <a:lvl1pPr indent="0" lvl="0" marL="0" marR="0" rtl="0" algn="l">
              <a:spcBef>
                <a:spcPts val="640"/>
              </a:spcBef>
              <a:spcAft>
                <a:spcPts val="0"/>
              </a:spcAft>
              <a:buClr>
                <a:schemeClr val="dk1"/>
              </a:buClr>
              <a:buSzPct val="100000"/>
              <a:buFont typeface="Arial"/>
              <a:buNone/>
              <a:defRPr sz="3200">
                <a:solidFill>
                  <a:schemeClr val="dk1"/>
                </a:solidFill>
                <a:latin typeface="Arial"/>
                <a:ea typeface="Arial"/>
                <a:cs typeface="Arial"/>
                <a:sym typeface="Arial"/>
              </a:defRPr>
            </a:lvl1pPr>
            <a:lvl2pPr indent="0" lvl="1" marL="457200" marR="0" rtl="0" algn="l">
              <a:spcBef>
                <a:spcPts val="560"/>
              </a:spcBef>
              <a:spcAft>
                <a:spcPts val="0"/>
              </a:spcAft>
              <a:buClr>
                <a:schemeClr val="dk1"/>
              </a:buClr>
              <a:buSzPct val="100000"/>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chemeClr val="dk1"/>
              </a:buClr>
              <a:buSzPct val="100000"/>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SzPct val="100000"/>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SzPct val="100000"/>
              <a:buFont typeface="Arial"/>
              <a:buNone/>
              <a:defRPr b="0" i="0" sz="2000" u="none" cap="none" strike="noStrike">
                <a:solidFill>
                  <a:schemeClr val="dk1"/>
                </a:solidFill>
                <a:latin typeface="Arial"/>
                <a:ea typeface="Arial"/>
                <a:cs typeface="Arial"/>
                <a:sym typeface="Arial"/>
              </a:defRPr>
            </a:lvl5pPr>
            <a:lvl6pPr indent="0" lvl="5" marL="2286000" marR="0" rtl="0" algn="l">
              <a:lnSpc>
                <a:spcPct val="90000"/>
              </a:lnSpc>
              <a:spcBef>
                <a:spcPts val="500"/>
              </a:spcBef>
              <a:buClr>
                <a:schemeClr val="dk1"/>
              </a:buClr>
              <a:buSzPct val="100000"/>
              <a:buFont typeface="Arial"/>
              <a:buNone/>
              <a:defRPr b="0" i="0" sz="2000" u="none" cap="none" strike="noStrike">
                <a:solidFill>
                  <a:schemeClr val="dk1"/>
                </a:solidFill>
                <a:latin typeface="Arial"/>
                <a:ea typeface="Arial"/>
                <a:cs typeface="Arial"/>
                <a:sym typeface="Arial"/>
              </a:defRPr>
            </a:lvl6pPr>
            <a:lvl7pPr indent="0" lvl="6" marL="2743200" marR="0" rtl="0" algn="l">
              <a:lnSpc>
                <a:spcPct val="90000"/>
              </a:lnSpc>
              <a:spcBef>
                <a:spcPts val="500"/>
              </a:spcBef>
              <a:buClr>
                <a:schemeClr val="dk1"/>
              </a:buClr>
              <a:buSzPct val="100000"/>
              <a:buFont typeface="Arial"/>
              <a:buNone/>
              <a:defRPr b="0" i="0" sz="2000" u="none" cap="none" strike="noStrike">
                <a:solidFill>
                  <a:schemeClr val="dk1"/>
                </a:solidFill>
                <a:latin typeface="Arial"/>
                <a:ea typeface="Arial"/>
                <a:cs typeface="Arial"/>
                <a:sym typeface="Arial"/>
              </a:defRPr>
            </a:lvl7pPr>
            <a:lvl8pPr indent="0" lvl="7" marL="3200400" marR="0" rtl="0" algn="l">
              <a:lnSpc>
                <a:spcPct val="90000"/>
              </a:lnSpc>
              <a:spcBef>
                <a:spcPts val="500"/>
              </a:spcBef>
              <a:buClr>
                <a:schemeClr val="dk1"/>
              </a:buClr>
              <a:buSzPct val="100000"/>
              <a:buFont typeface="Arial"/>
              <a:buNone/>
              <a:defRPr b="0" i="0" sz="2000" u="none" cap="none" strike="noStrike">
                <a:solidFill>
                  <a:schemeClr val="dk1"/>
                </a:solidFill>
                <a:latin typeface="Arial"/>
                <a:ea typeface="Arial"/>
                <a:cs typeface="Arial"/>
                <a:sym typeface="Arial"/>
              </a:defRPr>
            </a:lvl8pPr>
            <a:lvl9pPr indent="0" lvl="8" marL="3657600" marR="0" rtl="0" algn="l">
              <a:lnSpc>
                <a:spcPct val="90000"/>
              </a:lnSpc>
              <a:spcBef>
                <a:spcPts val="500"/>
              </a:spcBef>
              <a:buClr>
                <a:schemeClr val="dk1"/>
              </a:buClr>
              <a:buSzPct val="100000"/>
              <a:buFont typeface="Arial"/>
              <a:buNone/>
              <a:defRPr b="0" i="0" sz="2000" u="none" cap="none" strike="noStrike">
                <a:solidFill>
                  <a:schemeClr val="dk1"/>
                </a:solidFill>
                <a:latin typeface="Arial"/>
                <a:ea typeface="Arial"/>
                <a:cs typeface="Arial"/>
                <a:sym typeface="Arial"/>
              </a:defRPr>
            </a:lvl9pPr>
          </a:lstStyle>
          <a:p/>
        </p:txBody>
      </p:sp>
      <p:sp>
        <p:nvSpPr>
          <p:cNvPr id="38" name="Shape 38"/>
          <p:cNvSpPr txBox="1"/>
          <p:nvPr>
            <p:ph idx="1" type="body"/>
          </p:nvPr>
        </p:nvSpPr>
        <p:spPr>
          <a:xfrm>
            <a:off x="630238" y="2057400"/>
            <a:ext cx="2949575" cy="3811588"/>
          </a:xfrm>
          <a:prstGeom prst="rect">
            <a:avLst/>
          </a:prstGeom>
          <a:noFill/>
          <a:ln>
            <a:noFill/>
          </a:ln>
        </p:spPr>
        <p:txBody>
          <a:bodyPr anchorCtr="0" anchor="t" bIns="91425" lIns="91425" rIns="91425" wrap="square" tIns="91425"/>
          <a:lstStyle>
            <a:lvl1pPr indent="0" lvl="0" marL="0" marR="0" rtl="0" algn="l">
              <a:spcBef>
                <a:spcPts val="320"/>
              </a:spcBef>
              <a:spcAft>
                <a:spcPts val="0"/>
              </a:spcAft>
              <a:buClr>
                <a:schemeClr val="dk1"/>
              </a:buClr>
              <a:buSzPct val="100000"/>
              <a:buFont typeface="Arial"/>
              <a:buNone/>
              <a:defRPr sz="1600">
                <a:solidFill>
                  <a:schemeClr val="dk1"/>
                </a:solidFill>
                <a:latin typeface="Arial"/>
                <a:ea typeface="Arial"/>
                <a:cs typeface="Arial"/>
                <a:sym typeface="Arial"/>
              </a:defRPr>
            </a:lvl1pPr>
            <a:lvl2pPr indent="0" lvl="1" marL="457200" marR="0" rtl="0" algn="l">
              <a:spcBef>
                <a:spcPts val="280"/>
              </a:spcBef>
              <a:spcAft>
                <a:spcPts val="0"/>
              </a:spcAft>
              <a:buClr>
                <a:schemeClr val="dk1"/>
              </a:buClr>
              <a:buSzPct val="100000"/>
              <a:buFont typeface="Arial"/>
              <a:buNone/>
              <a:defRPr b="0" i="0" sz="1400" u="none" cap="none" strike="noStrike">
                <a:solidFill>
                  <a:schemeClr val="dk1"/>
                </a:solidFill>
                <a:latin typeface="Arial"/>
                <a:ea typeface="Arial"/>
                <a:cs typeface="Arial"/>
                <a:sym typeface="Arial"/>
              </a:defRPr>
            </a:lvl2pPr>
            <a:lvl3pPr indent="0" lvl="2" marL="914400" marR="0" rtl="0" algn="l">
              <a:spcBef>
                <a:spcPts val="240"/>
              </a:spcBef>
              <a:spcAft>
                <a:spcPts val="0"/>
              </a:spcAft>
              <a:buClr>
                <a:schemeClr val="dk1"/>
              </a:buClr>
              <a:buSzPct val="100000"/>
              <a:buFont typeface="Arial"/>
              <a:buNone/>
              <a:defRPr b="0" i="0" sz="1200" u="none" cap="none" strike="noStrike">
                <a:solidFill>
                  <a:schemeClr val="dk1"/>
                </a:solidFill>
                <a:latin typeface="Arial"/>
                <a:ea typeface="Arial"/>
                <a:cs typeface="Arial"/>
                <a:sym typeface="Arial"/>
              </a:defRPr>
            </a:lvl3pPr>
            <a:lvl4pPr indent="0" lvl="3" marL="1371600" marR="0" rtl="0" algn="l">
              <a:spcBef>
                <a:spcPts val="200"/>
              </a:spcBef>
              <a:spcAft>
                <a:spcPts val="0"/>
              </a:spcAft>
              <a:buClr>
                <a:schemeClr val="dk1"/>
              </a:buClr>
              <a:buSzPct val="100000"/>
              <a:buFont typeface="Arial"/>
              <a:buNone/>
              <a:defRPr b="0" i="0" sz="1000" u="none" cap="none" strike="noStrike">
                <a:solidFill>
                  <a:schemeClr val="dk1"/>
                </a:solidFill>
                <a:latin typeface="Arial"/>
                <a:ea typeface="Arial"/>
                <a:cs typeface="Arial"/>
                <a:sym typeface="Arial"/>
              </a:defRPr>
            </a:lvl4pPr>
            <a:lvl5pPr indent="0" lvl="4" marL="1828800" marR="0" rtl="0" algn="l">
              <a:spcBef>
                <a:spcPts val="200"/>
              </a:spcBef>
              <a:spcAft>
                <a:spcPts val="0"/>
              </a:spcAft>
              <a:buClr>
                <a:schemeClr val="dk1"/>
              </a:buClr>
              <a:buSzPct val="100000"/>
              <a:buFont typeface="Arial"/>
              <a:buNone/>
              <a:defRPr b="0" i="0" sz="1000" u="none" cap="none" strike="noStrike">
                <a:solidFill>
                  <a:schemeClr val="dk1"/>
                </a:solidFill>
                <a:latin typeface="Arial"/>
                <a:ea typeface="Arial"/>
                <a:cs typeface="Arial"/>
                <a:sym typeface="Arial"/>
              </a:defRPr>
            </a:lvl5pPr>
            <a:lvl6pPr indent="0" lvl="5" marL="2286000" marR="0" rtl="0" algn="l">
              <a:lnSpc>
                <a:spcPct val="90000"/>
              </a:lnSpc>
              <a:spcBef>
                <a:spcPts val="500"/>
              </a:spcBef>
              <a:buClr>
                <a:schemeClr val="dk1"/>
              </a:buClr>
              <a:buSzPct val="100000"/>
              <a:buFont typeface="Arial"/>
              <a:buNone/>
              <a:defRPr b="0" i="0" sz="1000" u="none" cap="none" strike="noStrike">
                <a:solidFill>
                  <a:schemeClr val="dk1"/>
                </a:solidFill>
                <a:latin typeface="Arial"/>
                <a:ea typeface="Arial"/>
                <a:cs typeface="Arial"/>
                <a:sym typeface="Arial"/>
              </a:defRPr>
            </a:lvl6pPr>
            <a:lvl7pPr indent="0" lvl="6" marL="2743200" marR="0" rtl="0" algn="l">
              <a:lnSpc>
                <a:spcPct val="90000"/>
              </a:lnSpc>
              <a:spcBef>
                <a:spcPts val="500"/>
              </a:spcBef>
              <a:buClr>
                <a:schemeClr val="dk1"/>
              </a:buClr>
              <a:buSzPct val="100000"/>
              <a:buFont typeface="Arial"/>
              <a:buNone/>
              <a:defRPr b="0" i="0" sz="1000" u="none" cap="none" strike="noStrike">
                <a:solidFill>
                  <a:schemeClr val="dk1"/>
                </a:solidFill>
                <a:latin typeface="Arial"/>
                <a:ea typeface="Arial"/>
                <a:cs typeface="Arial"/>
                <a:sym typeface="Arial"/>
              </a:defRPr>
            </a:lvl7pPr>
            <a:lvl8pPr indent="0" lvl="7" marL="3200400" marR="0" rtl="0" algn="l">
              <a:lnSpc>
                <a:spcPct val="90000"/>
              </a:lnSpc>
              <a:spcBef>
                <a:spcPts val="500"/>
              </a:spcBef>
              <a:buClr>
                <a:schemeClr val="dk1"/>
              </a:buClr>
              <a:buSzPct val="100000"/>
              <a:buFont typeface="Arial"/>
              <a:buNone/>
              <a:defRPr b="0" i="0" sz="1000" u="none" cap="none" strike="noStrike">
                <a:solidFill>
                  <a:schemeClr val="dk1"/>
                </a:solidFill>
                <a:latin typeface="Arial"/>
                <a:ea typeface="Arial"/>
                <a:cs typeface="Arial"/>
                <a:sym typeface="Arial"/>
              </a:defRPr>
            </a:lvl8pPr>
            <a:lvl9pPr indent="0" lvl="8" marL="3657600" marR="0" rtl="0" algn="l">
              <a:lnSpc>
                <a:spcPct val="90000"/>
              </a:lnSpc>
              <a:spcBef>
                <a:spcPts val="500"/>
              </a:spcBef>
              <a:buClr>
                <a:schemeClr val="dk1"/>
              </a:buClr>
              <a:buSzPct val="100000"/>
              <a:buFont typeface="Arial"/>
              <a:buNone/>
              <a:defRPr b="0" i="0" sz="1000" u="none" cap="none" strike="noStrike">
                <a:solidFill>
                  <a:schemeClr val="dk1"/>
                </a:solidFill>
                <a:latin typeface="Arial"/>
                <a:ea typeface="Arial"/>
                <a:cs typeface="Arial"/>
                <a:sym typeface="Arial"/>
              </a:defRPr>
            </a:lvl9pPr>
          </a:lstStyle>
          <a:p/>
        </p:txBody>
      </p:sp>
      <p:sp>
        <p:nvSpPr>
          <p:cNvPr id="39" name="Shape 39"/>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40" name="Shape 40"/>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41" name="Shape 41"/>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Obsah s titulkem">
    <p:spTree>
      <p:nvGrpSpPr>
        <p:cNvPr id="42" name="Shape 42"/>
        <p:cNvGrpSpPr/>
        <p:nvPr/>
      </p:nvGrpSpPr>
      <p:grpSpPr>
        <a:xfrm>
          <a:off x="0" y="0"/>
          <a:ext cx="0" cy="0"/>
          <a:chOff x="0" y="0"/>
          <a:chExt cx="0" cy="0"/>
        </a:xfrm>
      </p:grpSpPr>
      <p:sp>
        <p:nvSpPr>
          <p:cNvPr id="43" name="Shape 43"/>
          <p:cNvSpPr txBox="1"/>
          <p:nvPr>
            <p:ph type="title"/>
          </p:nvPr>
        </p:nvSpPr>
        <p:spPr>
          <a:xfrm>
            <a:off x="630238" y="457200"/>
            <a:ext cx="2949575" cy="1600200"/>
          </a:xfrm>
          <a:prstGeom prst="rect">
            <a:avLst/>
          </a:prstGeom>
          <a:noFill/>
          <a:ln>
            <a:noFill/>
          </a:ln>
        </p:spPr>
        <p:txBody>
          <a:bodyPr anchorCtr="0" anchor="b" bIns="91425" lIns="91425" rIns="91425" wrap="square" tIns="91425"/>
          <a:lstStyle>
            <a:lvl1pPr indent="0" lvl="0" marL="0" marR="0" rtl="0" algn="ctr">
              <a:spcBef>
                <a:spcPts val="0"/>
              </a:spcBef>
              <a:spcAft>
                <a:spcPts val="0"/>
              </a:spcAft>
              <a:buSzPct val="43750"/>
              <a:buNone/>
              <a:defRPr b="0" i="0" sz="32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44" name="Shape 44"/>
          <p:cNvSpPr txBox="1"/>
          <p:nvPr>
            <p:ph idx="1" type="body"/>
          </p:nvPr>
        </p:nvSpPr>
        <p:spPr>
          <a:xfrm>
            <a:off x="3887788" y="987425"/>
            <a:ext cx="4629150" cy="4873625"/>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lnSpc>
                <a:spcPct val="90000"/>
              </a:lnSpc>
              <a:spcBef>
                <a:spcPts val="5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lnSpc>
                <a:spcPct val="90000"/>
              </a:lnSpc>
              <a:spcBef>
                <a:spcPts val="5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lnSpc>
                <a:spcPct val="90000"/>
              </a:lnSpc>
              <a:spcBef>
                <a:spcPts val="5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lnSpc>
                <a:spcPct val="90000"/>
              </a:lnSpc>
              <a:spcBef>
                <a:spcPts val="5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45" name="Shape 45"/>
          <p:cNvSpPr txBox="1"/>
          <p:nvPr>
            <p:ph idx="2" type="body"/>
          </p:nvPr>
        </p:nvSpPr>
        <p:spPr>
          <a:xfrm>
            <a:off x="630238" y="2057400"/>
            <a:ext cx="2949575" cy="3811588"/>
          </a:xfrm>
          <a:prstGeom prst="rect">
            <a:avLst/>
          </a:prstGeom>
          <a:noFill/>
          <a:ln>
            <a:noFill/>
          </a:ln>
        </p:spPr>
        <p:txBody>
          <a:bodyPr anchorCtr="0" anchor="t" bIns="91425" lIns="91425" rIns="91425" wrap="square" tIns="91425"/>
          <a:lstStyle>
            <a:lvl1pPr indent="0" lvl="0" marL="0" marR="0" rtl="0" algn="l">
              <a:spcBef>
                <a:spcPts val="320"/>
              </a:spcBef>
              <a:spcAft>
                <a:spcPts val="0"/>
              </a:spcAft>
              <a:buClr>
                <a:schemeClr val="dk1"/>
              </a:buClr>
              <a:buSzPct val="100000"/>
              <a:buFont typeface="Arial"/>
              <a:buNone/>
              <a:defRPr sz="1600">
                <a:solidFill>
                  <a:schemeClr val="dk1"/>
                </a:solidFill>
                <a:latin typeface="Arial"/>
                <a:ea typeface="Arial"/>
                <a:cs typeface="Arial"/>
                <a:sym typeface="Arial"/>
              </a:defRPr>
            </a:lvl1pPr>
            <a:lvl2pPr indent="0" lvl="1" marL="457200" marR="0" rtl="0" algn="l">
              <a:spcBef>
                <a:spcPts val="280"/>
              </a:spcBef>
              <a:spcAft>
                <a:spcPts val="0"/>
              </a:spcAft>
              <a:buClr>
                <a:schemeClr val="dk1"/>
              </a:buClr>
              <a:buSzPct val="100000"/>
              <a:buFont typeface="Arial"/>
              <a:buNone/>
              <a:defRPr b="0" i="0" sz="1400" u="none" cap="none" strike="noStrike">
                <a:solidFill>
                  <a:schemeClr val="dk1"/>
                </a:solidFill>
                <a:latin typeface="Arial"/>
                <a:ea typeface="Arial"/>
                <a:cs typeface="Arial"/>
                <a:sym typeface="Arial"/>
              </a:defRPr>
            </a:lvl2pPr>
            <a:lvl3pPr indent="0" lvl="2" marL="914400" marR="0" rtl="0" algn="l">
              <a:spcBef>
                <a:spcPts val="240"/>
              </a:spcBef>
              <a:spcAft>
                <a:spcPts val="0"/>
              </a:spcAft>
              <a:buClr>
                <a:schemeClr val="dk1"/>
              </a:buClr>
              <a:buSzPct val="100000"/>
              <a:buFont typeface="Arial"/>
              <a:buNone/>
              <a:defRPr b="0" i="0" sz="1200" u="none" cap="none" strike="noStrike">
                <a:solidFill>
                  <a:schemeClr val="dk1"/>
                </a:solidFill>
                <a:latin typeface="Arial"/>
                <a:ea typeface="Arial"/>
                <a:cs typeface="Arial"/>
                <a:sym typeface="Arial"/>
              </a:defRPr>
            </a:lvl3pPr>
            <a:lvl4pPr indent="0" lvl="3" marL="1371600" marR="0" rtl="0" algn="l">
              <a:spcBef>
                <a:spcPts val="200"/>
              </a:spcBef>
              <a:spcAft>
                <a:spcPts val="0"/>
              </a:spcAft>
              <a:buClr>
                <a:schemeClr val="dk1"/>
              </a:buClr>
              <a:buSzPct val="100000"/>
              <a:buFont typeface="Arial"/>
              <a:buNone/>
              <a:defRPr b="0" i="0" sz="1000" u="none" cap="none" strike="noStrike">
                <a:solidFill>
                  <a:schemeClr val="dk1"/>
                </a:solidFill>
                <a:latin typeface="Arial"/>
                <a:ea typeface="Arial"/>
                <a:cs typeface="Arial"/>
                <a:sym typeface="Arial"/>
              </a:defRPr>
            </a:lvl4pPr>
            <a:lvl5pPr indent="0" lvl="4" marL="1828800" marR="0" rtl="0" algn="l">
              <a:spcBef>
                <a:spcPts val="200"/>
              </a:spcBef>
              <a:spcAft>
                <a:spcPts val="0"/>
              </a:spcAft>
              <a:buClr>
                <a:schemeClr val="dk1"/>
              </a:buClr>
              <a:buSzPct val="100000"/>
              <a:buFont typeface="Arial"/>
              <a:buNone/>
              <a:defRPr b="0" i="0" sz="1000" u="none" cap="none" strike="noStrike">
                <a:solidFill>
                  <a:schemeClr val="dk1"/>
                </a:solidFill>
                <a:latin typeface="Arial"/>
                <a:ea typeface="Arial"/>
                <a:cs typeface="Arial"/>
                <a:sym typeface="Arial"/>
              </a:defRPr>
            </a:lvl5pPr>
            <a:lvl6pPr indent="0" lvl="5" marL="2286000" marR="0" rtl="0" algn="l">
              <a:lnSpc>
                <a:spcPct val="90000"/>
              </a:lnSpc>
              <a:spcBef>
                <a:spcPts val="500"/>
              </a:spcBef>
              <a:buClr>
                <a:schemeClr val="dk1"/>
              </a:buClr>
              <a:buSzPct val="100000"/>
              <a:buFont typeface="Arial"/>
              <a:buNone/>
              <a:defRPr b="0" i="0" sz="1000" u="none" cap="none" strike="noStrike">
                <a:solidFill>
                  <a:schemeClr val="dk1"/>
                </a:solidFill>
                <a:latin typeface="Arial"/>
                <a:ea typeface="Arial"/>
                <a:cs typeface="Arial"/>
                <a:sym typeface="Arial"/>
              </a:defRPr>
            </a:lvl6pPr>
            <a:lvl7pPr indent="0" lvl="6" marL="2743200" marR="0" rtl="0" algn="l">
              <a:lnSpc>
                <a:spcPct val="90000"/>
              </a:lnSpc>
              <a:spcBef>
                <a:spcPts val="500"/>
              </a:spcBef>
              <a:buClr>
                <a:schemeClr val="dk1"/>
              </a:buClr>
              <a:buSzPct val="100000"/>
              <a:buFont typeface="Arial"/>
              <a:buNone/>
              <a:defRPr b="0" i="0" sz="1000" u="none" cap="none" strike="noStrike">
                <a:solidFill>
                  <a:schemeClr val="dk1"/>
                </a:solidFill>
                <a:latin typeface="Arial"/>
                <a:ea typeface="Arial"/>
                <a:cs typeface="Arial"/>
                <a:sym typeface="Arial"/>
              </a:defRPr>
            </a:lvl7pPr>
            <a:lvl8pPr indent="0" lvl="7" marL="3200400" marR="0" rtl="0" algn="l">
              <a:lnSpc>
                <a:spcPct val="90000"/>
              </a:lnSpc>
              <a:spcBef>
                <a:spcPts val="500"/>
              </a:spcBef>
              <a:buClr>
                <a:schemeClr val="dk1"/>
              </a:buClr>
              <a:buSzPct val="100000"/>
              <a:buFont typeface="Arial"/>
              <a:buNone/>
              <a:defRPr b="0" i="0" sz="1000" u="none" cap="none" strike="noStrike">
                <a:solidFill>
                  <a:schemeClr val="dk1"/>
                </a:solidFill>
                <a:latin typeface="Arial"/>
                <a:ea typeface="Arial"/>
                <a:cs typeface="Arial"/>
                <a:sym typeface="Arial"/>
              </a:defRPr>
            </a:lvl8pPr>
            <a:lvl9pPr indent="0" lvl="8" marL="3657600" marR="0" rtl="0" algn="l">
              <a:lnSpc>
                <a:spcPct val="90000"/>
              </a:lnSpc>
              <a:spcBef>
                <a:spcPts val="500"/>
              </a:spcBef>
              <a:buClr>
                <a:schemeClr val="dk1"/>
              </a:buClr>
              <a:buSzPct val="100000"/>
              <a:buFont typeface="Arial"/>
              <a:buNone/>
              <a:defRPr b="0" i="0" sz="1000" u="none" cap="none" strike="noStrike">
                <a:solidFill>
                  <a:schemeClr val="dk1"/>
                </a:solidFill>
                <a:latin typeface="Arial"/>
                <a:ea typeface="Arial"/>
                <a:cs typeface="Arial"/>
                <a:sym typeface="Arial"/>
              </a:defRPr>
            </a:lvl9pPr>
          </a:lstStyle>
          <a:p/>
        </p:txBody>
      </p:sp>
      <p:sp>
        <p:nvSpPr>
          <p:cNvPr id="46" name="Shape 46"/>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47" name="Shape 47"/>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48" name="Shape 48"/>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Prázdný">
    <p:spTree>
      <p:nvGrpSpPr>
        <p:cNvPr id="49" name="Shape 49"/>
        <p:cNvGrpSpPr/>
        <p:nvPr/>
      </p:nvGrpSpPr>
      <p:grpSpPr>
        <a:xfrm>
          <a:off x="0" y="0"/>
          <a:ext cx="0" cy="0"/>
          <a:chOff x="0" y="0"/>
          <a:chExt cx="0" cy="0"/>
        </a:xfrm>
      </p:grpSpPr>
      <p:sp>
        <p:nvSpPr>
          <p:cNvPr id="50" name="Shape 50"/>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51" name="Shape 51"/>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52" name="Shape 52"/>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Pouze nadpis">
    <p:spTree>
      <p:nvGrpSpPr>
        <p:cNvPr id="53" name="Shape 53"/>
        <p:cNvGrpSpPr/>
        <p:nvPr/>
      </p:nvGrpSpPr>
      <p:grpSpPr>
        <a:xfrm>
          <a:off x="0" y="0"/>
          <a:ext cx="0" cy="0"/>
          <a:chOff x="0" y="0"/>
          <a:chExt cx="0" cy="0"/>
        </a:xfrm>
      </p:grpSpPr>
      <p:sp>
        <p:nvSpPr>
          <p:cNvPr id="54" name="Shape 54"/>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55" name="Shape 55"/>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56" name="Shape 56"/>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57" name="Shape 57"/>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Porovnání">
    <p:spTree>
      <p:nvGrpSpPr>
        <p:cNvPr id="58" name="Shape 58"/>
        <p:cNvGrpSpPr/>
        <p:nvPr/>
      </p:nvGrpSpPr>
      <p:grpSpPr>
        <a:xfrm>
          <a:off x="0" y="0"/>
          <a:ext cx="0" cy="0"/>
          <a:chOff x="0" y="0"/>
          <a:chExt cx="0" cy="0"/>
        </a:xfrm>
      </p:grpSpPr>
      <p:sp>
        <p:nvSpPr>
          <p:cNvPr id="59" name="Shape 59"/>
          <p:cNvSpPr txBox="1"/>
          <p:nvPr>
            <p:ph type="title"/>
          </p:nvPr>
        </p:nvSpPr>
        <p:spPr>
          <a:xfrm>
            <a:off x="630238" y="365125"/>
            <a:ext cx="7886700" cy="1325563"/>
          </a:xfrm>
          <a:prstGeom prst="rect">
            <a:avLst/>
          </a:prstGeom>
          <a:noFill/>
          <a:ln>
            <a:noFill/>
          </a:ln>
        </p:spPr>
        <p:txBody>
          <a:bodyPr anchorCtr="0" anchor="ctr" bIns="91425" lIns="91425" rIns="91425" wrap="square" tIns="91425"/>
          <a:lstStyle>
            <a:lvl1pPr indent="0" lvl="0"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60" name="Shape 60"/>
          <p:cNvSpPr txBox="1"/>
          <p:nvPr>
            <p:ph idx="1" type="body"/>
          </p:nvPr>
        </p:nvSpPr>
        <p:spPr>
          <a:xfrm>
            <a:off x="630238" y="1681163"/>
            <a:ext cx="3868737" cy="82391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SzPct val="100000"/>
              <a:buFont typeface="Arial"/>
              <a:buNone/>
              <a:defRPr b="1" sz="2400">
                <a:solidFill>
                  <a:schemeClr val="dk1"/>
                </a:solidFill>
                <a:latin typeface="Arial"/>
                <a:ea typeface="Arial"/>
                <a:cs typeface="Arial"/>
                <a:sym typeface="Arial"/>
              </a:defRPr>
            </a:lvl1pPr>
            <a:lvl2pPr indent="0" lvl="1" marL="457200" marR="0" rtl="0" algn="l">
              <a:spcBef>
                <a:spcPts val="400"/>
              </a:spcBef>
              <a:spcAft>
                <a:spcPts val="0"/>
              </a:spcAft>
              <a:buClr>
                <a:schemeClr val="dk1"/>
              </a:buClr>
              <a:buSzPct val="100000"/>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chemeClr val="dk1"/>
              </a:buClr>
              <a:buSzPct val="100000"/>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SzPct val="100000"/>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SzPct val="100000"/>
              <a:buFont typeface="Arial"/>
              <a:buNone/>
              <a:defRPr b="1" i="0" sz="1600" u="none" cap="none" strike="noStrike">
                <a:solidFill>
                  <a:schemeClr val="dk1"/>
                </a:solidFill>
                <a:latin typeface="Arial"/>
                <a:ea typeface="Arial"/>
                <a:cs typeface="Arial"/>
                <a:sym typeface="Arial"/>
              </a:defRPr>
            </a:lvl5pPr>
            <a:lvl6pPr indent="0" lvl="5" marL="2286000" marR="0" rtl="0" algn="l">
              <a:lnSpc>
                <a:spcPct val="90000"/>
              </a:lnSpc>
              <a:spcBef>
                <a:spcPts val="500"/>
              </a:spcBef>
              <a:buClr>
                <a:schemeClr val="dk1"/>
              </a:buClr>
              <a:buSzPct val="100000"/>
              <a:buFont typeface="Arial"/>
              <a:buNone/>
              <a:defRPr b="1" i="0" sz="1600" u="none" cap="none" strike="noStrike">
                <a:solidFill>
                  <a:schemeClr val="dk1"/>
                </a:solidFill>
                <a:latin typeface="Arial"/>
                <a:ea typeface="Arial"/>
                <a:cs typeface="Arial"/>
                <a:sym typeface="Arial"/>
              </a:defRPr>
            </a:lvl6pPr>
            <a:lvl7pPr indent="0" lvl="6" marL="2743200" marR="0" rtl="0" algn="l">
              <a:lnSpc>
                <a:spcPct val="90000"/>
              </a:lnSpc>
              <a:spcBef>
                <a:spcPts val="500"/>
              </a:spcBef>
              <a:buClr>
                <a:schemeClr val="dk1"/>
              </a:buClr>
              <a:buSzPct val="100000"/>
              <a:buFont typeface="Arial"/>
              <a:buNone/>
              <a:defRPr b="1" i="0" sz="1600" u="none" cap="none" strike="noStrike">
                <a:solidFill>
                  <a:schemeClr val="dk1"/>
                </a:solidFill>
                <a:latin typeface="Arial"/>
                <a:ea typeface="Arial"/>
                <a:cs typeface="Arial"/>
                <a:sym typeface="Arial"/>
              </a:defRPr>
            </a:lvl7pPr>
            <a:lvl8pPr indent="0" lvl="7" marL="3200400" marR="0" rtl="0" algn="l">
              <a:lnSpc>
                <a:spcPct val="90000"/>
              </a:lnSpc>
              <a:spcBef>
                <a:spcPts val="500"/>
              </a:spcBef>
              <a:buClr>
                <a:schemeClr val="dk1"/>
              </a:buClr>
              <a:buSzPct val="100000"/>
              <a:buFont typeface="Arial"/>
              <a:buNone/>
              <a:defRPr b="1" i="0" sz="1600" u="none" cap="none" strike="noStrike">
                <a:solidFill>
                  <a:schemeClr val="dk1"/>
                </a:solidFill>
                <a:latin typeface="Arial"/>
                <a:ea typeface="Arial"/>
                <a:cs typeface="Arial"/>
                <a:sym typeface="Arial"/>
              </a:defRPr>
            </a:lvl8pPr>
            <a:lvl9pPr indent="0" lvl="8" marL="3657600" marR="0" rtl="0" algn="l">
              <a:lnSpc>
                <a:spcPct val="90000"/>
              </a:lnSpc>
              <a:spcBef>
                <a:spcPts val="500"/>
              </a:spcBef>
              <a:buClr>
                <a:schemeClr val="dk1"/>
              </a:buClr>
              <a:buSzPct val="100000"/>
              <a:buFont typeface="Arial"/>
              <a:buNone/>
              <a:defRPr b="1" i="0" sz="1600" u="none" cap="none" strike="noStrike">
                <a:solidFill>
                  <a:schemeClr val="dk1"/>
                </a:solidFill>
                <a:latin typeface="Arial"/>
                <a:ea typeface="Arial"/>
                <a:cs typeface="Arial"/>
                <a:sym typeface="Arial"/>
              </a:defRPr>
            </a:lvl9pPr>
          </a:lstStyle>
          <a:p/>
        </p:txBody>
      </p:sp>
      <p:sp>
        <p:nvSpPr>
          <p:cNvPr id="61" name="Shape 61"/>
          <p:cNvSpPr txBox="1"/>
          <p:nvPr>
            <p:ph idx="2" type="body"/>
          </p:nvPr>
        </p:nvSpPr>
        <p:spPr>
          <a:xfrm>
            <a:off x="630238" y="2505075"/>
            <a:ext cx="3868737" cy="3684588"/>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62" name="Shape 62"/>
          <p:cNvSpPr txBox="1"/>
          <p:nvPr>
            <p:ph idx="3" type="body"/>
          </p:nvPr>
        </p:nvSpPr>
        <p:spPr>
          <a:xfrm>
            <a:off x="4629150" y="1681163"/>
            <a:ext cx="3887788" cy="82391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SzPct val="100000"/>
              <a:buFont typeface="Arial"/>
              <a:buNone/>
              <a:defRPr b="1" sz="2400">
                <a:solidFill>
                  <a:schemeClr val="dk1"/>
                </a:solidFill>
                <a:latin typeface="Arial"/>
                <a:ea typeface="Arial"/>
                <a:cs typeface="Arial"/>
                <a:sym typeface="Arial"/>
              </a:defRPr>
            </a:lvl1pPr>
            <a:lvl2pPr indent="0" lvl="1" marL="457200" marR="0" rtl="0" algn="l">
              <a:spcBef>
                <a:spcPts val="400"/>
              </a:spcBef>
              <a:spcAft>
                <a:spcPts val="0"/>
              </a:spcAft>
              <a:buClr>
                <a:schemeClr val="dk1"/>
              </a:buClr>
              <a:buSzPct val="100000"/>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chemeClr val="dk1"/>
              </a:buClr>
              <a:buSzPct val="100000"/>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SzPct val="100000"/>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SzPct val="100000"/>
              <a:buFont typeface="Arial"/>
              <a:buNone/>
              <a:defRPr b="1" i="0" sz="1600" u="none" cap="none" strike="noStrike">
                <a:solidFill>
                  <a:schemeClr val="dk1"/>
                </a:solidFill>
                <a:latin typeface="Arial"/>
                <a:ea typeface="Arial"/>
                <a:cs typeface="Arial"/>
                <a:sym typeface="Arial"/>
              </a:defRPr>
            </a:lvl5pPr>
            <a:lvl6pPr indent="0" lvl="5" marL="2286000" marR="0" rtl="0" algn="l">
              <a:lnSpc>
                <a:spcPct val="90000"/>
              </a:lnSpc>
              <a:spcBef>
                <a:spcPts val="500"/>
              </a:spcBef>
              <a:buClr>
                <a:schemeClr val="dk1"/>
              </a:buClr>
              <a:buSzPct val="100000"/>
              <a:buFont typeface="Arial"/>
              <a:buNone/>
              <a:defRPr b="1" i="0" sz="1600" u="none" cap="none" strike="noStrike">
                <a:solidFill>
                  <a:schemeClr val="dk1"/>
                </a:solidFill>
                <a:latin typeface="Arial"/>
                <a:ea typeface="Arial"/>
                <a:cs typeface="Arial"/>
                <a:sym typeface="Arial"/>
              </a:defRPr>
            </a:lvl6pPr>
            <a:lvl7pPr indent="0" lvl="6" marL="2743200" marR="0" rtl="0" algn="l">
              <a:lnSpc>
                <a:spcPct val="90000"/>
              </a:lnSpc>
              <a:spcBef>
                <a:spcPts val="500"/>
              </a:spcBef>
              <a:buClr>
                <a:schemeClr val="dk1"/>
              </a:buClr>
              <a:buSzPct val="100000"/>
              <a:buFont typeface="Arial"/>
              <a:buNone/>
              <a:defRPr b="1" i="0" sz="1600" u="none" cap="none" strike="noStrike">
                <a:solidFill>
                  <a:schemeClr val="dk1"/>
                </a:solidFill>
                <a:latin typeface="Arial"/>
                <a:ea typeface="Arial"/>
                <a:cs typeface="Arial"/>
                <a:sym typeface="Arial"/>
              </a:defRPr>
            </a:lvl7pPr>
            <a:lvl8pPr indent="0" lvl="7" marL="3200400" marR="0" rtl="0" algn="l">
              <a:lnSpc>
                <a:spcPct val="90000"/>
              </a:lnSpc>
              <a:spcBef>
                <a:spcPts val="500"/>
              </a:spcBef>
              <a:buClr>
                <a:schemeClr val="dk1"/>
              </a:buClr>
              <a:buSzPct val="100000"/>
              <a:buFont typeface="Arial"/>
              <a:buNone/>
              <a:defRPr b="1" i="0" sz="1600" u="none" cap="none" strike="noStrike">
                <a:solidFill>
                  <a:schemeClr val="dk1"/>
                </a:solidFill>
                <a:latin typeface="Arial"/>
                <a:ea typeface="Arial"/>
                <a:cs typeface="Arial"/>
                <a:sym typeface="Arial"/>
              </a:defRPr>
            </a:lvl8pPr>
            <a:lvl9pPr indent="0" lvl="8" marL="3657600" marR="0" rtl="0" algn="l">
              <a:lnSpc>
                <a:spcPct val="90000"/>
              </a:lnSpc>
              <a:spcBef>
                <a:spcPts val="500"/>
              </a:spcBef>
              <a:buClr>
                <a:schemeClr val="dk1"/>
              </a:buClr>
              <a:buSzPct val="100000"/>
              <a:buFont typeface="Arial"/>
              <a:buNone/>
              <a:defRPr b="1" i="0" sz="1600" u="none" cap="none" strike="noStrike">
                <a:solidFill>
                  <a:schemeClr val="dk1"/>
                </a:solidFill>
                <a:latin typeface="Arial"/>
                <a:ea typeface="Arial"/>
                <a:cs typeface="Arial"/>
                <a:sym typeface="Arial"/>
              </a:defRPr>
            </a:lvl9pPr>
          </a:lstStyle>
          <a:p/>
        </p:txBody>
      </p:sp>
      <p:sp>
        <p:nvSpPr>
          <p:cNvPr id="63" name="Shape 63"/>
          <p:cNvSpPr txBox="1"/>
          <p:nvPr>
            <p:ph idx="4" type="body"/>
          </p:nvPr>
        </p:nvSpPr>
        <p:spPr>
          <a:xfrm>
            <a:off x="4629150" y="2505075"/>
            <a:ext cx="3887788" cy="3684588"/>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sz="3200">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64" name="Shape 64"/>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65" name="Shape 65"/>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66" name="Shape 66"/>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3300"/>
            </a:gs>
            <a:gs pos="100000">
              <a:srgbClr val="FFFF66"/>
            </a:gs>
          </a:gsLst>
          <a:lin ang="5400000" scaled="0"/>
        </a:gra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ct val="31818"/>
              <a:buNone/>
              <a:defRPr b="0" i="0" sz="4400" u="none" cap="none" strike="noStrike">
                <a:solidFill>
                  <a:schemeClr val="dk2"/>
                </a:solidFill>
                <a:latin typeface="Arial"/>
                <a:ea typeface="Arial"/>
                <a:cs typeface="Arial"/>
                <a:sym typeface="Arial"/>
              </a:defRPr>
            </a:lvl9pPr>
          </a:lstStyle>
          <a:p/>
        </p:txBody>
      </p:sp>
      <p:sp>
        <p:nvSpPr>
          <p:cNvPr id="7" name="Shape 7"/>
          <p:cNvSpPr txBox="1"/>
          <p:nvPr>
            <p:ph idx="1" type="body"/>
          </p:nvPr>
        </p:nvSpPr>
        <p:spPr>
          <a:xfrm>
            <a:off x="457200" y="1600200"/>
            <a:ext cx="8229600" cy="4525962"/>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8" name="Shape 8"/>
          <p:cNvSpPr txBox="1"/>
          <p:nvPr>
            <p:ph idx="10" type="dt"/>
          </p:nvPr>
        </p:nvSpPr>
        <p:spPr>
          <a:xfrm>
            <a:off x="457200" y="6245225"/>
            <a:ext cx="2133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9" name="Shape 9"/>
          <p:cNvSpPr txBox="1"/>
          <p:nvPr>
            <p:ph idx="11" type="ftr"/>
          </p:nvPr>
        </p:nvSpPr>
        <p:spPr>
          <a:xfrm>
            <a:off x="3124200" y="6245225"/>
            <a:ext cx="2895600" cy="476250"/>
          </a:xfrm>
          <a:prstGeom prst="rect">
            <a:avLst/>
          </a:prstGeom>
          <a:noFill/>
          <a:ln>
            <a:noFill/>
          </a:ln>
        </p:spPr>
        <p:txBody>
          <a:bodyPr anchorCtr="0" anchor="t" bIns="91425" lIns="91425" rIns="91425" wrap="square" tIns="91425"/>
          <a:lstStyle>
            <a:lvl1pPr indent="0" lvl="0" marL="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ct val="77777"/>
              <a:buNone/>
              <a:defRPr b="0" i="0" sz="1800" u="none" cap="none" strike="noStrike">
                <a:solidFill>
                  <a:schemeClr val="dk1"/>
                </a:solidFill>
                <a:latin typeface="Arial"/>
                <a:ea typeface="Arial"/>
                <a:cs typeface="Arial"/>
                <a:sym typeface="Arial"/>
              </a:defRPr>
            </a:lvl9pPr>
          </a:lstStyle>
          <a:p/>
        </p:txBody>
      </p:sp>
      <p:sp>
        <p:nvSpPr>
          <p:cNvPr id="10" name="Shape 10"/>
          <p:cNvSpPr txBox="1"/>
          <p:nvPr>
            <p:ph idx="12" type="sldNum"/>
          </p:nvPr>
        </p:nvSpPr>
        <p:spPr>
          <a:xfrm>
            <a:off x="6553200" y="6245225"/>
            <a:ext cx="2133600" cy="476250"/>
          </a:xfrm>
          <a:prstGeom prst="rect">
            <a:avLst/>
          </a:prstGeom>
          <a:noFill/>
          <a:ln>
            <a:noFill/>
          </a:ln>
        </p:spPr>
        <p:txBody>
          <a:bodyPr anchorCtr="0" anchor="t" bIns="45700" lIns="91425" rIns="91425" wrap="square" tIns="45700">
            <a:noAutofit/>
          </a:bodyPr>
          <a:lstStyle/>
          <a:p>
            <a:pPr indent="-88900" lvl="0" marL="0" marR="0" rtl="0" algn="r">
              <a:lnSpc>
                <a:spcPct val="100000"/>
              </a:lnSpc>
              <a:spcBef>
                <a:spcPts val="0"/>
              </a:spcBef>
              <a:spcAft>
                <a:spcPts val="0"/>
              </a:spcAft>
              <a:buClr>
                <a:schemeClr val="dk1"/>
              </a:buClr>
              <a:buSzPct val="100000"/>
              <a:buFont typeface="Arial"/>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83" name="Shape 83"/>
        <p:cNvGrpSpPr/>
        <p:nvPr/>
      </p:nvGrpSpPr>
      <p:grpSpPr>
        <a:xfrm>
          <a:off x="0" y="0"/>
          <a:ext cx="0" cy="0"/>
          <a:chOff x="0" y="0"/>
          <a:chExt cx="0" cy="0"/>
        </a:xfrm>
      </p:grpSpPr>
      <p:sp>
        <p:nvSpPr>
          <p:cNvPr id="84" name="Shape 84"/>
          <p:cNvSpPr txBox="1"/>
          <p:nvPr>
            <p:ph type="ctrTitle"/>
          </p:nvPr>
        </p:nvSpPr>
        <p:spPr>
          <a:xfrm>
            <a:off x="685800" y="2130425"/>
            <a:ext cx="7772400" cy="1470025"/>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Social Rights</a:t>
            </a:r>
          </a:p>
        </p:txBody>
      </p:sp>
      <p:sp>
        <p:nvSpPr>
          <p:cNvPr id="85" name="Shape 85"/>
          <p:cNvSpPr txBox="1"/>
          <p:nvPr>
            <p:ph idx="1" type="subTitle"/>
          </p:nvPr>
        </p:nvSpPr>
        <p:spPr>
          <a:xfrm>
            <a:off x="1371600" y="3886200"/>
            <a:ext cx="6400800" cy="1752600"/>
          </a:xfrm>
          <a:prstGeom prst="rect">
            <a:avLst/>
          </a:prstGeom>
          <a:noFill/>
          <a:ln>
            <a:noFill/>
          </a:ln>
        </p:spPr>
        <p:txBody>
          <a:bodyPr anchorCtr="0" anchor="t" bIns="45700" lIns="91425" rIns="91425" wrap="square" tIns="45700">
            <a:noAutofit/>
          </a:bodyPr>
          <a:lstStyle/>
          <a:p>
            <a:pPr indent="-152400" lvl="0" marL="0" marR="0" rtl="0" algn="ctr">
              <a:spcBef>
                <a:spcPts val="0"/>
              </a:spcBef>
              <a:spcAft>
                <a:spcPts val="0"/>
              </a:spcAft>
              <a:buClr>
                <a:schemeClr val="dk1"/>
              </a:buClr>
              <a:buSzPct val="100000"/>
              <a:buFont typeface="Arial"/>
              <a:buNone/>
            </a:pPr>
            <a:r>
              <a:t/>
            </a:r>
            <a:endParaRPr b="0" i="0" sz="24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38" name="Shape 138"/>
        <p:cNvGrpSpPr/>
        <p:nvPr/>
      </p:nvGrpSpPr>
      <p:grpSpPr>
        <a:xfrm>
          <a:off x="0" y="0"/>
          <a:ext cx="0" cy="0"/>
          <a:chOff x="0" y="0"/>
          <a:chExt cx="0" cy="0"/>
        </a:xfrm>
      </p:grpSpPr>
      <p:sp>
        <p:nvSpPr>
          <p:cNvPr id="139" name="Shape 139"/>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54000" lvl="0" marL="0" marR="0" rtl="0" algn="ctr">
              <a:lnSpc>
                <a:spcPct val="100000"/>
              </a:lnSpc>
              <a:spcBef>
                <a:spcPts val="0"/>
              </a:spcBef>
              <a:spcAft>
                <a:spcPts val="0"/>
              </a:spcAft>
              <a:buClr>
                <a:schemeClr val="dk2"/>
              </a:buClr>
              <a:buSzPct val="100000"/>
              <a:buFont typeface="Arial"/>
              <a:buNone/>
            </a:pPr>
            <a:r>
              <a:rPr b="0" i="0" lang="en-US" sz="4000" u="none" cap="none" strike="noStrike">
                <a:solidFill>
                  <a:schemeClr val="dk2"/>
                </a:solidFill>
                <a:latin typeface="Arial"/>
                <a:ea typeface="Arial"/>
                <a:cs typeface="Arial"/>
                <a:sym typeface="Arial"/>
              </a:rPr>
              <a:t>Examples of Social Rights Protection – Health System</a:t>
            </a:r>
          </a:p>
        </p:txBody>
      </p:sp>
      <p:sp>
        <p:nvSpPr>
          <p:cNvPr id="140" name="Shape 140"/>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80000"/>
              </a:lnSpc>
              <a:spcBef>
                <a:spcPts val="0"/>
              </a:spcBef>
              <a:spcAft>
                <a:spcPts val="0"/>
              </a:spcAft>
              <a:buClr>
                <a:schemeClr val="dk1"/>
              </a:buClr>
              <a:buSzPct val="100000"/>
              <a:buFont typeface="Arial"/>
              <a:buChar char="•"/>
            </a:pPr>
            <a:r>
              <a:rPr b="0" i="0" lang="en-US" sz="2400" u="none">
                <a:solidFill>
                  <a:schemeClr val="dk1"/>
                </a:solidFill>
                <a:latin typeface="Arial"/>
                <a:ea typeface="Arial"/>
                <a:cs typeface="Arial"/>
                <a:sym typeface="Arial"/>
              </a:rPr>
              <a:t>Czech Charter: </a:t>
            </a:r>
            <a:r>
              <a:rPr b="0" i="1" lang="en-US" sz="2400" u="none">
                <a:solidFill>
                  <a:schemeClr val="dk1"/>
                </a:solidFill>
                <a:latin typeface="Arial"/>
                <a:ea typeface="Arial"/>
                <a:cs typeface="Arial"/>
                <a:sym typeface="Arial"/>
              </a:rPr>
              <a:t>„Everyone has the right to protection of his/her health. Citizens shall have the right, on the basis of public insurance, to free medical care and to medical aids under conditions provided for by law.“</a:t>
            </a:r>
          </a:p>
          <a:p>
            <a:pPr indent="-342900" lvl="0" marL="342900" marR="0" rtl="0" algn="l">
              <a:lnSpc>
                <a:spcPct val="80000"/>
              </a:lnSpc>
              <a:spcBef>
                <a:spcPts val="480"/>
              </a:spcBef>
              <a:spcAft>
                <a:spcPts val="0"/>
              </a:spcAft>
              <a:buClr>
                <a:schemeClr val="dk1"/>
              </a:buClr>
              <a:buSzPct val="100000"/>
              <a:buFont typeface="Arial"/>
              <a:buChar char="•"/>
            </a:pPr>
            <a:r>
              <a:rPr b="1" i="0" lang="en-US" sz="2400" u="none">
                <a:solidFill>
                  <a:schemeClr val="dk1"/>
                </a:solidFill>
                <a:latin typeface="Arial"/>
                <a:ea typeface="Arial"/>
                <a:cs typeface="Arial"/>
                <a:sym typeface="Arial"/>
              </a:rPr>
              <a:t>ESC:</a:t>
            </a:r>
            <a:r>
              <a:rPr b="0" i="0" lang="en-US" sz="2400" u="none">
                <a:solidFill>
                  <a:schemeClr val="dk1"/>
                </a:solidFill>
                <a:latin typeface="Arial"/>
                <a:ea typeface="Arial"/>
                <a:cs typeface="Arial"/>
                <a:sym typeface="Arial"/>
              </a:rPr>
              <a:t> </a:t>
            </a:r>
            <a:r>
              <a:rPr b="0" i="1" lang="en-US" sz="2400" u="none">
                <a:solidFill>
                  <a:schemeClr val="dk1"/>
                </a:solidFill>
                <a:latin typeface="Arial"/>
                <a:ea typeface="Arial"/>
                <a:cs typeface="Arial"/>
                <a:sym typeface="Arial"/>
              </a:rPr>
              <a:t>„With a view to ensuring the effective exercise of the right to protection of health, the </a:t>
            </a:r>
            <a:r>
              <a:rPr b="1" i="1" lang="en-US" sz="2400" u="none">
                <a:solidFill>
                  <a:schemeClr val="dk1"/>
                </a:solidFill>
                <a:latin typeface="Arial"/>
                <a:ea typeface="Arial"/>
                <a:cs typeface="Arial"/>
                <a:sym typeface="Arial"/>
              </a:rPr>
              <a:t>Parties undertake, either directly or in cooperation with public or private organisations, to take appropriate measures</a:t>
            </a:r>
            <a:r>
              <a:rPr b="0" i="1" lang="en-US" sz="2400" u="none">
                <a:solidFill>
                  <a:schemeClr val="dk1"/>
                </a:solidFill>
                <a:latin typeface="Arial"/>
                <a:ea typeface="Arial"/>
                <a:cs typeface="Arial"/>
                <a:sym typeface="Arial"/>
              </a:rPr>
              <a:t> designed inter alia: to remove as far as possible the causes of ill-health; to provide advisory and educational facilities for the promotion of health and the encouragement of individual responsibility in matters of health; to prevent as far as possible epidemic, endemic and other diseases, as well as accidents.“</a:t>
            </a:r>
            <a:r>
              <a:rPr b="0" i="0" lang="en-US" sz="2400" u="none">
                <a:solidFill>
                  <a:schemeClr val="dk1"/>
                </a:solidFill>
                <a:latin typeface="Arial"/>
                <a:ea typeface="Arial"/>
                <a:cs typeface="Arial"/>
                <a:sym typeface="Arial"/>
              </a:rPr>
              <a:t> </a:t>
            </a:r>
          </a:p>
          <a:p>
            <a:pPr indent="-342900" lvl="0" marL="342900" marR="0" rtl="0" algn="l">
              <a:spcBef>
                <a:spcPts val="480"/>
              </a:spcBef>
              <a:spcAft>
                <a:spcPts val="0"/>
              </a:spcAft>
              <a:buClr>
                <a:schemeClr val="dk1"/>
              </a:buClr>
              <a:buSzPct val="100000"/>
              <a:buFont typeface="Arial"/>
              <a:buNone/>
            </a:pPr>
            <a:r>
              <a:t/>
            </a:r>
            <a:endParaRPr b="0" i="0" sz="2400" u="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44" name="Shape 144"/>
        <p:cNvGrpSpPr/>
        <p:nvPr/>
      </p:nvGrpSpPr>
      <p:grpSpPr>
        <a:xfrm>
          <a:off x="0" y="0"/>
          <a:ext cx="0" cy="0"/>
          <a:chOff x="0" y="0"/>
          <a:chExt cx="0" cy="0"/>
        </a:xfrm>
      </p:grpSpPr>
      <p:sp>
        <p:nvSpPr>
          <p:cNvPr id="145" name="Shape 145"/>
          <p:cNvSpPr txBox="1"/>
          <p:nvPr>
            <p:ph type="title"/>
          </p:nvPr>
        </p:nvSpPr>
        <p:spPr>
          <a:xfrm>
            <a:off x="457200" y="274637"/>
            <a:ext cx="8229600" cy="1143000"/>
          </a:xfrm>
          <a:prstGeom prst="rect">
            <a:avLst/>
          </a:prstGeom>
        </p:spPr>
        <p:txBody>
          <a:bodyPr anchorCtr="0" anchor="ctr" bIns="91425" lIns="91425" rIns="91425" wrap="square" tIns="91425">
            <a:noAutofit/>
          </a:bodyPr>
          <a:lstStyle/>
          <a:p>
            <a:pPr lvl="0">
              <a:spcBef>
                <a:spcPts val="0"/>
              </a:spcBef>
              <a:buNone/>
            </a:pPr>
            <a:r>
              <a:rPr lang="en-US"/>
              <a:t>Social security</a:t>
            </a:r>
          </a:p>
        </p:txBody>
      </p:sp>
      <p:sp>
        <p:nvSpPr>
          <p:cNvPr id="146" name="Shape 146"/>
          <p:cNvSpPr txBox="1"/>
          <p:nvPr>
            <p:ph idx="1" type="body"/>
          </p:nvPr>
        </p:nvSpPr>
        <p:spPr>
          <a:xfrm>
            <a:off x="457200" y="1344075"/>
            <a:ext cx="8229600" cy="4782300"/>
          </a:xfrm>
          <a:prstGeom prst="rect">
            <a:avLst/>
          </a:prstGeom>
        </p:spPr>
        <p:txBody>
          <a:bodyPr anchorCtr="0" anchor="t" bIns="91425" lIns="91425" rIns="91425" wrap="square" tIns="91425">
            <a:noAutofit/>
          </a:bodyPr>
          <a:lstStyle/>
          <a:p>
            <a:pPr lvl="0">
              <a:spcBef>
                <a:spcPts val="0"/>
              </a:spcBef>
              <a:buClr>
                <a:schemeClr val="dk1"/>
              </a:buClr>
              <a:buSzPct val="55000"/>
              <a:buFont typeface="Arial"/>
              <a:buNone/>
            </a:pPr>
            <a:r>
              <a:rPr lang="en-US" sz="2000"/>
              <a:t>With a view to ensuring the effective exercise of the right to social security, the Contracting Parties undertake:</a:t>
            </a:r>
          </a:p>
          <a:p>
            <a:pPr lvl="0">
              <a:spcBef>
                <a:spcPts val="0"/>
              </a:spcBef>
              <a:buClr>
                <a:schemeClr val="dk1"/>
              </a:buClr>
              <a:buSzPct val="55000"/>
              <a:buFont typeface="Arial"/>
              <a:buNone/>
            </a:pPr>
            <a:r>
              <a:rPr lang="en-US" sz="2000"/>
              <a:t>1 to establish or maintain a system of social security;</a:t>
            </a:r>
          </a:p>
          <a:p>
            <a:pPr lvl="0">
              <a:spcBef>
                <a:spcPts val="0"/>
              </a:spcBef>
              <a:buClr>
                <a:schemeClr val="dk1"/>
              </a:buClr>
              <a:buSzPct val="55000"/>
              <a:buFont typeface="Arial"/>
              <a:buNone/>
            </a:pPr>
            <a:r>
              <a:rPr lang="en-US" sz="2000"/>
              <a:t>2 to maintain the social security system at a satisfactory level at least equal to that required for ratification of International Labour Convention (No. 102) Concerning Minimum Standards of Social Security;</a:t>
            </a:r>
          </a:p>
          <a:p>
            <a:pPr lvl="0">
              <a:spcBef>
                <a:spcPts val="0"/>
              </a:spcBef>
              <a:buClr>
                <a:schemeClr val="dk1"/>
              </a:buClr>
              <a:buSzPct val="55000"/>
              <a:buFont typeface="Arial"/>
              <a:buNone/>
            </a:pPr>
            <a:r>
              <a:rPr lang="en-US" sz="2000"/>
              <a:t>3 to endeavour to raise progressively the system of social security to a higher level;</a:t>
            </a:r>
          </a:p>
          <a:p>
            <a:pPr lvl="0">
              <a:spcBef>
                <a:spcPts val="0"/>
              </a:spcBef>
              <a:buClr>
                <a:schemeClr val="dk1"/>
              </a:buClr>
              <a:buSzPct val="55000"/>
              <a:buFont typeface="Arial"/>
              <a:buNone/>
            </a:pPr>
            <a:r>
              <a:rPr lang="en-US" sz="2000"/>
              <a:t>4 to take steps, by the conclusion of appropriate bilateral and multilateral agreements, or by other means, and subject to the conditions laid down in such agreements, in order to ensure: a equal treatment with their own nationals of the nationals of other Contracting Parties in respect of social security rights…</a:t>
            </a:r>
          </a:p>
          <a:p>
            <a:pPr lvl="0">
              <a:spcBef>
                <a:spcPts val="0"/>
              </a:spcBef>
              <a:buNone/>
            </a:pPr>
            <a:r>
              <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Free Education</a:t>
            </a:r>
          </a:p>
        </p:txBody>
      </p:sp>
      <p:sp>
        <p:nvSpPr>
          <p:cNvPr id="152" name="Shape 152"/>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1" lang="en-US" sz="3200" u="none">
                <a:solidFill>
                  <a:schemeClr val="dk1"/>
                </a:solidFill>
                <a:latin typeface="Arial"/>
                <a:ea typeface="Arial"/>
                <a:cs typeface="Arial"/>
                <a:sym typeface="Arial"/>
              </a:rPr>
              <a:t>CC: „Citizens have the right to free elementary and secondary school education, and, depending on particular citizens’ ability and the capability of society, also to higher education.“ </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What does it mean to be “free”</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56" name="Shape 156"/>
        <p:cNvGrpSpPr/>
        <p:nvPr/>
      </p:nvGrpSpPr>
      <p:grpSpPr>
        <a:xfrm>
          <a:off x="0" y="0"/>
          <a:ext cx="0" cy="0"/>
          <a:chOff x="0" y="0"/>
          <a:chExt cx="0" cy="0"/>
        </a:xfrm>
      </p:grpSpPr>
      <p:sp>
        <p:nvSpPr>
          <p:cNvPr id="157" name="Shape 157"/>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Enforceability</a:t>
            </a:r>
          </a:p>
        </p:txBody>
      </p:sp>
      <p:sp>
        <p:nvSpPr>
          <p:cNvPr id="158" name="Shape 158"/>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US" sz="2800" u="none">
                <a:solidFill>
                  <a:schemeClr val="dk1"/>
                </a:solidFill>
                <a:latin typeface="Arial"/>
                <a:ea typeface="Arial"/>
                <a:cs typeface="Arial"/>
                <a:sym typeface="Arial"/>
              </a:rPr>
              <a:t>Much lower than in case of „real“ fundamental rights – limited judicial review.</a:t>
            </a:r>
          </a:p>
          <a:p>
            <a:pPr indent="-342900" lvl="0" marL="342900" marR="0" rtl="0" algn="l">
              <a:lnSpc>
                <a:spcPct val="100000"/>
              </a:lnSpc>
              <a:spcBef>
                <a:spcPts val="560"/>
              </a:spcBef>
              <a:spcAft>
                <a:spcPts val="0"/>
              </a:spcAft>
              <a:buClr>
                <a:schemeClr val="dk1"/>
              </a:buClr>
              <a:buSzPct val="100000"/>
              <a:buFont typeface="Arial"/>
              <a:buChar char="•"/>
            </a:pPr>
            <a:r>
              <a:rPr b="0" i="0" lang="en-US" sz="2800" u="none">
                <a:solidFill>
                  <a:schemeClr val="dk1"/>
                </a:solidFill>
                <a:latin typeface="Arial"/>
                <a:ea typeface="Arial"/>
                <a:cs typeface="Arial"/>
                <a:sym typeface="Arial"/>
              </a:rPr>
              <a:t>International enforceability is almost non-existent (no courts, no complaint procedure with the exception of optional protocol to the ESC)</a:t>
            </a:r>
          </a:p>
          <a:p>
            <a:pPr indent="-342900" lvl="0" marL="342900" marR="0" rtl="0" algn="l">
              <a:lnSpc>
                <a:spcPct val="100000"/>
              </a:lnSpc>
              <a:spcBef>
                <a:spcPts val="560"/>
              </a:spcBef>
              <a:spcAft>
                <a:spcPts val="0"/>
              </a:spcAft>
              <a:buClr>
                <a:schemeClr val="dk1"/>
              </a:buClr>
              <a:buSzPct val="100000"/>
              <a:buFont typeface="Arial"/>
              <a:buChar char="•"/>
            </a:pPr>
            <a:r>
              <a:rPr b="0" i="0" lang="en-US" sz="2800" u="none">
                <a:solidFill>
                  <a:schemeClr val="dk1"/>
                </a:solidFill>
                <a:latin typeface="Arial"/>
                <a:ea typeface="Arial"/>
                <a:cs typeface="Arial"/>
                <a:sym typeface="Arial"/>
              </a:rPr>
              <a:t>Common standards are unlikely to be introduced; migration of ideas (like proportionality or </a:t>
            </a:r>
            <a:r>
              <a:rPr b="0" i="1" lang="en-US" sz="2800" u="none">
                <a:solidFill>
                  <a:schemeClr val="dk1"/>
                </a:solidFill>
                <a:latin typeface="Arial"/>
                <a:ea typeface="Arial"/>
                <a:cs typeface="Arial"/>
                <a:sym typeface="Arial"/>
              </a:rPr>
              <a:t>in dubio pro mitius </a:t>
            </a:r>
            <a:r>
              <a:rPr b="0" i="0" lang="en-US" sz="2800" u="none">
                <a:solidFill>
                  <a:schemeClr val="dk1"/>
                </a:solidFill>
                <a:latin typeface="Arial"/>
                <a:ea typeface="Arial"/>
                <a:cs typeface="Arial"/>
                <a:sym typeface="Arial"/>
              </a:rPr>
              <a:t>in case of first-generation rights) is very limited.</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62" name="Shape 162"/>
        <p:cNvGrpSpPr/>
        <p:nvPr/>
      </p:nvGrpSpPr>
      <p:grpSpPr>
        <a:xfrm>
          <a:off x="0" y="0"/>
          <a:ext cx="0" cy="0"/>
          <a:chOff x="0" y="0"/>
          <a:chExt cx="0" cy="0"/>
        </a:xfrm>
      </p:grpSpPr>
      <p:sp>
        <p:nvSpPr>
          <p:cNvPr id="163" name="Shape 163"/>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Social Rights and Proportionality</a:t>
            </a:r>
          </a:p>
        </p:txBody>
      </p:sp>
      <p:sp>
        <p:nvSpPr>
          <p:cNvPr id="164" name="Shape 164"/>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Use of proportionality is limited, even though it is generally one of the most important HR concepts (Kai Moller labels it part of “global model of rights”).</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Various approach of national courts, but proportionality is used only exceptionally (Latvia) and even then it is highly problematic.</a:t>
            </a:r>
          </a:p>
          <a:p>
            <a:pPr indent="-342900" lvl="0" marL="342900" marR="0" rtl="0" algn="l">
              <a:spcBef>
                <a:spcPts val="640"/>
              </a:spcBef>
              <a:spcAft>
                <a:spcPts val="0"/>
              </a:spcAft>
              <a:buClr>
                <a:schemeClr val="dk1"/>
              </a:buClr>
              <a:buSzPct val="100000"/>
              <a:buFont typeface="Arial"/>
              <a:buNone/>
            </a:pPr>
            <a:r>
              <a:t/>
            </a:r>
            <a:endParaRPr b="0" i="0" sz="3200" u="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68" name="Shape 168"/>
        <p:cNvGrpSpPr/>
        <p:nvPr/>
      </p:nvGrpSpPr>
      <p:grpSpPr>
        <a:xfrm>
          <a:off x="0" y="0"/>
          <a:ext cx="0" cy="0"/>
          <a:chOff x="0" y="0"/>
          <a:chExt cx="0" cy="0"/>
        </a:xfrm>
      </p:grpSpPr>
      <p:sp>
        <p:nvSpPr>
          <p:cNvPr id="169" name="Shape 169"/>
          <p:cNvSpPr txBox="1"/>
          <p:nvPr>
            <p:ph type="title"/>
          </p:nvPr>
        </p:nvSpPr>
        <p:spPr>
          <a:xfrm flipH="1" rot="10800000">
            <a:off x="457200" y="188912"/>
            <a:ext cx="6707187" cy="485775"/>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t/>
            </a:r>
            <a:endParaRPr b="0" i="0" sz="4400" u="none" cap="none" strike="noStrike">
              <a:solidFill>
                <a:schemeClr val="dk2"/>
              </a:solidFill>
              <a:latin typeface="Arial"/>
              <a:ea typeface="Arial"/>
              <a:cs typeface="Arial"/>
              <a:sym typeface="Arial"/>
            </a:endParaRPr>
          </a:p>
        </p:txBody>
      </p:sp>
      <p:sp>
        <p:nvSpPr>
          <p:cNvPr id="170" name="Shape 170"/>
          <p:cNvSpPr txBox="1"/>
          <p:nvPr>
            <p:ph idx="1" type="body"/>
          </p:nvPr>
        </p:nvSpPr>
        <p:spPr>
          <a:xfrm>
            <a:off x="457200" y="188912"/>
            <a:ext cx="8229600" cy="7118350"/>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Cf. Latvian CC judgement 2009-08-01</a:t>
            </a:r>
          </a:p>
          <a:p>
            <a:pPr indent="-508000" lvl="0" marL="342900" marR="0" rtl="0" algn="just">
              <a:lnSpc>
                <a:spcPct val="100000"/>
              </a:lnSpc>
              <a:spcBef>
                <a:spcPts val="520"/>
              </a:spcBef>
              <a:spcAft>
                <a:spcPts val="0"/>
              </a:spcAft>
              <a:buClr>
                <a:schemeClr val="dk1"/>
              </a:buClr>
              <a:buSzPct val="100000"/>
              <a:buFont typeface="Arial"/>
              <a:buNone/>
            </a:pPr>
            <a:r>
              <a:rPr b="0" i="1" lang="en-US" sz="2600" u="none">
                <a:solidFill>
                  <a:schemeClr val="dk1"/>
                </a:solidFill>
                <a:latin typeface="Arial"/>
                <a:ea typeface="Arial"/>
                <a:cs typeface="Arial"/>
                <a:sym typeface="Arial"/>
              </a:rPr>
              <a:t>The persons summoned by the Constitutional Court have also indicated to alternative solutions to the Contested Norm. M. Hansen maintains that it would be possible cancel examination of pensions only in the case if this would ensure even greater budget deficit or budget expenses would be even more reduced, or budget incomes would be increased at the expense of increased tax rate. He rejects the above mentioned alternatives since they are less favourable if compared with the Contested Norm (see: case materials, Vol. 2, pp. 60 – 61). However, the School of Economics indicates that the legislator would have succeeded to reach the same effect as the one guaranteed by the Contested Norm if pensions were taxed... </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74" name="Shape 174"/>
        <p:cNvGrpSpPr/>
        <p:nvPr/>
      </p:nvGrpSpPr>
      <p:grpSpPr>
        <a:xfrm>
          <a:off x="0" y="0"/>
          <a:ext cx="0" cy="0"/>
          <a:chOff x="0" y="0"/>
          <a:chExt cx="0" cy="0"/>
        </a:xfrm>
      </p:grpSpPr>
      <p:sp>
        <p:nvSpPr>
          <p:cNvPr id="175" name="Shape 175"/>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Alternatives to proportionallity</a:t>
            </a:r>
          </a:p>
        </p:txBody>
      </p:sp>
      <p:sp>
        <p:nvSpPr>
          <p:cNvPr id="176" name="Shape 176"/>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203200" lvl="0" marL="0" marR="0" rtl="0" algn="ctr">
              <a:lnSpc>
                <a:spcPct val="100000"/>
              </a:lnSpc>
              <a:spcBef>
                <a:spcPts val="0"/>
              </a:spcBef>
              <a:spcAft>
                <a:spcPts val="0"/>
              </a:spcAft>
              <a:buClr>
                <a:schemeClr val="dk1"/>
              </a:buClr>
              <a:buSzPct val="100000"/>
              <a:buFont typeface="Arial"/>
              <a:buNone/>
            </a:pPr>
            <a:r>
              <a:rPr b="0" i="0" lang="en-US" sz="3200" u="none">
                <a:solidFill>
                  <a:schemeClr val="dk1"/>
                </a:solidFill>
                <a:latin typeface="Arial"/>
                <a:ea typeface="Arial"/>
                <a:cs typeface="Arial"/>
                <a:sym typeface="Arial"/>
              </a:rPr>
              <a:t>Czech version of “rational basis + essentiality” test.</a:t>
            </a:r>
          </a:p>
          <a:p>
            <a:pPr indent="-152400" lvl="0" marL="0" marR="0" rtl="0" algn="l">
              <a:lnSpc>
                <a:spcPct val="100000"/>
              </a:lnSpc>
              <a:spcBef>
                <a:spcPts val="480"/>
              </a:spcBef>
              <a:spcAft>
                <a:spcPts val="0"/>
              </a:spcAft>
              <a:buClr>
                <a:schemeClr val="dk1"/>
              </a:buClr>
              <a:buSzPct val="100000"/>
              <a:buFont typeface="Arial"/>
              <a:buNone/>
            </a:pPr>
            <a:r>
              <a:rPr b="0" i="0" lang="en-US" sz="2400" u="none">
                <a:solidFill>
                  <a:schemeClr val="dk1"/>
                </a:solidFill>
                <a:latin typeface="Arial"/>
                <a:ea typeface="Arial"/>
                <a:cs typeface="Arial"/>
                <a:sym typeface="Arial"/>
              </a:rPr>
              <a:t>1) defining the significance and essence of the social right, that is a certain essential content. </a:t>
            </a:r>
          </a:p>
          <a:p>
            <a:pPr indent="-152400" lvl="0" marL="0" marR="0" rtl="0" algn="l">
              <a:lnSpc>
                <a:spcPct val="100000"/>
              </a:lnSpc>
              <a:spcBef>
                <a:spcPts val="480"/>
              </a:spcBef>
              <a:spcAft>
                <a:spcPts val="0"/>
              </a:spcAft>
              <a:buClr>
                <a:schemeClr val="dk1"/>
              </a:buClr>
              <a:buSzPct val="100000"/>
              <a:buFont typeface="Arial"/>
              <a:buNone/>
            </a:pPr>
            <a:r>
              <a:rPr b="0" i="0" lang="en-US" sz="2400" u="none">
                <a:solidFill>
                  <a:schemeClr val="dk1"/>
                </a:solidFill>
                <a:latin typeface="Arial"/>
                <a:ea typeface="Arial"/>
                <a:cs typeface="Arial"/>
                <a:sym typeface="Arial"/>
              </a:rPr>
              <a:t>2) evaluating whether the statute does not affect essential content. If not, then </a:t>
            </a:r>
          </a:p>
          <a:p>
            <a:pPr indent="-152400" lvl="0" marL="0" marR="0" rtl="0" algn="l">
              <a:lnSpc>
                <a:spcPct val="100000"/>
              </a:lnSpc>
              <a:spcBef>
                <a:spcPts val="480"/>
              </a:spcBef>
              <a:spcAft>
                <a:spcPts val="0"/>
              </a:spcAft>
              <a:buClr>
                <a:schemeClr val="dk1"/>
              </a:buClr>
              <a:buSzPct val="100000"/>
              <a:buFont typeface="Arial"/>
              <a:buNone/>
            </a:pPr>
            <a:r>
              <a:rPr b="0" i="0" lang="en-US" sz="2400" u="none">
                <a:solidFill>
                  <a:schemeClr val="dk1"/>
                </a:solidFill>
                <a:latin typeface="Arial"/>
                <a:ea typeface="Arial"/>
                <a:cs typeface="Arial"/>
                <a:sym typeface="Arial"/>
              </a:rPr>
              <a:t>3) evaluating whether the statutory framework pursues a legitimate aim</a:t>
            </a:r>
            <a:br>
              <a:rPr b="0" i="0" lang="en-US" sz="2400" u="none">
                <a:solidFill>
                  <a:schemeClr val="dk1"/>
                </a:solidFill>
                <a:latin typeface="Arial"/>
                <a:ea typeface="Arial"/>
                <a:cs typeface="Arial"/>
                <a:sym typeface="Arial"/>
              </a:rPr>
            </a:br>
            <a:r>
              <a:rPr b="0" i="0" lang="en-US" sz="2400" u="none">
                <a:solidFill>
                  <a:schemeClr val="dk1"/>
                </a:solidFill>
                <a:latin typeface="Arial"/>
                <a:ea typeface="Arial"/>
                <a:cs typeface="Arial"/>
                <a:sym typeface="Arial"/>
              </a:rPr>
              <a:t>4) weighing the question of whether the statutory means used to achieve it is reasonable, even if not necessarily the best, most suitable, most effective, or wisest.</a:t>
            </a:r>
          </a:p>
          <a:p>
            <a:pPr indent="-342900" lvl="0" marL="342900" marR="0" rtl="0" algn="l">
              <a:spcBef>
                <a:spcPts val="480"/>
              </a:spcBef>
              <a:spcAft>
                <a:spcPts val="0"/>
              </a:spcAft>
              <a:buClr>
                <a:schemeClr val="dk1"/>
              </a:buClr>
              <a:buSzPct val="100000"/>
              <a:buFont typeface="Arial"/>
              <a:buNone/>
            </a:pPr>
            <a:r>
              <a:t/>
            </a:r>
            <a:endParaRPr b="0" i="0" sz="2400" u="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89" name="Shape 89"/>
        <p:cNvGrpSpPr/>
        <p:nvPr/>
      </p:nvGrpSpPr>
      <p:grpSpPr>
        <a:xfrm>
          <a:off x="0" y="0"/>
          <a:ext cx="0" cy="0"/>
          <a:chOff x="0" y="0"/>
          <a:chExt cx="0" cy="0"/>
        </a:xfrm>
      </p:grpSpPr>
      <p:sp>
        <p:nvSpPr>
          <p:cNvPr id="90" name="Shape 90"/>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Historical Context</a:t>
            </a:r>
          </a:p>
        </p:txBody>
      </p:sp>
      <p:sp>
        <p:nvSpPr>
          <p:cNvPr id="91" name="Shape 91"/>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Arial"/>
                <a:ea typeface="Arial"/>
                <a:cs typeface="Arial"/>
                <a:sym typeface="Arial"/>
              </a:rPr>
              <a:t>Reaction to social changes in 19</a:t>
            </a:r>
            <a:r>
              <a:rPr b="0" baseline="30000" i="0" lang="en-US" sz="3200" u="none" cap="none" strike="noStrike">
                <a:solidFill>
                  <a:schemeClr val="dk1"/>
                </a:solidFill>
                <a:latin typeface="Arial"/>
                <a:ea typeface="Arial"/>
                <a:cs typeface="Arial"/>
                <a:sym typeface="Arial"/>
              </a:rPr>
              <a:t>th</a:t>
            </a:r>
            <a:r>
              <a:rPr b="0" i="0" lang="en-US" sz="3200" u="none" cap="none" strike="noStrike">
                <a:solidFill>
                  <a:schemeClr val="dk1"/>
                </a:solidFill>
                <a:latin typeface="Arial"/>
                <a:ea typeface="Arial"/>
                <a:cs typeface="Arial"/>
                <a:sym typeface="Arial"/>
              </a:rPr>
              <a:t> and early 20</a:t>
            </a:r>
            <a:r>
              <a:rPr b="0" baseline="30000" i="0" lang="en-US" sz="3200" u="none" cap="none" strike="noStrike">
                <a:solidFill>
                  <a:schemeClr val="dk1"/>
                </a:solidFill>
                <a:latin typeface="Arial"/>
                <a:ea typeface="Arial"/>
                <a:cs typeface="Arial"/>
                <a:sym typeface="Arial"/>
              </a:rPr>
              <a:t>th</a:t>
            </a:r>
            <a:r>
              <a:rPr b="0" i="0" lang="en-US" sz="3200" u="none" cap="none" strike="noStrike">
                <a:solidFill>
                  <a:schemeClr val="dk1"/>
                </a:solidFill>
                <a:latin typeface="Arial"/>
                <a:ea typeface="Arial"/>
                <a:cs typeface="Arial"/>
                <a:sym typeface="Arial"/>
              </a:rPr>
              <a:t> century.</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cap="none" strike="noStrike">
                <a:solidFill>
                  <a:schemeClr val="dk1"/>
                </a:solidFill>
                <a:latin typeface="Arial"/>
                <a:ea typeface="Arial"/>
                <a:cs typeface="Arial"/>
                <a:sym typeface="Arial"/>
              </a:rPr>
              <a:t>Related to the evolution of “welfare state” (first traces in late 19</a:t>
            </a:r>
            <a:r>
              <a:rPr b="0" baseline="30000" i="0" lang="en-US" sz="3200" u="none" cap="none" strike="noStrike">
                <a:solidFill>
                  <a:schemeClr val="dk1"/>
                </a:solidFill>
                <a:latin typeface="Arial"/>
                <a:ea typeface="Arial"/>
                <a:cs typeface="Arial"/>
                <a:sym typeface="Arial"/>
              </a:rPr>
              <a:t>th</a:t>
            </a:r>
            <a:r>
              <a:rPr b="0" i="0" lang="en-US" sz="3200" u="none" cap="none" strike="noStrike">
                <a:solidFill>
                  <a:schemeClr val="dk1"/>
                </a:solidFill>
                <a:latin typeface="Arial"/>
                <a:ea typeface="Arial"/>
                <a:cs typeface="Arial"/>
                <a:sym typeface="Arial"/>
              </a:rPr>
              <a:t> century in Germany, early 20</a:t>
            </a:r>
            <a:r>
              <a:rPr b="0" baseline="30000" i="0" lang="en-US" sz="3200" u="none" cap="none" strike="noStrike">
                <a:solidFill>
                  <a:schemeClr val="dk1"/>
                </a:solidFill>
                <a:latin typeface="Arial"/>
                <a:ea typeface="Arial"/>
                <a:cs typeface="Arial"/>
                <a:sym typeface="Arial"/>
              </a:rPr>
              <a:t>th</a:t>
            </a:r>
            <a:r>
              <a:rPr b="0" i="0" lang="en-US" sz="3200" u="none" cap="none" strike="noStrike">
                <a:solidFill>
                  <a:schemeClr val="dk1"/>
                </a:solidFill>
                <a:latin typeface="Arial"/>
                <a:ea typeface="Arial"/>
                <a:cs typeface="Arial"/>
                <a:sym typeface="Arial"/>
              </a:rPr>
              <a:t> century in the UK)</a:t>
            </a:r>
          </a:p>
          <a:p>
            <a:pPr indent="-342900" lvl="0" marL="342900" marR="0" rtl="0" algn="l">
              <a:spcBef>
                <a:spcPts val="640"/>
              </a:spcBef>
              <a:spcAft>
                <a:spcPts val="0"/>
              </a:spcAft>
              <a:buClr>
                <a:schemeClr val="dk1"/>
              </a:buClr>
              <a:buSzPct val="100000"/>
              <a:buFont typeface="Arial"/>
              <a:buNone/>
            </a:pPr>
            <a:r>
              <a:t/>
            </a:r>
            <a:endParaRPr b="0" i="0" sz="3200" u="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Political and Philosophical Context</a:t>
            </a:r>
          </a:p>
        </p:txBody>
      </p:sp>
      <p:sp>
        <p:nvSpPr>
          <p:cNvPr id="97" name="Shape 97"/>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Relation to human dignity</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At the same time politically controversial (mostly the extent of social rights and level of their protection, not their very existence)</a:t>
            </a:r>
          </a:p>
          <a:p>
            <a:pPr indent="-342900" lvl="0" marL="342900" marR="0" rtl="0" algn="l">
              <a:spcBef>
                <a:spcPts val="640"/>
              </a:spcBef>
              <a:spcAft>
                <a:spcPts val="0"/>
              </a:spcAft>
              <a:buClr>
                <a:schemeClr val="dk1"/>
              </a:buClr>
              <a:buSzPct val="100000"/>
              <a:buFont typeface="Arial"/>
              <a:buNone/>
            </a:pPr>
            <a:r>
              <a:t/>
            </a:r>
            <a:endParaRPr b="0" i="0" sz="3200" u="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01" name="Shape 101"/>
        <p:cNvGrpSpPr/>
        <p:nvPr/>
      </p:nvGrpSpPr>
      <p:grpSpPr>
        <a:xfrm>
          <a:off x="0" y="0"/>
          <a:ext cx="0" cy="0"/>
          <a:chOff x="0" y="0"/>
          <a:chExt cx="0" cy="0"/>
        </a:xfrm>
      </p:grpSpPr>
      <p:sp>
        <p:nvSpPr>
          <p:cNvPr id="102" name="Shape 102"/>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Social Rights as Fundamental Rights</a:t>
            </a:r>
          </a:p>
        </p:txBody>
      </p:sp>
      <p:sp>
        <p:nvSpPr>
          <p:cNvPr id="103" name="Shape 103"/>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Social rights as constitutional rights (some southern European states, CEE, South Africa etc., generally newer constitutions</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Sometimes protected as part of classical rights</a:t>
            </a:r>
          </a:p>
          <a:p>
            <a:pPr indent="-342900" lvl="0" marL="342900" marR="0" rtl="0" algn="l">
              <a:spcBef>
                <a:spcPts val="640"/>
              </a:spcBef>
              <a:spcAft>
                <a:spcPts val="0"/>
              </a:spcAft>
              <a:buClr>
                <a:schemeClr val="dk1"/>
              </a:buClr>
              <a:buSzPct val="100000"/>
              <a:buFont typeface="Arial"/>
              <a:buNone/>
            </a:pPr>
            <a:r>
              <a:t/>
            </a:r>
            <a:endParaRPr b="0" i="0" sz="3200" u="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07" name="Shape 107"/>
        <p:cNvGrpSpPr/>
        <p:nvPr/>
      </p:nvGrpSpPr>
      <p:grpSpPr>
        <a:xfrm>
          <a:off x="0" y="0"/>
          <a:ext cx="0" cy="0"/>
          <a:chOff x="0" y="0"/>
          <a:chExt cx="0" cy="0"/>
        </a:xfrm>
      </p:grpSpPr>
      <p:sp>
        <p:nvSpPr>
          <p:cNvPr id="108" name="Shape 108"/>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54000" lvl="0" marL="0" marR="0" rtl="0" algn="ctr">
              <a:lnSpc>
                <a:spcPct val="100000"/>
              </a:lnSpc>
              <a:spcBef>
                <a:spcPts val="0"/>
              </a:spcBef>
              <a:spcAft>
                <a:spcPts val="0"/>
              </a:spcAft>
              <a:buClr>
                <a:schemeClr val="dk2"/>
              </a:buClr>
              <a:buSzPct val="100000"/>
              <a:buFont typeface="Arial"/>
              <a:buNone/>
            </a:pPr>
            <a:r>
              <a:rPr b="0" i="0" lang="en-US" sz="4000" u="none" cap="none" strike="noStrike">
                <a:solidFill>
                  <a:schemeClr val="dk2"/>
                </a:solidFill>
                <a:latin typeface="Arial"/>
                <a:ea typeface="Arial"/>
                <a:cs typeface="Arial"/>
                <a:sym typeface="Arial"/>
              </a:rPr>
              <a:t>The Problem of „Positive Rights“</a:t>
            </a:r>
          </a:p>
        </p:txBody>
      </p:sp>
      <p:sp>
        <p:nvSpPr>
          <p:cNvPr id="109" name="Shape 109"/>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Criticized by economic liberals</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According to some not suitable for constitutional protection (political question, enforceability)</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What can be described as a positive right? (social rights, fair trial, shift from negative rights to positive rights in the case-law)</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13" name="Shape 113"/>
        <p:cNvGrpSpPr/>
        <p:nvPr/>
      </p:nvGrpSpPr>
      <p:grpSpPr>
        <a:xfrm>
          <a:off x="0" y="0"/>
          <a:ext cx="0" cy="0"/>
          <a:chOff x="0" y="0"/>
          <a:chExt cx="0" cy="0"/>
        </a:xfrm>
      </p:grpSpPr>
      <p:sp>
        <p:nvSpPr>
          <p:cNvPr id="114" name="Shape 114"/>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79400" lvl="0" marL="0" marR="0" rtl="0" algn="ctr">
              <a:lnSpc>
                <a:spcPct val="100000"/>
              </a:lnSpc>
              <a:spcBef>
                <a:spcPts val="0"/>
              </a:spcBef>
              <a:spcAft>
                <a:spcPts val="0"/>
              </a:spcAft>
              <a:buClr>
                <a:schemeClr val="dk2"/>
              </a:buClr>
              <a:buSzPct val="100000"/>
              <a:buFont typeface="Arial"/>
              <a:buNone/>
            </a:pPr>
            <a:r>
              <a:rPr b="0" i="0" lang="en-US" sz="4400" u="none" cap="none" strike="noStrike">
                <a:solidFill>
                  <a:schemeClr val="dk2"/>
                </a:solidFill>
                <a:latin typeface="Arial"/>
                <a:ea typeface="Arial"/>
                <a:cs typeface="Arial"/>
                <a:sym typeface="Arial"/>
              </a:rPr>
              <a:t>International Protection</a:t>
            </a:r>
          </a:p>
        </p:txBody>
      </p:sp>
      <p:sp>
        <p:nvSpPr>
          <p:cNvPr id="115" name="Shape 115"/>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ICESCR</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ESC</a:t>
            </a:r>
          </a:p>
          <a:p>
            <a:pPr indent="-342900" lvl="0" marL="342900" marR="0" rtl="0" algn="l">
              <a:lnSpc>
                <a:spcPct val="100000"/>
              </a:lnSpc>
              <a:spcBef>
                <a:spcPts val="64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Social aspects of classical fundamental rights (e. g. ECtHR cases like </a:t>
            </a:r>
            <a:r>
              <a:rPr b="0" i="1" lang="en-US" sz="3200" u="none">
                <a:solidFill>
                  <a:schemeClr val="dk1"/>
                </a:solidFill>
                <a:latin typeface="Arial"/>
                <a:ea typeface="Arial"/>
                <a:cs typeface="Arial"/>
                <a:sym typeface="Arial"/>
              </a:rPr>
              <a:t>Moldovan II, Larioshina or Lopez Ostra)</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19" name="Shape 119"/>
        <p:cNvGrpSpPr/>
        <p:nvPr/>
      </p:nvGrpSpPr>
      <p:grpSpPr>
        <a:xfrm>
          <a:off x="0" y="0"/>
          <a:ext cx="0" cy="0"/>
          <a:chOff x="0" y="0"/>
          <a:chExt cx="0" cy="0"/>
        </a:xfrm>
      </p:grpSpPr>
      <p:sp>
        <p:nvSpPr>
          <p:cNvPr id="120" name="Shape 120"/>
          <p:cNvSpPr txBox="1"/>
          <p:nvPr>
            <p:ph type="title"/>
          </p:nvPr>
        </p:nvSpPr>
        <p:spPr>
          <a:xfrm>
            <a:off x="457200" y="274637"/>
            <a:ext cx="8229600" cy="1143000"/>
          </a:xfrm>
          <a:prstGeom prst="rect">
            <a:avLst/>
          </a:prstGeom>
        </p:spPr>
        <p:txBody>
          <a:bodyPr anchorCtr="0" anchor="ctr" bIns="91425" lIns="91425" rIns="91425" wrap="square" tIns="91425">
            <a:noAutofit/>
          </a:bodyPr>
          <a:lstStyle/>
          <a:p>
            <a:pPr lvl="0">
              <a:spcBef>
                <a:spcPts val="0"/>
              </a:spcBef>
              <a:buNone/>
            </a:pPr>
            <a:r>
              <a:rPr lang="en-US"/>
              <a:t>Constitutional protection</a:t>
            </a:r>
          </a:p>
        </p:txBody>
      </p:sp>
      <p:sp>
        <p:nvSpPr>
          <p:cNvPr id="121" name="Shape 121"/>
          <p:cNvSpPr txBox="1"/>
          <p:nvPr>
            <p:ph idx="1" type="body"/>
          </p:nvPr>
        </p:nvSpPr>
        <p:spPr>
          <a:xfrm>
            <a:off x="457200" y="1600200"/>
            <a:ext cx="8229600" cy="4526100"/>
          </a:xfrm>
          <a:prstGeom prst="rect">
            <a:avLst/>
          </a:prstGeom>
        </p:spPr>
        <p:txBody>
          <a:bodyPr anchorCtr="0" anchor="t" bIns="91425" lIns="91425" rIns="91425" wrap="square" tIns="91425">
            <a:noAutofit/>
          </a:bodyPr>
          <a:lstStyle/>
          <a:p>
            <a:pPr lvl="0">
              <a:spcBef>
                <a:spcPts val="0"/>
              </a:spcBef>
              <a:buNone/>
            </a:pPr>
            <a:r>
              <a:t/>
            </a:r>
            <a:endParaRPr/>
          </a:p>
        </p:txBody>
      </p:sp>
      <p:pic>
        <p:nvPicPr>
          <p:cNvPr id="122" name="Shape 122"/>
          <p:cNvPicPr preferRelativeResize="0"/>
          <p:nvPr/>
        </p:nvPicPr>
        <p:blipFill>
          <a:blip r:embed="rId3">
            <a:alphaModFix/>
          </a:blip>
          <a:stretch>
            <a:fillRect/>
          </a:stretch>
        </p:blipFill>
        <p:spPr>
          <a:xfrm>
            <a:off x="615950" y="1164175"/>
            <a:ext cx="7723724" cy="56938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54000" lvl="0" marL="0" marR="0" rtl="0" algn="ctr">
              <a:lnSpc>
                <a:spcPct val="100000"/>
              </a:lnSpc>
              <a:spcBef>
                <a:spcPts val="0"/>
              </a:spcBef>
              <a:spcAft>
                <a:spcPts val="0"/>
              </a:spcAft>
              <a:buClr>
                <a:schemeClr val="dk2"/>
              </a:buClr>
              <a:buSzPct val="100000"/>
              <a:buFont typeface="Arial"/>
              <a:buNone/>
            </a:pPr>
            <a:r>
              <a:rPr b="0" i="0" lang="en-US" sz="4000" u="none" cap="none" strike="noStrike">
                <a:solidFill>
                  <a:schemeClr val="dk2"/>
                </a:solidFill>
                <a:latin typeface="Arial"/>
                <a:ea typeface="Arial"/>
                <a:cs typeface="Arial"/>
                <a:sym typeface="Arial"/>
              </a:rPr>
              <a:t>Examples of Social Rights Protection - Working conditions</a:t>
            </a:r>
          </a:p>
        </p:txBody>
      </p:sp>
      <p:sp>
        <p:nvSpPr>
          <p:cNvPr id="128" name="Shape 128"/>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342900" lvl="0" marL="342900" marR="0" rtl="0" algn="l">
              <a:lnSpc>
                <a:spcPct val="90000"/>
              </a:lnSpc>
              <a:spcBef>
                <a:spcPts val="0"/>
              </a:spcBef>
              <a:spcAft>
                <a:spcPts val="0"/>
              </a:spcAft>
              <a:buClr>
                <a:schemeClr val="dk1"/>
              </a:buClr>
              <a:buSzPct val="100000"/>
              <a:buFont typeface="Arial"/>
              <a:buChar char="•"/>
            </a:pPr>
            <a:r>
              <a:rPr b="0" i="0" lang="en-US" sz="3200" u="none">
                <a:solidFill>
                  <a:schemeClr val="dk1"/>
                </a:solidFill>
                <a:latin typeface="Arial"/>
                <a:ea typeface="Arial"/>
                <a:cs typeface="Arial"/>
                <a:sym typeface="Arial"/>
              </a:rPr>
              <a:t>Czech Charter (art. 28): </a:t>
            </a:r>
            <a:r>
              <a:rPr b="0" i="1" lang="en-US" sz="3200" u="none">
                <a:solidFill>
                  <a:schemeClr val="dk1"/>
                </a:solidFill>
                <a:latin typeface="Arial"/>
                <a:ea typeface="Arial"/>
                <a:cs typeface="Arial"/>
                <a:sym typeface="Arial"/>
              </a:rPr>
              <a:t>„Employees have the right to fair remuneration for their work and to satisfactory work conditions. Detailed provisions shall be set by law.“</a:t>
            </a:r>
          </a:p>
          <a:p>
            <a:pPr indent="-342900" lvl="0" marL="342900" marR="0" rtl="0" algn="l">
              <a:lnSpc>
                <a:spcPct val="90000"/>
              </a:lnSpc>
              <a:spcBef>
                <a:spcPts val="640"/>
              </a:spcBef>
              <a:spcAft>
                <a:spcPts val="0"/>
              </a:spcAft>
              <a:buClr>
                <a:schemeClr val="dk1"/>
              </a:buClr>
              <a:buSzPct val="100000"/>
              <a:buFont typeface="Arial"/>
              <a:buChar char="•"/>
            </a:pPr>
            <a:r>
              <a:rPr lang="en-US"/>
              <a:t>Old </a:t>
            </a:r>
            <a:r>
              <a:rPr b="0" i="0" lang="en-US" sz="3200" u="none">
                <a:solidFill>
                  <a:schemeClr val="dk1"/>
                </a:solidFill>
                <a:latin typeface="Arial"/>
                <a:ea typeface="Arial"/>
                <a:cs typeface="Arial"/>
                <a:sym typeface="Arial"/>
              </a:rPr>
              <a:t>Hungarian Constitution (art. 70/B/3): </a:t>
            </a:r>
            <a:r>
              <a:rPr b="0" i="1" lang="en-US" sz="3200" u="none">
                <a:solidFill>
                  <a:schemeClr val="dk1"/>
                </a:solidFill>
                <a:latin typeface="Arial"/>
                <a:ea typeface="Arial"/>
                <a:cs typeface="Arial"/>
                <a:sym typeface="Arial"/>
              </a:rPr>
              <a:t>„Everyone who works has the right to emolument that corresponds to the amount and quality of the work performed.“ </a:t>
            </a:r>
          </a:p>
          <a:p>
            <a:pPr indent="-342900" lvl="0" marL="342900" marR="0" rtl="0" algn="l">
              <a:spcBef>
                <a:spcPts val="640"/>
              </a:spcBef>
              <a:spcAft>
                <a:spcPts val="0"/>
              </a:spcAft>
              <a:buClr>
                <a:schemeClr val="dk1"/>
              </a:buClr>
              <a:buSzPct val="100000"/>
              <a:buFont typeface="Arial"/>
              <a:buNone/>
            </a:pPr>
            <a:r>
              <a:t/>
            </a:r>
            <a:endParaRPr b="0" i="1" sz="3200" u="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6DB"/>
            </a:gs>
            <a:gs pos="100000">
              <a:srgbClr val="FAD25C"/>
            </a:gs>
          </a:gsLst>
          <a:lin ang="5400012" scaled="0"/>
        </a:gradFill>
      </p:bgPr>
    </p:bg>
    <p:spTree>
      <p:nvGrpSpPr>
        <p:cNvPr id="132" name="Shape 132"/>
        <p:cNvGrpSpPr/>
        <p:nvPr/>
      </p:nvGrpSpPr>
      <p:grpSpPr>
        <a:xfrm>
          <a:off x="0" y="0"/>
          <a:ext cx="0" cy="0"/>
          <a:chOff x="0" y="0"/>
          <a:chExt cx="0" cy="0"/>
        </a:xfrm>
      </p:grpSpPr>
      <p:sp>
        <p:nvSpPr>
          <p:cNvPr id="133" name="Shape 133"/>
          <p:cNvSpPr txBox="1"/>
          <p:nvPr>
            <p:ph type="title"/>
          </p:nvPr>
        </p:nvSpPr>
        <p:spPr>
          <a:xfrm>
            <a:off x="457200" y="274637"/>
            <a:ext cx="8229600" cy="1143000"/>
          </a:xfrm>
          <a:prstGeom prst="rect">
            <a:avLst/>
          </a:prstGeom>
          <a:noFill/>
          <a:ln>
            <a:noFill/>
          </a:ln>
        </p:spPr>
        <p:txBody>
          <a:bodyPr anchorCtr="0" anchor="ctr" bIns="45700" lIns="91425" rIns="91425" wrap="square" tIns="45700">
            <a:noAutofit/>
          </a:bodyPr>
          <a:lstStyle/>
          <a:p>
            <a:pPr indent="-254000" lvl="0" marL="0" marR="0" rtl="0" algn="ctr">
              <a:lnSpc>
                <a:spcPct val="100000"/>
              </a:lnSpc>
              <a:spcBef>
                <a:spcPts val="0"/>
              </a:spcBef>
              <a:spcAft>
                <a:spcPts val="0"/>
              </a:spcAft>
              <a:buClr>
                <a:schemeClr val="dk2"/>
              </a:buClr>
              <a:buSzPct val="100000"/>
              <a:buFont typeface="Arial"/>
              <a:buNone/>
            </a:pPr>
            <a:r>
              <a:rPr b="0" i="0" lang="en-US" sz="4000" u="none" cap="none" strike="noStrike">
                <a:solidFill>
                  <a:schemeClr val="dk2"/>
                </a:solidFill>
                <a:latin typeface="Arial"/>
                <a:ea typeface="Arial"/>
                <a:cs typeface="Arial"/>
                <a:sym typeface="Arial"/>
              </a:rPr>
              <a:t>Examples of Social Rights Protection – Working conditions</a:t>
            </a:r>
          </a:p>
        </p:txBody>
      </p:sp>
      <p:sp>
        <p:nvSpPr>
          <p:cNvPr id="134" name="Shape 134"/>
          <p:cNvSpPr txBox="1"/>
          <p:nvPr>
            <p:ph idx="1" type="body"/>
          </p:nvPr>
        </p:nvSpPr>
        <p:spPr>
          <a:xfrm>
            <a:off x="457200" y="1600200"/>
            <a:ext cx="8229600" cy="4525962"/>
          </a:xfrm>
          <a:prstGeom prst="rect">
            <a:avLst/>
          </a:prstGeom>
          <a:noFill/>
          <a:ln>
            <a:noFill/>
          </a:ln>
        </p:spPr>
        <p:txBody>
          <a:bodyPr anchorCtr="0" anchor="t" bIns="45700" lIns="91425" rIns="91425" wrap="square" tIns="45700">
            <a:noAutofit/>
          </a:bodyPr>
          <a:lstStyle/>
          <a:p>
            <a:pPr indent="-469900" lvl="0" marL="342900" marR="0" rtl="0" algn="l">
              <a:lnSpc>
                <a:spcPct val="80000"/>
              </a:lnSpc>
              <a:spcBef>
                <a:spcPts val="0"/>
              </a:spcBef>
              <a:spcAft>
                <a:spcPts val="0"/>
              </a:spcAft>
              <a:buClr>
                <a:schemeClr val="dk1"/>
              </a:buClr>
              <a:buSzPct val="100000"/>
              <a:buFont typeface="Arial"/>
              <a:buNone/>
            </a:pPr>
            <a:r>
              <a:rPr b="0" i="0" lang="en-US" sz="2000" u="none">
                <a:solidFill>
                  <a:schemeClr val="dk1"/>
                </a:solidFill>
                <a:latin typeface="Arial"/>
                <a:ea typeface="Arial"/>
                <a:cs typeface="Arial"/>
                <a:sym typeface="Arial"/>
              </a:rPr>
              <a:t>ESC: </a:t>
            </a:r>
            <a:r>
              <a:rPr b="0" i="1" lang="en-US" sz="2000" u="none">
                <a:solidFill>
                  <a:schemeClr val="dk1"/>
                </a:solidFill>
                <a:latin typeface="Arial"/>
                <a:ea typeface="Arial"/>
                <a:cs typeface="Arial"/>
                <a:sym typeface="Arial"/>
              </a:rPr>
              <a:t>„With a view to ensuring the effective exercise of the right to a fair remuneration, </a:t>
            </a:r>
            <a:r>
              <a:rPr b="1" i="1" lang="en-US" sz="2000" u="none">
                <a:solidFill>
                  <a:schemeClr val="dk1"/>
                </a:solidFill>
                <a:latin typeface="Arial"/>
                <a:ea typeface="Arial"/>
                <a:cs typeface="Arial"/>
                <a:sym typeface="Arial"/>
              </a:rPr>
              <a:t>the Parties undertake</a:t>
            </a:r>
            <a:r>
              <a:rPr b="0" i="1" lang="en-US" sz="2000" u="none">
                <a:solidFill>
                  <a:schemeClr val="dk1"/>
                </a:solidFill>
                <a:latin typeface="Arial"/>
                <a:ea typeface="Arial"/>
                <a:cs typeface="Arial"/>
                <a:sym typeface="Arial"/>
              </a:rPr>
              <a:t>:</a:t>
            </a:r>
          </a:p>
          <a:p>
            <a:pPr indent="-342900" lvl="0" marL="342900" marR="0" rtl="0" algn="l">
              <a:lnSpc>
                <a:spcPct val="80000"/>
              </a:lnSpc>
              <a:spcBef>
                <a:spcPts val="400"/>
              </a:spcBef>
              <a:spcAft>
                <a:spcPts val="0"/>
              </a:spcAft>
              <a:buClr>
                <a:schemeClr val="dk1"/>
              </a:buClr>
              <a:buSzPct val="100000"/>
              <a:buFont typeface="Arial"/>
              <a:buChar char="•"/>
            </a:pPr>
            <a:r>
              <a:rPr b="1" i="1" lang="en-US" sz="2000" u="none">
                <a:solidFill>
                  <a:schemeClr val="dk1"/>
                </a:solidFill>
                <a:latin typeface="Arial"/>
                <a:ea typeface="Arial"/>
                <a:cs typeface="Arial"/>
                <a:sym typeface="Arial"/>
              </a:rPr>
              <a:t>to recognise </a:t>
            </a:r>
            <a:r>
              <a:rPr b="0" i="1" lang="en-US" sz="2000" u="none">
                <a:solidFill>
                  <a:schemeClr val="dk1"/>
                </a:solidFill>
                <a:latin typeface="Arial"/>
                <a:ea typeface="Arial"/>
                <a:cs typeface="Arial"/>
                <a:sym typeface="Arial"/>
              </a:rPr>
              <a:t>the right of workers to a remuneration such as will give them and their families a decent standard of living; </a:t>
            </a:r>
          </a:p>
          <a:p>
            <a:pPr indent="-342900" lvl="0" marL="342900" marR="0" rtl="0" algn="l">
              <a:lnSpc>
                <a:spcPct val="80000"/>
              </a:lnSpc>
              <a:spcBef>
                <a:spcPts val="400"/>
              </a:spcBef>
              <a:spcAft>
                <a:spcPts val="0"/>
              </a:spcAft>
              <a:buClr>
                <a:schemeClr val="dk1"/>
              </a:buClr>
              <a:buSzPct val="100000"/>
              <a:buFont typeface="Arial"/>
              <a:buChar char="•"/>
            </a:pPr>
            <a:r>
              <a:rPr b="0" i="1" lang="en-US" sz="2000" u="none">
                <a:solidFill>
                  <a:schemeClr val="dk1"/>
                </a:solidFill>
                <a:latin typeface="Arial"/>
                <a:ea typeface="Arial"/>
                <a:cs typeface="Arial"/>
                <a:sym typeface="Arial"/>
              </a:rPr>
              <a:t>to recognise the right of workers to an increased rate of remuneration for overtime work, subject to exceptions in particular cases; </a:t>
            </a:r>
          </a:p>
          <a:p>
            <a:pPr indent="-342900" lvl="0" marL="342900" marR="0" rtl="0" algn="l">
              <a:lnSpc>
                <a:spcPct val="80000"/>
              </a:lnSpc>
              <a:spcBef>
                <a:spcPts val="400"/>
              </a:spcBef>
              <a:spcAft>
                <a:spcPts val="0"/>
              </a:spcAft>
              <a:buClr>
                <a:schemeClr val="dk1"/>
              </a:buClr>
              <a:buSzPct val="100000"/>
              <a:buFont typeface="Arial"/>
              <a:buChar char="•"/>
            </a:pPr>
            <a:r>
              <a:rPr b="0" i="1" lang="en-US" sz="2000" u="none">
                <a:solidFill>
                  <a:schemeClr val="dk1"/>
                </a:solidFill>
                <a:latin typeface="Arial"/>
                <a:ea typeface="Arial"/>
                <a:cs typeface="Arial"/>
                <a:sym typeface="Arial"/>
              </a:rPr>
              <a:t>to recognise the right of men and women workers to equal pay for work of equal value; </a:t>
            </a:r>
          </a:p>
          <a:p>
            <a:pPr indent="-342900" lvl="0" marL="342900" marR="0" rtl="0" algn="l">
              <a:lnSpc>
                <a:spcPct val="80000"/>
              </a:lnSpc>
              <a:spcBef>
                <a:spcPts val="400"/>
              </a:spcBef>
              <a:spcAft>
                <a:spcPts val="0"/>
              </a:spcAft>
              <a:buClr>
                <a:schemeClr val="dk1"/>
              </a:buClr>
              <a:buSzPct val="100000"/>
              <a:buFont typeface="Arial"/>
              <a:buChar char="•"/>
            </a:pPr>
            <a:r>
              <a:rPr b="0" i="1" lang="en-US" sz="2000" u="none">
                <a:solidFill>
                  <a:schemeClr val="dk1"/>
                </a:solidFill>
                <a:latin typeface="Arial"/>
                <a:ea typeface="Arial"/>
                <a:cs typeface="Arial"/>
                <a:sym typeface="Arial"/>
              </a:rPr>
              <a:t>to recognise the right of all workers to a reasonable period of notice for termination of employment; </a:t>
            </a:r>
          </a:p>
          <a:p>
            <a:pPr indent="-342900" lvl="0" marL="342900" marR="0" rtl="0" algn="l">
              <a:lnSpc>
                <a:spcPct val="80000"/>
              </a:lnSpc>
              <a:spcBef>
                <a:spcPts val="400"/>
              </a:spcBef>
              <a:spcAft>
                <a:spcPts val="0"/>
              </a:spcAft>
              <a:buClr>
                <a:schemeClr val="dk1"/>
              </a:buClr>
              <a:buSzPct val="100000"/>
              <a:buFont typeface="Arial"/>
              <a:buChar char="•"/>
            </a:pPr>
            <a:r>
              <a:rPr b="1" i="1" lang="en-US" sz="2000" u="none">
                <a:solidFill>
                  <a:schemeClr val="dk1"/>
                </a:solidFill>
                <a:latin typeface="Arial"/>
                <a:ea typeface="Arial"/>
                <a:cs typeface="Arial"/>
                <a:sym typeface="Arial"/>
              </a:rPr>
              <a:t>to permit deductions from wages only under conditions and to the extent prescribed by national laws</a:t>
            </a:r>
            <a:r>
              <a:rPr b="0" i="1" lang="en-US" sz="2000" u="none">
                <a:solidFill>
                  <a:schemeClr val="dk1"/>
                </a:solidFill>
                <a:latin typeface="Arial"/>
                <a:ea typeface="Arial"/>
                <a:cs typeface="Arial"/>
                <a:sym typeface="Arial"/>
              </a:rPr>
              <a:t> or regulations or fixed by collective agreements or arbitration awards.</a:t>
            </a:r>
          </a:p>
          <a:p>
            <a:pPr indent="-469900" lvl="0" marL="342900" marR="0" rtl="0" algn="l">
              <a:lnSpc>
                <a:spcPct val="80000"/>
              </a:lnSpc>
              <a:spcBef>
                <a:spcPts val="400"/>
              </a:spcBef>
              <a:spcAft>
                <a:spcPts val="0"/>
              </a:spcAft>
              <a:buClr>
                <a:schemeClr val="dk1"/>
              </a:buClr>
              <a:buSzPct val="100000"/>
              <a:buFont typeface="Arial"/>
              <a:buNone/>
            </a:pPr>
            <a:r>
              <a:rPr b="0" i="1" lang="en-US" sz="2000" u="none">
                <a:solidFill>
                  <a:schemeClr val="dk1"/>
                </a:solidFill>
                <a:latin typeface="Arial"/>
                <a:ea typeface="Arial"/>
                <a:cs typeface="Arial"/>
                <a:sym typeface="Arial"/>
              </a:rPr>
              <a:t>The exercise of these rights shall be achieved by freely concluded collective agreements, by statutory wage-fixing machinery, or by other means appropriate to national conditions.“ </a:t>
            </a:r>
          </a:p>
          <a:p>
            <a:pPr indent="-342900" lvl="0" marL="342900" marR="0" rtl="0" algn="l">
              <a:spcBef>
                <a:spcPts val="400"/>
              </a:spcBef>
              <a:spcAft>
                <a:spcPts val="0"/>
              </a:spcAft>
              <a:buClr>
                <a:schemeClr val="dk1"/>
              </a:buClr>
              <a:buSzPct val="100000"/>
              <a:buFont typeface="Arial"/>
              <a:buNone/>
            </a:pPr>
            <a:r>
              <a:t/>
            </a:r>
            <a:endParaRPr b="0" i="1" sz="2000" u="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