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Shape 136"/>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37" name="Shape 13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Shape 148"/>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49" name="Shape 14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Shape 154"/>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55" name="Shape 15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Shape 160"/>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61" name="Shape 16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Shape 166"/>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67" name="Shape 16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73" name="Shape 17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88" name="Shape 8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94" name="Shape 9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00" name="Shape 10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06" name="Shape 10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12" name="Shape 11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25" name="Shape 12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31" name="Shape 13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Úvodní snímek">
    <p:spTree>
      <p:nvGrpSpPr>
        <p:cNvPr id="11" name="Shape 11"/>
        <p:cNvGrpSpPr/>
        <p:nvPr/>
      </p:nvGrpSpPr>
      <p:grpSpPr>
        <a:xfrm>
          <a:off x="0" y="0"/>
          <a:ext cx="0" cy="0"/>
          <a:chOff x="0" y="0"/>
          <a:chExt cx="0" cy="0"/>
        </a:xfrm>
      </p:grpSpPr>
      <p:sp>
        <p:nvSpPr>
          <p:cNvPr id="12" name="Shape 12"/>
          <p:cNvSpPr txBox="1"/>
          <p:nvPr>
            <p:ph type="ctrTitle"/>
          </p:nvPr>
        </p:nvSpPr>
        <p:spPr>
          <a:xfrm>
            <a:off x="1143000" y="1122363"/>
            <a:ext cx="6858000" cy="2387600"/>
          </a:xfrm>
          <a:prstGeom prst="rect">
            <a:avLst/>
          </a:prstGeom>
          <a:noFill/>
          <a:ln>
            <a:noFill/>
          </a:ln>
        </p:spPr>
        <p:txBody>
          <a:bodyPr anchorCtr="0" anchor="b" bIns="91425" lIns="91425" rIns="91425" wrap="square" tIns="91425"/>
          <a:lstStyle>
            <a:lvl1pPr indent="0" lvl="0" marL="0" marR="0" rtl="0" algn="ctr">
              <a:spcBef>
                <a:spcPts val="0"/>
              </a:spcBef>
              <a:spcAft>
                <a:spcPts val="0"/>
              </a:spcAft>
              <a:buSzPct val="25000"/>
              <a:buNone/>
              <a:defRPr b="0" i="0" sz="6000" u="none" cap="none" strike="noStrike">
                <a:solidFill>
                  <a:schemeClr val="dk2"/>
                </a:solidFill>
                <a:latin typeface="Arial"/>
                <a:ea typeface="Arial"/>
                <a:cs typeface="Arial"/>
                <a:sym typeface="Arial"/>
              </a:defRPr>
            </a:lvl1pPr>
            <a:lvl2pPr indent="0" lvl="1"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9pPr>
          </a:lstStyle>
          <a:p/>
        </p:txBody>
      </p:sp>
      <p:sp>
        <p:nvSpPr>
          <p:cNvPr id="13" name="Shape 13"/>
          <p:cNvSpPr txBox="1"/>
          <p:nvPr>
            <p:ph idx="1" type="subTitle"/>
          </p:nvPr>
        </p:nvSpPr>
        <p:spPr>
          <a:xfrm>
            <a:off x="1143000" y="3602038"/>
            <a:ext cx="6858000" cy="1655762"/>
          </a:xfrm>
          <a:prstGeom prst="rect">
            <a:avLst/>
          </a:prstGeom>
          <a:noFill/>
          <a:ln>
            <a:noFill/>
          </a:ln>
        </p:spPr>
        <p:txBody>
          <a:bodyPr anchorCtr="0" anchor="t" bIns="91425" lIns="91425" rIns="91425" wrap="square" tIns="91425"/>
          <a:lstStyle>
            <a:lvl1pPr indent="0" lvl="0" marL="0" marR="0" rtl="0" algn="ctr">
              <a:spcBef>
                <a:spcPts val="480"/>
              </a:spcBef>
              <a:spcAft>
                <a:spcPts val="0"/>
              </a:spcAft>
              <a:buClr>
                <a:schemeClr val="dk1"/>
              </a:buClr>
              <a:buSzPct val="100000"/>
              <a:buFont typeface="Arial"/>
              <a:buNone/>
              <a:defRPr b="0" i="0" sz="2400" u="none" cap="none" strike="noStrike">
                <a:solidFill>
                  <a:schemeClr val="dk1"/>
                </a:solidFill>
                <a:latin typeface="Arial"/>
                <a:ea typeface="Arial"/>
                <a:cs typeface="Arial"/>
                <a:sym typeface="Arial"/>
              </a:defRPr>
            </a:lvl1pPr>
            <a:lvl2pPr indent="0" lvl="1" marL="457200" marR="0" rtl="0" algn="ctr">
              <a:spcBef>
                <a:spcPts val="400"/>
              </a:spcBef>
              <a:spcAft>
                <a:spcPts val="0"/>
              </a:spcAft>
              <a:buClr>
                <a:schemeClr val="dk1"/>
              </a:buClr>
              <a:buSzPct val="100000"/>
              <a:buFont typeface="Arial"/>
              <a:buNone/>
              <a:defRPr b="0" i="0" sz="2000" u="none" cap="none" strike="noStrike">
                <a:solidFill>
                  <a:schemeClr val="dk1"/>
                </a:solidFill>
                <a:latin typeface="Arial"/>
                <a:ea typeface="Arial"/>
                <a:cs typeface="Arial"/>
                <a:sym typeface="Arial"/>
              </a:defRPr>
            </a:lvl2pPr>
            <a:lvl3pPr indent="0" lvl="2" marL="914400" marR="0" rtl="0" algn="ctr">
              <a:spcBef>
                <a:spcPts val="360"/>
              </a:spcBef>
              <a:spcAft>
                <a:spcPts val="0"/>
              </a:spcAft>
              <a:buClr>
                <a:schemeClr val="dk1"/>
              </a:buClr>
              <a:buSzPct val="100000"/>
              <a:buFont typeface="Arial"/>
              <a:buNone/>
              <a:defRPr b="0" i="0" sz="1800" u="none" cap="none" strike="noStrike">
                <a:solidFill>
                  <a:schemeClr val="dk1"/>
                </a:solidFill>
                <a:latin typeface="Arial"/>
                <a:ea typeface="Arial"/>
                <a:cs typeface="Arial"/>
                <a:sym typeface="Arial"/>
              </a:defRPr>
            </a:lvl3pPr>
            <a:lvl4pPr indent="0" lvl="3" marL="1371600" marR="0" rtl="0" algn="ctr">
              <a:spcBef>
                <a:spcPts val="320"/>
              </a:spcBef>
              <a:spcAft>
                <a:spcPts val="0"/>
              </a:spcAft>
              <a:buClr>
                <a:schemeClr val="dk1"/>
              </a:buClr>
              <a:buSzPct val="100000"/>
              <a:buFont typeface="Arial"/>
              <a:buNone/>
              <a:defRPr b="0" i="0" sz="1600" u="none" cap="none" strike="noStrike">
                <a:solidFill>
                  <a:schemeClr val="dk1"/>
                </a:solidFill>
                <a:latin typeface="Arial"/>
                <a:ea typeface="Arial"/>
                <a:cs typeface="Arial"/>
                <a:sym typeface="Arial"/>
              </a:defRPr>
            </a:lvl4pPr>
            <a:lvl5pPr indent="0" lvl="4" marL="1828800" marR="0" rtl="0" algn="ctr">
              <a:spcBef>
                <a:spcPts val="320"/>
              </a:spcBef>
              <a:spcAft>
                <a:spcPts val="0"/>
              </a:spcAft>
              <a:buClr>
                <a:schemeClr val="dk1"/>
              </a:buClr>
              <a:buSzPct val="100000"/>
              <a:buFont typeface="Arial"/>
              <a:buNone/>
              <a:defRPr b="0" i="0" sz="1600" u="none" cap="none" strike="noStrike">
                <a:solidFill>
                  <a:schemeClr val="dk1"/>
                </a:solidFill>
                <a:latin typeface="Arial"/>
                <a:ea typeface="Arial"/>
                <a:cs typeface="Arial"/>
                <a:sym typeface="Arial"/>
              </a:defRPr>
            </a:lvl5pPr>
            <a:lvl6pPr indent="0" lvl="5" marL="2286000" marR="0" rtl="0" algn="ctr">
              <a:lnSpc>
                <a:spcPct val="90000"/>
              </a:lnSpc>
              <a:spcBef>
                <a:spcPts val="500"/>
              </a:spcBef>
              <a:buClr>
                <a:schemeClr val="dk1"/>
              </a:buClr>
              <a:buSzPct val="100000"/>
              <a:buFont typeface="Arial"/>
              <a:buNone/>
              <a:defRPr b="0" i="0" sz="1600" u="none" cap="none" strike="noStrike">
                <a:solidFill>
                  <a:schemeClr val="dk1"/>
                </a:solidFill>
                <a:latin typeface="Arial"/>
                <a:ea typeface="Arial"/>
                <a:cs typeface="Arial"/>
                <a:sym typeface="Arial"/>
              </a:defRPr>
            </a:lvl6pPr>
            <a:lvl7pPr indent="0" lvl="6" marL="2743200" marR="0" rtl="0" algn="ctr">
              <a:lnSpc>
                <a:spcPct val="90000"/>
              </a:lnSpc>
              <a:spcBef>
                <a:spcPts val="500"/>
              </a:spcBef>
              <a:buClr>
                <a:schemeClr val="dk1"/>
              </a:buClr>
              <a:buSzPct val="100000"/>
              <a:buFont typeface="Arial"/>
              <a:buNone/>
              <a:defRPr b="0" i="0" sz="1600" u="none" cap="none" strike="noStrike">
                <a:solidFill>
                  <a:schemeClr val="dk1"/>
                </a:solidFill>
                <a:latin typeface="Arial"/>
                <a:ea typeface="Arial"/>
                <a:cs typeface="Arial"/>
                <a:sym typeface="Arial"/>
              </a:defRPr>
            </a:lvl7pPr>
            <a:lvl8pPr indent="0" lvl="7" marL="3200400" marR="0" rtl="0" algn="ctr">
              <a:lnSpc>
                <a:spcPct val="90000"/>
              </a:lnSpc>
              <a:spcBef>
                <a:spcPts val="500"/>
              </a:spcBef>
              <a:buClr>
                <a:schemeClr val="dk1"/>
              </a:buClr>
              <a:buSzPct val="100000"/>
              <a:buFont typeface="Arial"/>
              <a:buNone/>
              <a:defRPr b="0" i="0" sz="1600" u="none" cap="none" strike="noStrike">
                <a:solidFill>
                  <a:schemeClr val="dk1"/>
                </a:solidFill>
                <a:latin typeface="Arial"/>
                <a:ea typeface="Arial"/>
                <a:cs typeface="Arial"/>
                <a:sym typeface="Arial"/>
              </a:defRPr>
            </a:lvl8pPr>
            <a:lvl9pPr indent="0" lvl="8" marL="3657600" marR="0" rtl="0" algn="ctr">
              <a:lnSpc>
                <a:spcPct val="90000"/>
              </a:lnSpc>
              <a:spcBef>
                <a:spcPts val="500"/>
              </a:spcBef>
              <a:buClr>
                <a:schemeClr val="dk1"/>
              </a:buClr>
              <a:buSzPct val="100000"/>
              <a:buFont typeface="Arial"/>
              <a:buNone/>
              <a:defRPr b="0" i="0" sz="1600" u="none" cap="none" strike="noStrike">
                <a:solidFill>
                  <a:schemeClr val="dk1"/>
                </a:solidFill>
                <a:latin typeface="Arial"/>
                <a:ea typeface="Arial"/>
                <a:cs typeface="Arial"/>
                <a:sym typeface="Arial"/>
              </a:defRPr>
            </a:lvl9pPr>
          </a:lstStyle>
          <a:p/>
        </p:txBody>
      </p:sp>
      <p:sp>
        <p:nvSpPr>
          <p:cNvPr id="14" name="Shape 14"/>
          <p:cNvSpPr txBox="1"/>
          <p:nvPr>
            <p:ph idx="10" type="dt"/>
          </p:nvPr>
        </p:nvSpPr>
        <p:spPr>
          <a:xfrm>
            <a:off x="457200" y="6245225"/>
            <a:ext cx="2133600" cy="47625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9pPr>
          </a:lstStyle>
          <a:p/>
        </p:txBody>
      </p:sp>
      <p:sp>
        <p:nvSpPr>
          <p:cNvPr id="15" name="Shape 15"/>
          <p:cNvSpPr txBox="1"/>
          <p:nvPr>
            <p:ph idx="11" type="ftr"/>
          </p:nvPr>
        </p:nvSpPr>
        <p:spPr>
          <a:xfrm>
            <a:off x="3124200" y="6245225"/>
            <a:ext cx="2895600" cy="47625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9pPr>
          </a:lstStyle>
          <a:p/>
        </p:txBody>
      </p:sp>
      <p:sp>
        <p:nvSpPr>
          <p:cNvPr id="16" name="Shape 16"/>
          <p:cNvSpPr txBox="1"/>
          <p:nvPr>
            <p:ph idx="12" type="sldNum"/>
          </p:nvPr>
        </p:nvSpPr>
        <p:spPr>
          <a:xfrm>
            <a:off x="6553200" y="6245225"/>
            <a:ext cx="2133600" cy="476250"/>
          </a:xfrm>
          <a:prstGeom prst="rect">
            <a:avLst/>
          </a:prstGeom>
          <a:noFill/>
          <a:ln>
            <a:noFill/>
          </a:ln>
        </p:spPr>
        <p:txBody>
          <a:bodyPr anchorCtr="0" anchor="t" bIns="45700" lIns="91425" rIns="91425" wrap="square" tIns="45700">
            <a:noAutofit/>
          </a:bodyPr>
          <a:lstStyle/>
          <a:p>
            <a:pPr indent="-889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400" u="none" cap="none" strike="noStrike">
                <a:solidFill>
                  <a:schemeClr val="dk1"/>
                </a:solidFill>
                <a:latin typeface="Arial"/>
                <a:ea typeface="Arial"/>
                <a:cs typeface="Arial"/>
                <a:sym typeface="Aria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Dva obsahy">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9pPr>
          </a:lstStyle>
          <a:p/>
        </p:txBody>
      </p:sp>
      <p:sp>
        <p:nvSpPr>
          <p:cNvPr id="69" name="Shape 69"/>
          <p:cNvSpPr txBox="1"/>
          <p:nvPr>
            <p:ph idx="1" type="body"/>
          </p:nvPr>
        </p:nvSpPr>
        <p:spPr>
          <a:xfrm>
            <a:off x="457200" y="1600200"/>
            <a:ext cx="4038600" cy="4525963"/>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70" name="Shape 70"/>
          <p:cNvSpPr txBox="1"/>
          <p:nvPr>
            <p:ph idx="2" type="body"/>
          </p:nvPr>
        </p:nvSpPr>
        <p:spPr>
          <a:xfrm>
            <a:off x="4648200" y="1600200"/>
            <a:ext cx="4038600" cy="4525963"/>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71" name="Shape 71"/>
          <p:cNvSpPr txBox="1"/>
          <p:nvPr>
            <p:ph idx="10" type="dt"/>
          </p:nvPr>
        </p:nvSpPr>
        <p:spPr>
          <a:xfrm>
            <a:off x="457200" y="6245225"/>
            <a:ext cx="2133600" cy="47625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9pPr>
          </a:lstStyle>
          <a:p/>
        </p:txBody>
      </p:sp>
      <p:sp>
        <p:nvSpPr>
          <p:cNvPr id="72" name="Shape 72"/>
          <p:cNvSpPr txBox="1"/>
          <p:nvPr>
            <p:ph idx="11" type="ftr"/>
          </p:nvPr>
        </p:nvSpPr>
        <p:spPr>
          <a:xfrm>
            <a:off x="3124200" y="6245225"/>
            <a:ext cx="2895600" cy="47625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9pPr>
          </a:lstStyle>
          <a:p/>
        </p:txBody>
      </p:sp>
      <p:sp>
        <p:nvSpPr>
          <p:cNvPr id="73" name="Shape 73"/>
          <p:cNvSpPr txBox="1"/>
          <p:nvPr>
            <p:ph idx="12" type="sldNum"/>
          </p:nvPr>
        </p:nvSpPr>
        <p:spPr>
          <a:xfrm>
            <a:off x="6553200" y="6245225"/>
            <a:ext cx="2133600" cy="476250"/>
          </a:xfrm>
          <a:prstGeom prst="rect">
            <a:avLst/>
          </a:prstGeom>
          <a:noFill/>
          <a:ln>
            <a:noFill/>
          </a:ln>
        </p:spPr>
        <p:txBody>
          <a:bodyPr anchorCtr="0" anchor="t" bIns="45700" lIns="91425" rIns="91425" wrap="square" tIns="45700">
            <a:noAutofit/>
          </a:bodyPr>
          <a:lstStyle/>
          <a:p>
            <a:pPr indent="-889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400" u="none" cap="none" strike="noStrike">
                <a:solidFill>
                  <a:schemeClr val="dk1"/>
                </a:solidFill>
                <a:latin typeface="Arial"/>
                <a:ea typeface="Arial"/>
                <a:cs typeface="Arial"/>
                <a:sym typeface="Aria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Záhlaví části">
    <p:spTree>
      <p:nvGrpSpPr>
        <p:cNvPr id="74" name="Shape 74"/>
        <p:cNvGrpSpPr/>
        <p:nvPr/>
      </p:nvGrpSpPr>
      <p:grpSpPr>
        <a:xfrm>
          <a:off x="0" y="0"/>
          <a:ext cx="0" cy="0"/>
          <a:chOff x="0" y="0"/>
          <a:chExt cx="0" cy="0"/>
        </a:xfrm>
      </p:grpSpPr>
      <p:sp>
        <p:nvSpPr>
          <p:cNvPr id="75" name="Shape 75"/>
          <p:cNvSpPr txBox="1"/>
          <p:nvPr>
            <p:ph type="title"/>
          </p:nvPr>
        </p:nvSpPr>
        <p:spPr>
          <a:xfrm>
            <a:off x="623888" y="1709738"/>
            <a:ext cx="7886700" cy="2852737"/>
          </a:xfrm>
          <a:prstGeom prst="rect">
            <a:avLst/>
          </a:prstGeom>
          <a:noFill/>
          <a:ln>
            <a:noFill/>
          </a:ln>
        </p:spPr>
        <p:txBody>
          <a:bodyPr anchorCtr="0" anchor="b" bIns="91425" lIns="91425" rIns="91425" wrap="square" tIns="91425"/>
          <a:lstStyle>
            <a:lvl1pPr indent="0" lvl="0" marL="0" marR="0" rtl="0" algn="ctr">
              <a:spcBef>
                <a:spcPts val="0"/>
              </a:spcBef>
              <a:spcAft>
                <a:spcPts val="0"/>
              </a:spcAft>
              <a:buSzPct val="25000"/>
              <a:buNone/>
              <a:defRPr b="0" i="0" sz="6000" u="none" cap="none" strike="noStrike">
                <a:solidFill>
                  <a:schemeClr val="dk2"/>
                </a:solidFill>
                <a:latin typeface="Arial"/>
                <a:ea typeface="Arial"/>
                <a:cs typeface="Arial"/>
                <a:sym typeface="Arial"/>
              </a:defRPr>
            </a:lvl1pPr>
            <a:lvl2pPr indent="0" lvl="1"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9pPr>
          </a:lstStyle>
          <a:p/>
        </p:txBody>
      </p:sp>
      <p:sp>
        <p:nvSpPr>
          <p:cNvPr id="76" name="Shape 76"/>
          <p:cNvSpPr txBox="1"/>
          <p:nvPr>
            <p:ph idx="1" type="body"/>
          </p:nvPr>
        </p:nvSpPr>
        <p:spPr>
          <a:xfrm>
            <a:off x="623888" y="4589463"/>
            <a:ext cx="7886700" cy="1500187"/>
          </a:xfrm>
          <a:prstGeom prst="rect">
            <a:avLst/>
          </a:prstGeom>
          <a:noFill/>
          <a:ln>
            <a:noFill/>
          </a:ln>
        </p:spPr>
        <p:txBody>
          <a:bodyPr anchorCtr="0" anchor="t" bIns="91425" lIns="91425" rIns="91425" wrap="square" tIns="91425"/>
          <a:lstStyle>
            <a:lvl1pPr indent="0" lvl="0" marL="0" marR="0" rtl="0" algn="l">
              <a:spcBef>
                <a:spcPts val="480"/>
              </a:spcBef>
              <a:spcAft>
                <a:spcPts val="0"/>
              </a:spcAft>
              <a:buClr>
                <a:schemeClr val="dk1"/>
              </a:buClr>
              <a:buSzPct val="100000"/>
              <a:buFont typeface="Arial"/>
              <a:buNone/>
              <a:defRPr sz="2400">
                <a:solidFill>
                  <a:schemeClr val="dk1"/>
                </a:solidFill>
                <a:latin typeface="Arial"/>
                <a:ea typeface="Arial"/>
                <a:cs typeface="Arial"/>
                <a:sym typeface="Arial"/>
              </a:defRPr>
            </a:lvl1pPr>
            <a:lvl2pPr indent="0" lvl="1" marL="457200" marR="0" rtl="0" algn="l">
              <a:spcBef>
                <a:spcPts val="400"/>
              </a:spcBef>
              <a:spcAft>
                <a:spcPts val="0"/>
              </a:spcAft>
              <a:buClr>
                <a:schemeClr val="dk1"/>
              </a:buClr>
              <a:buSzPct val="100000"/>
              <a:buFont typeface="Arial"/>
              <a:buNone/>
              <a:defRPr b="0" i="0" sz="2000" u="none" cap="none" strike="noStrike">
                <a:solidFill>
                  <a:schemeClr val="dk1"/>
                </a:solidFill>
                <a:latin typeface="Arial"/>
                <a:ea typeface="Arial"/>
                <a:cs typeface="Arial"/>
                <a:sym typeface="Arial"/>
              </a:defRPr>
            </a:lvl2pPr>
            <a:lvl3pPr indent="0" lvl="2" marL="914400" marR="0" rtl="0" algn="l">
              <a:spcBef>
                <a:spcPts val="360"/>
              </a:spcBef>
              <a:spcAft>
                <a:spcPts val="0"/>
              </a:spcAft>
              <a:buClr>
                <a:schemeClr val="dk1"/>
              </a:buClr>
              <a:buSzPct val="100000"/>
              <a:buFont typeface="Arial"/>
              <a:buNone/>
              <a:defRPr b="0" i="0" sz="1800" u="none" cap="none" strike="noStrike">
                <a:solidFill>
                  <a:schemeClr val="dk1"/>
                </a:solidFill>
                <a:latin typeface="Arial"/>
                <a:ea typeface="Arial"/>
                <a:cs typeface="Arial"/>
                <a:sym typeface="Arial"/>
              </a:defRPr>
            </a:lvl3pPr>
            <a:lvl4pPr indent="0" lvl="3" marL="1371600" marR="0" rtl="0" algn="l">
              <a:spcBef>
                <a:spcPts val="320"/>
              </a:spcBef>
              <a:spcAft>
                <a:spcPts val="0"/>
              </a:spcAft>
              <a:buClr>
                <a:schemeClr val="dk1"/>
              </a:buClr>
              <a:buSzPct val="100000"/>
              <a:buFont typeface="Arial"/>
              <a:buNone/>
              <a:defRPr b="0" i="0" sz="1600" u="none" cap="none" strike="noStrike">
                <a:solidFill>
                  <a:schemeClr val="dk1"/>
                </a:solidFill>
                <a:latin typeface="Arial"/>
                <a:ea typeface="Arial"/>
                <a:cs typeface="Arial"/>
                <a:sym typeface="Arial"/>
              </a:defRPr>
            </a:lvl4pPr>
            <a:lvl5pPr indent="0" lvl="4" marL="1828800" marR="0" rtl="0" algn="l">
              <a:spcBef>
                <a:spcPts val="320"/>
              </a:spcBef>
              <a:spcAft>
                <a:spcPts val="0"/>
              </a:spcAft>
              <a:buClr>
                <a:schemeClr val="dk1"/>
              </a:buClr>
              <a:buSzPct val="100000"/>
              <a:buFont typeface="Arial"/>
              <a:buNone/>
              <a:defRPr b="0" i="0" sz="1600" u="none" cap="none" strike="noStrike">
                <a:solidFill>
                  <a:schemeClr val="dk1"/>
                </a:solidFill>
                <a:latin typeface="Arial"/>
                <a:ea typeface="Arial"/>
                <a:cs typeface="Arial"/>
                <a:sym typeface="Arial"/>
              </a:defRPr>
            </a:lvl5pPr>
            <a:lvl6pPr indent="0" lvl="5" marL="2286000" marR="0" rtl="0" algn="l">
              <a:lnSpc>
                <a:spcPct val="90000"/>
              </a:lnSpc>
              <a:spcBef>
                <a:spcPts val="500"/>
              </a:spcBef>
              <a:buClr>
                <a:schemeClr val="dk1"/>
              </a:buClr>
              <a:buSzPct val="100000"/>
              <a:buFont typeface="Arial"/>
              <a:buNone/>
              <a:defRPr b="0" i="0" sz="1600" u="none" cap="none" strike="noStrike">
                <a:solidFill>
                  <a:schemeClr val="dk1"/>
                </a:solidFill>
                <a:latin typeface="Arial"/>
                <a:ea typeface="Arial"/>
                <a:cs typeface="Arial"/>
                <a:sym typeface="Arial"/>
              </a:defRPr>
            </a:lvl6pPr>
            <a:lvl7pPr indent="0" lvl="6" marL="2743200" marR="0" rtl="0" algn="l">
              <a:lnSpc>
                <a:spcPct val="90000"/>
              </a:lnSpc>
              <a:spcBef>
                <a:spcPts val="500"/>
              </a:spcBef>
              <a:buClr>
                <a:schemeClr val="dk1"/>
              </a:buClr>
              <a:buSzPct val="100000"/>
              <a:buFont typeface="Arial"/>
              <a:buNone/>
              <a:defRPr b="0" i="0" sz="1600" u="none" cap="none" strike="noStrike">
                <a:solidFill>
                  <a:schemeClr val="dk1"/>
                </a:solidFill>
                <a:latin typeface="Arial"/>
                <a:ea typeface="Arial"/>
                <a:cs typeface="Arial"/>
                <a:sym typeface="Arial"/>
              </a:defRPr>
            </a:lvl7pPr>
            <a:lvl8pPr indent="0" lvl="7" marL="3200400" marR="0" rtl="0" algn="l">
              <a:lnSpc>
                <a:spcPct val="90000"/>
              </a:lnSpc>
              <a:spcBef>
                <a:spcPts val="500"/>
              </a:spcBef>
              <a:buClr>
                <a:schemeClr val="dk1"/>
              </a:buClr>
              <a:buSzPct val="100000"/>
              <a:buFont typeface="Arial"/>
              <a:buNone/>
              <a:defRPr b="0" i="0" sz="1600" u="none" cap="none" strike="noStrike">
                <a:solidFill>
                  <a:schemeClr val="dk1"/>
                </a:solidFill>
                <a:latin typeface="Arial"/>
                <a:ea typeface="Arial"/>
                <a:cs typeface="Arial"/>
                <a:sym typeface="Arial"/>
              </a:defRPr>
            </a:lvl8pPr>
            <a:lvl9pPr indent="0" lvl="8" marL="3657600" marR="0" rtl="0" algn="l">
              <a:lnSpc>
                <a:spcPct val="90000"/>
              </a:lnSpc>
              <a:spcBef>
                <a:spcPts val="500"/>
              </a:spcBef>
              <a:buClr>
                <a:schemeClr val="dk1"/>
              </a:buClr>
              <a:buSzPct val="100000"/>
              <a:buFont typeface="Arial"/>
              <a:buNone/>
              <a:defRPr b="0" i="0" sz="1600" u="none" cap="none" strike="noStrike">
                <a:solidFill>
                  <a:schemeClr val="dk1"/>
                </a:solidFill>
                <a:latin typeface="Arial"/>
                <a:ea typeface="Arial"/>
                <a:cs typeface="Arial"/>
                <a:sym typeface="Arial"/>
              </a:defRPr>
            </a:lvl9pPr>
          </a:lstStyle>
          <a:p/>
        </p:txBody>
      </p:sp>
      <p:sp>
        <p:nvSpPr>
          <p:cNvPr id="77" name="Shape 77"/>
          <p:cNvSpPr txBox="1"/>
          <p:nvPr>
            <p:ph idx="10" type="dt"/>
          </p:nvPr>
        </p:nvSpPr>
        <p:spPr>
          <a:xfrm>
            <a:off x="457200" y="6245225"/>
            <a:ext cx="2133600" cy="47625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9pPr>
          </a:lstStyle>
          <a:p/>
        </p:txBody>
      </p:sp>
      <p:sp>
        <p:nvSpPr>
          <p:cNvPr id="78" name="Shape 78"/>
          <p:cNvSpPr txBox="1"/>
          <p:nvPr>
            <p:ph idx="11" type="ftr"/>
          </p:nvPr>
        </p:nvSpPr>
        <p:spPr>
          <a:xfrm>
            <a:off x="3124200" y="6245225"/>
            <a:ext cx="2895600" cy="47625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9pPr>
          </a:lstStyle>
          <a:p/>
        </p:txBody>
      </p:sp>
      <p:sp>
        <p:nvSpPr>
          <p:cNvPr id="79" name="Shape 79"/>
          <p:cNvSpPr txBox="1"/>
          <p:nvPr>
            <p:ph idx="12" type="sldNum"/>
          </p:nvPr>
        </p:nvSpPr>
        <p:spPr>
          <a:xfrm>
            <a:off x="6553200" y="6245225"/>
            <a:ext cx="2133600" cy="476250"/>
          </a:xfrm>
          <a:prstGeom prst="rect">
            <a:avLst/>
          </a:prstGeom>
          <a:noFill/>
          <a:ln>
            <a:noFill/>
          </a:ln>
        </p:spPr>
        <p:txBody>
          <a:bodyPr anchorCtr="0" anchor="t" bIns="45700" lIns="91425" rIns="91425" wrap="square" tIns="45700">
            <a:noAutofit/>
          </a:bodyPr>
          <a:lstStyle/>
          <a:p>
            <a:pPr indent="-889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400" u="none" cap="none" strike="noStrike">
                <a:solidFill>
                  <a:schemeClr val="dk1"/>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Nadpis a obsah">
    <p:spTree>
      <p:nvGrpSpPr>
        <p:cNvPr id="17" name="Shape 17"/>
        <p:cNvGrpSpPr/>
        <p:nvPr/>
      </p:nvGrpSpPr>
      <p:grpSpPr>
        <a:xfrm>
          <a:off x="0" y="0"/>
          <a:ext cx="0" cy="0"/>
          <a:chOff x="0" y="0"/>
          <a:chExt cx="0" cy="0"/>
        </a:xfrm>
      </p:grpSpPr>
      <p:sp>
        <p:nvSpPr>
          <p:cNvPr id="18" name="Shape 18"/>
          <p:cNvSpPr txBox="1"/>
          <p:nvPr>
            <p:ph type="title"/>
          </p:nvPr>
        </p:nvSpPr>
        <p:spPr>
          <a:xfrm>
            <a:off x="457200" y="274637"/>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9pPr>
          </a:lstStyle>
          <a:p/>
        </p:txBody>
      </p:sp>
      <p:sp>
        <p:nvSpPr>
          <p:cNvPr id="19" name="Shape 19"/>
          <p:cNvSpPr txBox="1"/>
          <p:nvPr>
            <p:ph idx="1" type="body"/>
          </p:nvPr>
        </p:nvSpPr>
        <p:spPr>
          <a:xfrm>
            <a:off x="457200" y="1600200"/>
            <a:ext cx="8229600" cy="4525962"/>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20" name="Shape 20"/>
          <p:cNvSpPr txBox="1"/>
          <p:nvPr>
            <p:ph idx="10" type="dt"/>
          </p:nvPr>
        </p:nvSpPr>
        <p:spPr>
          <a:xfrm>
            <a:off x="457200" y="6245225"/>
            <a:ext cx="2133600" cy="47625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9pPr>
          </a:lstStyle>
          <a:p/>
        </p:txBody>
      </p:sp>
      <p:sp>
        <p:nvSpPr>
          <p:cNvPr id="21" name="Shape 21"/>
          <p:cNvSpPr txBox="1"/>
          <p:nvPr>
            <p:ph idx="11" type="ftr"/>
          </p:nvPr>
        </p:nvSpPr>
        <p:spPr>
          <a:xfrm>
            <a:off x="3124200" y="6245225"/>
            <a:ext cx="2895600" cy="47625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9pPr>
          </a:lstStyle>
          <a:p/>
        </p:txBody>
      </p:sp>
      <p:sp>
        <p:nvSpPr>
          <p:cNvPr id="22" name="Shape 22"/>
          <p:cNvSpPr txBox="1"/>
          <p:nvPr>
            <p:ph idx="12" type="sldNum"/>
          </p:nvPr>
        </p:nvSpPr>
        <p:spPr>
          <a:xfrm>
            <a:off x="6553200" y="6245225"/>
            <a:ext cx="2133600" cy="476250"/>
          </a:xfrm>
          <a:prstGeom prst="rect">
            <a:avLst/>
          </a:prstGeom>
          <a:noFill/>
          <a:ln>
            <a:noFill/>
          </a:ln>
        </p:spPr>
        <p:txBody>
          <a:bodyPr anchorCtr="0" anchor="t" bIns="45700" lIns="91425" rIns="91425" wrap="square" tIns="45700">
            <a:noAutofit/>
          </a:bodyPr>
          <a:lstStyle/>
          <a:p>
            <a:pPr indent="-889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400" u="none" cap="none" strike="noStrike">
                <a:solidFill>
                  <a:schemeClr val="dk1"/>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Svislý nadpis a text">
    <p:spTree>
      <p:nvGrpSpPr>
        <p:cNvPr id="23" name="Shape 23"/>
        <p:cNvGrpSpPr/>
        <p:nvPr/>
      </p:nvGrpSpPr>
      <p:grpSpPr>
        <a:xfrm>
          <a:off x="0" y="0"/>
          <a:ext cx="0" cy="0"/>
          <a:chOff x="0" y="0"/>
          <a:chExt cx="0" cy="0"/>
        </a:xfrm>
      </p:grpSpPr>
      <p:sp>
        <p:nvSpPr>
          <p:cNvPr id="24" name="Shape 24"/>
          <p:cNvSpPr txBox="1"/>
          <p:nvPr>
            <p:ph type="title"/>
          </p:nvPr>
        </p:nvSpPr>
        <p:spPr>
          <a:xfrm rot="5400000">
            <a:off x="4732337" y="2171700"/>
            <a:ext cx="5851525" cy="20574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9pPr>
          </a:lstStyle>
          <a:p/>
        </p:txBody>
      </p:sp>
      <p:sp>
        <p:nvSpPr>
          <p:cNvPr id="25" name="Shape 25"/>
          <p:cNvSpPr txBox="1"/>
          <p:nvPr>
            <p:ph idx="1" type="body"/>
          </p:nvPr>
        </p:nvSpPr>
        <p:spPr>
          <a:xfrm rot="5400000">
            <a:off x="541338" y="190501"/>
            <a:ext cx="5851525" cy="6019800"/>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26" name="Shape 26"/>
          <p:cNvSpPr txBox="1"/>
          <p:nvPr>
            <p:ph idx="10" type="dt"/>
          </p:nvPr>
        </p:nvSpPr>
        <p:spPr>
          <a:xfrm>
            <a:off x="457200" y="6245225"/>
            <a:ext cx="2133600" cy="47625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9pPr>
          </a:lstStyle>
          <a:p/>
        </p:txBody>
      </p:sp>
      <p:sp>
        <p:nvSpPr>
          <p:cNvPr id="27" name="Shape 27"/>
          <p:cNvSpPr txBox="1"/>
          <p:nvPr>
            <p:ph idx="11" type="ftr"/>
          </p:nvPr>
        </p:nvSpPr>
        <p:spPr>
          <a:xfrm>
            <a:off x="3124200" y="6245225"/>
            <a:ext cx="2895600" cy="47625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9pPr>
          </a:lstStyle>
          <a:p/>
        </p:txBody>
      </p:sp>
      <p:sp>
        <p:nvSpPr>
          <p:cNvPr id="28" name="Shape 28"/>
          <p:cNvSpPr txBox="1"/>
          <p:nvPr>
            <p:ph idx="12" type="sldNum"/>
          </p:nvPr>
        </p:nvSpPr>
        <p:spPr>
          <a:xfrm>
            <a:off x="6553200" y="6245225"/>
            <a:ext cx="2133600" cy="476250"/>
          </a:xfrm>
          <a:prstGeom prst="rect">
            <a:avLst/>
          </a:prstGeom>
          <a:noFill/>
          <a:ln>
            <a:noFill/>
          </a:ln>
        </p:spPr>
        <p:txBody>
          <a:bodyPr anchorCtr="0" anchor="t" bIns="45700" lIns="91425" rIns="91425" wrap="square" tIns="45700">
            <a:noAutofit/>
          </a:bodyPr>
          <a:lstStyle/>
          <a:p>
            <a:pPr indent="-889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400" u="none" cap="none" strike="noStrike">
                <a:solidFill>
                  <a:schemeClr val="dk1"/>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Nadpis a svislý text">
    <p:spTree>
      <p:nvGrpSpPr>
        <p:cNvPr id="29" name="Shape 29"/>
        <p:cNvGrpSpPr/>
        <p:nvPr/>
      </p:nvGrpSpPr>
      <p:grpSpPr>
        <a:xfrm>
          <a:off x="0" y="0"/>
          <a:ext cx="0" cy="0"/>
          <a:chOff x="0" y="0"/>
          <a:chExt cx="0" cy="0"/>
        </a:xfrm>
      </p:grpSpPr>
      <p:sp>
        <p:nvSpPr>
          <p:cNvPr id="30" name="Shape 30"/>
          <p:cNvSpPr txBox="1"/>
          <p:nvPr>
            <p:ph type="title"/>
          </p:nvPr>
        </p:nvSpPr>
        <p:spPr>
          <a:xfrm>
            <a:off x="457200" y="274637"/>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9pPr>
          </a:lstStyle>
          <a:p/>
        </p:txBody>
      </p:sp>
      <p:sp>
        <p:nvSpPr>
          <p:cNvPr id="31" name="Shape 31"/>
          <p:cNvSpPr txBox="1"/>
          <p:nvPr>
            <p:ph idx="1" type="body"/>
          </p:nvPr>
        </p:nvSpPr>
        <p:spPr>
          <a:xfrm rot="5400000">
            <a:off x="2309019" y="-251619"/>
            <a:ext cx="4525962" cy="8229600"/>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32" name="Shape 32"/>
          <p:cNvSpPr txBox="1"/>
          <p:nvPr>
            <p:ph idx="10" type="dt"/>
          </p:nvPr>
        </p:nvSpPr>
        <p:spPr>
          <a:xfrm>
            <a:off x="457200" y="6245225"/>
            <a:ext cx="2133600" cy="47625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9pPr>
          </a:lstStyle>
          <a:p/>
        </p:txBody>
      </p:sp>
      <p:sp>
        <p:nvSpPr>
          <p:cNvPr id="33" name="Shape 33"/>
          <p:cNvSpPr txBox="1"/>
          <p:nvPr>
            <p:ph idx="11" type="ftr"/>
          </p:nvPr>
        </p:nvSpPr>
        <p:spPr>
          <a:xfrm>
            <a:off x="3124200" y="6245225"/>
            <a:ext cx="2895600" cy="47625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9pPr>
          </a:lstStyle>
          <a:p/>
        </p:txBody>
      </p:sp>
      <p:sp>
        <p:nvSpPr>
          <p:cNvPr id="34" name="Shape 34"/>
          <p:cNvSpPr txBox="1"/>
          <p:nvPr>
            <p:ph idx="12" type="sldNum"/>
          </p:nvPr>
        </p:nvSpPr>
        <p:spPr>
          <a:xfrm>
            <a:off x="6553200" y="6245225"/>
            <a:ext cx="2133600" cy="476250"/>
          </a:xfrm>
          <a:prstGeom prst="rect">
            <a:avLst/>
          </a:prstGeom>
          <a:noFill/>
          <a:ln>
            <a:noFill/>
          </a:ln>
        </p:spPr>
        <p:txBody>
          <a:bodyPr anchorCtr="0" anchor="t" bIns="45700" lIns="91425" rIns="91425" wrap="square" tIns="45700">
            <a:noAutofit/>
          </a:bodyPr>
          <a:lstStyle/>
          <a:p>
            <a:pPr indent="-889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400" u="none" cap="none" strike="noStrike">
                <a:solidFill>
                  <a:schemeClr val="dk1"/>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Obrázek s titulkem">
    <p:spTree>
      <p:nvGrpSpPr>
        <p:cNvPr id="35" name="Shape 35"/>
        <p:cNvGrpSpPr/>
        <p:nvPr/>
      </p:nvGrpSpPr>
      <p:grpSpPr>
        <a:xfrm>
          <a:off x="0" y="0"/>
          <a:ext cx="0" cy="0"/>
          <a:chOff x="0" y="0"/>
          <a:chExt cx="0" cy="0"/>
        </a:xfrm>
      </p:grpSpPr>
      <p:sp>
        <p:nvSpPr>
          <p:cNvPr id="36" name="Shape 36"/>
          <p:cNvSpPr txBox="1"/>
          <p:nvPr>
            <p:ph type="title"/>
          </p:nvPr>
        </p:nvSpPr>
        <p:spPr>
          <a:xfrm>
            <a:off x="630238" y="457200"/>
            <a:ext cx="2949575" cy="1600200"/>
          </a:xfrm>
          <a:prstGeom prst="rect">
            <a:avLst/>
          </a:prstGeom>
          <a:noFill/>
          <a:ln>
            <a:noFill/>
          </a:ln>
        </p:spPr>
        <p:txBody>
          <a:bodyPr anchorCtr="0" anchor="b" bIns="91425" lIns="91425" rIns="91425" wrap="square" tIns="91425"/>
          <a:lstStyle>
            <a:lvl1pPr indent="0" lvl="0" marL="0" marR="0" rtl="0" algn="ctr">
              <a:spcBef>
                <a:spcPts val="0"/>
              </a:spcBef>
              <a:spcAft>
                <a:spcPts val="0"/>
              </a:spcAft>
              <a:buSzPct val="43750"/>
              <a:buNone/>
              <a:defRPr b="0" i="0" sz="3200" u="none" cap="none" strike="noStrike">
                <a:solidFill>
                  <a:schemeClr val="dk2"/>
                </a:solidFill>
                <a:latin typeface="Arial"/>
                <a:ea typeface="Arial"/>
                <a:cs typeface="Arial"/>
                <a:sym typeface="Arial"/>
              </a:defRPr>
            </a:lvl1pPr>
            <a:lvl2pPr indent="0" lvl="1"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9pPr>
          </a:lstStyle>
          <a:p/>
        </p:txBody>
      </p:sp>
      <p:sp>
        <p:nvSpPr>
          <p:cNvPr id="37" name="Shape 37"/>
          <p:cNvSpPr/>
          <p:nvPr>
            <p:ph idx="2" type="pic"/>
          </p:nvPr>
        </p:nvSpPr>
        <p:spPr>
          <a:xfrm>
            <a:off x="3887788" y="987425"/>
            <a:ext cx="4629150" cy="4873625"/>
          </a:xfrm>
          <a:prstGeom prst="rect">
            <a:avLst/>
          </a:prstGeom>
          <a:noFill/>
          <a:ln>
            <a:noFill/>
          </a:ln>
        </p:spPr>
        <p:txBody>
          <a:bodyPr anchorCtr="0" anchor="t" bIns="91425" lIns="91425" rIns="91425" wrap="square" tIns="91425"/>
          <a:lstStyle>
            <a:lvl1pPr indent="0" lvl="0" marL="0" marR="0" rtl="0" algn="l">
              <a:spcBef>
                <a:spcPts val="640"/>
              </a:spcBef>
              <a:spcAft>
                <a:spcPts val="0"/>
              </a:spcAft>
              <a:buClr>
                <a:schemeClr val="dk1"/>
              </a:buClr>
              <a:buSzPct val="100000"/>
              <a:buFont typeface="Arial"/>
              <a:buNone/>
              <a:defRPr sz="3200">
                <a:solidFill>
                  <a:schemeClr val="dk1"/>
                </a:solidFill>
                <a:latin typeface="Arial"/>
                <a:ea typeface="Arial"/>
                <a:cs typeface="Arial"/>
                <a:sym typeface="Arial"/>
              </a:defRPr>
            </a:lvl1pPr>
            <a:lvl2pPr indent="0" lvl="1" marL="457200" marR="0" rtl="0" algn="l">
              <a:spcBef>
                <a:spcPts val="560"/>
              </a:spcBef>
              <a:spcAft>
                <a:spcPts val="0"/>
              </a:spcAft>
              <a:buClr>
                <a:schemeClr val="dk1"/>
              </a:buClr>
              <a:buSzPct val="100000"/>
              <a:buFont typeface="Arial"/>
              <a:buNone/>
              <a:defRPr b="0" i="0" sz="2800" u="none" cap="none" strike="noStrike">
                <a:solidFill>
                  <a:schemeClr val="dk1"/>
                </a:solidFill>
                <a:latin typeface="Arial"/>
                <a:ea typeface="Arial"/>
                <a:cs typeface="Arial"/>
                <a:sym typeface="Arial"/>
              </a:defRPr>
            </a:lvl2pPr>
            <a:lvl3pPr indent="0" lvl="2" marL="914400" marR="0" rtl="0" algn="l">
              <a:spcBef>
                <a:spcPts val="480"/>
              </a:spcBef>
              <a:spcAft>
                <a:spcPts val="0"/>
              </a:spcAft>
              <a:buClr>
                <a:schemeClr val="dk1"/>
              </a:buClr>
              <a:buSzPct val="100000"/>
              <a:buFont typeface="Arial"/>
              <a:buNone/>
              <a:defRPr b="0" i="0" sz="2400" u="none" cap="none" strike="noStrike">
                <a:solidFill>
                  <a:schemeClr val="dk1"/>
                </a:solidFill>
                <a:latin typeface="Arial"/>
                <a:ea typeface="Arial"/>
                <a:cs typeface="Arial"/>
                <a:sym typeface="Arial"/>
              </a:defRPr>
            </a:lvl3pPr>
            <a:lvl4pPr indent="0" lvl="3" marL="1371600" marR="0" rtl="0" algn="l">
              <a:spcBef>
                <a:spcPts val="400"/>
              </a:spcBef>
              <a:spcAft>
                <a:spcPts val="0"/>
              </a:spcAft>
              <a:buClr>
                <a:schemeClr val="dk1"/>
              </a:buClr>
              <a:buSzPct val="100000"/>
              <a:buFont typeface="Arial"/>
              <a:buNone/>
              <a:defRPr b="0" i="0" sz="2000" u="none" cap="none" strike="noStrike">
                <a:solidFill>
                  <a:schemeClr val="dk1"/>
                </a:solidFill>
                <a:latin typeface="Arial"/>
                <a:ea typeface="Arial"/>
                <a:cs typeface="Arial"/>
                <a:sym typeface="Arial"/>
              </a:defRPr>
            </a:lvl4pPr>
            <a:lvl5pPr indent="0" lvl="4" marL="1828800" marR="0" rtl="0" algn="l">
              <a:spcBef>
                <a:spcPts val="400"/>
              </a:spcBef>
              <a:spcAft>
                <a:spcPts val="0"/>
              </a:spcAft>
              <a:buClr>
                <a:schemeClr val="dk1"/>
              </a:buClr>
              <a:buSzPct val="100000"/>
              <a:buFont typeface="Arial"/>
              <a:buNone/>
              <a:defRPr b="0" i="0" sz="2000" u="none" cap="none" strike="noStrike">
                <a:solidFill>
                  <a:schemeClr val="dk1"/>
                </a:solidFill>
                <a:latin typeface="Arial"/>
                <a:ea typeface="Arial"/>
                <a:cs typeface="Arial"/>
                <a:sym typeface="Arial"/>
              </a:defRPr>
            </a:lvl5pPr>
            <a:lvl6pPr indent="0" lvl="5" marL="2286000" marR="0" rtl="0" algn="l">
              <a:lnSpc>
                <a:spcPct val="90000"/>
              </a:lnSpc>
              <a:spcBef>
                <a:spcPts val="500"/>
              </a:spcBef>
              <a:buClr>
                <a:schemeClr val="dk1"/>
              </a:buClr>
              <a:buSzPct val="100000"/>
              <a:buFont typeface="Arial"/>
              <a:buNone/>
              <a:defRPr b="0" i="0" sz="2000" u="none" cap="none" strike="noStrike">
                <a:solidFill>
                  <a:schemeClr val="dk1"/>
                </a:solidFill>
                <a:latin typeface="Arial"/>
                <a:ea typeface="Arial"/>
                <a:cs typeface="Arial"/>
                <a:sym typeface="Arial"/>
              </a:defRPr>
            </a:lvl6pPr>
            <a:lvl7pPr indent="0" lvl="6" marL="2743200" marR="0" rtl="0" algn="l">
              <a:lnSpc>
                <a:spcPct val="90000"/>
              </a:lnSpc>
              <a:spcBef>
                <a:spcPts val="500"/>
              </a:spcBef>
              <a:buClr>
                <a:schemeClr val="dk1"/>
              </a:buClr>
              <a:buSzPct val="100000"/>
              <a:buFont typeface="Arial"/>
              <a:buNone/>
              <a:defRPr b="0" i="0" sz="2000" u="none" cap="none" strike="noStrike">
                <a:solidFill>
                  <a:schemeClr val="dk1"/>
                </a:solidFill>
                <a:latin typeface="Arial"/>
                <a:ea typeface="Arial"/>
                <a:cs typeface="Arial"/>
                <a:sym typeface="Arial"/>
              </a:defRPr>
            </a:lvl7pPr>
            <a:lvl8pPr indent="0" lvl="7" marL="3200400" marR="0" rtl="0" algn="l">
              <a:lnSpc>
                <a:spcPct val="90000"/>
              </a:lnSpc>
              <a:spcBef>
                <a:spcPts val="500"/>
              </a:spcBef>
              <a:buClr>
                <a:schemeClr val="dk1"/>
              </a:buClr>
              <a:buSzPct val="100000"/>
              <a:buFont typeface="Arial"/>
              <a:buNone/>
              <a:defRPr b="0" i="0" sz="2000" u="none" cap="none" strike="noStrike">
                <a:solidFill>
                  <a:schemeClr val="dk1"/>
                </a:solidFill>
                <a:latin typeface="Arial"/>
                <a:ea typeface="Arial"/>
                <a:cs typeface="Arial"/>
                <a:sym typeface="Arial"/>
              </a:defRPr>
            </a:lvl8pPr>
            <a:lvl9pPr indent="0" lvl="8" marL="3657600" marR="0" rtl="0" algn="l">
              <a:lnSpc>
                <a:spcPct val="90000"/>
              </a:lnSpc>
              <a:spcBef>
                <a:spcPts val="500"/>
              </a:spcBef>
              <a:buClr>
                <a:schemeClr val="dk1"/>
              </a:buClr>
              <a:buSzPct val="100000"/>
              <a:buFont typeface="Arial"/>
              <a:buNone/>
              <a:defRPr b="0" i="0" sz="2000" u="none" cap="none" strike="noStrike">
                <a:solidFill>
                  <a:schemeClr val="dk1"/>
                </a:solidFill>
                <a:latin typeface="Arial"/>
                <a:ea typeface="Arial"/>
                <a:cs typeface="Arial"/>
                <a:sym typeface="Arial"/>
              </a:defRPr>
            </a:lvl9pPr>
          </a:lstStyle>
          <a:p/>
        </p:txBody>
      </p:sp>
      <p:sp>
        <p:nvSpPr>
          <p:cNvPr id="38" name="Shape 38"/>
          <p:cNvSpPr txBox="1"/>
          <p:nvPr>
            <p:ph idx="1" type="body"/>
          </p:nvPr>
        </p:nvSpPr>
        <p:spPr>
          <a:xfrm>
            <a:off x="630238" y="2057400"/>
            <a:ext cx="2949575" cy="3811588"/>
          </a:xfrm>
          <a:prstGeom prst="rect">
            <a:avLst/>
          </a:prstGeom>
          <a:noFill/>
          <a:ln>
            <a:noFill/>
          </a:ln>
        </p:spPr>
        <p:txBody>
          <a:bodyPr anchorCtr="0" anchor="t" bIns="91425" lIns="91425" rIns="91425" wrap="square" tIns="91425"/>
          <a:lstStyle>
            <a:lvl1pPr indent="0" lvl="0" marL="0" marR="0" rtl="0" algn="l">
              <a:spcBef>
                <a:spcPts val="320"/>
              </a:spcBef>
              <a:spcAft>
                <a:spcPts val="0"/>
              </a:spcAft>
              <a:buClr>
                <a:schemeClr val="dk1"/>
              </a:buClr>
              <a:buSzPct val="100000"/>
              <a:buFont typeface="Arial"/>
              <a:buNone/>
              <a:defRPr sz="1600">
                <a:solidFill>
                  <a:schemeClr val="dk1"/>
                </a:solidFill>
                <a:latin typeface="Arial"/>
                <a:ea typeface="Arial"/>
                <a:cs typeface="Arial"/>
                <a:sym typeface="Arial"/>
              </a:defRPr>
            </a:lvl1pPr>
            <a:lvl2pPr indent="0" lvl="1" marL="457200" marR="0" rtl="0" algn="l">
              <a:spcBef>
                <a:spcPts val="280"/>
              </a:spcBef>
              <a:spcAft>
                <a:spcPts val="0"/>
              </a:spcAft>
              <a:buClr>
                <a:schemeClr val="dk1"/>
              </a:buClr>
              <a:buSzPct val="100000"/>
              <a:buFont typeface="Arial"/>
              <a:buNone/>
              <a:defRPr b="0" i="0" sz="1400" u="none" cap="none" strike="noStrike">
                <a:solidFill>
                  <a:schemeClr val="dk1"/>
                </a:solidFill>
                <a:latin typeface="Arial"/>
                <a:ea typeface="Arial"/>
                <a:cs typeface="Arial"/>
                <a:sym typeface="Arial"/>
              </a:defRPr>
            </a:lvl2pPr>
            <a:lvl3pPr indent="0" lvl="2" marL="914400" marR="0" rtl="0" algn="l">
              <a:spcBef>
                <a:spcPts val="240"/>
              </a:spcBef>
              <a:spcAft>
                <a:spcPts val="0"/>
              </a:spcAft>
              <a:buClr>
                <a:schemeClr val="dk1"/>
              </a:buClr>
              <a:buSzPct val="100000"/>
              <a:buFont typeface="Arial"/>
              <a:buNone/>
              <a:defRPr b="0" i="0" sz="1200" u="none" cap="none" strike="noStrike">
                <a:solidFill>
                  <a:schemeClr val="dk1"/>
                </a:solidFill>
                <a:latin typeface="Arial"/>
                <a:ea typeface="Arial"/>
                <a:cs typeface="Arial"/>
                <a:sym typeface="Arial"/>
              </a:defRPr>
            </a:lvl3pPr>
            <a:lvl4pPr indent="0" lvl="3" marL="1371600" marR="0" rtl="0" algn="l">
              <a:spcBef>
                <a:spcPts val="200"/>
              </a:spcBef>
              <a:spcAft>
                <a:spcPts val="0"/>
              </a:spcAft>
              <a:buClr>
                <a:schemeClr val="dk1"/>
              </a:buClr>
              <a:buSzPct val="100000"/>
              <a:buFont typeface="Arial"/>
              <a:buNone/>
              <a:defRPr b="0" i="0" sz="1000" u="none" cap="none" strike="noStrike">
                <a:solidFill>
                  <a:schemeClr val="dk1"/>
                </a:solidFill>
                <a:latin typeface="Arial"/>
                <a:ea typeface="Arial"/>
                <a:cs typeface="Arial"/>
                <a:sym typeface="Arial"/>
              </a:defRPr>
            </a:lvl4pPr>
            <a:lvl5pPr indent="0" lvl="4" marL="1828800" marR="0" rtl="0" algn="l">
              <a:spcBef>
                <a:spcPts val="200"/>
              </a:spcBef>
              <a:spcAft>
                <a:spcPts val="0"/>
              </a:spcAft>
              <a:buClr>
                <a:schemeClr val="dk1"/>
              </a:buClr>
              <a:buSzPct val="100000"/>
              <a:buFont typeface="Arial"/>
              <a:buNone/>
              <a:defRPr b="0" i="0" sz="1000" u="none" cap="none" strike="noStrike">
                <a:solidFill>
                  <a:schemeClr val="dk1"/>
                </a:solidFill>
                <a:latin typeface="Arial"/>
                <a:ea typeface="Arial"/>
                <a:cs typeface="Arial"/>
                <a:sym typeface="Arial"/>
              </a:defRPr>
            </a:lvl5pPr>
            <a:lvl6pPr indent="0" lvl="5" marL="2286000" marR="0" rtl="0" algn="l">
              <a:lnSpc>
                <a:spcPct val="90000"/>
              </a:lnSpc>
              <a:spcBef>
                <a:spcPts val="500"/>
              </a:spcBef>
              <a:buClr>
                <a:schemeClr val="dk1"/>
              </a:buClr>
              <a:buSzPct val="100000"/>
              <a:buFont typeface="Arial"/>
              <a:buNone/>
              <a:defRPr b="0" i="0" sz="1000" u="none" cap="none" strike="noStrike">
                <a:solidFill>
                  <a:schemeClr val="dk1"/>
                </a:solidFill>
                <a:latin typeface="Arial"/>
                <a:ea typeface="Arial"/>
                <a:cs typeface="Arial"/>
                <a:sym typeface="Arial"/>
              </a:defRPr>
            </a:lvl6pPr>
            <a:lvl7pPr indent="0" lvl="6" marL="2743200" marR="0" rtl="0" algn="l">
              <a:lnSpc>
                <a:spcPct val="90000"/>
              </a:lnSpc>
              <a:spcBef>
                <a:spcPts val="500"/>
              </a:spcBef>
              <a:buClr>
                <a:schemeClr val="dk1"/>
              </a:buClr>
              <a:buSzPct val="100000"/>
              <a:buFont typeface="Arial"/>
              <a:buNone/>
              <a:defRPr b="0" i="0" sz="1000" u="none" cap="none" strike="noStrike">
                <a:solidFill>
                  <a:schemeClr val="dk1"/>
                </a:solidFill>
                <a:latin typeface="Arial"/>
                <a:ea typeface="Arial"/>
                <a:cs typeface="Arial"/>
                <a:sym typeface="Arial"/>
              </a:defRPr>
            </a:lvl7pPr>
            <a:lvl8pPr indent="0" lvl="7" marL="3200400" marR="0" rtl="0" algn="l">
              <a:lnSpc>
                <a:spcPct val="90000"/>
              </a:lnSpc>
              <a:spcBef>
                <a:spcPts val="500"/>
              </a:spcBef>
              <a:buClr>
                <a:schemeClr val="dk1"/>
              </a:buClr>
              <a:buSzPct val="100000"/>
              <a:buFont typeface="Arial"/>
              <a:buNone/>
              <a:defRPr b="0" i="0" sz="1000" u="none" cap="none" strike="noStrike">
                <a:solidFill>
                  <a:schemeClr val="dk1"/>
                </a:solidFill>
                <a:latin typeface="Arial"/>
                <a:ea typeface="Arial"/>
                <a:cs typeface="Arial"/>
                <a:sym typeface="Arial"/>
              </a:defRPr>
            </a:lvl8pPr>
            <a:lvl9pPr indent="0" lvl="8" marL="3657600" marR="0" rtl="0" algn="l">
              <a:lnSpc>
                <a:spcPct val="90000"/>
              </a:lnSpc>
              <a:spcBef>
                <a:spcPts val="500"/>
              </a:spcBef>
              <a:buClr>
                <a:schemeClr val="dk1"/>
              </a:buClr>
              <a:buSzPct val="100000"/>
              <a:buFont typeface="Arial"/>
              <a:buNone/>
              <a:defRPr b="0" i="0" sz="1000" u="none" cap="none" strike="noStrike">
                <a:solidFill>
                  <a:schemeClr val="dk1"/>
                </a:solidFill>
                <a:latin typeface="Arial"/>
                <a:ea typeface="Arial"/>
                <a:cs typeface="Arial"/>
                <a:sym typeface="Arial"/>
              </a:defRPr>
            </a:lvl9pPr>
          </a:lstStyle>
          <a:p/>
        </p:txBody>
      </p:sp>
      <p:sp>
        <p:nvSpPr>
          <p:cNvPr id="39" name="Shape 39"/>
          <p:cNvSpPr txBox="1"/>
          <p:nvPr>
            <p:ph idx="10" type="dt"/>
          </p:nvPr>
        </p:nvSpPr>
        <p:spPr>
          <a:xfrm>
            <a:off x="457200" y="6245225"/>
            <a:ext cx="2133600" cy="47625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9pPr>
          </a:lstStyle>
          <a:p/>
        </p:txBody>
      </p:sp>
      <p:sp>
        <p:nvSpPr>
          <p:cNvPr id="40" name="Shape 40"/>
          <p:cNvSpPr txBox="1"/>
          <p:nvPr>
            <p:ph idx="11" type="ftr"/>
          </p:nvPr>
        </p:nvSpPr>
        <p:spPr>
          <a:xfrm>
            <a:off x="3124200" y="6245225"/>
            <a:ext cx="2895600" cy="47625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9pPr>
          </a:lstStyle>
          <a:p/>
        </p:txBody>
      </p:sp>
      <p:sp>
        <p:nvSpPr>
          <p:cNvPr id="41" name="Shape 41"/>
          <p:cNvSpPr txBox="1"/>
          <p:nvPr>
            <p:ph idx="12" type="sldNum"/>
          </p:nvPr>
        </p:nvSpPr>
        <p:spPr>
          <a:xfrm>
            <a:off x="6553200" y="6245225"/>
            <a:ext cx="2133600" cy="476250"/>
          </a:xfrm>
          <a:prstGeom prst="rect">
            <a:avLst/>
          </a:prstGeom>
          <a:noFill/>
          <a:ln>
            <a:noFill/>
          </a:ln>
        </p:spPr>
        <p:txBody>
          <a:bodyPr anchorCtr="0" anchor="t" bIns="45700" lIns="91425" rIns="91425" wrap="square" tIns="45700">
            <a:noAutofit/>
          </a:bodyPr>
          <a:lstStyle/>
          <a:p>
            <a:pPr indent="-889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400" u="none" cap="none" strike="noStrike">
                <a:solidFill>
                  <a:schemeClr val="dk1"/>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Obsah s titulkem">
    <p:spTree>
      <p:nvGrpSpPr>
        <p:cNvPr id="42" name="Shape 42"/>
        <p:cNvGrpSpPr/>
        <p:nvPr/>
      </p:nvGrpSpPr>
      <p:grpSpPr>
        <a:xfrm>
          <a:off x="0" y="0"/>
          <a:ext cx="0" cy="0"/>
          <a:chOff x="0" y="0"/>
          <a:chExt cx="0" cy="0"/>
        </a:xfrm>
      </p:grpSpPr>
      <p:sp>
        <p:nvSpPr>
          <p:cNvPr id="43" name="Shape 43"/>
          <p:cNvSpPr txBox="1"/>
          <p:nvPr>
            <p:ph type="title"/>
          </p:nvPr>
        </p:nvSpPr>
        <p:spPr>
          <a:xfrm>
            <a:off x="630238" y="457200"/>
            <a:ext cx="2949575" cy="1600200"/>
          </a:xfrm>
          <a:prstGeom prst="rect">
            <a:avLst/>
          </a:prstGeom>
          <a:noFill/>
          <a:ln>
            <a:noFill/>
          </a:ln>
        </p:spPr>
        <p:txBody>
          <a:bodyPr anchorCtr="0" anchor="b" bIns="91425" lIns="91425" rIns="91425" wrap="square" tIns="91425"/>
          <a:lstStyle>
            <a:lvl1pPr indent="0" lvl="0" marL="0" marR="0" rtl="0" algn="ctr">
              <a:spcBef>
                <a:spcPts val="0"/>
              </a:spcBef>
              <a:spcAft>
                <a:spcPts val="0"/>
              </a:spcAft>
              <a:buSzPct val="43750"/>
              <a:buNone/>
              <a:defRPr b="0" i="0" sz="3200" u="none" cap="none" strike="noStrike">
                <a:solidFill>
                  <a:schemeClr val="dk2"/>
                </a:solidFill>
                <a:latin typeface="Arial"/>
                <a:ea typeface="Arial"/>
                <a:cs typeface="Arial"/>
                <a:sym typeface="Arial"/>
              </a:defRPr>
            </a:lvl1pPr>
            <a:lvl2pPr indent="0" lvl="1"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9pPr>
          </a:lstStyle>
          <a:p/>
        </p:txBody>
      </p:sp>
      <p:sp>
        <p:nvSpPr>
          <p:cNvPr id="44" name="Shape 44"/>
          <p:cNvSpPr txBox="1"/>
          <p:nvPr>
            <p:ph idx="1" type="body"/>
          </p:nvPr>
        </p:nvSpPr>
        <p:spPr>
          <a:xfrm>
            <a:off x="3887788" y="987425"/>
            <a:ext cx="4629150" cy="4873625"/>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lnSpc>
                <a:spcPct val="90000"/>
              </a:lnSpc>
              <a:spcBef>
                <a:spcPts val="500"/>
              </a:spcBef>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lnSpc>
                <a:spcPct val="90000"/>
              </a:lnSpc>
              <a:spcBef>
                <a:spcPts val="500"/>
              </a:spcBef>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lnSpc>
                <a:spcPct val="90000"/>
              </a:lnSpc>
              <a:spcBef>
                <a:spcPts val="500"/>
              </a:spcBef>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lnSpc>
                <a:spcPct val="90000"/>
              </a:lnSpc>
              <a:spcBef>
                <a:spcPts val="500"/>
              </a:spcBef>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45" name="Shape 45"/>
          <p:cNvSpPr txBox="1"/>
          <p:nvPr>
            <p:ph idx="2" type="body"/>
          </p:nvPr>
        </p:nvSpPr>
        <p:spPr>
          <a:xfrm>
            <a:off x="630238" y="2057400"/>
            <a:ext cx="2949575" cy="3811588"/>
          </a:xfrm>
          <a:prstGeom prst="rect">
            <a:avLst/>
          </a:prstGeom>
          <a:noFill/>
          <a:ln>
            <a:noFill/>
          </a:ln>
        </p:spPr>
        <p:txBody>
          <a:bodyPr anchorCtr="0" anchor="t" bIns="91425" lIns="91425" rIns="91425" wrap="square" tIns="91425"/>
          <a:lstStyle>
            <a:lvl1pPr indent="0" lvl="0" marL="0" marR="0" rtl="0" algn="l">
              <a:spcBef>
                <a:spcPts val="320"/>
              </a:spcBef>
              <a:spcAft>
                <a:spcPts val="0"/>
              </a:spcAft>
              <a:buClr>
                <a:schemeClr val="dk1"/>
              </a:buClr>
              <a:buSzPct val="100000"/>
              <a:buFont typeface="Arial"/>
              <a:buNone/>
              <a:defRPr sz="1600">
                <a:solidFill>
                  <a:schemeClr val="dk1"/>
                </a:solidFill>
                <a:latin typeface="Arial"/>
                <a:ea typeface="Arial"/>
                <a:cs typeface="Arial"/>
                <a:sym typeface="Arial"/>
              </a:defRPr>
            </a:lvl1pPr>
            <a:lvl2pPr indent="0" lvl="1" marL="457200" marR="0" rtl="0" algn="l">
              <a:spcBef>
                <a:spcPts val="280"/>
              </a:spcBef>
              <a:spcAft>
                <a:spcPts val="0"/>
              </a:spcAft>
              <a:buClr>
                <a:schemeClr val="dk1"/>
              </a:buClr>
              <a:buSzPct val="100000"/>
              <a:buFont typeface="Arial"/>
              <a:buNone/>
              <a:defRPr b="0" i="0" sz="1400" u="none" cap="none" strike="noStrike">
                <a:solidFill>
                  <a:schemeClr val="dk1"/>
                </a:solidFill>
                <a:latin typeface="Arial"/>
                <a:ea typeface="Arial"/>
                <a:cs typeface="Arial"/>
                <a:sym typeface="Arial"/>
              </a:defRPr>
            </a:lvl2pPr>
            <a:lvl3pPr indent="0" lvl="2" marL="914400" marR="0" rtl="0" algn="l">
              <a:spcBef>
                <a:spcPts val="240"/>
              </a:spcBef>
              <a:spcAft>
                <a:spcPts val="0"/>
              </a:spcAft>
              <a:buClr>
                <a:schemeClr val="dk1"/>
              </a:buClr>
              <a:buSzPct val="100000"/>
              <a:buFont typeface="Arial"/>
              <a:buNone/>
              <a:defRPr b="0" i="0" sz="1200" u="none" cap="none" strike="noStrike">
                <a:solidFill>
                  <a:schemeClr val="dk1"/>
                </a:solidFill>
                <a:latin typeface="Arial"/>
                <a:ea typeface="Arial"/>
                <a:cs typeface="Arial"/>
                <a:sym typeface="Arial"/>
              </a:defRPr>
            </a:lvl3pPr>
            <a:lvl4pPr indent="0" lvl="3" marL="1371600" marR="0" rtl="0" algn="l">
              <a:spcBef>
                <a:spcPts val="200"/>
              </a:spcBef>
              <a:spcAft>
                <a:spcPts val="0"/>
              </a:spcAft>
              <a:buClr>
                <a:schemeClr val="dk1"/>
              </a:buClr>
              <a:buSzPct val="100000"/>
              <a:buFont typeface="Arial"/>
              <a:buNone/>
              <a:defRPr b="0" i="0" sz="1000" u="none" cap="none" strike="noStrike">
                <a:solidFill>
                  <a:schemeClr val="dk1"/>
                </a:solidFill>
                <a:latin typeface="Arial"/>
                <a:ea typeface="Arial"/>
                <a:cs typeface="Arial"/>
                <a:sym typeface="Arial"/>
              </a:defRPr>
            </a:lvl4pPr>
            <a:lvl5pPr indent="0" lvl="4" marL="1828800" marR="0" rtl="0" algn="l">
              <a:spcBef>
                <a:spcPts val="200"/>
              </a:spcBef>
              <a:spcAft>
                <a:spcPts val="0"/>
              </a:spcAft>
              <a:buClr>
                <a:schemeClr val="dk1"/>
              </a:buClr>
              <a:buSzPct val="100000"/>
              <a:buFont typeface="Arial"/>
              <a:buNone/>
              <a:defRPr b="0" i="0" sz="1000" u="none" cap="none" strike="noStrike">
                <a:solidFill>
                  <a:schemeClr val="dk1"/>
                </a:solidFill>
                <a:latin typeface="Arial"/>
                <a:ea typeface="Arial"/>
                <a:cs typeface="Arial"/>
                <a:sym typeface="Arial"/>
              </a:defRPr>
            </a:lvl5pPr>
            <a:lvl6pPr indent="0" lvl="5" marL="2286000" marR="0" rtl="0" algn="l">
              <a:lnSpc>
                <a:spcPct val="90000"/>
              </a:lnSpc>
              <a:spcBef>
                <a:spcPts val="500"/>
              </a:spcBef>
              <a:buClr>
                <a:schemeClr val="dk1"/>
              </a:buClr>
              <a:buSzPct val="100000"/>
              <a:buFont typeface="Arial"/>
              <a:buNone/>
              <a:defRPr b="0" i="0" sz="1000" u="none" cap="none" strike="noStrike">
                <a:solidFill>
                  <a:schemeClr val="dk1"/>
                </a:solidFill>
                <a:latin typeface="Arial"/>
                <a:ea typeface="Arial"/>
                <a:cs typeface="Arial"/>
                <a:sym typeface="Arial"/>
              </a:defRPr>
            </a:lvl6pPr>
            <a:lvl7pPr indent="0" lvl="6" marL="2743200" marR="0" rtl="0" algn="l">
              <a:lnSpc>
                <a:spcPct val="90000"/>
              </a:lnSpc>
              <a:spcBef>
                <a:spcPts val="500"/>
              </a:spcBef>
              <a:buClr>
                <a:schemeClr val="dk1"/>
              </a:buClr>
              <a:buSzPct val="100000"/>
              <a:buFont typeface="Arial"/>
              <a:buNone/>
              <a:defRPr b="0" i="0" sz="1000" u="none" cap="none" strike="noStrike">
                <a:solidFill>
                  <a:schemeClr val="dk1"/>
                </a:solidFill>
                <a:latin typeface="Arial"/>
                <a:ea typeface="Arial"/>
                <a:cs typeface="Arial"/>
                <a:sym typeface="Arial"/>
              </a:defRPr>
            </a:lvl7pPr>
            <a:lvl8pPr indent="0" lvl="7" marL="3200400" marR="0" rtl="0" algn="l">
              <a:lnSpc>
                <a:spcPct val="90000"/>
              </a:lnSpc>
              <a:spcBef>
                <a:spcPts val="500"/>
              </a:spcBef>
              <a:buClr>
                <a:schemeClr val="dk1"/>
              </a:buClr>
              <a:buSzPct val="100000"/>
              <a:buFont typeface="Arial"/>
              <a:buNone/>
              <a:defRPr b="0" i="0" sz="1000" u="none" cap="none" strike="noStrike">
                <a:solidFill>
                  <a:schemeClr val="dk1"/>
                </a:solidFill>
                <a:latin typeface="Arial"/>
                <a:ea typeface="Arial"/>
                <a:cs typeface="Arial"/>
                <a:sym typeface="Arial"/>
              </a:defRPr>
            </a:lvl8pPr>
            <a:lvl9pPr indent="0" lvl="8" marL="3657600" marR="0" rtl="0" algn="l">
              <a:lnSpc>
                <a:spcPct val="90000"/>
              </a:lnSpc>
              <a:spcBef>
                <a:spcPts val="500"/>
              </a:spcBef>
              <a:buClr>
                <a:schemeClr val="dk1"/>
              </a:buClr>
              <a:buSzPct val="100000"/>
              <a:buFont typeface="Arial"/>
              <a:buNone/>
              <a:defRPr b="0" i="0" sz="1000" u="none" cap="none" strike="noStrike">
                <a:solidFill>
                  <a:schemeClr val="dk1"/>
                </a:solidFill>
                <a:latin typeface="Arial"/>
                <a:ea typeface="Arial"/>
                <a:cs typeface="Arial"/>
                <a:sym typeface="Arial"/>
              </a:defRPr>
            </a:lvl9pPr>
          </a:lstStyle>
          <a:p/>
        </p:txBody>
      </p:sp>
      <p:sp>
        <p:nvSpPr>
          <p:cNvPr id="46" name="Shape 46"/>
          <p:cNvSpPr txBox="1"/>
          <p:nvPr>
            <p:ph idx="10" type="dt"/>
          </p:nvPr>
        </p:nvSpPr>
        <p:spPr>
          <a:xfrm>
            <a:off x="457200" y="6245225"/>
            <a:ext cx="2133600" cy="47625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9pPr>
          </a:lstStyle>
          <a:p/>
        </p:txBody>
      </p:sp>
      <p:sp>
        <p:nvSpPr>
          <p:cNvPr id="47" name="Shape 47"/>
          <p:cNvSpPr txBox="1"/>
          <p:nvPr>
            <p:ph idx="11" type="ftr"/>
          </p:nvPr>
        </p:nvSpPr>
        <p:spPr>
          <a:xfrm>
            <a:off x="3124200" y="6245225"/>
            <a:ext cx="2895600" cy="47625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9pPr>
          </a:lstStyle>
          <a:p/>
        </p:txBody>
      </p:sp>
      <p:sp>
        <p:nvSpPr>
          <p:cNvPr id="48" name="Shape 48"/>
          <p:cNvSpPr txBox="1"/>
          <p:nvPr>
            <p:ph idx="12" type="sldNum"/>
          </p:nvPr>
        </p:nvSpPr>
        <p:spPr>
          <a:xfrm>
            <a:off x="6553200" y="6245225"/>
            <a:ext cx="2133600" cy="476250"/>
          </a:xfrm>
          <a:prstGeom prst="rect">
            <a:avLst/>
          </a:prstGeom>
          <a:noFill/>
          <a:ln>
            <a:noFill/>
          </a:ln>
        </p:spPr>
        <p:txBody>
          <a:bodyPr anchorCtr="0" anchor="t" bIns="45700" lIns="91425" rIns="91425" wrap="square" tIns="45700">
            <a:noAutofit/>
          </a:bodyPr>
          <a:lstStyle/>
          <a:p>
            <a:pPr indent="-889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400" u="none" cap="none" strike="noStrike">
                <a:solidFill>
                  <a:schemeClr val="dk1"/>
                </a:solidFill>
                <a:latin typeface="Arial"/>
                <a:ea typeface="Arial"/>
                <a:cs typeface="Arial"/>
                <a:sym typeface="A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Prázdný">
    <p:spTree>
      <p:nvGrpSpPr>
        <p:cNvPr id="49" name="Shape 49"/>
        <p:cNvGrpSpPr/>
        <p:nvPr/>
      </p:nvGrpSpPr>
      <p:grpSpPr>
        <a:xfrm>
          <a:off x="0" y="0"/>
          <a:ext cx="0" cy="0"/>
          <a:chOff x="0" y="0"/>
          <a:chExt cx="0" cy="0"/>
        </a:xfrm>
      </p:grpSpPr>
      <p:sp>
        <p:nvSpPr>
          <p:cNvPr id="50" name="Shape 50"/>
          <p:cNvSpPr txBox="1"/>
          <p:nvPr>
            <p:ph idx="10" type="dt"/>
          </p:nvPr>
        </p:nvSpPr>
        <p:spPr>
          <a:xfrm>
            <a:off x="457200" y="6245225"/>
            <a:ext cx="2133600" cy="47625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9pPr>
          </a:lstStyle>
          <a:p/>
        </p:txBody>
      </p:sp>
      <p:sp>
        <p:nvSpPr>
          <p:cNvPr id="51" name="Shape 51"/>
          <p:cNvSpPr txBox="1"/>
          <p:nvPr>
            <p:ph idx="11" type="ftr"/>
          </p:nvPr>
        </p:nvSpPr>
        <p:spPr>
          <a:xfrm>
            <a:off x="3124200" y="6245225"/>
            <a:ext cx="2895600" cy="47625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9pPr>
          </a:lstStyle>
          <a:p/>
        </p:txBody>
      </p:sp>
      <p:sp>
        <p:nvSpPr>
          <p:cNvPr id="52" name="Shape 52"/>
          <p:cNvSpPr txBox="1"/>
          <p:nvPr>
            <p:ph idx="12" type="sldNum"/>
          </p:nvPr>
        </p:nvSpPr>
        <p:spPr>
          <a:xfrm>
            <a:off x="6553200" y="6245225"/>
            <a:ext cx="2133600" cy="476250"/>
          </a:xfrm>
          <a:prstGeom prst="rect">
            <a:avLst/>
          </a:prstGeom>
          <a:noFill/>
          <a:ln>
            <a:noFill/>
          </a:ln>
        </p:spPr>
        <p:txBody>
          <a:bodyPr anchorCtr="0" anchor="t" bIns="45700" lIns="91425" rIns="91425" wrap="square" tIns="45700">
            <a:noAutofit/>
          </a:bodyPr>
          <a:lstStyle/>
          <a:p>
            <a:pPr indent="-889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400" u="none" cap="none" strike="noStrike">
                <a:solidFill>
                  <a:schemeClr val="dk1"/>
                </a:solidFill>
                <a:latin typeface="Arial"/>
                <a:ea typeface="Arial"/>
                <a:cs typeface="Arial"/>
                <a:sym typeface="A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Pouze nadpis">
    <p:spTree>
      <p:nvGrpSpPr>
        <p:cNvPr id="53" name="Shape 53"/>
        <p:cNvGrpSpPr/>
        <p:nvPr/>
      </p:nvGrpSpPr>
      <p:grpSpPr>
        <a:xfrm>
          <a:off x="0" y="0"/>
          <a:ext cx="0" cy="0"/>
          <a:chOff x="0" y="0"/>
          <a:chExt cx="0" cy="0"/>
        </a:xfrm>
      </p:grpSpPr>
      <p:sp>
        <p:nvSpPr>
          <p:cNvPr id="54" name="Shape 54"/>
          <p:cNvSpPr txBox="1"/>
          <p:nvPr>
            <p:ph type="title"/>
          </p:nvPr>
        </p:nvSpPr>
        <p:spPr>
          <a:xfrm>
            <a:off x="457200" y="274637"/>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9pPr>
          </a:lstStyle>
          <a:p/>
        </p:txBody>
      </p:sp>
      <p:sp>
        <p:nvSpPr>
          <p:cNvPr id="55" name="Shape 55"/>
          <p:cNvSpPr txBox="1"/>
          <p:nvPr>
            <p:ph idx="10" type="dt"/>
          </p:nvPr>
        </p:nvSpPr>
        <p:spPr>
          <a:xfrm>
            <a:off x="457200" y="6245225"/>
            <a:ext cx="2133600" cy="47625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9pPr>
          </a:lstStyle>
          <a:p/>
        </p:txBody>
      </p:sp>
      <p:sp>
        <p:nvSpPr>
          <p:cNvPr id="56" name="Shape 56"/>
          <p:cNvSpPr txBox="1"/>
          <p:nvPr>
            <p:ph idx="11" type="ftr"/>
          </p:nvPr>
        </p:nvSpPr>
        <p:spPr>
          <a:xfrm>
            <a:off x="3124200" y="6245225"/>
            <a:ext cx="2895600" cy="47625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9pPr>
          </a:lstStyle>
          <a:p/>
        </p:txBody>
      </p:sp>
      <p:sp>
        <p:nvSpPr>
          <p:cNvPr id="57" name="Shape 57"/>
          <p:cNvSpPr txBox="1"/>
          <p:nvPr>
            <p:ph idx="12" type="sldNum"/>
          </p:nvPr>
        </p:nvSpPr>
        <p:spPr>
          <a:xfrm>
            <a:off x="6553200" y="6245225"/>
            <a:ext cx="2133600" cy="476250"/>
          </a:xfrm>
          <a:prstGeom prst="rect">
            <a:avLst/>
          </a:prstGeom>
          <a:noFill/>
          <a:ln>
            <a:noFill/>
          </a:ln>
        </p:spPr>
        <p:txBody>
          <a:bodyPr anchorCtr="0" anchor="t" bIns="45700" lIns="91425" rIns="91425" wrap="square" tIns="45700">
            <a:noAutofit/>
          </a:bodyPr>
          <a:lstStyle/>
          <a:p>
            <a:pPr indent="-889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400" u="none" cap="none" strike="noStrike">
                <a:solidFill>
                  <a:schemeClr val="dk1"/>
                </a:solidFill>
                <a:latin typeface="Arial"/>
                <a:ea typeface="Arial"/>
                <a:cs typeface="Arial"/>
                <a:sym typeface="Aria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Porovnání">
    <p:spTree>
      <p:nvGrpSpPr>
        <p:cNvPr id="58" name="Shape 58"/>
        <p:cNvGrpSpPr/>
        <p:nvPr/>
      </p:nvGrpSpPr>
      <p:grpSpPr>
        <a:xfrm>
          <a:off x="0" y="0"/>
          <a:ext cx="0" cy="0"/>
          <a:chOff x="0" y="0"/>
          <a:chExt cx="0" cy="0"/>
        </a:xfrm>
      </p:grpSpPr>
      <p:sp>
        <p:nvSpPr>
          <p:cNvPr id="59" name="Shape 59"/>
          <p:cNvSpPr txBox="1"/>
          <p:nvPr>
            <p:ph type="title"/>
          </p:nvPr>
        </p:nvSpPr>
        <p:spPr>
          <a:xfrm>
            <a:off x="630238" y="365125"/>
            <a:ext cx="7886700" cy="1325563"/>
          </a:xfrm>
          <a:prstGeom prst="rect">
            <a:avLst/>
          </a:prstGeom>
          <a:noFill/>
          <a:ln>
            <a:noFill/>
          </a:ln>
        </p:spPr>
        <p:txBody>
          <a:bodyPr anchorCtr="0" anchor="ctr" bIns="91425" lIns="91425" rIns="91425" wrap="square" tIns="91425"/>
          <a:lstStyle>
            <a:lvl1pPr indent="0" lvl="0"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9pPr>
          </a:lstStyle>
          <a:p/>
        </p:txBody>
      </p:sp>
      <p:sp>
        <p:nvSpPr>
          <p:cNvPr id="60" name="Shape 60"/>
          <p:cNvSpPr txBox="1"/>
          <p:nvPr>
            <p:ph idx="1" type="body"/>
          </p:nvPr>
        </p:nvSpPr>
        <p:spPr>
          <a:xfrm>
            <a:off x="630238" y="1681163"/>
            <a:ext cx="3868737" cy="823912"/>
          </a:xfrm>
          <a:prstGeom prst="rect">
            <a:avLst/>
          </a:prstGeom>
          <a:noFill/>
          <a:ln>
            <a:noFill/>
          </a:ln>
        </p:spPr>
        <p:txBody>
          <a:bodyPr anchorCtr="0" anchor="b" bIns="91425" lIns="91425" rIns="91425" wrap="square" tIns="91425"/>
          <a:lstStyle>
            <a:lvl1pPr indent="0" lvl="0" marL="0" marR="0" rtl="0" algn="l">
              <a:spcBef>
                <a:spcPts val="480"/>
              </a:spcBef>
              <a:spcAft>
                <a:spcPts val="0"/>
              </a:spcAft>
              <a:buClr>
                <a:schemeClr val="dk1"/>
              </a:buClr>
              <a:buSzPct val="100000"/>
              <a:buFont typeface="Arial"/>
              <a:buNone/>
              <a:defRPr b="1" sz="2400">
                <a:solidFill>
                  <a:schemeClr val="dk1"/>
                </a:solidFill>
                <a:latin typeface="Arial"/>
                <a:ea typeface="Arial"/>
                <a:cs typeface="Arial"/>
                <a:sym typeface="Arial"/>
              </a:defRPr>
            </a:lvl1pPr>
            <a:lvl2pPr indent="0" lvl="1" marL="457200" marR="0" rtl="0" algn="l">
              <a:spcBef>
                <a:spcPts val="400"/>
              </a:spcBef>
              <a:spcAft>
                <a:spcPts val="0"/>
              </a:spcAft>
              <a:buClr>
                <a:schemeClr val="dk1"/>
              </a:buClr>
              <a:buSzPct val="100000"/>
              <a:buFont typeface="Arial"/>
              <a:buNone/>
              <a:defRPr b="1" i="0" sz="2000" u="none" cap="none" strike="noStrike">
                <a:solidFill>
                  <a:schemeClr val="dk1"/>
                </a:solidFill>
                <a:latin typeface="Arial"/>
                <a:ea typeface="Arial"/>
                <a:cs typeface="Arial"/>
                <a:sym typeface="Arial"/>
              </a:defRPr>
            </a:lvl2pPr>
            <a:lvl3pPr indent="0" lvl="2" marL="914400" marR="0" rtl="0" algn="l">
              <a:spcBef>
                <a:spcPts val="360"/>
              </a:spcBef>
              <a:spcAft>
                <a:spcPts val="0"/>
              </a:spcAft>
              <a:buClr>
                <a:schemeClr val="dk1"/>
              </a:buClr>
              <a:buSzPct val="100000"/>
              <a:buFont typeface="Arial"/>
              <a:buNone/>
              <a:defRPr b="1" i="0" sz="1800" u="none" cap="none" strike="noStrike">
                <a:solidFill>
                  <a:schemeClr val="dk1"/>
                </a:solidFill>
                <a:latin typeface="Arial"/>
                <a:ea typeface="Arial"/>
                <a:cs typeface="Arial"/>
                <a:sym typeface="Arial"/>
              </a:defRPr>
            </a:lvl3pPr>
            <a:lvl4pPr indent="0" lvl="3" marL="1371600" marR="0" rtl="0" algn="l">
              <a:spcBef>
                <a:spcPts val="320"/>
              </a:spcBef>
              <a:spcAft>
                <a:spcPts val="0"/>
              </a:spcAft>
              <a:buClr>
                <a:schemeClr val="dk1"/>
              </a:buClr>
              <a:buSzPct val="100000"/>
              <a:buFont typeface="Arial"/>
              <a:buNone/>
              <a:defRPr b="1" i="0" sz="1600" u="none" cap="none" strike="noStrike">
                <a:solidFill>
                  <a:schemeClr val="dk1"/>
                </a:solidFill>
                <a:latin typeface="Arial"/>
                <a:ea typeface="Arial"/>
                <a:cs typeface="Arial"/>
                <a:sym typeface="Arial"/>
              </a:defRPr>
            </a:lvl4pPr>
            <a:lvl5pPr indent="0" lvl="4" marL="1828800" marR="0" rtl="0" algn="l">
              <a:spcBef>
                <a:spcPts val="320"/>
              </a:spcBef>
              <a:spcAft>
                <a:spcPts val="0"/>
              </a:spcAft>
              <a:buClr>
                <a:schemeClr val="dk1"/>
              </a:buClr>
              <a:buSzPct val="100000"/>
              <a:buFont typeface="Arial"/>
              <a:buNone/>
              <a:defRPr b="1" i="0" sz="1600" u="none" cap="none" strike="noStrike">
                <a:solidFill>
                  <a:schemeClr val="dk1"/>
                </a:solidFill>
                <a:latin typeface="Arial"/>
                <a:ea typeface="Arial"/>
                <a:cs typeface="Arial"/>
                <a:sym typeface="Arial"/>
              </a:defRPr>
            </a:lvl5pPr>
            <a:lvl6pPr indent="0" lvl="5" marL="2286000" marR="0" rtl="0" algn="l">
              <a:lnSpc>
                <a:spcPct val="90000"/>
              </a:lnSpc>
              <a:spcBef>
                <a:spcPts val="500"/>
              </a:spcBef>
              <a:buClr>
                <a:schemeClr val="dk1"/>
              </a:buClr>
              <a:buSzPct val="100000"/>
              <a:buFont typeface="Arial"/>
              <a:buNone/>
              <a:defRPr b="1" i="0" sz="1600" u="none" cap="none" strike="noStrike">
                <a:solidFill>
                  <a:schemeClr val="dk1"/>
                </a:solidFill>
                <a:latin typeface="Arial"/>
                <a:ea typeface="Arial"/>
                <a:cs typeface="Arial"/>
                <a:sym typeface="Arial"/>
              </a:defRPr>
            </a:lvl6pPr>
            <a:lvl7pPr indent="0" lvl="6" marL="2743200" marR="0" rtl="0" algn="l">
              <a:lnSpc>
                <a:spcPct val="90000"/>
              </a:lnSpc>
              <a:spcBef>
                <a:spcPts val="500"/>
              </a:spcBef>
              <a:buClr>
                <a:schemeClr val="dk1"/>
              </a:buClr>
              <a:buSzPct val="100000"/>
              <a:buFont typeface="Arial"/>
              <a:buNone/>
              <a:defRPr b="1" i="0" sz="1600" u="none" cap="none" strike="noStrike">
                <a:solidFill>
                  <a:schemeClr val="dk1"/>
                </a:solidFill>
                <a:latin typeface="Arial"/>
                <a:ea typeface="Arial"/>
                <a:cs typeface="Arial"/>
                <a:sym typeface="Arial"/>
              </a:defRPr>
            </a:lvl7pPr>
            <a:lvl8pPr indent="0" lvl="7" marL="3200400" marR="0" rtl="0" algn="l">
              <a:lnSpc>
                <a:spcPct val="90000"/>
              </a:lnSpc>
              <a:spcBef>
                <a:spcPts val="500"/>
              </a:spcBef>
              <a:buClr>
                <a:schemeClr val="dk1"/>
              </a:buClr>
              <a:buSzPct val="100000"/>
              <a:buFont typeface="Arial"/>
              <a:buNone/>
              <a:defRPr b="1" i="0" sz="1600" u="none" cap="none" strike="noStrike">
                <a:solidFill>
                  <a:schemeClr val="dk1"/>
                </a:solidFill>
                <a:latin typeface="Arial"/>
                <a:ea typeface="Arial"/>
                <a:cs typeface="Arial"/>
                <a:sym typeface="Arial"/>
              </a:defRPr>
            </a:lvl8pPr>
            <a:lvl9pPr indent="0" lvl="8" marL="3657600" marR="0" rtl="0" algn="l">
              <a:lnSpc>
                <a:spcPct val="90000"/>
              </a:lnSpc>
              <a:spcBef>
                <a:spcPts val="500"/>
              </a:spcBef>
              <a:buClr>
                <a:schemeClr val="dk1"/>
              </a:buClr>
              <a:buSzPct val="100000"/>
              <a:buFont typeface="Arial"/>
              <a:buNone/>
              <a:defRPr b="1" i="0" sz="1600" u="none" cap="none" strike="noStrike">
                <a:solidFill>
                  <a:schemeClr val="dk1"/>
                </a:solidFill>
                <a:latin typeface="Arial"/>
                <a:ea typeface="Arial"/>
                <a:cs typeface="Arial"/>
                <a:sym typeface="Arial"/>
              </a:defRPr>
            </a:lvl9pPr>
          </a:lstStyle>
          <a:p/>
        </p:txBody>
      </p:sp>
      <p:sp>
        <p:nvSpPr>
          <p:cNvPr id="61" name="Shape 61"/>
          <p:cNvSpPr txBox="1"/>
          <p:nvPr>
            <p:ph idx="2" type="body"/>
          </p:nvPr>
        </p:nvSpPr>
        <p:spPr>
          <a:xfrm>
            <a:off x="630238" y="2505075"/>
            <a:ext cx="3868737" cy="3684588"/>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62" name="Shape 62"/>
          <p:cNvSpPr txBox="1"/>
          <p:nvPr>
            <p:ph idx="3" type="body"/>
          </p:nvPr>
        </p:nvSpPr>
        <p:spPr>
          <a:xfrm>
            <a:off x="4629150" y="1681163"/>
            <a:ext cx="3887788" cy="823912"/>
          </a:xfrm>
          <a:prstGeom prst="rect">
            <a:avLst/>
          </a:prstGeom>
          <a:noFill/>
          <a:ln>
            <a:noFill/>
          </a:ln>
        </p:spPr>
        <p:txBody>
          <a:bodyPr anchorCtr="0" anchor="b" bIns="91425" lIns="91425" rIns="91425" wrap="square" tIns="91425"/>
          <a:lstStyle>
            <a:lvl1pPr indent="0" lvl="0" marL="0" marR="0" rtl="0" algn="l">
              <a:spcBef>
                <a:spcPts val="480"/>
              </a:spcBef>
              <a:spcAft>
                <a:spcPts val="0"/>
              </a:spcAft>
              <a:buClr>
                <a:schemeClr val="dk1"/>
              </a:buClr>
              <a:buSzPct val="100000"/>
              <a:buFont typeface="Arial"/>
              <a:buNone/>
              <a:defRPr b="1" sz="2400">
                <a:solidFill>
                  <a:schemeClr val="dk1"/>
                </a:solidFill>
                <a:latin typeface="Arial"/>
                <a:ea typeface="Arial"/>
                <a:cs typeface="Arial"/>
                <a:sym typeface="Arial"/>
              </a:defRPr>
            </a:lvl1pPr>
            <a:lvl2pPr indent="0" lvl="1" marL="457200" marR="0" rtl="0" algn="l">
              <a:spcBef>
                <a:spcPts val="400"/>
              </a:spcBef>
              <a:spcAft>
                <a:spcPts val="0"/>
              </a:spcAft>
              <a:buClr>
                <a:schemeClr val="dk1"/>
              </a:buClr>
              <a:buSzPct val="100000"/>
              <a:buFont typeface="Arial"/>
              <a:buNone/>
              <a:defRPr b="1" i="0" sz="2000" u="none" cap="none" strike="noStrike">
                <a:solidFill>
                  <a:schemeClr val="dk1"/>
                </a:solidFill>
                <a:latin typeface="Arial"/>
                <a:ea typeface="Arial"/>
                <a:cs typeface="Arial"/>
                <a:sym typeface="Arial"/>
              </a:defRPr>
            </a:lvl2pPr>
            <a:lvl3pPr indent="0" lvl="2" marL="914400" marR="0" rtl="0" algn="l">
              <a:spcBef>
                <a:spcPts val="360"/>
              </a:spcBef>
              <a:spcAft>
                <a:spcPts val="0"/>
              </a:spcAft>
              <a:buClr>
                <a:schemeClr val="dk1"/>
              </a:buClr>
              <a:buSzPct val="100000"/>
              <a:buFont typeface="Arial"/>
              <a:buNone/>
              <a:defRPr b="1" i="0" sz="1800" u="none" cap="none" strike="noStrike">
                <a:solidFill>
                  <a:schemeClr val="dk1"/>
                </a:solidFill>
                <a:latin typeface="Arial"/>
                <a:ea typeface="Arial"/>
                <a:cs typeface="Arial"/>
                <a:sym typeface="Arial"/>
              </a:defRPr>
            </a:lvl3pPr>
            <a:lvl4pPr indent="0" lvl="3" marL="1371600" marR="0" rtl="0" algn="l">
              <a:spcBef>
                <a:spcPts val="320"/>
              </a:spcBef>
              <a:spcAft>
                <a:spcPts val="0"/>
              </a:spcAft>
              <a:buClr>
                <a:schemeClr val="dk1"/>
              </a:buClr>
              <a:buSzPct val="100000"/>
              <a:buFont typeface="Arial"/>
              <a:buNone/>
              <a:defRPr b="1" i="0" sz="1600" u="none" cap="none" strike="noStrike">
                <a:solidFill>
                  <a:schemeClr val="dk1"/>
                </a:solidFill>
                <a:latin typeface="Arial"/>
                <a:ea typeface="Arial"/>
                <a:cs typeface="Arial"/>
                <a:sym typeface="Arial"/>
              </a:defRPr>
            </a:lvl4pPr>
            <a:lvl5pPr indent="0" lvl="4" marL="1828800" marR="0" rtl="0" algn="l">
              <a:spcBef>
                <a:spcPts val="320"/>
              </a:spcBef>
              <a:spcAft>
                <a:spcPts val="0"/>
              </a:spcAft>
              <a:buClr>
                <a:schemeClr val="dk1"/>
              </a:buClr>
              <a:buSzPct val="100000"/>
              <a:buFont typeface="Arial"/>
              <a:buNone/>
              <a:defRPr b="1" i="0" sz="1600" u="none" cap="none" strike="noStrike">
                <a:solidFill>
                  <a:schemeClr val="dk1"/>
                </a:solidFill>
                <a:latin typeface="Arial"/>
                <a:ea typeface="Arial"/>
                <a:cs typeface="Arial"/>
                <a:sym typeface="Arial"/>
              </a:defRPr>
            </a:lvl5pPr>
            <a:lvl6pPr indent="0" lvl="5" marL="2286000" marR="0" rtl="0" algn="l">
              <a:lnSpc>
                <a:spcPct val="90000"/>
              </a:lnSpc>
              <a:spcBef>
                <a:spcPts val="500"/>
              </a:spcBef>
              <a:buClr>
                <a:schemeClr val="dk1"/>
              </a:buClr>
              <a:buSzPct val="100000"/>
              <a:buFont typeface="Arial"/>
              <a:buNone/>
              <a:defRPr b="1" i="0" sz="1600" u="none" cap="none" strike="noStrike">
                <a:solidFill>
                  <a:schemeClr val="dk1"/>
                </a:solidFill>
                <a:latin typeface="Arial"/>
                <a:ea typeface="Arial"/>
                <a:cs typeface="Arial"/>
                <a:sym typeface="Arial"/>
              </a:defRPr>
            </a:lvl6pPr>
            <a:lvl7pPr indent="0" lvl="6" marL="2743200" marR="0" rtl="0" algn="l">
              <a:lnSpc>
                <a:spcPct val="90000"/>
              </a:lnSpc>
              <a:spcBef>
                <a:spcPts val="500"/>
              </a:spcBef>
              <a:buClr>
                <a:schemeClr val="dk1"/>
              </a:buClr>
              <a:buSzPct val="100000"/>
              <a:buFont typeface="Arial"/>
              <a:buNone/>
              <a:defRPr b="1" i="0" sz="1600" u="none" cap="none" strike="noStrike">
                <a:solidFill>
                  <a:schemeClr val="dk1"/>
                </a:solidFill>
                <a:latin typeface="Arial"/>
                <a:ea typeface="Arial"/>
                <a:cs typeface="Arial"/>
                <a:sym typeface="Arial"/>
              </a:defRPr>
            </a:lvl7pPr>
            <a:lvl8pPr indent="0" lvl="7" marL="3200400" marR="0" rtl="0" algn="l">
              <a:lnSpc>
                <a:spcPct val="90000"/>
              </a:lnSpc>
              <a:spcBef>
                <a:spcPts val="500"/>
              </a:spcBef>
              <a:buClr>
                <a:schemeClr val="dk1"/>
              </a:buClr>
              <a:buSzPct val="100000"/>
              <a:buFont typeface="Arial"/>
              <a:buNone/>
              <a:defRPr b="1" i="0" sz="1600" u="none" cap="none" strike="noStrike">
                <a:solidFill>
                  <a:schemeClr val="dk1"/>
                </a:solidFill>
                <a:latin typeface="Arial"/>
                <a:ea typeface="Arial"/>
                <a:cs typeface="Arial"/>
                <a:sym typeface="Arial"/>
              </a:defRPr>
            </a:lvl8pPr>
            <a:lvl9pPr indent="0" lvl="8" marL="3657600" marR="0" rtl="0" algn="l">
              <a:lnSpc>
                <a:spcPct val="90000"/>
              </a:lnSpc>
              <a:spcBef>
                <a:spcPts val="500"/>
              </a:spcBef>
              <a:buClr>
                <a:schemeClr val="dk1"/>
              </a:buClr>
              <a:buSzPct val="100000"/>
              <a:buFont typeface="Arial"/>
              <a:buNone/>
              <a:defRPr b="1" i="0" sz="1600" u="none" cap="none" strike="noStrike">
                <a:solidFill>
                  <a:schemeClr val="dk1"/>
                </a:solidFill>
                <a:latin typeface="Arial"/>
                <a:ea typeface="Arial"/>
                <a:cs typeface="Arial"/>
                <a:sym typeface="Arial"/>
              </a:defRPr>
            </a:lvl9pPr>
          </a:lstStyle>
          <a:p/>
        </p:txBody>
      </p:sp>
      <p:sp>
        <p:nvSpPr>
          <p:cNvPr id="63" name="Shape 63"/>
          <p:cNvSpPr txBox="1"/>
          <p:nvPr>
            <p:ph idx="4" type="body"/>
          </p:nvPr>
        </p:nvSpPr>
        <p:spPr>
          <a:xfrm>
            <a:off x="4629150" y="2505075"/>
            <a:ext cx="3887788" cy="3684588"/>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64" name="Shape 64"/>
          <p:cNvSpPr txBox="1"/>
          <p:nvPr>
            <p:ph idx="10" type="dt"/>
          </p:nvPr>
        </p:nvSpPr>
        <p:spPr>
          <a:xfrm>
            <a:off x="457200" y="6245225"/>
            <a:ext cx="2133600" cy="47625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9pPr>
          </a:lstStyle>
          <a:p/>
        </p:txBody>
      </p:sp>
      <p:sp>
        <p:nvSpPr>
          <p:cNvPr id="65" name="Shape 65"/>
          <p:cNvSpPr txBox="1"/>
          <p:nvPr>
            <p:ph idx="11" type="ftr"/>
          </p:nvPr>
        </p:nvSpPr>
        <p:spPr>
          <a:xfrm>
            <a:off x="3124200" y="6245225"/>
            <a:ext cx="2895600" cy="47625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9pPr>
          </a:lstStyle>
          <a:p/>
        </p:txBody>
      </p:sp>
      <p:sp>
        <p:nvSpPr>
          <p:cNvPr id="66" name="Shape 66"/>
          <p:cNvSpPr txBox="1"/>
          <p:nvPr>
            <p:ph idx="12" type="sldNum"/>
          </p:nvPr>
        </p:nvSpPr>
        <p:spPr>
          <a:xfrm>
            <a:off x="6553200" y="6245225"/>
            <a:ext cx="2133600" cy="476250"/>
          </a:xfrm>
          <a:prstGeom prst="rect">
            <a:avLst/>
          </a:prstGeom>
          <a:noFill/>
          <a:ln>
            <a:noFill/>
          </a:ln>
        </p:spPr>
        <p:txBody>
          <a:bodyPr anchorCtr="0" anchor="t" bIns="45700" lIns="91425" rIns="91425" wrap="square" tIns="45700">
            <a:noAutofit/>
          </a:bodyPr>
          <a:lstStyle/>
          <a:p>
            <a:pPr indent="-889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400" u="none" cap="none" strike="noStrike">
                <a:solidFill>
                  <a:schemeClr val="dk1"/>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F3300"/>
            </a:gs>
            <a:gs pos="100000">
              <a:srgbClr val="FFFF66"/>
            </a:gs>
          </a:gsLst>
          <a:lin ang="5400000" scaled="0"/>
        </a:gra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SzPct val="31818"/>
              <a:buNone/>
              <a:defRPr b="0" i="0" sz="4400" u="none" cap="none" strike="noStrike">
                <a:solidFill>
                  <a:schemeClr val="dk2"/>
                </a:solidFill>
                <a:latin typeface="Arial"/>
                <a:ea typeface="Arial"/>
                <a:cs typeface="Arial"/>
                <a:sym typeface="Arial"/>
              </a:defRPr>
            </a:lvl9pPr>
          </a:lstStyle>
          <a:p/>
        </p:txBody>
      </p:sp>
      <p:sp>
        <p:nvSpPr>
          <p:cNvPr id="7" name="Shape 7"/>
          <p:cNvSpPr txBox="1"/>
          <p:nvPr>
            <p:ph idx="1" type="body"/>
          </p:nvPr>
        </p:nvSpPr>
        <p:spPr>
          <a:xfrm>
            <a:off x="457200" y="1600200"/>
            <a:ext cx="8229600" cy="4525962"/>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8" name="Shape 8"/>
          <p:cNvSpPr txBox="1"/>
          <p:nvPr>
            <p:ph idx="10" type="dt"/>
          </p:nvPr>
        </p:nvSpPr>
        <p:spPr>
          <a:xfrm>
            <a:off x="457200" y="6245225"/>
            <a:ext cx="2133600" cy="47625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9pPr>
          </a:lstStyle>
          <a:p/>
        </p:txBody>
      </p:sp>
      <p:sp>
        <p:nvSpPr>
          <p:cNvPr id="9" name="Shape 9"/>
          <p:cNvSpPr txBox="1"/>
          <p:nvPr>
            <p:ph idx="11" type="ftr"/>
          </p:nvPr>
        </p:nvSpPr>
        <p:spPr>
          <a:xfrm>
            <a:off x="3124200" y="6245225"/>
            <a:ext cx="2895600" cy="47625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0" i="0" sz="1800" u="none" cap="none" strike="noStrike">
                <a:solidFill>
                  <a:schemeClr val="dk1"/>
                </a:solidFill>
                <a:latin typeface="Arial"/>
                <a:ea typeface="Arial"/>
                <a:cs typeface="Arial"/>
                <a:sym typeface="Arial"/>
              </a:defRPr>
            </a:lvl9pPr>
          </a:lstStyle>
          <a:p/>
        </p:txBody>
      </p:sp>
      <p:sp>
        <p:nvSpPr>
          <p:cNvPr id="10" name="Shape 10"/>
          <p:cNvSpPr txBox="1"/>
          <p:nvPr>
            <p:ph idx="12" type="sldNum"/>
          </p:nvPr>
        </p:nvSpPr>
        <p:spPr>
          <a:xfrm>
            <a:off x="6553200" y="6245225"/>
            <a:ext cx="2133600" cy="476250"/>
          </a:xfrm>
          <a:prstGeom prst="rect">
            <a:avLst/>
          </a:prstGeom>
          <a:noFill/>
          <a:ln>
            <a:noFill/>
          </a:ln>
        </p:spPr>
        <p:txBody>
          <a:bodyPr anchorCtr="0" anchor="t" bIns="45700" lIns="91425" rIns="91425" wrap="square" tIns="45700">
            <a:noAutofit/>
          </a:bodyPr>
          <a:lstStyle/>
          <a:p>
            <a:pPr indent="-889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400" u="none" cap="none" strike="noStrike">
                <a:solidFill>
                  <a:schemeClr val="dk1"/>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FF6DB"/>
            </a:gs>
            <a:gs pos="100000">
              <a:srgbClr val="FAD25C"/>
            </a:gs>
          </a:gsLst>
          <a:lin ang="5400012" scaled="0"/>
        </a:gradFill>
      </p:bgPr>
    </p:bg>
    <p:spTree>
      <p:nvGrpSpPr>
        <p:cNvPr id="83" name="Shape 83"/>
        <p:cNvGrpSpPr/>
        <p:nvPr/>
      </p:nvGrpSpPr>
      <p:grpSpPr>
        <a:xfrm>
          <a:off x="0" y="0"/>
          <a:ext cx="0" cy="0"/>
          <a:chOff x="0" y="0"/>
          <a:chExt cx="0" cy="0"/>
        </a:xfrm>
      </p:grpSpPr>
      <p:sp>
        <p:nvSpPr>
          <p:cNvPr id="84" name="Shape 84"/>
          <p:cNvSpPr txBox="1"/>
          <p:nvPr>
            <p:ph type="ctrTitle"/>
          </p:nvPr>
        </p:nvSpPr>
        <p:spPr>
          <a:xfrm>
            <a:off x="685800" y="2130425"/>
            <a:ext cx="7772400" cy="1470025"/>
          </a:xfrm>
          <a:prstGeom prst="rect">
            <a:avLst/>
          </a:prstGeom>
          <a:noFill/>
          <a:ln>
            <a:noFill/>
          </a:ln>
        </p:spPr>
        <p:txBody>
          <a:bodyPr anchorCtr="0" anchor="ctr" bIns="45700" lIns="91425" rIns="91425" wrap="square" tIns="45700">
            <a:noAutofit/>
          </a:bodyPr>
          <a:lstStyle/>
          <a:p>
            <a:pPr indent="-279400" lvl="0" marL="0" marR="0" rtl="0" algn="ctr">
              <a:lnSpc>
                <a:spcPct val="100000"/>
              </a:lnSpc>
              <a:spcBef>
                <a:spcPts val="0"/>
              </a:spcBef>
              <a:spcAft>
                <a:spcPts val="0"/>
              </a:spcAft>
              <a:buClr>
                <a:schemeClr val="dk2"/>
              </a:buClr>
              <a:buSzPct val="100000"/>
              <a:buFont typeface="Arial"/>
              <a:buNone/>
            </a:pPr>
            <a:r>
              <a:rPr b="0" i="0" lang="en-US" sz="4400" u="none" cap="none" strike="noStrike">
                <a:solidFill>
                  <a:schemeClr val="dk2"/>
                </a:solidFill>
                <a:latin typeface="Arial"/>
                <a:ea typeface="Arial"/>
                <a:cs typeface="Arial"/>
                <a:sym typeface="Arial"/>
              </a:rPr>
              <a:t>Social Rights</a:t>
            </a:r>
          </a:p>
        </p:txBody>
      </p:sp>
      <p:sp>
        <p:nvSpPr>
          <p:cNvPr id="85" name="Shape 85"/>
          <p:cNvSpPr txBox="1"/>
          <p:nvPr>
            <p:ph idx="1" type="subTitle"/>
          </p:nvPr>
        </p:nvSpPr>
        <p:spPr>
          <a:xfrm>
            <a:off x="1371600" y="3886200"/>
            <a:ext cx="6400800" cy="1752600"/>
          </a:xfrm>
          <a:prstGeom prst="rect">
            <a:avLst/>
          </a:prstGeom>
          <a:noFill/>
          <a:ln>
            <a:noFill/>
          </a:ln>
        </p:spPr>
        <p:txBody>
          <a:bodyPr anchorCtr="0" anchor="t" bIns="45700" lIns="91425" rIns="91425" wrap="square" tIns="45700">
            <a:noAutofit/>
          </a:bodyPr>
          <a:lstStyle/>
          <a:p>
            <a:pPr indent="-152400" lvl="0" marL="0" marR="0" rtl="0" algn="ctr">
              <a:spcBef>
                <a:spcPts val="0"/>
              </a:spcBef>
              <a:spcAft>
                <a:spcPts val="0"/>
              </a:spcAft>
              <a:buClr>
                <a:schemeClr val="dk1"/>
              </a:buClr>
              <a:buSzPct val="100000"/>
              <a:buFont typeface="Arial"/>
              <a:buNone/>
            </a:pPr>
            <a:r>
              <a:t/>
            </a:r>
            <a:endParaRPr b="0" i="0" sz="2400" u="none" cap="none" strike="noStrik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FF6DB"/>
            </a:gs>
            <a:gs pos="100000">
              <a:srgbClr val="FAD25C"/>
            </a:gs>
          </a:gsLst>
          <a:lin ang="5400012" scaled="0"/>
        </a:gradFill>
      </p:bgPr>
    </p:bg>
    <p:spTree>
      <p:nvGrpSpPr>
        <p:cNvPr id="138" name="Shape 138"/>
        <p:cNvGrpSpPr/>
        <p:nvPr/>
      </p:nvGrpSpPr>
      <p:grpSpPr>
        <a:xfrm>
          <a:off x="0" y="0"/>
          <a:ext cx="0" cy="0"/>
          <a:chOff x="0" y="0"/>
          <a:chExt cx="0" cy="0"/>
        </a:xfrm>
      </p:grpSpPr>
      <p:sp>
        <p:nvSpPr>
          <p:cNvPr id="139" name="Shape 139"/>
          <p:cNvSpPr txBox="1"/>
          <p:nvPr>
            <p:ph type="title"/>
          </p:nvPr>
        </p:nvSpPr>
        <p:spPr>
          <a:xfrm>
            <a:off x="457200" y="274637"/>
            <a:ext cx="8229600" cy="1143000"/>
          </a:xfrm>
          <a:prstGeom prst="rect">
            <a:avLst/>
          </a:prstGeom>
          <a:noFill/>
          <a:ln>
            <a:noFill/>
          </a:ln>
        </p:spPr>
        <p:txBody>
          <a:bodyPr anchorCtr="0" anchor="ctr" bIns="45700" lIns="91425" rIns="91425" wrap="square" tIns="45700">
            <a:noAutofit/>
          </a:bodyPr>
          <a:lstStyle/>
          <a:p>
            <a:pPr indent="-254000" lvl="0" marL="0" marR="0" rtl="0" algn="ctr">
              <a:lnSpc>
                <a:spcPct val="100000"/>
              </a:lnSpc>
              <a:spcBef>
                <a:spcPts val="0"/>
              </a:spcBef>
              <a:spcAft>
                <a:spcPts val="0"/>
              </a:spcAft>
              <a:buClr>
                <a:schemeClr val="dk2"/>
              </a:buClr>
              <a:buSzPct val="100000"/>
              <a:buFont typeface="Arial"/>
              <a:buNone/>
            </a:pPr>
            <a:r>
              <a:rPr b="0" i="0" lang="en-US" sz="4000" u="none" cap="none" strike="noStrike">
                <a:solidFill>
                  <a:schemeClr val="dk2"/>
                </a:solidFill>
                <a:latin typeface="Arial"/>
                <a:ea typeface="Arial"/>
                <a:cs typeface="Arial"/>
                <a:sym typeface="Arial"/>
              </a:rPr>
              <a:t>Examples of Social Rights Protection – Health System</a:t>
            </a:r>
          </a:p>
        </p:txBody>
      </p:sp>
      <p:sp>
        <p:nvSpPr>
          <p:cNvPr id="140" name="Shape 140"/>
          <p:cNvSpPr txBox="1"/>
          <p:nvPr>
            <p:ph idx="1" type="body"/>
          </p:nvPr>
        </p:nvSpPr>
        <p:spPr>
          <a:xfrm>
            <a:off x="457200" y="1600200"/>
            <a:ext cx="8229600" cy="4525962"/>
          </a:xfrm>
          <a:prstGeom prst="rect">
            <a:avLst/>
          </a:prstGeom>
          <a:noFill/>
          <a:ln>
            <a:noFill/>
          </a:ln>
        </p:spPr>
        <p:txBody>
          <a:bodyPr anchorCtr="0" anchor="t" bIns="45700" lIns="91425" rIns="91425" wrap="square" tIns="45700">
            <a:noAutofit/>
          </a:bodyPr>
          <a:lstStyle/>
          <a:p>
            <a:pPr indent="-342900" lvl="0" marL="342900" marR="0" rtl="0" algn="l">
              <a:lnSpc>
                <a:spcPct val="80000"/>
              </a:lnSpc>
              <a:spcBef>
                <a:spcPts val="0"/>
              </a:spcBef>
              <a:spcAft>
                <a:spcPts val="0"/>
              </a:spcAft>
              <a:buClr>
                <a:schemeClr val="dk1"/>
              </a:buClr>
              <a:buSzPct val="100000"/>
              <a:buFont typeface="Arial"/>
              <a:buChar char="•"/>
            </a:pPr>
            <a:r>
              <a:rPr b="0" i="0" lang="en-US" sz="2400" u="none">
                <a:solidFill>
                  <a:schemeClr val="dk1"/>
                </a:solidFill>
                <a:latin typeface="Arial"/>
                <a:ea typeface="Arial"/>
                <a:cs typeface="Arial"/>
                <a:sym typeface="Arial"/>
              </a:rPr>
              <a:t>Czech Charter: </a:t>
            </a:r>
            <a:r>
              <a:rPr b="0" i="1" lang="en-US" sz="2400" u="none">
                <a:solidFill>
                  <a:schemeClr val="dk1"/>
                </a:solidFill>
                <a:latin typeface="Arial"/>
                <a:ea typeface="Arial"/>
                <a:cs typeface="Arial"/>
                <a:sym typeface="Arial"/>
              </a:rPr>
              <a:t>„Everyone has the right to protection of his/her health. Citizens shall have the right, on the basis of public insurance, to free medical care and to medical aids under conditions provided for by law.“</a:t>
            </a:r>
          </a:p>
          <a:p>
            <a:pPr indent="-342900" lvl="0" marL="342900" marR="0" rtl="0" algn="l">
              <a:lnSpc>
                <a:spcPct val="80000"/>
              </a:lnSpc>
              <a:spcBef>
                <a:spcPts val="480"/>
              </a:spcBef>
              <a:spcAft>
                <a:spcPts val="0"/>
              </a:spcAft>
              <a:buClr>
                <a:schemeClr val="dk1"/>
              </a:buClr>
              <a:buSzPct val="100000"/>
              <a:buFont typeface="Arial"/>
              <a:buChar char="•"/>
            </a:pPr>
            <a:r>
              <a:rPr b="1" i="0" lang="en-US" sz="2400" u="none">
                <a:solidFill>
                  <a:schemeClr val="dk1"/>
                </a:solidFill>
                <a:latin typeface="Arial"/>
                <a:ea typeface="Arial"/>
                <a:cs typeface="Arial"/>
                <a:sym typeface="Arial"/>
              </a:rPr>
              <a:t>ESC:</a:t>
            </a:r>
            <a:r>
              <a:rPr b="0" i="0" lang="en-US" sz="2400" u="none">
                <a:solidFill>
                  <a:schemeClr val="dk1"/>
                </a:solidFill>
                <a:latin typeface="Arial"/>
                <a:ea typeface="Arial"/>
                <a:cs typeface="Arial"/>
                <a:sym typeface="Arial"/>
              </a:rPr>
              <a:t> </a:t>
            </a:r>
            <a:r>
              <a:rPr b="0" i="1" lang="en-US" sz="2400" u="none">
                <a:solidFill>
                  <a:schemeClr val="dk1"/>
                </a:solidFill>
                <a:latin typeface="Arial"/>
                <a:ea typeface="Arial"/>
                <a:cs typeface="Arial"/>
                <a:sym typeface="Arial"/>
              </a:rPr>
              <a:t>„With a view to ensuring the effective exercise of the right to protection of health, the </a:t>
            </a:r>
            <a:r>
              <a:rPr b="1" i="1" lang="en-US" sz="2400" u="none">
                <a:solidFill>
                  <a:schemeClr val="dk1"/>
                </a:solidFill>
                <a:latin typeface="Arial"/>
                <a:ea typeface="Arial"/>
                <a:cs typeface="Arial"/>
                <a:sym typeface="Arial"/>
              </a:rPr>
              <a:t>Parties undertake, either directly or in cooperation with public or private organisations, to take appropriate measures</a:t>
            </a:r>
            <a:r>
              <a:rPr b="0" i="1" lang="en-US" sz="2400" u="none">
                <a:solidFill>
                  <a:schemeClr val="dk1"/>
                </a:solidFill>
                <a:latin typeface="Arial"/>
                <a:ea typeface="Arial"/>
                <a:cs typeface="Arial"/>
                <a:sym typeface="Arial"/>
              </a:rPr>
              <a:t> designed inter alia: to remove as far as possible the causes of ill-health; to provide advisory and educational facilities for the promotion of health and the encouragement of individual responsibility in matters of health; to prevent as far as possible epidemic, endemic and other diseases, as well as accidents.“</a:t>
            </a:r>
            <a:r>
              <a:rPr b="0" i="0" lang="en-US" sz="2400" u="none">
                <a:solidFill>
                  <a:schemeClr val="dk1"/>
                </a:solidFill>
                <a:latin typeface="Arial"/>
                <a:ea typeface="Arial"/>
                <a:cs typeface="Arial"/>
                <a:sym typeface="Arial"/>
              </a:rPr>
              <a:t> </a:t>
            </a:r>
          </a:p>
          <a:p>
            <a:pPr indent="-342900" lvl="0" marL="342900" marR="0" rtl="0" algn="l">
              <a:spcBef>
                <a:spcPts val="480"/>
              </a:spcBef>
              <a:spcAft>
                <a:spcPts val="0"/>
              </a:spcAft>
              <a:buClr>
                <a:schemeClr val="dk1"/>
              </a:buClr>
              <a:buSzPct val="100000"/>
              <a:buFont typeface="Arial"/>
              <a:buNone/>
            </a:pPr>
            <a:r>
              <a:t/>
            </a:r>
            <a:endParaRPr b="0" i="0" sz="2400" u="non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FF6DB"/>
            </a:gs>
            <a:gs pos="100000">
              <a:srgbClr val="FAD25C"/>
            </a:gs>
          </a:gsLst>
          <a:lin ang="5400012" scaled="0"/>
        </a:gradFill>
      </p:bgPr>
    </p:bg>
    <p:spTree>
      <p:nvGrpSpPr>
        <p:cNvPr id="144" name="Shape 144"/>
        <p:cNvGrpSpPr/>
        <p:nvPr/>
      </p:nvGrpSpPr>
      <p:grpSpPr>
        <a:xfrm>
          <a:off x="0" y="0"/>
          <a:ext cx="0" cy="0"/>
          <a:chOff x="0" y="0"/>
          <a:chExt cx="0" cy="0"/>
        </a:xfrm>
      </p:grpSpPr>
      <p:sp>
        <p:nvSpPr>
          <p:cNvPr id="145" name="Shape 145"/>
          <p:cNvSpPr txBox="1"/>
          <p:nvPr>
            <p:ph type="title"/>
          </p:nvPr>
        </p:nvSpPr>
        <p:spPr>
          <a:xfrm>
            <a:off x="457200" y="274637"/>
            <a:ext cx="8229600" cy="1143000"/>
          </a:xfrm>
          <a:prstGeom prst="rect">
            <a:avLst/>
          </a:prstGeom>
        </p:spPr>
        <p:txBody>
          <a:bodyPr anchorCtr="0" anchor="ctr" bIns="91425" lIns="91425" rIns="91425" wrap="square" tIns="91425">
            <a:noAutofit/>
          </a:bodyPr>
          <a:lstStyle/>
          <a:p>
            <a:pPr lvl="0">
              <a:spcBef>
                <a:spcPts val="0"/>
              </a:spcBef>
              <a:buNone/>
            </a:pPr>
            <a:r>
              <a:rPr lang="en-US"/>
              <a:t>Social security</a:t>
            </a:r>
          </a:p>
        </p:txBody>
      </p:sp>
      <p:sp>
        <p:nvSpPr>
          <p:cNvPr id="146" name="Shape 146"/>
          <p:cNvSpPr txBox="1"/>
          <p:nvPr>
            <p:ph idx="1" type="body"/>
          </p:nvPr>
        </p:nvSpPr>
        <p:spPr>
          <a:xfrm>
            <a:off x="457200" y="1344075"/>
            <a:ext cx="8229600" cy="4782300"/>
          </a:xfrm>
          <a:prstGeom prst="rect">
            <a:avLst/>
          </a:prstGeom>
        </p:spPr>
        <p:txBody>
          <a:bodyPr anchorCtr="0" anchor="t" bIns="91425" lIns="91425" rIns="91425" wrap="square" tIns="91425">
            <a:noAutofit/>
          </a:bodyPr>
          <a:lstStyle/>
          <a:p>
            <a:pPr lvl="0">
              <a:spcBef>
                <a:spcPts val="0"/>
              </a:spcBef>
              <a:buClr>
                <a:schemeClr val="dk1"/>
              </a:buClr>
              <a:buSzPct val="55000"/>
              <a:buFont typeface="Arial"/>
              <a:buNone/>
            </a:pPr>
            <a:r>
              <a:rPr lang="en-US" sz="2000"/>
              <a:t>With a view to ensuring the effective exercise of the right to social security, the Contracting Parties undertake:</a:t>
            </a:r>
          </a:p>
          <a:p>
            <a:pPr lvl="0">
              <a:spcBef>
                <a:spcPts val="0"/>
              </a:spcBef>
              <a:buClr>
                <a:schemeClr val="dk1"/>
              </a:buClr>
              <a:buSzPct val="55000"/>
              <a:buFont typeface="Arial"/>
              <a:buNone/>
            </a:pPr>
            <a:r>
              <a:rPr lang="en-US" sz="2000"/>
              <a:t>1 to establish or maintain a system of social security;</a:t>
            </a:r>
          </a:p>
          <a:p>
            <a:pPr lvl="0">
              <a:spcBef>
                <a:spcPts val="0"/>
              </a:spcBef>
              <a:buClr>
                <a:schemeClr val="dk1"/>
              </a:buClr>
              <a:buSzPct val="55000"/>
              <a:buFont typeface="Arial"/>
              <a:buNone/>
            </a:pPr>
            <a:r>
              <a:rPr lang="en-US" sz="2000"/>
              <a:t>2 to maintain the social security system at a satisfactory level at least equal to that required for ratification of International Labour Convention (No. 102) Concerning Minimum Standards of Social Security;</a:t>
            </a:r>
          </a:p>
          <a:p>
            <a:pPr lvl="0">
              <a:spcBef>
                <a:spcPts val="0"/>
              </a:spcBef>
              <a:buClr>
                <a:schemeClr val="dk1"/>
              </a:buClr>
              <a:buSzPct val="55000"/>
              <a:buFont typeface="Arial"/>
              <a:buNone/>
            </a:pPr>
            <a:r>
              <a:rPr lang="en-US" sz="2000"/>
              <a:t>3 to endeavour to raise progressively the system of social security to a higher level;</a:t>
            </a:r>
          </a:p>
          <a:p>
            <a:pPr lvl="0">
              <a:spcBef>
                <a:spcPts val="0"/>
              </a:spcBef>
              <a:buClr>
                <a:schemeClr val="dk1"/>
              </a:buClr>
              <a:buSzPct val="55000"/>
              <a:buFont typeface="Arial"/>
              <a:buNone/>
            </a:pPr>
            <a:r>
              <a:rPr lang="en-US" sz="2000"/>
              <a:t>4 to take steps, by the conclusion of appropriate bilateral and multilateral agreements, or by other means, and subject to the conditions laid down in such agreements, in order to ensure: a equal treatment with their own nationals of the nationals of other Contracting Parties in respect of social security rights…</a:t>
            </a:r>
          </a:p>
          <a:p>
            <a:pPr lvl="0">
              <a:spcBef>
                <a:spcPts val="0"/>
              </a:spcBef>
              <a:buNone/>
            </a:pPr>
            <a:r>
              <a:t/>
            </a:r>
            <a:endParaRPr sz="2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FF6DB"/>
            </a:gs>
            <a:gs pos="100000">
              <a:srgbClr val="FAD25C"/>
            </a:gs>
          </a:gsLst>
          <a:lin ang="5400012" scaled="0"/>
        </a:gradFill>
      </p:bgPr>
    </p:bg>
    <p:spTree>
      <p:nvGrpSpPr>
        <p:cNvPr id="150" name="Shape 150"/>
        <p:cNvGrpSpPr/>
        <p:nvPr/>
      </p:nvGrpSpPr>
      <p:grpSpPr>
        <a:xfrm>
          <a:off x="0" y="0"/>
          <a:ext cx="0" cy="0"/>
          <a:chOff x="0" y="0"/>
          <a:chExt cx="0" cy="0"/>
        </a:xfrm>
      </p:grpSpPr>
      <p:sp>
        <p:nvSpPr>
          <p:cNvPr id="151" name="Shape 151"/>
          <p:cNvSpPr txBox="1"/>
          <p:nvPr>
            <p:ph type="title"/>
          </p:nvPr>
        </p:nvSpPr>
        <p:spPr>
          <a:xfrm>
            <a:off x="457200" y="274637"/>
            <a:ext cx="8229600" cy="1143000"/>
          </a:xfrm>
          <a:prstGeom prst="rect">
            <a:avLst/>
          </a:prstGeom>
          <a:noFill/>
          <a:ln>
            <a:noFill/>
          </a:ln>
        </p:spPr>
        <p:txBody>
          <a:bodyPr anchorCtr="0" anchor="ctr" bIns="45700" lIns="91425" rIns="91425" wrap="square" tIns="45700">
            <a:noAutofit/>
          </a:bodyPr>
          <a:lstStyle/>
          <a:p>
            <a:pPr indent="-279400" lvl="0" marL="0" marR="0" rtl="0" algn="ctr">
              <a:lnSpc>
                <a:spcPct val="100000"/>
              </a:lnSpc>
              <a:spcBef>
                <a:spcPts val="0"/>
              </a:spcBef>
              <a:spcAft>
                <a:spcPts val="0"/>
              </a:spcAft>
              <a:buClr>
                <a:schemeClr val="dk2"/>
              </a:buClr>
              <a:buSzPct val="100000"/>
              <a:buFont typeface="Arial"/>
              <a:buNone/>
            </a:pPr>
            <a:r>
              <a:rPr b="0" i="0" lang="en-US" sz="4400" u="none" cap="none" strike="noStrike">
                <a:solidFill>
                  <a:schemeClr val="dk2"/>
                </a:solidFill>
                <a:latin typeface="Arial"/>
                <a:ea typeface="Arial"/>
                <a:cs typeface="Arial"/>
                <a:sym typeface="Arial"/>
              </a:rPr>
              <a:t>Free Education</a:t>
            </a:r>
          </a:p>
        </p:txBody>
      </p:sp>
      <p:sp>
        <p:nvSpPr>
          <p:cNvPr id="152" name="Shape 152"/>
          <p:cNvSpPr txBox="1"/>
          <p:nvPr>
            <p:ph idx="1" type="body"/>
          </p:nvPr>
        </p:nvSpPr>
        <p:spPr>
          <a:xfrm>
            <a:off x="457200" y="1600200"/>
            <a:ext cx="8229600" cy="4525962"/>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1" lang="en-US" sz="3200" u="none">
                <a:solidFill>
                  <a:schemeClr val="dk1"/>
                </a:solidFill>
                <a:latin typeface="Arial"/>
                <a:ea typeface="Arial"/>
                <a:cs typeface="Arial"/>
                <a:sym typeface="Arial"/>
              </a:rPr>
              <a:t>CC: „Citizens have the right to free elementary and secondary school education, and, depending on particular citizens’ ability and the capability of society, also to higher education.“ </a:t>
            </a:r>
          </a:p>
          <a:p>
            <a:pPr indent="-342900" lvl="0" marL="342900" marR="0" rtl="0" algn="l">
              <a:lnSpc>
                <a:spcPct val="100000"/>
              </a:lnSpc>
              <a:spcBef>
                <a:spcPts val="640"/>
              </a:spcBef>
              <a:spcAft>
                <a:spcPts val="0"/>
              </a:spcAft>
              <a:buClr>
                <a:schemeClr val="dk1"/>
              </a:buClr>
              <a:buSzPct val="100000"/>
              <a:buFont typeface="Arial"/>
              <a:buChar char="•"/>
            </a:pPr>
            <a:r>
              <a:rPr b="0" i="0" lang="en-US" sz="3200" u="none">
                <a:solidFill>
                  <a:schemeClr val="dk1"/>
                </a:solidFill>
                <a:latin typeface="Arial"/>
                <a:ea typeface="Arial"/>
                <a:cs typeface="Arial"/>
                <a:sym typeface="Arial"/>
              </a:rPr>
              <a:t>What does it mean to be “free”</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FF6DB"/>
            </a:gs>
            <a:gs pos="100000">
              <a:srgbClr val="FAD25C"/>
            </a:gs>
          </a:gsLst>
          <a:lin ang="5400012" scaled="0"/>
        </a:gradFill>
      </p:bgPr>
    </p:bg>
    <p:spTree>
      <p:nvGrpSpPr>
        <p:cNvPr id="156" name="Shape 156"/>
        <p:cNvGrpSpPr/>
        <p:nvPr/>
      </p:nvGrpSpPr>
      <p:grpSpPr>
        <a:xfrm>
          <a:off x="0" y="0"/>
          <a:ext cx="0" cy="0"/>
          <a:chOff x="0" y="0"/>
          <a:chExt cx="0" cy="0"/>
        </a:xfrm>
      </p:grpSpPr>
      <p:sp>
        <p:nvSpPr>
          <p:cNvPr id="157" name="Shape 157"/>
          <p:cNvSpPr txBox="1"/>
          <p:nvPr>
            <p:ph type="title"/>
          </p:nvPr>
        </p:nvSpPr>
        <p:spPr>
          <a:xfrm>
            <a:off x="457200" y="274637"/>
            <a:ext cx="8229600" cy="1143000"/>
          </a:xfrm>
          <a:prstGeom prst="rect">
            <a:avLst/>
          </a:prstGeom>
          <a:noFill/>
          <a:ln>
            <a:noFill/>
          </a:ln>
        </p:spPr>
        <p:txBody>
          <a:bodyPr anchorCtr="0" anchor="ctr" bIns="45700" lIns="91425" rIns="91425" wrap="square" tIns="45700">
            <a:noAutofit/>
          </a:bodyPr>
          <a:lstStyle/>
          <a:p>
            <a:pPr indent="-279400" lvl="0" marL="0" marR="0" rtl="0" algn="ctr">
              <a:lnSpc>
                <a:spcPct val="100000"/>
              </a:lnSpc>
              <a:spcBef>
                <a:spcPts val="0"/>
              </a:spcBef>
              <a:spcAft>
                <a:spcPts val="0"/>
              </a:spcAft>
              <a:buClr>
                <a:schemeClr val="dk2"/>
              </a:buClr>
              <a:buSzPct val="100000"/>
              <a:buFont typeface="Arial"/>
              <a:buNone/>
            </a:pPr>
            <a:r>
              <a:rPr b="0" i="0" lang="en-US" sz="4400" u="none" cap="none" strike="noStrike">
                <a:solidFill>
                  <a:schemeClr val="dk2"/>
                </a:solidFill>
                <a:latin typeface="Arial"/>
                <a:ea typeface="Arial"/>
                <a:cs typeface="Arial"/>
                <a:sym typeface="Arial"/>
              </a:rPr>
              <a:t>Enforceability</a:t>
            </a:r>
          </a:p>
        </p:txBody>
      </p:sp>
      <p:sp>
        <p:nvSpPr>
          <p:cNvPr id="158" name="Shape 158"/>
          <p:cNvSpPr txBox="1"/>
          <p:nvPr>
            <p:ph idx="1" type="body"/>
          </p:nvPr>
        </p:nvSpPr>
        <p:spPr>
          <a:xfrm>
            <a:off x="457200" y="1600200"/>
            <a:ext cx="8229600" cy="4525962"/>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2800" u="none">
                <a:solidFill>
                  <a:schemeClr val="dk1"/>
                </a:solidFill>
                <a:latin typeface="Arial"/>
                <a:ea typeface="Arial"/>
                <a:cs typeface="Arial"/>
                <a:sym typeface="Arial"/>
              </a:rPr>
              <a:t>Much lower than in case of „real“ fundamental rights – limited judicial review.</a:t>
            </a:r>
          </a:p>
          <a:p>
            <a:pPr indent="-342900" lvl="0" marL="342900" marR="0" rtl="0" algn="l">
              <a:lnSpc>
                <a:spcPct val="100000"/>
              </a:lnSpc>
              <a:spcBef>
                <a:spcPts val="560"/>
              </a:spcBef>
              <a:spcAft>
                <a:spcPts val="0"/>
              </a:spcAft>
              <a:buClr>
                <a:schemeClr val="dk1"/>
              </a:buClr>
              <a:buSzPct val="100000"/>
              <a:buFont typeface="Arial"/>
              <a:buChar char="•"/>
            </a:pPr>
            <a:r>
              <a:rPr b="0" i="0" lang="en-US" sz="2800" u="none">
                <a:solidFill>
                  <a:schemeClr val="dk1"/>
                </a:solidFill>
                <a:latin typeface="Arial"/>
                <a:ea typeface="Arial"/>
                <a:cs typeface="Arial"/>
                <a:sym typeface="Arial"/>
              </a:rPr>
              <a:t>International enforceability is almost non-existent (no courts, no complaint procedure with the exception of optional protocol to the ESC)</a:t>
            </a:r>
          </a:p>
          <a:p>
            <a:pPr indent="-342900" lvl="0" marL="342900" marR="0" rtl="0" algn="l">
              <a:lnSpc>
                <a:spcPct val="100000"/>
              </a:lnSpc>
              <a:spcBef>
                <a:spcPts val="560"/>
              </a:spcBef>
              <a:spcAft>
                <a:spcPts val="0"/>
              </a:spcAft>
              <a:buClr>
                <a:schemeClr val="dk1"/>
              </a:buClr>
              <a:buSzPct val="100000"/>
              <a:buFont typeface="Arial"/>
              <a:buChar char="•"/>
            </a:pPr>
            <a:r>
              <a:rPr b="0" i="0" lang="en-US" sz="2800" u="none">
                <a:solidFill>
                  <a:schemeClr val="dk1"/>
                </a:solidFill>
                <a:latin typeface="Arial"/>
                <a:ea typeface="Arial"/>
                <a:cs typeface="Arial"/>
                <a:sym typeface="Arial"/>
              </a:rPr>
              <a:t>Common standards are unlikely to be introduced; migration of ideas (like proportionality or </a:t>
            </a:r>
            <a:r>
              <a:rPr b="0" i="1" lang="en-US" sz="2800" u="none">
                <a:solidFill>
                  <a:schemeClr val="dk1"/>
                </a:solidFill>
                <a:latin typeface="Arial"/>
                <a:ea typeface="Arial"/>
                <a:cs typeface="Arial"/>
                <a:sym typeface="Arial"/>
              </a:rPr>
              <a:t>in dubio pro mitius </a:t>
            </a:r>
            <a:r>
              <a:rPr b="0" i="0" lang="en-US" sz="2800" u="none">
                <a:solidFill>
                  <a:schemeClr val="dk1"/>
                </a:solidFill>
                <a:latin typeface="Arial"/>
                <a:ea typeface="Arial"/>
                <a:cs typeface="Arial"/>
                <a:sym typeface="Arial"/>
              </a:rPr>
              <a:t>in case of first-generation rights) is very limited.</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FF6DB"/>
            </a:gs>
            <a:gs pos="100000">
              <a:srgbClr val="FAD25C"/>
            </a:gs>
          </a:gsLst>
          <a:lin ang="5400012" scaled="0"/>
        </a:gradFill>
      </p:bgPr>
    </p:bg>
    <p:spTree>
      <p:nvGrpSpPr>
        <p:cNvPr id="162" name="Shape 162"/>
        <p:cNvGrpSpPr/>
        <p:nvPr/>
      </p:nvGrpSpPr>
      <p:grpSpPr>
        <a:xfrm>
          <a:off x="0" y="0"/>
          <a:ext cx="0" cy="0"/>
          <a:chOff x="0" y="0"/>
          <a:chExt cx="0" cy="0"/>
        </a:xfrm>
      </p:grpSpPr>
      <p:sp>
        <p:nvSpPr>
          <p:cNvPr id="163" name="Shape 163"/>
          <p:cNvSpPr txBox="1"/>
          <p:nvPr>
            <p:ph type="title"/>
          </p:nvPr>
        </p:nvSpPr>
        <p:spPr>
          <a:xfrm>
            <a:off x="457200" y="274637"/>
            <a:ext cx="8229600" cy="1143000"/>
          </a:xfrm>
          <a:prstGeom prst="rect">
            <a:avLst/>
          </a:prstGeom>
          <a:noFill/>
          <a:ln>
            <a:noFill/>
          </a:ln>
        </p:spPr>
        <p:txBody>
          <a:bodyPr anchorCtr="0" anchor="ctr" bIns="45700" lIns="91425" rIns="91425" wrap="square" tIns="45700">
            <a:noAutofit/>
          </a:bodyPr>
          <a:lstStyle/>
          <a:p>
            <a:pPr indent="-279400" lvl="0" marL="0" marR="0" rtl="0" algn="ctr">
              <a:lnSpc>
                <a:spcPct val="100000"/>
              </a:lnSpc>
              <a:spcBef>
                <a:spcPts val="0"/>
              </a:spcBef>
              <a:spcAft>
                <a:spcPts val="0"/>
              </a:spcAft>
              <a:buClr>
                <a:schemeClr val="dk2"/>
              </a:buClr>
              <a:buSzPct val="100000"/>
              <a:buFont typeface="Arial"/>
              <a:buNone/>
            </a:pPr>
            <a:r>
              <a:rPr b="0" i="0" lang="en-US" sz="4400" u="none" cap="none" strike="noStrike">
                <a:solidFill>
                  <a:schemeClr val="dk2"/>
                </a:solidFill>
                <a:latin typeface="Arial"/>
                <a:ea typeface="Arial"/>
                <a:cs typeface="Arial"/>
                <a:sym typeface="Arial"/>
              </a:rPr>
              <a:t>Social Rights and Proportionality</a:t>
            </a:r>
          </a:p>
        </p:txBody>
      </p:sp>
      <p:sp>
        <p:nvSpPr>
          <p:cNvPr id="164" name="Shape 164"/>
          <p:cNvSpPr txBox="1"/>
          <p:nvPr>
            <p:ph idx="1" type="body"/>
          </p:nvPr>
        </p:nvSpPr>
        <p:spPr>
          <a:xfrm>
            <a:off x="457200" y="1600200"/>
            <a:ext cx="8229600" cy="4525962"/>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a:solidFill>
                  <a:schemeClr val="dk1"/>
                </a:solidFill>
                <a:latin typeface="Arial"/>
                <a:ea typeface="Arial"/>
                <a:cs typeface="Arial"/>
                <a:sym typeface="Arial"/>
              </a:rPr>
              <a:t>Use of proportionality is limited, even though it is generally one of the most important HR concepts (Kai Moller labels it part of “global model of rights”).</a:t>
            </a:r>
          </a:p>
          <a:p>
            <a:pPr indent="-342900" lvl="0" marL="342900" marR="0" rtl="0" algn="l">
              <a:lnSpc>
                <a:spcPct val="100000"/>
              </a:lnSpc>
              <a:spcBef>
                <a:spcPts val="640"/>
              </a:spcBef>
              <a:spcAft>
                <a:spcPts val="0"/>
              </a:spcAft>
              <a:buClr>
                <a:schemeClr val="dk1"/>
              </a:buClr>
              <a:buSzPct val="100000"/>
              <a:buFont typeface="Arial"/>
              <a:buChar char="•"/>
            </a:pPr>
            <a:r>
              <a:rPr b="0" i="0" lang="en-US" sz="3200" u="none">
                <a:solidFill>
                  <a:schemeClr val="dk1"/>
                </a:solidFill>
                <a:latin typeface="Arial"/>
                <a:ea typeface="Arial"/>
                <a:cs typeface="Arial"/>
                <a:sym typeface="Arial"/>
              </a:rPr>
              <a:t>Various approach of national courts, but proportionality is used only exceptionally (Latvia) and even then it is highly problematic.</a:t>
            </a:r>
          </a:p>
          <a:p>
            <a:pPr indent="-342900" lvl="0" marL="342900" marR="0" rtl="0" algn="l">
              <a:spcBef>
                <a:spcPts val="640"/>
              </a:spcBef>
              <a:spcAft>
                <a:spcPts val="0"/>
              </a:spcAft>
              <a:buClr>
                <a:schemeClr val="dk1"/>
              </a:buClr>
              <a:buSzPct val="100000"/>
              <a:buFont typeface="Arial"/>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FF6DB"/>
            </a:gs>
            <a:gs pos="100000">
              <a:srgbClr val="FAD25C"/>
            </a:gs>
          </a:gsLst>
          <a:lin ang="5400012" scaled="0"/>
        </a:gradFill>
      </p:bgPr>
    </p:bg>
    <p:spTree>
      <p:nvGrpSpPr>
        <p:cNvPr id="168" name="Shape 168"/>
        <p:cNvGrpSpPr/>
        <p:nvPr/>
      </p:nvGrpSpPr>
      <p:grpSpPr>
        <a:xfrm>
          <a:off x="0" y="0"/>
          <a:ext cx="0" cy="0"/>
          <a:chOff x="0" y="0"/>
          <a:chExt cx="0" cy="0"/>
        </a:xfrm>
      </p:grpSpPr>
      <p:sp>
        <p:nvSpPr>
          <p:cNvPr id="169" name="Shape 169"/>
          <p:cNvSpPr txBox="1"/>
          <p:nvPr>
            <p:ph type="title"/>
          </p:nvPr>
        </p:nvSpPr>
        <p:spPr>
          <a:xfrm flipH="1" rot="10800000">
            <a:off x="457200" y="188912"/>
            <a:ext cx="6707187" cy="485775"/>
          </a:xfrm>
          <a:prstGeom prst="rect">
            <a:avLst/>
          </a:prstGeom>
          <a:noFill/>
          <a:ln>
            <a:noFill/>
          </a:ln>
        </p:spPr>
        <p:txBody>
          <a:bodyPr anchorCtr="0" anchor="ctr" bIns="45700" lIns="91425" rIns="91425" wrap="square" tIns="45700">
            <a:noAutofit/>
          </a:bodyPr>
          <a:lstStyle/>
          <a:p>
            <a:pPr indent="0" lvl="0" marL="0" marR="0" rtl="0" algn="ctr">
              <a:spcBef>
                <a:spcPts val="0"/>
              </a:spcBef>
              <a:spcAft>
                <a:spcPts val="0"/>
              </a:spcAft>
              <a:buSzPct val="25000"/>
              <a:buNone/>
            </a:pPr>
            <a:r>
              <a:t/>
            </a:r>
            <a:endParaRPr b="0" i="0" sz="4400" u="none" cap="none" strike="noStrike">
              <a:solidFill>
                <a:schemeClr val="dk2"/>
              </a:solidFill>
              <a:latin typeface="Arial"/>
              <a:ea typeface="Arial"/>
              <a:cs typeface="Arial"/>
              <a:sym typeface="Arial"/>
            </a:endParaRPr>
          </a:p>
        </p:txBody>
      </p:sp>
      <p:sp>
        <p:nvSpPr>
          <p:cNvPr id="170" name="Shape 170"/>
          <p:cNvSpPr txBox="1"/>
          <p:nvPr>
            <p:ph idx="1" type="body"/>
          </p:nvPr>
        </p:nvSpPr>
        <p:spPr>
          <a:xfrm>
            <a:off x="457200" y="188912"/>
            <a:ext cx="8229600" cy="7118350"/>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a:solidFill>
                  <a:schemeClr val="dk1"/>
                </a:solidFill>
                <a:latin typeface="Arial"/>
                <a:ea typeface="Arial"/>
                <a:cs typeface="Arial"/>
                <a:sym typeface="Arial"/>
              </a:rPr>
              <a:t>Cf. Latvian CC judgement 2009-08-01</a:t>
            </a:r>
          </a:p>
          <a:p>
            <a:pPr indent="-508000" lvl="0" marL="342900" marR="0" rtl="0" algn="just">
              <a:lnSpc>
                <a:spcPct val="100000"/>
              </a:lnSpc>
              <a:spcBef>
                <a:spcPts val="520"/>
              </a:spcBef>
              <a:spcAft>
                <a:spcPts val="0"/>
              </a:spcAft>
              <a:buClr>
                <a:schemeClr val="dk1"/>
              </a:buClr>
              <a:buSzPct val="100000"/>
              <a:buFont typeface="Arial"/>
              <a:buNone/>
            </a:pPr>
            <a:r>
              <a:rPr b="0" i="1" lang="en-US" sz="2600" u="none">
                <a:solidFill>
                  <a:schemeClr val="dk1"/>
                </a:solidFill>
                <a:latin typeface="Arial"/>
                <a:ea typeface="Arial"/>
                <a:cs typeface="Arial"/>
                <a:sym typeface="Arial"/>
              </a:rPr>
              <a:t>The persons summoned by the Constitutional Court have also indicated to alternative solutions to the Contested Norm. M. Hansen maintains that it would be possible cancel examination of pensions only in the case if this would ensure even greater budget deficit or budget expenses would be even more reduced, or budget incomes would be increased at the expense of increased tax rate. He rejects the above mentioned alternatives since they are less favourable if compared with the Contested Norm (see: case materials, Vol. 2, pp. 60 – 61). However, the School of Economics indicates that the legislator would have succeeded to reach the same effect as the one guaranteed by the Contested Norm if pensions were taxed... </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FF6DB"/>
            </a:gs>
            <a:gs pos="100000">
              <a:srgbClr val="FAD25C"/>
            </a:gs>
          </a:gsLst>
          <a:lin ang="5400012" scaled="0"/>
        </a:gradFill>
      </p:bgPr>
    </p:bg>
    <p:spTree>
      <p:nvGrpSpPr>
        <p:cNvPr id="174" name="Shape 174"/>
        <p:cNvGrpSpPr/>
        <p:nvPr/>
      </p:nvGrpSpPr>
      <p:grpSpPr>
        <a:xfrm>
          <a:off x="0" y="0"/>
          <a:ext cx="0" cy="0"/>
          <a:chOff x="0" y="0"/>
          <a:chExt cx="0" cy="0"/>
        </a:xfrm>
      </p:grpSpPr>
      <p:sp>
        <p:nvSpPr>
          <p:cNvPr id="175" name="Shape 175"/>
          <p:cNvSpPr txBox="1"/>
          <p:nvPr>
            <p:ph type="title"/>
          </p:nvPr>
        </p:nvSpPr>
        <p:spPr>
          <a:xfrm>
            <a:off x="457200" y="274637"/>
            <a:ext cx="8229600" cy="1143000"/>
          </a:xfrm>
          <a:prstGeom prst="rect">
            <a:avLst/>
          </a:prstGeom>
          <a:noFill/>
          <a:ln>
            <a:noFill/>
          </a:ln>
        </p:spPr>
        <p:txBody>
          <a:bodyPr anchorCtr="0" anchor="ctr" bIns="45700" lIns="91425" rIns="91425" wrap="square" tIns="45700">
            <a:noAutofit/>
          </a:bodyPr>
          <a:lstStyle/>
          <a:p>
            <a:pPr indent="-279400" lvl="0" marL="0" marR="0" rtl="0" algn="ctr">
              <a:lnSpc>
                <a:spcPct val="100000"/>
              </a:lnSpc>
              <a:spcBef>
                <a:spcPts val="0"/>
              </a:spcBef>
              <a:spcAft>
                <a:spcPts val="0"/>
              </a:spcAft>
              <a:buClr>
                <a:schemeClr val="dk2"/>
              </a:buClr>
              <a:buSzPct val="100000"/>
              <a:buFont typeface="Arial"/>
              <a:buNone/>
            </a:pPr>
            <a:r>
              <a:rPr b="0" i="0" lang="en-US" sz="4400" u="none" cap="none" strike="noStrike">
                <a:solidFill>
                  <a:schemeClr val="dk2"/>
                </a:solidFill>
                <a:latin typeface="Arial"/>
                <a:ea typeface="Arial"/>
                <a:cs typeface="Arial"/>
                <a:sym typeface="Arial"/>
              </a:rPr>
              <a:t>Alternatives to proportionallity</a:t>
            </a:r>
          </a:p>
        </p:txBody>
      </p:sp>
      <p:sp>
        <p:nvSpPr>
          <p:cNvPr id="176" name="Shape 176"/>
          <p:cNvSpPr txBox="1"/>
          <p:nvPr>
            <p:ph idx="1" type="body"/>
          </p:nvPr>
        </p:nvSpPr>
        <p:spPr>
          <a:xfrm>
            <a:off x="457200" y="1600200"/>
            <a:ext cx="8229600" cy="4525962"/>
          </a:xfrm>
          <a:prstGeom prst="rect">
            <a:avLst/>
          </a:prstGeom>
          <a:noFill/>
          <a:ln>
            <a:noFill/>
          </a:ln>
        </p:spPr>
        <p:txBody>
          <a:bodyPr anchorCtr="0" anchor="t" bIns="45700" lIns="91425" rIns="91425" wrap="square" tIns="45700">
            <a:noAutofit/>
          </a:bodyPr>
          <a:lstStyle/>
          <a:p>
            <a:pPr indent="-203200" lvl="0" marL="0" marR="0" rtl="0" algn="ctr">
              <a:lnSpc>
                <a:spcPct val="100000"/>
              </a:lnSpc>
              <a:spcBef>
                <a:spcPts val="0"/>
              </a:spcBef>
              <a:spcAft>
                <a:spcPts val="0"/>
              </a:spcAft>
              <a:buClr>
                <a:schemeClr val="dk1"/>
              </a:buClr>
              <a:buSzPct val="100000"/>
              <a:buFont typeface="Arial"/>
              <a:buNone/>
            </a:pPr>
            <a:r>
              <a:rPr b="0" i="0" lang="en-US" sz="3200" u="none">
                <a:solidFill>
                  <a:schemeClr val="dk1"/>
                </a:solidFill>
                <a:latin typeface="Arial"/>
                <a:ea typeface="Arial"/>
                <a:cs typeface="Arial"/>
                <a:sym typeface="Arial"/>
              </a:rPr>
              <a:t>Czech version of “rational basis + essentiality” test.</a:t>
            </a:r>
          </a:p>
          <a:p>
            <a:pPr indent="-152400" lvl="0" marL="0" marR="0" rtl="0" algn="l">
              <a:lnSpc>
                <a:spcPct val="100000"/>
              </a:lnSpc>
              <a:spcBef>
                <a:spcPts val="480"/>
              </a:spcBef>
              <a:spcAft>
                <a:spcPts val="0"/>
              </a:spcAft>
              <a:buClr>
                <a:schemeClr val="dk1"/>
              </a:buClr>
              <a:buSzPct val="100000"/>
              <a:buFont typeface="Arial"/>
              <a:buNone/>
            </a:pPr>
            <a:r>
              <a:rPr b="0" i="0" lang="en-US" sz="2400" u="none">
                <a:solidFill>
                  <a:schemeClr val="dk1"/>
                </a:solidFill>
                <a:latin typeface="Arial"/>
                <a:ea typeface="Arial"/>
                <a:cs typeface="Arial"/>
                <a:sym typeface="Arial"/>
              </a:rPr>
              <a:t>1) defining the significance and essence of the social right, that is a certain essential content. </a:t>
            </a:r>
          </a:p>
          <a:p>
            <a:pPr indent="-152400" lvl="0" marL="0" marR="0" rtl="0" algn="l">
              <a:lnSpc>
                <a:spcPct val="100000"/>
              </a:lnSpc>
              <a:spcBef>
                <a:spcPts val="480"/>
              </a:spcBef>
              <a:spcAft>
                <a:spcPts val="0"/>
              </a:spcAft>
              <a:buClr>
                <a:schemeClr val="dk1"/>
              </a:buClr>
              <a:buSzPct val="100000"/>
              <a:buFont typeface="Arial"/>
              <a:buNone/>
            </a:pPr>
            <a:r>
              <a:rPr b="0" i="0" lang="en-US" sz="2400" u="none">
                <a:solidFill>
                  <a:schemeClr val="dk1"/>
                </a:solidFill>
                <a:latin typeface="Arial"/>
                <a:ea typeface="Arial"/>
                <a:cs typeface="Arial"/>
                <a:sym typeface="Arial"/>
              </a:rPr>
              <a:t>2) evaluating whether the statute does not affect essential content. If not, then </a:t>
            </a:r>
          </a:p>
          <a:p>
            <a:pPr indent="-152400" lvl="0" marL="0" marR="0" rtl="0" algn="l">
              <a:lnSpc>
                <a:spcPct val="100000"/>
              </a:lnSpc>
              <a:spcBef>
                <a:spcPts val="480"/>
              </a:spcBef>
              <a:spcAft>
                <a:spcPts val="0"/>
              </a:spcAft>
              <a:buClr>
                <a:schemeClr val="dk1"/>
              </a:buClr>
              <a:buSzPct val="100000"/>
              <a:buFont typeface="Arial"/>
              <a:buNone/>
            </a:pPr>
            <a:r>
              <a:rPr b="0" i="0" lang="en-US" sz="2400" u="none">
                <a:solidFill>
                  <a:schemeClr val="dk1"/>
                </a:solidFill>
                <a:latin typeface="Arial"/>
                <a:ea typeface="Arial"/>
                <a:cs typeface="Arial"/>
                <a:sym typeface="Arial"/>
              </a:rPr>
              <a:t>3) evaluating whether the statutory framework pursues a legitimate aim</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4) weighing the question of whether the statutory means used to achieve it is reasonable, even if not necessarily the best, most suitable, most effective, or wisest.</a:t>
            </a:r>
          </a:p>
          <a:p>
            <a:pPr indent="-342900" lvl="0" marL="342900" marR="0" rtl="0" algn="l">
              <a:spcBef>
                <a:spcPts val="480"/>
              </a:spcBef>
              <a:spcAft>
                <a:spcPts val="0"/>
              </a:spcAft>
              <a:buClr>
                <a:schemeClr val="dk1"/>
              </a:buClr>
              <a:buSzPct val="100000"/>
              <a:buFont typeface="Arial"/>
              <a:buNone/>
            </a:pPr>
            <a:r>
              <a:t/>
            </a:r>
            <a:endParaRPr b="0" i="0" sz="2400" u="non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FF6DB"/>
            </a:gs>
            <a:gs pos="100000">
              <a:srgbClr val="FAD25C"/>
            </a:gs>
          </a:gsLst>
          <a:lin ang="5400012" scaled="0"/>
        </a:gradFill>
      </p:bgPr>
    </p:bg>
    <p:spTree>
      <p:nvGrpSpPr>
        <p:cNvPr id="89" name="Shape 89"/>
        <p:cNvGrpSpPr/>
        <p:nvPr/>
      </p:nvGrpSpPr>
      <p:grpSpPr>
        <a:xfrm>
          <a:off x="0" y="0"/>
          <a:ext cx="0" cy="0"/>
          <a:chOff x="0" y="0"/>
          <a:chExt cx="0" cy="0"/>
        </a:xfrm>
      </p:grpSpPr>
      <p:sp>
        <p:nvSpPr>
          <p:cNvPr id="90" name="Shape 90"/>
          <p:cNvSpPr txBox="1"/>
          <p:nvPr>
            <p:ph type="title"/>
          </p:nvPr>
        </p:nvSpPr>
        <p:spPr>
          <a:xfrm>
            <a:off x="457200" y="274637"/>
            <a:ext cx="8229600" cy="1143000"/>
          </a:xfrm>
          <a:prstGeom prst="rect">
            <a:avLst/>
          </a:prstGeom>
          <a:noFill/>
          <a:ln>
            <a:noFill/>
          </a:ln>
        </p:spPr>
        <p:txBody>
          <a:bodyPr anchorCtr="0" anchor="ctr" bIns="45700" lIns="91425" rIns="91425" wrap="square" tIns="45700">
            <a:noAutofit/>
          </a:bodyPr>
          <a:lstStyle/>
          <a:p>
            <a:pPr indent="-279400" lvl="0" marL="0" marR="0" rtl="0" algn="ctr">
              <a:lnSpc>
                <a:spcPct val="100000"/>
              </a:lnSpc>
              <a:spcBef>
                <a:spcPts val="0"/>
              </a:spcBef>
              <a:spcAft>
                <a:spcPts val="0"/>
              </a:spcAft>
              <a:buClr>
                <a:schemeClr val="dk2"/>
              </a:buClr>
              <a:buSzPct val="100000"/>
              <a:buFont typeface="Arial"/>
              <a:buNone/>
            </a:pPr>
            <a:r>
              <a:rPr b="0" i="0" lang="en-US" sz="4400" u="none" cap="none" strike="noStrike">
                <a:solidFill>
                  <a:schemeClr val="dk2"/>
                </a:solidFill>
                <a:latin typeface="Arial"/>
                <a:ea typeface="Arial"/>
                <a:cs typeface="Arial"/>
                <a:sym typeface="Arial"/>
              </a:rPr>
              <a:t>Historical Context</a:t>
            </a:r>
          </a:p>
        </p:txBody>
      </p:sp>
      <p:sp>
        <p:nvSpPr>
          <p:cNvPr id="91" name="Shape 91"/>
          <p:cNvSpPr txBox="1"/>
          <p:nvPr>
            <p:ph idx="1" type="body"/>
          </p:nvPr>
        </p:nvSpPr>
        <p:spPr>
          <a:xfrm>
            <a:off x="457200" y="1600200"/>
            <a:ext cx="8229600" cy="4525962"/>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Reaction to social changes in 19</a:t>
            </a:r>
            <a:r>
              <a:rPr b="0" baseline="30000" i="0" lang="en-US" sz="3200" u="none" cap="none" strike="noStrike">
                <a:solidFill>
                  <a:schemeClr val="dk1"/>
                </a:solidFill>
                <a:latin typeface="Arial"/>
                <a:ea typeface="Arial"/>
                <a:cs typeface="Arial"/>
                <a:sym typeface="Arial"/>
              </a:rPr>
              <a:t>th</a:t>
            </a:r>
            <a:r>
              <a:rPr b="0" i="0" lang="en-US" sz="3200" u="none" cap="none" strike="noStrike">
                <a:solidFill>
                  <a:schemeClr val="dk1"/>
                </a:solidFill>
                <a:latin typeface="Arial"/>
                <a:ea typeface="Arial"/>
                <a:cs typeface="Arial"/>
                <a:sym typeface="Arial"/>
              </a:rPr>
              <a:t> and early 20</a:t>
            </a:r>
            <a:r>
              <a:rPr b="0" baseline="30000" i="0" lang="en-US" sz="3200" u="none" cap="none" strike="noStrike">
                <a:solidFill>
                  <a:schemeClr val="dk1"/>
                </a:solidFill>
                <a:latin typeface="Arial"/>
                <a:ea typeface="Arial"/>
                <a:cs typeface="Arial"/>
                <a:sym typeface="Arial"/>
              </a:rPr>
              <a:t>th</a:t>
            </a:r>
            <a:r>
              <a:rPr b="0" i="0" lang="en-US" sz="3200" u="none" cap="none" strike="noStrike">
                <a:solidFill>
                  <a:schemeClr val="dk1"/>
                </a:solidFill>
                <a:latin typeface="Arial"/>
                <a:ea typeface="Arial"/>
                <a:cs typeface="Arial"/>
                <a:sym typeface="Arial"/>
              </a:rPr>
              <a:t> century.</a:t>
            </a:r>
          </a:p>
          <a:p>
            <a:pPr indent="-342900" lvl="0" marL="342900" marR="0" rtl="0" algn="l">
              <a:lnSpc>
                <a:spcPct val="100000"/>
              </a:lnSpc>
              <a:spcBef>
                <a:spcPts val="64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Related to the evolution of “welfare state” (first traces in late 19</a:t>
            </a:r>
            <a:r>
              <a:rPr b="0" baseline="30000" i="0" lang="en-US" sz="3200" u="none" cap="none" strike="noStrike">
                <a:solidFill>
                  <a:schemeClr val="dk1"/>
                </a:solidFill>
                <a:latin typeface="Arial"/>
                <a:ea typeface="Arial"/>
                <a:cs typeface="Arial"/>
                <a:sym typeface="Arial"/>
              </a:rPr>
              <a:t>th</a:t>
            </a:r>
            <a:r>
              <a:rPr b="0" i="0" lang="en-US" sz="3200" u="none" cap="none" strike="noStrike">
                <a:solidFill>
                  <a:schemeClr val="dk1"/>
                </a:solidFill>
                <a:latin typeface="Arial"/>
                <a:ea typeface="Arial"/>
                <a:cs typeface="Arial"/>
                <a:sym typeface="Arial"/>
              </a:rPr>
              <a:t> century in Germany, early 20</a:t>
            </a:r>
            <a:r>
              <a:rPr b="0" baseline="30000" i="0" lang="en-US" sz="3200" u="none" cap="none" strike="noStrike">
                <a:solidFill>
                  <a:schemeClr val="dk1"/>
                </a:solidFill>
                <a:latin typeface="Arial"/>
                <a:ea typeface="Arial"/>
                <a:cs typeface="Arial"/>
                <a:sym typeface="Arial"/>
              </a:rPr>
              <a:t>th</a:t>
            </a:r>
            <a:r>
              <a:rPr b="0" i="0" lang="en-US" sz="3200" u="none" cap="none" strike="noStrike">
                <a:solidFill>
                  <a:schemeClr val="dk1"/>
                </a:solidFill>
                <a:latin typeface="Arial"/>
                <a:ea typeface="Arial"/>
                <a:cs typeface="Arial"/>
                <a:sym typeface="Arial"/>
              </a:rPr>
              <a:t> century in the UK)</a:t>
            </a:r>
          </a:p>
          <a:p>
            <a:pPr indent="-342900" lvl="0" marL="342900" marR="0" rtl="0" algn="l">
              <a:spcBef>
                <a:spcPts val="640"/>
              </a:spcBef>
              <a:spcAft>
                <a:spcPts val="0"/>
              </a:spcAft>
              <a:buClr>
                <a:schemeClr val="dk1"/>
              </a:buClr>
              <a:buSzPct val="100000"/>
              <a:buFont typeface="Arial"/>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FF6DB"/>
            </a:gs>
            <a:gs pos="100000">
              <a:srgbClr val="FAD25C"/>
            </a:gs>
          </a:gsLst>
          <a:lin ang="5400012" scaled="0"/>
        </a:gradFill>
      </p:bgPr>
    </p:bg>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1143000"/>
          </a:xfrm>
          <a:prstGeom prst="rect">
            <a:avLst/>
          </a:prstGeom>
          <a:noFill/>
          <a:ln>
            <a:noFill/>
          </a:ln>
        </p:spPr>
        <p:txBody>
          <a:bodyPr anchorCtr="0" anchor="ctr" bIns="45700" lIns="91425" rIns="91425" wrap="square" tIns="45700">
            <a:noAutofit/>
          </a:bodyPr>
          <a:lstStyle/>
          <a:p>
            <a:pPr indent="-279400" lvl="0" marL="0" marR="0" rtl="0" algn="ctr">
              <a:lnSpc>
                <a:spcPct val="100000"/>
              </a:lnSpc>
              <a:spcBef>
                <a:spcPts val="0"/>
              </a:spcBef>
              <a:spcAft>
                <a:spcPts val="0"/>
              </a:spcAft>
              <a:buClr>
                <a:schemeClr val="dk2"/>
              </a:buClr>
              <a:buSzPct val="100000"/>
              <a:buFont typeface="Arial"/>
              <a:buNone/>
            </a:pPr>
            <a:r>
              <a:rPr b="0" i="0" lang="en-US" sz="4400" u="none" cap="none" strike="noStrike">
                <a:solidFill>
                  <a:schemeClr val="dk2"/>
                </a:solidFill>
                <a:latin typeface="Arial"/>
                <a:ea typeface="Arial"/>
                <a:cs typeface="Arial"/>
                <a:sym typeface="Arial"/>
              </a:rPr>
              <a:t>Political and Philosophical Context</a:t>
            </a:r>
          </a:p>
        </p:txBody>
      </p:sp>
      <p:sp>
        <p:nvSpPr>
          <p:cNvPr id="97" name="Shape 97"/>
          <p:cNvSpPr txBox="1"/>
          <p:nvPr>
            <p:ph idx="1" type="body"/>
          </p:nvPr>
        </p:nvSpPr>
        <p:spPr>
          <a:xfrm>
            <a:off x="457200" y="1600200"/>
            <a:ext cx="8229600" cy="4525962"/>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a:solidFill>
                  <a:schemeClr val="dk1"/>
                </a:solidFill>
                <a:latin typeface="Arial"/>
                <a:ea typeface="Arial"/>
                <a:cs typeface="Arial"/>
                <a:sym typeface="Arial"/>
              </a:rPr>
              <a:t>Relation to human dignity</a:t>
            </a:r>
          </a:p>
          <a:p>
            <a:pPr indent="-342900" lvl="0" marL="342900" marR="0" rtl="0" algn="l">
              <a:lnSpc>
                <a:spcPct val="100000"/>
              </a:lnSpc>
              <a:spcBef>
                <a:spcPts val="640"/>
              </a:spcBef>
              <a:spcAft>
                <a:spcPts val="0"/>
              </a:spcAft>
              <a:buClr>
                <a:schemeClr val="dk1"/>
              </a:buClr>
              <a:buSzPct val="100000"/>
              <a:buFont typeface="Arial"/>
              <a:buChar char="•"/>
            </a:pPr>
            <a:r>
              <a:rPr b="0" i="0" lang="en-US" sz="3200" u="none">
                <a:solidFill>
                  <a:schemeClr val="dk1"/>
                </a:solidFill>
                <a:latin typeface="Arial"/>
                <a:ea typeface="Arial"/>
                <a:cs typeface="Arial"/>
                <a:sym typeface="Arial"/>
              </a:rPr>
              <a:t>At the same time politically controversial (mostly the extent of social rights and level of their protection, not their very existence)</a:t>
            </a:r>
          </a:p>
          <a:p>
            <a:pPr indent="-342900" lvl="0" marL="342900" marR="0" rtl="0" algn="l">
              <a:spcBef>
                <a:spcPts val="640"/>
              </a:spcBef>
              <a:spcAft>
                <a:spcPts val="0"/>
              </a:spcAft>
              <a:buClr>
                <a:schemeClr val="dk1"/>
              </a:buClr>
              <a:buSzPct val="100000"/>
              <a:buFont typeface="Arial"/>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FF6DB"/>
            </a:gs>
            <a:gs pos="100000">
              <a:srgbClr val="FAD25C"/>
            </a:gs>
          </a:gsLst>
          <a:lin ang="5400012" scaled="0"/>
        </a:gradFill>
      </p:bgPr>
    </p:bg>
    <p:spTree>
      <p:nvGrpSpPr>
        <p:cNvPr id="101" name="Shape 101"/>
        <p:cNvGrpSpPr/>
        <p:nvPr/>
      </p:nvGrpSpPr>
      <p:grpSpPr>
        <a:xfrm>
          <a:off x="0" y="0"/>
          <a:ext cx="0" cy="0"/>
          <a:chOff x="0" y="0"/>
          <a:chExt cx="0" cy="0"/>
        </a:xfrm>
      </p:grpSpPr>
      <p:sp>
        <p:nvSpPr>
          <p:cNvPr id="102" name="Shape 102"/>
          <p:cNvSpPr txBox="1"/>
          <p:nvPr>
            <p:ph type="title"/>
          </p:nvPr>
        </p:nvSpPr>
        <p:spPr>
          <a:xfrm>
            <a:off x="457200" y="274637"/>
            <a:ext cx="8229600" cy="1143000"/>
          </a:xfrm>
          <a:prstGeom prst="rect">
            <a:avLst/>
          </a:prstGeom>
          <a:noFill/>
          <a:ln>
            <a:noFill/>
          </a:ln>
        </p:spPr>
        <p:txBody>
          <a:bodyPr anchorCtr="0" anchor="ctr" bIns="45700" lIns="91425" rIns="91425" wrap="square" tIns="45700">
            <a:noAutofit/>
          </a:bodyPr>
          <a:lstStyle/>
          <a:p>
            <a:pPr indent="-279400" lvl="0" marL="0" marR="0" rtl="0" algn="ctr">
              <a:lnSpc>
                <a:spcPct val="100000"/>
              </a:lnSpc>
              <a:spcBef>
                <a:spcPts val="0"/>
              </a:spcBef>
              <a:spcAft>
                <a:spcPts val="0"/>
              </a:spcAft>
              <a:buClr>
                <a:schemeClr val="dk2"/>
              </a:buClr>
              <a:buSzPct val="100000"/>
              <a:buFont typeface="Arial"/>
              <a:buNone/>
            </a:pPr>
            <a:r>
              <a:rPr b="0" i="0" lang="en-US" sz="4400" u="none" cap="none" strike="noStrike">
                <a:solidFill>
                  <a:schemeClr val="dk2"/>
                </a:solidFill>
                <a:latin typeface="Arial"/>
                <a:ea typeface="Arial"/>
                <a:cs typeface="Arial"/>
                <a:sym typeface="Arial"/>
              </a:rPr>
              <a:t>Social Rights as Fundamental Rights</a:t>
            </a:r>
          </a:p>
        </p:txBody>
      </p:sp>
      <p:sp>
        <p:nvSpPr>
          <p:cNvPr id="103" name="Shape 103"/>
          <p:cNvSpPr txBox="1"/>
          <p:nvPr>
            <p:ph idx="1" type="body"/>
          </p:nvPr>
        </p:nvSpPr>
        <p:spPr>
          <a:xfrm>
            <a:off x="457200" y="1600200"/>
            <a:ext cx="8229600" cy="4525962"/>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a:solidFill>
                  <a:schemeClr val="dk1"/>
                </a:solidFill>
                <a:latin typeface="Arial"/>
                <a:ea typeface="Arial"/>
                <a:cs typeface="Arial"/>
                <a:sym typeface="Arial"/>
              </a:rPr>
              <a:t>Social rights as constitutional rights (some southern European states, CEE, South Africa etc., generally newer constitutions</a:t>
            </a:r>
          </a:p>
          <a:p>
            <a:pPr indent="-342900" lvl="0" marL="342900" marR="0" rtl="0" algn="l">
              <a:lnSpc>
                <a:spcPct val="100000"/>
              </a:lnSpc>
              <a:spcBef>
                <a:spcPts val="640"/>
              </a:spcBef>
              <a:spcAft>
                <a:spcPts val="0"/>
              </a:spcAft>
              <a:buClr>
                <a:schemeClr val="dk1"/>
              </a:buClr>
              <a:buSzPct val="100000"/>
              <a:buFont typeface="Arial"/>
              <a:buChar char="•"/>
            </a:pPr>
            <a:r>
              <a:rPr b="0" i="0" lang="en-US" sz="3200" u="none">
                <a:solidFill>
                  <a:schemeClr val="dk1"/>
                </a:solidFill>
                <a:latin typeface="Arial"/>
                <a:ea typeface="Arial"/>
                <a:cs typeface="Arial"/>
                <a:sym typeface="Arial"/>
              </a:rPr>
              <a:t>Sometimes protected as part of classical rights</a:t>
            </a:r>
          </a:p>
          <a:p>
            <a:pPr indent="-342900" lvl="0" marL="342900" marR="0" rtl="0" algn="l">
              <a:spcBef>
                <a:spcPts val="640"/>
              </a:spcBef>
              <a:spcAft>
                <a:spcPts val="0"/>
              </a:spcAft>
              <a:buClr>
                <a:schemeClr val="dk1"/>
              </a:buClr>
              <a:buSzPct val="100000"/>
              <a:buFont typeface="Arial"/>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FF6DB"/>
            </a:gs>
            <a:gs pos="100000">
              <a:srgbClr val="FAD25C"/>
            </a:gs>
          </a:gsLst>
          <a:lin ang="5400012" scaled="0"/>
        </a:gradFill>
      </p:bgPr>
    </p:bg>
    <p:spTree>
      <p:nvGrpSpPr>
        <p:cNvPr id="107" name="Shape 107"/>
        <p:cNvGrpSpPr/>
        <p:nvPr/>
      </p:nvGrpSpPr>
      <p:grpSpPr>
        <a:xfrm>
          <a:off x="0" y="0"/>
          <a:ext cx="0" cy="0"/>
          <a:chOff x="0" y="0"/>
          <a:chExt cx="0" cy="0"/>
        </a:xfrm>
      </p:grpSpPr>
      <p:sp>
        <p:nvSpPr>
          <p:cNvPr id="108" name="Shape 108"/>
          <p:cNvSpPr txBox="1"/>
          <p:nvPr>
            <p:ph type="title"/>
          </p:nvPr>
        </p:nvSpPr>
        <p:spPr>
          <a:xfrm>
            <a:off x="457200" y="274637"/>
            <a:ext cx="8229600" cy="1143000"/>
          </a:xfrm>
          <a:prstGeom prst="rect">
            <a:avLst/>
          </a:prstGeom>
          <a:noFill/>
          <a:ln>
            <a:noFill/>
          </a:ln>
        </p:spPr>
        <p:txBody>
          <a:bodyPr anchorCtr="0" anchor="ctr" bIns="45700" lIns="91425" rIns="91425" wrap="square" tIns="45700">
            <a:noAutofit/>
          </a:bodyPr>
          <a:lstStyle/>
          <a:p>
            <a:pPr indent="-254000" lvl="0" marL="0" marR="0" rtl="0" algn="ctr">
              <a:lnSpc>
                <a:spcPct val="100000"/>
              </a:lnSpc>
              <a:spcBef>
                <a:spcPts val="0"/>
              </a:spcBef>
              <a:spcAft>
                <a:spcPts val="0"/>
              </a:spcAft>
              <a:buClr>
                <a:schemeClr val="dk2"/>
              </a:buClr>
              <a:buSzPct val="100000"/>
              <a:buFont typeface="Arial"/>
              <a:buNone/>
            </a:pPr>
            <a:r>
              <a:rPr b="0" i="0" lang="en-US" sz="4000" u="none" cap="none" strike="noStrike">
                <a:solidFill>
                  <a:schemeClr val="dk2"/>
                </a:solidFill>
                <a:latin typeface="Arial"/>
                <a:ea typeface="Arial"/>
                <a:cs typeface="Arial"/>
                <a:sym typeface="Arial"/>
              </a:rPr>
              <a:t>The Problem of „Positive Rights“</a:t>
            </a:r>
          </a:p>
        </p:txBody>
      </p:sp>
      <p:sp>
        <p:nvSpPr>
          <p:cNvPr id="109" name="Shape 109"/>
          <p:cNvSpPr txBox="1"/>
          <p:nvPr>
            <p:ph idx="1" type="body"/>
          </p:nvPr>
        </p:nvSpPr>
        <p:spPr>
          <a:xfrm>
            <a:off x="457200" y="1600200"/>
            <a:ext cx="8229600" cy="4525962"/>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a:solidFill>
                  <a:schemeClr val="dk1"/>
                </a:solidFill>
                <a:latin typeface="Arial"/>
                <a:ea typeface="Arial"/>
                <a:cs typeface="Arial"/>
                <a:sym typeface="Arial"/>
              </a:rPr>
              <a:t>Criticized by economic liberals</a:t>
            </a:r>
          </a:p>
          <a:p>
            <a:pPr indent="-342900" lvl="0" marL="342900" marR="0" rtl="0" algn="l">
              <a:lnSpc>
                <a:spcPct val="100000"/>
              </a:lnSpc>
              <a:spcBef>
                <a:spcPts val="640"/>
              </a:spcBef>
              <a:spcAft>
                <a:spcPts val="0"/>
              </a:spcAft>
              <a:buClr>
                <a:schemeClr val="dk1"/>
              </a:buClr>
              <a:buSzPct val="100000"/>
              <a:buFont typeface="Arial"/>
              <a:buChar char="•"/>
            </a:pPr>
            <a:r>
              <a:rPr b="0" i="0" lang="en-US" sz="3200" u="none">
                <a:solidFill>
                  <a:schemeClr val="dk1"/>
                </a:solidFill>
                <a:latin typeface="Arial"/>
                <a:ea typeface="Arial"/>
                <a:cs typeface="Arial"/>
                <a:sym typeface="Arial"/>
              </a:rPr>
              <a:t>According to some not suitable for constitutional protection (political question, enforceability)</a:t>
            </a:r>
          </a:p>
          <a:p>
            <a:pPr indent="-342900" lvl="0" marL="342900" marR="0" rtl="0" algn="l">
              <a:lnSpc>
                <a:spcPct val="100000"/>
              </a:lnSpc>
              <a:spcBef>
                <a:spcPts val="640"/>
              </a:spcBef>
              <a:spcAft>
                <a:spcPts val="0"/>
              </a:spcAft>
              <a:buClr>
                <a:schemeClr val="dk1"/>
              </a:buClr>
              <a:buSzPct val="100000"/>
              <a:buFont typeface="Arial"/>
              <a:buChar char="•"/>
            </a:pPr>
            <a:r>
              <a:rPr b="0" i="0" lang="en-US" sz="3200" u="none">
                <a:solidFill>
                  <a:schemeClr val="dk1"/>
                </a:solidFill>
                <a:latin typeface="Arial"/>
                <a:ea typeface="Arial"/>
                <a:cs typeface="Arial"/>
                <a:sym typeface="Arial"/>
              </a:rPr>
              <a:t>What can be described as a positive right? (social rights, fair trial, shift from negative rights to positive rights in the case-law)</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FF6DB"/>
            </a:gs>
            <a:gs pos="100000">
              <a:srgbClr val="FAD25C"/>
            </a:gs>
          </a:gsLst>
          <a:lin ang="5400012" scaled="0"/>
        </a:gradFill>
      </p:bgPr>
    </p:bg>
    <p:spTree>
      <p:nvGrpSpPr>
        <p:cNvPr id="113" name="Shape 113"/>
        <p:cNvGrpSpPr/>
        <p:nvPr/>
      </p:nvGrpSpPr>
      <p:grpSpPr>
        <a:xfrm>
          <a:off x="0" y="0"/>
          <a:ext cx="0" cy="0"/>
          <a:chOff x="0" y="0"/>
          <a:chExt cx="0" cy="0"/>
        </a:xfrm>
      </p:grpSpPr>
      <p:sp>
        <p:nvSpPr>
          <p:cNvPr id="114" name="Shape 114"/>
          <p:cNvSpPr txBox="1"/>
          <p:nvPr>
            <p:ph type="title"/>
          </p:nvPr>
        </p:nvSpPr>
        <p:spPr>
          <a:xfrm>
            <a:off x="457200" y="274637"/>
            <a:ext cx="8229600" cy="1143000"/>
          </a:xfrm>
          <a:prstGeom prst="rect">
            <a:avLst/>
          </a:prstGeom>
          <a:noFill/>
          <a:ln>
            <a:noFill/>
          </a:ln>
        </p:spPr>
        <p:txBody>
          <a:bodyPr anchorCtr="0" anchor="ctr" bIns="45700" lIns="91425" rIns="91425" wrap="square" tIns="45700">
            <a:noAutofit/>
          </a:bodyPr>
          <a:lstStyle/>
          <a:p>
            <a:pPr indent="-279400" lvl="0" marL="0" marR="0" rtl="0" algn="ctr">
              <a:lnSpc>
                <a:spcPct val="100000"/>
              </a:lnSpc>
              <a:spcBef>
                <a:spcPts val="0"/>
              </a:spcBef>
              <a:spcAft>
                <a:spcPts val="0"/>
              </a:spcAft>
              <a:buClr>
                <a:schemeClr val="dk2"/>
              </a:buClr>
              <a:buSzPct val="100000"/>
              <a:buFont typeface="Arial"/>
              <a:buNone/>
            </a:pPr>
            <a:r>
              <a:rPr b="0" i="0" lang="en-US" sz="4400" u="none" cap="none" strike="noStrike">
                <a:solidFill>
                  <a:schemeClr val="dk2"/>
                </a:solidFill>
                <a:latin typeface="Arial"/>
                <a:ea typeface="Arial"/>
                <a:cs typeface="Arial"/>
                <a:sym typeface="Arial"/>
              </a:rPr>
              <a:t>International Protection</a:t>
            </a:r>
          </a:p>
        </p:txBody>
      </p:sp>
      <p:sp>
        <p:nvSpPr>
          <p:cNvPr id="115" name="Shape 115"/>
          <p:cNvSpPr txBox="1"/>
          <p:nvPr>
            <p:ph idx="1" type="body"/>
          </p:nvPr>
        </p:nvSpPr>
        <p:spPr>
          <a:xfrm>
            <a:off x="457200" y="1600200"/>
            <a:ext cx="8229600" cy="4525962"/>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a:solidFill>
                  <a:schemeClr val="dk1"/>
                </a:solidFill>
                <a:latin typeface="Arial"/>
                <a:ea typeface="Arial"/>
                <a:cs typeface="Arial"/>
                <a:sym typeface="Arial"/>
              </a:rPr>
              <a:t>ICESCR</a:t>
            </a:r>
          </a:p>
          <a:p>
            <a:pPr indent="-342900" lvl="0" marL="342900" marR="0" rtl="0" algn="l">
              <a:lnSpc>
                <a:spcPct val="100000"/>
              </a:lnSpc>
              <a:spcBef>
                <a:spcPts val="640"/>
              </a:spcBef>
              <a:spcAft>
                <a:spcPts val="0"/>
              </a:spcAft>
              <a:buClr>
                <a:schemeClr val="dk1"/>
              </a:buClr>
              <a:buSzPct val="100000"/>
              <a:buFont typeface="Arial"/>
              <a:buChar char="•"/>
            </a:pPr>
            <a:r>
              <a:rPr b="0" i="0" lang="en-US" sz="3200" u="none">
                <a:solidFill>
                  <a:schemeClr val="dk1"/>
                </a:solidFill>
                <a:latin typeface="Arial"/>
                <a:ea typeface="Arial"/>
                <a:cs typeface="Arial"/>
                <a:sym typeface="Arial"/>
              </a:rPr>
              <a:t>ESC</a:t>
            </a:r>
          </a:p>
          <a:p>
            <a:pPr indent="-342900" lvl="0" marL="342900" marR="0" rtl="0" algn="l">
              <a:lnSpc>
                <a:spcPct val="100000"/>
              </a:lnSpc>
              <a:spcBef>
                <a:spcPts val="640"/>
              </a:spcBef>
              <a:spcAft>
                <a:spcPts val="0"/>
              </a:spcAft>
              <a:buClr>
                <a:schemeClr val="dk1"/>
              </a:buClr>
              <a:buSzPct val="100000"/>
              <a:buFont typeface="Arial"/>
              <a:buChar char="•"/>
            </a:pPr>
            <a:r>
              <a:rPr b="0" i="0" lang="en-US" sz="3200" u="none">
                <a:solidFill>
                  <a:schemeClr val="dk1"/>
                </a:solidFill>
                <a:latin typeface="Arial"/>
                <a:ea typeface="Arial"/>
                <a:cs typeface="Arial"/>
                <a:sym typeface="Arial"/>
              </a:rPr>
              <a:t>Social aspects of classical fundamental rights (e. g. ECtHR cases like </a:t>
            </a:r>
            <a:r>
              <a:rPr b="0" i="1" lang="en-US" sz="3200" u="none">
                <a:solidFill>
                  <a:schemeClr val="dk1"/>
                </a:solidFill>
                <a:latin typeface="Arial"/>
                <a:ea typeface="Arial"/>
                <a:cs typeface="Arial"/>
                <a:sym typeface="Arial"/>
              </a:rPr>
              <a:t>Moldovan II, Larioshina or Lopez Ostra)</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FF6DB"/>
            </a:gs>
            <a:gs pos="100000">
              <a:srgbClr val="FAD25C"/>
            </a:gs>
          </a:gsLst>
          <a:lin ang="5400012" scaled="0"/>
        </a:gradFill>
      </p:bgPr>
    </p:bg>
    <p:spTree>
      <p:nvGrpSpPr>
        <p:cNvPr id="119" name="Shape 119"/>
        <p:cNvGrpSpPr/>
        <p:nvPr/>
      </p:nvGrpSpPr>
      <p:grpSpPr>
        <a:xfrm>
          <a:off x="0" y="0"/>
          <a:ext cx="0" cy="0"/>
          <a:chOff x="0" y="0"/>
          <a:chExt cx="0" cy="0"/>
        </a:xfrm>
      </p:grpSpPr>
      <p:sp>
        <p:nvSpPr>
          <p:cNvPr id="120" name="Shape 120"/>
          <p:cNvSpPr txBox="1"/>
          <p:nvPr>
            <p:ph type="title"/>
          </p:nvPr>
        </p:nvSpPr>
        <p:spPr>
          <a:xfrm>
            <a:off x="457200" y="274637"/>
            <a:ext cx="8229600" cy="1143000"/>
          </a:xfrm>
          <a:prstGeom prst="rect">
            <a:avLst/>
          </a:prstGeom>
        </p:spPr>
        <p:txBody>
          <a:bodyPr anchorCtr="0" anchor="ctr" bIns="91425" lIns="91425" rIns="91425" wrap="square" tIns="91425">
            <a:noAutofit/>
          </a:bodyPr>
          <a:lstStyle/>
          <a:p>
            <a:pPr lvl="0">
              <a:spcBef>
                <a:spcPts val="0"/>
              </a:spcBef>
              <a:buNone/>
            </a:pPr>
            <a:r>
              <a:rPr lang="en-US"/>
              <a:t>Constitutional protection</a:t>
            </a:r>
          </a:p>
        </p:txBody>
      </p:sp>
      <p:sp>
        <p:nvSpPr>
          <p:cNvPr id="121" name="Shape 121"/>
          <p:cNvSpPr txBox="1"/>
          <p:nvPr>
            <p:ph idx="1" type="body"/>
          </p:nvPr>
        </p:nvSpPr>
        <p:spPr>
          <a:xfrm>
            <a:off x="457200" y="1600200"/>
            <a:ext cx="8229600" cy="4526100"/>
          </a:xfrm>
          <a:prstGeom prst="rect">
            <a:avLst/>
          </a:prstGeom>
        </p:spPr>
        <p:txBody>
          <a:bodyPr anchorCtr="0" anchor="t" bIns="91425" lIns="91425" rIns="91425" wrap="square" tIns="91425">
            <a:noAutofit/>
          </a:bodyPr>
          <a:lstStyle/>
          <a:p>
            <a:pPr lvl="0">
              <a:spcBef>
                <a:spcPts val="0"/>
              </a:spcBef>
              <a:buNone/>
            </a:pPr>
            <a:r>
              <a:t/>
            </a:r>
            <a:endParaRPr/>
          </a:p>
        </p:txBody>
      </p:sp>
      <p:pic>
        <p:nvPicPr>
          <p:cNvPr id="122" name="Shape 122"/>
          <p:cNvPicPr preferRelativeResize="0"/>
          <p:nvPr/>
        </p:nvPicPr>
        <p:blipFill>
          <a:blip r:embed="rId3">
            <a:alphaModFix/>
          </a:blip>
          <a:stretch>
            <a:fillRect/>
          </a:stretch>
        </p:blipFill>
        <p:spPr>
          <a:xfrm>
            <a:off x="615950" y="1164175"/>
            <a:ext cx="7723724" cy="569382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FF6DB"/>
            </a:gs>
            <a:gs pos="100000">
              <a:srgbClr val="FAD25C"/>
            </a:gs>
          </a:gsLst>
          <a:lin ang="5400012" scaled="0"/>
        </a:gradFill>
      </p:bgPr>
    </p:bg>
    <p:spTree>
      <p:nvGrpSpPr>
        <p:cNvPr id="126" name="Shape 126"/>
        <p:cNvGrpSpPr/>
        <p:nvPr/>
      </p:nvGrpSpPr>
      <p:grpSpPr>
        <a:xfrm>
          <a:off x="0" y="0"/>
          <a:ext cx="0" cy="0"/>
          <a:chOff x="0" y="0"/>
          <a:chExt cx="0" cy="0"/>
        </a:xfrm>
      </p:grpSpPr>
      <p:sp>
        <p:nvSpPr>
          <p:cNvPr id="127" name="Shape 127"/>
          <p:cNvSpPr txBox="1"/>
          <p:nvPr>
            <p:ph type="title"/>
          </p:nvPr>
        </p:nvSpPr>
        <p:spPr>
          <a:xfrm>
            <a:off x="457200" y="274637"/>
            <a:ext cx="8229600" cy="1143000"/>
          </a:xfrm>
          <a:prstGeom prst="rect">
            <a:avLst/>
          </a:prstGeom>
          <a:noFill/>
          <a:ln>
            <a:noFill/>
          </a:ln>
        </p:spPr>
        <p:txBody>
          <a:bodyPr anchorCtr="0" anchor="ctr" bIns="45700" lIns="91425" rIns="91425" wrap="square" tIns="45700">
            <a:noAutofit/>
          </a:bodyPr>
          <a:lstStyle/>
          <a:p>
            <a:pPr indent="-254000" lvl="0" marL="0" marR="0" rtl="0" algn="ctr">
              <a:lnSpc>
                <a:spcPct val="100000"/>
              </a:lnSpc>
              <a:spcBef>
                <a:spcPts val="0"/>
              </a:spcBef>
              <a:spcAft>
                <a:spcPts val="0"/>
              </a:spcAft>
              <a:buClr>
                <a:schemeClr val="dk2"/>
              </a:buClr>
              <a:buSzPct val="100000"/>
              <a:buFont typeface="Arial"/>
              <a:buNone/>
            </a:pPr>
            <a:r>
              <a:rPr b="0" i="0" lang="en-US" sz="4000" u="none" cap="none" strike="noStrike">
                <a:solidFill>
                  <a:schemeClr val="dk2"/>
                </a:solidFill>
                <a:latin typeface="Arial"/>
                <a:ea typeface="Arial"/>
                <a:cs typeface="Arial"/>
                <a:sym typeface="Arial"/>
              </a:rPr>
              <a:t>Examples of Social Rights Protection - Working conditions</a:t>
            </a:r>
          </a:p>
        </p:txBody>
      </p:sp>
      <p:sp>
        <p:nvSpPr>
          <p:cNvPr id="128" name="Shape 128"/>
          <p:cNvSpPr txBox="1"/>
          <p:nvPr>
            <p:ph idx="1" type="body"/>
          </p:nvPr>
        </p:nvSpPr>
        <p:spPr>
          <a:xfrm>
            <a:off x="457200" y="1600200"/>
            <a:ext cx="8229600" cy="4525962"/>
          </a:xfrm>
          <a:prstGeom prst="rect">
            <a:avLst/>
          </a:prstGeom>
          <a:noFill/>
          <a:ln>
            <a:noFill/>
          </a:ln>
        </p:spPr>
        <p:txBody>
          <a:bodyPr anchorCtr="0" anchor="t" bIns="45700" lIns="91425" rIns="91425" wrap="square" tIns="45700">
            <a:noAutofit/>
          </a:bodyPr>
          <a:lstStyle/>
          <a:p>
            <a:pPr indent="-342900" lvl="0" marL="342900" marR="0" rtl="0" algn="l">
              <a:lnSpc>
                <a:spcPct val="90000"/>
              </a:lnSpc>
              <a:spcBef>
                <a:spcPts val="0"/>
              </a:spcBef>
              <a:spcAft>
                <a:spcPts val="0"/>
              </a:spcAft>
              <a:buClr>
                <a:schemeClr val="dk1"/>
              </a:buClr>
              <a:buSzPct val="100000"/>
              <a:buFont typeface="Arial"/>
              <a:buChar char="•"/>
            </a:pPr>
            <a:r>
              <a:rPr b="0" i="0" lang="en-US" sz="3200" u="none">
                <a:solidFill>
                  <a:schemeClr val="dk1"/>
                </a:solidFill>
                <a:latin typeface="Arial"/>
                <a:ea typeface="Arial"/>
                <a:cs typeface="Arial"/>
                <a:sym typeface="Arial"/>
              </a:rPr>
              <a:t>Czech Charter (art. 28): </a:t>
            </a:r>
            <a:r>
              <a:rPr b="0" i="1" lang="en-US" sz="3200" u="none">
                <a:solidFill>
                  <a:schemeClr val="dk1"/>
                </a:solidFill>
                <a:latin typeface="Arial"/>
                <a:ea typeface="Arial"/>
                <a:cs typeface="Arial"/>
                <a:sym typeface="Arial"/>
              </a:rPr>
              <a:t>„Employees have the right to fair remuneration for their work and to satisfactory work conditions. Detailed provisions shall be set by law.“</a:t>
            </a:r>
          </a:p>
          <a:p>
            <a:pPr indent="-342900" lvl="0" marL="342900" marR="0" rtl="0" algn="l">
              <a:lnSpc>
                <a:spcPct val="90000"/>
              </a:lnSpc>
              <a:spcBef>
                <a:spcPts val="640"/>
              </a:spcBef>
              <a:spcAft>
                <a:spcPts val="0"/>
              </a:spcAft>
              <a:buClr>
                <a:schemeClr val="dk1"/>
              </a:buClr>
              <a:buSzPct val="100000"/>
              <a:buFont typeface="Arial"/>
              <a:buChar char="•"/>
            </a:pPr>
            <a:r>
              <a:rPr lang="en-US"/>
              <a:t>Old </a:t>
            </a:r>
            <a:r>
              <a:rPr b="0" i="0" lang="en-US" sz="3200" u="none">
                <a:solidFill>
                  <a:schemeClr val="dk1"/>
                </a:solidFill>
                <a:latin typeface="Arial"/>
                <a:ea typeface="Arial"/>
                <a:cs typeface="Arial"/>
                <a:sym typeface="Arial"/>
              </a:rPr>
              <a:t>Hungarian Constitution (art. 70/B/3): </a:t>
            </a:r>
            <a:r>
              <a:rPr b="0" i="1" lang="en-US" sz="3200" u="none">
                <a:solidFill>
                  <a:schemeClr val="dk1"/>
                </a:solidFill>
                <a:latin typeface="Arial"/>
                <a:ea typeface="Arial"/>
                <a:cs typeface="Arial"/>
                <a:sym typeface="Arial"/>
              </a:rPr>
              <a:t>„Everyone who works has the right to emolument that corresponds to the amount and quality of the work performed.“ </a:t>
            </a:r>
          </a:p>
          <a:p>
            <a:pPr indent="-342900" lvl="0" marL="342900" marR="0" rtl="0" algn="l">
              <a:spcBef>
                <a:spcPts val="640"/>
              </a:spcBef>
              <a:spcAft>
                <a:spcPts val="0"/>
              </a:spcAft>
              <a:buClr>
                <a:schemeClr val="dk1"/>
              </a:buClr>
              <a:buSzPct val="100000"/>
              <a:buFont typeface="Arial"/>
              <a:buNone/>
            </a:pPr>
            <a:r>
              <a:t/>
            </a:r>
            <a:endParaRPr b="0" i="1" sz="3200" u="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FF6DB"/>
            </a:gs>
            <a:gs pos="100000">
              <a:srgbClr val="FAD25C"/>
            </a:gs>
          </a:gsLst>
          <a:lin ang="5400012" scaled="0"/>
        </a:gradFill>
      </p:bgPr>
    </p:bg>
    <p:spTree>
      <p:nvGrpSpPr>
        <p:cNvPr id="132" name="Shape 132"/>
        <p:cNvGrpSpPr/>
        <p:nvPr/>
      </p:nvGrpSpPr>
      <p:grpSpPr>
        <a:xfrm>
          <a:off x="0" y="0"/>
          <a:ext cx="0" cy="0"/>
          <a:chOff x="0" y="0"/>
          <a:chExt cx="0" cy="0"/>
        </a:xfrm>
      </p:grpSpPr>
      <p:sp>
        <p:nvSpPr>
          <p:cNvPr id="133" name="Shape 133"/>
          <p:cNvSpPr txBox="1"/>
          <p:nvPr>
            <p:ph type="title"/>
          </p:nvPr>
        </p:nvSpPr>
        <p:spPr>
          <a:xfrm>
            <a:off x="457200" y="274637"/>
            <a:ext cx="8229600" cy="1143000"/>
          </a:xfrm>
          <a:prstGeom prst="rect">
            <a:avLst/>
          </a:prstGeom>
          <a:noFill/>
          <a:ln>
            <a:noFill/>
          </a:ln>
        </p:spPr>
        <p:txBody>
          <a:bodyPr anchorCtr="0" anchor="ctr" bIns="45700" lIns="91425" rIns="91425" wrap="square" tIns="45700">
            <a:noAutofit/>
          </a:bodyPr>
          <a:lstStyle/>
          <a:p>
            <a:pPr indent="-254000" lvl="0" marL="0" marR="0" rtl="0" algn="ctr">
              <a:lnSpc>
                <a:spcPct val="100000"/>
              </a:lnSpc>
              <a:spcBef>
                <a:spcPts val="0"/>
              </a:spcBef>
              <a:spcAft>
                <a:spcPts val="0"/>
              </a:spcAft>
              <a:buClr>
                <a:schemeClr val="dk2"/>
              </a:buClr>
              <a:buSzPct val="100000"/>
              <a:buFont typeface="Arial"/>
              <a:buNone/>
            </a:pPr>
            <a:r>
              <a:rPr b="0" i="0" lang="en-US" sz="4000" u="none" cap="none" strike="noStrike">
                <a:solidFill>
                  <a:schemeClr val="dk2"/>
                </a:solidFill>
                <a:latin typeface="Arial"/>
                <a:ea typeface="Arial"/>
                <a:cs typeface="Arial"/>
                <a:sym typeface="Arial"/>
              </a:rPr>
              <a:t>Examples of Social Rights Protection – Working conditions</a:t>
            </a:r>
          </a:p>
        </p:txBody>
      </p:sp>
      <p:sp>
        <p:nvSpPr>
          <p:cNvPr id="134" name="Shape 134"/>
          <p:cNvSpPr txBox="1"/>
          <p:nvPr>
            <p:ph idx="1" type="body"/>
          </p:nvPr>
        </p:nvSpPr>
        <p:spPr>
          <a:xfrm>
            <a:off x="457200" y="1600200"/>
            <a:ext cx="8229600" cy="4525962"/>
          </a:xfrm>
          <a:prstGeom prst="rect">
            <a:avLst/>
          </a:prstGeom>
          <a:noFill/>
          <a:ln>
            <a:noFill/>
          </a:ln>
        </p:spPr>
        <p:txBody>
          <a:bodyPr anchorCtr="0" anchor="t" bIns="45700" lIns="91425" rIns="91425" wrap="square" tIns="45700">
            <a:noAutofit/>
          </a:bodyPr>
          <a:lstStyle/>
          <a:p>
            <a:pPr indent="-469900" lvl="0" marL="342900" marR="0" rtl="0" algn="l">
              <a:lnSpc>
                <a:spcPct val="80000"/>
              </a:lnSpc>
              <a:spcBef>
                <a:spcPts val="0"/>
              </a:spcBef>
              <a:spcAft>
                <a:spcPts val="0"/>
              </a:spcAft>
              <a:buClr>
                <a:schemeClr val="dk1"/>
              </a:buClr>
              <a:buSzPct val="100000"/>
              <a:buFont typeface="Arial"/>
              <a:buNone/>
            </a:pPr>
            <a:r>
              <a:rPr b="0" i="0" lang="en-US" sz="2000" u="none">
                <a:solidFill>
                  <a:schemeClr val="dk1"/>
                </a:solidFill>
                <a:latin typeface="Arial"/>
                <a:ea typeface="Arial"/>
                <a:cs typeface="Arial"/>
                <a:sym typeface="Arial"/>
              </a:rPr>
              <a:t>ESC: </a:t>
            </a:r>
            <a:r>
              <a:rPr b="0" i="1" lang="en-US" sz="2000" u="none">
                <a:solidFill>
                  <a:schemeClr val="dk1"/>
                </a:solidFill>
                <a:latin typeface="Arial"/>
                <a:ea typeface="Arial"/>
                <a:cs typeface="Arial"/>
                <a:sym typeface="Arial"/>
              </a:rPr>
              <a:t>„With a view to ensuring the effective exercise of the right to a fair remuneration, </a:t>
            </a:r>
            <a:r>
              <a:rPr b="1" i="1" lang="en-US" sz="2000" u="none">
                <a:solidFill>
                  <a:schemeClr val="dk1"/>
                </a:solidFill>
                <a:latin typeface="Arial"/>
                <a:ea typeface="Arial"/>
                <a:cs typeface="Arial"/>
                <a:sym typeface="Arial"/>
              </a:rPr>
              <a:t>the Parties undertake</a:t>
            </a:r>
            <a:r>
              <a:rPr b="0" i="1" lang="en-US" sz="2000" u="none">
                <a:solidFill>
                  <a:schemeClr val="dk1"/>
                </a:solidFill>
                <a:latin typeface="Arial"/>
                <a:ea typeface="Arial"/>
                <a:cs typeface="Arial"/>
                <a:sym typeface="Arial"/>
              </a:rPr>
              <a:t>:</a:t>
            </a:r>
          </a:p>
          <a:p>
            <a:pPr indent="-342900" lvl="0" marL="342900" marR="0" rtl="0" algn="l">
              <a:lnSpc>
                <a:spcPct val="80000"/>
              </a:lnSpc>
              <a:spcBef>
                <a:spcPts val="400"/>
              </a:spcBef>
              <a:spcAft>
                <a:spcPts val="0"/>
              </a:spcAft>
              <a:buClr>
                <a:schemeClr val="dk1"/>
              </a:buClr>
              <a:buSzPct val="100000"/>
              <a:buFont typeface="Arial"/>
              <a:buChar char="•"/>
            </a:pPr>
            <a:r>
              <a:rPr b="1" i="1" lang="en-US" sz="2000" u="none">
                <a:solidFill>
                  <a:schemeClr val="dk1"/>
                </a:solidFill>
                <a:latin typeface="Arial"/>
                <a:ea typeface="Arial"/>
                <a:cs typeface="Arial"/>
                <a:sym typeface="Arial"/>
              </a:rPr>
              <a:t>to recognise </a:t>
            </a:r>
            <a:r>
              <a:rPr b="0" i="1" lang="en-US" sz="2000" u="none">
                <a:solidFill>
                  <a:schemeClr val="dk1"/>
                </a:solidFill>
                <a:latin typeface="Arial"/>
                <a:ea typeface="Arial"/>
                <a:cs typeface="Arial"/>
                <a:sym typeface="Arial"/>
              </a:rPr>
              <a:t>the right of workers to a remuneration such as will give them and their families a decent standard of living; </a:t>
            </a:r>
          </a:p>
          <a:p>
            <a:pPr indent="-342900" lvl="0" marL="342900" marR="0" rtl="0" algn="l">
              <a:lnSpc>
                <a:spcPct val="80000"/>
              </a:lnSpc>
              <a:spcBef>
                <a:spcPts val="400"/>
              </a:spcBef>
              <a:spcAft>
                <a:spcPts val="0"/>
              </a:spcAft>
              <a:buClr>
                <a:schemeClr val="dk1"/>
              </a:buClr>
              <a:buSzPct val="100000"/>
              <a:buFont typeface="Arial"/>
              <a:buChar char="•"/>
            </a:pPr>
            <a:r>
              <a:rPr b="0" i="1" lang="en-US" sz="2000" u="none">
                <a:solidFill>
                  <a:schemeClr val="dk1"/>
                </a:solidFill>
                <a:latin typeface="Arial"/>
                <a:ea typeface="Arial"/>
                <a:cs typeface="Arial"/>
                <a:sym typeface="Arial"/>
              </a:rPr>
              <a:t>to recognise the right of workers to an increased rate of remuneration for overtime work, subject to exceptions in particular cases; </a:t>
            </a:r>
          </a:p>
          <a:p>
            <a:pPr indent="-342900" lvl="0" marL="342900" marR="0" rtl="0" algn="l">
              <a:lnSpc>
                <a:spcPct val="80000"/>
              </a:lnSpc>
              <a:spcBef>
                <a:spcPts val="400"/>
              </a:spcBef>
              <a:spcAft>
                <a:spcPts val="0"/>
              </a:spcAft>
              <a:buClr>
                <a:schemeClr val="dk1"/>
              </a:buClr>
              <a:buSzPct val="100000"/>
              <a:buFont typeface="Arial"/>
              <a:buChar char="•"/>
            </a:pPr>
            <a:r>
              <a:rPr b="0" i="1" lang="en-US" sz="2000" u="none">
                <a:solidFill>
                  <a:schemeClr val="dk1"/>
                </a:solidFill>
                <a:latin typeface="Arial"/>
                <a:ea typeface="Arial"/>
                <a:cs typeface="Arial"/>
                <a:sym typeface="Arial"/>
              </a:rPr>
              <a:t>to recognise the right of men and women workers to equal pay for work of equal value; </a:t>
            </a:r>
          </a:p>
          <a:p>
            <a:pPr indent="-342900" lvl="0" marL="342900" marR="0" rtl="0" algn="l">
              <a:lnSpc>
                <a:spcPct val="80000"/>
              </a:lnSpc>
              <a:spcBef>
                <a:spcPts val="400"/>
              </a:spcBef>
              <a:spcAft>
                <a:spcPts val="0"/>
              </a:spcAft>
              <a:buClr>
                <a:schemeClr val="dk1"/>
              </a:buClr>
              <a:buSzPct val="100000"/>
              <a:buFont typeface="Arial"/>
              <a:buChar char="•"/>
            </a:pPr>
            <a:r>
              <a:rPr b="0" i="1" lang="en-US" sz="2000" u="none">
                <a:solidFill>
                  <a:schemeClr val="dk1"/>
                </a:solidFill>
                <a:latin typeface="Arial"/>
                <a:ea typeface="Arial"/>
                <a:cs typeface="Arial"/>
                <a:sym typeface="Arial"/>
              </a:rPr>
              <a:t>to recognise the right of all workers to a reasonable period of notice for termination of employment; </a:t>
            </a:r>
          </a:p>
          <a:p>
            <a:pPr indent="-342900" lvl="0" marL="342900" marR="0" rtl="0" algn="l">
              <a:lnSpc>
                <a:spcPct val="80000"/>
              </a:lnSpc>
              <a:spcBef>
                <a:spcPts val="400"/>
              </a:spcBef>
              <a:spcAft>
                <a:spcPts val="0"/>
              </a:spcAft>
              <a:buClr>
                <a:schemeClr val="dk1"/>
              </a:buClr>
              <a:buSzPct val="100000"/>
              <a:buFont typeface="Arial"/>
              <a:buChar char="•"/>
            </a:pPr>
            <a:r>
              <a:rPr b="1" i="1" lang="en-US" sz="2000" u="none">
                <a:solidFill>
                  <a:schemeClr val="dk1"/>
                </a:solidFill>
                <a:latin typeface="Arial"/>
                <a:ea typeface="Arial"/>
                <a:cs typeface="Arial"/>
                <a:sym typeface="Arial"/>
              </a:rPr>
              <a:t>to permit deductions from wages only under conditions and to the extent prescribed by national laws</a:t>
            </a:r>
            <a:r>
              <a:rPr b="0" i="1" lang="en-US" sz="2000" u="none">
                <a:solidFill>
                  <a:schemeClr val="dk1"/>
                </a:solidFill>
                <a:latin typeface="Arial"/>
                <a:ea typeface="Arial"/>
                <a:cs typeface="Arial"/>
                <a:sym typeface="Arial"/>
              </a:rPr>
              <a:t> or regulations or fixed by collective agreements or arbitration awards.</a:t>
            </a:r>
          </a:p>
          <a:p>
            <a:pPr indent="-469900" lvl="0" marL="342900" marR="0" rtl="0" algn="l">
              <a:lnSpc>
                <a:spcPct val="80000"/>
              </a:lnSpc>
              <a:spcBef>
                <a:spcPts val="400"/>
              </a:spcBef>
              <a:spcAft>
                <a:spcPts val="0"/>
              </a:spcAft>
              <a:buClr>
                <a:schemeClr val="dk1"/>
              </a:buClr>
              <a:buSzPct val="100000"/>
              <a:buFont typeface="Arial"/>
              <a:buNone/>
            </a:pPr>
            <a:r>
              <a:rPr b="0" i="1" lang="en-US" sz="2000" u="none">
                <a:solidFill>
                  <a:schemeClr val="dk1"/>
                </a:solidFill>
                <a:latin typeface="Arial"/>
                <a:ea typeface="Arial"/>
                <a:cs typeface="Arial"/>
                <a:sym typeface="Arial"/>
              </a:rPr>
              <a:t>The exercise of these rights shall be achieved by freely concluded collective agreements, by statutory wage-fixing machinery, or by other means appropriate to national conditions.“ </a:t>
            </a:r>
          </a:p>
          <a:p>
            <a:pPr indent="-342900" lvl="0" marL="342900" marR="0" rtl="0" algn="l">
              <a:spcBef>
                <a:spcPts val="400"/>
              </a:spcBef>
              <a:spcAft>
                <a:spcPts val="0"/>
              </a:spcAft>
              <a:buClr>
                <a:schemeClr val="dk1"/>
              </a:buClr>
              <a:buSzPct val="100000"/>
              <a:buFont typeface="Arial"/>
              <a:buNone/>
            </a:pPr>
            <a:r>
              <a:t/>
            </a:r>
            <a:endParaRPr b="0" i="1" sz="2000" u="non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