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62" r:id="rId4"/>
    <p:sldId id="274" r:id="rId5"/>
    <p:sldId id="258" r:id="rId6"/>
    <p:sldId id="266" r:id="rId7"/>
    <p:sldId id="281" r:id="rId8"/>
    <p:sldId id="276" r:id="rId9"/>
    <p:sldId id="278" r:id="rId10"/>
    <p:sldId id="286" r:id="rId11"/>
    <p:sldId id="291" r:id="rId12"/>
    <p:sldId id="285" r:id="rId13"/>
    <p:sldId id="284" r:id="rId14"/>
    <p:sldId id="287" r:id="rId15"/>
    <p:sldId id="277" r:id="rId16"/>
    <p:sldId id="270" r:id="rId17"/>
    <p:sldId id="260" r:id="rId18"/>
    <p:sldId id="289" r:id="rId19"/>
    <p:sldId id="261" r:id="rId20"/>
    <p:sldId id="264" r:id="rId21"/>
    <p:sldId id="290" r:id="rId22"/>
    <p:sldId id="275" r:id="rId23"/>
    <p:sldId id="273" r:id="rId24"/>
    <p:sldId id="268" r:id="rId25"/>
    <p:sldId id="269" r:id="rId26"/>
    <p:sldId id="259" r:id="rId27"/>
    <p:sldId id="265" r:id="rId28"/>
    <p:sldId id="271" r:id="rId29"/>
    <p:sldId id="279" r:id="rId30"/>
    <p:sldId id="280" r:id="rId31"/>
    <p:sldId id="283" r:id="rId32"/>
    <p:sldId id="26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23.svg"/><Relationship Id="rId4" Type="http://schemas.openxmlformats.org/officeDocument/2006/relationships/image" Target="../media/image33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23.svg"/><Relationship Id="rId4" Type="http://schemas.openxmlformats.org/officeDocument/2006/relationships/image" Target="../media/image33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D6504-C5EF-421F-B1E9-1EA3F0A1D1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05DB4FD-A92F-4A07-ABF8-14605A50A3D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P</a:t>
          </a:r>
          <a:r>
            <a:rPr lang="en-GB" b="0" i="0"/>
            <a:t>erception of the environment</a:t>
          </a:r>
          <a:endParaRPr lang="en-US"/>
        </a:p>
      </dgm:t>
    </dgm:pt>
    <dgm:pt modelId="{B7C15540-D81F-49CA-B1AA-BF324EEB4701}" type="parTrans" cxnId="{0F612FCE-86E7-4610-86D5-133AED243768}">
      <dgm:prSet/>
      <dgm:spPr/>
      <dgm:t>
        <a:bodyPr/>
        <a:lstStyle/>
        <a:p>
          <a:endParaRPr lang="en-US"/>
        </a:p>
      </dgm:t>
    </dgm:pt>
    <dgm:pt modelId="{16D89EEC-2DA3-4BE5-AC8D-DCFCFF20B8A1}" type="sibTrans" cxnId="{0F612FCE-86E7-4610-86D5-133AED243768}">
      <dgm:prSet/>
      <dgm:spPr/>
      <dgm:t>
        <a:bodyPr/>
        <a:lstStyle/>
        <a:p>
          <a:endParaRPr lang="en-US"/>
        </a:p>
      </dgm:t>
    </dgm:pt>
    <dgm:pt modelId="{BC56B4A6-C6A8-40AB-B744-E9776537E8B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Differentiation of objects, events and situations</a:t>
          </a:r>
          <a:endParaRPr lang="en-US"/>
        </a:p>
      </dgm:t>
    </dgm:pt>
    <dgm:pt modelId="{B1E9314A-425B-4937-BCFF-29A47C5E0C51}" type="parTrans" cxnId="{DE5D48AA-E34C-4BAE-9149-E93CB32882D8}">
      <dgm:prSet/>
      <dgm:spPr/>
      <dgm:t>
        <a:bodyPr/>
        <a:lstStyle/>
        <a:p>
          <a:endParaRPr lang="en-US"/>
        </a:p>
      </dgm:t>
    </dgm:pt>
    <dgm:pt modelId="{B5BFE26B-9309-4B91-A311-3E9435CFEA30}" type="sibTrans" cxnId="{DE5D48AA-E34C-4BAE-9149-E93CB32882D8}">
      <dgm:prSet/>
      <dgm:spPr/>
      <dgm:t>
        <a:bodyPr/>
        <a:lstStyle/>
        <a:p>
          <a:endParaRPr lang="en-US"/>
        </a:p>
      </dgm:t>
    </dgm:pt>
    <dgm:pt modelId="{604C2084-4F93-4365-9D40-34A28843D8D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Assesment of relations among them</a:t>
          </a:r>
          <a:endParaRPr lang="en-US"/>
        </a:p>
      </dgm:t>
    </dgm:pt>
    <dgm:pt modelId="{BF45FC1E-2DF5-4C3D-A7CB-A05615CB3482}" type="parTrans" cxnId="{9B24A719-4612-4719-BE7E-306386CF3BE3}">
      <dgm:prSet/>
      <dgm:spPr/>
      <dgm:t>
        <a:bodyPr/>
        <a:lstStyle/>
        <a:p>
          <a:endParaRPr lang="en-US"/>
        </a:p>
      </dgm:t>
    </dgm:pt>
    <dgm:pt modelId="{B27E34C3-9C4F-4020-9DAA-6D214D221533}" type="sibTrans" cxnId="{9B24A719-4612-4719-BE7E-306386CF3BE3}">
      <dgm:prSet/>
      <dgm:spPr/>
      <dgm:t>
        <a:bodyPr/>
        <a:lstStyle/>
        <a:p>
          <a:endParaRPr lang="en-US"/>
        </a:p>
      </dgm:t>
    </dgm:pt>
    <dgm:pt modelId="{2B9BEC2D-4A65-4126-8E22-BC657B2A41B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Creation of internal models of the environment</a:t>
          </a:r>
          <a:endParaRPr lang="en-US"/>
        </a:p>
      </dgm:t>
    </dgm:pt>
    <dgm:pt modelId="{63C32207-2C5C-4AE1-8263-15068E174FFB}" type="parTrans" cxnId="{1E194751-466E-4B9B-9A3E-D3DD07401D62}">
      <dgm:prSet/>
      <dgm:spPr/>
      <dgm:t>
        <a:bodyPr/>
        <a:lstStyle/>
        <a:p>
          <a:endParaRPr lang="en-US"/>
        </a:p>
      </dgm:t>
    </dgm:pt>
    <dgm:pt modelId="{C72B4453-2B20-4463-8C44-01223E3C66D5}" type="sibTrans" cxnId="{1E194751-466E-4B9B-9A3E-D3DD07401D62}">
      <dgm:prSet/>
      <dgm:spPr/>
      <dgm:t>
        <a:bodyPr/>
        <a:lstStyle/>
        <a:p>
          <a:endParaRPr lang="en-US"/>
        </a:p>
      </dgm:t>
    </dgm:pt>
    <dgm:pt modelId="{B30A5F30-E7B3-44DA-8620-B04AD259E22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Adoption of decisions</a:t>
          </a:r>
          <a:endParaRPr lang="en-US"/>
        </a:p>
      </dgm:t>
    </dgm:pt>
    <dgm:pt modelId="{430B89A5-A99B-403F-A6E5-51C693A05836}" type="parTrans" cxnId="{31E089F9-F8A3-401B-A343-944AA91BB6C9}">
      <dgm:prSet/>
      <dgm:spPr/>
      <dgm:t>
        <a:bodyPr/>
        <a:lstStyle/>
        <a:p>
          <a:endParaRPr lang="en-US"/>
        </a:p>
      </dgm:t>
    </dgm:pt>
    <dgm:pt modelId="{CBF43566-BF43-4F91-AC99-977A936DA8CF}" type="sibTrans" cxnId="{31E089F9-F8A3-401B-A343-944AA91BB6C9}">
      <dgm:prSet/>
      <dgm:spPr/>
      <dgm:t>
        <a:bodyPr/>
        <a:lstStyle/>
        <a:p>
          <a:endParaRPr lang="en-US"/>
        </a:p>
      </dgm:t>
    </dgm:pt>
    <dgm:pt modelId="{43E2AA9C-9886-45D0-B404-327B1199C44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Perception of consequences of those decisions</a:t>
          </a:r>
          <a:endParaRPr lang="en-US"/>
        </a:p>
      </dgm:t>
    </dgm:pt>
    <dgm:pt modelId="{90025FE0-EE0E-4027-A036-80E4CFA67DBD}" type="parTrans" cxnId="{EE561B61-6B51-4545-9B8A-566A86173625}">
      <dgm:prSet/>
      <dgm:spPr/>
      <dgm:t>
        <a:bodyPr/>
        <a:lstStyle/>
        <a:p>
          <a:endParaRPr lang="en-US"/>
        </a:p>
      </dgm:t>
    </dgm:pt>
    <dgm:pt modelId="{28690F72-7F70-4CE6-92E7-01DF91848815}" type="sibTrans" cxnId="{EE561B61-6B51-4545-9B8A-566A86173625}">
      <dgm:prSet/>
      <dgm:spPr/>
      <dgm:t>
        <a:bodyPr/>
        <a:lstStyle/>
        <a:p>
          <a:endParaRPr lang="en-US"/>
        </a:p>
      </dgm:t>
    </dgm:pt>
    <dgm:pt modelId="{F1EAD926-140B-4EC4-8D75-06D8226F52AF}" type="pres">
      <dgm:prSet presAssocID="{882D6504-C5EF-421F-B1E9-1EA3F0A1D168}" presName="root" presStyleCnt="0">
        <dgm:presLayoutVars>
          <dgm:dir/>
          <dgm:resizeHandles val="exact"/>
        </dgm:presLayoutVars>
      </dgm:prSet>
      <dgm:spPr/>
    </dgm:pt>
    <dgm:pt modelId="{83104823-6E82-4A39-8872-2A935AE8C238}" type="pres">
      <dgm:prSet presAssocID="{205DB4FD-A92F-4A07-ABF8-14605A50A3DB}" presName="compNode" presStyleCnt="0"/>
      <dgm:spPr/>
    </dgm:pt>
    <dgm:pt modelId="{F30FA2AB-464C-4E71-9F81-667AA1F94CCB}" type="pres">
      <dgm:prSet presAssocID="{205DB4FD-A92F-4A07-ABF8-14605A50A3DB}" presName="bgRect" presStyleLbl="bgShp" presStyleIdx="0" presStyleCnt="6"/>
      <dgm:spPr/>
    </dgm:pt>
    <dgm:pt modelId="{CBD60413-7F00-4B80-B860-43A59807313C}" type="pres">
      <dgm:prSet presAssocID="{205DB4FD-A92F-4A07-ABF8-14605A50A3D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09353A24-D17E-4DA6-AFC4-CE8E5DF8AFBC}" type="pres">
      <dgm:prSet presAssocID="{205DB4FD-A92F-4A07-ABF8-14605A50A3DB}" presName="spaceRect" presStyleCnt="0"/>
      <dgm:spPr/>
    </dgm:pt>
    <dgm:pt modelId="{5B34F527-6CDC-4293-9EEF-CDC917F79712}" type="pres">
      <dgm:prSet presAssocID="{205DB4FD-A92F-4A07-ABF8-14605A50A3DB}" presName="parTx" presStyleLbl="revTx" presStyleIdx="0" presStyleCnt="6">
        <dgm:presLayoutVars>
          <dgm:chMax val="0"/>
          <dgm:chPref val="0"/>
        </dgm:presLayoutVars>
      </dgm:prSet>
      <dgm:spPr/>
    </dgm:pt>
    <dgm:pt modelId="{006807B8-AEF4-4EE6-9D61-E710411B2744}" type="pres">
      <dgm:prSet presAssocID="{16D89EEC-2DA3-4BE5-AC8D-DCFCFF20B8A1}" presName="sibTrans" presStyleCnt="0"/>
      <dgm:spPr/>
    </dgm:pt>
    <dgm:pt modelId="{C523EEF8-A051-4A4B-9DCE-F67DEE0E2FD9}" type="pres">
      <dgm:prSet presAssocID="{BC56B4A6-C6A8-40AB-B744-E9776537E8B5}" presName="compNode" presStyleCnt="0"/>
      <dgm:spPr/>
    </dgm:pt>
    <dgm:pt modelId="{6D9A7058-54A7-48A7-B6E6-0626951C8CD1}" type="pres">
      <dgm:prSet presAssocID="{BC56B4A6-C6A8-40AB-B744-E9776537E8B5}" presName="bgRect" presStyleLbl="bgShp" presStyleIdx="1" presStyleCnt="6"/>
      <dgm:spPr/>
    </dgm:pt>
    <dgm:pt modelId="{46CB7842-0B2B-471A-903C-2E33201975BC}" type="pres">
      <dgm:prSet presAssocID="{BC56B4A6-C6A8-40AB-B744-E9776537E8B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C045D9C6-528D-462B-A420-34E46DF8E067}" type="pres">
      <dgm:prSet presAssocID="{BC56B4A6-C6A8-40AB-B744-E9776537E8B5}" presName="spaceRect" presStyleCnt="0"/>
      <dgm:spPr/>
    </dgm:pt>
    <dgm:pt modelId="{582A88A5-F9A1-443C-8B25-BDA1D82530C6}" type="pres">
      <dgm:prSet presAssocID="{BC56B4A6-C6A8-40AB-B744-E9776537E8B5}" presName="parTx" presStyleLbl="revTx" presStyleIdx="1" presStyleCnt="6">
        <dgm:presLayoutVars>
          <dgm:chMax val="0"/>
          <dgm:chPref val="0"/>
        </dgm:presLayoutVars>
      </dgm:prSet>
      <dgm:spPr/>
    </dgm:pt>
    <dgm:pt modelId="{B638767E-E41C-4474-9819-F10441AB16BA}" type="pres">
      <dgm:prSet presAssocID="{B5BFE26B-9309-4B91-A311-3E9435CFEA30}" presName="sibTrans" presStyleCnt="0"/>
      <dgm:spPr/>
    </dgm:pt>
    <dgm:pt modelId="{2D3A95DC-7701-4AA7-B498-D03097EED82A}" type="pres">
      <dgm:prSet presAssocID="{604C2084-4F93-4365-9D40-34A28843D8DA}" presName="compNode" presStyleCnt="0"/>
      <dgm:spPr/>
    </dgm:pt>
    <dgm:pt modelId="{BC267012-3742-4608-BA3F-A8A86FDCA425}" type="pres">
      <dgm:prSet presAssocID="{604C2084-4F93-4365-9D40-34A28843D8DA}" presName="bgRect" presStyleLbl="bgShp" presStyleIdx="2" presStyleCnt="6"/>
      <dgm:spPr/>
    </dgm:pt>
    <dgm:pt modelId="{1C1C5673-2432-440C-A78F-3E02A187AB11}" type="pres">
      <dgm:prSet presAssocID="{604C2084-4F93-4365-9D40-34A28843D8D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9379C54-407F-4035-B67B-0111BAB49BB0}" type="pres">
      <dgm:prSet presAssocID="{604C2084-4F93-4365-9D40-34A28843D8DA}" presName="spaceRect" presStyleCnt="0"/>
      <dgm:spPr/>
    </dgm:pt>
    <dgm:pt modelId="{229B442D-E450-403E-B85E-A89178E437D3}" type="pres">
      <dgm:prSet presAssocID="{604C2084-4F93-4365-9D40-34A28843D8DA}" presName="parTx" presStyleLbl="revTx" presStyleIdx="2" presStyleCnt="6">
        <dgm:presLayoutVars>
          <dgm:chMax val="0"/>
          <dgm:chPref val="0"/>
        </dgm:presLayoutVars>
      </dgm:prSet>
      <dgm:spPr/>
    </dgm:pt>
    <dgm:pt modelId="{EAA04956-DAF1-4DE7-B6B8-454BE050C490}" type="pres">
      <dgm:prSet presAssocID="{B27E34C3-9C4F-4020-9DAA-6D214D221533}" presName="sibTrans" presStyleCnt="0"/>
      <dgm:spPr/>
    </dgm:pt>
    <dgm:pt modelId="{63270985-AFAC-4F0E-AFA7-A0F0FCDD020F}" type="pres">
      <dgm:prSet presAssocID="{2B9BEC2D-4A65-4126-8E22-BC657B2A41B8}" presName="compNode" presStyleCnt="0"/>
      <dgm:spPr/>
    </dgm:pt>
    <dgm:pt modelId="{37F67216-C8BD-4CB1-8699-190A9F4701E0}" type="pres">
      <dgm:prSet presAssocID="{2B9BEC2D-4A65-4126-8E22-BC657B2A41B8}" presName="bgRect" presStyleLbl="bgShp" presStyleIdx="3" presStyleCnt="6"/>
      <dgm:spPr/>
    </dgm:pt>
    <dgm:pt modelId="{06D4D0CA-FB79-4317-89BD-0E201D405193}" type="pres">
      <dgm:prSet presAssocID="{2B9BEC2D-4A65-4126-8E22-BC657B2A41B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7A7DD4C-1D3E-4D99-96A7-A7535E09B585}" type="pres">
      <dgm:prSet presAssocID="{2B9BEC2D-4A65-4126-8E22-BC657B2A41B8}" presName="spaceRect" presStyleCnt="0"/>
      <dgm:spPr/>
    </dgm:pt>
    <dgm:pt modelId="{F5B4D051-50C7-4B9D-BB37-D6985245B154}" type="pres">
      <dgm:prSet presAssocID="{2B9BEC2D-4A65-4126-8E22-BC657B2A41B8}" presName="parTx" presStyleLbl="revTx" presStyleIdx="3" presStyleCnt="6">
        <dgm:presLayoutVars>
          <dgm:chMax val="0"/>
          <dgm:chPref val="0"/>
        </dgm:presLayoutVars>
      </dgm:prSet>
      <dgm:spPr/>
    </dgm:pt>
    <dgm:pt modelId="{EB959E93-D76A-4FD5-89B0-F08B65F54677}" type="pres">
      <dgm:prSet presAssocID="{C72B4453-2B20-4463-8C44-01223E3C66D5}" presName="sibTrans" presStyleCnt="0"/>
      <dgm:spPr/>
    </dgm:pt>
    <dgm:pt modelId="{3C22DF95-7252-4672-B289-0CE2D60C4D94}" type="pres">
      <dgm:prSet presAssocID="{B30A5F30-E7B3-44DA-8620-B04AD259E22F}" presName="compNode" presStyleCnt="0"/>
      <dgm:spPr/>
    </dgm:pt>
    <dgm:pt modelId="{B474BE07-3513-4828-BBEC-5FF1F8232390}" type="pres">
      <dgm:prSet presAssocID="{B30A5F30-E7B3-44DA-8620-B04AD259E22F}" presName="bgRect" presStyleLbl="bgShp" presStyleIdx="4" presStyleCnt="6"/>
      <dgm:spPr/>
    </dgm:pt>
    <dgm:pt modelId="{A9D075A3-5883-48CB-81B8-C3377EA941F1}" type="pres">
      <dgm:prSet presAssocID="{B30A5F30-E7B3-44DA-8620-B04AD259E22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A04E244-2284-475B-844A-4D7FA34189D7}" type="pres">
      <dgm:prSet presAssocID="{B30A5F30-E7B3-44DA-8620-B04AD259E22F}" presName="spaceRect" presStyleCnt="0"/>
      <dgm:spPr/>
    </dgm:pt>
    <dgm:pt modelId="{5DF1D04D-7AD5-4196-B9E3-20E752C00E1C}" type="pres">
      <dgm:prSet presAssocID="{B30A5F30-E7B3-44DA-8620-B04AD259E22F}" presName="parTx" presStyleLbl="revTx" presStyleIdx="4" presStyleCnt="6">
        <dgm:presLayoutVars>
          <dgm:chMax val="0"/>
          <dgm:chPref val="0"/>
        </dgm:presLayoutVars>
      </dgm:prSet>
      <dgm:spPr/>
    </dgm:pt>
    <dgm:pt modelId="{4248E66C-2734-45F2-99D5-479FDF20DD60}" type="pres">
      <dgm:prSet presAssocID="{CBF43566-BF43-4F91-AC99-977A936DA8CF}" presName="sibTrans" presStyleCnt="0"/>
      <dgm:spPr/>
    </dgm:pt>
    <dgm:pt modelId="{B3A0AFDD-91E2-47E4-A379-8F1406FB8284}" type="pres">
      <dgm:prSet presAssocID="{43E2AA9C-9886-45D0-B404-327B1199C446}" presName="compNode" presStyleCnt="0"/>
      <dgm:spPr/>
    </dgm:pt>
    <dgm:pt modelId="{B9755063-DC28-4F71-AD7A-88CA5B35E1A5}" type="pres">
      <dgm:prSet presAssocID="{43E2AA9C-9886-45D0-B404-327B1199C446}" presName="bgRect" presStyleLbl="bgShp" presStyleIdx="5" presStyleCnt="6"/>
      <dgm:spPr/>
    </dgm:pt>
    <dgm:pt modelId="{271D29CE-271C-40D5-85F6-33753F59A5B1}" type="pres">
      <dgm:prSet presAssocID="{43E2AA9C-9886-45D0-B404-327B1199C4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8279C02-43B5-4889-8950-E99AFFAB28B5}" type="pres">
      <dgm:prSet presAssocID="{43E2AA9C-9886-45D0-B404-327B1199C446}" presName="spaceRect" presStyleCnt="0"/>
      <dgm:spPr/>
    </dgm:pt>
    <dgm:pt modelId="{713738E8-4140-491A-A043-F0B354C1E0AD}" type="pres">
      <dgm:prSet presAssocID="{43E2AA9C-9886-45D0-B404-327B1199C4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5366614-E185-456C-860D-89F72DEC3769}" type="presOf" srcId="{205DB4FD-A92F-4A07-ABF8-14605A50A3DB}" destId="{5B34F527-6CDC-4293-9EEF-CDC917F79712}" srcOrd="0" destOrd="0" presId="urn:microsoft.com/office/officeart/2018/2/layout/IconVerticalSolidList"/>
    <dgm:cxn modelId="{9B24A719-4612-4719-BE7E-306386CF3BE3}" srcId="{882D6504-C5EF-421F-B1E9-1EA3F0A1D168}" destId="{604C2084-4F93-4365-9D40-34A28843D8DA}" srcOrd="2" destOrd="0" parTransId="{BF45FC1E-2DF5-4C3D-A7CB-A05615CB3482}" sibTransId="{B27E34C3-9C4F-4020-9DAA-6D214D221533}"/>
    <dgm:cxn modelId="{EE561B61-6B51-4545-9B8A-566A86173625}" srcId="{882D6504-C5EF-421F-B1E9-1EA3F0A1D168}" destId="{43E2AA9C-9886-45D0-B404-327B1199C446}" srcOrd="5" destOrd="0" parTransId="{90025FE0-EE0E-4027-A036-80E4CFA67DBD}" sibTransId="{28690F72-7F70-4CE6-92E7-01DF91848815}"/>
    <dgm:cxn modelId="{8E4B4161-8A10-4FC2-B3A4-8D723045B941}" type="presOf" srcId="{B30A5F30-E7B3-44DA-8620-B04AD259E22F}" destId="{5DF1D04D-7AD5-4196-B9E3-20E752C00E1C}" srcOrd="0" destOrd="0" presId="urn:microsoft.com/office/officeart/2018/2/layout/IconVerticalSolidList"/>
    <dgm:cxn modelId="{5A8E7E49-FAF8-4C21-8B8F-F314DED93D4F}" type="presOf" srcId="{43E2AA9C-9886-45D0-B404-327B1199C446}" destId="{713738E8-4140-491A-A043-F0B354C1E0AD}" srcOrd="0" destOrd="0" presId="urn:microsoft.com/office/officeart/2018/2/layout/IconVerticalSolidList"/>
    <dgm:cxn modelId="{1E194751-466E-4B9B-9A3E-D3DD07401D62}" srcId="{882D6504-C5EF-421F-B1E9-1EA3F0A1D168}" destId="{2B9BEC2D-4A65-4126-8E22-BC657B2A41B8}" srcOrd="3" destOrd="0" parTransId="{63C32207-2C5C-4AE1-8263-15068E174FFB}" sibTransId="{C72B4453-2B20-4463-8C44-01223E3C66D5}"/>
    <dgm:cxn modelId="{1E1C0B5A-D6A9-4185-BE1A-FE31426D42A1}" type="presOf" srcId="{BC56B4A6-C6A8-40AB-B744-E9776537E8B5}" destId="{582A88A5-F9A1-443C-8B25-BDA1D82530C6}" srcOrd="0" destOrd="0" presId="urn:microsoft.com/office/officeart/2018/2/layout/IconVerticalSolidList"/>
    <dgm:cxn modelId="{A5001284-D0F9-469E-8946-ABB224DEB369}" type="presOf" srcId="{2B9BEC2D-4A65-4126-8E22-BC657B2A41B8}" destId="{F5B4D051-50C7-4B9D-BB37-D6985245B154}" srcOrd="0" destOrd="0" presId="urn:microsoft.com/office/officeart/2018/2/layout/IconVerticalSolidList"/>
    <dgm:cxn modelId="{CD81DC90-B79F-4D11-AE59-2D2A7FE0BE79}" type="presOf" srcId="{604C2084-4F93-4365-9D40-34A28843D8DA}" destId="{229B442D-E450-403E-B85E-A89178E437D3}" srcOrd="0" destOrd="0" presId="urn:microsoft.com/office/officeart/2018/2/layout/IconVerticalSolidList"/>
    <dgm:cxn modelId="{E7E0B493-6996-4B59-AAEF-D0EB6B81A300}" type="presOf" srcId="{882D6504-C5EF-421F-B1E9-1EA3F0A1D168}" destId="{F1EAD926-140B-4EC4-8D75-06D8226F52AF}" srcOrd="0" destOrd="0" presId="urn:microsoft.com/office/officeart/2018/2/layout/IconVerticalSolidList"/>
    <dgm:cxn modelId="{DE5D48AA-E34C-4BAE-9149-E93CB32882D8}" srcId="{882D6504-C5EF-421F-B1E9-1EA3F0A1D168}" destId="{BC56B4A6-C6A8-40AB-B744-E9776537E8B5}" srcOrd="1" destOrd="0" parTransId="{B1E9314A-425B-4937-BCFF-29A47C5E0C51}" sibTransId="{B5BFE26B-9309-4B91-A311-3E9435CFEA30}"/>
    <dgm:cxn modelId="{0F612FCE-86E7-4610-86D5-133AED243768}" srcId="{882D6504-C5EF-421F-B1E9-1EA3F0A1D168}" destId="{205DB4FD-A92F-4A07-ABF8-14605A50A3DB}" srcOrd="0" destOrd="0" parTransId="{B7C15540-D81F-49CA-B1AA-BF324EEB4701}" sibTransId="{16D89EEC-2DA3-4BE5-AC8D-DCFCFF20B8A1}"/>
    <dgm:cxn modelId="{31E089F9-F8A3-401B-A343-944AA91BB6C9}" srcId="{882D6504-C5EF-421F-B1E9-1EA3F0A1D168}" destId="{B30A5F30-E7B3-44DA-8620-B04AD259E22F}" srcOrd="4" destOrd="0" parTransId="{430B89A5-A99B-403F-A6E5-51C693A05836}" sibTransId="{CBF43566-BF43-4F91-AC99-977A936DA8CF}"/>
    <dgm:cxn modelId="{0DA0F199-1097-478B-81B0-991BD5F12DDF}" type="presParOf" srcId="{F1EAD926-140B-4EC4-8D75-06D8226F52AF}" destId="{83104823-6E82-4A39-8872-2A935AE8C238}" srcOrd="0" destOrd="0" presId="urn:microsoft.com/office/officeart/2018/2/layout/IconVerticalSolidList"/>
    <dgm:cxn modelId="{1B483ED5-32A9-4131-B289-8C586DB7B821}" type="presParOf" srcId="{83104823-6E82-4A39-8872-2A935AE8C238}" destId="{F30FA2AB-464C-4E71-9F81-667AA1F94CCB}" srcOrd="0" destOrd="0" presId="urn:microsoft.com/office/officeart/2018/2/layout/IconVerticalSolidList"/>
    <dgm:cxn modelId="{94CAB208-021D-4AD7-B733-B4E5066D506B}" type="presParOf" srcId="{83104823-6E82-4A39-8872-2A935AE8C238}" destId="{CBD60413-7F00-4B80-B860-43A59807313C}" srcOrd="1" destOrd="0" presId="urn:microsoft.com/office/officeart/2018/2/layout/IconVerticalSolidList"/>
    <dgm:cxn modelId="{F2867BCE-B71C-4BFB-97AD-CA24E8493F3F}" type="presParOf" srcId="{83104823-6E82-4A39-8872-2A935AE8C238}" destId="{09353A24-D17E-4DA6-AFC4-CE8E5DF8AFBC}" srcOrd="2" destOrd="0" presId="urn:microsoft.com/office/officeart/2018/2/layout/IconVerticalSolidList"/>
    <dgm:cxn modelId="{2285084B-D486-4B3E-934F-C5353EA7C32C}" type="presParOf" srcId="{83104823-6E82-4A39-8872-2A935AE8C238}" destId="{5B34F527-6CDC-4293-9EEF-CDC917F79712}" srcOrd="3" destOrd="0" presId="urn:microsoft.com/office/officeart/2018/2/layout/IconVerticalSolidList"/>
    <dgm:cxn modelId="{FC903763-C2BC-46E6-86B4-4C03D9701D16}" type="presParOf" srcId="{F1EAD926-140B-4EC4-8D75-06D8226F52AF}" destId="{006807B8-AEF4-4EE6-9D61-E710411B2744}" srcOrd="1" destOrd="0" presId="urn:microsoft.com/office/officeart/2018/2/layout/IconVerticalSolidList"/>
    <dgm:cxn modelId="{9DE45F61-0087-4306-AFCE-30B7121DEBD8}" type="presParOf" srcId="{F1EAD926-140B-4EC4-8D75-06D8226F52AF}" destId="{C523EEF8-A051-4A4B-9DCE-F67DEE0E2FD9}" srcOrd="2" destOrd="0" presId="urn:microsoft.com/office/officeart/2018/2/layout/IconVerticalSolidList"/>
    <dgm:cxn modelId="{63FA589A-ED1F-458B-916E-895F085B021F}" type="presParOf" srcId="{C523EEF8-A051-4A4B-9DCE-F67DEE0E2FD9}" destId="{6D9A7058-54A7-48A7-B6E6-0626951C8CD1}" srcOrd="0" destOrd="0" presId="urn:microsoft.com/office/officeart/2018/2/layout/IconVerticalSolidList"/>
    <dgm:cxn modelId="{EF51DE30-B99C-42A9-9F81-D7F8FD349153}" type="presParOf" srcId="{C523EEF8-A051-4A4B-9DCE-F67DEE0E2FD9}" destId="{46CB7842-0B2B-471A-903C-2E33201975BC}" srcOrd="1" destOrd="0" presId="urn:microsoft.com/office/officeart/2018/2/layout/IconVerticalSolidList"/>
    <dgm:cxn modelId="{DB12B051-F308-4F11-9C79-CCAE194A5BC9}" type="presParOf" srcId="{C523EEF8-A051-4A4B-9DCE-F67DEE0E2FD9}" destId="{C045D9C6-528D-462B-A420-34E46DF8E067}" srcOrd="2" destOrd="0" presId="urn:microsoft.com/office/officeart/2018/2/layout/IconVerticalSolidList"/>
    <dgm:cxn modelId="{0E7CC944-E222-4B3A-A6E9-5FAA52109B86}" type="presParOf" srcId="{C523EEF8-A051-4A4B-9DCE-F67DEE0E2FD9}" destId="{582A88A5-F9A1-443C-8B25-BDA1D82530C6}" srcOrd="3" destOrd="0" presId="urn:microsoft.com/office/officeart/2018/2/layout/IconVerticalSolidList"/>
    <dgm:cxn modelId="{12AAC72B-E351-45ED-B51A-DA4225A77572}" type="presParOf" srcId="{F1EAD926-140B-4EC4-8D75-06D8226F52AF}" destId="{B638767E-E41C-4474-9819-F10441AB16BA}" srcOrd="3" destOrd="0" presId="urn:microsoft.com/office/officeart/2018/2/layout/IconVerticalSolidList"/>
    <dgm:cxn modelId="{785E5AA0-3500-437E-8556-07ECDEBE4888}" type="presParOf" srcId="{F1EAD926-140B-4EC4-8D75-06D8226F52AF}" destId="{2D3A95DC-7701-4AA7-B498-D03097EED82A}" srcOrd="4" destOrd="0" presId="urn:microsoft.com/office/officeart/2018/2/layout/IconVerticalSolidList"/>
    <dgm:cxn modelId="{0545D7E5-8D00-45A5-BD59-CBECEB065C25}" type="presParOf" srcId="{2D3A95DC-7701-4AA7-B498-D03097EED82A}" destId="{BC267012-3742-4608-BA3F-A8A86FDCA425}" srcOrd="0" destOrd="0" presId="urn:microsoft.com/office/officeart/2018/2/layout/IconVerticalSolidList"/>
    <dgm:cxn modelId="{E3DE27B2-CF91-4DA4-9B51-3CD6B1EB5E90}" type="presParOf" srcId="{2D3A95DC-7701-4AA7-B498-D03097EED82A}" destId="{1C1C5673-2432-440C-A78F-3E02A187AB11}" srcOrd="1" destOrd="0" presId="urn:microsoft.com/office/officeart/2018/2/layout/IconVerticalSolidList"/>
    <dgm:cxn modelId="{3D9C03BD-82A7-47C4-84CD-4C401824EFA7}" type="presParOf" srcId="{2D3A95DC-7701-4AA7-B498-D03097EED82A}" destId="{89379C54-407F-4035-B67B-0111BAB49BB0}" srcOrd="2" destOrd="0" presId="urn:microsoft.com/office/officeart/2018/2/layout/IconVerticalSolidList"/>
    <dgm:cxn modelId="{54014DD1-2F42-441D-A937-BE056596197C}" type="presParOf" srcId="{2D3A95DC-7701-4AA7-B498-D03097EED82A}" destId="{229B442D-E450-403E-B85E-A89178E437D3}" srcOrd="3" destOrd="0" presId="urn:microsoft.com/office/officeart/2018/2/layout/IconVerticalSolidList"/>
    <dgm:cxn modelId="{E0E5F2F7-8BB0-4A60-89C6-3405DCB7A7D4}" type="presParOf" srcId="{F1EAD926-140B-4EC4-8D75-06D8226F52AF}" destId="{EAA04956-DAF1-4DE7-B6B8-454BE050C490}" srcOrd="5" destOrd="0" presId="urn:microsoft.com/office/officeart/2018/2/layout/IconVerticalSolidList"/>
    <dgm:cxn modelId="{B798A4E6-B5C9-4D51-BE1B-9F47A8C10D70}" type="presParOf" srcId="{F1EAD926-140B-4EC4-8D75-06D8226F52AF}" destId="{63270985-AFAC-4F0E-AFA7-A0F0FCDD020F}" srcOrd="6" destOrd="0" presId="urn:microsoft.com/office/officeart/2018/2/layout/IconVerticalSolidList"/>
    <dgm:cxn modelId="{8C3C74EF-DB17-4573-AC9E-82D779A19047}" type="presParOf" srcId="{63270985-AFAC-4F0E-AFA7-A0F0FCDD020F}" destId="{37F67216-C8BD-4CB1-8699-190A9F4701E0}" srcOrd="0" destOrd="0" presId="urn:microsoft.com/office/officeart/2018/2/layout/IconVerticalSolidList"/>
    <dgm:cxn modelId="{39DD0CD4-E6D3-40E0-8E3F-978CE6949B90}" type="presParOf" srcId="{63270985-AFAC-4F0E-AFA7-A0F0FCDD020F}" destId="{06D4D0CA-FB79-4317-89BD-0E201D405193}" srcOrd="1" destOrd="0" presId="urn:microsoft.com/office/officeart/2018/2/layout/IconVerticalSolidList"/>
    <dgm:cxn modelId="{D8584D4C-B2C7-4810-9686-C4864613B835}" type="presParOf" srcId="{63270985-AFAC-4F0E-AFA7-A0F0FCDD020F}" destId="{E7A7DD4C-1D3E-4D99-96A7-A7535E09B585}" srcOrd="2" destOrd="0" presId="urn:microsoft.com/office/officeart/2018/2/layout/IconVerticalSolidList"/>
    <dgm:cxn modelId="{9B85E025-5B44-4F1D-BB47-5CF3C5FB5BAB}" type="presParOf" srcId="{63270985-AFAC-4F0E-AFA7-A0F0FCDD020F}" destId="{F5B4D051-50C7-4B9D-BB37-D6985245B154}" srcOrd="3" destOrd="0" presId="urn:microsoft.com/office/officeart/2018/2/layout/IconVerticalSolidList"/>
    <dgm:cxn modelId="{EEBC624E-0A36-4A12-971D-383DF574E6A0}" type="presParOf" srcId="{F1EAD926-140B-4EC4-8D75-06D8226F52AF}" destId="{EB959E93-D76A-4FD5-89B0-F08B65F54677}" srcOrd="7" destOrd="0" presId="urn:microsoft.com/office/officeart/2018/2/layout/IconVerticalSolidList"/>
    <dgm:cxn modelId="{EB883743-5D92-42D9-8531-042326DB178A}" type="presParOf" srcId="{F1EAD926-140B-4EC4-8D75-06D8226F52AF}" destId="{3C22DF95-7252-4672-B289-0CE2D60C4D94}" srcOrd="8" destOrd="0" presId="urn:microsoft.com/office/officeart/2018/2/layout/IconVerticalSolidList"/>
    <dgm:cxn modelId="{D4F44208-B4E8-4FEC-9192-B51CBD3F9A7D}" type="presParOf" srcId="{3C22DF95-7252-4672-B289-0CE2D60C4D94}" destId="{B474BE07-3513-4828-BBEC-5FF1F8232390}" srcOrd="0" destOrd="0" presId="urn:microsoft.com/office/officeart/2018/2/layout/IconVerticalSolidList"/>
    <dgm:cxn modelId="{64808596-9F29-4E0B-AC23-8420E26B0427}" type="presParOf" srcId="{3C22DF95-7252-4672-B289-0CE2D60C4D94}" destId="{A9D075A3-5883-48CB-81B8-C3377EA941F1}" srcOrd="1" destOrd="0" presId="urn:microsoft.com/office/officeart/2018/2/layout/IconVerticalSolidList"/>
    <dgm:cxn modelId="{F6AB3132-8DC1-4415-B32E-0663C94C3710}" type="presParOf" srcId="{3C22DF95-7252-4672-B289-0CE2D60C4D94}" destId="{FA04E244-2284-475B-844A-4D7FA34189D7}" srcOrd="2" destOrd="0" presId="urn:microsoft.com/office/officeart/2018/2/layout/IconVerticalSolidList"/>
    <dgm:cxn modelId="{F554687B-8B5B-49EC-8729-0AEA14E4D178}" type="presParOf" srcId="{3C22DF95-7252-4672-B289-0CE2D60C4D94}" destId="{5DF1D04D-7AD5-4196-B9E3-20E752C00E1C}" srcOrd="3" destOrd="0" presId="urn:microsoft.com/office/officeart/2018/2/layout/IconVerticalSolidList"/>
    <dgm:cxn modelId="{65304086-AD48-4BA8-9ECE-7885CB65ED64}" type="presParOf" srcId="{F1EAD926-140B-4EC4-8D75-06D8226F52AF}" destId="{4248E66C-2734-45F2-99D5-479FDF20DD60}" srcOrd="9" destOrd="0" presId="urn:microsoft.com/office/officeart/2018/2/layout/IconVerticalSolidList"/>
    <dgm:cxn modelId="{8C095B4E-658F-43D1-8C70-24E01AF50C81}" type="presParOf" srcId="{F1EAD926-140B-4EC4-8D75-06D8226F52AF}" destId="{B3A0AFDD-91E2-47E4-A379-8F1406FB8284}" srcOrd="10" destOrd="0" presId="urn:microsoft.com/office/officeart/2018/2/layout/IconVerticalSolidList"/>
    <dgm:cxn modelId="{2D92F8B2-0A19-4E28-A37D-16D80ED98E38}" type="presParOf" srcId="{B3A0AFDD-91E2-47E4-A379-8F1406FB8284}" destId="{B9755063-DC28-4F71-AD7A-88CA5B35E1A5}" srcOrd="0" destOrd="0" presId="urn:microsoft.com/office/officeart/2018/2/layout/IconVerticalSolidList"/>
    <dgm:cxn modelId="{C005F71E-4367-4DF5-8F4B-97D7ADDED8AE}" type="presParOf" srcId="{B3A0AFDD-91E2-47E4-A379-8F1406FB8284}" destId="{271D29CE-271C-40D5-85F6-33753F59A5B1}" srcOrd="1" destOrd="0" presId="urn:microsoft.com/office/officeart/2018/2/layout/IconVerticalSolidList"/>
    <dgm:cxn modelId="{CF79A1E7-6DEE-4595-B42C-7CA426A66B47}" type="presParOf" srcId="{B3A0AFDD-91E2-47E4-A379-8F1406FB8284}" destId="{58279C02-43B5-4889-8950-E99AFFAB28B5}" srcOrd="2" destOrd="0" presId="urn:microsoft.com/office/officeart/2018/2/layout/IconVerticalSolidList"/>
    <dgm:cxn modelId="{7B76591A-80AA-425B-80C1-F1050A4ADEC2}" type="presParOf" srcId="{B3A0AFDD-91E2-47E4-A379-8F1406FB8284}" destId="{713738E8-4140-491A-A043-F0B354C1E0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7037E8-A422-4633-AF44-4AC7B99A37E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E0FA20D-0439-4057-93F9-FED9048DE3FE}">
      <dgm:prSet/>
      <dgm:spPr/>
      <dgm:t>
        <a:bodyPr/>
        <a:lstStyle/>
        <a:p>
          <a:r>
            <a:rPr lang="cs-CZ"/>
            <a:t>10. 5. 2017 – </a:t>
          </a:r>
          <a:r>
            <a:rPr lang="cs-CZ" i="1"/>
            <a:t>Single Digital Market – development of AI</a:t>
          </a:r>
          <a:endParaRPr lang="en-US"/>
        </a:p>
      </dgm:t>
    </dgm:pt>
    <dgm:pt modelId="{6EB3AEA0-0EFB-47CC-B0C2-98D6D380653D}" type="parTrans" cxnId="{AF116F59-4557-4086-BE33-3B1680C60D6B}">
      <dgm:prSet/>
      <dgm:spPr/>
      <dgm:t>
        <a:bodyPr/>
        <a:lstStyle/>
        <a:p>
          <a:endParaRPr lang="en-US"/>
        </a:p>
      </dgm:t>
    </dgm:pt>
    <dgm:pt modelId="{EE43D0C3-7C90-4667-B035-449DCD304A1B}" type="sibTrans" cxnId="{AF116F59-4557-4086-BE33-3B1680C60D6B}">
      <dgm:prSet/>
      <dgm:spPr/>
      <dgm:t>
        <a:bodyPr/>
        <a:lstStyle/>
        <a:p>
          <a:endParaRPr lang="en-US"/>
        </a:p>
      </dgm:t>
    </dgm:pt>
    <dgm:pt modelId="{4DA65455-2188-4B5D-A712-7C1BB8464AA6}">
      <dgm:prSet/>
      <dgm:spPr/>
      <dgm:t>
        <a:bodyPr/>
        <a:lstStyle/>
        <a:p>
          <a:r>
            <a:rPr lang="cs-CZ"/>
            <a:t>21. 7. 2017 – </a:t>
          </a:r>
          <a:r>
            <a:rPr lang="en-US" i="1"/>
            <a:t>Report with Recommendations to the Commission on Civil Law Rules on Robotics</a:t>
          </a:r>
          <a:r>
            <a:rPr lang="cs-CZ" i="1"/>
            <a:t> – </a:t>
          </a:r>
          <a:r>
            <a:rPr lang="cs-CZ"/>
            <a:t>law, ethics</a:t>
          </a:r>
          <a:endParaRPr lang="en-US"/>
        </a:p>
      </dgm:t>
    </dgm:pt>
    <dgm:pt modelId="{43767507-B151-4F91-9B6C-8597FE5F0D09}" type="parTrans" cxnId="{587E97EF-6FCD-462A-9ACE-F0196FDC3593}">
      <dgm:prSet/>
      <dgm:spPr/>
      <dgm:t>
        <a:bodyPr/>
        <a:lstStyle/>
        <a:p>
          <a:endParaRPr lang="en-US"/>
        </a:p>
      </dgm:t>
    </dgm:pt>
    <dgm:pt modelId="{E910A942-AA81-4344-B1BE-2C191A00A0D5}" type="sibTrans" cxnId="{587E97EF-6FCD-462A-9ACE-F0196FDC3593}">
      <dgm:prSet/>
      <dgm:spPr/>
      <dgm:t>
        <a:bodyPr/>
        <a:lstStyle/>
        <a:p>
          <a:endParaRPr lang="en-US"/>
        </a:p>
      </dgm:t>
    </dgm:pt>
    <dgm:pt modelId="{8005615F-24FB-4898-9D1B-CD6FE9AF2A65}">
      <dgm:prSet/>
      <dgm:spPr/>
      <dgm:t>
        <a:bodyPr/>
        <a:lstStyle/>
        <a:p>
          <a:r>
            <a:rPr lang="cs-CZ"/>
            <a:t>10. 4. 2018 – </a:t>
          </a:r>
          <a:r>
            <a:rPr lang="cs-CZ" i="1"/>
            <a:t>Declaration of Cooperation on Artificial Intelligence</a:t>
          </a:r>
          <a:endParaRPr lang="en-US"/>
        </a:p>
      </dgm:t>
    </dgm:pt>
    <dgm:pt modelId="{05A575D6-A37F-4E7F-9208-FF234092C11A}" type="parTrans" cxnId="{9F889E02-1CED-4DD8-B64C-A208F5253D0F}">
      <dgm:prSet/>
      <dgm:spPr/>
      <dgm:t>
        <a:bodyPr/>
        <a:lstStyle/>
        <a:p>
          <a:endParaRPr lang="en-US"/>
        </a:p>
      </dgm:t>
    </dgm:pt>
    <dgm:pt modelId="{748CF232-65ED-4EEF-814E-1D1E40761014}" type="sibTrans" cxnId="{9F889E02-1CED-4DD8-B64C-A208F5253D0F}">
      <dgm:prSet/>
      <dgm:spPr/>
      <dgm:t>
        <a:bodyPr/>
        <a:lstStyle/>
        <a:p>
          <a:endParaRPr lang="en-US"/>
        </a:p>
      </dgm:t>
    </dgm:pt>
    <dgm:pt modelId="{D260ABF5-EABC-4003-AE05-DE0613CAE7DF}">
      <dgm:prSet/>
      <dgm:spPr/>
      <dgm:t>
        <a:bodyPr/>
        <a:lstStyle/>
        <a:p>
          <a:r>
            <a:rPr lang="cs-CZ"/>
            <a:t>25. 4. 2018 – </a:t>
          </a:r>
          <a:r>
            <a:rPr lang="cs-CZ" i="1"/>
            <a:t>Artificial Intelligence for Europe </a:t>
          </a:r>
          <a:r>
            <a:rPr lang="cs-CZ"/>
            <a:t>– common european approach</a:t>
          </a:r>
          <a:endParaRPr lang="en-US"/>
        </a:p>
      </dgm:t>
    </dgm:pt>
    <dgm:pt modelId="{E6F7FC33-C44B-4445-913C-F43A4CE584F5}" type="parTrans" cxnId="{3ECA636C-F1DA-43B8-8908-5093F79D023C}">
      <dgm:prSet/>
      <dgm:spPr/>
      <dgm:t>
        <a:bodyPr/>
        <a:lstStyle/>
        <a:p>
          <a:endParaRPr lang="en-US"/>
        </a:p>
      </dgm:t>
    </dgm:pt>
    <dgm:pt modelId="{909B9D7E-5A14-400E-8821-E94B522C5870}" type="sibTrans" cxnId="{3ECA636C-F1DA-43B8-8908-5093F79D023C}">
      <dgm:prSet/>
      <dgm:spPr/>
      <dgm:t>
        <a:bodyPr/>
        <a:lstStyle/>
        <a:p>
          <a:endParaRPr lang="en-US"/>
        </a:p>
      </dgm:t>
    </dgm:pt>
    <dgm:pt modelId="{AFFEAF6F-9AAB-4933-B52E-36758D43DE53}">
      <dgm:prSet/>
      <dgm:spPr/>
      <dgm:t>
        <a:bodyPr/>
        <a:lstStyle/>
        <a:p>
          <a:r>
            <a:rPr lang="cs-CZ"/>
            <a:t>7. 12. 2018 – </a:t>
          </a:r>
          <a:r>
            <a:rPr lang="cs-CZ" i="1"/>
            <a:t>Coordinated plan for artificial intelligence </a:t>
          </a:r>
          <a:r>
            <a:rPr lang="cs-CZ"/>
            <a:t>– part </a:t>
          </a:r>
          <a:r>
            <a:rPr lang="cs-CZ" i="1"/>
            <a:t>Ethics by design and the regulatory framework </a:t>
          </a:r>
          <a:endParaRPr lang="en-US"/>
        </a:p>
      </dgm:t>
    </dgm:pt>
    <dgm:pt modelId="{FDEF8BB1-5471-4166-83A0-0A29C4F10546}" type="parTrans" cxnId="{64AF441C-F8A1-4F6F-B01D-9884689FB2F0}">
      <dgm:prSet/>
      <dgm:spPr/>
      <dgm:t>
        <a:bodyPr/>
        <a:lstStyle/>
        <a:p>
          <a:endParaRPr lang="en-US"/>
        </a:p>
      </dgm:t>
    </dgm:pt>
    <dgm:pt modelId="{441CDA76-28A8-412C-8EB9-F478174A7FA0}" type="sibTrans" cxnId="{64AF441C-F8A1-4F6F-B01D-9884689FB2F0}">
      <dgm:prSet/>
      <dgm:spPr/>
      <dgm:t>
        <a:bodyPr/>
        <a:lstStyle/>
        <a:p>
          <a:endParaRPr lang="en-US"/>
        </a:p>
      </dgm:t>
    </dgm:pt>
    <dgm:pt modelId="{55FF3154-7679-4841-B5D1-B69EA38A610D}">
      <dgm:prSet/>
      <dgm:spPr/>
      <dgm:t>
        <a:bodyPr/>
        <a:lstStyle/>
        <a:p>
          <a:r>
            <a:rPr lang="cs-CZ"/>
            <a:t>8. 4. 2019 – </a:t>
          </a:r>
          <a:r>
            <a:rPr lang="cs-CZ" i="1"/>
            <a:t>Draft of the Ethics Guidelines for Trustworthy AI</a:t>
          </a:r>
          <a:endParaRPr lang="en-US"/>
        </a:p>
      </dgm:t>
    </dgm:pt>
    <dgm:pt modelId="{DF60EF7F-E348-4508-A28D-7B124D8E502A}" type="parTrans" cxnId="{26050FDB-3B41-4AD0-AF8E-5F63FBBB1A11}">
      <dgm:prSet/>
      <dgm:spPr/>
      <dgm:t>
        <a:bodyPr/>
        <a:lstStyle/>
        <a:p>
          <a:endParaRPr lang="en-US"/>
        </a:p>
      </dgm:t>
    </dgm:pt>
    <dgm:pt modelId="{063BD717-EADA-4673-96F1-A5551A2121A4}" type="sibTrans" cxnId="{26050FDB-3B41-4AD0-AF8E-5F63FBBB1A11}">
      <dgm:prSet/>
      <dgm:spPr/>
      <dgm:t>
        <a:bodyPr/>
        <a:lstStyle/>
        <a:p>
          <a:endParaRPr lang="en-US"/>
        </a:p>
      </dgm:t>
    </dgm:pt>
    <dgm:pt modelId="{DA5879E5-CAA2-46C2-9CEF-18C73F1AC076}">
      <dgm:prSet/>
      <dgm:spPr/>
      <dgm:t>
        <a:bodyPr/>
        <a:lstStyle/>
        <a:p>
          <a:r>
            <a:rPr lang="cs-CZ" i="1"/>
            <a:t>AI H-LEG (High-Level Expert Group)</a:t>
          </a:r>
          <a:endParaRPr lang="en-US"/>
        </a:p>
      </dgm:t>
    </dgm:pt>
    <dgm:pt modelId="{079AA16D-8D37-418F-98A5-C4438F4EFE44}" type="parTrans" cxnId="{35991EEF-5339-404B-9C39-8F57F78B2DAD}">
      <dgm:prSet/>
      <dgm:spPr/>
      <dgm:t>
        <a:bodyPr/>
        <a:lstStyle/>
        <a:p>
          <a:endParaRPr lang="en-US"/>
        </a:p>
      </dgm:t>
    </dgm:pt>
    <dgm:pt modelId="{91078918-97C4-4905-AFE5-F619CF0B94C1}" type="sibTrans" cxnId="{35991EEF-5339-404B-9C39-8F57F78B2DAD}">
      <dgm:prSet/>
      <dgm:spPr/>
      <dgm:t>
        <a:bodyPr/>
        <a:lstStyle/>
        <a:p>
          <a:endParaRPr lang="en-US"/>
        </a:p>
      </dgm:t>
    </dgm:pt>
    <dgm:pt modelId="{D597CFE0-B3DC-41E6-B164-E2B4252F9421}" type="pres">
      <dgm:prSet presAssocID="{BB7037E8-A422-4633-AF44-4AC7B99A37E3}" presName="diagram" presStyleCnt="0">
        <dgm:presLayoutVars>
          <dgm:dir/>
          <dgm:resizeHandles val="exact"/>
        </dgm:presLayoutVars>
      </dgm:prSet>
      <dgm:spPr/>
    </dgm:pt>
    <dgm:pt modelId="{A8AC9F4F-99D8-40D0-AF12-1B03EE09C886}" type="pres">
      <dgm:prSet presAssocID="{8E0FA20D-0439-4057-93F9-FED9048DE3FE}" presName="node" presStyleLbl="node1" presStyleIdx="0" presStyleCnt="7">
        <dgm:presLayoutVars>
          <dgm:bulletEnabled val="1"/>
        </dgm:presLayoutVars>
      </dgm:prSet>
      <dgm:spPr/>
    </dgm:pt>
    <dgm:pt modelId="{5EA98F90-07E7-4882-AED0-0C8D1D9068AA}" type="pres">
      <dgm:prSet presAssocID="{EE43D0C3-7C90-4667-B035-449DCD304A1B}" presName="sibTrans" presStyleCnt="0"/>
      <dgm:spPr/>
    </dgm:pt>
    <dgm:pt modelId="{BCE7CCDD-60C3-4EA8-B3DF-78476C619A26}" type="pres">
      <dgm:prSet presAssocID="{4DA65455-2188-4B5D-A712-7C1BB8464AA6}" presName="node" presStyleLbl="node1" presStyleIdx="1" presStyleCnt="7">
        <dgm:presLayoutVars>
          <dgm:bulletEnabled val="1"/>
        </dgm:presLayoutVars>
      </dgm:prSet>
      <dgm:spPr/>
    </dgm:pt>
    <dgm:pt modelId="{57C95B51-EF4B-440C-BB85-F97CBB0ECE05}" type="pres">
      <dgm:prSet presAssocID="{E910A942-AA81-4344-B1BE-2C191A00A0D5}" presName="sibTrans" presStyleCnt="0"/>
      <dgm:spPr/>
    </dgm:pt>
    <dgm:pt modelId="{3C5E822F-417B-4CB9-BCDE-DDC23E6F7B43}" type="pres">
      <dgm:prSet presAssocID="{8005615F-24FB-4898-9D1B-CD6FE9AF2A65}" presName="node" presStyleLbl="node1" presStyleIdx="2" presStyleCnt="7">
        <dgm:presLayoutVars>
          <dgm:bulletEnabled val="1"/>
        </dgm:presLayoutVars>
      </dgm:prSet>
      <dgm:spPr/>
    </dgm:pt>
    <dgm:pt modelId="{B9E9F04A-3049-485F-85DF-2694E2AF8079}" type="pres">
      <dgm:prSet presAssocID="{748CF232-65ED-4EEF-814E-1D1E40761014}" presName="sibTrans" presStyleCnt="0"/>
      <dgm:spPr/>
    </dgm:pt>
    <dgm:pt modelId="{61DFE502-5EB4-4611-8FF1-A9B0462C9B86}" type="pres">
      <dgm:prSet presAssocID="{D260ABF5-EABC-4003-AE05-DE0613CAE7DF}" presName="node" presStyleLbl="node1" presStyleIdx="3" presStyleCnt="7">
        <dgm:presLayoutVars>
          <dgm:bulletEnabled val="1"/>
        </dgm:presLayoutVars>
      </dgm:prSet>
      <dgm:spPr/>
    </dgm:pt>
    <dgm:pt modelId="{21807597-2D4C-4635-B25E-0804AFD688F8}" type="pres">
      <dgm:prSet presAssocID="{909B9D7E-5A14-400E-8821-E94B522C5870}" presName="sibTrans" presStyleCnt="0"/>
      <dgm:spPr/>
    </dgm:pt>
    <dgm:pt modelId="{91067952-2443-400A-B9E8-E2927F6E2433}" type="pres">
      <dgm:prSet presAssocID="{AFFEAF6F-9AAB-4933-B52E-36758D43DE53}" presName="node" presStyleLbl="node1" presStyleIdx="4" presStyleCnt="7">
        <dgm:presLayoutVars>
          <dgm:bulletEnabled val="1"/>
        </dgm:presLayoutVars>
      </dgm:prSet>
      <dgm:spPr/>
    </dgm:pt>
    <dgm:pt modelId="{94FC27DD-8A1F-431A-B135-7ACA8C8544C8}" type="pres">
      <dgm:prSet presAssocID="{441CDA76-28A8-412C-8EB9-F478174A7FA0}" presName="sibTrans" presStyleCnt="0"/>
      <dgm:spPr/>
    </dgm:pt>
    <dgm:pt modelId="{063EE66B-8DFD-445B-AB85-9084EA118FC3}" type="pres">
      <dgm:prSet presAssocID="{55FF3154-7679-4841-B5D1-B69EA38A610D}" presName="node" presStyleLbl="node1" presStyleIdx="5" presStyleCnt="7">
        <dgm:presLayoutVars>
          <dgm:bulletEnabled val="1"/>
        </dgm:presLayoutVars>
      </dgm:prSet>
      <dgm:spPr/>
    </dgm:pt>
    <dgm:pt modelId="{51F783AE-C7A4-4870-AAD2-52E71762B96C}" type="pres">
      <dgm:prSet presAssocID="{063BD717-EADA-4673-96F1-A5551A2121A4}" presName="sibTrans" presStyleCnt="0"/>
      <dgm:spPr/>
    </dgm:pt>
    <dgm:pt modelId="{8186C254-B4FA-4F3A-B70A-FB09B9D2F1BE}" type="pres">
      <dgm:prSet presAssocID="{DA5879E5-CAA2-46C2-9CEF-18C73F1AC076}" presName="node" presStyleLbl="node1" presStyleIdx="6" presStyleCnt="7">
        <dgm:presLayoutVars>
          <dgm:bulletEnabled val="1"/>
        </dgm:presLayoutVars>
      </dgm:prSet>
      <dgm:spPr/>
    </dgm:pt>
  </dgm:ptLst>
  <dgm:cxnLst>
    <dgm:cxn modelId="{9F889E02-1CED-4DD8-B64C-A208F5253D0F}" srcId="{BB7037E8-A422-4633-AF44-4AC7B99A37E3}" destId="{8005615F-24FB-4898-9D1B-CD6FE9AF2A65}" srcOrd="2" destOrd="0" parTransId="{05A575D6-A37F-4E7F-9208-FF234092C11A}" sibTransId="{748CF232-65ED-4EEF-814E-1D1E40761014}"/>
    <dgm:cxn modelId="{64AF441C-F8A1-4F6F-B01D-9884689FB2F0}" srcId="{BB7037E8-A422-4633-AF44-4AC7B99A37E3}" destId="{AFFEAF6F-9AAB-4933-B52E-36758D43DE53}" srcOrd="4" destOrd="0" parTransId="{FDEF8BB1-5471-4166-83A0-0A29C4F10546}" sibTransId="{441CDA76-28A8-412C-8EB9-F478174A7FA0}"/>
    <dgm:cxn modelId="{A6314F3C-14DE-48FC-B0AA-B619DFDCAD1B}" type="presOf" srcId="{4DA65455-2188-4B5D-A712-7C1BB8464AA6}" destId="{BCE7CCDD-60C3-4EA8-B3DF-78476C619A26}" srcOrd="0" destOrd="0" presId="urn:microsoft.com/office/officeart/2005/8/layout/default"/>
    <dgm:cxn modelId="{32B37E63-1993-453E-A038-BE00E6778777}" type="presOf" srcId="{BB7037E8-A422-4633-AF44-4AC7B99A37E3}" destId="{D597CFE0-B3DC-41E6-B164-E2B4252F9421}" srcOrd="0" destOrd="0" presId="urn:microsoft.com/office/officeart/2005/8/layout/default"/>
    <dgm:cxn modelId="{6E965A48-0DAD-47D4-8502-0285A925F1A8}" type="presOf" srcId="{D260ABF5-EABC-4003-AE05-DE0613CAE7DF}" destId="{61DFE502-5EB4-4611-8FF1-A9B0462C9B86}" srcOrd="0" destOrd="0" presId="urn:microsoft.com/office/officeart/2005/8/layout/default"/>
    <dgm:cxn modelId="{3ECA636C-F1DA-43B8-8908-5093F79D023C}" srcId="{BB7037E8-A422-4633-AF44-4AC7B99A37E3}" destId="{D260ABF5-EABC-4003-AE05-DE0613CAE7DF}" srcOrd="3" destOrd="0" parTransId="{E6F7FC33-C44B-4445-913C-F43A4CE584F5}" sibTransId="{909B9D7E-5A14-400E-8821-E94B522C5870}"/>
    <dgm:cxn modelId="{B9354972-2977-44A0-8E68-44B43C8896D3}" type="presOf" srcId="{8E0FA20D-0439-4057-93F9-FED9048DE3FE}" destId="{A8AC9F4F-99D8-40D0-AF12-1B03EE09C886}" srcOrd="0" destOrd="0" presId="urn:microsoft.com/office/officeart/2005/8/layout/default"/>
    <dgm:cxn modelId="{63BA4A72-1125-4D58-9223-8FD82B7A3699}" type="presOf" srcId="{DA5879E5-CAA2-46C2-9CEF-18C73F1AC076}" destId="{8186C254-B4FA-4F3A-B70A-FB09B9D2F1BE}" srcOrd="0" destOrd="0" presId="urn:microsoft.com/office/officeart/2005/8/layout/default"/>
    <dgm:cxn modelId="{E8102555-B31F-4AEC-AA13-A60F01FFDEBB}" type="presOf" srcId="{AFFEAF6F-9AAB-4933-B52E-36758D43DE53}" destId="{91067952-2443-400A-B9E8-E2927F6E2433}" srcOrd="0" destOrd="0" presId="urn:microsoft.com/office/officeart/2005/8/layout/default"/>
    <dgm:cxn modelId="{AF116F59-4557-4086-BE33-3B1680C60D6B}" srcId="{BB7037E8-A422-4633-AF44-4AC7B99A37E3}" destId="{8E0FA20D-0439-4057-93F9-FED9048DE3FE}" srcOrd="0" destOrd="0" parTransId="{6EB3AEA0-0EFB-47CC-B0C2-98D6D380653D}" sibTransId="{EE43D0C3-7C90-4667-B035-449DCD304A1B}"/>
    <dgm:cxn modelId="{A572C698-0A5C-4669-B8A7-54B302C1DFBD}" type="presOf" srcId="{8005615F-24FB-4898-9D1B-CD6FE9AF2A65}" destId="{3C5E822F-417B-4CB9-BCDE-DDC23E6F7B43}" srcOrd="0" destOrd="0" presId="urn:microsoft.com/office/officeart/2005/8/layout/default"/>
    <dgm:cxn modelId="{9DC7C2D8-427D-4491-8249-043DF8F2EFFD}" type="presOf" srcId="{55FF3154-7679-4841-B5D1-B69EA38A610D}" destId="{063EE66B-8DFD-445B-AB85-9084EA118FC3}" srcOrd="0" destOrd="0" presId="urn:microsoft.com/office/officeart/2005/8/layout/default"/>
    <dgm:cxn modelId="{26050FDB-3B41-4AD0-AF8E-5F63FBBB1A11}" srcId="{BB7037E8-A422-4633-AF44-4AC7B99A37E3}" destId="{55FF3154-7679-4841-B5D1-B69EA38A610D}" srcOrd="5" destOrd="0" parTransId="{DF60EF7F-E348-4508-A28D-7B124D8E502A}" sibTransId="{063BD717-EADA-4673-96F1-A5551A2121A4}"/>
    <dgm:cxn modelId="{35991EEF-5339-404B-9C39-8F57F78B2DAD}" srcId="{BB7037E8-A422-4633-AF44-4AC7B99A37E3}" destId="{DA5879E5-CAA2-46C2-9CEF-18C73F1AC076}" srcOrd="6" destOrd="0" parTransId="{079AA16D-8D37-418F-98A5-C4438F4EFE44}" sibTransId="{91078918-97C4-4905-AFE5-F619CF0B94C1}"/>
    <dgm:cxn modelId="{587E97EF-6FCD-462A-9ACE-F0196FDC3593}" srcId="{BB7037E8-A422-4633-AF44-4AC7B99A37E3}" destId="{4DA65455-2188-4B5D-A712-7C1BB8464AA6}" srcOrd="1" destOrd="0" parTransId="{43767507-B151-4F91-9B6C-8597FE5F0D09}" sibTransId="{E910A942-AA81-4344-B1BE-2C191A00A0D5}"/>
    <dgm:cxn modelId="{8C692B6F-AA33-4532-8691-3CC3A621078B}" type="presParOf" srcId="{D597CFE0-B3DC-41E6-B164-E2B4252F9421}" destId="{A8AC9F4F-99D8-40D0-AF12-1B03EE09C886}" srcOrd="0" destOrd="0" presId="urn:microsoft.com/office/officeart/2005/8/layout/default"/>
    <dgm:cxn modelId="{C370F5CA-F9DB-4BBF-8897-1ADECA436972}" type="presParOf" srcId="{D597CFE0-B3DC-41E6-B164-E2B4252F9421}" destId="{5EA98F90-07E7-4882-AED0-0C8D1D9068AA}" srcOrd="1" destOrd="0" presId="urn:microsoft.com/office/officeart/2005/8/layout/default"/>
    <dgm:cxn modelId="{223BDCBF-DBDC-49E4-A9B4-CCD474D490DC}" type="presParOf" srcId="{D597CFE0-B3DC-41E6-B164-E2B4252F9421}" destId="{BCE7CCDD-60C3-4EA8-B3DF-78476C619A26}" srcOrd="2" destOrd="0" presId="urn:microsoft.com/office/officeart/2005/8/layout/default"/>
    <dgm:cxn modelId="{FD3D5B1F-1BDB-47EB-A39C-DE1D4E648E97}" type="presParOf" srcId="{D597CFE0-B3DC-41E6-B164-E2B4252F9421}" destId="{57C95B51-EF4B-440C-BB85-F97CBB0ECE05}" srcOrd="3" destOrd="0" presId="urn:microsoft.com/office/officeart/2005/8/layout/default"/>
    <dgm:cxn modelId="{B0E2E93C-A9A2-47A6-944A-37A2972F4EC2}" type="presParOf" srcId="{D597CFE0-B3DC-41E6-B164-E2B4252F9421}" destId="{3C5E822F-417B-4CB9-BCDE-DDC23E6F7B43}" srcOrd="4" destOrd="0" presId="urn:microsoft.com/office/officeart/2005/8/layout/default"/>
    <dgm:cxn modelId="{DA74E3BC-5ECB-4924-BC7A-F790CBEAE994}" type="presParOf" srcId="{D597CFE0-B3DC-41E6-B164-E2B4252F9421}" destId="{B9E9F04A-3049-485F-85DF-2694E2AF8079}" srcOrd="5" destOrd="0" presId="urn:microsoft.com/office/officeart/2005/8/layout/default"/>
    <dgm:cxn modelId="{E7A2A968-CA54-4A1C-A8B5-4476D45BABD3}" type="presParOf" srcId="{D597CFE0-B3DC-41E6-B164-E2B4252F9421}" destId="{61DFE502-5EB4-4611-8FF1-A9B0462C9B86}" srcOrd="6" destOrd="0" presId="urn:microsoft.com/office/officeart/2005/8/layout/default"/>
    <dgm:cxn modelId="{0FB1CA51-68D4-4FEA-9998-29B183AB0237}" type="presParOf" srcId="{D597CFE0-B3DC-41E6-B164-E2B4252F9421}" destId="{21807597-2D4C-4635-B25E-0804AFD688F8}" srcOrd="7" destOrd="0" presId="urn:microsoft.com/office/officeart/2005/8/layout/default"/>
    <dgm:cxn modelId="{C6475693-05A5-4120-82EA-31A08F633D6D}" type="presParOf" srcId="{D597CFE0-B3DC-41E6-B164-E2B4252F9421}" destId="{91067952-2443-400A-B9E8-E2927F6E2433}" srcOrd="8" destOrd="0" presId="urn:microsoft.com/office/officeart/2005/8/layout/default"/>
    <dgm:cxn modelId="{2BE0D3AB-8291-4D96-9AFD-6196E69D5F71}" type="presParOf" srcId="{D597CFE0-B3DC-41E6-B164-E2B4252F9421}" destId="{94FC27DD-8A1F-431A-B135-7ACA8C8544C8}" srcOrd="9" destOrd="0" presId="urn:microsoft.com/office/officeart/2005/8/layout/default"/>
    <dgm:cxn modelId="{2D74F9D9-F048-49F0-A12D-54F252020097}" type="presParOf" srcId="{D597CFE0-B3DC-41E6-B164-E2B4252F9421}" destId="{063EE66B-8DFD-445B-AB85-9084EA118FC3}" srcOrd="10" destOrd="0" presId="urn:microsoft.com/office/officeart/2005/8/layout/default"/>
    <dgm:cxn modelId="{707C973A-3C63-4221-A978-532320502E0B}" type="presParOf" srcId="{D597CFE0-B3DC-41E6-B164-E2B4252F9421}" destId="{51F783AE-C7A4-4870-AAD2-52E71762B96C}" srcOrd="11" destOrd="0" presId="urn:microsoft.com/office/officeart/2005/8/layout/default"/>
    <dgm:cxn modelId="{CF133087-FC54-4793-BA1B-37DB0A785353}" type="presParOf" srcId="{D597CFE0-B3DC-41E6-B164-E2B4252F9421}" destId="{8186C254-B4FA-4F3A-B70A-FB09B9D2F1B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B5EB44-AD7D-4F12-838C-844C60D02AD2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59851B-5BC0-439D-B6CF-311ED62D78C8}">
      <dgm:prSet/>
      <dgm:spPr/>
      <dgm:t>
        <a:bodyPr/>
        <a:lstStyle/>
        <a:p>
          <a:r>
            <a:rPr lang="cs-CZ" b="0" i="0"/>
            <a:t>Specific issues in the protection of human rights and democracy</a:t>
          </a:r>
          <a:endParaRPr lang="en-US"/>
        </a:p>
      </dgm:t>
    </dgm:pt>
    <dgm:pt modelId="{2C4FA170-D891-4621-AB91-4CBDBC914C0B}" type="parTrans" cxnId="{07C3825A-3DA4-47B2-995B-1A1D680B4992}">
      <dgm:prSet/>
      <dgm:spPr/>
      <dgm:t>
        <a:bodyPr/>
        <a:lstStyle/>
        <a:p>
          <a:endParaRPr lang="en-US"/>
        </a:p>
      </dgm:t>
    </dgm:pt>
    <dgm:pt modelId="{3D4C9DC7-295B-4B4F-820F-20F4CE666878}" type="sibTrans" cxnId="{07C3825A-3DA4-47B2-995B-1A1D680B4992}">
      <dgm:prSet/>
      <dgm:spPr/>
      <dgm:t>
        <a:bodyPr/>
        <a:lstStyle/>
        <a:p>
          <a:endParaRPr lang="en-US"/>
        </a:p>
      </dgm:t>
    </dgm:pt>
    <dgm:pt modelId="{8A9D764C-3073-4350-8A69-C1EC2A2E0FB2}">
      <dgm:prSet/>
      <dgm:spPr/>
      <dgm:t>
        <a:bodyPr/>
        <a:lstStyle/>
        <a:p>
          <a:r>
            <a:rPr lang="cs-CZ" b="0" i="1"/>
            <a:t>Governing the Game Changer </a:t>
          </a:r>
          <a:r>
            <a:rPr lang="cs-CZ" b="0" i="0"/>
            <a:t>– Conclusions from the conference – 27 February 2019</a:t>
          </a:r>
          <a:endParaRPr lang="en-US"/>
        </a:p>
      </dgm:t>
    </dgm:pt>
    <dgm:pt modelId="{06D8A692-CA4A-49EF-9F5A-617CF2695733}" type="parTrans" cxnId="{61D5F7A8-903B-4021-8D7E-7F60EE70E032}">
      <dgm:prSet/>
      <dgm:spPr/>
      <dgm:t>
        <a:bodyPr/>
        <a:lstStyle/>
        <a:p>
          <a:endParaRPr lang="en-US"/>
        </a:p>
      </dgm:t>
    </dgm:pt>
    <dgm:pt modelId="{D953E7D6-778C-4DE2-BC95-F8488FB66F3A}" type="sibTrans" cxnId="{61D5F7A8-903B-4021-8D7E-7F60EE70E032}">
      <dgm:prSet/>
      <dgm:spPr/>
      <dgm:t>
        <a:bodyPr/>
        <a:lstStyle/>
        <a:p>
          <a:endParaRPr lang="en-US"/>
        </a:p>
      </dgm:t>
    </dgm:pt>
    <dgm:pt modelId="{10AD024B-A05C-4010-89A0-3131C6214686}">
      <dgm:prSet/>
      <dgm:spPr/>
      <dgm:t>
        <a:bodyPr/>
        <a:lstStyle/>
        <a:p>
          <a:r>
            <a:rPr lang="en-US" b="0" i="1"/>
            <a:t>The European Commission for the Efficiency of Justice</a:t>
          </a:r>
          <a:r>
            <a:rPr lang="en-US" b="0" i="0"/>
            <a:t> (ECFEJ)</a:t>
          </a:r>
          <a:r>
            <a:rPr lang="cs-CZ" b="0" i="0"/>
            <a:t> – monitoring body bringing together the national experts</a:t>
          </a:r>
          <a:endParaRPr lang="en-US"/>
        </a:p>
      </dgm:t>
    </dgm:pt>
    <dgm:pt modelId="{F9BE64A6-0F80-4D9C-BEBE-98FF461B7923}" type="parTrans" cxnId="{BD8B66CE-AA1F-4B82-A0B4-DF37F0EE4593}">
      <dgm:prSet/>
      <dgm:spPr/>
      <dgm:t>
        <a:bodyPr/>
        <a:lstStyle/>
        <a:p>
          <a:endParaRPr lang="en-US"/>
        </a:p>
      </dgm:t>
    </dgm:pt>
    <dgm:pt modelId="{4D209B3F-855E-40A1-90DF-17AB9D896E4F}" type="sibTrans" cxnId="{BD8B66CE-AA1F-4B82-A0B4-DF37F0EE4593}">
      <dgm:prSet/>
      <dgm:spPr/>
      <dgm:t>
        <a:bodyPr/>
        <a:lstStyle/>
        <a:p>
          <a:endParaRPr lang="en-US"/>
        </a:p>
      </dgm:t>
    </dgm:pt>
    <dgm:pt modelId="{3C7A14E9-39DE-4BB1-A3B0-8D281AEA7C0C}">
      <dgm:prSet/>
      <dgm:spPr/>
      <dgm:t>
        <a:bodyPr/>
        <a:lstStyle/>
        <a:p>
          <a:r>
            <a:rPr lang="en-US" b="0" i="1"/>
            <a:t>Artificial Intelligence at the Service of the Judiciary</a:t>
          </a:r>
          <a:r>
            <a:rPr lang="cs-CZ" b="0" i="1"/>
            <a:t> </a:t>
          </a:r>
          <a:r>
            <a:rPr lang="cs-CZ" b="0" i="0"/>
            <a:t>– September 2018</a:t>
          </a:r>
          <a:endParaRPr lang="en-US"/>
        </a:p>
      </dgm:t>
    </dgm:pt>
    <dgm:pt modelId="{052FB055-EB2B-47FC-898A-193A81927160}" type="parTrans" cxnId="{2B1562A5-5A53-4EAD-99D2-55DA5B63CA9C}">
      <dgm:prSet/>
      <dgm:spPr/>
      <dgm:t>
        <a:bodyPr/>
        <a:lstStyle/>
        <a:p>
          <a:endParaRPr lang="en-US"/>
        </a:p>
      </dgm:t>
    </dgm:pt>
    <dgm:pt modelId="{B3EBC8D2-FC23-45B0-A0F8-B1CDBD9EE632}" type="sibTrans" cxnId="{2B1562A5-5A53-4EAD-99D2-55DA5B63CA9C}">
      <dgm:prSet/>
      <dgm:spPr/>
      <dgm:t>
        <a:bodyPr/>
        <a:lstStyle/>
        <a:p>
          <a:endParaRPr lang="en-US"/>
        </a:p>
      </dgm:t>
    </dgm:pt>
    <dgm:pt modelId="{FCD586F3-03C6-4FE9-92B6-2D7AC151FCE6}">
      <dgm:prSet/>
      <dgm:spPr/>
      <dgm:t>
        <a:bodyPr/>
        <a:lstStyle/>
        <a:p>
          <a:r>
            <a:rPr lang="en-US" b="0" i="1" dirty="0"/>
            <a:t>European ethical charter on the use of artificial intelligence in judicial systems and their environment </a:t>
          </a:r>
          <a:r>
            <a:rPr lang="cs-CZ" b="0" i="0" dirty="0"/>
            <a:t>– </a:t>
          </a:r>
          <a:r>
            <a:rPr lang="cs-CZ" b="0" i="0" dirty="0" err="1"/>
            <a:t>December</a:t>
          </a:r>
          <a:r>
            <a:rPr lang="cs-CZ" b="0" i="0" dirty="0"/>
            <a:t> 2018</a:t>
          </a:r>
          <a:endParaRPr lang="en-US" dirty="0"/>
        </a:p>
      </dgm:t>
    </dgm:pt>
    <dgm:pt modelId="{D125EEF6-4333-4E60-A0F4-8E0D9F29B46F}" type="parTrans" cxnId="{1D7CA5C0-814F-4E84-AAE4-6273AFA8A3B4}">
      <dgm:prSet/>
      <dgm:spPr/>
      <dgm:t>
        <a:bodyPr/>
        <a:lstStyle/>
        <a:p>
          <a:endParaRPr lang="en-US"/>
        </a:p>
      </dgm:t>
    </dgm:pt>
    <dgm:pt modelId="{9614E67C-6A1A-45F4-9D76-75714619F52E}" type="sibTrans" cxnId="{1D7CA5C0-814F-4E84-AAE4-6273AFA8A3B4}">
      <dgm:prSet/>
      <dgm:spPr/>
      <dgm:t>
        <a:bodyPr/>
        <a:lstStyle/>
        <a:p>
          <a:endParaRPr lang="en-US"/>
        </a:p>
      </dgm:t>
    </dgm:pt>
    <dgm:pt modelId="{E0ADF89A-3851-4EE5-98BE-001BBF0671E6}">
      <dgm:prSet/>
      <dgm:spPr/>
      <dgm:t>
        <a:bodyPr/>
        <a:lstStyle/>
        <a:p>
          <a:r>
            <a:rPr lang="cs-CZ" i="1" dirty="0" err="1"/>
            <a:t>Foundation</a:t>
          </a:r>
          <a:r>
            <a:rPr lang="cs-CZ" i="1" dirty="0"/>
            <a:t> </a:t>
          </a:r>
          <a:r>
            <a:rPr lang="cs-CZ" i="1" dirty="0" err="1"/>
            <a:t>of</a:t>
          </a:r>
          <a:r>
            <a:rPr lang="cs-CZ" i="1" dirty="0"/>
            <a:t> CAHAI (Ad Hoc </a:t>
          </a:r>
          <a:r>
            <a:rPr lang="cs-CZ" i="1" dirty="0" err="1"/>
            <a:t>Committee</a:t>
          </a:r>
          <a:r>
            <a:rPr lang="cs-CZ" i="1" dirty="0"/>
            <a:t> on </a:t>
          </a:r>
          <a:r>
            <a:rPr lang="cs-CZ" i="1" dirty="0" err="1"/>
            <a:t>Artificial</a:t>
          </a:r>
          <a:r>
            <a:rPr lang="cs-CZ" i="1" dirty="0"/>
            <a:t> </a:t>
          </a:r>
          <a:r>
            <a:rPr lang="cs-CZ" i="1" dirty="0" err="1"/>
            <a:t>Intelligence</a:t>
          </a:r>
          <a:r>
            <a:rPr lang="cs-CZ" i="1" dirty="0"/>
            <a:t>) </a:t>
          </a:r>
          <a:r>
            <a:rPr lang="cs-CZ" dirty="0"/>
            <a:t>– </a:t>
          </a:r>
          <a:r>
            <a:rPr lang="cs-CZ" dirty="0" err="1"/>
            <a:t>November</a:t>
          </a:r>
          <a:r>
            <a:rPr lang="cs-CZ" dirty="0"/>
            <a:t> 2019</a:t>
          </a:r>
          <a:endParaRPr lang="en-US" dirty="0"/>
        </a:p>
      </dgm:t>
    </dgm:pt>
    <dgm:pt modelId="{CF82276B-A762-4128-9C3D-698BBB47FE89}" type="parTrans" cxnId="{8A76761E-C492-4570-A558-E1AADAB92E15}">
      <dgm:prSet/>
      <dgm:spPr/>
      <dgm:t>
        <a:bodyPr/>
        <a:lstStyle/>
        <a:p>
          <a:endParaRPr lang="en-US"/>
        </a:p>
      </dgm:t>
    </dgm:pt>
    <dgm:pt modelId="{961323A0-65A9-4C75-85EF-EF0239EDCBE8}" type="sibTrans" cxnId="{8A76761E-C492-4570-A558-E1AADAB92E15}">
      <dgm:prSet/>
      <dgm:spPr/>
      <dgm:t>
        <a:bodyPr/>
        <a:lstStyle/>
        <a:p>
          <a:endParaRPr lang="en-US"/>
        </a:p>
      </dgm:t>
    </dgm:pt>
    <dgm:pt modelId="{250119C4-039C-4B71-B07B-3CF0673B6F46}" type="pres">
      <dgm:prSet presAssocID="{45B5EB44-AD7D-4F12-838C-844C60D02AD2}" presName="Name0" presStyleCnt="0">
        <dgm:presLayoutVars>
          <dgm:dir/>
          <dgm:resizeHandles val="exact"/>
        </dgm:presLayoutVars>
      </dgm:prSet>
      <dgm:spPr/>
    </dgm:pt>
    <dgm:pt modelId="{25923FC8-A48E-400C-831C-D869DDFA59FF}" type="pres">
      <dgm:prSet presAssocID="{F659851B-5BC0-439D-B6CF-311ED62D78C8}" presName="node" presStyleLbl="node1" presStyleIdx="0" presStyleCnt="6">
        <dgm:presLayoutVars>
          <dgm:bulletEnabled val="1"/>
        </dgm:presLayoutVars>
      </dgm:prSet>
      <dgm:spPr/>
    </dgm:pt>
    <dgm:pt modelId="{E01B0133-D2AF-4564-A992-A54949CAD222}" type="pres">
      <dgm:prSet presAssocID="{3D4C9DC7-295B-4B4F-820F-20F4CE666878}" presName="sibTrans" presStyleLbl="sibTrans1D1" presStyleIdx="0" presStyleCnt="5"/>
      <dgm:spPr/>
    </dgm:pt>
    <dgm:pt modelId="{2143011E-408E-459C-AD28-0B511863F394}" type="pres">
      <dgm:prSet presAssocID="{3D4C9DC7-295B-4B4F-820F-20F4CE666878}" presName="connectorText" presStyleLbl="sibTrans1D1" presStyleIdx="0" presStyleCnt="5"/>
      <dgm:spPr/>
    </dgm:pt>
    <dgm:pt modelId="{745E692D-E986-4DB1-9EA0-4E9B750DB3C3}" type="pres">
      <dgm:prSet presAssocID="{8A9D764C-3073-4350-8A69-C1EC2A2E0FB2}" presName="node" presStyleLbl="node1" presStyleIdx="1" presStyleCnt="6">
        <dgm:presLayoutVars>
          <dgm:bulletEnabled val="1"/>
        </dgm:presLayoutVars>
      </dgm:prSet>
      <dgm:spPr/>
    </dgm:pt>
    <dgm:pt modelId="{303A42E1-D4A5-4139-94CB-657F831A4F77}" type="pres">
      <dgm:prSet presAssocID="{D953E7D6-778C-4DE2-BC95-F8488FB66F3A}" presName="sibTrans" presStyleLbl="sibTrans1D1" presStyleIdx="1" presStyleCnt="5"/>
      <dgm:spPr/>
    </dgm:pt>
    <dgm:pt modelId="{495B821D-B654-4296-9C8F-4A42A1CA4706}" type="pres">
      <dgm:prSet presAssocID="{D953E7D6-778C-4DE2-BC95-F8488FB66F3A}" presName="connectorText" presStyleLbl="sibTrans1D1" presStyleIdx="1" presStyleCnt="5"/>
      <dgm:spPr/>
    </dgm:pt>
    <dgm:pt modelId="{EE9FC13F-198F-4505-AD6D-1DB69423DD53}" type="pres">
      <dgm:prSet presAssocID="{10AD024B-A05C-4010-89A0-3131C6214686}" presName="node" presStyleLbl="node1" presStyleIdx="2" presStyleCnt="6">
        <dgm:presLayoutVars>
          <dgm:bulletEnabled val="1"/>
        </dgm:presLayoutVars>
      </dgm:prSet>
      <dgm:spPr/>
    </dgm:pt>
    <dgm:pt modelId="{D0BE1754-83D7-409C-9D80-67D0C381F2FB}" type="pres">
      <dgm:prSet presAssocID="{4D209B3F-855E-40A1-90DF-17AB9D896E4F}" presName="sibTrans" presStyleLbl="sibTrans1D1" presStyleIdx="2" presStyleCnt="5"/>
      <dgm:spPr/>
    </dgm:pt>
    <dgm:pt modelId="{F5F62058-B439-47FE-B15B-B65CD773D965}" type="pres">
      <dgm:prSet presAssocID="{4D209B3F-855E-40A1-90DF-17AB9D896E4F}" presName="connectorText" presStyleLbl="sibTrans1D1" presStyleIdx="2" presStyleCnt="5"/>
      <dgm:spPr/>
    </dgm:pt>
    <dgm:pt modelId="{B43719DA-7F4E-492A-B801-8F514F3F3E92}" type="pres">
      <dgm:prSet presAssocID="{3C7A14E9-39DE-4BB1-A3B0-8D281AEA7C0C}" presName="node" presStyleLbl="node1" presStyleIdx="3" presStyleCnt="6">
        <dgm:presLayoutVars>
          <dgm:bulletEnabled val="1"/>
        </dgm:presLayoutVars>
      </dgm:prSet>
      <dgm:spPr/>
    </dgm:pt>
    <dgm:pt modelId="{78095022-E746-46CE-BD5E-9EEE43B65C21}" type="pres">
      <dgm:prSet presAssocID="{B3EBC8D2-FC23-45B0-A0F8-B1CDBD9EE632}" presName="sibTrans" presStyleLbl="sibTrans1D1" presStyleIdx="3" presStyleCnt="5"/>
      <dgm:spPr/>
    </dgm:pt>
    <dgm:pt modelId="{B40B4757-5FF3-4314-9039-93CA8495C220}" type="pres">
      <dgm:prSet presAssocID="{B3EBC8D2-FC23-45B0-A0F8-B1CDBD9EE632}" presName="connectorText" presStyleLbl="sibTrans1D1" presStyleIdx="3" presStyleCnt="5"/>
      <dgm:spPr/>
    </dgm:pt>
    <dgm:pt modelId="{D2058840-3775-40EA-8898-50B3AEBAE9DA}" type="pres">
      <dgm:prSet presAssocID="{FCD586F3-03C6-4FE9-92B6-2D7AC151FCE6}" presName="node" presStyleLbl="node1" presStyleIdx="4" presStyleCnt="6">
        <dgm:presLayoutVars>
          <dgm:bulletEnabled val="1"/>
        </dgm:presLayoutVars>
      </dgm:prSet>
      <dgm:spPr/>
    </dgm:pt>
    <dgm:pt modelId="{49F62902-F819-44AF-8C45-FBC8E36B33E1}" type="pres">
      <dgm:prSet presAssocID="{9614E67C-6A1A-45F4-9D76-75714619F52E}" presName="sibTrans" presStyleLbl="sibTrans1D1" presStyleIdx="4" presStyleCnt="5"/>
      <dgm:spPr/>
    </dgm:pt>
    <dgm:pt modelId="{7F8D6297-EC4F-41C5-B02D-B14DEDA82FC6}" type="pres">
      <dgm:prSet presAssocID="{9614E67C-6A1A-45F4-9D76-75714619F52E}" presName="connectorText" presStyleLbl="sibTrans1D1" presStyleIdx="4" presStyleCnt="5"/>
      <dgm:spPr/>
    </dgm:pt>
    <dgm:pt modelId="{68E88F21-125C-49B7-9E14-630A5ABFCEE2}" type="pres">
      <dgm:prSet presAssocID="{E0ADF89A-3851-4EE5-98BE-001BBF0671E6}" presName="node" presStyleLbl="node1" presStyleIdx="5" presStyleCnt="6">
        <dgm:presLayoutVars>
          <dgm:bulletEnabled val="1"/>
        </dgm:presLayoutVars>
      </dgm:prSet>
      <dgm:spPr/>
    </dgm:pt>
  </dgm:ptLst>
  <dgm:cxnLst>
    <dgm:cxn modelId="{2A75AC08-49FC-4F2C-92C9-3DA842617EBA}" type="presOf" srcId="{45B5EB44-AD7D-4F12-838C-844C60D02AD2}" destId="{250119C4-039C-4B71-B07B-3CF0673B6F46}" srcOrd="0" destOrd="0" presId="urn:microsoft.com/office/officeart/2016/7/layout/RepeatingBendingProcessNew"/>
    <dgm:cxn modelId="{3062450A-840E-4F9E-BE6A-7CDA6F39914E}" type="presOf" srcId="{4D209B3F-855E-40A1-90DF-17AB9D896E4F}" destId="{D0BE1754-83D7-409C-9D80-67D0C381F2FB}" srcOrd="0" destOrd="0" presId="urn:microsoft.com/office/officeart/2016/7/layout/RepeatingBendingProcessNew"/>
    <dgm:cxn modelId="{ACF5450A-3FF8-4E9B-884B-48006C556E86}" type="presOf" srcId="{B3EBC8D2-FC23-45B0-A0F8-B1CDBD9EE632}" destId="{B40B4757-5FF3-4314-9039-93CA8495C220}" srcOrd="1" destOrd="0" presId="urn:microsoft.com/office/officeart/2016/7/layout/RepeatingBendingProcessNew"/>
    <dgm:cxn modelId="{8A76761E-C492-4570-A558-E1AADAB92E15}" srcId="{45B5EB44-AD7D-4F12-838C-844C60D02AD2}" destId="{E0ADF89A-3851-4EE5-98BE-001BBF0671E6}" srcOrd="5" destOrd="0" parTransId="{CF82276B-A762-4128-9C3D-698BBB47FE89}" sibTransId="{961323A0-65A9-4C75-85EF-EF0239EDCBE8}"/>
    <dgm:cxn modelId="{58529F3E-6E70-4260-AFCE-DC6C79BE44EB}" type="presOf" srcId="{8A9D764C-3073-4350-8A69-C1EC2A2E0FB2}" destId="{745E692D-E986-4DB1-9EA0-4E9B750DB3C3}" srcOrd="0" destOrd="0" presId="urn:microsoft.com/office/officeart/2016/7/layout/RepeatingBendingProcessNew"/>
    <dgm:cxn modelId="{2CE7A048-F451-44C3-BEEE-FE0A2D0517B1}" type="presOf" srcId="{10AD024B-A05C-4010-89A0-3131C6214686}" destId="{EE9FC13F-198F-4505-AD6D-1DB69423DD53}" srcOrd="0" destOrd="0" presId="urn:microsoft.com/office/officeart/2016/7/layout/RepeatingBendingProcessNew"/>
    <dgm:cxn modelId="{07C3825A-3DA4-47B2-995B-1A1D680B4992}" srcId="{45B5EB44-AD7D-4F12-838C-844C60D02AD2}" destId="{F659851B-5BC0-439D-B6CF-311ED62D78C8}" srcOrd="0" destOrd="0" parTransId="{2C4FA170-D891-4621-AB91-4CBDBC914C0B}" sibTransId="{3D4C9DC7-295B-4B4F-820F-20F4CE666878}"/>
    <dgm:cxn modelId="{0016D67A-C8BE-4FA0-B52C-05E8372FDA1B}" type="presOf" srcId="{E0ADF89A-3851-4EE5-98BE-001BBF0671E6}" destId="{68E88F21-125C-49B7-9E14-630A5ABFCEE2}" srcOrd="0" destOrd="0" presId="urn:microsoft.com/office/officeart/2016/7/layout/RepeatingBendingProcessNew"/>
    <dgm:cxn modelId="{E3A5D67F-3723-407D-9A9A-AEB02F505E99}" type="presOf" srcId="{FCD586F3-03C6-4FE9-92B6-2D7AC151FCE6}" destId="{D2058840-3775-40EA-8898-50B3AEBAE9DA}" srcOrd="0" destOrd="0" presId="urn:microsoft.com/office/officeart/2016/7/layout/RepeatingBendingProcessNew"/>
    <dgm:cxn modelId="{A2311C8C-670B-44D5-9991-F241ABBBA5F0}" type="presOf" srcId="{4D209B3F-855E-40A1-90DF-17AB9D896E4F}" destId="{F5F62058-B439-47FE-B15B-B65CD773D965}" srcOrd="1" destOrd="0" presId="urn:microsoft.com/office/officeart/2016/7/layout/RepeatingBendingProcessNew"/>
    <dgm:cxn modelId="{F4AF58A0-8670-440F-9ABE-E74CF0364D3C}" type="presOf" srcId="{B3EBC8D2-FC23-45B0-A0F8-B1CDBD9EE632}" destId="{78095022-E746-46CE-BD5E-9EEE43B65C21}" srcOrd="0" destOrd="0" presId="urn:microsoft.com/office/officeart/2016/7/layout/RepeatingBendingProcessNew"/>
    <dgm:cxn modelId="{2B1562A5-5A53-4EAD-99D2-55DA5B63CA9C}" srcId="{45B5EB44-AD7D-4F12-838C-844C60D02AD2}" destId="{3C7A14E9-39DE-4BB1-A3B0-8D281AEA7C0C}" srcOrd="3" destOrd="0" parTransId="{052FB055-EB2B-47FC-898A-193A81927160}" sibTransId="{B3EBC8D2-FC23-45B0-A0F8-B1CDBD9EE632}"/>
    <dgm:cxn modelId="{DF7EC2A6-54B6-4E4A-8297-D7401EFB0738}" type="presOf" srcId="{F659851B-5BC0-439D-B6CF-311ED62D78C8}" destId="{25923FC8-A48E-400C-831C-D869DDFA59FF}" srcOrd="0" destOrd="0" presId="urn:microsoft.com/office/officeart/2016/7/layout/RepeatingBendingProcessNew"/>
    <dgm:cxn modelId="{61D5F7A8-903B-4021-8D7E-7F60EE70E032}" srcId="{45B5EB44-AD7D-4F12-838C-844C60D02AD2}" destId="{8A9D764C-3073-4350-8A69-C1EC2A2E0FB2}" srcOrd="1" destOrd="0" parTransId="{06D8A692-CA4A-49EF-9F5A-617CF2695733}" sibTransId="{D953E7D6-778C-4DE2-BC95-F8488FB66F3A}"/>
    <dgm:cxn modelId="{48C23AA9-11CB-4EAC-8F19-747809D6BB41}" type="presOf" srcId="{3C7A14E9-39DE-4BB1-A3B0-8D281AEA7C0C}" destId="{B43719DA-7F4E-492A-B801-8F514F3F3E92}" srcOrd="0" destOrd="0" presId="urn:microsoft.com/office/officeart/2016/7/layout/RepeatingBendingProcessNew"/>
    <dgm:cxn modelId="{310630B9-D743-4453-8E5D-440F01AEC45C}" type="presOf" srcId="{D953E7D6-778C-4DE2-BC95-F8488FB66F3A}" destId="{495B821D-B654-4296-9C8F-4A42A1CA4706}" srcOrd="1" destOrd="0" presId="urn:microsoft.com/office/officeart/2016/7/layout/RepeatingBendingProcessNew"/>
    <dgm:cxn modelId="{1D7CA5C0-814F-4E84-AAE4-6273AFA8A3B4}" srcId="{45B5EB44-AD7D-4F12-838C-844C60D02AD2}" destId="{FCD586F3-03C6-4FE9-92B6-2D7AC151FCE6}" srcOrd="4" destOrd="0" parTransId="{D125EEF6-4333-4E60-A0F4-8E0D9F29B46F}" sibTransId="{9614E67C-6A1A-45F4-9D76-75714619F52E}"/>
    <dgm:cxn modelId="{89F142C4-1A17-4864-9726-9EAB442F7760}" type="presOf" srcId="{3D4C9DC7-295B-4B4F-820F-20F4CE666878}" destId="{2143011E-408E-459C-AD28-0B511863F394}" srcOrd="1" destOrd="0" presId="urn:microsoft.com/office/officeart/2016/7/layout/RepeatingBendingProcessNew"/>
    <dgm:cxn modelId="{221ED4CC-18E5-441B-B29D-340730A248BB}" type="presOf" srcId="{3D4C9DC7-295B-4B4F-820F-20F4CE666878}" destId="{E01B0133-D2AF-4564-A992-A54949CAD222}" srcOrd="0" destOrd="0" presId="urn:microsoft.com/office/officeart/2016/7/layout/RepeatingBendingProcessNew"/>
    <dgm:cxn modelId="{BD8B66CE-AA1F-4B82-A0B4-DF37F0EE4593}" srcId="{45B5EB44-AD7D-4F12-838C-844C60D02AD2}" destId="{10AD024B-A05C-4010-89A0-3131C6214686}" srcOrd="2" destOrd="0" parTransId="{F9BE64A6-0F80-4D9C-BEBE-98FF461B7923}" sibTransId="{4D209B3F-855E-40A1-90DF-17AB9D896E4F}"/>
    <dgm:cxn modelId="{764468D3-0626-49DB-B569-B64A9E511A4E}" type="presOf" srcId="{D953E7D6-778C-4DE2-BC95-F8488FB66F3A}" destId="{303A42E1-D4A5-4139-94CB-657F831A4F77}" srcOrd="0" destOrd="0" presId="urn:microsoft.com/office/officeart/2016/7/layout/RepeatingBendingProcessNew"/>
    <dgm:cxn modelId="{D41F4CD5-FE00-4D32-8781-7FB622B2A742}" type="presOf" srcId="{9614E67C-6A1A-45F4-9D76-75714619F52E}" destId="{7F8D6297-EC4F-41C5-B02D-B14DEDA82FC6}" srcOrd="1" destOrd="0" presId="urn:microsoft.com/office/officeart/2016/7/layout/RepeatingBendingProcessNew"/>
    <dgm:cxn modelId="{53DE5BF6-3907-449C-B6CF-D18EF20399E6}" type="presOf" srcId="{9614E67C-6A1A-45F4-9D76-75714619F52E}" destId="{49F62902-F819-44AF-8C45-FBC8E36B33E1}" srcOrd="0" destOrd="0" presId="urn:microsoft.com/office/officeart/2016/7/layout/RepeatingBendingProcessNew"/>
    <dgm:cxn modelId="{9D2A6036-3EF7-4C5F-9629-6DC073B118C1}" type="presParOf" srcId="{250119C4-039C-4B71-B07B-3CF0673B6F46}" destId="{25923FC8-A48E-400C-831C-D869DDFA59FF}" srcOrd="0" destOrd="0" presId="urn:microsoft.com/office/officeart/2016/7/layout/RepeatingBendingProcessNew"/>
    <dgm:cxn modelId="{9FBC2A1D-F4A0-43CC-81A8-64BE366765DA}" type="presParOf" srcId="{250119C4-039C-4B71-B07B-3CF0673B6F46}" destId="{E01B0133-D2AF-4564-A992-A54949CAD222}" srcOrd="1" destOrd="0" presId="urn:microsoft.com/office/officeart/2016/7/layout/RepeatingBendingProcessNew"/>
    <dgm:cxn modelId="{EAFA4D26-F90A-4D17-B675-0C7D9097F9D9}" type="presParOf" srcId="{E01B0133-D2AF-4564-A992-A54949CAD222}" destId="{2143011E-408E-459C-AD28-0B511863F394}" srcOrd="0" destOrd="0" presId="urn:microsoft.com/office/officeart/2016/7/layout/RepeatingBendingProcessNew"/>
    <dgm:cxn modelId="{E65E9516-D86F-4C77-B8BC-C5FA25BA70B2}" type="presParOf" srcId="{250119C4-039C-4B71-B07B-3CF0673B6F46}" destId="{745E692D-E986-4DB1-9EA0-4E9B750DB3C3}" srcOrd="2" destOrd="0" presId="urn:microsoft.com/office/officeart/2016/7/layout/RepeatingBendingProcessNew"/>
    <dgm:cxn modelId="{E1CFEA22-FC6B-4B38-9374-4A59EFCECF58}" type="presParOf" srcId="{250119C4-039C-4B71-B07B-3CF0673B6F46}" destId="{303A42E1-D4A5-4139-94CB-657F831A4F77}" srcOrd="3" destOrd="0" presId="urn:microsoft.com/office/officeart/2016/7/layout/RepeatingBendingProcessNew"/>
    <dgm:cxn modelId="{0D154039-DDC5-4F40-A7EA-0E244B725CAF}" type="presParOf" srcId="{303A42E1-D4A5-4139-94CB-657F831A4F77}" destId="{495B821D-B654-4296-9C8F-4A42A1CA4706}" srcOrd="0" destOrd="0" presId="urn:microsoft.com/office/officeart/2016/7/layout/RepeatingBendingProcessNew"/>
    <dgm:cxn modelId="{9395E83F-5EE9-4761-9AA8-768BF85DB26F}" type="presParOf" srcId="{250119C4-039C-4B71-B07B-3CF0673B6F46}" destId="{EE9FC13F-198F-4505-AD6D-1DB69423DD53}" srcOrd="4" destOrd="0" presId="urn:microsoft.com/office/officeart/2016/7/layout/RepeatingBendingProcessNew"/>
    <dgm:cxn modelId="{5502553C-EEE8-4445-97FA-F96C21F43882}" type="presParOf" srcId="{250119C4-039C-4B71-B07B-3CF0673B6F46}" destId="{D0BE1754-83D7-409C-9D80-67D0C381F2FB}" srcOrd="5" destOrd="0" presId="urn:microsoft.com/office/officeart/2016/7/layout/RepeatingBendingProcessNew"/>
    <dgm:cxn modelId="{3535FD88-138E-4140-9F7E-AB579E1E6EAC}" type="presParOf" srcId="{D0BE1754-83D7-409C-9D80-67D0C381F2FB}" destId="{F5F62058-B439-47FE-B15B-B65CD773D965}" srcOrd="0" destOrd="0" presId="urn:microsoft.com/office/officeart/2016/7/layout/RepeatingBendingProcessNew"/>
    <dgm:cxn modelId="{7C067CB5-6E37-4CD2-AE6B-5A8ACB2B7442}" type="presParOf" srcId="{250119C4-039C-4B71-B07B-3CF0673B6F46}" destId="{B43719DA-7F4E-492A-B801-8F514F3F3E92}" srcOrd="6" destOrd="0" presId="urn:microsoft.com/office/officeart/2016/7/layout/RepeatingBendingProcessNew"/>
    <dgm:cxn modelId="{0BCF3901-6CC6-4A2E-BB2B-C2231E7AF84C}" type="presParOf" srcId="{250119C4-039C-4B71-B07B-3CF0673B6F46}" destId="{78095022-E746-46CE-BD5E-9EEE43B65C21}" srcOrd="7" destOrd="0" presId="urn:microsoft.com/office/officeart/2016/7/layout/RepeatingBendingProcessNew"/>
    <dgm:cxn modelId="{4CD57C28-C6EC-4C98-977E-865122567F61}" type="presParOf" srcId="{78095022-E746-46CE-BD5E-9EEE43B65C21}" destId="{B40B4757-5FF3-4314-9039-93CA8495C220}" srcOrd="0" destOrd="0" presId="urn:microsoft.com/office/officeart/2016/7/layout/RepeatingBendingProcessNew"/>
    <dgm:cxn modelId="{03DCF280-3E8D-4777-9B68-B51830EA2356}" type="presParOf" srcId="{250119C4-039C-4B71-B07B-3CF0673B6F46}" destId="{D2058840-3775-40EA-8898-50B3AEBAE9DA}" srcOrd="8" destOrd="0" presId="urn:microsoft.com/office/officeart/2016/7/layout/RepeatingBendingProcessNew"/>
    <dgm:cxn modelId="{E1CE624B-B794-413D-AD54-6ACF57B13551}" type="presParOf" srcId="{250119C4-039C-4B71-B07B-3CF0673B6F46}" destId="{49F62902-F819-44AF-8C45-FBC8E36B33E1}" srcOrd="9" destOrd="0" presId="urn:microsoft.com/office/officeart/2016/7/layout/RepeatingBendingProcessNew"/>
    <dgm:cxn modelId="{0D223C0D-93EF-4337-AA94-B35DDB46D43E}" type="presParOf" srcId="{49F62902-F819-44AF-8C45-FBC8E36B33E1}" destId="{7F8D6297-EC4F-41C5-B02D-B14DEDA82FC6}" srcOrd="0" destOrd="0" presId="urn:microsoft.com/office/officeart/2016/7/layout/RepeatingBendingProcessNew"/>
    <dgm:cxn modelId="{68C1DB27-7051-47C2-9EB2-6DCF649376E8}" type="presParOf" srcId="{250119C4-039C-4B71-B07B-3CF0673B6F46}" destId="{68E88F21-125C-49B7-9E14-630A5ABFCEE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56F280-0EB3-4FC9-A8B6-B2930A8201B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F6011D-4AEA-4577-8436-E8445CB7A46F}">
      <dgm:prSet/>
      <dgm:spPr/>
      <dgm:t>
        <a:bodyPr/>
        <a:lstStyle/>
        <a:p>
          <a:r>
            <a:rPr lang="en-US" b="0" i="0" dirty="0"/>
            <a:t>The Czech Republic is one of the signatories of the </a:t>
          </a:r>
          <a:r>
            <a:rPr lang="en-US" b="0" i="1" dirty="0"/>
            <a:t>Declaration on Cooperation on Artificial Intelligence</a:t>
          </a:r>
          <a:endParaRPr lang="en-US" dirty="0"/>
        </a:p>
      </dgm:t>
    </dgm:pt>
    <dgm:pt modelId="{9FBD94A3-5B95-4958-B5B9-CA826C6B2947}" type="parTrans" cxnId="{ED833FDB-2E5A-4738-83D6-C241A2AAF4AB}">
      <dgm:prSet/>
      <dgm:spPr/>
      <dgm:t>
        <a:bodyPr/>
        <a:lstStyle/>
        <a:p>
          <a:endParaRPr lang="en-US"/>
        </a:p>
      </dgm:t>
    </dgm:pt>
    <dgm:pt modelId="{8BF7189A-76DD-4214-A8C8-2B9E199D1990}" type="sibTrans" cxnId="{ED833FDB-2E5A-4738-83D6-C241A2AAF4AB}">
      <dgm:prSet/>
      <dgm:spPr/>
      <dgm:t>
        <a:bodyPr/>
        <a:lstStyle/>
        <a:p>
          <a:endParaRPr lang="en-US"/>
        </a:p>
      </dgm:t>
    </dgm:pt>
    <dgm:pt modelId="{5D3656E7-D2FD-4F82-A050-DF62684A72C6}">
      <dgm:prSet/>
      <dgm:spPr/>
      <dgm:t>
        <a:bodyPr/>
        <a:lstStyle/>
        <a:p>
          <a:r>
            <a:rPr lang="cs-CZ" b="0" i="0"/>
            <a:t>December 2018 - </a:t>
          </a:r>
          <a:r>
            <a:rPr lang="en-US" b="0" i="1"/>
            <a:t>Analysis of the Development Potential of Artificial Intelligence in the Czech Republic </a:t>
          </a:r>
          <a:r>
            <a:rPr lang="cs-CZ" b="0" i="0"/>
            <a:t>– 3rd part on legal and ethical aspects</a:t>
          </a:r>
          <a:endParaRPr lang="en-US"/>
        </a:p>
      </dgm:t>
    </dgm:pt>
    <dgm:pt modelId="{BFBA2000-548A-48B0-96C9-EACF3BD95850}" type="parTrans" cxnId="{8C525231-1C00-4EC0-9551-A22A2E9C7396}">
      <dgm:prSet/>
      <dgm:spPr/>
      <dgm:t>
        <a:bodyPr/>
        <a:lstStyle/>
        <a:p>
          <a:endParaRPr lang="en-US"/>
        </a:p>
      </dgm:t>
    </dgm:pt>
    <dgm:pt modelId="{F164733D-90FC-4A73-9B72-E254D803E41C}" type="sibTrans" cxnId="{8C525231-1C00-4EC0-9551-A22A2E9C7396}">
      <dgm:prSet/>
      <dgm:spPr/>
      <dgm:t>
        <a:bodyPr/>
        <a:lstStyle/>
        <a:p>
          <a:endParaRPr lang="en-US"/>
        </a:p>
      </dgm:t>
    </dgm:pt>
    <dgm:pt modelId="{94C3F756-511D-429A-BEEC-7AA2BD6782E2}">
      <dgm:prSet/>
      <dgm:spPr/>
      <dgm:t>
        <a:bodyPr/>
        <a:lstStyle/>
        <a:p>
          <a:r>
            <a:rPr lang="cs-CZ" b="0" i="0" dirty="0" err="1"/>
            <a:t>Spring</a:t>
          </a:r>
          <a:r>
            <a:rPr lang="cs-CZ" b="0" i="0" dirty="0"/>
            <a:t> 2019 </a:t>
          </a:r>
          <a:r>
            <a:rPr lang="cs-CZ" b="0" i="1" dirty="0"/>
            <a:t>- </a:t>
          </a:r>
          <a:r>
            <a:rPr lang="en-US" b="0" i="1" dirty="0"/>
            <a:t>National Strategy of Artificial Intelligence</a:t>
          </a:r>
          <a:r>
            <a:rPr lang="cs-CZ" b="0" i="1" dirty="0"/>
            <a:t> </a:t>
          </a:r>
          <a:r>
            <a:rPr lang="en-US" b="0" i="0" dirty="0"/>
            <a:t>which builds on the recommendations in the study and the EU-wide </a:t>
          </a:r>
          <a:r>
            <a:rPr lang="en-US" b="0" i="1" dirty="0"/>
            <a:t>Coordinated Plan for Artificial Intelligence</a:t>
          </a:r>
          <a:endParaRPr lang="en-US" dirty="0"/>
        </a:p>
      </dgm:t>
    </dgm:pt>
    <dgm:pt modelId="{E72B2A7A-A7E5-42E7-9AF0-D5EAC687B8DA}" type="parTrans" cxnId="{2D748207-71C5-4F39-9F3E-C795504658FA}">
      <dgm:prSet/>
      <dgm:spPr/>
      <dgm:t>
        <a:bodyPr/>
        <a:lstStyle/>
        <a:p>
          <a:endParaRPr lang="en-US"/>
        </a:p>
      </dgm:t>
    </dgm:pt>
    <dgm:pt modelId="{61C80726-D66F-4B4A-8D1A-7A8310FC313E}" type="sibTrans" cxnId="{2D748207-71C5-4F39-9F3E-C795504658FA}">
      <dgm:prSet/>
      <dgm:spPr/>
      <dgm:t>
        <a:bodyPr/>
        <a:lstStyle/>
        <a:p>
          <a:endParaRPr lang="en-US"/>
        </a:p>
      </dgm:t>
    </dgm:pt>
    <dgm:pt modelId="{20ED6327-D0F7-4987-A3ED-962561AA0B38}">
      <dgm:prSet/>
      <dgm:spPr/>
      <dgm:t>
        <a:bodyPr/>
        <a:lstStyle/>
        <a:p>
          <a:r>
            <a:rPr lang="cs-CZ" b="0" i="0"/>
            <a:t>Platforms – academical, industrial, focus on autonomous vehicles</a:t>
          </a:r>
          <a:endParaRPr lang="en-US"/>
        </a:p>
      </dgm:t>
    </dgm:pt>
    <dgm:pt modelId="{81671393-40C0-4D2F-95CE-EF82263D86D2}" type="parTrans" cxnId="{3385F6EB-8976-432A-AE9E-BB775BE007F2}">
      <dgm:prSet/>
      <dgm:spPr/>
      <dgm:t>
        <a:bodyPr/>
        <a:lstStyle/>
        <a:p>
          <a:endParaRPr lang="en-US"/>
        </a:p>
      </dgm:t>
    </dgm:pt>
    <dgm:pt modelId="{6E30A169-2E59-482E-B334-497062D530EA}" type="sibTrans" cxnId="{3385F6EB-8976-432A-AE9E-BB775BE007F2}">
      <dgm:prSet/>
      <dgm:spPr/>
      <dgm:t>
        <a:bodyPr/>
        <a:lstStyle/>
        <a:p>
          <a:endParaRPr lang="en-US"/>
        </a:p>
      </dgm:t>
    </dgm:pt>
    <dgm:pt modelId="{E249EF46-5E3E-4924-88EA-72FC296E7069}" type="pres">
      <dgm:prSet presAssocID="{E856F280-0EB3-4FC9-A8B6-B2930A8201BA}" presName="root" presStyleCnt="0">
        <dgm:presLayoutVars>
          <dgm:dir/>
          <dgm:resizeHandles val="exact"/>
        </dgm:presLayoutVars>
      </dgm:prSet>
      <dgm:spPr/>
    </dgm:pt>
    <dgm:pt modelId="{2D51B17A-5CC3-45D7-AADD-0AFAA6D7DE74}" type="pres">
      <dgm:prSet presAssocID="{E856F280-0EB3-4FC9-A8B6-B2930A8201BA}" presName="container" presStyleCnt="0">
        <dgm:presLayoutVars>
          <dgm:dir/>
          <dgm:resizeHandles val="exact"/>
        </dgm:presLayoutVars>
      </dgm:prSet>
      <dgm:spPr/>
    </dgm:pt>
    <dgm:pt modelId="{CC9609F7-FD52-4B5D-ABF7-0D18C31E9A5C}" type="pres">
      <dgm:prSet presAssocID="{5CF6011D-4AEA-4577-8436-E8445CB7A46F}" presName="compNode" presStyleCnt="0"/>
      <dgm:spPr/>
    </dgm:pt>
    <dgm:pt modelId="{A50B1CBF-7192-46D5-98CB-D3B09F7D6C4C}" type="pres">
      <dgm:prSet presAssocID="{5CF6011D-4AEA-4577-8436-E8445CB7A46F}" presName="iconBgRect" presStyleLbl="bgShp" presStyleIdx="0" presStyleCnt="4"/>
      <dgm:spPr/>
    </dgm:pt>
    <dgm:pt modelId="{0E30C351-BDBC-43A8-AD56-424C0BF7C7D2}" type="pres">
      <dgm:prSet presAssocID="{5CF6011D-4AEA-4577-8436-E8445CB7A4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871F88D-793E-4828-81E5-2CFB5D1D1BB2}" type="pres">
      <dgm:prSet presAssocID="{5CF6011D-4AEA-4577-8436-E8445CB7A46F}" presName="spaceRect" presStyleCnt="0"/>
      <dgm:spPr/>
    </dgm:pt>
    <dgm:pt modelId="{39D08229-35D1-49A3-BECF-E51525E78442}" type="pres">
      <dgm:prSet presAssocID="{5CF6011D-4AEA-4577-8436-E8445CB7A46F}" presName="textRect" presStyleLbl="revTx" presStyleIdx="0" presStyleCnt="4">
        <dgm:presLayoutVars>
          <dgm:chMax val="1"/>
          <dgm:chPref val="1"/>
        </dgm:presLayoutVars>
      </dgm:prSet>
      <dgm:spPr/>
    </dgm:pt>
    <dgm:pt modelId="{10206EBE-6878-4FEA-B329-1CDCE685043B}" type="pres">
      <dgm:prSet presAssocID="{8BF7189A-76DD-4214-A8C8-2B9E199D1990}" presName="sibTrans" presStyleLbl="sibTrans2D1" presStyleIdx="0" presStyleCnt="0"/>
      <dgm:spPr/>
    </dgm:pt>
    <dgm:pt modelId="{597F46FF-118D-4C04-ACB1-9FD4ACCB914C}" type="pres">
      <dgm:prSet presAssocID="{5D3656E7-D2FD-4F82-A050-DF62684A72C6}" presName="compNode" presStyleCnt="0"/>
      <dgm:spPr/>
    </dgm:pt>
    <dgm:pt modelId="{6510B989-0D83-4B21-8F53-CC8ED1E9A08E}" type="pres">
      <dgm:prSet presAssocID="{5D3656E7-D2FD-4F82-A050-DF62684A72C6}" presName="iconBgRect" presStyleLbl="bgShp" presStyleIdx="1" presStyleCnt="4"/>
      <dgm:spPr/>
    </dgm:pt>
    <dgm:pt modelId="{FE27F6BF-C2AB-45FF-8DAA-9FCA4D817D6A}" type="pres">
      <dgm:prSet presAssocID="{5D3656E7-D2FD-4F82-A050-DF62684A72C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7B727BC-07D6-4FA3-968B-7827B29D642C}" type="pres">
      <dgm:prSet presAssocID="{5D3656E7-D2FD-4F82-A050-DF62684A72C6}" presName="spaceRect" presStyleCnt="0"/>
      <dgm:spPr/>
    </dgm:pt>
    <dgm:pt modelId="{03D0B6C3-50A5-4CD1-9A16-60A73D06B8C4}" type="pres">
      <dgm:prSet presAssocID="{5D3656E7-D2FD-4F82-A050-DF62684A72C6}" presName="textRect" presStyleLbl="revTx" presStyleIdx="1" presStyleCnt="4">
        <dgm:presLayoutVars>
          <dgm:chMax val="1"/>
          <dgm:chPref val="1"/>
        </dgm:presLayoutVars>
      </dgm:prSet>
      <dgm:spPr/>
    </dgm:pt>
    <dgm:pt modelId="{1653F370-7D35-485E-9C9F-B5AE09EAAC4D}" type="pres">
      <dgm:prSet presAssocID="{F164733D-90FC-4A73-9B72-E254D803E41C}" presName="sibTrans" presStyleLbl="sibTrans2D1" presStyleIdx="0" presStyleCnt="0"/>
      <dgm:spPr/>
    </dgm:pt>
    <dgm:pt modelId="{99100C45-CC14-431A-9E5F-66D2A18E6572}" type="pres">
      <dgm:prSet presAssocID="{94C3F756-511D-429A-BEEC-7AA2BD6782E2}" presName="compNode" presStyleCnt="0"/>
      <dgm:spPr/>
    </dgm:pt>
    <dgm:pt modelId="{AAD073A0-5CCC-4A36-B53B-63B7394CF3C3}" type="pres">
      <dgm:prSet presAssocID="{94C3F756-511D-429A-BEEC-7AA2BD6782E2}" presName="iconBgRect" presStyleLbl="bgShp" presStyleIdx="2" presStyleCnt="4"/>
      <dgm:spPr/>
    </dgm:pt>
    <dgm:pt modelId="{CD8534B7-7ACA-4AB5-B43C-375CE6712611}" type="pres">
      <dgm:prSet presAssocID="{94C3F756-511D-429A-BEEC-7AA2BD6782E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322FE74-9356-4D56-8649-8BB3642A8EE8}" type="pres">
      <dgm:prSet presAssocID="{94C3F756-511D-429A-BEEC-7AA2BD6782E2}" presName="spaceRect" presStyleCnt="0"/>
      <dgm:spPr/>
    </dgm:pt>
    <dgm:pt modelId="{9B3539F9-1B4E-436A-85AA-42E6808E01D3}" type="pres">
      <dgm:prSet presAssocID="{94C3F756-511D-429A-BEEC-7AA2BD6782E2}" presName="textRect" presStyleLbl="revTx" presStyleIdx="2" presStyleCnt="4">
        <dgm:presLayoutVars>
          <dgm:chMax val="1"/>
          <dgm:chPref val="1"/>
        </dgm:presLayoutVars>
      </dgm:prSet>
      <dgm:spPr/>
    </dgm:pt>
    <dgm:pt modelId="{99B05030-2C39-4DA4-852D-C29E9A9556B8}" type="pres">
      <dgm:prSet presAssocID="{61C80726-D66F-4B4A-8D1A-7A8310FC313E}" presName="sibTrans" presStyleLbl="sibTrans2D1" presStyleIdx="0" presStyleCnt="0"/>
      <dgm:spPr/>
    </dgm:pt>
    <dgm:pt modelId="{63F06919-28A3-4394-84C7-047BBD4A9776}" type="pres">
      <dgm:prSet presAssocID="{20ED6327-D0F7-4987-A3ED-962561AA0B38}" presName="compNode" presStyleCnt="0"/>
      <dgm:spPr/>
    </dgm:pt>
    <dgm:pt modelId="{F05BAA16-70D2-47D6-B717-F4C0F4DE9B97}" type="pres">
      <dgm:prSet presAssocID="{20ED6327-D0F7-4987-A3ED-962561AA0B38}" presName="iconBgRect" presStyleLbl="bgShp" presStyleIdx="3" presStyleCnt="4"/>
      <dgm:spPr/>
    </dgm:pt>
    <dgm:pt modelId="{6F8BCD85-1AD4-4BEC-AC95-E76188B61017}" type="pres">
      <dgm:prSet presAssocID="{20ED6327-D0F7-4987-A3ED-962561AA0B3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74F120DE-58DF-4552-933B-C26B43FB8919}" type="pres">
      <dgm:prSet presAssocID="{20ED6327-D0F7-4987-A3ED-962561AA0B38}" presName="spaceRect" presStyleCnt="0"/>
      <dgm:spPr/>
    </dgm:pt>
    <dgm:pt modelId="{BC527BC5-8161-4EED-88F9-F16AAE6019ED}" type="pres">
      <dgm:prSet presAssocID="{20ED6327-D0F7-4987-A3ED-962561AA0B3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D748207-71C5-4F39-9F3E-C795504658FA}" srcId="{E856F280-0EB3-4FC9-A8B6-B2930A8201BA}" destId="{94C3F756-511D-429A-BEEC-7AA2BD6782E2}" srcOrd="2" destOrd="0" parTransId="{E72B2A7A-A7E5-42E7-9AF0-D5EAC687B8DA}" sibTransId="{61C80726-D66F-4B4A-8D1A-7A8310FC313E}"/>
    <dgm:cxn modelId="{88CE2E30-6C7B-4D86-A9E7-B1FDA7DA5749}" type="presOf" srcId="{94C3F756-511D-429A-BEEC-7AA2BD6782E2}" destId="{9B3539F9-1B4E-436A-85AA-42E6808E01D3}" srcOrd="0" destOrd="0" presId="urn:microsoft.com/office/officeart/2018/2/layout/IconCircleList"/>
    <dgm:cxn modelId="{8C525231-1C00-4EC0-9551-A22A2E9C7396}" srcId="{E856F280-0EB3-4FC9-A8B6-B2930A8201BA}" destId="{5D3656E7-D2FD-4F82-A050-DF62684A72C6}" srcOrd="1" destOrd="0" parTransId="{BFBA2000-548A-48B0-96C9-EACF3BD95850}" sibTransId="{F164733D-90FC-4A73-9B72-E254D803E41C}"/>
    <dgm:cxn modelId="{9AB2C834-CCAC-4BC9-9B23-A1F283E5B9BD}" type="presOf" srcId="{61C80726-D66F-4B4A-8D1A-7A8310FC313E}" destId="{99B05030-2C39-4DA4-852D-C29E9A9556B8}" srcOrd="0" destOrd="0" presId="urn:microsoft.com/office/officeart/2018/2/layout/IconCircleList"/>
    <dgm:cxn modelId="{16559F66-C9D6-400F-94DD-D54510C6B2C9}" type="presOf" srcId="{8BF7189A-76DD-4214-A8C8-2B9E199D1990}" destId="{10206EBE-6878-4FEA-B329-1CDCE685043B}" srcOrd="0" destOrd="0" presId="urn:microsoft.com/office/officeart/2018/2/layout/IconCircleList"/>
    <dgm:cxn modelId="{9CE6E34D-907E-4A5B-9334-C55B28142D59}" type="presOf" srcId="{20ED6327-D0F7-4987-A3ED-962561AA0B38}" destId="{BC527BC5-8161-4EED-88F9-F16AAE6019ED}" srcOrd="0" destOrd="0" presId="urn:microsoft.com/office/officeart/2018/2/layout/IconCircleList"/>
    <dgm:cxn modelId="{E28FF18B-8DFE-43EF-8AC6-547F662EC08A}" type="presOf" srcId="{5D3656E7-D2FD-4F82-A050-DF62684A72C6}" destId="{03D0B6C3-50A5-4CD1-9A16-60A73D06B8C4}" srcOrd="0" destOrd="0" presId="urn:microsoft.com/office/officeart/2018/2/layout/IconCircleList"/>
    <dgm:cxn modelId="{552A6994-19F9-4F98-8496-8C76D23E7AEE}" type="presOf" srcId="{F164733D-90FC-4A73-9B72-E254D803E41C}" destId="{1653F370-7D35-485E-9C9F-B5AE09EAAC4D}" srcOrd="0" destOrd="0" presId="urn:microsoft.com/office/officeart/2018/2/layout/IconCircleList"/>
    <dgm:cxn modelId="{67300A9E-C8A8-4463-9759-AF937696243A}" type="presOf" srcId="{E856F280-0EB3-4FC9-A8B6-B2930A8201BA}" destId="{E249EF46-5E3E-4924-88EA-72FC296E7069}" srcOrd="0" destOrd="0" presId="urn:microsoft.com/office/officeart/2018/2/layout/IconCircleList"/>
    <dgm:cxn modelId="{ED833FDB-2E5A-4738-83D6-C241A2AAF4AB}" srcId="{E856F280-0EB3-4FC9-A8B6-B2930A8201BA}" destId="{5CF6011D-4AEA-4577-8436-E8445CB7A46F}" srcOrd="0" destOrd="0" parTransId="{9FBD94A3-5B95-4958-B5B9-CA826C6B2947}" sibTransId="{8BF7189A-76DD-4214-A8C8-2B9E199D1990}"/>
    <dgm:cxn modelId="{8AE27FDF-9455-434C-B456-002409CE22F2}" type="presOf" srcId="{5CF6011D-4AEA-4577-8436-E8445CB7A46F}" destId="{39D08229-35D1-49A3-BECF-E51525E78442}" srcOrd="0" destOrd="0" presId="urn:microsoft.com/office/officeart/2018/2/layout/IconCircleList"/>
    <dgm:cxn modelId="{3385F6EB-8976-432A-AE9E-BB775BE007F2}" srcId="{E856F280-0EB3-4FC9-A8B6-B2930A8201BA}" destId="{20ED6327-D0F7-4987-A3ED-962561AA0B38}" srcOrd="3" destOrd="0" parTransId="{81671393-40C0-4D2F-95CE-EF82263D86D2}" sibTransId="{6E30A169-2E59-482E-B334-497062D530EA}"/>
    <dgm:cxn modelId="{253B2CCF-CE13-4A13-8BF0-3ED26DF27E3A}" type="presParOf" srcId="{E249EF46-5E3E-4924-88EA-72FC296E7069}" destId="{2D51B17A-5CC3-45D7-AADD-0AFAA6D7DE74}" srcOrd="0" destOrd="0" presId="urn:microsoft.com/office/officeart/2018/2/layout/IconCircleList"/>
    <dgm:cxn modelId="{C26E69EC-48CB-4D0A-AA99-87AE21A335A4}" type="presParOf" srcId="{2D51B17A-5CC3-45D7-AADD-0AFAA6D7DE74}" destId="{CC9609F7-FD52-4B5D-ABF7-0D18C31E9A5C}" srcOrd="0" destOrd="0" presId="urn:microsoft.com/office/officeart/2018/2/layout/IconCircleList"/>
    <dgm:cxn modelId="{EB00C229-D9C0-4B39-BD25-C5F4CB0CF445}" type="presParOf" srcId="{CC9609F7-FD52-4B5D-ABF7-0D18C31E9A5C}" destId="{A50B1CBF-7192-46D5-98CB-D3B09F7D6C4C}" srcOrd="0" destOrd="0" presId="urn:microsoft.com/office/officeart/2018/2/layout/IconCircleList"/>
    <dgm:cxn modelId="{195EFA9A-61D6-4856-8C17-F38680381B8A}" type="presParOf" srcId="{CC9609F7-FD52-4B5D-ABF7-0D18C31E9A5C}" destId="{0E30C351-BDBC-43A8-AD56-424C0BF7C7D2}" srcOrd="1" destOrd="0" presId="urn:microsoft.com/office/officeart/2018/2/layout/IconCircleList"/>
    <dgm:cxn modelId="{6F104625-1A93-4EDD-8B0D-DD6B4FFAD1DE}" type="presParOf" srcId="{CC9609F7-FD52-4B5D-ABF7-0D18C31E9A5C}" destId="{0871F88D-793E-4828-81E5-2CFB5D1D1BB2}" srcOrd="2" destOrd="0" presId="urn:microsoft.com/office/officeart/2018/2/layout/IconCircleList"/>
    <dgm:cxn modelId="{5CF09B13-6D28-4AFD-9AD5-317065813916}" type="presParOf" srcId="{CC9609F7-FD52-4B5D-ABF7-0D18C31E9A5C}" destId="{39D08229-35D1-49A3-BECF-E51525E78442}" srcOrd="3" destOrd="0" presId="urn:microsoft.com/office/officeart/2018/2/layout/IconCircleList"/>
    <dgm:cxn modelId="{32F2C283-8810-403B-BAB0-EFC69BB1A270}" type="presParOf" srcId="{2D51B17A-5CC3-45D7-AADD-0AFAA6D7DE74}" destId="{10206EBE-6878-4FEA-B329-1CDCE685043B}" srcOrd="1" destOrd="0" presId="urn:microsoft.com/office/officeart/2018/2/layout/IconCircleList"/>
    <dgm:cxn modelId="{CC3F785A-1EC7-402C-A7B8-033DF8010DFD}" type="presParOf" srcId="{2D51B17A-5CC3-45D7-AADD-0AFAA6D7DE74}" destId="{597F46FF-118D-4C04-ACB1-9FD4ACCB914C}" srcOrd="2" destOrd="0" presId="urn:microsoft.com/office/officeart/2018/2/layout/IconCircleList"/>
    <dgm:cxn modelId="{C430E925-2D83-495C-85B6-0CF9547B30DE}" type="presParOf" srcId="{597F46FF-118D-4C04-ACB1-9FD4ACCB914C}" destId="{6510B989-0D83-4B21-8F53-CC8ED1E9A08E}" srcOrd="0" destOrd="0" presId="urn:microsoft.com/office/officeart/2018/2/layout/IconCircleList"/>
    <dgm:cxn modelId="{ACEBF098-A60D-47AF-B4DC-D9FC37F050C9}" type="presParOf" srcId="{597F46FF-118D-4C04-ACB1-9FD4ACCB914C}" destId="{FE27F6BF-C2AB-45FF-8DAA-9FCA4D817D6A}" srcOrd="1" destOrd="0" presId="urn:microsoft.com/office/officeart/2018/2/layout/IconCircleList"/>
    <dgm:cxn modelId="{D7A26DED-9F45-49BE-BD89-E5A60D534A64}" type="presParOf" srcId="{597F46FF-118D-4C04-ACB1-9FD4ACCB914C}" destId="{67B727BC-07D6-4FA3-968B-7827B29D642C}" srcOrd="2" destOrd="0" presId="urn:microsoft.com/office/officeart/2018/2/layout/IconCircleList"/>
    <dgm:cxn modelId="{5F120091-1D60-4F90-A3D4-817C411F843A}" type="presParOf" srcId="{597F46FF-118D-4C04-ACB1-9FD4ACCB914C}" destId="{03D0B6C3-50A5-4CD1-9A16-60A73D06B8C4}" srcOrd="3" destOrd="0" presId="urn:microsoft.com/office/officeart/2018/2/layout/IconCircleList"/>
    <dgm:cxn modelId="{57FF3A7B-4B1F-43D0-A592-EC99A39CFA77}" type="presParOf" srcId="{2D51B17A-5CC3-45D7-AADD-0AFAA6D7DE74}" destId="{1653F370-7D35-485E-9C9F-B5AE09EAAC4D}" srcOrd="3" destOrd="0" presId="urn:microsoft.com/office/officeart/2018/2/layout/IconCircleList"/>
    <dgm:cxn modelId="{7C979988-FA23-41E3-A522-7D05065A0743}" type="presParOf" srcId="{2D51B17A-5CC3-45D7-AADD-0AFAA6D7DE74}" destId="{99100C45-CC14-431A-9E5F-66D2A18E6572}" srcOrd="4" destOrd="0" presId="urn:microsoft.com/office/officeart/2018/2/layout/IconCircleList"/>
    <dgm:cxn modelId="{B0F94A93-B001-4CC5-B1B6-56ECCE67A1C7}" type="presParOf" srcId="{99100C45-CC14-431A-9E5F-66D2A18E6572}" destId="{AAD073A0-5CCC-4A36-B53B-63B7394CF3C3}" srcOrd="0" destOrd="0" presId="urn:microsoft.com/office/officeart/2018/2/layout/IconCircleList"/>
    <dgm:cxn modelId="{90CF3323-7185-48DF-8BB8-6977F253BD66}" type="presParOf" srcId="{99100C45-CC14-431A-9E5F-66D2A18E6572}" destId="{CD8534B7-7ACA-4AB5-B43C-375CE6712611}" srcOrd="1" destOrd="0" presId="urn:microsoft.com/office/officeart/2018/2/layout/IconCircleList"/>
    <dgm:cxn modelId="{D545D694-9B6A-4358-AADD-DBE11BEC83FA}" type="presParOf" srcId="{99100C45-CC14-431A-9E5F-66D2A18E6572}" destId="{1322FE74-9356-4D56-8649-8BB3642A8EE8}" srcOrd="2" destOrd="0" presId="urn:microsoft.com/office/officeart/2018/2/layout/IconCircleList"/>
    <dgm:cxn modelId="{302B85F5-BF40-4EDF-93A5-8D42713642E2}" type="presParOf" srcId="{99100C45-CC14-431A-9E5F-66D2A18E6572}" destId="{9B3539F9-1B4E-436A-85AA-42E6808E01D3}" srcOrd="3" destOrd="0" presId="urn:microsoft.com/office/officeart/2018/2/layout/IconCircleList"/>
    <dgm:cxn modelId="{87833E06-C664-4C8C-AE74-6715E968D0F5}" type="presParOf" srcId="{2D51B17A-5CC3-45D7-AADD-0AFAA6D7DE74}" destId="{99B05030-2C39-4DA4-852D-C29E9A9556B8}" srcOrd="5" destOrd="0" presId="urn:microsoft.com/office/officeart/2018/2/layout/IconCircleList"/>
    <dgm:cxn modelId="{BDFBADD5-1301-4878-B8DF-6D5ECF43FF43}" type="presParOf" srcId="{2D51B17A-5CC3-45D7-AADD-0AFAA6D7DE74}" destId="{63F06919-28A3-4394-84C7-047BBD4A9776}" srcOrd="6" destOrd="0" presId="urn:microsoft.com/office/officeart/2018/2/layout/IconCircleList"/>
    <dgm:cxn modelId="{BDDB83D4-7879-49E7-8501-E7F4E41C4277}" type="presParOf" srcId="{63F06919-28A3-4394-84C7-047BBD4A9776}" destId="{F05BAA16-70D2-47D6-B717-F4C0F4DE9B97}" srcOrd="0" destOrd="0" presId="urn:microsoft.com/office/officeart/2018/2/layout/IconCircleList"/>
    <dgm:cxn modelId="{BC3CE997-69E8-4207-8EF8-F62571C16C4C}" type="presParOf" srcId="{63F06919-28A3-4394-84C7-047BBD4A9776}" destId="{6F8BCD85-1AD4-4BEC-AC95-E76188B61017}" srcOrd="1" destOrd="0" presId="urn:microsoft.com/office/officeart/2018/2/layout/IconCircleList"/>
    <dgm:cxn modelId="{5648BC20-97DC-4AFB-9A4F-824B1AFCE25F}" type="presParOf" srcId="{63F06919-28A3-4394-84C7-047BBD4A9776}" destId="{74F120DE-58DF-4552-933B-C26B43FB8919}" srcOrd="2" destOrd="0" presId="urn:microsoft.com/office/officeart/2018/2/layout/IconCircleList"/>
    <dgm:cxn modelId="{03BC7959-3736-4685-9A1E-E95D20C1294D}" type="presParOf" srcId="{63F06919-28A3-4394-84C7-047BBD4A9776}" destId="{BC527BC5-8161-4EED-88F9-F16AAE6019E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CAD850-F266-4FFE-B248-F3CC8E6AECF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2FD5158-1449-41F3-A3B3-8CECCC06F02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/>
            <a:t>Real – life testing</a:t>
          </a:r>
          <a:endParaRPr lang="en-US"/>
        </a:p>
      </dgm:t>
    </dgm:pt>
    <dgm:pt modelId="{868072B2-6471-4786-8096-00A037039661}" type="parTrans" cxnId="{4B5ADEFB-3AC7-48BD-AD11-C9FE29230739}">
      <dgm:prSet/>
      <dgm:spPr/>
      <dgm:t>
        <a:bodyPr/>
        <a:lstStyle/>
        <a:p>
          <a:endParaRPr lang="en-US"/>
        </a:p>
      </dgm:t>
    </dgm:pt>
    <dgm:pt modelId="{86A8EF07-3F18-45BD-B922-9945E2BA23D3}" type="sibTrans" cxnId="{4B5ADEFB-3AC7-48BD-AD11-C9FE29230739}">
      <dgm:prSet/>
      <dgm:spPr/>
      <dgm:t>
        <a:bodyPr/>
        <a:lstStyle/>
        <a:p>
          <a:endParaRPr lang="en-US"/>
        </a:p>
      </dgm:t>
    </dgm:pt>
    <dgm:pt modelId="{20F7975A-E9DB-400B-825C-1210F89F95D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Report with recommendations to the Commission on Civil Law Rules on Robotics (2015/2103(INL))</a:t>
          </a:r>
          <a:endParaRPr lang="en-US"/>
        </a:p>
      </dgm:t>
    </dgm:pt>
    <dgm:pt modelId="{383C526B-309A-4FAF-99CD-547BC4ABC0F4}" type="parTrans" cxnId="{B8537C05-DADD-4A22-9090-11C8234B6B29}">
      <dgm:prSet/>
      <dgm:spPr/>
      <dgm:t>
        <a:bodyPr/>
        <a:lstStyle/>
        <a:p>
          <a:endParaRPr lang="en-US"/>
        </a:p>
      </dgm:t>
    </dgm:pt>
    <dgm:pt modelId="{FC140608-E1D1-4BB8-9C01-D14F54110928}" type="sibTrans" cxnId="{B8537C05-DADD-4A22-9090-11C8234B6B29}">
      <dgm:prSet/>
      <dgm:spPr/>
      <dgm:t>
        <a:bodyPr/>
        <a:lstStyle/>
        <a:p>
          <a:endParaRPr lang="en-US"/>
        </a:p>
      </dgm:t>
    </dgm:pt>
    <dgm:pt modelId="{BC3E8663-5EF7-469C-A5BB-67EF4141AF1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Good for testing standard behaviour, but subjective, possibly biased (OICA</a:t>
          </a:r>
          <a:r>
            <a:rPr lang="cs-CZ" b="0" i="0"/>
            <a:t>)</a:t>
          </a:r>
          <a:endParaRPr lang="en-US"/>
        </a:p>
      </dgm:t>
    </dgm:pt>
    <dgm:pt modelId="{61E91AB6-86A7-4A96-8047-588575882102}" type="parTrans" cxnId="{13895312-986F-49B7-B221-18E8B554AB54}">
      <dgm:prSet/>
      <dgm:spPr/>
      <dgm:t>
        <a:bodyPr/>
        <a:lstStyle/>
        <a:p>
          <a:endParaRPr lang="en-US"/>
        </a:p>
      </dgm:t>
    </dgm:pt>
    <dgm:pt modelId="{E031D36E-927C-46EA-B242-902C33AC6021}" type="sibTrans" cxnId="{13895312-986F-49B7-B221-18E8B554AB54}">
      <dgm:prSet/>
      <dgm:spPr/>
      <dgm:t>
        <a:bodyPr/>
        <a:lstStyle/>
        <a:p>
          <a:endParaRPr lang="en-US"/>
        </a:p>
      </dgm:t>
    </dgm:pt>
    <dgm:pt modelId="{777CA95A-61EC-4EFC-83C8-24EEAF98336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/>
            <a:t>Black – box testing</a:t>
          </a:r>
          <a:endParaRPr lang="en-US"/>
        </a:p>
      </dgm:t>
    </dgm:pt>
    <dgm:pt modelId="{3C2E24BC-1EEE-4543-99E2-95F81F815D28}" type="parTrans" cxnId="{77A8E051-012A-42B3-90B6-9FF52A73BEB9}">
      <dgm:prSet/>
      <dgm:spPr/>
      <dgm:t>
        <a:bodyPr/>
        <a:lstStyle/>
        <a:p>
          <a:endParaRPr lang="en-US"/>
        </a:p>
      </dgm:t>
    </dgm:pt>
    <dgm:pt modelId="{A9D3DC97-18BB-4BCE-B2CF-6E73D7D811EB}" type="sibTrans" cxnId="{77A8E051-012A-42B3-90B6-9FF52A73BEB9}">
      <dgm:prSet/>
      <dgm:spPr/>
      <dgm:t>
        <a:bodyPr/>
        <a:lstStyle/>
        <a:p>
          <a:endParaRPr lang="en-US"/>
        </a:p>
      </dgm:t>
    </dgm:pt>
    <dgm:pt modelId="{1BBCF5AC-3136-4C19-9743-9C7FCBBF671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Only the desirability of the output is assessed</a:t>
          </a:r>
          <a:endParaRPr lang="en-US"/>
        </a:p>
      </dgm:t>
    </dgm:pt>
    <dgm:pt modelId="{02550D4D-E73A-4CF3-A640-99D0CB40C672}" type="parTrans" cxnId="{353DB70A-EE97-46FB-B48F-8AE131BF2CFC}">
      <dgm:prSet/>
      <dgm:spPr/>
      <dgm:t>
        <a:bodyPr/>
        <a:lstStyle/>
        <a:p>
          <a:endParaRPr lang="en-US"/>
        </a:p>
      </dgm:t>
    </dgm:pt>
    <dgm:pt modelId="{544BFA93-3E6C-4EE6-AD69-7ADA9A8D93F0}" type="sibTrans" cxnId="{353DB70A-EE97-46FB-B48F-8AE131BF2CFC}">
      <dgm:prSet/>
      <dgm:spPr/>
      <dgm:t>
        <a:bodyPr/>
        <a:lstStyle/>
        <a:p>
          <a:endParaRPr lang="en-US"/>
        </a:p>
      </dgm:t>
    </dgm:pt>
    <dgm:pt modelId="{0B353B84-A7BA-4B39-8142-4DB51DECB28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/>
            <a:t>Hardware-in-loop</a:t>
          </a:r>
          <a:endParaRPr lang="en-US"/>
        </a:p>
      </dgm:t>
    </dgm:pt>
    <dgm:pt modelId="{945BA468-280E-4915-8064-4750737F1D11}" type="parTrans" cxnId="{839E4112-9D5D-4285-8118-A107B196C27C}">
      <dgm:prSet/>
      <dgm:spPr/>
      <dgm:t>
        <a:bodyPr/>
        <a:lstStyle/>
        <a:p>
          <a:endParaRPr lang="en-US"/>
        </a:p>
      </dgm:t>
    </dgm:pt>
    <dgm:pt modelId="{ABF8E470-EBFB-4F36-8881-90DF68732E08}" type="sibTrans" cxnId="{839E4112-9D5D-4285-8118-A107B196C27C}">
      <dgm:prSet/>
      <dgm:spPr/>
      <dgm:t>
        <a:bodyPr/>
        <a:lstStyle/>
        <a:p>
          <a:endParaRPr lang="en-US"/>
        </a:p>
      </dgm:t>
    </dgm:pt>
    <dgm:pt modelId="{7EAF6D07-41BA-4CA9-871C-CC64249BE71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Real-time testing, capability of the controller is tested by virtual stimuli coming from a computer integrated in the simulation environment</a:t>
          </a:r>
          <a:endParaRPr lang="en-US" dirty="0"/>
        </a:p>
      </dgm:t>
    </dgm:pt>
    <dgm:pt modelId="{77203680-FF02-48BF-A0EA-B888D5FBE9B9}" type="parTrans" cxnId="{178423AA-B869-4410-AEF8-62A1E7B9E6E6}">
      <dgm:prSet/>
      <dgm:spPr/>
      <dgm:t>
        <a:bodyPr/>
        <a:lstStyle/>
        <a:p>
          <a:endParaRPr lang="en-US"/>
        </a:p>
      </dgm:t>
    </dgm:pt>
    <dgm:pt modelId="{B9AEE87F-2D77-4AF3-87E5-208C036A1D3C}" type="sibTrans" cxnId="{178423AA-B869-4410-AEF8-62A1E7B9E6E6}">
      <dgm:prSet/>
      <dgm:spPr/>
      <dgm:t>
        <a:bodyPr/>
        <a:lstStyle/>
        <a:p>
          <a:endParaRPr lang="en-US"/>
        </a:p>
      </dgm:t>
    </dgm:pt>
    <dgm:pt modelId="{FBDDDF50-C7AA-4A5C-9B83-53AB559A0D4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 err="1"/>
            <a:t>Research</a:t>
          </a:r>
          <a:r>
            <a:rPr lang="cs-CZ" b="0" i="0" dirty="0"/>
            <a:t> </a:t>
          </a:r>
          <a:r>
            <a:rPr lang="en-GB" b="0" i="0" dirty="0"/>
            <a:t>on how to adapt it for AI</a:t>
          </a:r>
          <a:endParaRPr lang="en-US" dirty="0"/>
        </a:p>
      </dgm:t>
    </dgm:pt>
    <dgm:pt modelId="{2C751BC0-41F0-48B0-A244-BD315CA0701F}" type="parTrans" cxnId="{7AB9E418-00FE-477C-AD0B-C1432DF4D738}">
      <dgm:prSet/>
      <dgm:spPr/>
      <dgm:t>
        <a:bodyPr/>
        <a:lstStyle/>
        <a:p>
          <a:endParaRPr lang="en-US"/>
        </a:p>
      </dgm:t>
    </dgm:pt>
    <dgm:pt modelId="{24D7E2D8-FFF3-41FD-B1B2-557B9281B24F}" type="sibTrans" cxnId="{7AB9E418-00FE-477C-AD0B-C1432DF4D738}">
      <dgm:prSet/>
      <dgm:spPr/>
      <dgm:t>
        <a:bodyPr/>
        <a:lstStyle/>
        <a:p>
          <a:endParaRPr lang="en-US"/>
        </a:p>
      </dgm:t>
    </dgm:pt>
    <dgm:pt modelId="{7FADC7E0-779C-4F3B-AE66-3DE643344761}" type="pres">
      <dgm:prSet presAssocID="{B3CAD850-F266-4FFE-B248-F3CC8E6AECF9}" presName="root" presStyleCnt="0">
        <dgm:presLayoutVars>
          <dgm:dir/>
          <dgm:resizeHandles val="exact"/>
        </dgm:presLayoutVars>
      </dgm:prSet>
      <dgm:spPr/>
    </dgm:pt>
    <dgm:pt modelId="{F83E2F06-50A9-4875-80D9-923C4BB3D212}" type="pres">
      <dgm:prSet presAssocID="{F2FD5158-1449-41F3-A3B3-8CECCC06F021}" presName="compNode" presStyleCnt="0"/>
      <dgm:spPr/>
    </dgm:pt>
    <dgm:pt modelId="{A8DDB0CD-81BD-46AC-B81F-731CA15D9D6E}" type="pres">
      <dgm:prSet presAssocID="{F2FD5158-1449-41F3-A3B3-8CECCC06F02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1BEF289-7EE7-42B9-B934-883CA24A3580}" type="pres">
      <dgm:prSet presAssocID="{F2FD5158-1449-41F3-A3B3-8CECCC06F021}" presName="iconSpace" presStyleCnt="0"/>
      <dgm:spPr/>
    </dgm:pt>
    <dgm:pt modelId="{9E1B3A16-7F26-40D7-9704-015802AD8998}" type="pres">
      <dgm:prSet presAssocID="{F2FD5158-1449-41F3-A3B3-8CECCC06F021}" presName="parTx" presStyleLbl="revTx" presStyleIdx="0" presStyleCnt="6">
        <dgm:presLayoutVars>
          <dgm:chMax val="0"/>
          <dgm:chPref val="0"/>
        </dgm:presLayoutVars>
      </dgm:prSet>
      <dgm:spPr/>
    </dgm:pt>
    <dgm:pt modelId="{3884F590-AA82-44B9-849D-59CFCC3BD712}" type="pres">
      <dgm:prSet presAssocID="{F2FD5158-1449-41F3-A3B3-8CECCC06F021}" presName="txSpace" presStyleCnt="0"/>
      <dgm:spPr/>
    </dgm:pt>
    <dgm:pt modelId="{0149BB0D-A3D3-4579-8CD5-7BC789F02D74}" type="pres">
      <dgm:prSet presAssocID="{F2FD5158-1449-41F3-A3B3-8CECCC06F021}" presName="desTx" presStyleLbl="revTx" presStyleIdx="1" presStyleCnt="6">
        <dgm:presLayoutVars/>
      </dgm:prSet>
      <dgm:spPr/>
    </dgm:pt>
    <dgm:pt modelId="{0303FD1A-B853-4067-A8D8-05F9178FA3F0}" type="pres">
      <dgm:prSet presAssocID="{86A8EF07-3F18-45BD-B922-9945E2BA23D3}" presName="sibTrans" presStyleCnt="0"/>
      <dgm:spPr/>
    </dgm:pt>
    <dgm:pt modelId="{7CB0ED2A-5482-46C4-8F59-B55BD8FD07C2}" type="pres">
      <dgm:prSet presAssocID="{777CA95A-61EC-4EFC-83C8-24EEAF983365}" presName="compNode" presStyleCnt="0"/>
      <dgm:spPr/>
    </dgm:pt>
    <dgm:pt modelId="{2256510E-1FFB-406C-9027-0A0692D49377}" type="pres">
      <dgm:prSet presAssocID="{777CA95A-61EC-4EFC-83C8-24EEAF9833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B683C105-FA72-4592-920B-7B8EA835459F}" type="pres">
      <dgm:prSet presAssocID="{777CA95A-61EC-4EFC-83C8-24EEAF983365}" presName="iconSpace" presStyleCnt="0"/>
      <dgm:spPr/>
    </dgm:pt>
    <dgm:pt modelId="{40DD8C7B-9C12-4ED4-BBAF-937CE0C84CD5}" type="pres">
      <dgm:prSet presAssocID="{777CA95A-61EC-4EFC-83C8-24EEAF983365}" presName="parTx" presStyleLbl="revTx" presStyleIdx="2" presStyleCnt="6">
        <dgm:presLayoutVars>
          <dgm:chMax val="0"/>
          <dgm:chPref val="0"/>
        </dgm:presLayoutVars>
      </dgm:prSet>
      <dgm:spPr/>
    </dgm:pt>
    <dgm:pt modelId="{7AEACF6A-913D-4479-8278-57743DA578CA}" type="pres">
      <dgm:prSet presAssocID="{777CA95A-61EC-4EFC-83C8-24EEAF983365}" presName="txSpace" presStyleCnt="0"/>
      <dgm:spPr/>
    </dgm:pt>
    <dgm:pt modelId="{15B92C98-1229-4926-B459-CF2E7E0C0A18}" type="pres">
      <dgm:prSet presAssocID="{777CA95A-61EC-4EFC-83C8-24EEAF983365}" presName="desTx" presStyleLbl="revTx" presStyleIdx="3" presStyleCnt="6">
        <dgm:presLayoutVars/>
      </dgm:prSet>
      <dgm:spPr/>
    </dgm:pt>
    <dgm:pt modelId="{08E8F2F9-F435-4EFB-A249-ED82A701E29B}" type="pres">
      <dgm:prSet presAssocID="{A9D3DC97-18BB-4BCE-B2CF-6E73D7D811EB}" presName="sibTrans" presStyleCnt="0"/>
      <dgm:spPr/>
    </dgm:pt>
    <dgm:pt modelId="{D7025017-F052-4AEA-B46B-01B50A6C6E7E}" type="pres">
      <dgm:prSet presAssocID="{0B353B84-A7BA-4B39-8142-4DB51DECB287}" presName="compNode" presStyleCnt="0"/>
      <dgm:spPr/>
    </dgm:pt>
    <dgm:pt modelId="{C1FE8B40-CBED-446C-859A-7157C02C9479}" type="pres">
      <dgm:prSet presAssocID="{0B353B84-A7BA-4B39-8142-4DB51DECB28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8D097F9B-2425-4186-BE55-33CEB7BB6895}" type="pres">
      <dgm:prSet presAssocID="{0B353B84-A7BA-4B39-8142-4DB51DECB287}" presName="iconSpace" presStyleCnt="0"/>
      <dgm:spPr/>
    </dgm:pt>
    <dgm:pt modelId="{AE6B369B-30B0-4470-9FEB-0272C0869D75}" type="pres">
      <dgm:prSet presAssocID="{0B353B84-A7BA-4B39-8142-4DB51DECB287}" presName="parTx" presStyleLbl="revTx" presStyleIdx="4" presStyleCnt="6">
        <dgm:presLayoutVars>
          <dgm:chMax val="0"/>
          <dgm:chPref val="0"/>
        </dgm:presLayoutVars>
      </dgm:prSet>
      <dgm:spPr/>
    </dgm:pt>
    <dgm:pt modelId="{16607CBA-6A88-44F2-B544-B592B6C85C91}" type="pres">
      <dgm:prSet presAssocID="{0B353B84-A7BA-4B39-8142-4DB51DECB287}" presName="txSpace" presStyleCnt="0"/>
      <dgm:spPr/>
    </dgm:pt>
    <dgm:pt modelId="{08BCB26D-6552-42CF-9877-93902895C031}" type="pres">
      <dgm:prSet presAssocID="{0B353B84-A7BA-4B39-8142-4DB51DECB287}" presName="desTx" presStyleLbl="revTx" presStyleIdx="5" presStyleCnt="6">
        <dgm:presLayoutVars/>
      </dgm:prSet>
      <dgm:spPr/>
    </dgm:pt>
  </dgm:ptLst>
  <dgm:cxnLst>
    <dgm:cxn modelId="{B8537C05-DADD-4A22-9090-11C8234B6B29}" srcId="{F2FD5158-1449-41F3-A3B3-8CECCC06F021}" destId="{20F7975A-E9DB-400B-825C-1210F89F95D2}" srcOrd="0" destOrd="0" parTransId="{383C526B-309A-4FAF-99CD-547BC4ABC0F4}" sibTransId="{FC140608-E1D1-4BB8-9C01-D14F54110928}"/>
    <dgm:cxn modelId="{353DB70A-EE97-46FB-B48F-8AE131BF2CFC}" srcId="{777CA95A-61EC-4EFC-83C8-24EEAF983365}" destId="{1BBCF5AC-3136-4C19-9743-9C7FCBBF6718}" srcOrd="0" destOrd="0" parTransId="{02550D4D-E73A-4CF3-A640-99D0CB40C672}" sibTransId="{544BFA93-3E6C-4EE6-AD69-7ADA9A8D93F0}"/>
    <dgm:cxn modelId="{839E4112-9D5D-4285-8118-A107B196C27C}" srcId="{B3CAD850-F266-4FFE-B248-F3CC8E6AECF9}" destId="{0B353B84-A7BA-4B39-8142-4DB51DECB287}" srcOrd="2" destOrd="0" parTransId="{945BA468-280E-4915-8064-4750737F1D11}" sibTransId="{ABF8E470-EBFB-4F36-8881-90DF68732E08}"/>
    <dgm:cxn modelId="{13895312-986F-49B7-B221-18E8B554AB54}" srcId="{F2FD5158-1449-41F3-A3B3-8CECCC06F021}" destId="{BC3E8663-5EF7-469C-A5BB-67EF4141AF1E}" srcOrd="1" destOrd="0" parTransId="{61E91AB6-86A7-4A96-8047-588575882102}" sibTransId="{E031D36E-927C-46EA-B242-902C33AC6021}"/>
    <dgm:cxn modelId="{7AB9E418-00FE-477C-AD0B-C1432DF4D738}" srcId="{0B353B84-A7BA-4B39-8142-4DB51DECB287}" destId="{FBDDDF50-C7AA-4A5C-9B83-53AB559A0D45}" srcOrd="1" destOrd="0" parTransId="{2C751BC0-41F0-48B0-A244-BD315CA0701F}" sibTransId="{24D7E2D8-FFF3-41FD-B1B2-557B9281B24F}"/>
    <dgm:cxn modelId="{6BE14331-37D2-43B3-8482-4A3D70AE0E28}" type="presOf" srcId="{F2FD5158-1449-41F3-A3B3-8CECCC06F021}" destId="{9E1B3A16-7F26-40D7-9704-015802AD8998}" srcOrd="0" destOrd="0" presId="urn:microsoft.com/office/officeart/2018/5/layout/CenteredIconLabelDescriptionList"/>
    <dgm:cxn modelId="{F2FDA63C-E766-41C6-ACBF-82F326AAC33B}" type="presOf" srcId="{BC3E8663-5EF7-469C-A5BB-67EF4141AF1E}" destId="{0149BB0D-A3D3-4579-8CD5-7BC789F02D74}" srcOrd="0" destOrd="1" presId="urn:microsoft.com/office/officeart/2018/5/layout/CenteredIconLabelDescriptionList"/>
    <dgm:cxn modelId="{9B283F4B-CDB6-4497-AADD-092BFB7EE615}" type="presOf" srcId="{0B353B84-A7BA-4B39-8142-4DB51DECB287}" destId="{AE6B369B-30B0-4470-9FEB-0272C0869D75}" srcOrd="0" destOrd="0" presId="urn:microsoft.com/office/officeart/2018/5/layout/CenteredIconLabelDescriptionList"/>
    <dgm:cxn modelId="{795E4F6F-5DD0-45AB-817A-3254ED670440}" type="presOf" srcId="{7EAF6D07-41BA-4CA9-871C-CC64249BE719}" destId="{08BCB26D-6552-42CF-9877-93902895C031}" srcOrd="0" destOrd="0" presId="urn:microsoft.com/office/officeart/2018/5/layout/CenteredIconLabelDescriptionList"/>
    <dgm:cxn modelId="{77A8E051-012A-42B3-90B6-9FF52A73BEB9}" srcId="{B3CAD850-F266-4FFE-B248-F3CC8E6AECF9}" destId="{777CA95A-61EC-4EFC-83C8-24EEAF983365}" srcOrd="1" destOrd="0" parTransId="{3C2E24BC-1EEE-4543-99E2-95F81F815D28}" sibTransId="{A9D3DC97-18BB-4BCE-B2CF-6E73D7D811EB}"/>
    <dgm:cxn modelId="{454D0C7E-6C13-4AB7-9CA6-516965BBFC4B}" type="presOf" srcId="{777CA95A-61EC-4EFC-83C8-24EEAF983365}" destId="{40DD8C7B-9C12-4ED4-BBAF-937CE0C84CD5}" srcOrd="0" destOrd="0" presId="urn:microsoft.com/office/officeart/2018/5/layout/CenteredIconLabelDescriptionList"/>
    <dgm:cxn modelId="{10AB358C-B358-4EBE-8681-9724B34B273A}" type="presOf" srcId="{20F7975A-E9DB-400B-825C-1210F89F95D2}" destId="{0149BB0D-A3D3-4579-8CD5-7BC789F02D74}" srcOrd="0" destOrd="0" presId="urn:microsoft.com/office/officeart/2018/5/layout/CenteredIconLabelDescriptionList"/>
    <dgm:cxn modelId="{2E2D18A8-8A9E-41EF-AF6C-B12CCFC5D9C1}" type="presOf" srcId="{FBDDDF50-C7AA-4A5C-9B83-53AB559A0D45}" destId="{08BCB26D-6552-42CF-9877-93902895C031}" srcOrd="0" destOrd="1" presId="urn:microsoft.com/office/officeart/2018/5/layout/CenteredIconLabelDescriptionList"/>
    <dgm:cxn modelId="{178423AA-B869-4410-AEF8-62A1E7B9E6E6}" srcId="{0B353B84-A7BA-4B39-8142-4DB51DECB287}" destId="{7EAF6D07-41BA-4CA9-871C-CC64249BE719}" srcOrd="0" destOrd="0" parTransId="{77203680-FF02-48BF-A0EA-B888D5FBE9B9}" sibTransId="{B9AEE87F-2D77-4AF3-87E5-208C036A1D3C}"/>
    <dgm:cxn modelId="{862576B0-CF7B-41A6-947E-79E55652CBC0}" type="presOf" srcId="{1BBCF5AC-3136-4C19-9743-9C7FCBBF6718}" destId="{15B92C98-1229-4926-B459-CF2E7E0C0A18}" srcOrd="0" destOrd="0" presId="urn:microsoft.com/office/officeart/2018/5/layout/CenteredIconLabelDescriptionList"/>
    <dgm:cxn modelId="{3FC467D2-B13B-45AA-9F05-A231BA3C32EA}" type="presOf" srcId="{B3CAD850-F266-4FFE-B248-F3CC8E6AECF9}" destId="{7FADC7E0-779C-4F3B-AE66-3DE643344761}" srcOrd="0" destOrd="0" presId="urn:microsoft.com/office/officeart/2018/5/layout/CenteredIconLabelDescriptionList"/>
    <dgm:cxn modelId="{4B5ADEFB-3AC7-48BD-AD11-C9FE29230739}" srcId="{B3CAD850-F266-4FFE-B248-F3CC8E6AECF9}" destId="{F2FD5158-1449-41F3-A3B3-8CECCC06F021}" srcOrd="0" destOrd="0" parTransId="{868072B2-6471-4786-8096-00A037039661}" sibTransId="{86A8EF07-3F18-45BD-B922-9945E2BA23D3}"/>
    <dgm:cxn modelId="{9EC12902-CA8B-493B-B882-B14CA2ACC786}" type="presParOf" srcId="{7FADC7E0-779C-4F3B-AE66-3DE643344761}" destId="{F83E2F06-50A9-4875-80D9-923C4BB3D212}" srcOrd="0" destOrd="0" presId="urn:microsoft.com/office/officeart/2018/5/layout/CenteredIconLabelDescriptionList"/>
    <dgm:cxn modelId="{20F6FEF7-6838-4210-B547-EB101A8E82A4}" type="presParOf" srcId="{F83E2F06-50A9-4875-80D9-923C4BB3D212}" destId="{A8DDB0CD-81BD-46AC-B81F-731CA15D9D6E}" srcOrd="0" destOrd="0" presId="urn:microsoft.com/office/officeart/2018/5/layout/CenteredIconLabelDescriptionList"/>
    <dgm:cxn modelId="{FE6414BF-E3D0-45BD-A863-965FBD26283A}" type="presParOf" srcId="{F83E2F06-50A9-4875-80D9-923C4BB3D212}" destId="{61BEF289-7EE7-42B9-B934-883CA24A3580}" srcOrd="1" destOrd="0" presId="urn:microsoft.com/office/officeart/2018/5/layout/CenteredIconLabelDescriptionList"/>
    <dgm:cxn modelId="{3302B2F7-2357-4269-97A5-C111781497EC}" type="presParOf" srcId="{F83E2F06-50A9-4875-80D9-923C4BB3D212}" destId="{9E1B3A16-7F26-40D7-9704-015802AD8998}" srcOrd="2" destOrd="0" presId="urn:microsoft.com/office/officeart/2018/5/layout/CenteredIconLabelDescriptionList"/>
    <dgm:cxn modelId="{C45FA021-E314-4FCA-8FC2-86451B71C3E7}" type="presParOf" srcId="{F83E2F06-50A9-4875-80D9-923C4BB3D212}" destId="{3884F590-AA82-44B9-849D-59CFCC3BD712}" srcOrd="3" destOrd="0" presId="urn:microsoft.com/office/officeart/2018/5/layout/CenteredIconLabelDescriptionList"/>
    <dgm:cxn modelId="{85114267-5308-44F5-B7F4-72E0C024D01D}" type="presParOf" srcId="{F83E2F06-50A9-4875-80D9-923C4BB3D212}" destId="{0149BB0D-A3D3-4579-8CD5-7BC789F02D74}" srcOrd="4" destOrd="0" presId="urn:microsoft.com/office/officeart/2018/5/layout/CenteredIconLabelDescriptionList"/>
    <dgm:cxn modelId="{6718E1D5-BA24-4795-901F-82CCF860BDDB}" type="presParOf" srcId="{7FADC7E0-779C-4F3B-AE66-3DE643344761}" destId="{0303FD1A-B853-4067-A8D8-05F9178FA3F0}" srcOrd="1" destOrd="0" presId="urn:microsoft.com/office/officeart/2018/5/layout/CenteredIconLabelDescriptionList"/>
    <dgm:cxn modelId="{60FE7BCC-A439-4ECF-BE8D-AFE5C8D1E70C}" type="presParOf" srcId="{7FADC7E0-779C-4F3B-AE66-3DE643344761}" destId="{7CB0ED2A-5482-46C4-8F59-B55BD8FD07C2}" srcOrd="2" destOrd="0" presId="urn:microsoft.com/office/officeart/2018/5/layout/CenteredIconLabelDescriptionList"/>
    <dgm:cxn modelId="{1628F826-FB8F-4AC5-A67A-19688D907C30}" type="presParOf" srcId="{7CB0ED2A-5482-46C4-8F59-B55BD8FD07C2}" destId="{2256510E-1FFB-406C-9027-0A0692D49377}" srcOrd="0" destOrd="0" presId="urn:microsoft.com/office/officeart/2018/5/layout/CenteredIconLabelDescriptionList"/>
    <dgm:cxn modelId="{7E986DA4-81B6-4E2E-948B-FE286760F4F2}" type="presParOf" srcId="{7CB0ED2A-5482-46C4-8F59-B55BD8FD07C2}" destId="{B683C105-FA72-4592-920B-7B8EA835459F}" srcOrd="1" destOrd="0" presId="urn:microsoft.com/office/officeart/2018/5/layout/CenteredIconLabelDescriptionList"/>
    <dgm:cxn modelId="{9DDFAEDF-57AC-4C76-B3C8-F7B3DFB80FE1}" type="presParOf" srcId="{7CB0ED2A-5482-46C4-8F59-B55BD8FD07C2}" destId="{40DD8C7B-9C12-4ED4-BBAF-937CE0C84CD5}" srcOrd="2" destOrd="0" presId="urn:microsoft.com/office/officeart/2018/5/layout/CenteredIconLabelDescriptionList"/>
    <dgm:cxn modelId="{6B8C7AC6-BC10-4E2C-9FE1-917EECA38C8C}" type="presParOf" srcId="{7CB0ED2A-5482-46C4-8F59-B55BD8FD07C2}" destId="{7AEACF6A-913D-4479-8278-57743DA578CA}" srcOrd="3" destOrd="0" presId="urn:microsoft.com/office/officeart/2018/5/layout/CenteredIconLabelDescriptionList"/>
    <dgm:cxn modelId="{3C189956-38B9-4EDA-807A-A7DD25C329BE}" type="presParOf" srcId="{7CB0ED2A-5482-46C4-8F59-B55BD8FD07C2}" destId="{15B92C98-1229-4926-B459-CF2E7E0C0A18}" srcOrd="4" destOrd="0" presId="urn:microsoft.com/office/officeart/2018/5/layout/CenteredIconLabelDescriptionList"/>
    <dgm:cxn modelId="{EEF376D7-4611-441E-BEB1-FA65568E39CC}" type="presParOf" srcId="{7FADC7E0-779C-4F3B-AE66-3DE643344761}" destId="{08E8F2F9-F435-4EFB-A249-ED82A701E29B}" srcOrd="3" destOrd="0" presId="urn:microsoft.com/office/officeart/2018/5/layout/CenteredIconLabelDescriptionList"/>
    <dgm:cxn modelId="{F359ABFC-16C1-419D-B910-BA1BE7A8BB45}" type="presParOf" srcId="{7FADC7E0-779C-4F3B-AE66-3DE643344761}" destId="{D7025017-F052-4AEA-B46B-01B50A6C6E7E}" srcOrd="4" destOrd="0" presId="urn:microsoft.com/office/officeart/2018/5/layout/CenteredIconLabelDescriptionList"/>
    <dgm:cxn modelId="{7262F83A-3A87-44A8-AE7C-99C6C437DC80}" type="presParOf" srcId="{D7025017-F052-4AEA-B46B-01B50A6C6E7E}" destId="{C1FE8B40-CBED-446C-859A-7157C02C9479}" srcOrd="0" destOrd="0" presId="urn:microsoft.com/office/officeart/2018/5/layout/CenteredIconLabelDescriptionList"/>
    <dgm:cxn modelId="{631EFB63-8053-4341-9EB8-AE6B54788159}" type="presParOf" srcId="{D7025017-F052-4AEA-B46B-01B50A6C6E7E}" destId="{8D097F9B-2425-4186-BE55-33CEB7BB6895}" srcOrd="1" destOrd="0" presId="urn:microsoft.com/office/officeart/2018/5/layout/CenteredIconLabelDescriptionList"/>
    <dgm:cxn modelId="{9976A8F4-CDEA-46BE-B405-4557E337CD75}" type="presParOf" srcId="{D7025017-F052-4AEA-B46B-01B50A6C6E7E}" destId="{AE6B369B-30B0-4470-9FEB-0272C0869D75}" srcOrd="2" destOrd="0" presId="urn:microsoft.com/office/officeart/2018/5/layout/CenteredIconLabelDescriptionList"/>
    <dgm:cxn modelId="{228AC9FF-1FD6-4646-B80B-EA464E54828B}" type="presParOf" srcId="{D7025017-F052-4AEA-B46B-01B50A6C6E7E}" destId="{16607CBA-6A88-44F2-B544-B592B6C85C91}" srcOrd="3" destOrd="0" presId="urn:microsoft.com/office/officeart/2018/5/layout/CenteredIconLabelDescriptionList"/>
    <dgm:cxn modelId="{0FDB7077-9CDE-497A-99AC-C1F5604EA88A}" type="presParOf" srcId="{D7025017-F052-4AEA-B46B-01B50A6C6E7E}" destId="{08BCB26D-6552-42CF-9877-93902895C03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0F8FAD-1922-471C-8726-67E345B149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871DAC0-7332-4FDD-A6E9-F04D5C39EB1C}">
      <dgm:prSet/>
      <dgm:spPr/>
      <dgm:t>
        <a:bodyPr/>
        <a:lstStyle/>
        <a:p>
          <a:r>
            <a:rPr lang="cs-CZ"/>
            <a:t>Is new regulation for AI needed?</a:t>
          </a:r>
          <a:endParaRPr lang="en-US"/>
        </a:p>
      </dgm:t>
    </dgm:pt>
    <dgm:pt modelId="{A753BE21-7076-44CD-899A-F4DF6B533C15}" type="parTrans" cxnId="{654ED243-A239-4C81-A03C-8218A082B1D5}">
      <dgm:prSet/>
      <dgm:spPr/>
      <dgm:t>
        <a:bodyPr/>
        <a:lstStyle/>
        <a:p>
          <a:endParaRPr lang="en-US"/>
        </a:p>
      </dgm:t>
    </dgm:pt>
    <dgm:pt modelId="{0863217D-5617-4879-987F-6C5566FEEA6C}" type="sibTrans" cxnId="{654ED243-A239-4C81-A03C-8218A082B1D5}">
      <dgm:prSet/>
      <dgm:spPr/>
      <dgm:t>
        <a:bodyPr/>
        <a:lstStyle/>
        <a:p>
          <a:endParaRPr lang="en-US"/>
        </a:p>
      </dgm:t>
    </dgm:pt>
    <dgm:pt modelId="{4C561BB9-53E7-4E1B-8A62-86BED436D975}">
      <dgm:prSet/>
      <dgm:spPr/>
      <dgm:t>
        <a:bodyPr/>
        <a:lstStyle/>
        <a:p>
          <a:r>
            <a:rPr lang="cs-CZ"/>
            <a:t>When is it possible to use analogy?</a:t>
          </a:r>
          <a:endParaRPr lang="en-US"/>
        </a:p>
      </dgm:t>
    </dgm:pt>
    <dgm:pt modelId="{66179169-E2B1-4A82-BEDF-DB6F9FC67808}" type="parTrans" cxnId="{EA815771-19D7-41FB-ABFC-398B814ECF25}">
      <dgm:prSet/>
      <dgm:spPr/>
      <dgm:t>
        <a:bodyPr/>
        <a:lstStyle/>
        <a:p>
          <a:endParaRPr lang="en-US"/>
        </a:p>
      </dgm:t>
    </dgm:pt>
    <dgm:pt modelId="{31F63F1F-7F90-4722-AEE9-DB995D7E930A}" type="sibTrans" cxnId="{EA815771-19D7-41FB-ABFC-398B814ECF25}">
      <dgm:prSet/>
      <dgm:spPr/>
      <dgm:t>
        <a:bodyPr/>
        <a:lstStyle/>
        <a:p>
          <a:endParaRPr lang="en-US"/>
        </a:p>
      </dgm:t>
    </dgm:pt>
    <dgm:pt modelId="{C2CDC5AD-7258-4F8C-8C72-1DF84FCC2DA1}">
      <dgm:prSet/>
      <dgm:spPr/>
      <dgm:t>
        <a:bodyPr/>
        <a:lstStyle/>
        <a:p>
          <a:r>
            <a:rPr lang="cs-CZ"/>
            <a:t>Is it just another „new technology“ or are there differences?</a:t>
          </a:r>
          <a:endParaRPr lang="en-US"/>
        </a:p>
      </dgm:t>
    </dgm:pt>
    <dgm:pt modelId="{21634BB8-4D06-40BF-8034-A56E7D646C77}" type="parTrans" cxnId="{28A3F192-1D21-43D1-9E15-C9360A86620B}">
      <dgm:prSet/>
      <dgm:spPr/>
      <dgm:t>
        <a:bodyPr/>
        <a:lstStyle/>
        <a:p>
          <a:endParaRPr lang="en-US"/>
        </a:p>
      </dgm:t>
    </dgm:pt>
    <dgm:pt modelId="{16F65534-A256-4951-8B46-5067BEBD70F4}" type="sibTrans" cxnId="{28A3F192-1D21-43D1-9E15-C9360A86620B}">
      <dgm:prSet/>
      <dgm:spPr/>
      <dgm:t>
        <a:bodyPr/>
        <a:lstStyle/>
        <a:p>
          <a:endParaRPr lang="en-US"/>
        </a:p>
      </dgm:t>
    </dgm:pt>
    <dgm:pt modelId="{1BC47642-7A06-4192-BA37-A982AE162001}">
      <dgm:prSet/>
      <dgm:spPr/>
      <dgm:t>
        <a:bodyPr/>
        <a:lstStyle/>
        <a:p>
          <a:r>
            <a:rPr lang="cs-CZ"/>
            <a:t>Is it possible to regulate AI as such or should sectorial approach be taken?</a:t>
          </a:r>
          <a:endParaRPr lang="en-US"/>
        </a:p>
      </dgm:t>
    </dgm:pt>
    <dgm:pt modelId="{61B27B90-66B7-4A12-94D1-90EC5489CEF5}" type="parTrans" cxnId="{D11359ED-86AA-4C5C-B2E5-718B942A680C}">
      <dgm:prSet/>
      <dgm:spPr/>
      <dgm:t>
        <a:bodyPr/>
        <a:lstStyle/>
        <a:p>
          <a:endParaRPr lang="en-US"/>
        </a:p>
      </dgm:t>
    </dgm:pt>
    <dgm:pt modelId="{3880AEFB-B97E-4D28-8643-76BAED652505}" type="sibTrans" cxnId="{D11359ED-86AA-4C5C-B2E5-718B942A680C}">
      <dgm:prSet/>
      <dgm:spPr/>
      <dgm:t>
        <a:bodyPr/>
        <a:lstStyle/>
        <a:p>
          <a:endParaRPr lang="en-US"/>
        </a:p>
      </dgm:t>
    </dgm:pt>
    <dgm:pt modelId="{A21CF102-8AA8-4D5F-B260-80C9FC75CC11}">
      <dgm:prSet/>
      <dgm:spPr/>
      <dgm:t>
        <a:bodyPr/>
        <a:lstStyle/>
        <a:p>
          <a:r>
            <a:rPr lang="cs-CZ"/>
            <a:t>Which measures are more suitable for regulating AI?</a:t>
          </a:r>
          <a:endParaRPr lang="en-US"/>
        </a:p>
      </dgm:t>
    </dgm:pt>
    <dgm:pt modelId="{9DBA88BA-B45A-460C-B0A6-036096919B44}" type="parTrans" cxnId="{D917BA50-0974-4FDB-85DD-0777AD42D39E}">
      <dgm:prSet/>
      <dgm:spPr/>
      <dgm:t>
        <a:bodyPr/>
        <a:lstStyle/>
        <a:p>
          <a:endParaRPr lang="en-US"/>
        </a:p>
      </dgm:t>
    </dgm:pt>
    <dgm:pt modelId="{C5BB4235-BE46-4CF6-B0A4-6CFA06B973F6}" type="sibTrans" cxnId="{D917BA50-0974-4FDB-85DD-0777AD42D39E}">
      <dgm:prSet/>
      <dgm:spPr/>
      <dgm:t>
        <a:bodyPr/>
        <a:lstStyle/>
        <a:p>
          <a:endParaRPr lang="en-US"/>
        </a:p>
      </dgm:t>
    </dgm:pt>
    <dgm:pt modelId="{84200E4F-F0CA-4882-A067-200EE1E72335}" type="pres">
      <dgm:prSet presAssocID="{1A0F8FAD-1922-471C-8726-67E345B149CB}" presName="root" presStyleCnt="0">
        <dgm:presLayoutVars>
          <dgm:dir/>
          <dgm:resizeHandles val="exact"/>
        </dgm:presLayoutVars>
      </dgm:prSet>
      <dgm:spPr/>
    </dgm:pt>
    <dgm:pt modelId="{AB6C179C-68BC-4468-B6AA-B899838684BE}" type="pres">
      <dgm:prSet presAssocID="{1871DAC0-7332-4FDD-A6E9-F04D5C39EB1C}" presName="compNode" presStyleCnt="0"/>
      <dgm:spPr/>
    </dgm:pt>
    <dgm:pt modelId="{D4C115EB-EEC8-4122-9DAB-64EEA6CF413B}" type="pres">
      <dgm:prSet presAssocID="{1871DAC0-7332-4FDD-A6E9-F04D5C39EB1C}" presName="bgRect" presStyleLbl="bgShp" presStyleIdx="0" presStyleCnt="5"/>
      <dgm:spPr/>
    </dgm:pt>
    <dgm:pt modelId="{98E66AB2-0BA9-49B5-A581-7CE991DEBD0A}" type="pres">
      <dgm:prSet presAssocID="{1871DAC0-7332-4FDD-A6E9-F04D5C39EB1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80DF6CD-538F-42D8-87A3-E8C455D9DFC8}" type="pres">
      <dgm:prSet presAssocID="{1871DAC0-7332-4FDD-A6E9-F04D5C39EB1C}" presName="spaceRect" presStyleCnt="0"/>
      <dgm:spPr/>
    </dgm:pt>
    <dgm:pt modelId="{47142C78-5CFA-4E92-8865-BD7B3B019340}" type="pres">
      <dgm:prSet presAssocID="{1871DAC0-7332-4FDD-A6E9-F04D5C39EB1C}" presName="parTx" presStyleLbl="revTx" presStyleIdx="0" presStyleCnt="5">
        <dgm:presLayoutVars>
          <dgm:chMax val="0"/>
          <dgm:chPref val="0"/>
        </dgm:presLayoutVars>
      </dgm:prSet>
      <dgm:spPr/>
    </dgm:pt>
    <dgm:pt modelId="{AADA8D85-ACAD-4E3C-943E-892CBE5747CE}" type="pres">
      <dgm:prSet presAssocID="{0863217D-5617-4879-987F-6C5566FEEA6C}" presName="sibTrans" presStyleCnt="0"/>
      <dgm:spPr/>
    </dgm:pt>
    <dgm:pt modelId="{89275B71-C88F-44E5-A97E-340CF882F492}" type="pres">
      <dgm:prSet presAssocID="{4C561BB9-53E7-4E1B-8A62-86BED436D975}" presName="compNode" presStyleCnt="0"/>
      <dgm:spPr/>
    </dgm:pt>
    <dgm:pt modelId="{26BAE4BF-6A01-408E-8B42-7D7B8F1BC0A6}" type="pres">
      <dgm:prSet presAssocID="{4C561BB9-53E7-4E1B-8A62-86BED436D975}" presName="bgRect" presStyleLbl="bgShp" presStyleIdx="1" presStyleCnt="5"/>
      <dgm:spPr/>
    </dgm:pt>
    <dgm:pt modelId="{DEE16522-84A4-4AC7-BA81-829FAE38D218}" type="pres">
      <dgm:prSet presAssocID="{4C561BB9-53E7-4E1B-8A62-86BED436D97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9C20D1CC-75D1-4DA5-9E51-B1D33DC92505}" type="pres">
      <dgm:prSet presAssocID="{4C561BB9-53E7-4E1B-8A62-86BED436D975}" presName="spaceRect" presStyleCnt="0"/>
      <dgm:spPr/>
    </dgm:pt>
    <dgm:pt modelId="{88F7EE05-E6AD-4DF2-A948-CB50929B8D00}" type="pres">
      <dgm:prSet presAssocID="{4C561BB9-53E7-4E1B-8A62-86BED436D975}" presName="parTx" presStyleLbl="revTx" presStyleIdx="1" presStyleCnt="5">
        <dgm:presLayoutVars>
          <dgm:chMax val="0"/>
          <dgm:chPref val="0"/>
        </dgm:presLayoutVars>
      </dgm:prSet>
      <dgm:spPr/>
    </dgm:pt>
    <dgm:pt modelId="{517AC8FE-712D-4B1A-B19E-7AF68256615C}" type="pres">
      <dgm:prSet presAssocID="{31F63F1F-7F90-4722-AEE9-DB995D7E930A}" presName="sibTrans" presStyleCnt="0"/>
      <dgm:spPr/>
    </dgm:pt>
    <dgm:pt modelId="{0C66AC85-F5A6-4AED-868D-BD6A3D560E13}" type="pres">
      <dgm:prSet presAssocID="{C2CDC5AD-7258-4F8C-8C72-1DF84FCC2DA1}" presName="compNode" presStyleCnt="0"/>
      <dgm:spPr/>
    </dgm:pt>
    <dgm:pt modelId="{3B7821FA-1664-46C9-9F5D-E895FDE87590}" type="pres">
      <dgm:prSet presAssocID="{C2CDC5AD-7258-4F8C-8C72-1DF84FCC2DA1}" presName="bgRect" presStyleLbl="bgShp" presStyleIdx="2" presStyleCnt="5"/>
      <dgm:spPr/>
    </dgm:pt>
    <dgm:pt modelId="{3C37880B-5536-48DE-B61E-44A9A0A19CE7}" type="pres">
      <dgm:prSet presAssocID="{C2CDC5AD-7258-4F8C-8C72-1DF84FCC2DA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D8C8975-7F1C-4DDB-BE1A-2E22A3DAF35B}" type="pres">
      <dgm:prSet presAssocID="{C2CDC5AD-7258-4F8C-8C72-1DF84FCC2DA1}" presName="spaceRect" presStyleCnt="0"/>
      <dgm:spPr/>
    </dgm:pt>
    <dgm:pt modelId="{7784AABB-1301-4C9B-8811-2786980DC2DD}" type="pres">
      <dgm:prSet presAssocID="{C2CDC5AD-7258-4F8C-8C72-1DF84FCC2DA1}" presName="parTx" presStyleLbl="revTx" presStyleIdx="2" presStyleCnt="5">
        <dgm:presLayoutVars>
          <dgm:chMax val="0"/>
          <dgm:chPref val="0"/>
        </dgm:presLayoutVars>
      </dgm:prSet>
      <dgm:spPr/>
    </dgm:pt>
    <dgm:pt modelId="{3826A9C2-CA46-4CAF-A593-92717B42FE0E}" type="pres">
      <dgm:prSet presAssocID="{16F65534-A256-4951-8B46-5067BEBD70F4}" presName="sibTrans" presStyleCnt="0"/>
      <dgm:spPr/>
    </dgm:pt>
    <dgm:pt modelId="{BB462D75-8B08-4705-B785-BA520E936CCD}" type="pres">
      <dgm:prSet presAssocID="{1BC47642-7A06-4192-BA37-A982AE162001}" presName="compNode" presStyleCnt="0"/>
      <dgm:spPr/>
    </dgm:pt>
    <dgm:pt modelId="{484A08C6-C3D0-454C-84DE-9D2C7BAC4E6A}" type="pres">
      <dgm:prSet presAssocID="{1BC47642-7A06-4192-BA37-A982AE162001}" presName="bgRect" presStyleLbl="bgShp" presStyleIdx="3" presStyleCnt="5"/>
      <dgm:spPr/>
    </dgm:pt>
    <dgm:pt modelId="{B10FBAF8-7AD4-4461-8DAF-53793568517D}" type="pres">
      <dgm:prSet presAssocID="{1BC47642-7A06-4192-BA37-A982AE16200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EDCB089-F037-4C2C-8BB7-20DED10FFC5D}" type="pres">
      <dgm:prSet presAssocID="{1BC47642-7A06-4192-BA37-A982AE162001}" presName="spaceRect" presStyleCnt="0"/>
      <dgm:spPr/>
    </dgm:pt>
    <dgm:pt modelId="{D6C776F4-0762-4DB6-B2D3-4425E19C889C}" type="pres">
      <dgm:prSet presAssocID="{1BC47642-7A06-4192-BA37-A982AE162001}" presName="parTx" presStyleLbl="revTx" presStyleIdx="3" presStyleCnt="5">
        <dgm:presLayoutVars>
          <dgm:chMax val="0"/>
          <dgm:chPref val="0"/>
        </dgm:presLayoutVars>
      </dgm:prSet>
      <dgm:spPr/>
    </dgm:pt>
    <dgm:pt modelId="{C042DE4B-F249-496D-AC7B-141ADEDB6500}" type="pres">
      <dgm:prSet presAssocID="{3880AEFB-B97E-4D28-8643-76BAED652505}" presName="sibTrans" presStyleCnt="0"/>
      <dgm:spPr/>
    </dgm:pt>
    <dgm:pt modelId="{D724C9DA-11A4-4509-A1E0-AE342A02F465}" type="pres">
      <dgm:prSet presAssocID="{A21CF102-8AA8-4D5F-B260-80C9FC75CC11}" presName="compNode" presStyleCnt="0"/>
      <dgm:spPr/>
    </dgm:pt>
    <dgm:pt modelId="{49DDD445-E409-463A-8B0D-112905A81B51}" type="pres">
      <dgm:prSet presAssocID="{A21CF102-8AA8-4D5F-B260-80C9FC75CC11}" presName="bgRect" presStyleLbl="bgShp" presStyleIdx="4" presStyleCnt="5"/>
      <dgm:spPr/>
    </dgm:pt>
    <dgm:pt modelId="{AB07E99D-3314-4EB3-AD92-BBB00B6974D0}" type="pres">
      <dgm:prSet presAssocID="{A21CF102-8AA8-4D5F-B260-80C9FC75CC1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625B92F-C9A3-475B-BF8E-4D8E08D7723A}" type="pres">
      <dgm:prSet presAssocID="{A21CF102-8AA8-4D5F-B260-80C9FC75CC11}" presName="spaceRect" presStyleCnt="0"/>
      <dgm:spPr/>
    </dgm:pt>
    <dgm:pt modelId="{88E7C62A-6490-4627-9BD9-6CDBC619A8CA}" type="pres">
      <dgm:prSet presAssocID="{A21CF102-8AA8-4D5F-B260-80C9FC75CC1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2423928-B4E6-4D6C-8DFD-B9441508CA1E}" type="presOf" srcId="{1871DAC0-7332-4FDD-A6E9-F04D5C39EB1C}" destId="{47142C78-5CFA-4E92-8865-BD7B3B019340}" srcOrd="0" destOrd="0" presId="urn:microsoft.com/office/officeart/2018/2/layout/IconVerticalSolidList"/>
    <dgm:cxn modelId="{E73BCB30-76D1-4FF5-9D52-F38909EEE3BD}" type="presOf" srcId="{1BC47642-7A06-4192-BA37-A982AE162001}" destId="{D6C776F4-0762-4DB6-B2D3-4425E19C889C}" srcOrd="0" destOrd="0" presId="urn:microsoft.com/office/officeart/2018/2/layout/IconVerticalSolidList"/>
    <dgm:cxn modelId="{654ED243-A239-4C81-A03C-8218A082B1D5}" srcId="{1A0F8FAD-1922-471C-8726-67E345B149CB}" destId="{1871DAC0-7332-4FDD-A6E9-F04D5C39EB1C}" srcOrd="0" destOrd="0" parTransId="{A753BE21-7076-44CD-899A-F4DF6B533C15}" sibTransId="{0863217D-5617-4879-987F-6C5566FEEA6C}"/>
    <dgm:cxn modelId="{168FCA45-30C4-4342-9D88-C735044EFAEE}" type="presOf" srcId="{4C561BB9-53E7-4E1B-8A62-86BED436D975}" destId="{88F7EE05-E6AD-4DF2-A948-CB50929B8D00}" srcOrd="0" destOrd="0" presId="urn:microsoft.com/office/officeart/2018/2/layout/IconVerticalSolidList"/>
    <dgm:cxn modelId="{D917BA50-0974-4FDB-85DD-0777AD42D39E}" srcId="{1A0F8FAD-1922-471C-8726-67E345B149CB}" destId="{A21CF102-8AA8-4D5F-B260-80C9FC75CC11}" srcOrd="4" destOrd="0" parTransId="{9DBA88BA-B45A-460C-B0A6-036096919B44}" sibTransId="{C5BB4235-BE46-4CF6-B0A4-6CFA06B973F6}"/>
    <dgm:cxn modelId="{EA815771-19D7-41FB-ABFC-398B814ECF25}" srcId="{1A0F8FAD-1922-471C-8726-67E345B149CB}" destId="{4C561BB9-53E7-4E1B-8A62-86BED436D975}" srcOrd="1" destOrd="0" parTransId="{66179169-E2B1-4A82-BEDF-DB6F9FC67808}" sibTransId="{31F63F1F-7F90-4722-AEE9-DB995D7E930A}"/>
    <dgm:cxn modelId="{DB59FC73-D33A-48E4-83F5-6C76ACE21251}" type="presOf" srcId="{1A0F8FAD-1922-471C-8726-67E345B149CB}" destId="{84200E4F-F0CA-4882-A067-200EE1E72335}" srcOrd="0" destOrd="0" presId="urn:microsoft.com/office/officeart/2018/2/layout/IconVerticalSolidList"/>
    <dgm:cxn modelId="{5B9B298A-46B9-462F-8D24-FFCAD6ED462F}" type="presOf" srcId="{A21CF102-8AA8-4D5F-B260-80C9FC75CC11}" destId="{88E7C62A-6490-4627-9BD9-6CDBC619A8CA}" srcOrd="0" destOrd="0" presId="urn:microsoft.com/office/officeart/2018/2/layout/IconVerticalSolidList"/>
    <dgm:cxn modelId="{28A3F192-1D21-43D1-9E15-C9360A86620B}" srcId="{1A0F8FAD-1922-471C-8726-67E345B149CB}" destId="{C2CDC5AD-7258-4F8C-8C72-1DF84FCC2DA1}" srcOrd="2" destOrd="0" parTransId="{21634BB8-4D06-40BF-8034-A56E7D646C77}" sibTransId="{16F65534-A256-4951-8B46-5067BEBD70F4}"/>
    <dgm:cxn modelId="{F133E09C-50B9-445D-9C85-2FCFA9C57F5D}" type="presOf" srcId="{C2CDC5AD-7258-4F8C-8C72-1DF84FCC2DA1}" destId="{7784AABB-1301-4C9B-8811-2786980DC2DD}" srcOrd="0" destOrd="0" presId="urn:microsoft.com/office/officeart/2018/2/layout/IconVerticalSolidList"/>
    <dgm:cxn modelId="{D11359ED-86AA-4C5C-B2E5-718B942A680C}" srcId="{1A0F8FAD-1922-471C-8726-67E345B149CB}" destId="{1BC47642-7A06-4192-BA37-A982AE162001}" srcOrd="3" destOrd="0" parTransId="{61B27B90-66B7-4A12-94D1-90EC5489CEF5}" sibTransId="{3880AEFB-B97E-4D28-8643-76BAED652505}"/>
    <dgm:cxn modelId="{A5BADA64-9574-4869-87F3-0F613D0F9210}" type="presParOf" srcId="{84200E4F-F0CA-4882-A067-200EE1E72335}" destId="{AB6C179C-68BC-4468-B6AA-B899838684BE}" srcOrd="0" destOrd="0" presId="urn:microsoft.com/office/officeart/2018/2/layout/IconVerticalSolidList"/>
    <dgm:cxn modelId="{5BCECAE6-7349-45D3-AAB0-96DF0D1DAA88}" type="presParOf" srcId="{AB6C179C-68BC-4468-B6AA-B899838684BE}" destId="{D4C115EB-EEC8-4122-9DAB-64EEA6CF413B}" srcOrd="0" destOrd="0" presId="urn:microsoft.com/office/officeart/2018/2/layout/IconVerticalSolidList"/>
    <dgm:cxn modelId="{AA3E59F4-C3CB-4E9F-B69D-983ECF9376A7}" type="presParOf" srcId="{AB6C179C-68BC-4468-B6AA-B899838684BE}" destId="{98E66AB2-0BA9-49B5-A581-7CE991DEBD0A}" srcOrd="1" destOrd="0" presId="urn:microsoft.com/office/officeart/2018/2/layout/IconVerticalSolidList"/>
    <dgm:cxn modelId="{0FA695F6-E9A8-4847-89EF-C368BD098190}" type="presParOf" srcId="{AB6C179C-68BC-4468-B6AA-B899838684BE}" destId="{B80DF6CD-538F-42D8-87A3-E8C455D9DFC8}" srcOrd="2" destOrd="0" presId="urn:microsoft.com/office/officeart/2018/2/layout/IconVerticalSolidList"/>
    <dgm:cxn modelId="{FB0506A8-4EB5-4845-A11A-563DA3A29020}" type="presParOf" srcId="{AB6C179C-68BC-4468-B6AA-B899838684BE}" destId="{47142C78-5CFA-4E92-8865-BD7B3B019340}" srcOrd="3" destOrd="0" presId="urn:microsoft.com/office/officeart/2018/2/layout/IconVerticalSolidList"/>
    <dgm:cxn modelId="{44E7A2FF-BED0-4A15-8E21-8186FC3FD7F3}" type="presParOf" srcId="{84200E4F-F0CA-4882-A067-200EE1E72335}" destId="{AADA8D85-ACAD-4E3C-943E-892CBE5747CE}" srcOrd="1" destOrd="0" presId="urn:microsoft.com/office/officeart/2018/2/layout/IconVerticalSolidList"/>
    <dgm:cxn modelId="{0B785B9E-D093-4713-AC02-A4642688B634}" type="presParOf" srcId="{84200E4F-F0CA-4882-A067-200EE1E72335}" destId="{89275B71-C88F-44E5-A97E-340CF882F492}" srcOrd="2" destOrd="0" presId="urn:microsoft.com/office/officeart/2018/2/layout/IconVerticalSolidList"/>
    <dgm:cxn modelId="{564E2793-2801-46C7-A809-9A4DFAF05D67}" type="presParOf" srcId="{89275B71-C88F-44E5-A97E-340CF882F492}" destId="{26BAE4BF-6A01-408E-8B42-7D7B8F1BC0A6}" srcOrd="0" destOrd="0" presId="urn:microsoft.com/office/officeart/2018/2/layout/IconVerticalSolidList"/>
    <dgm:cxn modelId="{D53C0C1A-7A2D-44D3-B748-C745DB08C3E0}" type="presParOf" srcId="{89275B71-C88F-44E5-A97E-340CF882F492}" destId="{DEE16522-84A4-4AC7-BA81-829FAE38D218}" srcOrd="1" destOrd="0" presId="urn:microsoft.com/office/officeart/2018/2/layout/IconVerticalSolidList"/>
    <dgm:cxn modelId="{F277E7D1-3488-4DEF-A31F-8C98F4B2E2A3}" type="presParOf" srcId="{89275B71-C88F-44E5-A97E-340CF882F492}" destId="{9C20D1CC-75D1-4DA5-9E51-B1D33DC92505}" srcOrd="2" destOrd="0" presId="urn:microsoft.com/office/officeart/2018/2/layout/IconVerticalSolidList"/>
    <dgm:cxn modelId="{DE5D3FC8-CD81-4776-813D-22298ADB6C59}" type="presParOf" srcId="{89275B71-C88F-44E5-A97E-340CF882F492}" destId="{88F7EE05-E6AD-4DF2-A948-CB50929B8D00}" srcOrd="3" destOrd="0" presId="urn:microsoft.com/office/officeart/2018/2/layout/IconVerticalSolidList"/>
    <dgm:cxn modelId="{55048C35-C732-4401-9837-695901B1F4AE}" type="presParOf" srcId="{84200E4F-F0CA-4882-A067-200EE1E72335}" destId="{517AC8FE-712D-4B1A-B19E-7AF68256615C}" srcOrd="3" destOrd="0" presId="urn:microsoft.com/office/officeart/2018/2/layout/IconVerticalSolidList"/>
    <dgm:cxn modelId="{8874C416-F9C1-4756-A7C7-320EA88AE77B}" type="presParOf" srcId="{84200E4F-F0CA-4882-A067-200EE1E72335}" destId="{0C66AC85-F5A6-4AED-868D-BD6A3D560E13}" srcOrd="4" destOrd="0" presId="urn:microsoft.com/office/officeart/2018/2/layout/IconVerticalSolidList"/>
    <dgm:cxn modelId="{143CC127-52D7-42C5-A740-9984245359E1}" type="presParOf" srcId="{0C66AC85-F5A6-4AED-868D-BD6A3D560E13}" destId="{3B7821FA-1664-46C9-9F5D-E895FDE87590}" srcOrd="0" destOrd="0" presId="urn:microsoft.com/office/officeart/2018/2/layout/IconVerticalSolidList"/>
    <dgm:cxn modelId="{25118112-A2B6-49C7-BC79-4F3C9326EF26}" type="presParOf" srcId="{0C66AC85-F5A6-4AED-868D-BD6A3D560E13}" destId="{3C37880B-5536-48DE-B61E-44A9A0A19CE7}" srcOrd="1" destOrd="0" presId="urn:microsoft.com/office/officeart/2018/2/layout/IconVerticalSolidList"/>
    <dgm:cxn modelId="{88C11BE4-8EDB-4ED3-92C5-76C1DE8B5E46}" type="presParOf" srcId="{0C66AC85-F5A6-4AED-868D-BD6A3D560E13}" destId="{ED8C8975-7F1C-4DDB-BE1A-2E22A3DAF35B}" srcOrd="2" destOrd="0" presId="urn:microsoft.com/office/officeart/2018/2/layout/IconVerticalSolidList"/>
    <dgm:cxn modelId="{4852DE16-1AC7-4CD3-AAC8-C8A2D8F770DB}" type="presParOf" srcId="{0C66AC85-F5A6-4AED-868D-BD6A3D560E13}" destId="{7784AABB-1301-4C9B-8811-2786980DC2DD}" srcOrd="3" destOrd="0" presId="urn:microsoft.com/office/officeart/2018/2/layout/IconVerticalSolidList"/>
    <dgm:cxn modelId="{6CAC0DE2-0441-473C-AFE1-3EC01A1D4618}" type="presParOf" srcId="{84200E4F-F0CA-4882-A067-200EE1E72335}" destId="{3826A9C2-CA46-4CAF-A593-92717B42FE0E}" srcOrd="5" destOrd="0" presId="urn:microsoft.com/office/officeart/2018/2/layout/IconVerticalSolidList"/>
    <dgm:cxn modelId="{B9CB4C4C-695B-4796-AC64-5B1D6BC9439A}" type="presParOf" srcId="{84200E4F-F0CA-4882-A067-200EE1E72335}" destId="{BB462D75-8B08-4705-B785-BA520E936CCD}" srcOrd="6" destOrd="0" presId="urn:microsoft.com/office/officeart/2018/2/layout/IconVerticalSolidList"/>
    <dgm:cxn modelId="{60BFA34C-A4C2-4775-A499-77E7F18D0F15}" type="presParOf" srcId="{BB462D75-8B08-4705-B785-BA520E936CCD}" destId="{484A08C6-C3D0-454C-84DE-9D2C7BAC4E6A}" srcOrd="0" destOrd="0" presId="urn:microsoft.com/office/officeart/2018/2/layout/IconVerticalSolidList"/>
    <dgm:cxn modelId="{F4935C51-98EF-4533-AF32-6ACF9A8ABB3A}" type="presParOf" srcId="{BB462D75-8B08-4705-B785-BA520E936CCD}" destId="{B10FBAF8-7AD4-4461-8DAF-53793568517D}" srcOrd="1" destOrd="0" presId="urn:microsoft.com/office/officeart/2018/2/layout/IconVerticalSolidList"/>
    <dgm:cxn modelId="{1F5BF56C-3A53-4155-89C9-E20879938456}" type="presParOf" srcId="{BB462D75-8B08-4705-B785-BA520E936CCD}" destId="{EEDCB089-F037-4C2C-8BB7-20DED10FFC5D}" srcOrd="2" destOrd="0" presId="urn:microsoft.com/office/officeart/2018/2/layout/IconVerticalSolidList"/>
    <dgm:cxn modelId="{FD99F7CE-6C2B-441B-B414-A2E2C5DF16BD}" type="presParOf" srcId="{BB462D75-8B08-4705-B785-BA520E936CCD}" destId="{D6C776F4-0762-4DB6-B2D3-4425E19C889C}" srcOrd="3" destOrd="0" presId="urn:microsoft.com/office/officeart/2018/2/layout/IconVerticalSolidList"/>
    <dgm:cxn modelId="{60775A26-CDE5-4D06-A53D-02C4BB259476}" type="presParOf" srcId="{84200E4F-F0CA-4882-A067-200EE1E72335}" destId="{C042DE4B-F249-496D-AC7B-141ADEDB6500}" srcOrd="7" destOrd="0" presId="urn:microsoft.com/office/officeart/2018/2/layout/IconVerticalSolidList"/>
    <dgm:cxn modelId="{D6CEEA27-47E9-4207-BAC4-3456E4BD3950}" type="presParOf" srcId="{84200E4F-F0CA-4882-A067-200EE1E72335}" destId="{D724C9DA-11A4-4509-A1E0-AE342A02F465}" srcOrd="8" destOrd="0" presId="urn:microsoft.com/office/officeart/2018/2/layout/IconVerticalSolidList"/>
    <dgm:cxn modelId="{AA126960-8BD8-4A67-A759-77E7D1E47348}" type="presParOf" srcId="{D724C9DA-11A4-4509-A1E0-AE342A02F465}" destId="{49DDD445-E409-463A-8B0D-112905A81B51}" srcOrd="0" destOrd="0" presId="urn:microsoft.com/office/officeart/2018/2/layout/IconVerticalSolidList"/>
    <dgm:cxn modelId="{0C5A7161-A959-4967-A40A-FF98A214967E}" type="presParOf" srcId="{D724C9DA-11A4-4509-A1E0-AE342A02F465}" destId="{AB07E99D-3314-4EB3-AD92-BBB00B6974D0}" srcOrd="1" destOrd="0" presId="urn:microsoft.com/office/officeart/2018/2/layout/IconVerticalSolidList"/>
    <dgm:cxn modelId="{E8029F8B-4541-4D3A-A537-B33C813049FB}" type="presParOf" srcId="{D724C9DA-11A4-4509-A1E0-AE342A02F465}" destId="{2625B92F-C9A3-475B-BF8E-4D8E08D7723A}" srcOrd="2" destOrd="0" presId="urn:microsoft.com/office/officeart/2018/2/layout/IconVerticalSolidList"/>
    <dgm:cxn modelId="{1B1038B5-A177-44B8-B65B-4BD291672412}" type="presParOf" srcId="{D724C9DA-11A4-4509-A1E0-AE342A02F465}" destId="{88E7C62A-6490-4627-9BD9-6CDBC619A8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A2AB-464C-4E71-9F81-667AA1F94CCB}">
      <dsp:nvSpPr>
        <dsp:cNvPr id="0" name=""/>
        <dsp:cNvSpPr/>
      </dsp:nvSpPr>
      <dsp:spPr>
        <a:xfrm>
          <a:off x="0" y="1697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60413-7F00-4B80-B860-43A59807313C}">
      <dsp:nvSpPr>
        <dsp:cNvPr id="0" name=""/>
        <dsp:cNvSpPr/>
      </dsp:nvSpPr>
      <dsp:spPr>
        <a:xfrm>
          <a:off x="218771" y="164420"/>
          <a:ext cx="397767" cy="397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4F527-6CDC-4293-9EEF-CDC917F79712}">
      <dsp:nvSpPr>
        <dsp:cNvPr id="0" name=""/>
        <dsp:cNvSpPr/>
      </dsp:nvSpPr>
      <dsp:spPr>
        <a:xfrm>
          <a:off x="835310" y="169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/>
            <a:t>P</a:t>
          </a:r>
          <a:r>
            <a:rPr lang="en-GB" sz="1800" b="0" i="0" kern="1200"/>
            <a:t>erception of the environment</a:t>
          </a:r>
          <a:endParaRPr lang="en-US" sz="1800" kern="1200"/>
        </a:p>
      </dsp:txBody>
      <dsp:txXfrm>
        <a:off x="835310" y="1697"/>
        <a:ext cx="5555964" cy="723212"/>
      </dsp:txXfrm>
    </dsp:sp>
    <dsp:sp modelId="{6D9A7058-54A7-48A7-B6E6-0626951C8CD1}">
      <dsp:nvSpPr>
        <dsp:cNvPr id="0" name=""/>
        <dsp:cNvSpPr/>
      </dsp:nvSpPr>
      <dsp:spPr>
        <a:xfrm>
          <a:off x="0" y="905713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B7842-0B2B-471A-903C-2E33201975BC}">
      <dsp:nvSpPr>
        <dsp:cNvPr id="0" name=""/>
        <dsp:cNvSpPr/>
      </dsp:nvSpPr>
      <dsp:spPr>
        <a:xfrm>
          <a:off x="218771" y="1068436"/>
          <a:ext cx="397767" cy="397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A88A5-F9A1-443C-8B25-BDA1D82530C6}">
      <dsp:nvSpPr>
        <dsp:cNvPr id="0" name=""/>
        <dsp:cNvSpPr/>
      </dsp:nvSpPr>
      <dsp:spPr>
        <a:xfrm>
          <a:off x="835310" y="905713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/>
            <a:t>Differentiation of objects, events and situations</a:t>
          </a:r>
          <a:endParaRPr lang="en-US" sz="1800" kern="1200"/>
        </a:p>
      </dsp:txBody>
      <dsp:txXfrm>
        <a:off x="835310" y="905713"/>
        <a:ext cx="5555964" cy="723212"/>
      </dsp:txXfrm>
    </dsp:sp>
    <dsp:sp modelId="{BC267012-3742-4608-BA3F-A8A86FDCA425}">
      <dsp:nvSpPr>
        <dsp:cNvPr id="0" name=""/>
        <dsp:cNvSpPr/>
      </dsp:nvSpPr>
      <dsp:spPr>
        <a:xfrm>
          <a:off x="0" y="1809729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C5673-2432-440C-A78F-3E02A187AB11}">
      <dsp:nvSpPr>
        <dsp:cNvPr id="0" name=""/>
        <dsp:cNvSpPr/>
      </dsp:nvSpPr>
      <dsp:spPr>
        <a:xfrm>
          <a:off x="218771" y="1972452"/>
          <a:ext cx="397767" cy="397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B442D-E450-403E-B85E-A89178E437D3}">
      <dsp:nvSpPr>
        <dsp:cNvPr id="0" name=""/>
        <dsp:cNvSpPr/>
      </dsp:nvSpPr>
      <dsp:spPr>
        <a:xfrm>
          <a:off x="835310" y="1809729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/>
            <a:t>Assesment of relations among them</a:t>
          </a:r>
          <a:endParaRPr lang="en-US" sz="1800" kern="1200"/>
        </a:p>
      </dsp:txBody>
      <dsp:txXfrm>
        <a:off x="835310" y="1809729"/>
        <a:ext cx="5555964" cy="723212"/>
      </dsp:txXfrm>
    </dsp:sp>
    <dsp:sp modelId="{37F67216-C8BD-4CB1-8699-190A9F4701E0}">
      <dsp:nvSpPr>
        <dsp:cNvPr id="0" name=""/>
        <dsp:cNvSpPr/>
      </dsp:nvSpPr>
      <dsp:spPr>
        <a:xfrm>
          <a:off x="0" y="2713745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4D0CA-FB79-4317-89BD-0E201D405193}">
      <dsp:nvSpPr>
        <dsp:cNvPr id="0" name=""/>
        <dsp:cNvSpPr/>
      </dsp:nvSpPr>
      <dsp:spPr>
        <a:xfrm>
          <a:off x="218771" y="2876467"/>
          <a:ext cx="397767" cy="3977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4D051-50C7-4B9D-BB37-D6985245B154}">
      <dsp:nvSpPr>
        <dsp:cNvPr id="0" name=""/>
        <dsp:cNvSpPr/>
      </dsp:nvSpPr>
      <dsp:spPr>
        <a:xfrm>
          <a:off x="835310" y="2713745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/>
            <a:t>Creation of internal models of the environment</a:t>
          </a:r>
          <a:endParaRPr lang="en-US" sz="1800" kern="1200"/>
        </a:p>
      </dsp:txBody>
      <dsp:txXfrm>
        <a:off x="835310" y="2713745"/>
        <a:ext cx="5555964" cy="723212"/>
      </dsp:txXfrm>
    </dsp:sp>
    <dsp:sp modelId="{B474BE07-3513-4828-BBEC-5FF1F8232390}">
      <dsp:nvSpPr>
        <dsp:cNvPr id="0" name=""/>
        <dsp:cNvSpPr/>
      </dsp:nvSpPr>
      <dsp:spPr>
        <a:xfrm>
          <a:off x="0" y="3617761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075A3-5883-48CB-81B8-C3377EA941F1}">
      <dsp:nvSpPr>
        <dsp:cNvPr id="0" name=""/>
        <dsp:cNvSpPr/>
      </dsp:nvSpPr>
      <dsp:spPr>
        <a:xfrm>
          <a:off x="218771" y="3780483"/>
          <a:ext cx="397767" cy="3977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1D04D-7AD5-4196-B9E3-20E752C00E1C}">
      <dsp:nvSpPr>
        <dsp:cNvPr id="0" name=""/>
        <dsp:cNvSpPr/>
      </dsp:nvSpPr>
      <dsp:spPr>
        <a:xfrm>
          <a:off x="835310" y="3617761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/>
            <a:t>Adoption of decisions</a:t>
          </a:r>
          <a:endParaRPr lang="en-US" sz="1800" kern="1200"/>
        </a:p>
      </dsp:txBody>
      <dsp:txXfrm>
        <a:off x="835310" y="3617761"/>
        <a:ext cx="5555964" cy="723212"/>
      </dsp:txXfrm>
    </dsp:sp>
    <dsp:sp modelId="{B9755063-DC28-4F71-AD7A-88CA5B35E1A5}">
      <dsp:nvSpPr>
        <dsp:cNvPr id="0" name=""/>
        <dsp:cNvSpPr/>
      </dsp:nvSpPr>
      <dsp:spPr>
        <a:xfrm>
          <a:off x="0" y="4521777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D29CE-271C-40D5-85F6-33753F59A5B1}">
      <dsp:nvSpPr>
        <dsp:cNvPr id="0" name=""/>
        <dsp:cNvSpPr/>
      </dsp:nvSpPr>
      <dsp:spPr>
        <a:xfrm>
          <a:off x="218771" y="4684499"/>
          <a:ext cx="397767" cy="3977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738E8-4140-491A-A043-F0B354C1E0AD}">
      <dsp:nvSpPr>
        <dsp:cNvPr id="0" name=""/>
        <dsp:cNvSpPr/>
      </dsp:nvSpPr>
      <dsp:spPr>
        <a:xfrm>
          <a:off x="835310" y="452177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/>
            <a:t>Perception of consequences of those decisions</a:t>
          </a:r>
          <a:endParaRPr lang="en-US" sz="1800" kern="1200"/>
        </a:p>
      </dsp:txBody>
      <dsp:txXfrm>
        <a:off x="835310" y="4521777"/>
        <a:ext cx="5555964" cy="723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C9F4F-99D8-40D0-AF12-1B03EE09C886}">
      <dsp:nvSpPr>
        <dsp:cNvPr id="0" name=""/>
        <dsp:cNvSpPr/>
      </dsp:nvSpPr>
      <dsp:spPr>
        <a:xfrm>
          <a:off x="2819" y="257194"/>
          <a:ext cx="2237149" cy="1342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10. 5. 2017 – </a:t>
          </a:r>
          <a:r>
            <a:rPr lang="cs-CZ" sz="1400" i="1" kern="1200"/>
            <a:t>Single Digital Market – development of AI</a:t>
          </a:r>
          <a:endParaRPr lang="en-US" sz="1400" kern="1200"/>
        </a:p>
      </dsp:txBody>
      <dsp:txXfrm>
        <a:off x="2819" y="257194"/>
        <a:ext cx="2237149" cy="1342289"/>
      </dsp:txXfrm>
    </dsp:sp>
    <dsp:sp modelId="{BCE7CCDD-60C3-4EA8-B3DF-78476C619A26}">
      <dsp:nvSpPr>
        <dsp:cNvPr id="0" name=""/>
        <dsp:cNvSpPr/>
      </dsp:nvSpPr>
      <dsp:spPr>
        <a:xfrm>
          <a:off x="2463684" y="257194"/>
          <a:ext cx="2237149" cy="1342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21. 7. 2017 – </a:t>
          </a:r>
          <a:r>
            <a:rPr lang="en-US" sz="1400" i="1" kern="1200"/>
            <a:t>Report with Recommendations to the Commission on Civil Law Rules on Robotics</a:t>
          </a:r>
          <a:r>
            <a:rPr lang="cs-CZ" sz="1400" i="1" kern="1200"/>
            <a:t> – </a:t>
          </a:r>
          <a:r>
            <a:rPr lang="cs-CZ" sz="1400" kern="1200"/>
            <a:t>law, ethics</a:t>
          </a:r>
          <a:endParaRPr lang="en-US" sz="1400" kern="1200"/>
        </a:p>
      </dsp:txBody>
      <dsp:txXfrm>
        <a:off x="2463684" y="257194"/>
        <a:ext cx="2237149" cy="1342289"/>
      </dsp:txXfrm>
    </dsp:sp>
    <dsp:sp modelId="{3C5E822F-417B-4CB9-BCDE-DDC23E6F7B43}">
      <dsp:nvSpPr>
        <dsp:cNvPr id="0" name=""/>
        <dsp:cNvSpPr/>
      </dsp:nvSpPr>
      <dsp:spPr>
        <a:xfrm>
          <a:off x="4924548" y="257194"/>
          <a:ext cx="2237149" cy="13422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10. 4. 2018 – </a:t>
          </a:r>
          <a:r>
            <a:rPr lang="cs-CZ" sz="1400" i="1" kern="1200"/>
            <a:t>Declaration of Cooperation on Artificial Intelligence</a:t>
          </a:r>
          <a:endParaRPr lang="en-US" sz="1400" kern="1200"/>
        </a:p>
      </dsp:txBody>
      <dsp:txXfrm>
        <a:off x="4924548" y="257194"/>
        <a:ext cx="2237149" cy="1342289"/>
      </dsp:txXfrm>
    </dsp:sp>
    <dsp:sp modelId="{61DFE502-5EB4-4611-8FF1-A9B0462C9B86}">
      <dsp:nvSpPr>
        <dsp:cNvPr id="0" name=""/>
        <dsp:cNvSpPr/>
      </dsp:nvSpPr>
      <dsp:spPr>
        <a:xfrm>
          <a:off x="7385413" y="257194"/>
          <a:ext cx="2237149" cy="13422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25. 4. 2018 – </a:t>
          </a:r>
          <a:r>
            <a:rPr lang="cs-CZ" sz="1400" i="1" kern="1200"/>
            <a:t>Artificial Intelligence for Europe </a:t>
          </a:r>
          <a:r>
            <a:rPr lang="cs-CZ" sz="1400" kern="1200"/>
            <a:t>– common european approach</a:t>
          </a:r>
          <a:endParaRPr lang="en-US" sz="1400" kern="1200"/>
        </a:p>
      </dsp:txBody>
      <dsp:txXfrm>
        <a:off x="7385413" y="257194"/>
        <a:ext cx="2237149" cy="1342289"/>
      </dsp:txXfrm>
    </dsp:sp>
    <dsp:sp modelId="{91067952-2443-400A-B9E8-E2927F6E2433}">
      <dsp:nvSpPr>
        <dsp:cNvPr id="0" name=""/>
        <dsp:cNvSpPr/>
      </dsp:nvSpPr>
      <dsp:spPr>
        <a:xfrm>
          <a:off x="1233252" y="1823198"/>
          <a:ext cx="2237149" cy="13422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7. 12. 2018 – </a:t>
          </a:r>
          <a:r>
            <a:rPr lang="cs-CZ" sz="1400" i="1" kern="1200"/>
            <a:t>Coordinated plan for artificial intelligence </a:t>
          </a:r>
          <a:r>
            <a:rPr lang="cs-CZ" sz="1400" kern="1200"/>
            <a:t>– part </a:t>
          </a:r>
          <a:r>
            <a:rPr lang="cs-CZ" sz="1400" i="1" kern="1200"/>
            <a:t>Ethics by design and the regulatory framework </a:t>
          </a:r>
          <a:endParaRPr lang="en-US" sz="1400" kern="1200"/>
        </a:p>
      </dsp:txBody>
      <dsp:txXfrm>
        <a:off x="1233252" y="1823198"/>
        <a:ext cx="2237149" cy="1342289"/>
      </dsp:txXfrm>
    </dsp:sp>
    <dsp:sp modelId="{063EE66B-8DFD-445B-AB85-9084EA118FC3}">
      <dsp:nvSpPr>
        <dsp:cNvPr id="0" name=""/>
        <dsp:cNvSpPr/>
      </dsp:nvSpPr>
      <dsp:spPr>
        <a:xfrm>
          <a:off x="3694116" y="1823198"/>
          <a:ext cx="2237149" cy="1342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8. 4. 2019 – </a:t>
          </a:r>
          <a:r>
            <a:rPr lang="cs-CZ" sz="1400" i="1" kern="1200"/>
            <a:t>Draft of the Ethics Guidelines for Trustworthy AI</a:t>
          </a:r>
          <a:endParaRPr lang="en-US" sz="1400" kern="1200"/>
        </a:p>
      </dsp:txBody>
      <dsp:txXfrm>
        <a:off x="3694116" y="1823198"/>
        <a:ext cx="2237149" cy="1342289"/>
      </dsp:txXfrm>
    </dsp:sp>
    <dsp:sp modelId="{8186C254-B4FA-4F3A-B70A-FB09B9D2F1BE}">
      <dsp:nvSpPr>
        <dsp:cNvPr id="0" name=""/>
        <dsp:cNvSpPr/>
      </dsp:nvSpPr>
      <dsp:spPr>
        <a:xfrm>
          <a:off x="6154981" y="1823198"/>
          <a:ext cx="2237149" cy="1342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i="1" kern="1200"/>
            <a:t>AI H-LEG (High-Level Expert Group)</a:t>
          </a:r>
          <a:endParaRPr lang="en-US" sz="1400" kern="1200"/>
        </a:p>
      </dsp:txBody>
      <dsp:txXfrm>
        <a:off x="6154981" y="1823198"/>
        <a:ext cx="2237149" cy="1342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B0133-D2AF-4564-A992-A54949CAD222}">
      <dsp:nvSpPr>
        <dsp:cNvPr id="0" name=""/>
        <dsp:cNvSpPr/>
      </dsp:nvSpPr>
      <dsp:spPr>
        <a:xfrm>
          <a:off x="3064551" y="672839"/>
          <a:ext cx="519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616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10604" y="715808"/>
        <a:ext cx="27510" cy="5502"/>
      </dsp:txXfrm>
    </dsp:sp>
    <dsp:sp modelId="{25923FC8-A48E-400C-831C-D869DDFA59FF}">
      <dsp:nvSpPr>
        <dsp:cNvPr id="0" name=""/>
        <dsp:cNvSpPr/>
      </dsp:nvSpPr>
      <dsp:spPr>
        <a:xfrm>
          <a:off x="674105" y="885"/>
          <a:ext cx="2392246" cy="14353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222" tIns="123045" rIns="117222" bIns="12304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Specific issues in the protection of human rights and democracy</a:t>
          </a:r>
          <a:endParaRPr lang="en-US" sz="1400" kern="1200"/>
        </a:p>
      </dsp:txBody>
      <dsp:txXfrm>
        <a:off x="674105" y="885"/>
        <a:ext cx="2392246" cy="1435347"/>
      </dsp:txXfrm>
    </dsp:sp>
    <dsp:sp modelId="{303A42E1-D4A5-4139-94CB-657F831A4F77}">
      <dsp:nvSpPr>
        <dsp:cNvPr id="0" name=""/>
        <dsp:cNvSpPr/>
      </dsp:nvSpPr>
      <dsp:spPr>
        <a:xfrm>
          <a:off x="6007014" y="672839"/>
          <a:ext cx="519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616" y="45720"/>
              </a:lnTo>
            </a:path>
          </a:pathLst>
        </a:custGeom>
        <a:noFill/>
        <a:ln w="9525" cap="rnd" cmpd="sng" algn="ctr">
          <a:solidFill>
            <a:schemeClr val="accent2">
              <a:hueOff val="338703"/>
              <a:satOff val="-1658"/>
              <a:lumOff val="93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3067" y="715808"/>
        <a:ext cx="27510" cy="5502"/>
      </dsp:txXfrm>
    </dsp:sp>
    <dsp:sp modelId="{745E692D-E986-4DB1-9EA0-4E9B750DB3C3}">
      <dsp:nvSpPr>
        <dsp:cNvPr id="0" name=""/>
        <dsp:cNvSpPr/>
      </dsp:nvSpPr>
      <dsp:spPr>
        <a:xfrm>
          <a:off x="3616568" y="885"/>
          <a:ext cx="2392246" cy="1435347"/>
        </a:xfrm>
        <a:prstGeom prst="rect">
          <a:avLst/>
        </a:prstGeom>
        <a:gradFill rotWithShape="0">
          <a:gsLst>
            <a:gs pos="0">
              <a:schemeClr val="accent2">
                <a:hueOff val="270963"/>
                <a:satOff val="-1326"/>
                <a:lumOff val="745"/>
                <a:alphaOff val="0"/>
                <a:tint val="98000"/>
                <a:lumMod val="114000"/>
              </a:schemeClr>
            </a:gs>
            <a:gs pos="100000">
              <a:schemeClr val="accent2">
                <a:hueOff val="270963"/>
                <a:satOff val="-1326"/>
                <a:lumOff val="74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222" tIns="123045" rIns="117222" bIns="12304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1" kern="1200"/>
            <a:t>Governing the Game Changer </a:t>
          </a:r>
          <a:r>
            <a:rPr lang="cs-CZ" sz="1400" b="0" i="0" kern="1200"/>
            <a:t>– Conclusions from the conference – 27 February 2019</a:t>
          </a:r>
          <a:endParaRPr lang="en-US" sz="1400" kern="1200"/>
        </a:p>
      </dsp:txBody>
      <dsp:txXfrm>
        <a:off x="3616568" y="885"/>
        <a:ext cx="2392246" cy="1435347"/>
      </dsp:txXfrm>
    </dsp:sp>
    <dsp:sp modelId="{D0BE1754-83D7-409C-9D80-67D0C381F2FB}">
      <dsp:nvSpPr>
        <dsp:cNvPr id="0" name=""/>
        <dsp:cNvSpPr/>
      </dsp:nvSpPr>
      <dsp:spPr>
        <a:xfrm>
          <a:off x="1870228" y="1434433"/>
          <a:ext cx="5884925" cy="519616"/>
        </a:xfrm>
        <a:custGeom>
          <a:avLst/>
          <a:gdLst/>
          <a:ahLst/>
          <a:cxnLst/>
          <a:rect l="0" t="0" r="0" b="0"/>
          <a:pathLst>
            <a:path>
              <a:moveTo>
                <a:pt x="5884925" y="0"/>
              </a:moveTo>
              <a:lnTo>
                <a:pt x="5884925" y="276908"/>
              </a:lnTo>
              <a:lnTo>
                <a:pt x="0" y="276908"/>
              </a:lnTo>
              <a:lnTo>
                <a:pt x="0" y="519616"/>
              </a:lnTo>
            </a:path>
          </a:pathLst>
        </a:custGeom>
        <a:noFill/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64926" y="1691490"/>
        <a:ext cx="295529" cy="5502"/>
      </dsp:txXfrm>
    </dsp:sp>
    <dsp:sp modelId="{EE9FC13F-198F-4505-AD6D-1DB69423DD53}">
      <dsp:nvSpPr>
        <dsp:cNvPr id="0" name=""/>
        <dsp:cNvSpPr/>
      </dsp:nvSpPr>
      <dsp:spPr>
        <a:xfrm>
          <a:off x="6559031" y="885"/>
          <a:ext cx="2392246" cy="1435347"/>
        </a:xfrm>
        <a:prstGeom prst="rect">
          <a:avLst/>
        </a:prstGeom>
        <a:gradFill rotWithShape="0">
          <a:gsLst>
            <a:gs pos="0">
              <a:schemeClr val="accent2">
                <a:hueOff val="541926"/>
                <a:satOff val="-2653"/>
                <a:lumOff val="1490"/>
                <a:alphaOff val="0"/>
                <a:tint val="98000"/>
                <a:lumMod val="114000"/>
              </a:schemeClr>
            </a:gs>
            <a:gs pos="100000">
              <a:schemeClr val="accent2">
                <a:hueOff val="541926"/>
                <a:satOff val="-2653"/>
                <a:lumOff val="149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222" tIns="123045" rIns="117222" bIns="12304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/>
            <a:t>The European Commission for the Efficiency of Justice</a:t>
          </a:r>
          <a:r>
            <a:rPr lang="en-US" sz="1400" b="0" i="0" kern="1200"/>
            <a:t> (ECFEJ)</a:t>
          </a:r>
          <a:r>
            <a:rPr lang="cs-CZ" sz="1400" b="0" i="0" kern="1200"/>
            <a:t> – monitoring body bringing together the national experts</a:t>
          </a:r>
          <a:endParaRPr lang="en-US" sz="1400" kern="1200"/>
        </a:p>
      </dsp:txBody>
      <dsp:txXfrm>
        <a:off x="6559031" y="885"/>
        <a:ext cx="2392246" cy="1435347"/>
      </dsp:txXfrm>
    </dsp:sp>
    <dsp:sp modelId="{78095022-E746-46CE-BD5E-9EEE43B65C21}">
      <dsp:nvSpPr>
        <dsp:cNvPr id="0" name=""/>
        <dsp:cNvSpPr/>
      </dsp:nvSpPr>
      <dsp:spPr>
        <a:xfrm>
          <a:off x="3064551" y="2658403"/>
          <a:ext cx="519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616" y="45720"/>
              </a:lnTo>
            </a:path>
          </a:pathLst>
        </a:custGeom>
        <a:noFill/>
        <a:ln w="9525" cap="rnd" cmpd="sng" algn="ctr">
          <a:solidFill>
            <a:schemeClr val="accent2">
              <a:hueOff val="1016110"/>
              <a:satOff val="-4974"/>
              <a:lumOff val="279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10604" y="2701372"/>
        <a:ext cx="27510" cy="5502"/>
      </dsp:txXfrm>
    </dsp:sp>
    <dsp:sp modelId="{B43719DA-7F4E-492A-B801-8F514F3F3E92}">
      <dsp:nvSpPr>
        <dsp:cNvPr id="0" name=""/>
        <dsp:cNvSpPr/>
      </dsp:nvSpPr>
      <dsp:spPr>
        <a:xfrm>
          <a:off x="674105" y="1986449"/>
          <a:ext cx="2392246" cy="1435347"/>
        </a:xfrm>
        <a:prstGeom prst="rect">
          <a:avLst/>
        </a:prstGeom>
        <a:gradFill rotWithShape="0">
          <a:gsLst>
            <a:gs pos="0">
              <a:schemeClr val="accent2">
                <a:hueOff val="812888"/>
                <a:satOff val="-3979"/>
                <a:lumOff val="2235"/>
                <a:alphaOff val="0"/>
                <a:tint val="98000"/>
                <a:lumMod val="114000"/>
              </a:schemeClr>
            </a:gs>
            <a:gs pos="100000">
              <a:schemeClr val="accent2">
                <a:hueOff val="812888"/>
                <a:satOff val="-3979"/>
                <a:lumOff val="223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222" tIns="123045" rIns="117222" bIns="12304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/>
            <a:t>Artificial Intelligence at the Service of the Judiciary</a:t>
          </a:r>
          <a:r>
            <a:rPr lang="cs-CZ" sz="1400" b="0" i="1" kern="1200"/>
            <a:t> </a:t>
          </a:r>
          <a:r>
            <a:rPr lang="cs-CZ" sz="1400" b="0" i="0" kern="1200"/>
            <a:t>– September 2018</a:t>
          </a:r>
          <a:endParaRPr lang="en-US" sz="1400" kern="1200"/>
        </a:p>
      </dsp:txBody>
      <dsp:txXfrm>
        <a:off x="674105" y="1986449"/>
        <a:ext cx="2392246" cy="1435347"/>
      </dsp:txXfrm>
    </dsp:sp>
    <dsp:sp modelId="{49F62902-F819-44AF-8C45-FBC8E36B33E1}">
      <dsp:nvSpPr>
        <dsp:cNvPr id="0" name=""/>
        <dsp:cNvSpPr/>
      </dsp:nvSpPr>
      <dsp:spPr>
        <a:xfrm>
          <a:off x="6007014" y="2658403"/>
          <a:ext cx="519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616" y="45720"/>
              </a:lnTo>
            </a:path>
          </a:pathLst>
        </a:custGeom>
        <a:noFill/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253067" y="2701372"/>
        <a:ext cx="27510" cy="5502"/>
      </dsp:txXfrm>
    </dsp:sp>
    <dsp:sp modelId="{D2058840-3775-40EA-8898-50B3AEBAE9DA}">
      <dsp:nvSpPr>
        <dsp:cNvPr id="0" name=""/>
        <dsp:cNvSpPr/>
      </dsp:nvSpPr>
      <dsp:spPr>
        <a:xfrm>
          <a:off x="3616568" y="1986449"/>
          <a:ext cx="2392246" cy="1435347"/>
        </a:xfrm>
        <a:prstGeom prst="rect">
          <a:avLst/>
        </a:prstGeom>
        <a:gradFill rotWithShape="0">
          <a:gsLst>
            <a:gs pos="0">
              <a:schemeClr val="accent2">
                <a:hueOff val="1083851"/>
                <a:satOff val="-5306"/>
                <a:lumOff val="2980"/>
                <a:alphaOff val="0"/>
                <a:tint val="98000"/>
                <a:lumMod val="114000"/>
              </a:schemeClr>
            </a:gs>
            <a:gs pos="100000">
              <a:schemeClr val="accent2">
                <a:hueOff val="1083851"/>
                <a:satOff val="-5306"/>
                <a:lumOff val="298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222" tIns="123045" rIns="117222" bIns="12304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/>
            <a:t>European ethical charter on the use of artificial intelligence in judicial systems and their environment </a:t>
          </a:r>
          <a:r>
            <a:rPr lang="cs-CZ" sz="1400" b="0" i="0" kern="1200" dirty="0"/>
            <a:t>– </a:t>
          </a:r>
          <a:r>
            <a:rPr lang="cs-CZ" sz="1400" b="0" i="0" kern="1200" dirty="0" err="1"/>
            <a:t>December</a:t>
          </a:r>
          <a:r>
            <a:rPr lang="cs-CZ" sz="1400" b="0" i="0" kern="1200" dirty="0"/>
            <a:t> 2018</a:t>
          </a:r>
          <a:endParaRPr lang="en-US" sz="1400" kern="1200" dirty="0"/>
        </a:p>
      </dsp:txBody>
      <dsp:txXfrm>
        <a:off x="3616568" y="1986449"/>
        <a:ext cx="2392246" cy="1435347"/>
      </dsp:txXfrm>
    </dsp:sp>
    <dsp:sp modelId="{68E88F21-125C-49B7-9E14-630A5ABFCEE2}">
      <dsp:nvSpPr>
        <dsp:cNvPr id="0" name=""/>
        <dsp:cNvSpPr/>
      </dsp:nvSpPr>
      <dsp:spPr>
        <a:xfrm>
          <a:off x="6559031" y="1986449"/>
          <a:ext cx="2392246" cy="1435347"/>
        </a:xfrm>
        <a:prstGeom prst="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222" tIns="123045" rIns="117222" bIns="123045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i="1" kern="1200" dirty="0" err="1"/>
            <a:t>Foundation</a:t>
          </a:r>
          <a:r>
            <a:rPr lang="cs-CZ" sz="1400" i="1" kern="1200" dirty="0"/>
            <a:t> </a:t>
          </a:r>
          <a:r>
            <a:rPr lang="cs-CZ" sz="1400" i="1" kern="1200" dirty="0" err="1"/>
            <a:t>of</a:t>
          </a:r>
          <a:r>
            <a:rPr lang="cs-CZ" sz="1400" i="1" kern="1200" dirty="0"/>
            <a:t> CAHAI (Ad Hoc </a:t>
          </a:r>
          <a:r>
            <a:rPr lang="cs-CZ" sz="1400" i="1" kern="1200" dirty="0" err="1"/>
            <a:t>Committee</a:t>
          </a:r>
          <a:r>
            <a:rPr lang="cs-CZ" sz="1400" i="1" kern="1200" dirty="0"/>
            <a:t> on </a:t>
          </a:r>
          <a:r>
            <a:rPr lang="cs-CZ" sz="1400" i="1" kern="1200" dirty="0" err="1"/>
            <a:t>Artificial</a:t>
          </a:r>
          <a:r>
            <a:rPr lang="cs-CZ" sz="1400" i="1" kern="1200" dirty="0"/>
            <a:t> </a:t>
          </a:r>
          <a:r>
            <a:rPr lang="cs-CZ" sz="1400" i="1" kern="1200" dirty="0" err="1"/>
            <a:t>Intelligence</a:t>
          </a:r>
          <a:r>
            <a:rPr lang="cs-CZ" sz="1400" i="1" kern="1200" dirty="0"/>
            <a:t>) </a:t>
          </a:r>
          <a:r>
            <a:rPr lang="cs-CZ" sz="1400" kern="1200" dirty="0"/>
            <a:t>– </a:t>
          </a:r>
          <a:r>
            <a:rPr lang="cs-CZ" sz="1400" kern="1200" dirty="0" err="1"/>
            <a:t>November</a:t>
          </a:r>
          <a:r>
            <a:rPr lang="cs-CZ" sz="1400" kern="1200" dirty="0"/>
            <a:t> 2019</a:t>
          </a:r>
          <a:endParaRPr lang="en-US" sz="1400" kern="1200" dirty="0"/>
        </a:p>
      </dsp:txBody>
      <dsp:txXfrm>
        <a:off x="6559031" y="1986449"/>
        <a:ext cx="2392246" cy="1435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B1CBF-7192-46D5-98CB-D3B09F7D6C4C}">
      <dsp:nvSpPr>
        <dsp:cNvPr id="0" name=""/>
        <dsp:cNvSpPr/>
      </dsp:nvSpPr>
      <dsp:spPr>
        <a:xfrm>
          <a:off x="61415" y="162392"/>
          <a:ext cx="1258021" cy="12580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0C351-BDBC-43A8-AD56-424C0BF7C7D2}">
      <dsp:nvSpPr>
        <dsp:cNvPr id="0" name=""/>
        <dsp:cNvSpPr/>
      </dsp:nvSpPr>
      <dsp:spPr>
        <a:xfrm>
          <a:off x="325600" y="426576"/>
          <a:ext cx="729652" cy="729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08229-35D1-49A3-BECF-E51525E78442}">
      <dsp:nvSpPr>
        <dsp:cNvPr id="0" name=""/>
        <dsp:cNvSpPr/>
      </dsp:nvSpPr>
      <dsp:spPr>
        <a:xfrm>
          <a:off x="1589012" y="162392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The Czech Republic is one of the signatories of the </a:t>
          </a:r>
          <a:r>
            <a:rPr lang="en-US" sz="1400" b="0" i="1" kern="1200" dirty="0"/>
            <a:t>Declaration on Cooperation on Artificial Intelligence</a:t>
          </a:r>
          <a:endParaRPr lang="en-US" sz="1400" kern="1200" dirty="0"/>
        </a:p>
      </dsp:txBody>
      <dsp:txXfrm>
        <a:off x="1589012" y="162392"/>
        <a:ext cx="2965335" cy="1258021"/>
      </dsp:txXfrm>
    </dsp:sp>
    <dsp:sp modelId="{6510B989-0D83-4B21-8F53-CC8ED1E9A08E}">
      <dsp:nvSpPr>
        <dsp:cNvPr id="0" name=""/>
        <dsp:cNvSpPr/>
      </dsp:nvSpPr>
      <dsp:spPr>
        <a:xfrm>
          <a:off x="5071035" y="162392"/>
          <a:ext cx="1258021" cy="12580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7F6BF-C2AB-45FF-8DAA-9FCA4D817D6A}">
      <dsp:nvSpPr>
        <dsp:cNvPr id="0" name=""/>
        <dsp:cNvSpPr/>
      </dsp:nvSpPr>
      <dsp:spPr>
        <a:xfrm>
          <a:off x="5335219" y="426576"/>
          <a:ext cx="729652" cy="729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0B6C3-50A5-4CD1-9A16-60A73D06B8C4}">
      <dsp:nvSpPr>
        <dsp:cNvPr id="0" name=""/>
        <dsp:cNvSpPr/>
      </dsp:nvSpPr>
      <dsp:spPr>
        <a:xfrm>
          <a:off x="6598632" y="162392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December 2018 - </a:t>
          </a:r>
          <a:r>
            <a:rPr lang="en-US" sz="1400" b="0" i="1" kern="1200"/>
            <a:t>Analysis of the Development Potential of Artificial Intelligence in the Czech Republic </a:t>
          </a:r>
          <a:r>
            <a:rPr lang="cs-CZ" sz="1400" b="0" i="0" kern="1200"/>
            <a:t>– 3rd part on legal and ethical aspects</a:t>
          </a:r>
          <a:endParaRPr lang="en-US" sz="1400" kern="1200"/>
        </a:p>
      </dsp:txBody>
      <dsp:txXfrm>
        <a:off x="6598632" y="162392"/>
        <a:ext cx="2965335" cy="1258021"/>
      </dsp:txXfrm>
    </dsp:sp>
    <dsp:sp modelId="{AAD073A0-5CCC-4A36-B53B-63B7394CF3C3}">
      <dsp:nvSpPr>
        <dsp:cNvPr id="0" name=""/>
        <dsp:cNvSpPr/>
      </dsp:nvSpPr>
      <dsp:spPr>
        <a:xfrm>
          <a:off x="61415" y="2002269"/>
          <a:ext cx="1258021" cy="12580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534B7-7ACA-4AB5-B43C-375CE6712611}">
      <dsp:nvSpPr>
        <dsp:cNvPr id="0" name=""/>
        <dsp:cNvSpPr/>
      </dsp:nvSpPr>
      <dsp:spPr>
        <a:xfrm>
          <a:off x="325600" y="2266453"/>
          <a:ext cx="729652" cy="7296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539F9-1B4E-436A-85AA-42E6808E01D3}">
      <dsp:nvSpPr>
        <dsp:cNvPr id="0" name=""/>
        <dsp:cNvSpPr/>
      </dsp:nvSpPr>
      <dsp:spPr>
        <a:xfrm>
          <a:off x="1589012" y="2002269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 err="1"/>
            <a:t>Spring</a:t>
          </a:r>
          <a:r>
            <a:rPr lang="cs-CZ" sz="1400" b="0" i="0" kern="1200" dirty="0"/>
            <a:t> 2019 </a:t>
          </a:r>
          <a:r>
            <a:rPr lang="cs-CZ" sz="1400" b="0" i="1" kern="1200" dirty="0"/>
            <a:t>- </a:t>
          </a:r>
          <a:r>
            <a:rPr lang="en-US" sz="1400" b="0" i="1" kern="1200" dirty="0"/>
            <a:t>National Strategy of Artificial Intelligence</a:t>
          </a:r>
          <a:r>
            <a:rPr lang="cs-CZ" sz="1400" b="0" i="1" kern="1200" dirty="0"/>
            <a:t> </a:t>
          </a:r>
          <a:r>
            <a:rPr lang="en-US" sz="1400" b="0" i="0" kern="1200" dirty="0"/>
            <a:t>which builds on the recommendations in the study and the EU-wide </a:t>
          </a:r>
          <a:r>
            <a:rPr lang="en-US" sz="1400" b="0" i="1" kern="1200" dirty="0"/>
            <a:t>Coordinated Plan for Artificial Intelligence</a:t>
          </a:r>
          <a:endParaRPr lang="en-US" sz="1400" kern="1200" dirty="0"/>
        </a:p>
      </dsp:txBody>
      <dsp:txXfrm>
        <a:off x="1589012" y="2002269"/>
        <a:ext cx="2965335" cy="1258021"/>
      </dsp:txXfrm>
    </dsp:sp>
    <dsp:sp modelId="{F05BAA16-70D2-47D6-B717-F4C0F4DE9B97}">
      <dsp:nvSpPr>
        <dsp:cNvPr id="0" name=""/>
        <dsp:cNvSpPr/>
      </dsp:nvSpPr>
      <dsp:spPr>
        <a:xfrm>
          <a:off x="5071035" y="2002269"/>
          <a:ext cx="1258021" cy="12580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BCD85-1AD4-4BEC-AC95-E76188B61017}">
      <dsp:nvSpPr>
        <dsp:cNvPr id="0" name=""/>
        <dsp:cNvSpPr/>
      </dsp:nvSpPr>
      <dsp:spPr>
        <a:xfrm>
          <a:off x="5335219" y="2266453"/>
          <a:ext cx="729652" cy="7296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27BC5-8161-4EED-88F9-F16AAE6019ED}">
      <dsp:nvSpPr>
        <dsp:cNvPr id="0" name=""/>
        <dsp:cNvSpPr/>
      </dsp:nvSpPr>
      <dsp:spPr>
        <a:xfrm>
          <a:off x="6598632" y="2002269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/>
            <a:t>Platforms – academical, industrial, focus on autonomous vehicles</a:t>
          </a:r>
          <a:endParaRPr lang="en-US" sz="1400" kern="1200"/>
        </a:p>
      </dsp:txBody>
      <dsp:txXfrm>
        <a:off x="6598632" y="2002269"/>
        <a:ext cx="2965335" cy="1258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DB0CD-81BD-46AC-B81F-731CA15D9D6E}">
      <dsp:nvSpPr>
        <dsp:cNvPr id="0" name=""/>
        <dsp:cNvSpPr/>
      </dsp:nvSpPr>
      <dsp:spPr>
        <a:xfrm>
          <a:off x="941755" y="0"/>
          <a:ext cx="1003576" cy="8894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B3A16-7F26-40D7-9704-015802AD8998}">
      <dsp:nvSpPr>
        <dsp:cNvPr id="0" name=""/>
        <dsp:cNvSpPr/>
      </dsp:nvSpPr>
      <dsp:spPr>
        <a:xfrm>
          <a:off x="9863" y="1019747"/>
          <a:ext cx="2867360" cy="38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0" i="0" kern="1200"/>
            <a:t>Real – life testing</a:t>
          </a:r>
          <a:endParaRPr lang="en-US" sz="2400" kern="1200"/>
        </a:p>
      </dsp:txBody>
      <dsp:txXfrm>
        <a:off x="9863" y="1019747"/>
        <a:ext cx="2867360" cy="381187"/>
      </dsp:txXfrm>
    </dsp:sp>
    <dsp:sp modelId="{0149BB0D-A3D3-4579-8CD5-7BC789F02D74}">
      <dsp:nvSpPr>
        <dsp:cNvPr id="0" name=""/>
        <dsp:cNvSpPr/>
      </dsp:nvSpPr>
      <dsp:spPr>
        <a:xfrm>
          <a:off x="9863" y="1461544"/>
          <a:ext cx="2867360" cy="196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/>
            <a:t>Report with recommendations to the Commission on Civil Law Rules on Robotics (2015/2103(INL))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/>
            <a:t>Good for testing standard behaviour, but subjective, possibly biased (OICA</a:t>
          </a:r>
          <a:r>
            <a:rPr lang="cs-CZ" sz="1700" b="0" i="0" kern="1200"/>
            <a:t>)</a:t>
          </a:r>
          <a:endParaRPr lang="en-US" sz="1700" kern="1200"/>
        </a:p>
      </dsp:txBody>
      <dsp:txXfrm>
        <a:off x="9863" y="1461544"/>
        <a:ext cx="2867360" cy="1961138"/>
      </dsp:txXfrm>
    </dsp:sp>
    <dsp:sp modelId="{2256510E-1FFB-406C-9027-0A0692D49377}">
      <dsp:nvSpPr>
        <dsp:cNvPr id="0" name=""/>
        <dsp:cNvSpPr/>
      </dsp:nvSpPr>
      <dsp:spPr>
        <a:xfrm>
          <a:off x="4310903" y="0"/>
          <a:ext cx="1003576" cy="8894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D8C7B-9C12-4ED4-BBAF-937CE0C84CD5}">
      <dsp:nvSpPr>
        <dsp:cNvPr id="0" name=""/>
        <dsp:cNvSpPr/>
      </dsp:nvSpPr>
      <dsp:spPr>
        <a:xfrm>
          <a:off x="3379011" y="1019747"/>
          <a:ext cx="2867360" cy="38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0" i="0" kern="1200"/>
            <a:t>Black – box testing</a:t>
          </a:r>
          <a:endParaRPr lang="en-US" sz="2400" kern="1200"/>
        </a:p>
      </dsp:txBody>
      <dsp:txXfrm>
        <a:off x="3379011" y="1019747"/>
        <a:ext cx="2867360" cy="381187"/>
      </dsp:txXfrm>
    </dsp:sp>
    <dsp:sp modelId="{15B92C98-1229-4926-B459-CF2E7E0C0A18}">
      <dsp:nvSpPr>
        <dsp:cNvPr id="0" name=""/>
        <dsp:cNvSpPr/>
      </dsp:nvSpPr>
      <dsp:spPr>
        <a:xfrm>
          <a:off x="3379011" y="1461544"/>
          <a:ext cx="2867360" cy="196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/>
            <a:t>Only the desirability of the output is assessed</a:t>
          </a:r>
          <a:endParaRPr lang="en-US" sz="1700" kern="1200"/>
        </a:p>
      </dsp:txBody>
      <dsp:txXfrm>
        <a:off x="3379011" y="1461544"/>
        <a:ext cx="2867360" cy="1961138"/>
      </dsp:txXfrm>
    </dsp:sp>
    <dsp:sp modelId="{C1FE8B40-CBED-446C-859A-7157C02C9479}">
      <dsp:nvSpPr>
        <dsp:cNvPr id="0" name=""/>
        <dsp:cNvSpPr/>
      </dsp:nvSpPr>
      <dsp:spPr>
        <a:xfrm>
          <a:off x="7680051" y="0"/>
          <a:ext cx="1003576" cy="8894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B369B-30B0-4470-9FEB-0272C0869D75}">
      <dsp:nvSpPr>
        <dsp:cNvPr id="0" name=""/>
        <dsp:cNvSpPr/>
      </dsp:nvSpPr>
      <dsp:spPr>
        <a:xfrm>
          <a:off x="6748159" y="1019747"/>
          <a:ext cx="2867360" cy="38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b="0" i="0" kern="1200"/>
            <a:t>Hardware-in-loop</a:t>
          </a:r>
          <a:endParaRPr lang="en-US" sz="2400" kern="1200"/>
        </a:p>
      </dsp:txBody>
      <dsp:txXfrm>
        <a:off x="6748159" y="1019747"/>
        <a:ext cx="2867360" cy="381187"/>
      </dsp:txXfrm>
    </dsp:sp>
    <dsp:sp modelId="{08BCB26D-6552-42CF-9877-93902895C031}">
      <dsp:nvSpPr>
        <dsp:cNvPr id="0" name=""/>
        <dsp:cNvSpPr/>
      </dsp:nvSpPr>
      <dsp:spPr>
        <a:xfrm>
          <a:off x="6748159" y="1461544"/>
          <a:ext cx="2867360" cy="196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/>
            <a:t>Real-time testing, capability of the controller is tested by virtual stimuli coming from a computer integrated in the simulation environment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 err="1"/>
            <a:t>Research</a:t>
          </a:r>
          <a:r>
            <a:rPr lang="cs-CZ" sz="1700" b="0" i="0" kern="1200" dirty="0"/>
            <a:t> </a:t>
          </a:r>
          <a:r>
            <a:rPr lang="en-GB" sz="1700" b="0" i="0" kern="1200" dirty="0"/>
            <a:t>on how to adapt it for AI</a:t>
          </a:r>
          <a:endParaRPr lang="en-US" sz="1700" kern="1200" dirty="0"/>
        </a:p>
      </dsp:txBody>
      <dsp:txXfrm>
        <a:off x="6748159" y="1461544"/>
        <a:ext cx="2867360" cy="1961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115EB-EEC8-4122-9DAB-64EEA6CF413B}">
      <dsp:nvSpPr>
        <dsp:cNvPr id="0" name=""/>
        <dsp:cNvSpPr/>
      </dsp:nvSpPr>
      <dsp:spPr>
        <a:xfrm>
          <a:off x="0" y="4098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66AB2-0BA9-49B5-A581-7CE991DEBD0A}">
      <dsp:nvSpPr>
        <dsp:cNvPr id="0" name=""/>
        <dsp:cNvSpPr/>
      </dsp:nvSpPr>
      <dsp:spPr>
        <a:xfrm>
          <a:off x="264107" y="200542"/>
          <a:ext cx="480194" cy="4801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42C78-5CFA-4E92-8865-BD7B3B019340}">
      <dsp:nvSpPr>
        <dsp:cNvPr id="0" name=""/>
        <dsp:cNvSpPr/>
      </dsp:nvSpPr>
      <dsp:spPr>
        <a:xfrm>
          <a:off x="1008409" y="4098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Is new regulation for AI needed?</a:t>
          </a:r>
          <a:endParaRPr lang="en-US" sz="1900" kern="1200"/>
        </a:p>
      </dsp:txBody>
      <dsp:txXfrm>
        <a:off x="1008409" y="4098"/>
        <a:ext cx="5382865" cy="873081"/>
      </dsp:txXfrm>
    </dsp:sp>
    <dsp:sp modelId="{26BAE4BF-6A01-408E-8B42-7D7B8F1BC0A6}">
      <dsp:nvSpPr>
        <dsp:cNvPr id="0" name=""/>
        <dsp:cNvSpPr/>
      </dsp:nvSpPr>
      <dsp:spPr>
        <a:xfrm>
          <a:off x="0" y="1095450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16522-84A4-4AC7-BA81-829FAE38D218}">
      <dsp:nvSpPr>
        <dsp:cNvPr id="0" name=""/>
        <dsp:cNvSpPr/>
      </dsp:nvSpPr>
      <dsp:spPr>
        <a:xfrm>
          <a:off x="264107" y="1291894"/>
          <a:ext cx="480194" cy="4801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7EE05-E6AD-4DF2-A948-CB50929B8D00}">
      <dsp:nvSpPr>
        <dsp:cNvPr id="0" name=""/>
        <dsp:cNvSpPr/>
      </dsp:nvSpPr>
      <dsp:spPr>
        <a:xfrm>
          <a:off x="1008409" y="1095450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When is it possible to use analogy?</a:t>
          </a:r>
          <a:endParaRPr lang="en-US" sz="1900" kern="1200"/>
        </a:p>
      </dsp:txBody>
      <dsp:txXfrm>
        <a:off x="1008409" y="1095450"/>
        <a:ext cx="5382865" cy="873081"/>
      </dsp:txXfrm>
    </dsp:sp>
    <dsp:sp modelId="{3B7821FA-1664-46C9-9F5D-E895FDE87590}">
      <dsp:nvSpPr>
        <dsp:cNvPr id="0" name=""/>
        <dsp:cNvSpPr/>
      </dsp:nvSpPr>
      <dsp:spPr>
        <a:xfrm>
          <a:off x="0" y="2186802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7880B-5536-48DE-B61E-44A9A0A19CE7}">
      <dsp:nvSpPr>
        <dsp:cNvPr id="0" name=""/>
        <dsp:cNvSpPr/>
      </dsp:nvSpPr>
      <dsp:spPr>
        <a:xfrm>
          <a:off x="264107" y="2383246"/>
          <a:ext cx="480194" cy="4801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4AABB-1301-4C9B-8811-2786980DC2DD}">
      <dsp:nvSpPr>
        <dsp:cNvPr id="0" name=""/>
        <dsp:cNvSpPr/>
      </dsp:nvSpPr>
      <dsp:spPr>
        <a:xfrm>
          <a:off x="1008409" y="2186802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Is it just another „new technology“ or are there differences?</a:t>
          </a:r>
          <a:endParaRPr lang="en-US" sz="1900" kern="1200"/>
        </a:p>
      </dsp:txBody>
      <dsp:txXfrm>
        <a:off x="1008409" y="2186802"/>
        <a:ext cx="5382865" cy="873081"/>
      </dsp:txXfrm>
    </dsp:sp>
    <dsp:sp modelId="{484A08C6-C3D0-454C-84DE-9D2C7BAC4E6A}">
      <dsp:nvSpPr>
        <dsp:cNvPr id="0" name=""/>
        <dsp:cNvSpPr/>
      </dsp:nvSpPr>
      <dsp:spPr>
        <a:xfrm>
          <a:off x="0" y="3278154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FBAF8-7AD4-4461-8DAF-53793568517D}">
      <dsp:nvSpPr>
        <dsp:cNvPr id="0" name=""/>
        <dsp:cNvSpPr/>
      </dsp:nvSpPr>
      <dsp:spPr>
        <a:xfrm>
          <a:off x="264107" y="3474597"/>
          <a:ext cx="480194" cy="4801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776F4-0762-4DB6-B2D3-4425E19C889C}">
      <dsp:nvSpPr>
        <dsp:cNvPr id="0" name=""/>
        <dsp:cNvSpPr/>
      </dsp:nvSpPr>
      <dsp:spPr>
        <a:xfrm>
          <a:off x="1008409" y="3278154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Is it possible to regulate AI as such or should sectorial approach be taken?</a:t>
          </a:r>
          <a:endParaRPr lang="en-US" sz="1900" kern="1200"/>
        </a:p>
      </dsp:txBody>
      <dsp:txXfrm>
        <a:off x="1008409" y="3278154"/>
        <a:ext cx="5382865" cy="873081"/>
      </dsp:txXfrm>
    </dsp:sp>
    <dsp:sp modelId="{49DDD445-E409-463A-8B0D-112905A81B51}">
      <dsp:nvSpPr>
        <dsp:cNvPr id="0" name=""/>
        <dsp:cNvSpPr/>
      </dsp:nvSpPr>
      <dsp:spPr>
        <a:xfrm>
          <a:off x="0" y="4369506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7E99D-3314-4EB3-AD92-BBB00B6974D0}">
      <dsp:nvSpPr>
        <dsp:cNvPr id="0" name=""/>
        <dsp:cNvSpPr/>
      </dsp:nvSpPr>
      <dsp:spPr>
        <a:xfrm>
          <a:off x="264107" y="4565949"/>
          <a:ext cx="480194" cy="4801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7C62A-6490-4627-9BD9-6CDBC619A8CA}">
      <dsp:nvSpPr>
        <dsp:cNvPr id="0" name=""/>
        <dsp:cNvSpPr/>
      </dsp:nvSpPr>
      <dsp:spPr>
        <a:xfrm>
          <a:off x="1008409" y="4369506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Which measures are more suitable for regulating AI?</a:t>
          </a:r>
          <a:endParaRPr lang="en-US" sz="1900" kern="1200"/>
        </a:p>
      </dsp:txBody>
      <dsp:txXfrm>
        <a:off x="1008409" y="4369506"/>
        <a:ext cx="5382865" cy="873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ivil.udg.edu/php/biblioteca/items/283/PETL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474BD5-5CDD-4624-B265-461D5D2FA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082B5-9FB8-47CC-AE81-E993CEC1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775A48-EE8C-4715-94E0-D6CC9F99A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7DF42E-92EA-43F7-B3B1-AF3704E37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381BF3-00FA-475A-AF22-25E832179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27A924-89E3-4A90-B5A4-93D47D66C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FEF908F-83B8-4DD0-8A1B-F1F735BE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C3956E1-F253-4F36-84D5-22D5373F0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8E0CC82-48EE-47B3-8BF4-8C58CF31C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2ADE83-AAEE-4516-9E93-F677B8F49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cs-CZ" sz="6100">
                <a:solidFill>
                  <a:srgbClr val="FFFFFF"/>
                </a:solidFill>
              </a:rPr>
              <a:t>Liability for a conduct of Artificial Intelligence</a:t>
            </a:r>
            <a:br>
              <a:rPr lang="cs-CZ" sz="6100">
                <a:solidFill>
                  <a:srgbClr val="FFFFFF"/>
                </a:solidFill>
              </a:rPr>
            </a:br>
            <a:endParaRPr lang="en-GB" sz="610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77241C-980C-477B-8BCF-5CF69A954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1700">
                <a:solidFill>
                  <a:schemeClr val="tx2"/>
                </a:solidFill>
              </a:rPr>
              <a:t>VERONIKA ŽOLNERČÍKOVÁ</a:t>
            </a:r>
          </a:p>
          <a:p>
            <a:pPr algn="ctr">
              <a:lnSpc>
                <a:spcPct val="90000"/>
              </a:lnSpc>
            </a:pPr>
            <a:r>
              <a:rPr lang="cs-CZ" sz="1700">
                <a:solidFill>
                  <a:schemeClr val="tx2"/>
                </a:solidFill>
              </a:rPr>
              <a:t>INSTITUTE OF LAW AND TECHNOLOGY, FACULTY OF LAW, MASARYK UNIVERSITY</a:t>
            </a:r>
            <a:endParaRPr lang="en-GB" sz="1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7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AC1F82-2AA9-4658-95CA-A169AF23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European Union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7C6A860A-9EDB-4232-A5AF-651203CB8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24464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3733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D4F8F-DFFB-4495-82EE-2889C080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Documents</a:t>
            </a:r>
            <a:r>
              <a:rPr lang="cs-CZ" dirty="0"/>
              <a:t> </a:t>
            </a:r>
            <a:r>
              <a:rPr lang="cs-CZ" dirty="0" err="1"/>
              <a:t>Concerning</a:t>
            </a:r>
            <a:r>
              <a:rPr lang="cs-CZ" dirty="0"/>
              <a:t> </a:t>
            </a:r>
            <a:r>
              <a:rPr lang="cs-CZ" dirty="0" err="1"/>
              <a:t>Liability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F53B63-56E1-4714-A1BB-95B503E45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err="1"/>
              <a:t>Communication</a:t>
            </a:r>
            <a:r>
              <a:rPr lang="cs-CZ" b="1" dirty="0"/>
              <a:t> </a:t>
            </a:r>
            <a:r>
              <a:rPr lang="cs-CZ" b="1" i="1" dirty="0" err="1"/>
              <a:t>Artificial</a:t>
            </a:r>
            <a:r>
              <a:rPr lang="cs-CZ" b="1" i="1" dirty="0"/>
              <a:t> </a:t>
            </a:r>
            <a:r>
              <a:rPr lang="cs-CZ" b="1" i="1" dirty="0" err="1"/>
              <a:t>Intelligence</a:t>
            </a:r>
            <a:r>
              <a:rPr lang="cs-CZ" b="1" i="1" dirty="0"/>
              <a:t> </a:t>
            </a:r>
            <a:r>
              <a:rPr lang="cs-CZ" b="1" i="1" dirty="0" err="1"/>
              <a:t>for</a:t>
            </a:r>
            <a:r>
              <a:rPr lang="cs-CZ" b="1" i="1" dirty="0"/>
              <a:t> </a:t>
            </a:r>
            <a:r>
              <a:rPr lang="cs-CZ" b="1" i="1" dirty="0" err="1"/>
              <a:t>Europe</a:t>
            </a:r>
            <a:endParaRPr lang="cs-CZ" b="1" i="1" dirty="0"/>
          </a:p>
          <a:p>
            <a:pPr lvl="1" algn="just"/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 and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liability</a:t>
            </a:r>
            <a:endParaRPr lang="cs-CZ" dirty="0"/>
          </a:p>
          <a:p>
            <a:pPr lvl="1" algn="just"/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fr-FR" dirty="0"/>
              <a:t> Product Liability Directive </a:t>
            </a:r>
            <a:r>
              <a:rPr lang="cs-CZ" dirty="0"/>
              <a:t>- </a:t>
            </a:r>
            <a:r>
              <a:rPr lang="fr-FR" dirty="0"/>
              <a:t>if a defective product causes any damage to consumers or their property, the producer has to provide compensation irrespectively of whether there is negligence or fault on their part</a:t>
            </a:r>
            <a:endParaRPr lang="cs-CZ" dirty="0"/>
          </a:p>
          <a:p>
            <a:pPr algn="just"/>
            <a:r>
              <a:rPr lang="cs-CZ" b="1" dirty="0" err="1"/>
              <a:t>Commission</a:t>
            </a:r>
            <a:r>
              <a:rPr lang="cs-CZ" b="1" dirty="0"/>
              <a:t> </a:t>
            </a:r>
            <a:r>
              <a:rPr lang="cs-CZ" b="1" dirty="0" err="1"/>
              <a:t>Staff</a:t>
            </a:r>
            <a:r>
              <a:rPr lang="cs-CZ" b="1" dirty="0"/>
              <a:t> </a:t>
            </a:r>
            <a:r>
              <a:rPr lang="cs-CZ" b="1" dirty="0" err="1"/>
              <a:t>Working</a:t>
            </a:r>
            <a:r>
              <a:rPr lang="cs-CZ" b="1" dirty="0"/>
              <a:t> </a:t>
            </a:r>
            <a:r>
              <a:rPr lang="cs-CZ" b="1" i="1" dirty="0" err="1"/>
              <a:t>Document</a:t>
            </a:r>
            <a:r>
              <a:rPr lang="cs-CZ" b="1" i="1" dirty="0"/>
              <a:t> on </a:t>
            </a:r>
            <a:r>
              <a:rPr lang="cs-CZ" b="1" i="1" dirty="0" err="1"/>
              <a:t>the</a:t>
            </a:r>
            <a:r>
              <a:rPr lang="cs-CZ" b="1" i="1" dirty="0"/>
              <a:t> </a:t>
            </a:r>
            <a:r>
              <a:rPr lang="cs-CZ" b="1" i="1" dirty="0" err="1"/>
              <a:t>liability</a:t>
            </a:r>
            <a:r>
              <a:rPr lang="cs-CZ" b="1" i="1" dirty="0"/>
              <a:t> </a:t>
            </a:r>
            <a:r>
              <a:rPr lang="cs-CZ" b="1" i="1" dirty="0" err="1"/>
              <a:t>for</a:t>
            </a:r>
            <a:r>
              <a:rPr lang="cs-CZ" b="1" i="1" dirty="0"/>
              <a:t> </a:t>
            </a:r>
            <a:r>
              <a:rPr lang="cs-CZ" b="1" i="1" dirty="0" err="1"/>
              <a:t>emerging</a:t>
            </a:r>
            <a:r>
              <a:rPr lang="cs-CZ" b="1" i="1" dirty="0"/>
              <a:t> </a:t>
            </a:r>
            <a:r>
              <a:rPr lang="cs-CZ" b="1" i="1" dirty="0" err="1"/>
              <a:t>digital</a:t>
            </a:r>
            <a:r>
              <a:rPr lang="cs-CZ" b="1" i="1" dirty="0"/>
              <a:t> </a:t>
            </a:r>
            <a:r>
              <a:rPr lang="cs-CZ" b="1" i="1" dirty="0" err="1"/>
              <a:t>technologies</a:t>
            </a:r>
            <a:endParaRPr lang="en-GB" i="1" dirty="0"/>
          </a:p>
          <a:p>
            <a:pPr lvl="1" algn="just"/>
            <a:r>
              <a:rPr lang="cs-CZ" dirty="0" err="1"/>
              <a:t>Allocation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liability</a:t>
            </a:r>
            <a:r>
              <a:rPr lang="cs-CZ" baseline="30000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. In </a:t>
            </a:r>
            <a:r>
              <a:rPr lang="cs-CZ" dirty="0" err="1"/>
              <a:t>addition</a:t>
            </a:r>
            <a:r>
              <a:rPr lang="cs-CZ" dirty="0"/>
              <a:t>, </a:t>
            </a:r>
            <a:r>
              <a:rPr lang="cs-CZ" dirty="0" err="1"/>
              <a:t>ensuring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lifetime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.</a:t>
            </a:r>
          </a:p>
          <a:p>
            <a:pPr lvl="1" algn="just"/>
            <a:r>
              <a:rPr lang="cs-CZ" dirty="0"/>
              <a:t>Update </a:t>
            </a:r>
            <a:r>
              <a:rPr lang="cs-CZ" dirty="0" err="1"/>
              <a:t>of</a:t>
            </a:r>
            <a:r>
              <a:rPr lang="cs-CZ" dirty="0"/>
              <a:t> civil </a:t>
            </a:r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 – </a:t>
            </a:r>
            <a:r>
              <a:rPr lang="cs-CZ" b="1" u="sng" dirty="0"/>
              <a:t>not </a:t>
            </a:r>
            <a:r>
              <a:rPr lang="cs-CZ" b="1" u="sng" dirty="0" err="1"/>
              <a:t>yet</a:t>
            </a:r>
            <a:r>
              <a:rPr lang="cs-CZ" b="1" u="sng" dirty="0"/>
              <a:t> done</a:t>
            </a:r>
            <a:endParaRPr lang="en-GB" b="1" u="sng" dirty="0"/>
          </a:p>
          <a:p>
            <a:pPr lvl="1"/>
            <a:endParaRPr lang="cs-CZ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6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C4028-2773-48A8-A7A4-B2373049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Emerging</a:t>
            </a:r>
            <a:r>
              <a:rPr lang="cs-CZ" dirty="0"/>
              <a:t> Digital Technologies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90F2D2-EA9E-4511-A7DE-82186EC39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Commission Staff Working Document</a:t>
            </a:r>
            <a:r>
              <a:rPr lang="cs-CZ" dirty="0"/>
              <a:t> -</a:t>
            </a:r>
            <a:r>
              <a:rPr lang="en-GB" dirty="0"/>
              <a:t> </a:t>
            </a:r>
            <a:r>
              <a:rPr lang="en-GB" b="1" dirty="0"/>
              <a:t>Liability for emerging digital technologies</a:t>
            </a:r>
            <a:endParaRPr lang="cs-CZ" b="1" dirty="0"/>
          </a:p>
          <a:p>
            <a:pPr lvl="1"/>
            <a:r>
              <a:rPr lang="en-GB" sz="1800" dirty="0"/>
              <a:t>Accompanying the document</a:t>
            </a:r>
            <a:r>
              <a:rPr lang="en-GB" sz="1800" b="1" dirty="0"/>
              <a:t> Communication</a:t>
            </a:r>
            <a:r>
              <a:rPr lang="cs-CZ" sz="1800" b="1" dirty="0"/>
              <a:t> </a:t>
            </a:r>
            <a:r>
              <a:rPr lang="en-GB" sz="1800" b="1" dirty="0"/>
              <a:t>from the Commission to the European Parliament, the European Council, the Council, the European Economic and Social</a:t>
            </a:r>
            <a:r>
              <a:rPr lang="cs-CZ" sz="1800" b="1" dirty="0"/>
              <a:t> </a:t>
            </a:r>
            <a:r>
              <a:rPr lang="en-GB" sz="1800" b="1" dirty="0"/>
              <a:t>Committee and the Committee of the Regions </a:t>
            </a:r>
            <a:r>
              <a:rPr lang="cs-CZ" sz="1800" b="1" dirty="0"/>
              <a:t>- </a:t>
            </a:r>
            <a:r>
              <a:rPr lang="en-GB" sz="1800" b="1" dirty="0"/>
              <a:t>Artificial intelligence for Europe </a:t>
            </a:r>
            <a:endParaRPr lang="cs-CZ" sz="1800" b="1" dirty="0"/>
          </a:p>
          <a:p>
            <a:pPr lvl="1"/>
            <a:r>
              <a:rPr lang="cs-CZ" sz="1800" dirty="0" err="1"/>
              <a:t>Issued</a:t>
            </a:r>
            <a:r>
              <a:rPr lang="cs-CZ" sz="1800" dirty="0"/>
              <a:t> on </a:t>
            </a:r>
            <a:r>
              <a:rPr lang="cs-CZ" sz="1800" u="sng" dirty="0"/>
              <a:t>25th </a:t>
            </a:r>
            <a:r>
              <a:rPr lang="cs-CZ" sz="1800" u="sng" dirty="0" err="1"/>
              <a:t>of</a:t>
            </a:r>
            <a:r>
              <a:rPr lang="cs-CZ" sz="1800" u="sng" dirty="0"/>
              <a:t> </a:t>
            </a:r>
            <a:r>
              <a:rPr lang="cs-CZ" sz="1800" u="sng" dirty="0" err="1"/>
              <a:t>April</a:t>
            </a:r>
            <a:r>
              <a:rPr lang="cs-CZ" sz="1800" u="sng" dirty="0"/>
              <a:t> 2018</a:t>
            </a:r>
          </a:p>
          <a:p>
            <a:pPr lvl="1"/>
            <a:endParaRPr lang="cs-CZ" sz="1800" u="sng" dirty="0"/>
          </a:p>
          <a:p>
            <a:r>
              <a:rPr lang="en-GB" dirty="0"/>
              <a:t>https://ec.europa.eu/digital-single-market/en/news/european-commission-staff-working-document-liability-emerging-digital-technologies</a:t>
            </a:r>
          </a:p>
        </p:txBody>
      </p:sp>
    </p:spTree>
    <p:extLst>
      <p:ext uri="{BB962C8B-B14F-4D97-AF65-F5344CB8AC3E}">
        <p14:creationId xmlns:p14="http://schemas.microsoft.com/office/powerpoint/2010/main" val="194737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B60E74-2B32-491B-BFD9-ACA3DB0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Council of Europe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11527FC1-DCE8-49DF-9275-32209FBB3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63531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0517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203805-A97B-4D9B-85CC-FC195DC6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Czech Republic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8E059B9-B986-440D-BADF-FBDCF3951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80593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0970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199F2-9705-4D34-83D3-AAE1A68F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LIABILITY AS THE KEY ISSUE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693527-4FE0-4F7D-8513-014AA7CDB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WHY IS LIABILITY AN ISSUE IN AI</a:t>
            </a:r>
          </a:p>
          <a:p>
            <a:r>
              <a:rPr lang="cs-CZ" dirty="0"/>
              <a:t>WHAT ARE THE POSSIBLE SOLUTIONS</a:t>
            </a:r>
          </a:p>
          <a:p>
            <a:r>
              <a:rPr lang="cs-CZ" dirty="0"/>
              <a:t>LIABILITY CONCEPTS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94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1AD86-A52A-4E55-BAC1-F7A8C08C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 err="1">
                <a:solidFill>
                  <a:schemeClr val="bg1"/>
                </a:solidFill>
              </a:rPr>
              <a:t>Liability</a:t>
            </a:r>
            <a:r>
              <a:rPr lang="cs-CZ" sz="3200" dirty="0">
                <a:solidFill>
                  <a:schemeClr val="bg1"/>
                </a:solidFill>
              </a:rPr>
              <a:t> as </a:t>
            </a:r>
            <a:r>
              <a:rPr lang="cs-CZ" sz="3200" dirty="0" err="1">
                <a:solidFill>
                  <a:schemeClr val="bg1"/>
                </a:solidFill>
              </a:rPr>
              <a:t>the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Key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Legal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Issue</a:t>
            </a:r>
            <a:r>
              <a:rPr lang="cs-CZ" sz="3200" dirty="0">
                <a:solidFill>
                  <a:schemeClr val="bg1"/>
                </a:solidFill>
              </a:rPr>
              <a:t> in AI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E5A87D-C9DE-405C-96A6-3051996B8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sz="2000" dirty="0" err="1">
                <a:solidFill>
                  <a:schemeClr val="tx1"/>
                </a:solidFill>
              </a:rPr>
              <a:t>Actions</a:t>
            </a:r>
            <a:r>
              <a:rPr lang="cs-CZ" sz="2000" dirty="0">
                <a:solidFill>
                  <a:schemeClr val="tx1"/>
                </a:solidFill>
              </a:rPr>
              <a:t> are </a:t>
            </a:r>
            <a:r>
              <a:rPr lang="cs-CZ" sz="2000" dirty="0" err="1">
                <a:solidFill>
                  <a:schemeClr val="tx1"/>
                </a:solidFill>
              </a:rPr>
              <a:t>carried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out</a:t>
            </a:r>
            <a:r>
              <a:rPr lang="cs-CZ" sz="2000" dirty="0">
                <a:solidFill>
                  <a:schemeClr val="tx1"/>
                </a:solidFill>
              </a:rPr>
              <a:t> by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machine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independently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cs-CZ" sz="2000" dirty="0" err="1">
                <a:solidFill>
                  <a:schemeClr val="tx1"/>
                </a:solidFill>
              </a:rPr>
              <a:t>liability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damages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r>
              <a:rPr lang="cs-CZ" sz="2000" dirty="0">
                <a:solidFill>
                  <a:schemeClr val="tx1"/>
                </a:solidFill>
              </a:rPr>
              <a:t>Software x </a:t>
            </a:r>
            <a:r>
              <a:rPr lang="cs-CZ" sz="2000" dirty="0" err="1">
                <a:solidFill>
                  <a:schemeClr val="tx1"/>
                </a:solidFill>
              </a:rPr>
              <a:t>physical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components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cs-CZ" sz="2000" dirty="0" err="1">
                <a:solidFill>
                  <a:schemeClr val="tx1"/>
                </a:solidFill>
              </a:rPr>
              <a:t>preventive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liability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r>
              <a:rPr lang="cs-CZ" sz="2000" dirty="0">
                <a:solidFill>
                  <a:schemeClr val="tx1"/>
                </a:solidFill>
              </a:rPr>
              <a:t>Software </a:t>
            </a:r>
            <a:r>
              <a:rPr lang="cs-CZ" sz="2000" dirty="0" err="1">
                <a:solidFill>
                  <a:schemeClr val="tx1"/>
                </a:solidFill>
              </a:rPr>
              <a:t>service</a:t>
            </a:r>
            <a:r>
              <a:rPr lang="cs-CZ" sz="2000" dirty="0">
                <a:solidFill>
                  <a:schemeClr val="tx1"/>
                </a:solidFill>
              </a:rPr>
              <a:t> – level x </a:t>
            </a:r>
            <a:r>
              <a:rPr lang="cs-CZ" sz="2000" dirty="0" err="1">
                <a:solidFill>
                  <a:schemeClr val="tx1"/>
                </a:solidFill>
              </a:rPr>
              <a:t>Driving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school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humans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err="1">
                <a:solidFill>
                  <a:schemeClr val="tx1"/>
                </a:solidFill>
              </a:rPr>
              <a:t>Changes</a:t>
            </a:r>
            <a:r>
              <a:rPr lang="cs-CZ" sz="2000" dirty="0">
                <a:solidFill>
                  <a:schemeClr val="tx1"/>
                </a:solidFill>
              </a:rPr>
              <a:t> in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code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unpredictability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err="1">
                <a:solidFill>
                  <a:schemeClr val="tx1"/>
                </a:solidFill>
              </a:rPr>
              <a:t>Also</a:t>
            </a:r>
            <a:r>
              <a:rPr lang="cs-CZ" sz="2000" dirty="0">
                <a:solidFill>
                  <a:schemeClr val="tx1"/>
                </a:solidFill>
              </a:rPr>
              <a:t>… </a:t>
            </a:r>
            <a:r>
              <a:rPr lang="cs-CZ" sz="2000" dirty="0" err="1">
                <a:solidFill>
                  <a:schemeClr val="tx1"/>
                </a:solidFill>
              </a:rPr>
              <a:t>legislation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is</a:t>
            </a:r>
            <a:r>
              <a:rPr lang="cs-CZ" sz="2000" dirty="0">
                <a:solidFill>
                  <a:schemeClr val="tx1"/>
                </a:solidFill>
              </a:rPr>
              <a:t> not </a:t>
            </a:r>
            <a:r>
              <a:rPr lang="cs-CZ" sz="2000" dirty="0" err="1">
                <a:solidFill>
                  <a:schemeClr val="tx1"/>
                </a:solidFill>
              </a:rPr>
              <a:t>prepared</a:t>
            </a:r>
            <a:r>
              <a:rPr lang="cs-CZ" sz="2000" dirty="0">
                <a:solidFill>
                  <a:schemeClr val="tx1"/>
                </a:solidFill>
              </a:rPr>
              <a:t> to </a:t>
            </a:r>
            <a:r>
              <a:rPr lang="cs-CZ" sz="2000" dirty="0" err="1">
                <a:solidFill>
                  <a:schemeClr val="tx1"/>
                </a:solidFill>
              </a:rPr>
              <a:t>view</a:t>
            </a:r>
            <a:r>
              <a:rPr lang="cs-CZ" sz="2000" dirty="0">
                <a:solidFill>
                  <a:schemeClr val="tx1"/>
                </a:solidFill>
              </a:rPr>
              <a:t> software as a </a:t>
            </a:r>
            <a:r>
              <a:rPr lang="cs-CZ" sz="2000" dirty="0" err="1">
                <a:solidFill>
                  <a:schemeClr val="tx1"/>
                </a:solidFill>
              </a:rPr>
              <a:t>product</a:t>
            </a:r>
            <a:r>
              <a:rPr lang="cs-CZ" sz="2000" dirty="0">
                <a:solidFill>
                  <a:schemeClr val="tx1"/>
                </a:solidFill>
              </a:rPr>
              <a:t> – </a:t>
            </a:r>
            <a:r>
              <a:rPr lang="cs-CZ" sz="2000" dirty="0" err="1">
                <a:solidFill>
                  <a:schemeClr val="tx1"/>
                </a:solidFill>
              </a:rPr>
              <a:t>result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a </a:t>
            </a:r>
            <a:r>
              <a:rPr lang="cs-CZ" sz="2000" dirty="0" err="1">
                <a:solidFill>
                  <a:schemeClr val="tx1"/>
                </a:solidFill>
              </a:rPr>
              <a:t>historical</a:t>
            </a:r>
            <a:r>
              <a:rPr lang="cs-CZ" sz="2000" dirty="0">
                <a:solidFill>
                  <a:schemeClr val="tx1"/>
                </a:solidFill>
              </a:rPr>
              <a:t> development (software </a:t>
            </a:r>
            <a:r>
              <a:rPr lang="cs-CZ" sz="2000" dirty="0" err="1">
                <a:solidFill>
                  <a:schemeClr val="tx1"/>
                </a:solidFill>
              </a:rPr>
              <a:t>came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later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71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EA2F5B-C6EF-489E-A73C-BFDD2CF65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3588" cy="6866790"/>
            <a:chOff x="0" y="0"/>
            <a:chExt cx="12193588" cy="68667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A635D-BD9D-41E9-A9DB-257C3E9A6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88" y="879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ABEB35E-87CA-4CD5-90A1-A343D17D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037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3EBD4A2-086A-4FBD-BBCB-6F2751A0B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852752" y="2783987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5C2449-D9BF-4AF3-8840-28AD9776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760914" y="180834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7B7CC9-5309-4AF0-AE58-7C7518CD9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389" y="0"/>
              <a:ext cx="442861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E1C6B44-776C-4990-B96D-A217257B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417160" cy="1622322"/>
          </a:xfrm>
        </p:spPr>
        <p:txBody>
          <a:bodyPr>
            <a:normAutofit/>
          </a:bodyPr>
          <a:lstStyle/>
          <a:p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Principles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289D0E-0B58-4F12-8FC5-7D75CEDA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417160" cy="3811740"/>
          </a:xfrm>
        </p:spPr>
        <p:txBody>
          <a:bodyPr anchor="ctr">
            <a:normAutofit/>
          </a:bodyPr>
          <a:lstStyle/>
          <a:p>
            <a:pPr algn="just"/>
            <a:r>
              <a:rPr lang="cs-CZ" dirty="0" err="1">
                <a:solidFill>
                  <a:schemeClr val="bg1"/>
                </a:solidFill>
              </a:rPr>
              <a:t>Liability</a:t>
            </a:r>
            <a:r>
              <a:rPr lang="cs-CZ" dirty="0">
                <a:solidFill>
                  <a:schemeClr val="bg1"/>
                </a:solidFill>
              </a:rPr>
              <a:t> - </a:t>
            </a:r>
            <a:r>
              <a:rPr lang="en-GB" b="1" dirty="0">
                <a:solidFill>
                  <a:schemeClr val="bg1"/>
                </a:solidFill>
              </a:rPr>
              <a:t>responsibility of one party for harm or damage caused to another party,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may be a cause for compensation, financially or otherwise, by the former to the latter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Civil law</a:t>
            </a:r>
            <a:r>
              <a:rPr lang="cs-CZ" dirty="0">
                <a:solidFill>
                  <a:schemeClr val="bg1"/>
                </a:solidFill>
              </a:rPr>
              <a:t> x A</a:t>
            </a:r>
            <a:r>
              <a:rPr lang="en-GB" dirty="0" err="1">
                <a:solidFill>
                  <a:schemeClr val="bg1"/>
                </a:solidFill>
              </a:rPr>
              <a:t>dministrative</a:t>
            </a:r>
            <a:r>
              <a:rPr lang="en-GB" dirty="0">
                <a:solidFill>
                  <a:schemeClr val="bg1"/>
                </a:solidFill>
              </a:rPr>
              <a:t> law</a:t>
            </a:r>
            <a:r>
              <a:rPr lang="cs-CZ" dirty="0">
                <a:solidFill>
                  <a:schemeClr val="bg1"/>
                </a:solidFill>
              </a:rPr>
              <a:t> x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C</a:t>
            </a:r>
            <a:r>
              <a:rPr lang="en-GB" dirty="0" err="1">
                <a:solidFill>
                  <a:schemeClr val="bg1"/>
                </a:solidFill>
              </a:rPr>
              <a:t>riminal</a:t>
            </a:r>
            <a:r>
              <a:rPr lang="en-GB" dirty="0">
                <a:solidFill>
                  <a:schemeClr val="bg1"/>
                </a:solidFill>
              </a:rPr>
              <a:t> law</a:t>
            </a:r>
          </a:p>
          <a:p>
            <a:r>
              <a:rPr lang="en-GB" dirty="0">
                <a:solidFill>
                  <a:schemeClr val="bg1"/>
                </a:solidFill>
              </a:rPr>
              <a:t>Contractual</a:t>
            </a:r>
            <a:r>
              <a:rPr lang="cs-CZ" dirty="0">
                <a:solidFill>
                  <a:schemeClr val="bg1"/>
                </a:solidFill>
              </a:rPr>
              <a:t> x E</a:t>
            </a:r>
            <a:r>
              <a:rPr lang="en-GB" dirty="0" err="1">
                <a:solidFill>
                  <a:schemeClr val="bg1"/>
                </a:solidFill>
              </a:rPr>
              <a:t>xtracontractual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Fault-based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subjective</a:t>
            </a:r>
            <a:r>
              <a:rPr lang="cs-CZ" dirty="0">
                <a:solidFill>
                  <a:schemeClr val="bg1"/>
                </a:solidFill>
              </a:rPr>
              <a:t>) x </a:t>
            </a:r>
            <a:r>
              <a:rPr lang="en-GB" dirty="0">
                <a:solidFill>
                  <a:schemeClr val="bg1"/>
                </a:solidFill>
              </a:rPr>
              <a:t>Strict-based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objective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F1B0B0-0F09-4191-9619-70A91165D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4220" y="1598129"/>
            <a:ext cx="3679323" cy="36793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E02BB6-9053-4979-968B-17E0EF2A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5486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C2058-3E9B-4D0F-BD5B-54B3B81D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 err="1">
                <a:solidFill>
                  <a:srgbClr val="EBEBEB"/>
                </a:solidFill>
              </a:rPr>
              <a:t>Principles</a:t>
            </a:r>
            <a:r>
              <a:rPr lang="cs-CZ" sz="3200" dirty="0">
                <a:solidFill>
                  <a:srgbClr val="EBEBEB"/>
                </a:solidFill>
              </a:rPr>
              <a:t> </a:t>
            </a:r>
            <a:r>
              <a:rPr lang="cs-CZ" sz="3200" dirty="0" err="1">
                <a:solidFill>
                  <a:srgbClr val="EBEBEB"/>
                </a:solidFill>
              </a:rPr>
              <a:t>of</a:t>
            </a:r>
            <a:r>
              <a:rPr lang="cs-CZ" sz="3200" dirty="0">
                <a:solidFill>
                  <a:srgbClr val="EBEBEB"/>
                </a:solidFill>
              </a:rPr>
              <a:t> </a:t>
            </a:r>
            <a:r>
              <a:rPr lang="cs-CZ" sz="3200" dirty="0" err="1">
                <a:solidFill>
                  <a:srgbClr val="EBEBEB"/>
                </a:solidFill>
              </a:rPr>
              <a:t>European</a:t>
            </a:r>
            <a:r>
              <a:rPr lang="cs-CZ" sz="3200" dirty="0">
                <a:solidFill>
                  <a:srgbClr val="EBEBEB"/>
                </a:solidFill>
              </a:rPr>
              <a:t> </a:t>
            </a:r>
            <a:r>
              <a:rPr lang="cs-CZ" sz="3200" dirty="0" err="1">
                <a:solidFill>
                  <a:srgbClr val="EBEBEB"/>
                </a:solidFill>
              </a:rPr>
              <a:t>Tort</a:t>
            </a:r>
            <a:r>
              <a:rPr lang="cs-CZ" sz="3200" dirty="0">
                <a:solidFill>
                  <a:srgbClr val="EBEBEB"/>
                </a:solidFill>
              </a:rPr>
              <a:t> </a:t>
            </a:r>
            <a:r>
              <a:rPr lang="cs-CZ" sz="3200" dirty="0" err="1">
                <a:solidFill>
                  <a:srgbClr val="EBEBEB"/>
                </a:solidFill>
              </a:rPr>
              <a:t>Law</a:t>
            </a:r>
            <a:endParaRPr lang="en-GB" sz="3200" dirty="0">
              <a:solidFill>
                <a:srgbClr val="EBEBEB"/>
              </a:solidFill>
            </a:endParaRPr>
          </a:p>
        </p:txBody>
      </p:sp>
      <p:sp>
        <p:nvSpPr>
          <p:cNvPr id="36" name="Zástupný obsah 2">
            <a:extLst>
              <a:ext uri="{FF2B5EF4-FFF2-40B4-BE49-F238E27FC236}">
                <a16:creationId xmlns:a16="http://schemas.microsoft.com/office/drawing/2014/main" id="{65B46C84-58EC-4787-A8DE-E1CCFFE85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cs-CZ" sz="2000" dirty="0"/>
              <a:t>Non – </a:t>
            </a:r>
            <a:r>
              <a:rPr lang="cs-CZ" sz="2000" dirty="0" err="1"/>
              <a:t>harmonized</a:t>
            </a:r>
            <a:r>
              <a:rPr lang="cs-CZ" sz="2000" dirty="0"/>
              <a:t> </a:t>
            </a:r>
            <a:r>
              <a:rPr lang="cs-CZ" sz="2000" dirty="0" err="1"/>
              <a:t>accross</a:t>
            </a:r>
            <a:r>
              <a:rPr lang="cs-CZ" sz="2000" dirty="0"/>
              <a:t> EU</a:t>
            </a:r>
          </a:p>
          <a:p>
            <a:r>
              <a:rPr lang="en-GB" sz="2000" dirty="0"/>
              <a:t>The European Group on Tort Law </a:t>
            </a:r>
            <a:r>
              <a:rPr lang="cs-CZ" sz="2000" dirty="0"/>
              <a:t>- </a:t>
            </a:r>
            <a:r>
              <a:rPr lang="en-GB" sz="2000" dirty="0"/>
              <a:t>a group of scholars in the area of tort law </a:t>
            </a:r>
            <a:endParaRPr lang="cs-CZ" sz="2000" dirty="0"/>
          </a:p>
          <a:p>
            <a:r>
              <a:rPr lang="en-GB" sz="2000" dirty="0"/>
              <a:t>Principles of European Tort Law (PETL) similar to the Principles of European Contract Law</a:t>
            </a:r>
            <a:r>
              <a:rPr lang="cs-CZ" sz="2000" dirty="0"/>
              <a:t>: </a:t>
            </a:r>
            <a:r>
              <a:rPr lang="en-GB" sz="2000" dirty="0">
                <a:hlinkClick r:id="rId2"/>
              </a:rPr>
              <a:t>http://civil.udg.edu/php/biblioteca/items/283/PETL.pdf</a:t>
            </a:r>
            <a:endParaRPr lang="cs-CZ" sz="2000" dirty="0"/>
          </a:p>
          <a:p>
            <a:r>
              <a:rPr lang="cs-CZ" sz="2000" dirty="0" err="1"/>
              <a:t>Attribution</a:t>
            </a:r>
            <a:r>
              <a:rPr lang="cs-CZ" sz="2000" dirty="0"/>
              <a:t> to a </a:t>
            </a:r>
            <a:r>
              <a:rPr lang="cs-CZ" sz="2000" dirty="0" err="1"/>
              <a:t>concrete</a:t>
            </a:r>
            <a:r>
              <a:rPr lang="cs-CZ" sz="2000" dirty="0"/>
              <a:t> person (PETL):</a:t>
            </a:r>
          </a:p>
          <a:p>
            <a:pPr lvl="1"/>
            <a:r>
              <a:rPr lang="cs-CZ" sz="2000" dirty="0" err="1"/>
              <a:t>Whose</a:t>
            </a:r>
            <a:r>
              <a:rPr lang="cs-CZ" sz="2000" dirty="0"/>
              <a:t> </a:t>
            </a:r>
            <a:r>
              <a:rPr lang="cs-CZ" sz="2000" dirty="0" err="1"/>
              <a:t>conduct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</a:t>
            </a:r>
            <a:r>
              <a:rPr lang="cs-CZ" sz="2000" dirty="0" err="1"/>
              <a:t>caused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endParaRPr lang="cs-CZ" sz="2000" dirty="0"/>
          </a:p>
          <a:p>
            <a:pPr lvl="1"/>
            <a:r>
              <a:rPr lang="cs-CZ" sz="2000" dirty="0" err="1"/>
              <a:t>Whose</a:t>
            </a:r>
            <a:r>
              <a:rPr lang="cs-CZ" sz="2000" dirty="0"/>
              <a:t> </a:t>
            </a:r>
            <a:r>
              <a:rPr lang="cs-CZ" sz="2000" dirty="0" err="1"/>
              <a:t>abnormally</a:t>
            </a:r>
            <a:r>
              <a:rPr lang="cs-CZ" sz="2000" dirty="0"/>
              <a:t> </a:t>
            </a:r>
            <a:r>
              <a:rPr lang="cs-CZ" sz="2000" dirty="0" err="1"/>
              <a:t>dangerous</a:t>
            </a:r>
            <a:r>
              <a:rPr lang="cs-CZ" sz="2000" dirty="0"/>
              <a:t> </a:t>
            </a:r>
            <a:r>
              <a:rPr lang="cs-CZ" sz="2000" dirty="0" err="1"/>
              <a:t>activity</a:t>
            </a:r>
            <a:r>
              <a:rPr lang="cs-CZ" sz="2000" dirty="0"/>
              <a:t> has </a:t>
            </a:r>
            <a:r>
              <a:rPr lang="cs-CZ" sz="2000" dirty="0" err="1"/>
              <a:t>caused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endParaRPr lang="cs-CZ" sz="2000" dirty="0"/>
          </a:p>
          <a:p>
            <a:pPr lvl="1"/>
            <a:r>
              <a:rPr lang="cs-CZ" sz="2000" dirty="0" err="1"/>
              <a:t>Whose</a:t>
            </a:r>
            <a:r>
              <a:rPr lang="cs-CZ" sz="2000" dirty="0"/>
              <a:t> </a:t>
            </a:r>
            <a:r>
              <a:rPr lang="cs-CZ" sz="2000" dirty="0" err="1"/>
              <a:t>auxiliary</a:t>
            </a:r>
            <a:r>
              <a:rPr lang="cs-CZ" sz="2000" dirty="0"/>
              <a:t> has </a:t>
            </a:r>
            <a:r>
              <a:rPr lang="cs-CZ" sz="2000" dirty="0" err="1"/>
              <a:t>caused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r>
              <a:rPr lang="cs-CZ" sz="2000" dirty="0"/>
              <a:t> </a:t>
            </a:r>
            <a:r>
              <a:rPr lang="cs-CZ" sz="2000" dirty="0" err="1"/>
              <a:t>within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scopes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its</a:t>
            </a:r>
            <a:r>
              <a:rPr lang="cs-CZ" sz="2000" dirty="0"/>
              <a:t> </a:t>
            </a:r>
            <a:r>
              <a:rPr lang="cs-CZ" sz="2000" dirty="0" err="1"/>
              <a:t>functions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348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BF671-384B-4DCB-87A7-46A62339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in Civil </a:t>
            </a:r>
            <a:r>
              <a:rPr lang="cs-CZ" dirty="0" err="1"/>
              <a:t>Law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1DAB73-058F-4B17-A1F0-1C4C7EE07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dirty="0" err="1"/>
              <a:t>Illegal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(</a:t>
            </a:r>
            <a:r>
              <a:rPr lang="cs-CZ" dirty="0" err="1"/>
              <a:t>tort</a:t>
            </a:r>
            <a:r>
              <a:rPr lang="cs-CZ" dirty="0"/>
              <a:t>)</a:t>
            </a:r>
          </a:p>
          <a:p>
            <a:r>
              <a:rPr lang="cs-CZ" dirty="0"/>
              <a:t>2) </a:t>
            </a:r>
            <a:r>
              <a:rPr lang="cs-CZ" dirty="0" err="1"/>
              <a:t>Damage</a:t>
            </a:r>
            <a:endParaRPr lang="cs-CZ" dirty="0"/>
          </a:p>
          <a:p>
            <a:r>
              <a:rPr lang="cs-CZ" dirty="0"/>
              <a:t>3) </a:t>
            </a:r>
            <a:r>
              <a:rPr lang="cs-CZ" dirty="0" err="1"/>
              <a:t>Causal</a:t>
            </a:r>
            <a:r>
              <a:rPr lang="cs-CZ" dirty="0"/>
              <a:t> Nexus</a:t>
            </a:r>
          </a:p>
          <a:p>
            <a:r>
              <a:rPr lang="cs-CZ" dirty="0"/>
              <a:t>4) </a:t>
            </a:r>
            <a:r>
              <a:rPr lang="cs-CZ" dirty="0" err="1"/>
              <a:t>Fault</a:t>
            </a:r>
            <a:r>
              <a:rPr lang="cs-CZ" dirty="0"/>
              <a:t> (</a:t>
            </a:r>
            <a:r>
              <a:rPr lang="cs-CZ" dirty="0" err="1"/>
              <a:t>intent</a:t>
            </a:r>
            <a:r>
              <a:rPr lang="cs-CZ" dirty="0"/>
              <a:t>, </a:t>
            </a:r>
            <a:r>
              <a:rPr lang="cs-CZ" dirty="0" err="1"/>
              <a:t>negligence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strict</a:t>
            </a:r>
            <a:r>
              <a:rPr lang="cs-CZ" dirty="0"/>
              <a:t> –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fault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– </a:t>
            </a:r>
            <a:r>
              <a:rPr lang="cs-CZ" b="1" dirty="0" err="1"/>
              <a:t>causal</a:t>
            </a:r>
            <a:r>
              <a:rPr lang="cs-CZ" b="1" dirty="0"/>
              <a:t> nexus </a:t>
            </a:r>
            <a:r>
              <a:rPr lang="cs-CZ" dirty="0"/>
              <a:t>– </a:t>
            </a:r>
            <a:r>
              <a:rPr lang="cs-CZ" dirty="0" err="1"/>
              <a:t>the</a:t>
            </a:r>
            <a:r>
              <a:rPr lang="cs-CZ" dirty="0"/>
              <a:t> element </a:t>
            </a:r>
            <a:r>
              <a:rPr lang="cs-CZ" dirty="0" err="1"/>
              <a:t>present</a:t>
            </a:r>
            <a:r>
              <a:rPr lang="cs-CZ" dirty="0"/>
              <a:t> in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  <a:p>
            <a:r>
              <a:rPr lang="cs-CZ" dirty="0" err="1"/>
              <a:t>Causal</a:t>
            </a:r>
            <a:r>
              <a:rPr lang="cs-CZ" dirty="0"/>
              <a:t> nexus – causa / </a:t>
            </a:r>
            <a:r>
              <a:rPr lang="cs-CZ" dirty="0" err="1"/>
              <a:t>conditio</a:t>
            </a:r>
            <a:r>
              <a:rPr lang="cs-CZ" dirty="0"/>
              <a:t> sine </a:t>
            </a:r>
            <a:r>
              <a:rPr lang="cs-CZ" dirty="0" err="1"/>
              <a:t>qua</a:t>
            </a:r>
            <a:r>
              <a:rPr lang="cs-CZ" dirty="0"/>
              <a:t> non / but –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– </a:t>
            </a:r>
            <a:r>
              <a:rPr lang="cs-CZ" b="1" dirty="0" err="1"/>
              <a:t>would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negative </a:t>
            </a:r>
            <a:r>
              <a:rPr lang="cs-CZ" b="1" dirty="0" err="1"/>
              <a:t>effect</a:t>
            </a:r>
            <a:r>
              <a:rPr lang="cs-CZ" b="1" dirty="0"/>
              <a:t> </a:t>
            </a:r>
            <a:r>
              <a:rPr lang="cs-CZ" b="1" dirty="0" err="1"/>
              <a:t>appear</a:t>
            </a:r>
            <a:r>
              <a:rPr lang="cs-CZ" b="1" dirty="0"/>
              <a:t> </a:t>
            </a:r>
            <a:r>
              <a:rPr lang="cs-CZ" b="1" dirty="0" err="1"/>
              <a:t>without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conduct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defendant</a:t>
            </a:r>
            <a:r>
              <a:rPr lang="cs-CZ" b="1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92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5488B-10E3-4771-8808-ABC5D6DD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549756"/>
          </a:xfrm>
        </p:spPr>
        <p:txBody>
          <a:bodyPr/>
          <a:lstStyle/>
          <a:p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r>
              <a:rPr lang="cs-CZ" dirty="0"/>
              <a:t> / </a:t>
            </a:r>
            <a:r>
              <a:rPr lang="cs-CZ" dirty="0" err="1"/>
              <a:t>Autonomous</a:t>
            </a:r>
            <a:r>
              <a:rPr lang="cs-CZ" dirty="0"/>
              <a:t> </a:t>
            </a:r>
            <a:r>
              <a:rPr lang="cs-CZ" dirty="0" err="1"/>
              <a:t>Machines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3D5EE9-F1D6-4EDE-920D-9CBCCF2FF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Terminology</a:t>
            </a:r>
          </a:p>
          <a:p>
            <a:r>
              <a:rPr lang="cs-CZ" dirty="0"/>
              <a:t>Basic </a:t>
            </a:r>
            <a:r>
              <a:rPr lang="cs-CZ" dirty="0" err="1"/>
              <a:t>information</a:t>
            </a:r>
            <a:r>
              <a:rPr lang="cs-CZ" dirty="0"/>
              <a:t> on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ai</a:t>
            </a:r>
            <a:endParaRPr lang="cs-CZ" dirty="0"/>
          </a:p>
          <a:p>
            <a:r>
              <a:rPr lang="cs-CZ" dirty="0" err="1"/>
              <a:t>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905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EA2F5B-C6EF-489E-A73C-BFDD2CF65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3588" cy="6866790"/>
            <a:chOff x="0" y="0"/>
            <a:chExt cx="12193588" cy="68667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A635D-BD9D-41E9-A9DB-257C3E9A6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88" y="879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ABEB35E-87CA-4CD5-90A1-A343D17D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037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3EBD4A2-086A-4FBD-BBCB-6F2751A0B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852752" y="2783987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5C2449-D9BF-4AF3-8840-28AD9776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760914" y="180834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7B7CC9-5309-4AF0-AE58-7C7518CD9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389" y="0"/>
              <a:ext cx="442861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000AB9-6312-4D79-8E9C-27C08724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417160" cy="1622322"/>
          </a:xfrm>
        </p:spPr>
        <p:txBody>
          <a:bodyPr>
            <a:normAutofit/>
          </a:bodyPr>
          <a:lstStyle/>
          <a:p>
            <a:r>
              <a:rPr lang="cs-CZ" dirty="0" err="1"/>
              <a:t>Causal</a:t>
            </a:r>
            <a:r>
              <a:rPr lang="cs-CZ" dirty="0"/>
              <a:t> nexus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conduct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AI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719DF1-6C47-49B0-8C9C-85B877943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417160" cy="3811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lvl="1" algn="just"/>
            <a:r>
              <a:rPr lang="en-GB" sz="1800" dirty="0">
                <a:solidFill>
                  <a:schemeClr val="bg1"/>
                </a:solidFill>
              </a:rPr>
              <a:t>Lower ability to control an autonomous machine – does not follow the will of the driver, decision making is not fully predictable (even by the programmer) as the machine learns itself while in function</a:t>
            </a:r>
            <a:endParaRPr lang="cs-CZ" sz="1800" dirty="0">
              <a:solidFill>
                <a:schemeClr val="bg1"/>
              </a:solidFill>
            </a:endParaRPr>
          </a:p>
          <a:p>
            <a:pPr lvl="1" algn="just"/>
            <a:r>
              <a:rPr lang="cs-CZ" sz="1800" dirty="0" err="1">
                <a:solidFill>
                  <a:schemeClr val="bg1"/>
                </a:solidFill>
              </a:rPr>
              <a:t>Inherent</a:t>
            </a:r>
            <a:r>
              <a:rPr lang="cs-CZ" sz="1800" dirty="0">
                <a:solidFill>
                  <a:schemeClr val="bg1"/>
                </a:solidFill>
              </a:rPr>
              <a:t> level </a:t>
            </a:r>
            <a:r>
              <a:rPr lang="cs-CZ" sz="1800" dirty="0" err="1">
                <a:solidFill>
                  <a:schemeClr val="bg1"/>
                </a:solidFill>
              </a:rPr>
              <a:t>of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uncertainty</a:t>
            </a:r>
            <a:r>
              <a:rPr lang="cs-CZ" sz="1800" dirty="0">
                <a:solidFill>
                  <a:schemeClr val="bg1"/>
                </a:solidFill>
              </a:rPr>
              <a:t> in software „</a:t>
            </a:r>
            <a:r>
              <a:rPr lang="en-GB" sz="1800" dirty="0">
                <a:solidFill>
                  <a:schemeClr val="bg1"/>
                </a:solidFill>
              </a:rPr>
              <a:t>The long-term operation of complex systems entails a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en-GB" sz="1800" dirty="0">
                <a:solidFill>
                  <a:schemeClr val="bg1"/>
                </a:solidFill>
              </a:rPr>
              <a:t>fundamental uncertainty, especially in the context of complex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en-GB" sz="1800" dirty="0">
                <a:solidFill>
                  <a:schemeClr val="bg1"/>
                </a:solidFill>
              </a:rPr>
              <a:t>environments, including new or unpredictable environments</a:t>
            </a:r>
            <a:r>
              <a:rPr lang="cs-CZ" sz="1800" dirty="0">
                <a:solidFill>
                  <a:schemeClr val="bg1"/>
                </a:solidFill>
              </a:rPr>
              <a:t>“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949FCA-8E2C-44D8-875A-B5E57E3D3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4220" y="1598129"/>
            <a:ext cx="3679323" cy="36793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E02BB6-9053-4979-968B-17E0EF2A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0700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EA2F5B-C6EF-489E-A73C-BFDD2CF65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3588" cy="6866790"/>
            <a:chOff x="0" y="0"/>
            <a:chExt cx="12193588" cy="68667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A635D-BD9D-41E9-A9DB-257C3E9A6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88" y="879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ABEB35E-87CA-4CD5-90A1-A343D17D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037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3EBD4A2-086A-4FBD-BBCB-6F2751A0B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852752" y="2783987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5C2449-D9BF-4AF3-8840-28AD9776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760914" y="180834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7B7CC9-5309-4AF0-AE58-7C7518CD9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389" y="0"/>
              <a:ext cx="442861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F8BD1D7-3F30-4482-9B72-A137205B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417160" cy="1622322"/>
          </a:xfrm>
        </p:spPr>
        <p:txBody>
          <a:bodyPr>
            <a:normAutofit/>
          </a:bodyPr>
          <a:lstStyle/>
          <a:p>
            <a:r>
              <a:rPr lang="cs-CZ" dirty="0" err="1"/>
              <a:t>Causal</a:t>
            </a:r>
            <a:r>
              <a:rPr lang="cs-CZ" dirty="0"/>
              <a:t> nexus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conduct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distributed</a:t>
            </a:r>
            <a:r>
              <a:rPr lang="cs-CZ" dirty="0"/>
              <a:t> AI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5B9DF-51C7-4EB8-8339-49803522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417160" cy="3811740"/>
          </a:xfrm>
        </p:spPr>
        <p:txBody>
          <a:bodyPr anchor="ctr">
            <a:normAutofit/>
          </a:bodyPr>
          <a:lstStyle/>
          <a:p>
            <a:pPr lvl="1" algn="just"/>
            <a:r>
              <a:rPr lang="en-GB" sz="1800" dirty="0">
                <a:solidFill>
                  <a:schemeClr val="bg1"/>
                </a:solidFill>
              </a:rPr>
              <a:t>In complex processing environment, it is not possible to simply impose liability on any identifiable unit – multiple units means: multiple programmers, vast number of users, unpredictable number of interactions between the machines on number or platforms, operating systems, data exchanges, telecommunications programmes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499268-A434-47A6-B5CB-1BD7FDA8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4220" y="1598129"/>
            <a:ext cx="3679323" cy="36793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E02BB6-9053-4979-968B-17E0EF2A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975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EA2F5B-C6EF-489E-A73C-BFDD2CF65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3588" cy="6866790"/>
            <a:chOff x="0" y="0"/>
            <a:chExt cx="12193588" cy="68667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A635D-BD9D-41E9-A9DB-257C3E9A6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88" y="879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ABEB35E-87CA-4CD5-90A1-A343D17D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037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3EBD4A2-086A-4FBD-BBCB-6F2751A0B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852752" y="2783987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5C2449-D9BF-4AF3-8840-28AD9776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760914" y="180834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7B7CC9-5309-4AF0-AE58-7C7518CD93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389" y="0"/>
              <a:ext cx="442861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98C2FF8-168C-486B-BBD7-80EA4E3B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417160" cy="1622322"/>
          </a:xfrm>
        </p:spPr>
        <p:txBody>
          <a:bodyPr>
            <a:normAutofit/>
          </a:bodyPr>
          <a:lstStyle/>
          <a:p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Concepts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ADE4B-F544-4730-BFB8-88FE561C0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417160" cy="381174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Options : keep, discard, amend</a:t>
            </a:r>
          </a:p>
          <a:p>
            <a:r>
              <a:rPr lang="en-GB" dirty="0">
                <a:solidFill>
                  <a:schemeClr val="bg1"/>
                </a:solidFill>
              </a:rPr>
              <a:t>No-fault/strict (product/design defect)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liability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Risk based </a:t>
            </a:r>
            <a:r>
              <a:rPr lang="en-GB" dirty="0" err="1">
                <a:solidFill>
                  <a:schemeClr val="bg1"/>
                </a:solidFill>
              </a:rPr>
              <a:t>liabilit</a:t>
            </a:r>
            <a:r>
              <a:rPr lang="cs-CZ" dirty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Quick claim resolution in certain scenarios</a:t>
            </a:r>
          </a:p>
          <a:p>
            <a:r>
              <a:rPr lang="en-GB" dirty="0">
                <a:solidFill>
                  <a:schemeClr val="bg1"/>
                </a:solidFill>
              </a:rPr>
              <a:t>Legal personhood (subjectivity)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4F96AEE-7E16-4877-B7BB-428E30BDD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4220" y="1598129"/>
            <a:ext cx="3679323" cy="36793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E02BB6-9053-4979-968B-17E0EF2A5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5314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4F949D7-A2AB-42CD-9C97-032F2703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Standardisation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624AF5-0787-445D-9C85-453C69FB7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Standardisation</a:t>
            </a:r>
            <a:r>
              <a:rPr lang="cs-CZ" dirty="0"/>
              <a:t> as a </a:t>
            </a:r>
            <a:r>
              <a:rPr lang="cs-CZ" dirty="0" err="1"/>
              <a:t>preventive</a:t>
            </a:r>
            <a:r>
              <a:rPr lang="cs-CZ" dirty="0"/>
              <a:t> </a:t>
            </a:r>
            <a:r>
              <a:rPr lang="cs-CZ" dirty="0" err="1"/>
              <a:t>measure</a:t>
            </a:r>
            <a:endParaRPr lang="cs-CZ" dirty="0"/>
          </a:p>
          <a:p>
            <a:r>
              <a:rPr lang="cs-CZ" dirty="0" err="1"/>
              <a:t>Standards</a:t>
            </a:r>
            <a:r>
              <a:rPr lang="cs-CZ" dirty="0"/>
              <a:t> vs.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regulation</a:t>
            </a:r>
            <a:endParaRPr lang="cs-CZ" dirty="0"/>
          </a:p>
          <a:p>
            <a:r>
              <a:rPr lang="cs-CZ" dirty="0" err="1"/>
              <a:t>homologation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059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C698F-3802-419A-B737-E826C12A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Standards &amp; Product Safety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D31005-20E7-423D-A121-7CA0F4DC9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8825659" cy="381940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preventive</a:t>
            </a:r>
            <a:r>
              <a:rPr lang="cs-CZ" b="1" dirty="0"/>
              <a:t> </a:t>
            </a:r>
            <a:r>
              <a:rPr lang="cs-CZ" b="1" dirty="0" err="1"/>
              <a:t>liability</a:t>
            </a:r>
            <a:r>
              <a:rPr lang="cs-CZ" b="1" dirty="0"/>
              <a:t> </a:t>
            </a:r>
            <a:r>
              <a:rPr lang="cs-CZ" dirty="0" err="1"/>
              <a:t>concept</a:t>
            </a:r>
            <a:endParaRPr lang="cs-CZ" dirty="0"/>
          </a:p>
          <a:p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ensuring</a:t>
            </a:r>
            <a:r>
              <a:rPr lang="cs-CZ" dirty="0"/>
              <a:t> </a:t>
            </a:r>
            <a:r>
              <a:rPr lang="cs-CZ" b="1" dirty="0" err="1"/>
              <a:t>product</a:t>
            </a:r>
            <a:r>
              <a:rPr lang="cs-CZ" b="1" dirty="0"/>
              <a:t> </a:t>
            </a:r>
            <a:r>
              <a:rPr lang="cs-CZ" b="1" dirty="0" err="1"/>
              <a:t>safety</a:t>
            </a:r>
            <a:endParaRPr lang="cs-CZ" dirty="0"/>
          </a:p>
          <a:p>
            <a:r>
              <a:rPr lang="en-GB" dirty="0"/>
              <a:t>Directive 2001/95/EC of the European Parliament and of the Council of 3 December 2001 on general product safety</a:t>
            </a:r>
            <a:endParaRPr lang="cs-CZ" dirty="0"/>
          </a:p>
          <a:p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: </a:t>
            </a:r>
            <a:r>
              <a:rPr lang="cs-CZ" dirty="0" err="1"/>
              <a:t>dangerous</a:t>
            </a:r>
            <a:r>
              <a:rPr lang="cs-CZ" dirty="0"/>
              <a:t> </a:t>
            </a:r>
            <a:r>
              <a:rPr lang="cs-CZ" dirty="0" err="1"/>
              <a:t>goods</a:t>
            </a:r>
            <a:r>
              <a:rPr lang="cs-CZ" dirty="0"/>
              <a:t>, vulnerability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consumers</a:t>
            </a:r>
            <a:r>
              <a:rPr lang="cs-CZ" dirty="0"/>
              <a:t>,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compatibility</a:t>
            </a:r>
            <a:endParaRPr lang="cs-CZ" dirty="0"/>
          </a:p>
          <a:p>
            <a:r>
              <a:rPr lang="cs-CZ" dirty="0" err="1"/>
              <a:t>Involvement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– </a:t>
            </a:r>
            <a:r>
              <a:rPr lang="cs-CZ" dirty="0" err="1"/>
              <a:t>manufacturers</a:t>
            </a:r>
            <a:r>
              <a:rPr lang="cs-CZ" dirty="0"/>
              <a:t>, </a:t>
            </a:r>
            <a:r>
              <a:rPr lang="cs-CZ" dirty="0" err="1"/>
              <a:t>distributors</a:t>
            </a:r>
            <a:r>
              <a:rPr lang="cs-CZ" dirty="0"/>
              <a:t>, </a:t>
            </a:r>
            <a:r>
              <a:rPr lang="cs-CZ" dirty="0" err="1"/>
              <a:t>users</a:t>
            </a:r>
            <a:r>
              <a:rPr lang="cs-CZ" dirty="0"/>
              <a:t>, </a:t>
            </a:r>
            <a:r>
              <a:rPr lang="cs-CZ" dirty="0" err="1"/>
              <a:t>law-makers</a:t>
            </a:r>
            <a:endParaRPr lang="cs-CZ" dirty="0"/>
          </a:p>
          <a:p>
            <a:r>
              <a:rPr lang="en-GB" dirty="0"/>
              <a:t>T</a:t>
            </a:r>
            <a:r>
              <a:rPr lang="cs-CZ" dirty="0" err="1"/>
              <a:t>echnical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, </a:t>
            </a:r>
            <a:r>
              <a:rPr lang="cs-CZ" dirty="0" err="1"/>
              <a:t>construction</a:t>
            </a:r>
            <a:r>
              <a:rPr lang="cs-CZ" dirty="0"/>
              <a:t>, </a:t>
            </a:r>
            <a:r>
              <a:rPr lang="cs-CZ" dirty="0" err="1"/>
              <a:t>materials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 </a:t>
            </a:r>
          </a:p>
          <a:p>
            <a:r>
              <a:rPr lang="cs-CZ" dirty="0" err="1"/>
              <a:t>Homologation</a:t>
            </a:r>
            <a:r>
              <a:rPr lang="cs-CZ" dirty="0"/>
              <a:t> – </a:t>
            </a:r>
            <a:r>
              <a:rPr lang="cs-CZ" dirty="0" err="1"/>
              <a:t>when</a:t>
            </a:r>
            <a:r>
              <a:rPr lang="cs-CZ" dirty="0"/>
              <a:t> a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prior </a:t>
            </a:r>
            <a:r>
              <a:rPr lang="cs-CZ" dirty="0" err="1"/>
              <a:t>certification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market (motor and </a:t>
            </a:r>
            <a:r>
              <a:rPr lang="cs-CZ" dirty="0" err="1"/>
              <a:t>aerial</a:t>
            </a:r>
            <a:r>
              <a:rPr lang="cs-CZ" dirty="0"/>
              <a:t> </a:t>
            </a:r>
            <a:r>
              <a:rPr lang="cs-CZ" dirty="0" err="1"/>
              <a:t>vehicles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97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DF180-F944-4637-AB63-BFB1130A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8E7C39-1FF2-4DB5-BECF-D0B4B334E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593114"/>
          </a:xfrm>
        </p:spPr>
        <p:txBody>
          <a:bodyPr>
            <a:normAutofit/>
          </a:bodyPr>
          <a:lstStyle/>
          <a:p>
            <a:r>
              <a:rPr lang="cs-CZ" dirty="0" err="1"/>
              <a:t>Although</a:t>
            </a:r>
            <a:r>
              <a:rPr lang="cs-CZ" dirty="0"/>
              <a:t> normative, do not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nature</a:t>
            </a:r>
            <a:endParaRPr lang="cs-CZ" dirty="0"/>
          </a:p>
          <a:p>
            <a:r>
              <a:rPr lang="cs-CZ" dirty="0" err="1"/>
              <a:t>Recommendation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manufacturers</a:t>
            </a:r>
            <a:r>
              <a:rPr lang="cs-CZ" dirty="0"/>
              <a:t>,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practice</a:t>
            </a:r>
            <a:endParaRPr lang="cs-CZ" dirty="0"/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,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referenced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 –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published</a:t>
            </a:r>
            <a:r>
              <a:rPr lang="cs-CZ" dirty="0"/>
              <a:t> as </a:t>
            </a:r>
            <a:r>
              <a:rPr lang="cs-CZ" dirty="0" err="1"/>
              <a:t>subordinate</a:t>
            </a:r>
            <a:r>
              <a:rPr lang="cs-CZ" dirty="0"/>
              <a:t> </a:t>
            </a:r>
            <a:r>
              <a:rPr lang="cs-CZ" dirty="0" err="1"/>
              <a:t>legislation</a:t>
            </a:r>
            <a:endParaRPr lang="cs-CZ" dirty="0"/>
          </a:p>
          <a:p>
            <a:r>
              <a:rPr lang="cs-CZ" dirty="0" err="1"/>
              <a:t>Adopted</a:t>
            </a:r>
            <a:r>
              <a:rPr lang="cs-CZ" dirty="0"/>
              <a:t> by </a:t>
            </a:r>
            <a:r>
              <a:rPr lang="cs-CZ" dirty="0" err="1"/>
              <a:t>specialized</a:t>
            </a:r>
            <a:r>
              <a:rPr lang="cs-CZ" dirty="0"/>
              <a:t> </a:t>
            </a:r>
            <a:r>
              <a:rPr lang="cs-CZ" dirty="0" err="1"/>
              <a:t>authorities</a:t>
            </a:r>
            <a:r>
              <a:rPr lang="cs-CZ" dirty="0"/>
              <a:t> – ISO, NIST, ETSI…</a:t>
            </a:r>
            <a:endParaRPr lang="en-GB" dirty="0"/>
          </a:p>
          <a:p>
            <a:endParaRPr lang="en-GB" dirty="0"/>
          </a:p>
          <a:p>
            <a:r>
              <a:rPr lang="en-GB" dirty="0"/>
              <a:t>Legislation designates which products must be safe and technical standards determines how to achieve it.</a:t>
            </a:r>
            <a:endParaRPr lang="cs-CZ" dirty="0"/>
          </a:p>
          <a:p>
            <a:r>
              <a:rPr lang="en-GB" dirty="0"/>
              <a:t>Technical standards as a necessary addendum to</a:t>
            </a:r>
            <a:r>
              <a:rPr lang="cs-CZ" dirty="0"/>
              <a:t> </a:t>
            </a:r>
            <a:r>
              <a:rPr lang="cs-CZ" dirty="0" err="1"/>
              <a:t>regulatory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  <a:p>
            <a:endParaRPr lang="en-GB" dirty="0"/>
          </a:p>
          <a:p>
            <a:endParaRPr lang="cs-CZ" dirty="0"/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130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A629F-9008-4ABC-B782-FDA95229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Missing</a:t>
            </a:r>
            <a:r>
              <a:rPr lang="cs-CZ" dirty="0"/>
              <a:t> Role Model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234371-D045-431F-9979-201F7139A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90263"/>
          </a:xfrm>
        </p:spPr>
        <p:txBody>
          <a:bodyPr>
            <a:normAutofit/>
          </a:bodyPr>
          <a:lstStyle/>
          <a:p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avionics</a:t>
            </a:r>
            <a:r>
              <a:rPr lang="cs-CZ" dirty="0"/>
              <a:t> – are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usable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technologies</a:t>
            </a:r>
            <a:r>
              <a:rPr lang="cs-CZ" dirty="0"/>
              <a:t>, </a:t>
            </a:r>
            <a:r>
              <a:rPr lang="cs-CZ" dirty="0" err="1"/>
              <a:t>f.e</a:t>
            </a:r>
            <a:r>
              <a:rPr lang="cs-CZ" dirty="0"/>
              <a:t>. </a:t>
            </a:r>
            <a:r>
              <a:rPr lang="cs-CZ" dirty="0" err="1"/>
              <a:t>autonomous</a:t>
            </a:r>
            <a:r>
              <a:rPr lang="cs-CZ" dirty="0"/>
              <a:t> </a:t>
            </a:r>
            <a:r>
              <a:rPr lang="cs-CZ" dirty="0" err="1"/>
              <a:t>vehicles</a:t>
            </a:r>
            <a:r>
              <a:rPr lang="cs-CZ" dirty="0"/>
              <a:t>?</a:t>
            </a:r>
          </a:p>
          <a:p>
            <a:r>
              <a:rPr lang="cs-CZ" dirty="0"/>
              <a:t>Software in </a:t>
            </a:r>
            <a:r>
              <a:rPr lang="cs-CZ" dirty="0" err="1"/>
              <a:t>autonomous</a:t>
            </a:r>
            <a:r>
              <a:rPr lang="cs-CZ" dirty="0"/>
              <a:t> </a:t>
            </a:r>
            <a:r>
              <a:rPr lang="cs-CZ" dirty="0" err="1"/>
              <a:t>vehicles</a:t>
            </a:r>
            <a:r>
              <a:rPr lang="cs-CZ" dirty="0"/>
              <a:t> has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challenges</a:t>
            </a:r>
            <a:endParaRPr lang="cs-CZ" dirty="0"/>
          </a:p>
          <a:p>
            <a:pPr lvl="1"/>
            <a:r>
              <a:rPr lang="cs-CZ" dirty="0" err="1"/>
              <a:t>Pedestrian</a:t>
            </a:r>
            <a:r>
              <a:rPr lang="cs-CZ" dirty="0"/>
              <a:t> </a:t>
            </a:r>
            <a:r>
              <a:rPr lang="cs-CZ" dirty="0" err="1"/>
              <a:t>crossings</a:t>
            </a:r>
            <a:r>
              <a:rPr lang="cs-CZ" dirty="0"/>
              <a:t>, </a:t>
            </a:r>
            <a:r>
              <a:rPr lang="cs-CZ" dirty="0" err="1"/>
              <a:t>objects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,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vehicles</a:t>
            </a:r>
            <a:endParaRPr lang="cs-CZ" dirty="0"/>
          </a:p>
          <a:p>
            <a:pPr lvl="1"/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traffic</a:t>
            </a:r>
            <a:r>
              <a:rPr lang="cs-CZ" dirty="0"/>
              <a:t> </a:t>
            </a:r>
            <a:r>
              <a:rPr lang="cs-CZ" dirty="0" err="1"/>
              <a:t>conditions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Piloted</a:t>
            </a:r>
            <a:r>
              <a:rPr lang="cs-CZ" dirty="0"/>
              <a:t>“ by a </a:t>
            </a:r>
            <a:r>
              <a:rPr lang="cs-CZ" dirty="0" err="1"/>
              <a:t>citizen</a:t>
            </a:r>
            <a:r>
              <a:rPr lang="cs-CZ" dirty="0"/>
              <a:t>, </a:t>
            </a:r>
            <a:r>
              <a:rPr lang="cs-CZ" dirty="0" err="1"/>
              <a:t>consumer</a:t>
            </a:r>
            <a:r>
              <a:rPr lang="cs-CZ" dirty="0"/>
              <a:t>, not by a </a:t>
            </a:r>
            <a:r>
              <a:rPr lang="cs-CZ" dirty="0" err="1"/>
              <a:t>professional</a:t>
            </a:r>
            <a:endParaRPr lang="cs-CZ" dirty="0"/>
          </a:p>
          <a:p>
            <a:pPr lvl="1"/>
            <a:r>
              <a:rPr lang="cs-CZ" dirty="0" err="1"/>
              <a:t>Multitude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sensors</a:t>
            </a:r>
            <a:r>
              <a:rPr lang="cs-CZ" dirty="0"/>
              <a:t> – radar, lidar, </a:t>
            </a:r>
            <a:r>
              <a:rPr lang="cs-CZ" dirty="0" err="1"/>
              <a:t>camera</a:t>
            </a:r>
            <a:endParaRPr lang="cs-CZ" dirty="0"/>
          </a:p>
          <a:p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autonomous</a:t>
            </a:r>
            <a:r>
              <a:rPr lang="cs-CZ" dirty="0"/>
              <a:t> </a:t>
            </a:r>
            <a:r>
              <a:rPr lang="cs-CZ" dirty="0" err="1"/>
              <a:t>trains</a:t>
            </a:r>
            <a:r>
              <a:rPr lang="cs-CZ" dirty="0"/>
              <a:t> –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problems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758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5B8164-5B31-4EC5-9A4B-8B3FB6DC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Testing / </a:t>
            </a:r>
            <a:r>
              <a:rPr lang="cs-CZ" dirty="0" err="1">
                <a:solidFill>
                  <a:srgbClr val="FFFFFF"/>
                </a:solidFill>
              </a:rPr>
              <a:t>Homologation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Methods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016D02F-7A0A-4AA0-9711-734985B3F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81271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305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37509-BD23-4B14-912A-EA94F953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Solutions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CC9182-7567-4C22-9523-20BD4B1D4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761413" cy="3726279"/>
          </a:xfrm>
        </p:spPr>
        <p:txBody>
          <a:bodyPr>
            <a:normAutofit/>
          </a:bodyPr>
          <a:lstStyle/>
          <a:p>
            <a:r>
              <a:rPr lang="cs-CZ" dirty="0" err="1"/>
              <a:t>Preventive</a:t>
            </a:r>
            <a:r>
              <a:rPr lang="cs-CZ" dirty="0"/>
              <a:t> </a:t>
            </a:r>
            <a:r>
              <a:rPr lang="cs-CZ" dirty="0" err="1"/>
              <a:t>measures</a:t>
            </a:r>
            <a:r>
              <a:rPr lang="cs-CZ" dirty="0"/>
              <a:t> – </a:t>
            </a:r>
            <a:r>
              <a:rPr lang="cs-CZ" dirty="0" err="1"/>
              <a:t>testing</a:t>
            </a:r>
            <a:r>
              <a:rPr lang="cs-CZ" dirty="0"/>
              <a:t>, </a:t>
            </a:r>
            <a:r>
              <a:rPr lang="cs-CZ" dirty="0" err="1"/>
              <a:t>standardisation</a:t>
            </a:r>
            <a:r>
              <a:rPr lang="cs-CZ" dirty="0"/>
              <a:t>, </a:t>
            </a:r>
            <a:r>
              <a:rPr lang="cs-CZ" dirty="0" err="1"/>
              <a:t>homologation</a:t>
            </a:r>
            <a:endParaRPr lang="cs-CZ" dirty="0"/>
          </a:p>
          <a:p>
            <a:r>
              <a:rPr lang="en-GB" dirty="0"/>
              <a:t>Mandatory insurance (common insurance – predictability of risks)</a:t>
            </a:r>
            <a:endParaRPr lang="cs-CZ" dirty="0"/>
          </a:p>
          <a:p>
            <a:r>
              <a:rPr lang="cs-CZ" dirty="0" err="1"/>
              <a:t>Explainable</a:t>
            </a:r>
            <a:r>
              <a:rPr lang="cs-CZ" dirty="0"/>
              <a:t> AI</a:t>
            </a:r>
          </a:p>
          <a:p>
            <a:r>
              <a:rPr lang="cs-CZ" dirty="0" err="1"/>
              <a:t>Reallocation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burden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victim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with</a:t>
            </a:r>
            <a:r>
              <a:rPr lang="cs-CZ" dirty="0"/>
              <a:t> most </a:t>
            </a:r>
            <a:r>
              <a:rPr lang="cs-CZ" dirty="0" err="1"/>
              <a:t>information</a:t>
            </a:r>
            <a:endParaRPr lang="cs-CZ" dirty="0"/>
          </a:p>
          <a:p>
            <a:r>
              <a:rPr lang="cs-CZ" dirty="0" err="1"/>
              <a:t>Proximal</a:t>
            </a:r>
            <a:r>
              <a:rPr lang="cs-CZ" dirty="0"/>
              <a:t> </a:t>
            </a:r>
            <a:r>
              <a:rPr lang="cs-CZ" dirty="0" err="1"/>
              <a:t>causation</a:t>
            </a:r>
            <a:r>
              <a:rPr lang="cs-CZ" dirty="0"/>
              <a:t> - </a:t>
            </a:r>
            <a:r>
              <a:rPr lang="cs-CZ" dirty="0" err="1"/>
              <a:t>Harmonisation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 (</a:t>
            </a:r>
            <a:r>
              <a:rPr lang="cs-CZ" dirty="0" err="1"/>
              <a:t>at</a:t>
            </a:r>
            <a:r>
              <a:rPr lang="cs-CZ" dirty="0"/>
              <a:t> least </a:t>
            </a:r>
            <a:r>
              <a:rPr lang="cs-CZ" dirty="0" err="1"/>
              <a:t>doctrinally</a:t>
            </a:r>
            <a:r>
              <a:rPr lang="cs-CZ" dirty="0"/>
              <a:t>)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proving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causal</a:t>
            </a:r>
            <a:r>
              <a:rPr lang="cs-CZ" dirty="0"/>
              <a:t> nexus </a:t>
            </a:r>
            <a:r>
              <a:rPr lang="cs-CZ" dirty="0" err="1"/>
              <a:t>across</a:t>
            </a:r>
            <a:r>
              <a:rPr lang="cs-CZ" dirty="0"/>
              <a:t> EU</a:t>
            </a:r>
          </a:p>
          <a:p>
            <a:r>
              <a:rPr lang="cs-CZ" dirty="0" err="1"/>
              <a:t>Compensation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/ </a:t>
            </a:r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fund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633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09C24-563A-4AA7-87A2-F5679F13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cs-CZ" dirty="0"/>
              <a:t>R</a:t>
            </a:r>
            <a:r>
              <a:rPr lang="de-DE" dirty="0" err="1"/>
              <a:t>egulate</a:t>
            </a:r>
            <a:r>
              <a:rPr lang="de-DE" dirty="0"/>
              <a:t> AI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86592D-482A-4D72-8D7A-0DE954C4B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Unanswered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  <a:p>
            <a:r>
              <a:rPr lang="de-DE" dirty="0" err="1"/>
              <a:t>methodology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2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B05CA7-DEC5-4C03-A1D1-A531F477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rgbClr val="EBEBEB"/>
                </a:solidFill>
              </a:rPr>
              <a:t>Characteristics of an AI driven machine</a:t>
            </a:r>
            <a:endParaRPr lang="en-GB" sz="2800">
              <a:solidFill>
                <a:srgbClr val="EBEBEB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BB1D383-DFA6-4032-8EB6-94D3D4D2B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06406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4124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F70420D-388C-4803-B470-9CB2679B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cs-CZ" dirty="0"/>
              <a:t>T</a:t>
            </a:r>
            <a:r>
              <a:rPr lang="de-DE" dirty="0" err="1"/>
              <a:t>echnologies</a:t>
            </a:r>
            <a:r>
              <a:rPr lang="de-DE" dirty="0"/>
              <a:t> </a:t>
            </a:r>
            <a:r>
              <a:rPr lang="en-GB" dirty="0"/>
              <a:t>&amp;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cs-CZ" dirty="0"/>
              <a:t>L</a:t>
            </a:r>
            <a:r>
              <a:rPr lang="de-DE" dirty="0" err="1"/>
              <a:t>aw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A794B9-56AF-49A2-A89F-B5C7E056D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endParaRPr lang="de-DE" dirty="0"/>
          </a:p>
          <a:p>
            <a:pPr lvl="1"/>
            <a:r>
              <a:rPr lang="de-DE" sz="1800" dirty="0" err="1"/>
              <a:t>Multidisciplinary</a:t>
            </a:r>
            <a:r>
              <a:rPr lang="de-DE" sz="1800" dirty="0"/>
              <a:t>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needed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comprehend</a:t>
            </a:r>
            <a:r>
              <a:rPr lang="de-DE" sz="1800" dirty="0"/>
              <a:t> </a:t>
            </a:r>
            <a:r>
              <a:rPr lang="de-DE" sz="1800" dirty="0" err="1"/>
              <a:t>how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technology</a:t>
            </a:r>
            <a:r>
              <a:rPr lang="de-DE" sz="1800" dirty="0"/>
              <a:t> </a:t>
            </a:r>
            <a:r>
              <a:rPr lang="de-DE" sz="1800" dirty="0" err="1"/>
              <a:t>works</a:t>
            </a:r>
            <a:endParaRPr lang="de-DE" sz="1800" dirty="0"/>
          </a:p>
          <a:p>
            <a:pPr lvl="1"/>
            <a:r>
              <a:rPr lang="de-DE" sz="1800" dirty="0" err="1"/>
              <a:t>Multidisciplinary</a:t>
            </a:r>
            <a:r>
              <a:rPr lang="de-DE" sz="1800" dirty="0"/>
              <a:t>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taken</a:t>
            </a:r>
            <a:r>
              <a:rPr lang="de-DE" sz="1800" dirty="0"/>
              <a:t> also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field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law</a:t>
            </a:r>
            <a:r>
              <a:rPr lang="de-DE" sz="1800" dirty="0"/>
              <a:t> </a:t>
            </a:r>
            <a:r>
              <a:rPr lang="de-DE" sz="1800" dirty="0" err="1"/>
              <a:t>itself</a:t>
            </a:r>
            <a:endParaRPr lang="de-DE" sz="1800" dirty="0"/>
          </a:p>
          <a:p>
            <a:pPr lvl="1"/>
            <a:r>
              <a:rPr lang="de-DE" sz="1800" dirty="0"/>
              <a:t>Rapid </a:t>
            </a:r>
            <a:r>
              <a:rPr lang="de-DE" sz="1800" dirty="0" err="1"/>
              <a:t>development</a:t>
            </a:r>
            <a:r>
              <a:rPr lang="de-DE" sz="1800" dirty="0"/>
              <a:t>, </a:t>
            </a:r>
            <a:r>
              <a:rPr lang="de-DE" sz="1800" dirty="0" err="1"/>
              <a:t>unpredictability</a:t>
            </a:r>
            <a:endParaRPr lang="de-DE" sz="1800" dirty="0"/>
          </a:p>
          <a:p>
            <a:pPr lvl="1"/>
            <a:r>
              <a:rPr lang="de-DE" sz="1800" dirty="0"/>
              <a:t>Solutions</a:t>
            </a:r>
            <a:r>
              <a:rPr lang="cs-CZ" sz="1800" dirty="0"/>
              <a:t>? </a:t>
            </a:r>
          </a:p>
          <a:p>
            <a:pPr lvl="1"/>
            <a:r>
              <a:rPr lang="cs-CZ" sz="1800" dirty="0" err="1"/>
              <a:t>Concentration</a:t>
            </a:r>
            <a:r>
              <a:rPr lang="cs-CZ" sz="1800" dirty="0"/>
              <a:t> on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b="1" dirty="0" err="1"/>
              <a:t>content</a:t>
            </a:r>
            <a:r>
              <a:rPr lang="cs-CZ" sz="1800" dirty="0"/>
              <a:t> and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b="1" dirty="0" err="1"/>
              <a:t>purpose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legal</a:t>
            </a:r>
            <a:r>
              <a:rPr lang="cs-CZ" sz="1800" dirty="0"/>
              <a:t> </a:t>
            </a:r>
            <a:r>
              <a:rPr lang="cs-CZ" sz="1800" dirty="0" err="1"/>
              <a:t>regulation</a:t>
            </a:r>
            <a:endParaRPr lang="cs-CZ" sz="1800" dirty="0"/>
          </a:p>
          <a:p>
            <a:pPr lvl="1"/>
            <a:r>
              <a:rPr lang="cs-CZ" sz="1800" dirty="0" err="1"/>
              <a:t>The</a:t>
            </a:r>
            <a:r>
              <a:rPr lang="cs-CZ" sz="1800" dirty="0"/>
              <a:t> use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b="1" dirty="0"/>
              <a:t>analogy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needed</a:t>
            </a:r>
            <a:endParaRPr lang="cs-CZ" sz="1800" dirty="0"/>
          </a:p>
          <a:p>
            <a:pPr lvl="1"/>
            <a:r>
              <a:rPr lang="cs-CZ" sz="1800" dirty="0"/>
              <a:t>It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impossible</a:t>
            </a:r>
            <a:r>
              <a:rPr lang="cs-CZ" sz="1800" dirty="0"/>
              <a:t> to </a:t>
            </a:r>
            <a:r>
              <a:rPr lang="cs-CZ" sz="1800" dirty="0" err="1"/>
              <a:t>regulate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current</a:t>
            </a:r>
            <a:r>
              <a:rPr lang="cs-CZ" sz="1800" dirty="0"/>
              <a:t> </a:t>
            </a:r>
            <a:r>
              <a:rPr lang="cs-CZ" sz="1800" dirty="0" err="1"/>
              <a:t>phenomena</a:t>
            </a:r>
            <a:r>
              <a:rPr lang="cs-CZ" sz="1800" dirty="0"/>
              <a:t> as </a:t>
            </a:r>
            <a:r>
              <a:rPr lang="cs-CZ" sz="1800" dirty="0" err="1"/>
              <a:t>well</a:t>
            </a:r>
            <a:r>
              <a:rPr lang="cs-CZ" sz="1800" dirty="0"/>
              <a:t> as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future</a:t>
            </a:r>
            <a:r>
              <a:rPr lang="cs-CZ" sz="1800" dirty="0"/>
              <a:t> </a:t>
            </a:r>
            <a:r>
              <a:rPr lang="cs-CZ" sz="1800" dirty="0" err="1"/>
              <a:t>ones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80755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42D6A5-85FD-4E06-9CB7-CEC07E60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</a:rPr>
              <a:t>Artificial Intelligence as the New Legal Challenge</a:t>
            </a:r>
            <a:endParaRPr lang="en-GB">
              <a:solidFill>
                <a:srgbClr val="EBEBEB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29B6227-7A0B-49D7-8621-276D5289C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66707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347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C562E-6F62-40F3-9E56-B43DD1DC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Questions</a:t>
            </a:r>
            <a:r>
              <a:rPr lang="cs-CZ" dirty="0"/>
              <a:t>?</a:t>
            </a:r>
            <a:endParaRPr lang="en-GB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EAFA50E-F7C4-4F89-8F7F-87666D29F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681" y="2787650"/>
            <a:ext cx="6076950" cy="3048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3AEFC99-6FCA-46EF-84CF-298EB0B9C9B2}"/>
              </a:ext>
            </a:extLst>
          </p:cNvPr>
          <p:cNvSpPr txBox="1"/>
          <p:nvPr/>
        </p:nvSpPr>
        <p:spPr>
          <a:xfrm>
            <a:off x="6867525" y="5650984"/>
            <a:ext cx="173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Oatmeal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669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6B7E051-A510-4832-9464-67598E15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0412668-5159-4D38-AFD8-0E8F72551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zolnercv@mail.muni.cz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03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E7ABE-9FC6-4D58-B9AC-2E23E23E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Autonomous Agent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E4AC09-6C0F-489A-9471-F18E8B57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200" b="1" dirty="0"/>
              <a:t>Autonomous behaviour </a:t>
            </a:r>
            <a:r>
              <a:rPr lang="en-GB" sz="2200" dirty="0"/>
              <a:t>– AI is further capable of gathering information through its own sensors or by data exchange and of making independent decisions based on that information, all without further human input</a:t>
            </a:r>
          </a:p>
          <a:p>
            <a:r>
              <a:rPr lang="en-GB" sz="2200" b="1" dirty="0"/>
              <a:t>Autonomous agent </a:t>
            </a:r>
            <a:r>
              <a:rPr lang="en-GB" sz="2200" dirty="0"/>
              <a:t>- </a:t>
            </a:r>
            <a:r>
              <a:rPr lang="cs-CZ" sz="2200" dirty="0"/>
              <a:t>a</a:t>
            </a:r>
            <a:r>
              <a:rPr lang="en-GB" sz="2200" dirty="0"/>
              <a:t> software entity (goal-oriented) capable of executing actions in its environment: virtual, physical</a:t>
            </a:r>
          </a:p>
          <a:p>
            <a:r>
              <a:rPr lang="en-GB" sz="2200" dirty="0"/>
              <a:t>Examples of autonomous agents: autonomous intelligent </a:t>
            </a:r>
            <a:r>
              <a:rPr lang="cs-CZ" sz="2200" dirty="0" err="1"/>
              <a:t>cars</a:t>
            </a:r>
            <a:r>
              <a:rPr lang="cs-CZ" sz="2200" dirty="0"/>
              <a:t> </a:t>
            </a:r>
            <a:r>
              <a:rPr lang="en-GB" sz="2200" dirty="0"/>
              <a:t>(AI</a:t>
            </a:r>
            <a:r>
              <a:rPr lang="cs-CZ" sz="2200" dirty="0"/>
              <a:t>C</a:t>
            </a:r>
            <a:r>
              <a:rPr lang="en-GB" sz="2200" dirty="0"/>
              <a:t>), drones/unmanned aircraft vehicles (UAV), satellites</a:t>
            </a:r>
          </a:p>
          <a:p>
            <a:r>
              <a:rPr lang="en-GB" sz="2200" dirty="0"/>
              <a:t>Sources of information: sensors, cameras, data connection, lasers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55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E6055D36-F966-41DE-8F23-89103613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Autonomous / Driverless Vehicles</a:t>
            </a:r>
          </a:p>
        </p:txBody>
      </p:sp>
      <p:pic>
        <p:nvPicPr>
          <p:cNvPr id="11" name="Zástupný symbol pro obsah 4">
            <a:extLst>
              <a:ext uri="{FF2B5EF4-FFF2-40B4-BE49-F238E27FC236}">
                <a16:creationId xmlns:a16="http://schemas.microsoft.com/office/drawing/2014/main" id="{D190217F-81CE-419C-BB66-C26A55D79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494259"/>
            <a:ext cx="6470907" cy="3866366"/>
          </a:xfrm>
          <a:prstGeom prst="roundRect">
            <a:avLst>
              <a:gd name="adj" fmla="val 1329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22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7432F-3EC2-4520-9D34-D61C824E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Classification of Autonomous Agents 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25C1B3-ABA3-454A-A655-C8ADB840F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600" dirty="0" err="1"/>
              <a:t>Is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classification</a:t>
            </a:r>
            <a:r>
              <a:rPr lang="cs-CZ" sz="2600" dirty="0"/>
              <a:t> </a:t>
            </a:r>
            <a:r>
              <a:rPr lang="cs-CZ" sz="2600" dirty="0" err="1"/>
              <a:t>used</a:t>
            </a:r>
            <a:r>
              <a:rPr lang="cs-CZ" sz="2600" dirty="0"/>
              <a:t> </a:t>
            </a:r>
            <a:r>
              <a:rPr lang="cs-CZ" sz="2600" dirty="0" err="1"/>
              <a:t>for</a:t>
            </a:r>
            <a:r>
              <a:rPr lang="cs-CZ" sz="2600" dirty="0"/>
              <a:t> AIC </a:t>
            </a:r>
            <a:r>
              <a:rPr lang="cs-CZ" sz="2600" dirty="0" err="1"/>
              <a:t>applicable</a:t>
            </a:r>
            <a:r>
              <a:rPr lang="cs-CZ" sz="2600" dirty="0"/>
              <a:t> </a:t>
            </a:r>
            <a:r>
              <a:rPr lang="cs-CZ" sz="2600" dirty="0" err="1"/>
              <a:t>for</a:t>
            </a:r>
            <a:r>
              <a:rPr lang="cs-CZ" sz="2600" dirty="0"/>
              <a:t> </a:t>
            </a:r>
            <a:r>
              <a:rPr lang="cs-CZ" sz="2600" dirty="0" err="1"/>
              <a:t>other</a:t>
            </a:r>
            <a:r>
              <a:rPr lang="cs-CZ" sz="2600" dirty="0"/>
              <a:t> </a:t>
            </a:r>
            <a:r>
              <a:rPr lang="cs-CZ" sz="2600" dirty="0" err="1"/>
              <a:t>autonomous</a:t>
            </a:r>
            <a:r>
              <a:rPr lang="cs-CZ" sz="2600" dirty="0"/>
              <a:t> </a:t>
            </a:r>
            <a:r>
              <a:rPr lang="cs-CZ" sz="2600" dirty="0" err="1"/>
              <a:t>agents</a:t>
            </a:r>
            <a:r>
              <a:rPr lang="cs-CZ" sz="2600" dirty="0"/>
              <a:t>?</a:t>
            </a:r>
          </a:p>
          <a:p>
            <a:r>
              <a:rPr lang="en-GB" sz="2600" dirty="0"/>
              <a:t>Different level of:</a:t>
            </a:r>
          </a:p>
          <a:p>
            <a:pPr lvl="1"/>
            <a:r>
              <a:rPr lang="en-GB" sz="2600" dirty="0"/>
              <a:t>connectivity (interaction, user input)</a:t>
            </a:r>
          </a:p>
          <a:p>
            <a:pPr lvl="1"/>
            <a:r>
              <a:rPr lang="en-GB" sz="2600" dirty="0"/>
              <a:t>mobility (</a:t>
            </a:r>
            <a:r>
              <a:rPr lang="en-GB" sz="2600" dirty="0" err="1"/>
              <a:t>virtu</a:t>
            </a:r>
            <a:r>
              <a:rPr lang="cs-CZ" sz="2600" dirty="0"/>
              <a:t>a</a:t>
            </a:r>
            <a:r>
              <a:rPr lang="en-GB" sz="2600" dirty="0"/>
              <a:t>l x physical, means of movement)</a:t>
            </a:r>
          </a:p>
          <a:p>
            <a:pPr lvl="1"/>
            <a:r>
              <a:rPr lang="en-GB" sz="2600" dirty="0"/>
              <a:t>intelligence (programming, machine learning)</a:t>
            </a:r>
          </a:p>
          <a:p>
            <a:r>
              <a:rPr lang="en-GB" sz="2600" dirty="0"/>
              <a:t>Variability in data input</a:t>
            </a:r>
          </a:p>
          <a:p>
            <a:pPr lvl="1"/>
            <a:r>
              <a:rPr lang="en-GB" sz="2600" dirty="0"/>
              <a:t>sensors</a:t>
            </a:r>
          </a:p>
          <a:p>
            <a:pPr lvl="1"/>
            <a:r>
              <a:rPr lang="en-GB" sz="2600" dirty="0"/>
              <a:t>data exchange</a:t>
            </a:r>
          </a:p>
          <a:p>
            <a:pPr lvl="1"/>
            <a:r>
              <a:rPr lang="en-GB" sz="2600" dirty="0"/>
              <a:t>products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55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34F517-FEE9-4361-8873-23BF1E66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Level of Automation/Autonomy in Autonomous Intelligent Cars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9733F8-EB72-4F5F-A44F-18B350FAB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186891"/>
            <a:ext cx="6470907" cy="4481102"/>
          </a:xfrm>
          <a:prstGeom prst="roundRect">
            <a:avLst>
              <a:gd name="adj" fmla="val 1329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10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C10E9-A63C-4EA3-9A75-1D06345B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Classification of Autonomous Agents II</a:t>
            </a:r>
            <a:r>
              <a:rPr lang="cs-CZ" dirty="0"/>
              <a:t>.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8B9A75-990C-41F1-8DFE-F2092C6DB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Failure of AI</a:t>
            </a:r>
            <a:r>
              <a:rPr lang="cs-CZ" sz="2200" dirty="0"/>
              <a:t>C</a:t>
            </a:r>
            <a:r>
              <a:rPr lang="en-GB" sz="2200" dirty="0"/>
              <a:t> on one level of autonomy will not be the same as the failure of another AI</a:t>
            </a:r>
            <a:r>
              <a:rPr lang="cs-CZ" sz="2200" dirty="0"/>
              <a:t>C</a:t>
            </a:r>
            <a:r>
              <a:rPr lang="en-GB" sz="2200" dirty="0"/>
              <a:t> on the same level</a:t>
            </a:r>
          </a:p>
          <a:p>
            <a:r>
              <a:rPr lang="en-GB" sz="2200" dirty="0"/>
              <a:t>Level of autonomy as a useful concept for classification but not for liability distribution</a:t>
            </a:r>
          </a:p>
          <a:p>
            <a:r>
              <a:rPr lang="en-GB" sz="2200" dirty="0"/>
              <a:t>UAVs, planes, ships – similar autonomy level concepts (applicable), yet different purpose, users</a:t>
            </a:r>
            <a:r>
              <a:rPr lang="cs-CZ" sz="2200" dirty="0"/>
              <a:t>, </a:t>
            </a:r>
            <a:r>
              <a:rPr lang="cs-CZ" sz="2200" dirty="0" err="1"/>
              <a:t>conditions</a:t>
            </a:r>
            <a:endParaRPr lang="en-GB" sz="2200" dirty="0"/>
          </a:p>
          <a:p>
            <a:r>
              <a:rPr lang="en-GB" sz="2200" dirty="0"/>
              <a:t>Possible to compare liability concepts according to</a:t>
            </a:r>
            <a:r>
              <a:rPr lang="cs-CZ" sz="2200" dirty="0"/>
              <a:t> </a:t>
            </a:r>
            <a:r>
              <a:rPr lang="cs-CZ" sz="2200" b="1" dirty="0" err="1"/>
              <a:t>certain</a:t>
            </a:r>
            <a:r>
              <a:rPr lang="en-GB" sz="2200" b="1" dirty="0"/>
              <a:t> features</a:t>
            </a:r>
            <a:r>
              <a:rPr lang="en-GB" sz="2200" dirty="0"/>
              <a:t> used in autonomous agents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77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E63AB76-04EF-440C-A912-2020D860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en-GB" dirty="0"/>
              <a:t>&amp;</a:t>
            </a:r>
            <a:r>
              <a:rPr lang="de-DE" dirty="0"/>
              <a:t> </a:t>
            </a:r>
            <a:r>
              <a:rPr lang="cs-CZ" dirty="0"/>
              <a:t>P</a:t>
            </a:r>
            <a:r>
              <a:rPr lang="de-DE" dirty="0" err="1"/>
              <a:t>reparation</a:t>
            </a:r>
            <a:r>
              <a:rPr lang="de-DE" dirty="0"/>
              <a:t> </a:t>
            </a:r>
            <a:r>
              <a:rPr lang="cs-CZ" dirty="0"/>
              <a:t>W</a:t>
            </a:r>
            <a:r>
              <a:rPr lang="de-DE" dirty="0" err="1"/>
              <a:t>orks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02B8E4-97E0-4942-8583-08AEA5D96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EUROPEAN UNION</a:t>
            </a:r>
          </a:p>
          <a:p>
            <a:r>
              <a:rPr lang="de-DE" dirty="0"/>
              <a:t>COUNCIL OF EUROPE</a:t>
            </a:r>
          </a:p>
          <a:p>
            <a:r>
              <a:rPr lang="de-DE" dirty="0"/>
              <a:t>CZECH REPUBLIC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655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1800</Words>
  <Application>Microsoft Office PowerPoint</Application>
  <PresentationFormat>Širokoúhlá obrazovka</PresentationFormat>
  <Paragraphs>185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Ion Boardroom</vt:lpstr>
      <vt:lpstr>Liability for a conduct of Artificial Intelligence </vt:lpstr>
      <vt:lpstr>Artificial Intelligence / Autonomous Machines</vt:lpstr>
      <vt:lpstr>Characteristics of an AI driven machine</vt:lpstr>
      <vt:lpstr>Autonomous Agent</vt:lpstr>
      <vt:lpstr>Autonomous / Driverless Vehicles</vt:lpstr>
      <vt:lpstr>General Classification of Autonomous Agents I.</vt:lpstr>
      <vt:lpstr>Level of Automation/Autonomy in Autonomous Intelligent Cars</vt:lpstr>
      <vt:lpstr>General Classification of Autonomous Agents II.</vt:lpstr>
      <vt:lpstr>Overview of Legal Materials &amp; Preparation Works</vt:lpstr>
      <vt:lpstr>European Union</vt:lpstr>
      <vt:lpstr>EU Documents Concerning Liability</vt:lpstr>
      <vt:lpstr>Liability for Emerging Digital Technologies</vt:lpstr>
      <vt:lpstr>Council of Europe</vt:lpstr>
      <vt:lpstr>Czech Republic</vt:lpstr>
      <vt:lpstr>LIABILITY AS THE KEY ISSUE</vt:lpstr>
      <vt:lpstr>Liability as the Key Legal Issue in AI</vt:lpstr>
      <vt:lpstr>Liability Principles</vt:lpstr>
      <vt:lpstr>Principles of European Tort Law</vt:lpstr>
      <vt:lpstr>Liability Principles in Civil Law</vt:lpstr>
      <vt:lpstr>Causal nexus for the conduct of AI</vt:lpstr>
      <vt:lpstr>Causal nexus for the conduct of distributed AI</vt:lpstr>
      <vt:lpstr>Liability Concepts</vt:lpstr>
      <vt:lpstr>Technical Standardisation</vt:lpstr>
      <vt:lpstr>Technical Standards &amp; Product Safety</vt:lpstr>
      <vt:lpstr>Technical Standards</vt:lpstr>
      <vt:lpstr>Missing Role Model</vt:lpstr>
      <vt:lpstr>Testing / Homologation Methods</vt:lpstr>
      <vt:lpstr>Possible Solutions</vt:lpstr>
      <vt:lpstr>How to Regulate AI</vt:lpstr>
      <vt:lpstr>New Technologies &amp; the Law</vt:lpstr>
      <vt:lpstr>Artificial Intelligence as the New Legal Challenge</vt:lpstr>
      <vt:lpstr>Questions?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Liability for a conduct of Artificial Intelligence</dc:title>
  <dc:creator>v.zolnercikova@outlook.com</dc:creator>
  <cp:lastModifiedBy>v.zolnercikova@outlook.com</cp:lastModifiedBy>
  <cp:revision>13</cp:revision>
  <dcterms:created xsi:type="dcterms:W3CDTF">2019-05-07T11:00:46Z</dcterms:created>
  <dcterms:modified xsi:type="dcterms:W3CDTF">2019-11-21T13:56:08Z</dcterms:modified>
</cp:coreProperties>
</file>