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1" r:id="rId7"/>
    <p:sldId id="263" r:id="rId8"/>
    <p:sldId id="266" r:id="rId9"/>
    <p:sldId id="259" r:id="rId10"/>
    <p:sldId id="258" r:id="rId11"/>
    <p:sldId id="264" r:id="rId12"/>
    <p:sldId id="265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131" d="100"/>
          <a:sy n="131" d="100"/>
        </p:scale>
        <p:origin x="684" y="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slav Benák" userId="1c54d2ea-110e-40a7-a21c-f9a18ad5539f" providerId="ADAL" clId="{FF3BC67E-D7A0-4CAC-A622-18F6EC3A33A6}"/>
    <pc:docChg chg="custSel addSld delSld modSld sldOrd">
      <pc:chgData name="Jaroslav Benák" userId="1c54d2ea-110e-40a7-a21c-f9a18ad5539f" providerId="ADAL" clId="{FF3BC67E-D7A0-4CAC-A622-18F6EC3A33A6}" dt="2021-10-08T14:51:53.313" v="414" actId="20577"/>
      <pc:docMkLst>
        <pc:docMk/>
      </pc:docMkLst>
      <pc:sldChg chg="modSp ord">
        <pc:chgData name="Jaroslav Benák" userId="1c54d2ea-110e-40a7-a21c-f9a18ad5539f" providerId="ADAL" clId="{FF3BC67E-D7A0-4CAC-A622-18F6EC3A33A6}" dt="2021-10-08T14:28:06.760" v="166" actId="20577"/>
        <pc:sldMkLst>
          <pc:docMk/>
          <pc:sldMk cId="1013070671" sldId="258"/>
        </pc:sldMkLst>
        <pc:spChg chg="mod">
          <ac:chgData name="Jaroslav Benák" userId="1c54d2ea-110e-40a7-a21c-f9a18ad5539f" providerId="ADAL" clId="{FF3BC67E-D7A0-4CAC-A622-18F6EC3A33A6}" dt="2021-10-08T14:26:33.164" v="6" actId="20577"/>
          <ac:spMkLst>
            <pc:docMk/>
            <pc:sldMk cId="1013070671" sldId="258"/>
            <ac:spMk id="4" creationId="{EFF2D6EE-F61B-401E-B15C-9D70B05355CD}"/>
          </ac:spMkLst>
        </pc:spChg>
        <pc:spChg chg="mod">
          <ac:chgData name="Jaroslav Benák" userId="1c54d2ea-110e-40a7-a21c-f9a18ad5539f" providerId="ADAL" clId="{FF3BC67E-D7A0-4CAC-A622-18F6EC3A33A6}" dt="2021-10-08T14:28:06.760" v="166" actId="20577"/>
          <ac:spMkLst>
            <pc:docMk/>
            <pc:sldMk cId="1013070671" sldId="258"/>
            <ac:spMk id="5" creationId="{5CBD565E-9B7B-47E5-855C-4BE0E4AB9AE1}"/>
          </ac:spMkLst>
        </pc:spChg>
      </pc:sldChg>
      <pc:sldChg chg="del">
        <pc:chgData name="Jaroslav Benák" userId="1c54d2ea-110e-40a7-a21c-f9a18ad5539f" providerId="ADAL" clId="{FF3BC67E-D7A0-4CAC-A622-18F6EC3A33A6}" dt="2021-10-08T14:26:41.585" v="9" actId="2696"/>
        <pc:sldMkLst>
          <pc:docMk/>
          <pc:sldMk cId="1556155663" sldId="260"/>
        </pc:sldMkLst>
      </pc:sldChg>
      <pc:sldChg chg="modSp">
        <pc:chgData name="Jaroslav Benák" userId="1c54d2ea-110e-40a7-a21c-f9a18ad5539f" providerId="ADAL" clId="{FF3BC67E-D7A0-4CAC-A622-18F6EC3A33A6}" dt="2021-10-08T14:50:25.911" v="224"/>
        <pc:sldMkLst>
          <pc:docMk/>
          <pc:sldMk cId="3100461281" sldId="261"/>
        </pc:sldMkLst>
        <pc:spChg chg="mod">
          <ac:chgData name="Jaroslav Benák" userId="1c54d2ea-110e-40a7-a21c-f9a18ad5539f" providerId="ADAL" clId="{FF3BC67E-D7A0-4CAC-A622-18F6EC3A33A6}" dt="2021-10-08T14:50:25.911" v="224"/>
          <ac:spMkLst>
            <pc:docMk/>
            <pc:sldMk cId="3100461281" sldId="261"/>
            <ac:spMk id="2" creationId="{FF320FED-E032-4CE1-950F-BECC525F1926}"/>
          </ac:spMkLst>
        </pc:spChg>
      </pc:sldChg>
      <pc:sldChg chg="del">
        <pc:chgData name="Jaroslav Benák" userId="1c54d2ea-110e-40a7-a21c-f9a18ad5539f" providerId="ADAL" clId="{FF3BC67E-D7A0-4CAC-A622-18F6EC3A33A6}" dt="2021-10-08T14:27:59.319" v="156" actId="2696"/>
        <pc:sldMkLst>
          <pc:docMk/>
          <pc:sldMk cId="1876256255" sldId="262"/>
        </pc:sldMkLst>
      </pc:sldChg>
      <pc:sldChg chg="modSp add">
        <pc:chgData name="Jaroslav Benák" userId="1c54d2ea-110e-40a7-a21c-f9a18ad5539f" providerId="ADAL" clId="{FF3BC67E-D7A0-4CAC-A622-18F6EC3A33A6}" dt="2021-10-08T14:50:27.977" v="225"/>
        <pc:sldMkLst>
          <pc:docMk/>
          <pc:sldMk cId="2699877897" sldId="263"/>
        </pc:sldMkLst>
        <pc:spChg chg="mod">
          <ac:chgData name="Jaroslav Benák" userId="1c54d2ea-110e-40a7-a21c-f9a18ad5539f" providerId="ADAL" clId="{FF3BC67E-D7A0-4CAC-A622-18F6EC3A33A6}" dt="2021-10-08T14:50:27.977" v="225"/>
          <ac:spMkLst>
            <pc:docMk/>
            <pc:sldMk cId="2699877897" sldId="263"/>
            <ac:spMk id="2" creationId="{023B99C7-8595-4E66-AE1F-7476434669B1}"/>
          </ac:spMkLst>
        </pc:spChg>
        <pc:spChg chg="mod">
          <ac:chgData name="Jaroslav Benák" userId="1c54d2ea-110e-40a7-a21c-f9a18ad5539f" providerId="ADAL" clId="{FF3BC67E-D7A0-4CAC-A622-18F6EC3A33A6}" dt="2021-10-08T14:26:53.718" v="31" actId="20577"/>
          <ac:spMkLst>
            <pc:docMk/>
            <pc:sldMk cId="2699877897" sldId="263"/>
            <ac:spMk id="4" creationId="{90896108-EFDD-4EB1-B85A-1A4FB38AB314}"/>
          </ac:spMkLst>
        </pc:spChg>
        <pc:spChg chg="mod">
          <ac:chgData name="Jaroslav Benák" userId="1c54d2ea-110e-40a7-a21c-f9a18ad5539f" providerId="ADAL" clId="{FF3BC67E-D7A0-4CAC-A622-18F6EC3A33A6}" dt="2021-10-08T14:27:33.896" v="155" actId="20577"/>
          <ac:spMkLst>
            <pc:docMk/>
            <pc:sldMk cId="2699877897" sldId="263"/>
            <ac:spMk id="5" creationId="{FC9E2C05-1829-4395-9313-58E9076835FF}"/>
          </ac:spMkLst>
        </pc:spChg>
      </pc:sldChg>
      <pc:sldChg chg="modSp add">
        <pc:chgData name="Jaroslav Benák" userId="1c54d2ea-110e-40a7-a21c-f9a18ad5539f" providerId="ADAL" clId="{FF3BC67E-D7A0-4CAC-A622-18F6EC3A33A6}" dt="2021-10-08T14:51:53.313" v="414" actId="20577"/>
        <pc:sldMkLst>
          <pc:docMk/>
          <pc:sldMk cId="2912697186" sldId="264"/>
        </pc:sldMkLst>
        <pc:spChg chg="mod">
          <ac:chgData name="Jaroslav Benák" userId="1c54d2ea-110e-40a7-a21c-f9a18ad5539f" providerId="ADAL" clId="{FF3BC67E-D7A0-4CAC-A622-18F6EC3A33A6}" dt="2021-10-08T14:50:38.202" v="227"/>
          <ac:spMkLst>
            <pc:docMk/>
            <pc:sldMk cId="2912697186" sldId="264"/>
            <ac:spMk id="2" creationId="{8CAED9E7-0D26-4618-9E51-8AFEB21E1194}"/>
          </ac:spMkLst>
        </pc:spChg>
        <pc:spChg chg="mod">
          <ac:chgData name="Jaroslav Benák" userId="1c54d2ea-110e-40a7-a21c-f9a18ad5539f" providerId="ADAL" clId="{FF3BC67E-D7A0-4CAC-A622-18F6EC3A33A6}" dt="2021-10-08T14:28:18.205" v="207" actId="20577"/>
          <ac:spMkLst>
            <pc:docMk/>
            <pc:sldMk cId="2912697186" sldId="264"/>
            <ac:spMk id="4" creationId="{6EDA5180-5CED-4CCC-A876-43B46F780713}"/>
          </ac:spMkLst>
        </pc:spChg>
        <pc:spChg chg="mod">
          <ac:chgData name="Jaroslav Benák" userId="1c54d2ea-110e-40a7-a21c-f9a18ad5539f" providerId="ADAL" clId="{FF3BC67E-D7A0-4CAC-A622-18F6EC3A33A6}" dt="2021-10-08T14:51:53.313" v="414" actId="20577"/>
          <ac:spMkLst>
            <pc:docMk/>
            <pc:sldMk cId="2912697186" sldId="264"/>
            <ac:spMk id="5" creationId="{BD06018A-3D5B-47F2-A851-BBC8AFFCB1C8}"/>
          </ac:spMkLst>
        </pc:spChg>
      </pc:sldChg>
      <pc:sldChg chg="addSp delSp modSp add">
        <pc:chgData name="Jaroslav Benák" userId="1c54d2ea-110e-40a7-a21c-f9a18ad5539f" providerId="ADAL" clId="{FF3BC67E-D7A0-4CAC-A622-18F6EC3A33A6}" dt="2021-10-08T14:50:42.248" v="228"/>
        <pc:sldMkLst>
          <pc:docMk/>
          <pc:sldMk cId="2955026687" sldId="265"/>
        </pc:sldMkLst>
        <pc:spChg chg="mod">
          <ac:chgData name="Jaroslav Benák" userId="1c54d2ea-110e-40a7-a21c-f9a18ad5539f" providerId="ADAL" clId="{FF3BC67E-D7A0-4CAC-A622-18F6EC3A33A6}" dt="2021-10-08T14:50:42.248" v="228"/>
          <ac:spMkLst>
            <pc:docMk/>
            <pc:sldMk cId="2955026687" sldId="265"/>
            <ac:spMk id="2" creationId="{44216B80-6932-4133-956A-6C0B2AA36957}"/>
          </ac:spMkLst>
        </pc:spChg>
        <pc:spChg chg="del">
          <ac:chgData name="Jaroslav Benák" userId="1c54d2ea-110e-40a7-a21c-f9a18ad5539f" providerId="ADAL" clId="{FF3BC67E-D7A0-4CAC-A622-18F6EC3A33A6}" dt="2021-10-08T14:42:34.220" v="209" actId="931"/>
          <ac:spMkLst>
            <pc:docMk/>
            <pc:sldMk cId="2955026687" sldId="265"/>
            <ac:spMk id="5" creationId="{25C9915C-F763-4523-8AD3-62DC4EB7B74D}"/>
          </ac:spMkLst>
        </pc:spChg>
        <pc:picChg chg="add mod">
          <ac:chgData name="Jaroslav Benák" userId="1c54d2ea-110e-40a7-a21c-f9a18ad5539f" providerId="ADAL" clId="{FF3BC67E-D7A0-4CAC-A622-18F6EC3A33A6}" dt="2021-10-08T14:42:39.952" v="212" actId="1076"/>
          <ac:picMkLst>
            <pc:docMk/>
            <pc:sldMk cId="2955026687" sldId="265"/>
            <ac:picMk id="7" creationId="{D5498B8D-8712-46FD-8336-6C130E3C5865}"/>
          </ac:picMkLst>
        </pc:picChg>
      </pc:sldChg>
      <pc:sldChg chg="addSp delSp modSp add">
        <pc:chgData name="Jaroslav Benák" userId="1c54d2ea-110e-40a7-a21c-f9a18ad5539f" providerId="ADAL" clId="{FF3BC67E-D7A0-4CAC-A622-18F6EC3A33A6}" dt="2021-10-08T14:50:32.658" v="226"/>
        <pc:sldMkLst>
          <pc:docMk/>
          <pc:sldMk cId="2700163137" sldId="266"/>
        </pc:sldMkLst>
        <pc:spChg chg="mod">
          <ac:chgData name="Jaroslav Benák" userId="1c54d2ea-110e-40a7-a21c-f9a18ad5539f" providerId="ADAL" clId="{FF3BC67E-D7A0-4CAC-A622-18F6EC3A33A6}" dt="2021-10-08T14:50:32.658" v="226"/>
          <ac:spMkLst>
            <pc:docMk/>
            <pc:sldMk cId="2700163137" sldId="266"/>
            <ac:spMk id="2" creationId="{A35AE773-FB37-4C55-9076-4353ED990FD1}"/>
          </ac:spMkLst>
        </pc:spChg>
        <pc:spChg chg="del">
          <ac:chgData name="Jaroslav Benák" userId="1c54d2ea-110e-40a7-a21c-f9a18ad5539f" providerId="ADAL" clId="{FF3BC67E-D7A0-4CAC-A622-18F6EC3A33A6}" dt="2021-10-08T14:49:51.346" v="214" actId="931"/>
          <ac:spMkLst>
            <pc:docMk/>
            <pc:sldMk cId="2700163137" sldId="266"/>
            <ac:spMk id="5" creationId="{60AB3793-2C21-472A-9663-35052EAB6A00}"/>
          </ac:spMkLst>
        </pc:spChg>
        <pc:picChg chg="add mod">
          <ac:chgData name="Jaroslav Benák" userId="1c54d2ea-110e-40a7-a21c-f9a18ad5539f" providerId="ADAL" clId="{FF3BC67E-D7A0-4CAC-A622-18F6EC3A33A6}" dt="2021-10-08T14:50:09.449" v="223" actId="1076"/>
          <ac:picMkLst>
            <pc:docMk/>
            <pc:sldMk cId="2700163137" sldId="266"/>
            <ac:picMk id="7" creationId="{E8E4D7DC-72FB-4742-AB16-0FB23BC8520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1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Grafický objekt 5">
            <a:extLst>
              <a:ext uri="{FF2B5EF4-FFF2-40B4-BE49-F238E27FC236}">
                <a16:creationId xmlns:a16="http://schemas.microsoft.com/office/drawing/2014/main" id="{8C6E3D09-3519-B743-AE64-CE4063AD3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5F562C7-770A-4DC7-96BB-3CD0DDDE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id="{AB06BA8E-C2CC-A147-A23D-5662724DC6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800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800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49FFDCA-C8A4-9C43-94DC-BD85513F8B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9085A33C-E2A8-2B4A-ABEF-13AC902291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4F14868E-9357-2149-9826-21E4B1F001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7C4A102E-C117-5D4F-801B-32314FDCBE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Grafický objekt 5">
            <a:extLst>
              <a:ext uri="{FF2B5EF4-FFF2-40B4-BE49-F238E27FC236}">
                <a16:creationId xmlns:a16="http://schemas.microsoft.com/office/drawing/2014/main" id="{31507063-B714-4E4A-A268-6808A93CD9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56370FE5-E941-DD4F-A403-B3E9D0A4C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id="{34FBF024-0FA0-E043-BC0B-15ACCEA233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6" y="6048000"/>
            <a:ext cx="876596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zápatí prezentace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Ústavní pořádek a základní instituce 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B95E38-828A-422D-A8BD-C9527C5317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FC161B-DD8D-44C1-8692-331D474D06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8" name="Zástupný symbol pro text 7">
            <a:extLst>
              <a:ext uri="{FF2B5EF4-FFF2-40B4-BE49-F238E27FC236}">
                <a16:creationId xmlns:a16="http://schemas.microsoft.com/office/drawing/2014/main" id="{5CAB2D7D-36F6-4913-8B4A-6D78ECF4517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387D291-4BD6-4C3A-8A12-711743FF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Volební formule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42DDEB5F-69B0-4046-BC3C-61AC6D22EE54}"/>
              </a:ext>
            </a:extLst>
          </p:cNvPr>
          <p:cNvGraphicFramePr>
            <a:graphicFrameLocks noGrp="1"/>
          </p:cNvGraphicFramePr>
          <p:nvPr>
            <p:ph idx="29"/>
            <p:extLst>
              <p:ext uri="{D42A27DB-BD31-4B8C-83A1-F6EECF244321}">
                <p14:modId xmlns:p14="http://schemas.microsoft.com/office/powerpoint/2010/main" val="1471526135"/>
              </p:ext>
            </p:extLst>
          </p:nvPr>
        </p:nvGraphicFramePr>
        <p:xfrm>
          <a:off x="539750" y="1701799"/>
          <a:ext cx="5641596" cy="15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399">
                  <a:extLst>
                    <a:ext uri="{9D8B030D-6E8A-4147-A177-3AD203B41FA5}">
                      <a16:colId xmlns:a16="http://schemas.microsoft.com/office/drawing/2014/main" val="2941590478"/>
                    </a:ext>
                  </a:extLst>
                </a:gridCol>
                <a:gridCol w="1410399">
                  <a:extLst>
                    <a:ext uri="{9D8B030D-6E8A-4147-A177-3AD203B41FA5}">
                      <a16:colId xmlns:a16="http://schemas.microsoft.com/office/drawing/2014/main" val="3972821045"/>
                    </a:ext>
                  </a:extLst>
                </a:gridCol>
                <a:gridCol w="1410399">
                  <a:extLst>
                    <a:ext uri="{9D8B030D-6E8A-4147-A177-3AD203B41FA5}">
                      <a16:colId xmlns:a16="http://schemas.microsoft.com/office/drawing/2014/main" val="1797205273"/>
                    </a:ext>
                  </a:extLst>
                </a:gridCol>
                <a:gridCol w="1410399">
                  <a:extLst>
                    <a:ext uri="{9D8B030D-6E8A-4147-A177-3AD203B41FA5}">
                      <a16:colId xmlns:a16="http://schemas.microsoft.com/office/drawing/2014/main" val="751162805"/>
                    </a:ext>
                  </a:extLst>
                </a:gridCol>
              </a:tblGrid>
              <a:tr h="39568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44388" marR="44388"/>
                </a:tc>
                <a:extLst>
                  <a:ext uri="{0D108BD9-81ED-4DB2-BD59-A6C34878D82A}">
                    <a16:rowId xmlns:a16="http://schemas.microsoft.com/office/drawing/2014/main" val="1413694661"/>
                  </a:ext>
                </a:extLst>
              </a:tr>
              <a:tr h="395681">
                <a:tc>
                  <a:txBody>
                    <a:bodyPr/>
                    <a:lstStyle/>
                    <a:p>
                      <a:r>
                        <a:rPr lang="cs-CZ" dirty="0"/>
                        <a:t>Strana A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300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</a:t>
                      </a:r>
                    </a:p>
                  </a:txBody>
                  <a:tcPr marL="44388" marR="44388"/>
                </a:tc>
                <a:extLst>
                  <a:ext uri="{0D108BD9-81ED-4DB2-BD59-A6C34878D82A}">
                    <a16:rowId xmlns:a16="http://schemas.microsoft.com/office/drawing/2014/main" val="1959452550"/>
                  </a:ext>
                </a:extLst>
              </a:tr>
              <a:tr h="395681">
                <a:tc>
                  <a:txBody>
                    <a:bodyPr/>
                    <a:lstStyle/>
                    <a:p>
                      <a:r>
                        <a:rPr lang="cs-CZ" dirty="0"/>
                        <a:t>Strana B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220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110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73,3</a:t>
                      </a:r>
                    </a:p>
                  </a:txBody>
                  <a:tcPr marL="44388" marR="44388"/>
                </a:tc>
                <a:extLst>
                  <a:ext uri="{0D108BD9-81ED-4DB2-BD59-A6C34878D82A}">
                    <a16:rowId xmlns:a16="http://schemas.microsoft.com/office/drawing/2014/main" val="4130830191"/>
                  </a:ext>
                </a:extLst>
              </a:tr>
              <a:tr h="395681">
                <a:tc>
                  <a:txBody>
                    <a:bodyPr/>
                    <a:lstStyle/>
                    <a:p>
                      <a:r>
                        <a:rPr lang="cs-CZ" dirty="0"/>
                        <a:t>Strana C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105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52,5</a:t>
                      </a:r>
                    </a:p>
                  </a:txBody>
                  <a:tcPr marL="44388" marR="44388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35</a:t>
                      </a:r>
                    </a:p>
                  </a:txBody>
                  <a:tcPr marL="44388" marR="44388"/>
                </a:tc>
                <a:extLst>
                  <a:ext uri="{0D108BD9-81ED-4DB2-BD59-A6C34878D82A}">
                    <a16:rowId xmlns:a16="http://schemas.microsoft.com/office/drawing/2014/main" val="1331763237"/>
                  </a:ext>
                </a:extLst>
              </a:tr>
            </a:tbl>
          </a:graphicData>
        </a:graphic>
      </p:graphicFrame>
      <p:sp>
        <p:nvSpPr>
          <p:cNvPr id="10" name="Zástupný symbol pro obsah 9">
            <a:extLst>
              <a:ext uri="{FF2B5EF4-FFF2-40B4-BE49-F238E27FC236}">
                <a16:creationId xmlns:a16="http://schemas.microsoft.com/office/drawing/2014/main" id="{3EEBC838-EE35-437D-878F-33C02655D3FF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818719" y="3858424"/>
            <a:ext cx="3914999" cy="4139998"/>
          </a:xfrm>
        </p:spPr>
        <p:txBody>
          <a:bodyPr/>
          <a:lstStyle/>
          <a:p>
            <a:pPr marL="54000" indent="0">
              <a:buNone/>
            </a:pPr>
            <a:r>
              <a:rPr lang="cs-CZ" dirty="0"/>
              <a:t>H/M</a:t>
            </a:r>
          </a:p>
          <a:p>
            <a:pPr marL="54000" indent="0">
              <a:buNone/>
            </a:pPr>
            <a:r>
              <a:rPr lang="cs-CZ" dirty="0"/>
              <a:t>H/(M+1)</a:t>
            </a:r>
          </a:p>
          <a:p>
            <a:pPr marL="54000" indent="0">
              <a:buNone/>
            </a:pPr>
            <a:r>
              <a:rPr lang="cs-CZ" dirty="0"/>
              <a:t>H/(M+2)</a:t>
            </a:r>
          </a:p>
        </p:txBody>
      </p:sp>
    </p:spTree>
    <p:extLst>
      <p:ext uri="{BB962C8B-B14F-4D97-AF65-F5344CB8AC3E}">
        <p14:creationId xmlns:p14="http://schemas.microsoft.com/office/powerpoint/2010/main" val="2615090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79EFC0-5EE4-4F3F-AAC6-0759A5ED4C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DB581C-CB27-4FA6-9A62-9E6E0F6CA0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09B3B2C-DBD8-4E9F-BFBE-3AA96EE0F1D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8CEFD07E-1F83-431C-B6A3-7A79E8D0E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Poměrnost volebního systému</a:t>
            </a:r>
          </a:p>
        </p:txBody>
      </p:sp>
      <p:pic>
        <p:nvPicPr>
          <p:cNvPr id="10" name="Zástupný symbol pro obsah 9">
            <a:extLst>
              <a:ext uri="{FF2B5EF4-FFF2-40B4-BE49-F238E27FC236}">
                <a16:creationId xmlns:a16="http://schemas.microsoft.com/office/drawing/2014/main" id="{57BD6834-0CDA-41BB-AE0C-36AAF8ACF65D}"/>
              </a:ext>
            </a:extLst>
          </p:cNvPr>
          <p:cNvPicPr>
            <a:picLocks noGrp="1" noChangeAspect="1"/>
          </p:cNvPicPr>
          <p:nvPr>
            <p:ph idx="29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357" y="2138339"/>
            <a:ext cx="5553812" cy="3140577"/>
          </a:xfrm>
        </p:spPr>
      </p:pic>
    </p:spTree>
    <p:extLst>
      <p:ext uri="{BB962C8B-B14F-4D97-AF65-F5344CB8AC3E}">
        <p14:creationId xmlns:p14="http://schemas.microsoft.com/office/powerpoint/2010/main" val="3731978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BBAC22-3A0B-429F-9029-27CBD40803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52B8EE-69BD-4B14-905B-01057B41A3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DA82E4-CC8B-4C0A-84D9-3DFDCB5E1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Čl. 66 Ústavy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B396EE6-E5B0-40A2-81F2-14934DD71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 algn="just">
              <a:buNone/>
            </a:pPr>
            <a:r>
              <a:rPr lang="cs-CZ" sz="1600" dirty="0"/>
              <a:t>Uvolní-li se úřad prezidenta republiky a nový prezident republiky ještě není zvolen nebo nesložil slib, rovněž nemůže-li prezident republiky svůj úřad ze závažných důvodů vykonávat a usnese-li se na tom Poslanecká sněmovna a Senát, přísluší výkon funkcí podle čl. 63 odst. 1 písm. a) až e) a h) až k) a čl. 63 odst. 2 předsedovi vlády. </a:t>
            </a:r>
            <a:r>
              <a:rPr lang="cs-CZ" sz="1600" dirty="0">
                <a:solidFill>
                  <a:srgbClr val="FF0000"/>
                </a:solidFill>
              </a:rPr>
              <a:t>Předsedovi Poslanecké sněmovny přísluší</a:t>
            </a:r>
            <a:r>
              <a:rPr lang="cs-CZ" sz="1600" dirty="0"/>
              <a:t> v době, kdy předseda vlády vykonává vymezené funkce prezidenta republiky výkon funkcí prezidenta republiky podle </a:t>
            </a:r>
            <a:r>
              <a:rPr lang="cs-CZ" sz="1600" dirty="0">
                <a:solidFill>
                  <a:srgbClr val="FF0000"/>
                </a:solidFill>
              </a:rPr>
              <a:t>čl. 62 písm. a) </a:t>
            </a:r>
            <a:r>
              <a:rPr lang="cs-CZ" sz="1600" dirty="0"/>
              <a:t>až e) a k) a dále čl. 63 odst. 1 písm. f), jde-li o vyhlášení voleb do Senátu; uvolní-li se úřad prezidenta republiky v době, kdy je Poslanecká sněmovna rozpuštěna, přísluší výkon těchto funkcí předsedovi Senátu, kterému též přísluší v době, kdy předseda vlády vykonává vymezené funkce prezidenta republiky, výkon funkce prezidenta republiky podle čl. 63 odst. 1 písm. f), jde-li o vyhlášení voleb do Poslanecké sněmovny.</a:t>
            </a:r>
          </a:p>
        </p:txBody>
      </p:sp>
    </p:spTree>
    <p:extLst>
      <p:ext uri="{BB962C8B-B14F-4D97-AF65-F5344CB8AC3E}">
        <p14:creationId xmlns:p14="http://schemas.microsoft.com/office/powerpoint/2010/main" val="3241052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B537CE3-4F02-4DF4-AD6E-99767EC8FB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F643C8-D1E6-4008-A909-11BD02633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ECD4C6-DE19-4D1A-81ED-C423129BE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AC7CC34-9FAD-4847-A997-D61024E8B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Pojem ústavní pořádek</a:t>
            </a:r>
          </a:p>
          <a:p>
            <a:endParaRPr lang="cs-CZ" dirty="0"/>
          </a:p>
          <a:p>
            <a:r>
              <a:rPr lang="cs-CZ" dirty="0"/>
              <a:t>Složky ústavního pořádku</a:t>
            </a:r>
          </a:p>
          <a:p>
            <a:endParaRPr lang="cs-CZ" dirty="0"/>
          </a:p>
          <a:p>
            <a:r>
              <a:rPr lang="cs-CZ" dirty="0"/>
              <a:t>Klíčové ústavní instituce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756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320FED-E032-4CE1-950F-BECC525F19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D06A55-846E-4336-A5DD-46D8C219C6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7F1FED-F702-4E35-8CC2-A1A3AF25C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D640BD-277D-44D1-BA05-53FC4C817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endParaRPr lang="cs-CZ" dirty="0"/>
          </a:p>
          <a:p>
            <a:pPr marL="54000" indent="0">
              <a:buNone/>
            </a:pPr>
            <a:r>
              <a:rPr lang="cs-CZ" dirty="0"/>
              <a:t>Společnost, ve které záruka práv není zajištěna a ve které rozdělení moci není zavedeno, o sobě nemůže říkat, že má ústavu.</a:t>
            </a:r>
          </a:p>
          <a:p>
            <a:pPr marL="54000" indent="0">
              <a:buNone/>
            </a:pPr>
            <a:endParaRPr lang="cs-CZ" dirty="0"/>
          </a:p>
          <a:p>
            <a:pPr marL="54000" indent="0" algn="r">
              <a:buNone/>
            </a:pPr>
            <a:r>
              <a:rPr lang="cs-CZ" dirty="0"/>
              <a:t>Čl. XVI Prohlášení práv člověka a občana (1789) </a:t>
            </a:r>
          </a:p>
        </p:txBody>
      </p:sp>
    </p:spTree>
    <p:extLst>
      <p:ext uri="{BB962C8B-B14F-4D97-AF65-F5344CB8AC3E}">
        <p14:creationId xmlns:p14="http://schemas.microsoft.com/office/powerpoint/2010/main" val="310046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3B99C7-8595-4E66-AE1F-7476434669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97B2B9-956D-4D35-970F-D77980C266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896108-EFDD-4EB1-B85A-1A4FB38AB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ústavní pořádek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C9E2C05-1829-4395-9313-58E907683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Polylegální</a:t>
            </a:r>
            <a:r>
              <a:rPr lang="cs-CZ" dirty="0"/>
              <a:t> ústava</a:t>
            </a:r>
          </a:p>
          <a:p>
            <a:endParaRPr lang="cs-CZ" dirty="0"/>
          </a:p>
          <a:p>
            <a:r>
              <a:rPr lang="cs-CZ" dirty="0"/>
              <a:t>ústava vs. Ústava</a:t>
            </a:r>
          </a:p>
          <a:p>
            <a:endParaRPr lang="cs-CZ" dirty="0"/>
          </a:p>
          <a:p>
            <a:r>
              <a:rPr lang="cs-CZ" dirty="0"/>
              <a:t>Čl. 112 Ústavy</a:t>
            </a:r>
          </a:p>
          <a:p>
            <a:endParaRPr lang="cs-CZ" dirty="0"/>
          </a:p>
          <a:p>
            <a:r>
              <a:rPr lang="cs-CZ" dirty="0"/>
              <a:t>„Konkurzní nález“ (</a:t>
            </a:r>
            <a:r>
              <a:rPr lang="cs-CZ" dirty="0" err="1"/>
              <a:t>Pl</a:t>
            </a:r>
            <a:r>
              <a:rPr lang="cs-CZ" dirty="0"/>
              <a:t>. ÚS 36/01, 403/2002 Sb.)</a:t>
            </a:r>
          </a:p>
        </p:txBody>
      </p:sp>
    </p:spTree>
    <p:extLst>
      <p:ext uri="{BB962C8B-B14F-4D97-AF65-F5344CB8AC3E}">
        <p14:creationId xmlns:p14="http://schemas.microsoft.com/office/powerpoint/2010/main" val="2699877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5AE773-FB37-4C55-9076-4353ED990F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B6E2CD-3C0C-4CC1-BDA8-F95C0886DC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480C3E-BDC8-480B-8DFA-C4D69B13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E8E4D7DC-72FB-4742-AB16-0FB23BC852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057" y="378000"/>
            <a:ext cx="4228241" cy="5637654"/>
          </a:xfrm>
        </p:spPr>
      </p:pic>
    </p:spTree>
    <p:extLst>
      <p:ext uri="{BB962C8B-B14F-4D97-AF65-F5344CB8AC3E}">
        <p14:creationId xmlns:p14="http://schemas.microsoft.com/office/powerpoint/2010/main" val="2700163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F17278-89C4-4DDC-9705-776B7C373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683ED9-17C2-4342-A607-B6B71D7DD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F2D6EE-F61B-401E-B15C-9D70B0535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ústavního pořádku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BD565E-9B7B-47E5-855C-4BE0E4AB9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Ústava</a:t>
            </a:r>
          </a:p>
          <a:p>
            <a:endParaRPr lang="cs-CZ" dirty="0"/>
          </a:p>
          <a:p>
            <a:r>
              <a:rPr lang="cs-CZ" dirty="0"/>
              <a:t>Listina základních práv a svobod</a:t>
            </a:r>
          </a:p>
          <a:p>
            <a:endParaRPr lang="cs-CZ" dirty="0"/>
          </a:p>
          <a:p>
            <a:r>
              <a:rPr lang="cs-CZ" dirty="0"/>
              <a:t>Ústavní zákony</a:t>
            </a:r>
          </a:p>
          <a:p>
            <a:endParaRPr lang="cs-CZ" dirty="0"/>
          </a:p>
          <a:p>
            <a:r>
              <a:rPr lang="cs-CZ" dirty="0"/>
              <a:t>Mezinárodní smlouvy o lidských právech</a:t>
            </a:r>
          </a:p>
        </p:txBody>
      </p:sp>
    </p:spTree>
    <p:extLst>
      <p:ext uri="{BB962C8B-B14F-4D97-AF65-F5344CB8AC3E}">
        <p14:creationId xmlns:p14="http://schemas.microsoft.com/office/powerpoint/2010/main" val="1117077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F17278-89C4-4DDC-9705-776B7C373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683ED9-17C2-4342-A607-B6B71D7DD06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F2D6EE-F61B-401E-B15C-9D70B0535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BD565E-9B7B-47E5-855C-4BE0E4AB9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Preambule</a:t>
            </a:r>
          </a:p>
          <a:p>
            <a:r>
              <a:rPr lang="cs-CZ" dirty="0"/>
              <a:t>Základní ustanovení</a:t>
            </a:r>
          </a:p>
          <a:p>
            <a:r>
              <a:rPr lang="cs-CZ" dirty="0"/>
              <a:t>Moc zákonodárná</a:t>
            </a:r>
          </a:p>
          <a:p>
            <a:r>
              <a:rPr lang="cs-CZ" dirty="0"/>
              <a:t>Moc výkonná</a:t>
            </a:r>
          </a:p>
          <a:p>
            <a:r>
              <a:rPr lang="cs-CZ" dirty="0"/>
              <a:t>Moc soudní</a:t>
            </a:r>
          </a:p>
          <a:p>
            <a:r>
              <a:rPr lang="cs-CZ" dirty="0"/>
              <a:t>Nejvyšší kontrolní úřad</a:t>
            </a:r>
          </a:p>
          <a:p>
            <a:r>
              <a:rPr lang="cs-CZ" dirty="0"/>
              <a:t>Česká národní banka</a:t>
            </a:r>
          </a:p>
          <a:p>
            <a:r>
              <a:rPr lang="cs-CZ" dirty="0"/>
              <a:t>Územní samospráva</a:t>
            </a:r>
          </a:p>
          <a:p>
            <a:r>
              <a:rPr lang="cs-CZ" dirty="0"/>
              <a:t>Přechodná a závěrečná ustanovení</a:t>
            </a:r>
          </a:p>
        </p:txBody>
      </p:sp>
    </p:spTree>
    <p:extLst>
      <p:ext uri="{BB962C8B-B14F-4D97-AF65-F5344CB8AC3E}">
        <p14:creationId xmlns:p14="http://schemas.microsoft.com/office/powerpoint/2010/main" val="1013070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AED9E7-0D26-4618-9E51-8AFEB21E11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018C66-93FF-4D84-8FD9-0BD1E6CAD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DA5180-5CED-4CCC-A876-43B46F780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 a svobod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D06018A-3D5B-47F2-A851-BBC8AFFCB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Preambule</a:t>
            </a:r>
          </a:p>
          <a:p>
            <a:r>
              <a:rPr lang="cs-CZ" dirty="0"/>
              <a:t>Obecná ustanovení</a:t>
            </a:r>
          </a:p>
          <a:p>
            <a:r>
              <a:rPr lang="cs-CZ" dirty="0"/>
              <a:t>Základní lidská práva a svobody</a:t>
            </a:r>
          </a:p>
          <a:p>
            <a:r>
              <a:rPr lang="cs-CZ" dirty="0"/>
              <a:t>Politická práva</a:t>
            </a:r>
          </a:p>
          <a:p>
            <a:r>
              <a:rPr lang="cs-CZ" dirty="0"/>
              <a:t>Hospodářská, sociální a kulturní práva</a:t>
            </a:r>
          </a:p>
          <a:p>
            <a:r>
              <a:rPr lang="cs-CZ" dirty="0"/>
              <a:t>Právo na soudní a jinou právní ochranu</a:t>
            </a:r>
          </a:p>
          <a:p>
            <a:r>
              <a:rPr lang="cs-CZ" dirty="0"/>
              <a:t>Ustanovení společná</a:t>
            </a:r>
          </a:p>
        </p:txBody>
      </p:sp>
    </p:spTree>
    <p:extLst>
      <p:ext uri="{BB962C8B-B14F-4D97-AF65-F5344CB8AC3E}">
        <p14:creationId xmlns:p14="http://schemas.microsoft.com/office/powerpoint/2010/main" val="2912697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216B80-6932-4133-956A-6C0B2AA369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Jaroslav.benak@law.muni.cz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5B5736-D2E9-400A-98CC-5CAFE93D82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545475-6889-441B-8F60-7632BF124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D5498B8D-8712-46FD-8336-6C130E3C58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0" y="446887"/>
            <a:ext cx="7926126" cy="5284084"/>
          </a:xfrm>
        </p:spPr>
      </p:pic>
    </p:spTree>
    <p:extLst>
      <p:ext uri="{BB962C8B-B14F-4D97-AF65-F5344CB8AC3E}">
        <p14:creationId xmlns:p14="http://schemas.microsoft.com/office/powerpoint/2010/main" val="295502668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4-3-cz.potx" id="{68A68DFD-0BCB-4A92-B944-686A15132EB6}" vid="{6A659D80-735C-4978-B1B3-68A4B27105F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6BCDB4D07B4F14B9428B724B70CB6FE" ma:contentTypeVersion="13" ma:contentTypeDescription="Vytvoří nový dokument" ma:contentTypeScope="" ma:versionID="f5969bee3c642f7437af7fcd2b3ccc09">
  <xsd:schema xmlns:xsd="http://www.w3.org/2001/XMLSchema" xmlns:xs="http://www.w3.org/2001/XMLSchema" xmlns:p="http://schemas.microsoft.com/office/2006/metadata/properties" xmlns:ns3="a408d0d1-240f-4f1b-b6ef-835df74061ff" xmlns:ns4="53312004-e615-4a10-a185-c27896a1ed4e" targetNamespace="http://schemas.microsoft.com/office/2006/metadata/properties" ma:root="true" ma:fieldsID="41e304c36d07015674bc201c28a03693" ns3:_="" ns4:_="">
    <xsd:import namespace="a408d0d1-240f-4f1b-b6ef-835df74061ff"/>
    <xsd:import namespace="53312004-e615-4a10-a185-c27896a1ed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08d0d1-240f-4f1b-b6ef-835df74061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312004-e615-4a10-a185-c27896a1ed4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18F0E3-B2B6-4483-8E26-713E63C69A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08d0d1-240f-4f1b-b6ef-835df74061ff"/>
    <ds:schemaRef ds:uri="53312004-e615-4a10-a185-c27896a1ed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2183E4-B689-44C1-8D8E-417420910139}">
  <ds:schemaRefs>
    <ds:schemaRef ds:uri="http://purl.org/dc/elements/1.1/"/>
    <ds:schemaRef ds:uri="a408d0d1-240f-4f1b-b6ef-835df74061ff"/>
    <ds:schemaRef ds:uri="http://schemas.microsoft.com/office/2006/documentManagement/types"/>
    <ds:schemaRef ds:uri="http://schemas.microsoft.com/office/infopath/2007/PartnerControls"/>
    <ds:schemaRef ds:uri="http://purl.org/dc/terms/"/>
    <ds:schemaRef ds:uri="53312004-e615-4a10-a185-c27896a1ed4e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0CB01D7-0947-4037-931D-722260A2E1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muni-law-prezentace-4-3-cz</Template>
  <TotalTime>0</TotalTime>
  <Words>458</Words>
  <Application>Microsoft Office PowerPoint</Application>
  <PresentationFormat>Předvádění na obrazovce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Ústavní pořádek a základní instituce </vt:lpstr>
      <vt:lpstr>Struktura přednášky</vt:lpstr>
      <vt:lpstr>Prezentace aplikace PowerPoint</vt:lpstr>
      <vt:lpstr>Pojem ústavní pořádek</vt:lpstr>
      <vt:lpstr>Prezentace aplikace PowerPoint</vt:lpstr>
      <vt:lpstr>Složky ústavního pořádku</vt:lpstr>
      <vt:lpstr>Ústava</vt:lpstr>
      <vt:lpstr>Listina základních práv a svobod</vt:lpstr>
      <vt:lpstr>Prezentace aplikace PowerPoint</vt:lpstr>
      <vt:lpstr>Volební formule</vt:lpstr>
      <vt:lpstr>Poměrnost volebního systému</vt:lpstr>
      <vt:lpstr>Čl. 66 Ústavy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pořádek a základní instituce</dc:title>
  <dc:creator>Jaroslav Benák</dc:creator>
  <cp:lastModifiedBy>Jaroslav Benák</cp:lastModifiedBy>
  <cp:revision>8</cp:revision>
  <dcterms:created xsi:type="dcterms:W3CDTF">2021-10-08T14:02:32Z</dcterms:created>
  <dcterms:modified xsi:type="dcterms:W3CDTF">2021-10-11T05:27:11Z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0x01010026BCDB4D07B4F14B9428B724B70CB6FE</vt:lpwstr>
  </property>
</Properties>
</file>