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70"/>
  </p:notesMasterIdLst>
  <p:handoutMasterIdLst>
    <p:handoutMasterId r:id="rId71"/>
  </p:handoutMasterIdLst>
  <p:sldIdLst>
    <p:sldId id="261" r:id="rId2"/>
    <p:sldId id="353" r:id="rId3"/>
    <p:sldId id="354" r:id="rId4"/>
    <p:sldId id="355" r:id="rId5"/>
    <p:sldId id="356" r:id="rId6"/>
    <p:sldId id="357" r:id="rId7"/>
    <p:sldId id="358" r:id="rId8"/>
    <p:sldId id="359" r:id="rId9"/>
    <p:sldId id="360" r:id="rId10"/>
    <p:sldId id="361" r:id="rId11"/>
    <p:sldId id="362" r:id="rId12"/>
    <p:sldId id="363" r:id="rId13"/>
    <p:sldId id="380" r:id="rId14"/>
    <p:sldId id="364" r:id="rId15"/>
    <p:sldId id="374" r:id="rId16"/>
    <p:sldId id="375" r:id="rId17"/>
    <p:sldId id="376" r:id="rId18"/>
    <p:sldId id="377" r:id="rId19"/>
    <p:sldId id="378" r:id="rId20"/>
    <p:sldId id="292" r:id="rId21"/>
    <p:sldId id="293" r:id="rId22"/>
    <p:sldId id="294" r:id="rId23"/>
    <p:sldId id="296" r:id="rId24"/>
    <p:sldId id="297" r:id="rId25"/>
    <p:sldId id="305" r:id="rId26"/>
    <p:sldId id="307" r:id="rId27"/>
    <p:sldId id="308" r:id="rId28"/>
    <p:sldId id="309" r:id="rId29"/>
    <p:sldId id="381"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30" r:id="rId44"/>
    <p:sldId id="331" r:id="rId45"/>
    <p:sldId id="332" r:id="rId46"/>
    <p:sldId id="367" r:id="rId47"/>
    <p:sldId id="333" r:id="rId48"/>
    <p:sldId id="334" r:id="rId49"/>
    <p:sldId id="335" r:id="rId50"/>
    <p:sldId id="336" r:id="rId51"/>
    <p:sldId id="337" r:id="rId52"/>
    <p:sldId id="379" r:id="rId53"/>
    <p:sldId id="301" r:id="rId54"/>
    <p:sldId id="338" r:id="rId55"/>
    <p:sldId id="339" r:id="rId56"/>
    <p:sldId id="340" r:id="rId57"/>
    <p:sldId id="341" r:id="rId58"/>
    <p:sldId id="342" r:id="rId59"/>
    <p:sldId id="343" r:id="rId60"/>
    <p:sldId id="344" r:id="rId61"/>
    <p:sldId id="345" r:id="rId62"/>
    <p:sldId id="346" r:id="rId63"/>
    <p:sldId id="347" r:id="rId64"/>
    <p:sldId id="348" r:id="rId65"/>
    <p:sldId id="349" r:id="rId66"/>
    <p:sldId id="350" r:id="rId67"/>
    <p:sldId id="351" r:id="rId68"/>
    <p:sldId id="352" r:id="rId69"/>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521415D9-36F7-43E2-AB2F-B90AF26B5E84}">
      <p14:sectionLst xmlns:p14="http://schemas.microsoft.com/office/powerpoint/2010/main">
        <p14:section name="Výchozí oddíl" id="{7D953175-5649-4EB4-B81D-F7EB472D71B5}">
          <p14:sldIdLst>
            <p14:sldId id="261"/>
            <p14:sldId id="353"/>
            <p14:sldId id="354"/>
            <p14:sldId id="355"/>
            <p14:sldId id="356"/>
          </p14:sldIdLst>
        </p14:section>
        <p14:section name="Osoby" id="{64EEDBAB-BAEC-49B5-A3A6-64116106F922}">
          <p14:sldIdLst>
            <p14:sldId id="357"/>
            <p14:sldId id="358"/>
            <p14:sldId id="359"/>
            <p14:sldId id="360"/>
            <p14:sldId id="361"/>
            <p14:sldId id="362"/>
            <p14:sldId id="363"/>
            <p14:sldId id="380"/>
          </p14:sldIdLst>
        </p14:section>
        <p14:section name="Právní skutečnosti" id="{CDC627B5-60E4-4E7A-A5BE-A8B38C587A8A}">
          <p14:sldIdLst>
            <p14:sldId id="364"/>
            <p14:sldId id="374"/>
            <p14:sldId id="375"/>
            <p14:sldId id="376"/>
            <p14:sldId id="377"/>
            <p14:sldId id="378"/>
          </p14:sldIdLst>
        </p14:section>
        <p14:section name="Věci a věcná práva" id="{94019BE4-27BE-42F4-A267-657DCDD67FAE}">
          <p14:sldIdLst>
            <p14:sldId id="292"/>
            <p14:sldId id="293"/>
            <p14:sldId id="294"/>
            <p14:sldId id="296"/>
            <p14:sldId id="297"/>
            <p14:sldId id="305"/>
            <p14:sldId id="307"/>
            <p14:sldId id="308"/>
            <p14:sldId id="309"/>
          </p14:sldIdLst>
        </p14:section>
        <p14:section name="Závazkové právo" id="{DEC6D764-45DF-482C-8683-D1A58033D998}">
          <p14:sldIdLst>
            <p14:sldId id="381"/>
            <p14:sldId id="317"/>
            <p14:sldId id="318"/>
            <p14:sldId id="319"/>
            <p14:sldId id="320"/>
            <p14:sldId id="321"/>
            <p14:sldId id="322"/>
            <p14:sldId id="323"/>
            <p14:sldId id="324"/>
            <p14:sldId id="325"/>
            <p14:sldId id="326"/>
            <p14:sldId id="327"/>
            <p14:sldId id="328"/>
            <p14:sldId id="329"/>
            <p14:sldId id="330"/>
            <p14:sldId id="331"/>
            <p14:sldId id="332"/>
            <p14:sldId id="367"/>
            <p14:sldId id="333"/>
            <p14:sldId id="334"/>
            <p14:sldId id="335"/>
            <p14:sldId id="336"/>
            <p14:sldId id="337"/>
            <p14:sldId id="379"/>
            <p14:sldId id="301"/>
          </p14:sldIdLst>
        </p14:section>
        <p14:section name="Deliktní právo" id="{B30763C4-BBD8-4A15-91D6-1030855C39C2}">
          <p14:sldIdLst>
            <p14:sldId id="338"/>
            <p14:sldId id="339"/>
            <p14:sldId id="340"/>
            <p14:sldId id="341"/>
            <p14:sldId id="342"/>
            <p14:sldId id="343"/>
            <p14:sldId id="344"/>
            <p14:sldId id="345"/>
            <p14:sldId id="346"/>
            <p14:sldId id="347"/>
            <p14:sldId id="348"/>
            <p14:sldId id="349"/>
          </p14:sldIdLst>
        </p14:section>
        <p14:section name="Bezdůvodné obohacení" id="{A30A4D14-6493-454A-92BF-C530A0641BC4}">
          <p14:sldIdLst>
            <p14:sldId id="350"/>
            <p14:sldId id="351"/>
            <p14:sldId id="352"/>
          </p14:sldIdLst>
        </p14:section>
      </p14:sectionLst>
    </p:ex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28" autoAdjust="0"/>
    <p:restoredTop sz="83835" autoAdjust="0"/>
  </p:normalViewPr>
  <p:slideViewPr>
    <p:cSldViewPr snapToGrid="0">
      <p:cViewPr varScale="1">
        <p:scale>
          <a:sx n="95" d="100"/>
          <a:sy n="95" d="100"/>
        </p:scale>
        <p:origin x="1110" y="90"/>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1" d="1"/>
        <a:sy n="1" d="1"/>
      </p:scale>
      <p:origin x="0" y="0"/>
    </p:cViewPr>
  </p:notesText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kas Hadamcik" userId="b894adbb9fcd8678" providerId="LiveId" clId="{BDD4BBB0-2FDF-45DA-ACFC-3B57635DC7C3}"/>
    <pc:docChg chg="custSel modSld">
      <pc:chgData name="Lukas Hadamcik" userId="b894adbb9fcd8678" providerId="LiveId" clId="{BDD4BBB0-2FDF-45DA-ACFC-3B57635DC7C3}" dt="2021-10-31T19:08:27.086" v="313" actId="20577"/>
      <pc:docMkLst>
        <pc:docMk/>
      </pc:docMkLst>
      <pc:sldChg chg="modSp mod">
        <pc:chgData name="Lukas Hadamcik" userId="b894adbb9fcd8678" providerId="LiveId" clId="{BDD4BBB0-2FDF-45DA-ACFC-3B57635DC7C3}" dt="2021-10-31T16:41:19.690" v="169" actId="6549"/>
        <pc:sldMkLst>
          <pc:docMk/>
          <pc:sldMk cId="0" sldId="297"/>
        </pc:sldMkLst>
        <pc:spChg chg="mod">
          <ac:chgData name="Lukas Hadamcik" userId="b894adbb9fcd8678" providerId="LiveId" clId="{BDD4BBB0-2FDF-45DA-ACFC-3B57635DC7C3}" dt="2021-10-31T16:41:19.690" v="169" actId="6549"/>
          <ac:spMkLst>
            <pc:docMk/>
            <pc:sldMk cId="0" sldId="297"/>
            <ac:spMk id="3" creationId="{51262A79-B125-4679-817A-0A945FB141D6}"/>
          </ac:spMkLst>
        </pc:spChg>
      </pc:sldChg>
      <pc:sldChg chg="modSp mod">
        <pc:chgData name="Lukas Hadamcik" userId="b894adbb9fcd8678" providerId="LiveId" clId="{BDD4BBB0-2FDF-45DA-ACFC-3B57635DC7C3}" dt="2021-10-31T19:08:27.086" v="313" actId="20577"/>
        <pc:sldMkLst>
          <pc:docMk/>
          <pc:sldMk cId="0" sldId="305"/>
        </pc:sldMkLst>
        <pc:spChg chg="mod">
          <ac:chgData name="Lukas Hadamcik" userId="b894adbb9fcd8678" providerId="LiveId" clId="{BDD4BBB0-2FDF-45DA-ACFC-3B57635DC7C3}" dt="2021-10-31T19:08:27.086" v="313" actId="20577"/>
          <ac:spMkLst>
            <pc:docMk/>
            <pc:sldMk cId="0" sldId="305"/>
            <ac:spMk id="3" creationId="{2E8CB085-5536-42F8-950F-06923D32E7ED}"/>
          </ac:spMkLst>
        </pc:spChg>
      </pc:sldChg>
      <pc:sldChg chg="modSp mod">
        <pc:chgData name="Lukas Hadamcik" userId="b894adbb9fcd8678" providerId="LiveId" clId="{BDD4BBB0-2FDF-45DA-ACFC-3B57635DC7C3}" dt="2021-10-31T16:24:33.169" v="165" actId="20577"/>
        <pc:sldMkLst>
          <pc:docMk/>
          <pc:sldMk cId="0" sldId="358"/>
        </pc:sldMkLst>
        <pc:spChg chg="mod">
          <ac:chgData name="Lukas Hadamcik" userId="b894adbb9fcd8678" providerId="LiveId" clId="{BDD4BBB0-2FDF-45DA-ACFC-3B57635DC7C3}" dt="2021-10-31T16:24:33.169" v="165" actId="20577"/>
          <ac:spMkLst>
            <pc:docMk/>
            <pc:sldMk cId="0" sldId="358"/>
            <ac:spMk id="3" creationId="{97030D63-E97F-44F2-B29C-02B06990462A}"/>
          </ac:spMkLst>
        </pc:spChg>
      </pc:sldChg>
      <pc:sldChg chg="modSp mod">
        <pc:chgData name="Lukas Hadamcik" userId="b894adbb9fcd8678" providerId="LiveId" clId="{BDD4BBB0-2FDF-45DA-ACFC-3B57635DC7C3}" dt="2021-10-31T16:26:34.318" v="166" actId="20577"/>
        <pc:sldMkLst>
          <pc:docMk/>
          <pc:sldMk cId="0" sldId="360"/>
        </pc:sldMkLst>
        <pc:spChg chg="mod">
          <ac:chgData name="Lukas Hadamcik" userId="b894adbb9fcd8678" providerId="LiveId" clId="{BDD4BBB0-2FDF-45DA-ACFC-3B57635DC7C3}" dt="2021-10-31T16:26:34.318" v="166" actId="20577"/>
          <ac:spMkLst>
            <pc:docMk/>
            <pc:sldMk cId="0" sldId="360"/>
            <ac:spMk id="14339" creationId="{539E54F1-C9E4-4F8B-9A02-ABA3CA565E05}"/>
          </ac:spMkLst>
        </pc:spChg>
      </pc:sldChg>
      <pc:sldChg chg="modSp mod">
        <pc:chgData name="Lukas Hadamcik" userId="b894adbb9fcd8678" providerId="LiveId" clId="{BDD4BBB0-2FDF-45DA-ACFC-3B57635DC7C3}" dt="2021-10-31T16:26:55.439" v="167" actId="20577"/>
        <pc:sldMkLst>
          <pc:docMk/>
          <pc:sldMk cId="0" sldId="361"/>
        </pc:sldMkLst>
        <pc:spChg chg="mod">
          <ac:chgData name="Lukas Hadamcik" userId="b894adbb9fcd8678" providerId="LiveId" clId="{BDD4BBB0-2FDF-45DA-ACFC-3B57635DC7C3}" dt="2021-10-31T16:26:55.439" v="167" actId="20577"/>
          <ac:spMkLst>
            <pc:docMk/>
            <pc:sldMk cId="0" sldId="361"/>
            <ac:spMk id="3" creationId="{33E4AD80-150A-4215-BF6A-B091D2EE1B99}"/>
          </ac:spMkLst>
        </pc:spChg>
      </pc:sldChg>
      <pc:sldChg chg="modSp mod">
        <pc:chgData name="Lukas Hadamcik" userId="b894adbb9fcd8678" providerId="LiveId" clId="{BDD4BBB0-2FDF-45DA-ACFC-3B57635DC7C3}" dt="2021-10-31T16:32:20.069" v="168" actId="6549"/>
        <pc:sldMkLst>
          <pc:docMk/>
          <pc:sldMk cId="0" sldId="374"/>
        </pc:sldMkLst>
        <pc:spChg chg="mod">
          <ac:chgData name="Lukas Hadamcik" userId="b894adbb9fcd8678" providerId="LiveId" clId="{BDD4BBB0-2FDF-45DA-ACFC-3B57635DC7C3}" dt="2021-10-31T16:32:20.069" v="168" actId="6549"/>
          <ac:spMkLst>
            <pc:docMk/>
            <pc:sldMk cId="0" sldId="374"/>
            <ac:spMk id="20483" creationId="{3FB86136-8621-4276-A0D2-AA71242F4F9E}"/>
          </ac:spMkLst>
        </pc:spChg>
      </pc:sldChg>
    </pc:docChg>
  </pc:docChgLst>
  <pc:docChgLst>
    <pc:chgData name="Lukas Hadamcik" userId="b894adbb9fcd8678" providerId="LiveId" clId="{832E27A8-8668-47EB-A877-C339796ADA9F}"/>
    <pc:docChg chg="undo custSel addSld delSld modSld modSection modShowInfo">
      <pc:chgData name="Lukas Hadamcik" userId="b894adbb9fcd8678" providerId="LiveId" clId="{832E27A8-8668-47EB-A877-C339796ADA9F}" dt="2020-11-22T13:48:12.412" v="64" actId="20577"/>
      <pc:docMkLst>
        <pc:docMk/>
      </pc:docMkLst>
      <pc:sldChg chg="modSp mod">
        <pc:chgData name="Lukas Hadamcik" userId="b894adbb9fcd8678" providerId="LiveId" clId="{832E27A8-8668-47EB-A877-C339796ADA9F}" dt="2020-11-22T13:48:12.412" v="64" actId="20577"/>
        <pc:sldMkLst>
          <pc:docMk/>
          <pc:sldMk cId="0" sldId="320"/>
        </pc:sldMkLst>
        <pc:spChg chg="mod">
          <ac:chgData name="Lukas Hadamcik" userId="b894adbb9fcd8678" providerId="LiveId" clId="{832E27A8-8668-47EB-A877-C339796ADA9F}" dt="2020-11-22T13:48:12.412" v="64" actId="20577"/>
          <ac:spMkLst>
            <pc:docMk/>
            <pc:sldMk cId="0" sldId="320"/>
            <ac:spMk id="5" creationId="{00000000-0000-0000-0000-000000000000}"/>
          </ac:spMkLst>
        </pc:spChg>
      </pc:sldChg>
      <pc:sldChg chg="addSp delSp modSp new del mod">
        <pc:chgData name="Lukas Hadamcik" userId="b894adbb9fcd8678" providerId="LiveId" clId="{832E27A8-8668-47EB-A877-C339796ADA9F}" dt="2020-11-22T13:46:53.490" v="33" actId="680"/>
        <pc:sldMkLst>
          <pc:docMk/>
          <pc:sldMk cId="102101209" sldId="381"/>
        </pc:sldMkLst>
        <pc:spChg chg="mod">
          <ac:chgData name="Lukas Hadamcik" userId="b894adbb9fcd8678" providerId="LiveId" clId="{832E27A8-8668-47EB-A877-C339796ADA9F}" dt="2020-11-22T13:46:53.490" v="33" actId="680"/>
          <ac:spMkLst>
            <pc:docMk/>
            <pc:sldMk cId="102101209" sldId="381"/>
            <ac:spMk id="4" creationId="{C9B48A09-BD46-48E4-B281-34F0C88E9728}"/>
          </ac:spMkLst>
        </pc:spChg>
        <pc:spChg chg="add del">
          <ac:chgData name="Lukas Hadamcik" userId="b894adbb9fcd8678" providerId="LiveId" clId="{832E27A8-8668-47EB-A877-C339796ADA9F}" dt="2020-11-22T13:46:49.795" v="26" actId="478"/>
          <ac:spMkLst>
            <pc:docMk/>
            <pc:sldMk cId="102101209" sldId="381"/>
            <ac:spMk id="5" creationId="{36025827-8C13-468F-962F-7583EF356094}"/>
          </ac:spMkLst>
        </pc:spChg>
        <pc:spChg chg="add del">
          <ac:chgData name="Lukas Hadamcik" userId="b894adbb9fcd8678" providerId="LiveId" clId="{832E27A8-8668-47EB-A877-C339796ADA9F}" dt="2020-11-22T13:46:49.170" v="25" actId="478"/>
          <ac:spMkLst>
            <pc:docMk/>
            <pc:sldMk cId="102101209" sldId="381"/>
            <ac:spMk id="6" creationId="{C63E925B-C499-438D-8356-25C40F831094}"/>
          </ac:spMkLst>
        </pc:spChg>
      </pc:sldChg>
      <pc:sldChg chg="new del">
        <pc:chgData name="Lukas Hadamcik" userId="b894adbb9fcd8678" providerId="LiveId" clId="{832E27A8-8668-47EB-A877-C339796ADA9F}" dt="2020-11-22T13:47:05.363" v="35" actId="680"/>
        <pc:sldMkLst>
          <pc:docMk/>
          <pc:sldMk cId="1523728907" sldId="381"/>
        </pc:sldMkLst>
      </pc:sldChg>
      <pc:sldChg chg="delSp modSp new mod">
        <pc:chgData name="Lukas Hadamcik" userId="b894adbb9fcd8678" providerId="LiveId" clId="{832E27A8-8668-47EB-A877-C339796ADA9F}" dt="2020-11-22T13:47:49.093" v="56" actId="1076"/>
        <pc:sldMkLst>
          <pc:docMk/>
          <pc:sldMk cId="2887685112" sldId="381"/>
        </pc:sldMkLst>
        <pc:spChg chg="mod">
          <ac:chgData name="Lukas Hadamcik" userId="b894adbb9fcd8678" providerId="LiveId" clId="{832E27A8-8668-47EB-A877-C339796ADA9F}" dt="2020-11-22T13:47:49.093" v="56" actId="1076"/>
          <ac:spMkLst>
            <pc:docMk/>
            <pc:sldMk cId="2887685112" sldId="381"/>
            <ac:spMk id="4" creationId="{A142A2D4-2B60-46E7-A09B-986EBEC27621}"/>
          </ac:spMkLst>
        </pc:spChg>
        <pc:spChg chg="del">
          <ac:chgData name="Lukas Hadamcik" userId="b894adbb9fcd8678" providerId="LiveId" clId="{832E27A8-8668-47EB-A877-C339796ADA9F}" dt="2020-11-22T13:47:42.731" v="54" actId="478"/>
          <ac:spMkLst>
            <pc:docMk/>
            <pc:sldMk cId="2887685112" sldId="381"/>
            <ac:spMk id="5" creationId="{3A7F836A-22AC-4AC8-BCBB-2A1FD745BEEF}"/>
          </ac:spMkLst>
        </pc:spChg>
        <pc:spChg chg="del">
          <ac:chgData name="Lukas Hadamcik" userId="b894adbb9fcd8678" providerId="LiveId" clId="{832E27A8-8668-47EB-A877-C339796ADA9F}" dt="2020-11-22T13:47:45.299" v="55" actId="478"/>
          <ac:spMkLst>
            <pc:docMk/>
            <pc:sldMk cId="2887685112" sldId="381"/>
            <ac:spMk id="6" creationId="{4850B72B-4B8A-4CD2-8C43-72A262A2FA3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DF85EB-775E-4788-A73E-678A2791B795}" type="doc">
      <dgm:prSet loTypeId="urn:microsoft.com/office/officeart/2009/3/layout/HorizontalOrganizationChart" loCatId="hierarchy" qsTypeId="urn:microsoft.com/office/officeart/2005/8/quickstyle/simple1" qsCatId="simple" csTypeId="urn:microsoft.com/office/officeart/2005/8/colors/accent0_2" csCatId="mainScheme" phldr="1"/>
      <dgm:spPr/>
      <dgm:t>
        <a:bodyPr/>
        <a:lstStyle/>
        <a:p>
          <a:endParaRPr lang="cs-CZ"/>
        </a:p>
      </dgm:t>
    </dgm:pt>
    <dgm:pt modelId="{5BC6D00F-6477-4F3B-87D6-14283FF662FE}">
      <dgm:prSet phldrT="[Text]"/>
      <dgm:spPr/>
      <dgm:t>
        <a:bodyPr/>
        <a:lstStyle/>
        <a:p>
          <a:r>
            <a:rPr lang="cs-CZ" dirty="0"/>
            <a:t>Soukromé právo</a:t>
          </a:r>
        </a:p>
      </dgm:t>
    </dgm:pt>
    <dgm:pt modelId="{4347C53F-220B-46A3-8DA4-134B6586855E}" type="parTrans" cxnId="{D3B338CC-681A-492F-8A80-155EFF29BC7B}">
      <dgm:prSet/>
      <dgm:spPr/>
      <dgm:t>
        <a:bodyPr/>
        <a:lstStyle/>
        <a:p>
          <a:endParaRPr lang="cs-CZ"/>
        </a:p>
      </dgm:t>
    </dgm:pt>
    <dgm:pt modelId="{487D3502-906F-4FE8-A56E-3D90C5B49E56}" type="sibTrans" cxnId="{D3B338CC-681A-492F-8A80-155EFF29BC7B}">
      <dgm:prSet/>
      <dgm:spPr/>
      <dgm:t>
        <a:bodyPr/>
        <a:lstStyle/>
        <a:p>
          <a:endParaRPr lang="cs-CZ"/>
        </a:p>
      </dgm:t>
    </dgm:pt>
    <dgm:pt modelId="{6AF8812C-9E7E-4B5C-AE25-3B95D60B6219}">
      <dgm:prSet phldrT="[Text]"/>
      <dgm:spPr/>
      <dgm:t>
        <a:bodyPr/>
        <a:lstStyle/>
        <a:p>
          <a:r>
            <a:rPr lang="cs-CZ" dirty="0"/>
            <a:t>Obecné občanské právo</a:t>
          </a:r>
        </a:p>
      </dgm:t>
    </dgm:pt>
    <dgm:pt modelId="{736A4CE7-489C-48AA-BEBC-B5DC9B8FA777}" type="parTrans" cxnId="{008B81A9-BECD-4691-AAD1-15E669E3F8EB}">
      <dgm:prSet/>
      <dgm:spPr/>
      <dgm:t>
        <a:bodyPr/>
        <a:lstStyle/>
        <a:p>
          <a:endParaRPr lang="cs-CZ"/>
        </a:p>
      </dgm:t>
    </dgm:pt>
    <dgm:pt modelId="{B1B269D5-47BE-4A9E-AB36-8711CE0CD589}" type="sibTrans" cxnId="{008B81A9-BECD-4691-AAD1-15E669E3F8EB}">
      <dgm:prSet/>
      <dgm:spPr/>
      <dgm:t>
        <a:bodyPr/>
        <a:lstStyle/>
        <a:p>
          <a:endParaRPr lang="cs-CZ"/>
        </a:p>
      </dgm:t>
    </dgm:pt>
    <dgm:pt modelId="{747FC3B1-1EAA-4C31-B655-07061E388D9C}">
      <dgm:prSet phldrT="[Text]"/>
      <dgm:spPr/>
      <dgm:t>
        <a:bodyPr/>
        <a:lstStyle/>
        <a:p>
          <a:r>
            <a:rPr lang="cs-CZ" dirty="0"/>
            <a:t>Zvláštní soukromá práva</a:t>
          </a:r>
        </a:p>
      </dgm:t>
    </dgm:pt>
    <dgm:pt modelId="{44360EE5-0A94-49A0-898E-BEE4F0ECF572}" type="parTrans" cxnId="{6A6EEA5B-B950-4510-9BE4-D99AC73D1254}">
      <dgm:prSet/>
      <dgm:spPr/>
      <dgm:t>
        <a:bodyPr/>
        <a:lstStyle/>
        <a:p>
          <a:endParaRPr lang="cs-CZ"/>
        </a:p>
      </dgm:t>
    </dgm:pt>
    <dgm:pt modelId="{6197C867-1883-43E5-88FF-B4872EE2EC84}" type="sibTrans" cxnId="{6A6EEA5B-B950-4510-9BE4-D99AC73D1254}">
      <dgm:prSet/>
      <dgm:spPr/>
      <dgm:t>
        <a:bodyPr/>
        <a:lstStyle/>
        <a:p>
          <a:endParaRPr lang="cs-CZ"/>
        </a:p>
      </dgm:t>
    </dgm:pt>
    <dgm:pt modelId="{531D50C9-5BFD-49B3-BCDE-BCDDC7898CAA}">
      <dgm:prSet phldrT="[Text]"/>
      <dgm:spPr/>
      <dgm:t>
        <a:bodyPr/>
        <a:lstStyle/>
        <a:p>
          <a:r>
            <a:rPr lang="cs-CZ" dirty="0"/>
            <a:t>Obchodní právo</a:t>
          </a:r>
        </a:p>
      </dgm:t>
    </dgm:pt>
    <dgm:pt modelId="{B04ACB54-6049-4E69-AC28-268110790228}" type="parTrans" cxnId="{8E6B02E4-EE7B-4B6B-BDFC-C5BBD72676A4}">
      <dgm:prSet/>
      <dgm:spPr/>
      <dgm:t>
        <a:bodyPr/>
        <a:lstStyle/>
        <a:p>
          <a:endParaRPr lang="cs-CZ"/>
        </a:p>
      </dgm:t>
    </dgm:pt>
    <dgm:pt modelId="{53AFFEE2-B44A-4EA6-B00D-734B659244DE}" type="sibTrans" cxnId="{8E6B02E4-EE7B-4B6B-BDFC-C5BBD72676A4}">
      <dgm:prSet/>
      <dgm:spPr/>
      <dgm:t>
        <a:bodyPr/>
        <a:lstStyle/>
        <a:p>
          <a:endParaRPr lang="cs-CZ"/>
        </a:p>
      </dgm:t>
    </dgm:pt>
    <dgm:pt modelId="{ACB682D5-549B-42BF-A55A-032883A3C90F}">
      <dgm:prSet phldrT="[Text]"/>
      <dgm:spPr/>
      <dgm:t>
        <a:bodyPr/>
        <a:lstStyle/>
        <a:p>
          <a:r>
            <a:rPr lang="cs-CZ" dirty="0"/>
            <a:t>Pracovní právo</a:t>
          </a:r>
        </a:p>
      </dgm:t>
    </dgm:pt>
    <dgm:pt modelId="{C815028D-32EC-4355-9086-9646C277B75A}" type="parTrans" cxnId="{D1F7B402-7511-4C8B-9806-9A0484D3AFD7}">
      <dgm:prSet/>
      <dgm:spPr/>
      <dgm:t>
        <a:bodyPr/>
        <a:lstStyle/>
        <a:p>
          <a:endParaRPr lang="cs-CZ"/>
        </a:p>
      </dgm:t>
    </dgm:pt>
    <dgm:pt modelId="{B89ABD9D-8A96-4751-997A-7B1D3A9D472F}" type="sibTrans" cxnId="{D1F7B402-7511-4C8B-9806-9A0484D3AFD7}">
      <dgm:prSet/>
      <dgm:spPr/>
      <dgm:t>
        <a:bodyPr/>
        <a:lstStyle/>
        <a:p>
          <a:endParaRPr lang="cs-CZ"/>
        </a:p>
      </dgm:t>
    </dgm:pt>
    <dgm:pt modelId="{32814FFC-9C77-42D2-B92F-457DFD7E8E7C}">
      <dgm:prSet phldrT="[Text]"/>
      <dgm:spPr/>
      <dgm:t>
        <a:bodyPr/>
        <a:lstStyle/>
        <a:p>
          <a:r>
            <a:rPr lang="cs-CZ" dirty="0"/>
            <a:t>Spotřebitelské právo</a:t>
          </a:r>
        </a:p>
      </dgm:t>
    </dgm:pt>
    <dgm:pt modelId="{33D41373-467A-4F28-ACBE-4BEC5CEEC1A1}" type="parTrans" cxnId="{96C44565-B09A-4356-9010-40EC9B85B35B}">
      <dgm:prSet/>
      <dgm:spPr/>
      <dgm:t>
        <a:bodyPr/>
        <a:lstStyle/>
        <a:p>
          <a:endParaRPr lang="cs-CZ"/>
        </a:p>
      </dgm:t>
    </dgm:pt>
    <dgm:pt modelId="{32E2B634-7204-4582-B76B-E12957660B98}" type="sibTrans" cxnId="{96C44565-B09A-4356-9010-40EC9B85B35B}">
      <dgm:prSet/>
      <dgm:spPr/>
      <dgm:t>
        <a:bodyPr/>
        <a:lstStyle/>
        <a:p>
          <a:endParaRPr lang="cs-CZ"/>
        </a:p>
      </dgm:t>
    </dgm:pt>
    <dgm:pt modelId="{972439B7-B7A0-421E-9D19-29D097BC3DAB}">
      <dgm:prSet phldrT="[Text]"/>
      <dgm:spPr/>
      <dgm:t>
        <a:bodyPr/>
        <a:lstStyle/>
        <a:p>
          <a:r>
            <a:rPr lang="cs-CZ" dirty="0"/>
            <a:t>Právo duševního vlastnictví</a:t>
          </a:r>
        </a:p>
      </dgm:t>
    </dgm:pt>
    <dgm:pt modelId="{D0CA7348-F58F-4867-AAA9-EC63D7A98C9E}" type="parTrans" cxnId="{D86A3238-A097-482D-97DD-8182CCA1F077}">
      <dgm:prSet/>
      <dgm:spPr/>
      <dgm:t>
        <a:bodyPr/>
        <a:lstStyle/>
        <a:p>
          <a:endParaRPr lang="cs-CZ"/>
        </a:p>
      </dgm:t>
    </dgm:pt>
    <dgm:pt modelId="{CD5B3673-562B-4058-84D2-5ED82CBFF09B}" type="sibTrans" cxnId="{D86A3238-A097-482D-97DD-8182CCA1F077}">
      <dgm:prSet/>
      <dgm:spPr/>
      <dgm:t>
        <a:bodyPr/>
        <a:lstStyle/>
        <a:p>
          <a:endParaRPr lang="cs-CZ"/>
        </a:p>
      </dgm:t>
    </dgm:pt>
    <dgm:pt modelId="{313A6E82-10D6-48B4-A46A-A7DF299E1FA6}" type="pres">
      <dgm:prSet presAssocID="{B8DF85EB-775E-4788-A73E-678A2791B795}" presName="hierChild1" presStyleCnt="0">
        <dgm:presLayoutVars>
          <dgm:orgChart val="1"/>
          <dgm:chPref val="1"/>
          <dgm:dir/>
          <dgm:animOne val="branch"/>
          <dgm:animLvl val="lvl"/>
          <dgm:resizeHandles/>
        </dgm:presLayoutVars>
      </dgm:prSet>
      <dgm:spPr/>
    </dgm:pt>
    <dgm:pt modelId="{B3E1F5B4-50A7-4D7D-AF96-AE82D9A88DBB}" type="pres">
      <dgm:prSet presAssocID="{5BC6D00F-6477-4F3B-87D6-14283FF662FE}" presName="hierRoot1" presStyleCnt="0">
        <dgm:presLayoutVars>
          <dgm:hierBranch val="init"/>
        </dgm:presLayoutVars>
      </dgm:prSet>
      <dgm:spPr/>
    </dgm:pt>
    <dgm:pt modelId="{BA74D7F7-3321-4C6E-A488-2A0F677E2965}" type="pres">
      <dgm:prSet presAssocID="{5BC6D00F-6477-4F3B-87D6-14283FF662FE}" presName="rootComposite1" presStyleCnt="0"/>
      <dgm:spPr/>
    </dgm:pt>
    <dgm:pt modelId="{0BB57009-2806-4929-8FE0-A125CC62F70A}" type="pres">
      <dgm:prSet presAssocID="{5BC6D00F-6477-4F3B-87D6-14283FF662FE}" presName="rootText1" presStyleLbl="node0" presStyleIdx="0" presStyleCnt="1">
        <dgm:presLayoutVars>
          <dgm:chPref val="3"/>
        </dgm:presLayoutVars>
      </dgm:prSet>
      <dgm:spPr/>
    </dgm:pt>
    <dgm:pt modelId="{6813CE9C-33B0-46A9-A825-BE8044AD3C55}" type="pres">
      <dgm:prSet presAssocID="{5BC6D00F-6477-4F3B-87D6-14283FF662FE}" presName="rootConnector1" presStyleLbl="node1" presStyleIdx="0" presStyleCnt="0"/>
      <dgm:spPr/>
    </dgm:pt>
    <dgm:pt modelId="{28A2D7F8-4629-45B3-8C42-1D4434652352}" type="pres">
      <dgm:prSet presAssocID="{5BC6D00F-6477-4F3B-87D6-14283FF662FE}" presName="hierChild2" presStyleCnt="0"/>
      <dgm:spPr/>
    </dgm:pt>
    <dgm:pt modelId="{E7A4BEE2-BB6B-4F50-A3C0-9A50A13A18E1}" type="pres">
      <dgm:prSet presAssocID="{736A4CE7-489C-48AA-BEBC-B5DC9B8FA777}" presName="Name64" presStyleLbl="parChTrans1D2" presStyleIdx="0" presStyleCnt="2"/>
      <dgm:spPr/>
    </dgm:pt>
    <dgm:pt modelId="{CB58566B-24BC-44ED-8B89-DA00A9A594F6}" type="pres">
      <dgm:prSet presAssocID="{6AF8812C-9E7E-4B5C-AE25-3B95D60B6219}" presName="hierRoot2" presStyleCnt="0">
        <dgm:presLayoutVars>
          <dgm:hierBranch val="init"/>
        </dgm:presLayoutVars>
      </dgm:prSet>
      <dgm:spPr/>
    </dgm:pt>
    <dgm:pt modelId="{5F3F8B0D-29F1-48FC-9EE0-254D2D898015}" type="pres">
      <dgm:prSet presAssocID="{6AF8812C-9E7E-4B5C-AE25-3B95D60B6219}" presName="rootComposite" presStyleCnt="0"/>
      <dgm:spPr/>
    </dgm:pt>
    <dgm:pt modelId="{218BACF0-5F5D-4955-B49E-D9F6CF2EE6A7}" type="pres">
      <dgm:prSet presAssocID="{6AF8812C-9E7E-4B5C-AE25-3B95D60B6219}" presName="rootText" presStyleLbl="node2" presStyleIdx="0" presStyleCnt="2">
        <dgm:presLayoutVars>
          <dgm:chPref val="3"/>
        </dgm:presLayoutVars>
      </dgm:prSet>
      <dgm:spPr/>
    </dgm:pt>
    <dgm:pt modelId="{2302CF26-0D64-458B-B8BE-783C44C143FA}" type="pres">
      <dgm:prSet presAssocID="{6AF8812C-9E7E-4B5C-AE25-3B95D60B6219}" presName="rootConnector" presStyleLbl="node2" presStyleIdx="0" presStyleCnt="2"/>
      <dgm:spPr/>
    </dgm:pt>
    <dgm:pt modelId="{D3384789-687C-4E0D-B397-00F25126AD14}" type="pres">
      <dgm:prSet presAssocID="{6AF8812C-9E7E-4B5C-AE25-3B95D60B6219}" presName="hierChild4" presStyleCnt="0"/>
      <dgm:spPr/>
    </dgm:pt>
    <dgm:pt modelId="{05583F51-A29C-4534-8A25-6A9D297586D0}" type="pres">
      <dgm:prSet presAssocID="{6AF8812C-9E7E-4B5C-AE25-3B95D60B6219}" presName="hierChild5" presStyleCnt="0"/>
      <dgm:spPr/>
    </dgm:pt>
    <dgm:pt modelId="{5D1BC745-A672-45A8-91F0-3BBB69484340}" type="pres">
      <dgm:prSet presAssocID="{44360EE5-0A94-49A0-898E-BEE4F0ECF572}" presName="Name64" presStyleLbl="parChTrans1D2" presStyleIdx="1" presStyleCnt="2"/>
      <dgm:spPr/>
    </dgm:pt>
    <dgm:pt modelId="{5C0D6E43-DBAC-42CE-B3FA-A739DA3592E4}" type="pres">
      <dgm:prSet presAssocID="{747FC3B1-1EAA-4C31-B655-07061E388D9C}" presName="hierRoot2" presStyleCnt="0">
        <dgm:presLayoutVars>
          <dgm:hierBranch val="init"/>
        </dgm:presLayoutVars>
      </dgm:prSet>
      <dgm:spPr/>
    </dgm:pt>
    <dgm:pt modelId="{34F6A87F-F38B-453D-B61E-39E5A5580694}" type="pres">
      <dgm:prSet presAssocID="{747FC3B1-1EAA-4C31-B655-07061E388D9C}" presName="rootComposite" presStyleCnt="0"/>
      <dgm:spPr/>
    </dgm:pt>
    <dgm:pt modelId="{CEA71FAC-2850-4FE8-AFD9-8BEE00AE827D}" type="pres">
      <dgm:prSet presAssocID="{747FC3B1-1EAA-4C31-B655-07061E388D9C}" presName="rootText" presStyleLbl="node2" presStyleIdx="1" presStyleCnt="2">
        <dgm:presLayoutVars>
          <dgm:chPref val="3"/>
        </dgm:presLayoutVars>
      </dgm:prSet>
      <dgm:spPr/>
    </dgm:pt>
    <dgm:pt modelId="{3992FB7D-3B4C-4FA4-AF80-E167F1B8F4B0}" type="pres">
      <dgm:prSet presAssocID="{747FC3B1-1EAA-4C31-B655-07061E388D9C}" presName="rootConnector" presStyleLbl="node2" presStyleIdx="1" presStyleCnt="2"/>
      <dgm:spPr/>
    </dgm:pt>
    <dgm:pt modelId="{E83D6E4C-08E5-461F-8206-1AEF5B5A1C61}" type="pres">
      <dgm:prSet presAssocID="{747FC3B1-1EAA-4C31-B655-07061E388D9C}" presName="hierChild4" presStyleCnt="0"/>
      <dgm:spPr/>
    </dgm:pt>
    <dgm:pt modelId="{704B216B-B897-4CB0-8B25-ADBB68335012}" type="pres">
      <dgm:prSet presAssocID="{B04ACB54-6049-4E69-AC28-268110790228}" presName="Name64" presStyleLbl="parChTrans1D3" presStyleIdx="0" presStyleCnt="4"/>
      <dgm:spPr/>
    </dgm:pt>
    <dgm:pt modelId="{8EA208F8-91E5-4A0F-B679-558F8895863E}" type="pres">
      <dgm:prSet presAssocID="{531D50C9-5BFD-49B3-BCDE-BCDDC7898CAA}" presName="hierRoot2" presStyleCnt="0">
        <dgm:presLayoutVars>
          <dgm:hierBranch val="init"/>
        </dgm:presLayoutVars>
      </dgm:prSet>
      <dgm:spPr/>
    </dgm:pt>
    <dgm:pt modelId="{1D020F9D-12DC-4452-BF07-9C44FE2E9155}" type="pres">
      <dgm:prSet presAssocID="{531D50C9-5BFD-49B3-BCDE-BCDDC7898CAA}" presName="rootComposite" presStyleCnt="0"/>
      <dgm:spPr/>
    </dgm:pt>
    <dgm:pt modelId="{3E5B1277-36B3-4328-AF09-474D86EE3AB9}" type="pres">
      <dgm:prSet presAssocID="{531D50C9-5BFD-49B3-BCDE-BCDDC7898CAA}" presName="rootText" presStyleLbl="node3" presStyleIdx="0" presStyleCnt="4">
        <dgm:presLayoutVars>
          <dgm:chPref val="3"/>
        </dgm:presLayoutVars>
      </dgm:prSet>
      <dgm:spPr/>
    </dgm:pt>
    <dgm:pt modelId="{E2DDCE11-C999-4A21-8543-2BD3B5D453A3}" type="pres">
      <dgm:prSet presAssocID="{531D50C9-5BFD-49B3-BCDE-BCDDC7898CAA}" presName="rootConnector" presStyleLbl="node3" presStyleIdx="0" presStyleCnt="4"/>
      <dgm:spPr/>
    </dgm:pt>
    <dgm:pt modelId="{EB33F9A9-12B6-426F-B992-A0C49BA9F89C}" type="pres">
      <dgm:prSet presAssocID="{531D50C9-5BFD-49B3-BCDE-BCDDC7898CAA}" presName="hierChild4" presStyleCnt="0"/>
      <dgm:spPr/>
    </dgm:pt>
    <dgm:pt modelId="{9BCCDA8A-3892-4A83-8C89-E6F4F826F7FE}" type="pres">
      <dgm:prSet presAssocID="{531D50C9-5BFD-49B3-BCDE-BCDDC7898CAA}" presName="hierChild5" presStyleCnt="0"/>
      <dgm:spPr/>
    </dgm:pt>
    <dgm:pt modelId="{C8A70813-7011-4B7B-ACDB-8C019883BADB}" type="pres">
      <dgm:prSet presAssocID="{C815028D-32EC-4355-9086-9646C277B75A}" presName="Name64" presStyleLbl="parChTrans1D3" presStyleIdx="1" presStyleCnt="4"/>
      <dgm:spPr/>
    </dgm:pt>
    <dgm:pt modelId="{3C5C2F38-1C2E-4FED-8B35-EB40334D106B}" type="pres">
      <dgm:prSet presAssocID="{ACB682D5-549B-42BF-A55A-032883A3C90F}" presName="hierRoot2" presStyleCnt="0">
        <dgm:presLayoutVars>
          <dgm:hierBranch val="init"/>
        </dgm:presLayoutVars>
      </dgm:prSet>
      <dgm:spPr/>
    </dgm:pt>
    <dgm:pt modelId="{7C39F732-2B08-4CE8-B79A-7B131D22258D}" type="pres">
      <dgm:prSet presAssocID="{ACB682D5-549B-42BF-A55A-032883A3C90F}" presName="rootComposite" presStyleCnt="0"/>
      <dgm:spPr/>
    </dgm:pt>
    <dgm:pt modelId="{7294DEBF-1B38-42A6-AB2B-4FCC0A43A81F}" type="pres">
      <dgm:prSet presAssocID="{ACB682D5-549B-42BF-A55A-032883A3C90F}" presName="rootText" presStyleLbl="node3" presStyleIdx="1" presStyleCnt="4">
        <dgm:presLayoutVars>
          <dgm:chPref val="3"/>
        </dgm:presLayoutVars>
      </dgm:prSet>
      <dgm:spPr/>
    </dgm:pt>
    <dgm:pt modelId="{02B48094-4CD2-42FA-AD0A-6647E45764AA}" type="pres">
      <dgm:prSet presAssocID="{ACB682D5-549B-42BF-A55A-032883A3C90F}" presName="rootConnector" presStyleLbl="node3" presStyleIdx="1" presStyleCnt="4"/>
      <dgm:spPr/>
    </dgm:pt>
    <dgm:pt modelId="{16351DE7-84C7-420E-ACD5-FF52F277AA8E}" type="pres">
      <dgm:prSet presAssocID="{ACB682D5-549B-42BF-A55A-032883A3C90F}" presName="hierChild4" presStyleCnt="0"/>
      <dgm:spPr/>
    </dgm:pt>
    <dgm:pt modelId="{8E4EF995-6EE6-4407-B3EA-660C4834F445}" type="pres">
      <dgm:prSet presAssocID="{ACB682D5-549B-42BF-A55A-032883A3C90F}" presName="hierChild5" presStyleCnt="0"/>
      <dgm:spPr/>
    </dgm:pt>
    <dgm:pt modelId="{AEC70DE9-DC9B-4A33-8FEB-B08B963BDE65}" type="pres">
      <dgm:prSet presAssocID="{33D41373-467A-4F28-ACBE-4BEC5CEEC1A1}" presName="Name64" presStyleLbl="parChTrans1D3" presStyleIdx="2" presStyleCnt="4"/>
      <dgm:spPr/>
    </dgm:pt>
    <dgm:pt modelId="{DBD6D175-B72D-4F8E-B1A8-9B641D61DD20}" type="pres">
      <dgm:prSet presAssocID="{32814FFC-9C77-42D2-B92F-457DFD7E8E7C}" presName="hierRoot2" presStyleCnt="0">
        <dgm:presLayoutVars>
          <dgm:hierBranch val="init"/>
        </dgm:presLayoutVars>
      </dgm:prSet>
      <dgm:spPr/>
    </dgm:pt>
    <dgm:pt modelId="{7779D65A-D205-4464-A0EF-BBBAE90D2A73}" type="pres">
      <dgm:prSet presAssocID="{32814FFC-9C77-42D2-B92F-457DFD7E8E7C}" presName="rootComposite" presStyleCnt="0"/>
      <dgm:spPr/>
    </dgm:pt>
    <dgm:pt modelId="{BC1E0563-5A22-4C21-B599-A3663AD5EE0B}" type="pres">
      <dgm:prSet presAssocID="{32814FFC-9C77-42D2-B92F-457DFD7E8E7C}" presName="rootText" presStyleLbl="node3" presStyleIdx="2" presStyleCnt="4">
        <dgm:presLayoutVars>
          <dgm:chPref val="3"/>
        </dgm:presLayoutVars>
      </dgm:prSet>
      <dgm:spPr/>
    </dgm:pt>
    <dgm:pt modelId="{E735CEE7-60B0-43A6-9D75-EBC6212DD961}" type="pres">
      <dgm:prSet presAssocID="{32814FFC-9C77-42D2-B92F-457DFD7E8E7C}" presName="rootConnector" presStyleLbl="node3" presStyleIdx="2" presStyleCnt="4"/>
      <dgm:spPr/>
    </dgm:pt>
    <dgm:pt modelId="{D0710CFF-8417-4FB3-80ED-D07AA465FF84}" type="pres">
      <dgm:prSet presAssocID="{32814FFC-9C77-42D2-B92F-457DFD7E8E7C}" presName="hierChild4" presStyleCnt="0"/>
      <dgm:spPr/>
    </dgm:pt>
    <dgm:pt modelId="{ACA6DC21-8EBD-4759-8653-FF4F2253F113}" type="pres">
      <dgm:prSet presAssocID="{32814FFC-9C77-42D2-B92F-457DFD7E8E7C}" presName="hierChild5" presStyleCnt="0"/>
      <dgm:spPr/>
    </dgm:pt>
    <dgm:pt modelId="{BF45FC56-6FF2-48D3-B4D5-7418100FC875}" type="pres">
      <dgm:prSet presAssocID="{D0CA7348-F58F-4867-AAA9-EC63D7A98C9E}" presName="Name64" presStyleLbl="parChTrans1D3" presStyleIdx="3" presStyleCnt="4"/>
      <dgm:spPr/>
    </dgm:pt>
    <dgm:pt modelId="{274BC601-0EC9-4DF7-B7EC-92D23A6052F1}" type="pres">
      <dgm:prSet presAssocID="{972439B7-B7A0-421E-9D19-29D097BC3DAB}" presName="hierRoot2" presStyleCnt="0">
        <dgm:presLayoutVars>
          <dgm:hierBranch val="init"/>
        </dgm:presLayoutVars>
      </dgm:prSet>
      <dgm:spPr/>
    </dgm:pt>
    <dgm:pt modelId="{B3FAAAA4-44FB-4338-A771-1336340A550F}" type="pres">
      <dgm:prSet presAssocID="{972439B7-B7A0-421E-9D19-29D097BC3DAB}" presName="rootComposite" presStyleCnt="0"/>
      <dgm:spPr/>
    </dgm:pt>
    <dgm:pt modelId="{B4B79EF9-A725-48F3-ABF3-B365E31BB548}" type="pres">
      <dgm:prSet presAssocID="{972439B7-B7A0-421E-9D19-29D097BC3DAB}" presName="rootText" presStyleLbl="node3" presStyleIdx="3" presStyleCnt="4">
        <dgm:presLayoutVars>
          <dgm:chPref val="3"/>
        </dgm:presLayoutVars>
      </dgm:prSet>
      <dgm:spPr/>
    </dgm:pt>
    <dgm:pt modelId="{76E584AA-EDF2-4791-B3A3-C830B5687458}" type="pres">
      <dgm:prSet presAssocID="{972439B7-B7A0-421E-9D19-29D097BC3DAB}" presName="rootConnector" presStyleLbl="node3" presStyleIdx="3" presStyleCnt="4"/>
      <dgm:spPr/>
    </dgm:pt>
    <dgm:pt modelId="{95E4F253-028C-4175-87CD-CDD744B5EC1E}" type="pres">
      <dgm:prSet presAssocID="{972439B7-B7A0-421E-9D19-29D097BC3DAB}" presName="hierChild4" presStyleCnt="0"/>
      <dgm:spPr/>
    </dgm:pt>
    <dgm:pt modelId="{2715EE7C-B522-455D-A6D6-1570B8345FE8}" type="pres">
      <dgm:prSet presAssocID="{972439B7-B7A0-421E-9D19-29D097BC3DAB}" presName="hierChild5" presStyleCnt="0"/>
      <dgm:spPr/>
    </dgm:pt>
    <dgm:pt modelId="{C5A449E9-9CEE-41C4-A9F9-66718CB9575D}" type="pres">
      <dgm:prSet presAssocID="{747FC3B1-1EAA-4C31-B655-07061E388D9C}" presName="hierChild5" presStyleCnt="0"/>
      <dgm:spPr/>
    </dgm:pt>
    <dgm:pt modelId="{0ABEF070-09DA-4614-9B0E-9FBBE91A33C3}" type="pres">
      <dgm:prSet presAssocID="{5BC6D00F-6477-4F3B-87D6-14283FF662FE}" presName="hierChild3" presStyleCnt="0"/>
      <dgm:spPr/>
    </dgm:pt>
  </dgm:ptLst>
  <dgm:cxnLst>
    <dgm:cxn modelId="{D1F7B402-7511-4C8B-9806-9A0484D3AFD7}" srcId="{747FC3B1-1EAA-4C31-B655-07061E388D9C}" destId="{ACB682D5-549B-42BF-A55A-032883A3C90F}" srcOrd="1" destOrd="0" parTransId="{C815028D-32EC-4355-9086-9646C277B75A}" sibTransId="{B89ABD9D-8A96-4751-997A-7B1D3A9D472F}"/>
    <dgm:cxn modelId="{075B2107-4577-4755-BF90-ACAB30C00F4F}" type="presOf" srcId="{747FC3B1-1EAA-4C31-B655-07061E388D9C}" destId="{CEA71FAC-2850-4FE8-AFD9-8BEE00AE827D}" srcOrd="0" destOrd="0" presId="urn:microsoft.com/office/officeart/2009/3/layout/HorizontalOrganizationChart"/>
    <dgm:cxn modelId="{94A4FE0A-E8F4-4504-9015-36FBEF40ABA6}" type="presOf" srcId="{C815028D-32EC-4355-9086-9646C277B75A}" destId="{C8A70813-7011-4B7B-ACDB-8C019883BADB}" srcOrd="0" destOrd="0" presId="urn:microsoft.com/office/officeart/2009/3/layout/HorizontalOrganizationChart"/>
    <dgm:cxn modelId="{4F394E0B-3140-40EA-BD6B-7532F329E1AB}" type="presOf" srcId="{972439B7-B7A0-421E-9D19-29D097BC3DAB}" destId="{76E584AA-EDF2-4791-B3A3-C830B5687458}" srcOrd="1" destOrd="0" presId="urn:microsoft.com/office/officeart/2009/3/layout/HorizontalOrganizationChart"/>
    <dgm:cxn modelId="{D001AB10-632C-4093-BBA9-72D261AAC37F}" type="presOf" srcId="{33D41373-467A-4F28-ACBE-4BEC5CEEC1A1}" destId="{AEC70DE9-DC9B-4A33-8FEB-B08B963BDE65}" srcOrd="0" destOrd="0" presId="urn:microsoft.com/office/officeart/2009/3/layout/HorizontalOrganizationChart"/>
    <dgm:cxn modelId="{4474A01F-AE3D-4C52-A6E7-EA6CEBCEED98}" type="presOf" srcId="{32814FFC-9C77-42D2-B92F-457DFD7E8E7C}" destId="{E735CEE7-60B0-43A6-9D75-EBC6212DD961}" srcOrd="1" destOrd="0" presId="urn:microsoft.com/office/officeart/2009/3/layout/HorizontalOrganizationChart"/>
    <dgm:cxn modelId="{975EB621-C44B-4500-BB9D-EF8D21CC02B4}" type="presOf" srcId="{ACB682D5-549B-42BF-A55A-032883A3C90F}" destId="{7294DEBF-1B38-42A6-AB2B-4FCC0A43A81F}" srcOrd="0" destOrd="0" presId="urn:microsoft.com/office/officeart/2009/3/layout/HorizontalOrganizationChart"/>
    <dgm:cxn modelId="{51E8F923-A122-4DC8-B007-EEE863C1FBAB}" type="presOf" srcId="{44360EE5-0A94-49A0-898E-BEE4F0ECF572}" destId="{5D1BC745-A672-45A8-91F0-3BBB69484340}" srcOrd="0" destOrd="0" presId="urn:microsoft.com/office/officeart/2009/3/layout/HorizontalOrganizationChart"/>
    <dgm:cxn modelId="{FF21722A-E4EE-444D-AA98-26A0FFEBE979}" type="presOf" srcId="{6AF8812C-9E7E-4B5C-AE25-3B95D60B6219}" destId="{2302CF26-0D64-458B-B8BE-783C44C143FA}" srcOrd="1" destOrd="0" presId="urn:microsoft.com/office/officeart/2009/3/layout/HorizontalOrganizationChart"/>
    <dgm:cxn modelId="{ECAFF42A-151A-43B9-B514-45A4D8DF9E03}" type="presOf" srcId="{747FC3B1-1EAA-4C31-B655-07061E388D9C}" destId="{3992FB7D-3B4C-4FA4-AF80-E167F1B8F4B0}" srcOrd="1" destOrd="0" presId="urn:microsoft.com/office/officeart/2009/3/layout/HorizontalOrganizationChart"/>
    <dgm:cxn modelId="{D86A3238-A097-482D-97DD-8182CCA1F077}" srcId="{747FC3B1-1EAA-4C31-B655-07061E388D9C}" destId="{972439B7-B7A0-421E-9D19-29D097BC3DAB}" srcOrd="3" destOrd="0" parTransId="{D0CA7348-F58F-4867-AAA9-EC63D7A98C9E}" sibTransId="{CD5B3673-562B-4058-84D2-5ED82CBFF09B}"/>
    <dgm:cxn modelId="{6A6EEA5B-B950-4510-9BE4-D99AC73D1254}" srcId="{5BC6D00F-6477-4F3B-87D6-14283FF662FE}" destId="{747FC3B1-1EAA-4C31-B655-07061E388D9C}" srcOrd="1" destOrd="0" parTransId="{44360EE5-0A94-49A0-898E-BEE4F0ECF572}" sibTransId="{6197C867-1883-43E5-88FF-B4872EE2EC84}"/>
    <dgm:cxn modelId="{96C44565-B09A-4356-9010-40EC9B85B35B}" srcId="{747FC3B1-1EAA-4C31-B655-07061E388D9C}" destId="{32814FFC-9C77-42D2-B92F-457DFD7E8E7C}" srcOrd="2" destOrd="0" parTransId="{33D41373-467A-4F28-ACBE-4BEC5CEEC1A1}" sibTransId="{32E2B634-7204-4582-B76B-E12957660B98}"/>
    <dgm:cxn modelId="{3C5BC466-38AD-48F1-AF89-6C69372899DC}" type="presOf" srcId="{5BC6D00F-6477-4F3B-87D6-14283FF662FE}" destId="{0BB57009-2806-4929-8FE0-A125CC62F70A}" srcOrd="0" destOrd="0" presId="urn:microsoft.com/office/officeart/2009/3/layout/HorizontalOrganizationChart"/>
    <dgm:cxn modelId="{70D20967-40FD-4796-99B6-69411853FF30}" type="presOf" srcId="{736A4CE7-489C-48AA-BEBC-B5DC9B8FA777}" destId="{E7A4BEE2-BB6B-4F50-A3C0-9A50A13A18E1}" srcOrd="0" destOrd="0" presId="urn:microsoft.com/office/officeart/2009/3/layout/HorizontalOrganizationChart"/>
    <dgm:cxn modelId="{4F1AC047-12CA-43A8-B851-150DF1D2DFE5}" type="presOf" srcId="{972439B7-B7A0-421E-9D19-29D097BC3DAB}" destId="{B4B79EF9-A725-48F3-ABF3-B365E31BB548}" srcOrd="0" destOrd="0" presId="urn:microsoft.com/office/officeart/2009/3/layout/HorizontalOrganizationChart"/>
    <dgm:cxn modelId="{8F20C370-09A3-47F6-887F-4319BDCBF4E4}" type="presOf" srcId="{32814FFC-9C77-42D2-B92F-457DFD7E8E7C}" destId="{BC1E0563-5A22-4C21-B599-A3663AD5EE0B}" srcOrd="0" destOrd="0" presId="urn:microsoft.com/office/officeart/2009/3/layout/HorizontalOrganizationChart"/>
    <dgm:cxn modelId="{B805B355-19B9-4586-820E-C9EC63CBA85E}" type="presOf" srcId="{531D50C9-5BFD-49B3-BCDE-BCDDC7898CAA}" destId="{3E5B1277-36B3-4328-AF09-474D86EE3AB9}" srcOrd="0" destOrd="0" presId="urn:microsoft.com/office/officeart/2009/3/layout/HorizontalOrganizationChart"/>
    <dgm:cxn modelId="{C7492077-F40E-49C0-93B4-7CFAC819271F}" type="presOf" srcId="{ACB682D5-549B-42BF-A55A-032883A3C90F}" destId="{02B48094-4CD2-42FA-AD0A-6647E45764AA}" srcOrd="1" destOrd="0" presId="urn:microsoft.com/office/officeart/2009/3/layout/HorizontalOrganizationChart"/>
    <dgm:cxn modelId="{37AE7C8E-4C21-4C48-BE6C-A561F9B4EB4C}" type="presOf" srcId="{531D50C9-5BFD-49B3-BCDE-BCDDC7898CAA}" destId="{E2DDCE11-C999-4A21-8543-2BD3B5D453A3}" srcOrd="1" destOrd="0" presId="urn:microsoft.com/office/officeart/2009/3/layout/HorizontalOrganizationChart"/>
    <dgm:cxn modelId="{008B81A9-BECD-4691-AAD1-15E669E3F8EB}" srcId="{5BC6D00F-6477-4F3B-87D6-14283FF662FE}" destId="{6AF8812C-9E7E-4B5C-AE25-3B95D60B6219}" srcOrd="0" destOrd="0" parTransId="{736A4CE7-489C-48AA-BEBC-B5DC9B8FA777}" sibTransId="{B1B269D5-47BE-4A9E-AB36-8711CE0CD589}"/>
    <dgm:cxn modelId="{E1BCEFB7-EE1B-427E-B2FE-5BBB1C4C15FA}" type="presOf" srcId="{5BC6D00F-6477-4F3B-87D6-14283FF662FE}" destId="{6813CE9C-33B0-46A9-A825-BE8044AD3C55}" srcOrd="1" destOrd="0" presId="urn:microsoft.com/office/officeart/2009/3/layout/HorizontalOrganizationChart"/>
    <dgm:cxn modelId="{BE6B14B8-6838-4F7A-AFFA-77F9BFC1B1E9}" type="presOf" srcId="{D0CA7348-F58F-4867-AAA9-EC63D7A98C9E}" destId="{BF45FC56-6FF2-48D3-B4D5-7418100FC875}" srcOrd="0" destOrd="0" presId="urn:microsoft.com/office/officeart/2009/3/layout/HorizontalOrganizationChart"/>
    <dgm:cxn modelId="{D3B338CC-681A-492F-8A80-155EFF29BC7B}" srcId="{B8DF85EB-775E-4788-A73E-678A2791B795}" destId="{5BC6D00F-6477-4F3B-87D6-14283FF662FE}" srcOrd="0" destOrd="0" parTransId="{4347C53F-220B-46A3-8DA4-134B6586855E}" sibTransId="{487D3502-906F-4FE8-A56E-3D90C5B49E56}"/>
    <dgm:cxn modelId="{59EF7CD6-96B4-48A4-BB9B-880E76B6089C}" type="presOf" srcId="{B04ACB54-6049-4E69-AC28-268110790228}" destId="{704B216B-B897-4CB0-8B25-ADBB68335012}" srcOrd="0" destOrd="0" presId="urn:microsoft.com/office/officeart/2009/3/layout/HorizontalOrganizationChart"/>
    <dgm:cxn modelId="{527731DF-D6A2-45FF-ACDB-547191ABDA20}" type="presOf" srcId="{6AF8812C-9E7E-4B5C-AE25-3B95D60B6219}" destId="{218BACF0-5F5D-4955-B49E-D9F6CF2EE6A7}" srcOrd="0" destOrd="0" presId="urn:microsoft.com/office/officeart/2009/3/layout/HorizontalOrganizationChart"/>
    <dgm:cxn modelId="{8E6B02E4-EE7B-4B6B-BDFC-C5BBD72676A4}" srcId="{747FC3B1-1EAA-4C31-B655-07061E388D9C}" destId="{531D50C9-5BFD-49B3-BCDE-BCDDC7898CAA}" srcOrd="0" destOrd="0" parTransId="{B04ACB54-6049-4E69-AC28-268110790228}" sibTransId="{53AFFEE2-B44A-4EA6-B00D-734B659244DE}"/>
    <dgm:cxn modelId="{6BAD90F9-7438-4560-BA2C-CB40CE9CCF24}" type="presOf" srcId="{B8DF85EB-775E-4788-A73E-678A2791B795}" destId="{313A6E82-10D6-48B4-A46A-A7DF299E1FA6}" srcOrd="0" destOrd="0" presId="urn:microsoft.com/office/officeart/2009/3/layout/HorizontalOrganizationChart"/>
    <dgm:cxn modelId="{CBBB499F-A8AC-4AB1-BD8F-6C6CAF296B0C}" type="presParOf" srcId="{313A6E82-10D6-48B4-A46A-A7DF299E1FA6}" destId="{B3E1F5B4-50A7-4D7D-AF96-AE82D9A88DBB}" srcOrd="0" destOrd="0" presId="urn:microsoft.com/office/officeart/2009/3/layout/HorizontalOrganizationChart"/>
    <dgm:cxn modelId="{BA21245B-F6C5-40A5-96C6-648864610671}" type="presParOf" srcId="{B3E1F5B4-50A7-4D7D-AF96-AE82D9A88DBB}" destId="{BA74D7F7-3321-4C6E-A488-2A0F677E2965}" srcOrd="0" destOrd="0" presId="urn:microsoft.com/office/officeart/2009/3/layout/HorizontalOrganizationChart"/>
    <dgm:cxn modelId="{34013522-598D-4B9E-B6E1-A626DBF105D6}" type="presParOf" srcId="{BA74D7F7-3321-4C6E-A488-2A0F677E2965}" destId="{0BB57009-2806-4929-8FE0-A125CC62F70A}" srcOrd="0" destOrd="0" presId="urn:microsoft.com/office/officeart/2009/3/layout/HorizontalOrganizationChart"/>
    <dgm:cxn modelId="{D824D2B0-7661-47F4-92AB-59D3C4752CE7}" type="presParOf" srcId="{BA74D7F7-3321-4C6E-A488-2A0F677E2965}" destId="{6813CE9C-33B0-46A9-A825-BE8044AD3C55}" srcOrd="1" destOrd="0" presId="urn:microsoft.com/office/officeart/2009/3/layout/HorizontalOrganizationChart"/>
    <dgm:cxn modelId="{406BC7A2-EDDE-4F8F-8E0E-8A770E5E82DF}" type="presParOf" srcId="{B3E1F5B4-50A7-4D7D-AF96-AE82D9A88DBB}" destId="{28A2D7F8-4629-45B3-8C42-1D4434652352}" srcOrd="1" destOrd="0" presId="urn:microsoft.com/office/officeart/2009/3/layout/HorizontalOrganizationChart"/>
    <dgm:cxn modelId="{8B7B7196-1DB3-49C8-B641-6EAF4F6E98D7}" type="presParOf" srcId="{28A2D7F8-4629-45B3-8C42-1D4434652352}" destId="{E7A4BEE2-BB6B-4F50-A3C0-9A50A13A18E1}" srcOrd="0" destOrd="0" presId="urn:microsoft.com/office/officeart/2009/3/layout/HorizontalOrganizationChart"/>
    <dgm:cxn modelId="{124D0D50-E071-4D64-AC53-EC3C8779814A}" type="presParOf" srcId="{28A2D7F8-4629-45B3-8C42-1D4434652352}" destId="{CB58566B-24BC-44ED-8B89-DA00A9A594F6}" srcOrd="1" destOrd="0" presId="urn:microsoft.com/office/officeart/2009/3/layout/HorizontalOrganizationChart"/>
    <dgm:cxn modelId="{A7060D77-6481-43A5-AD8E-D1C117D458E6}" type="presParOf" srcId="{CB58566B-24BC-44ED-8B89-DA00A9A594F6}" destId="{5F3F8B0D-29F1-48FC-9EE0-254D2D898015}" srcOrd="0" destOrd="0" presId="urn:microsoft.com/office/officeart/2009/3/layout/HorizontalOrganizationChart"/>
    <dgm:cxn modelId="{E3E04358-0294-440E-A6FD-7D7194C8D6BB}" type="presParOf" srcId="{5F3F8B0D-29F1-48FC-9EE0-254D2D898015}" destId="{218BACF0-5F5D-4955-B49E-D9F6CF2EE6A7}" srcOrd="0" destOrd="0" presId="urn:microsoft.com/office/officeart/2009/3/layout/HorizontalOrganizationChart"/>
    <dgm:cxn modelId="{39CB870E-D146-4787-B524-6212A50F85D9}" type="presParOf" srcId="{5F3F8B0D-29F1-48FC-9EE0-254D2D898015}" destId="{2302CF26-0D64-458B-B8BE-783C44C143FA}" srcOrd="1" destOrd="0" presId="urn:microsoft.com/office/officeart/2009/3/layout/HorizontalOrganizationChart"/>
    <dgm:cxn modelId="{F7B8C64D-E45F-455D-8608-3C6098812C1F}" type="presParOf" srcId="{CB58566B-24BC-44ED-8B89-DA00A9A594F6}" destId="{D3384789-687C-4E0D-B397-00F25126AD14}" srcOrd="1" destOrd="0" presId="urn:microsoft.com/office/officeart/2009/3/layout/HorizontalOrganizationChart"/>
    <dgm:cxn modelId="{00F8E279-3942-4EB7-85AD-24FAB7073EDC}" type="presParOf" srcId="{CB58566B-24BC-44ED-8B89-DA00A9A594F6}" destId="{05583F51-A29C-4534-8A25-6A9D297586D0}" srcOrd="2" destOrd="0" presId="urn:microsoft.com/office/officeart/2009/3/layout/HorizontalOrganizationChart"/>
    <dgm:cxn modelId="{7A948E23-6D91-4A66-AEB8-3A022B49BA5F}" type="presParOf" srcId="{28A2D7F8-4629-45B3-8C42-1D4434652352}" destId="{5D1BC745-A672-45A8-91F0-3BBB69484340}" srcOrd="2" destOrd="0" presId="urn:microsoft.com/office/officeart/2009/3/layout/HorizontalOrganizationChart"/>
    <dgm:cxn modelId="{07F76F39-4B4D-447E-B6D3-82F0E93C25A7}" type="presParOf" srcId="{28A2D7F8-4629-45B3-8C42-1D4434652352}" destId="{5C0D6E43-DBAC-42CE-B3FA-A739DA3592E4}" srcOrd="3" destOrd="0" presId="urn:microsoft.com/office/officeart/2009/3/layout/HorizontalOrganizationChart"/>
    <dgm:cxn modelId="{E49D7DBB-F583-4E45-8C92-928828EF834E}" type="presParOf" srcId="{5C0D6E43-DBAC-42CE-B3FA-A739DA3592E4}" destId="{34F6A87F-F38B-453D-B61E-39E5A5580694}" srcOrd="0" destOrd="0" presId="urn:microsoft.com/office/officeart/2009/3/layout/HorizontalOrganizationChart"/>
    <dgm:cxn modelId="{9BAA5418-839C-4362-948A-DE612315D774}" type="presParOf" srcId="{34F6A87F-F38B-453D-B61E-39E5A5580694}" destId="{CEA71FAC-2850-4FE8-AFD9-8BEE00AE827D}" srcOrd="0" destOrd="0" presId="urn:microsoft.com/office/officeart/2009/3/layout/HorizontalOrganizationChart"/>
    <dgm:cxn modelId="{44622C4F-D1E2-4848-8E96-550CF2DDC2FA}" type="presParOf" srcId="{34F6A87F-F38B-453D-B61E-39E5A5580694}" destId="{3992FB7D-3B4C-4FA4-AF80-E167F1B8F4B0}" srcOrd="1" destOrd="0" presId="urn:microsoft.com/office/officeart/2009/3/layout/HorizontalOrganizationChart"/>
    <dgm:cxn modelId="{AED55972-93CE-482D-8980-08E70AB5E73B}" type="presParOf" srcId="{5C0D6E43-DBAC-42CE-B3FA-A739DA3592E4}" destId="{E83D6E4C-08E5-461F-8206-1AEF5B5A1C61}" srcOrd="1" destOrd="0" presId="urn:microsoft.com/office/officeart/2009/3/layout/HorizontalOrganizationChart"/>
    <dgm:cxn modelId="{508F8B0A-E357-4462-9343-5AB0912D6457}" type="presParOf" srcId="{E83D6E4C-08E5-461F-8206-1AEF5B5A1C61}" destId="{704B216B-B897-4CB0-8B25-ADBB68335012}" srcOrd="0" destOrd="0" presId="urn:microsoft.com/office/officeart/2009/3/layout/HorizontalOrganizationChart"/>
    <dgm:cxn modelId="{12150E95-BC5D-4E58-B917-354C9C391BE7}" type="presParOf" srcId="{E83D6E4C-08E5-461F-8206-1AEF5B5A1C61}" destId="{8EA208F8-91E5-4A0F-B679-558F8895863E}" srcOrd="1" destOrd="0" presId="urn:microsoft.com/office/officeart/2009/3/layout/HorizontalOrganizationChart"/>
    <dgm:cxn modelId="{AA07BFCC-9D4C-4741-AA09-9FA73855DF3C}" type="presParOf" srcId="{8EA208F8-91E5-4A0F-B679-558F8895863E}" destId="{1D020F9D-12DC-4452-BF07-9C44FE2E9155}" srcOrd="0" destOrd="0" presId="urn:microsoft.com/office/officeart/2009/3/layout/HorizontalOrganizationChart"/>
    <dgm:cxn modelId="{4A8A2132-87ED-4C6C-8CDB-EBD94DAAC5A8}" type="presParOf" srcId="{1D020F9D-12DC-4452-BF07-9C44FE2E9155}" destId="{3E5B1277-36B3-4328-AF09-474D86EE3AB9}" srcOrd="0" destOrd="0" presId="urn:microsoft.com/office/officeart/2009/3/layout/HorizontalOrganizationChart"/>
    <dgm:cxn modelId="{25A79C8C-81AD-4DC6-98D7-72B124B8A89F}" type="presParOf" srcId="{1D020F9D-12DC-4452-BF07-9C44FE2E9155}" destId="{E2DDCE11-C999-4A21-8543-2BD3B5D453A3}" srcOrd="1" destOrd="0" presId="urn:microsoft.com/office/officeart/2009/3/layout/HorizontalOrganizationChart"/>
    <dgm:cxn modelId="{D6751294-24E4-43F3-B7C5-9A496B9E8CE1}" type="presParOf" srcId="{8EA208F8-91E5-4A0F-B679-558F8895863E}" destId="{EB33F9A9-12B6-426F-B992-A0C49BA9F89C}" srcOrd="1" destOrd="0" presId="urn:microsoft.com/office/officeart/2009/3/layout/HorizontalOrganizationChart"/>
    <dgm:cxn modelId="{720A1160-8408-4CC2-8E38-81A4226DF054}" type="presParOf" srcId="{8EA208F8-91E5-4A0F-B679-558F8895863E}" destId="{9BCCDA8A-3892-4A83-8C89-E6F4F826F7FE}" srcOrd="2" destOrd="0" presId="urn:microsoft.com/office/officeart/2009/3/layout/HorizontalOrganizationChart"/>
    <dgm:cxn modelId="{C0A144FA-DCAE-4982-9620-C16B1430E9FA}" type="presParOf" srcId="{E83D6E4C-08E5-461F-8206-1AEF5B5A1C61}" destId="{C8A70813-7011-4B7B-ACDB-8C019883BADB}" srcOrd="2" destOrd="0" presId="urn:microsoft.com/office/officeart/2009/3/layout/HorizontalOrganizationChart"/>
    <dgm:cxn modelId="{9C421A88-58B5-41CC-ABFC-C3556A0FBB91}" type="presParOf" srcId="{E83D6E4C-08E5-461F-8206-1AEF5B5A1C61}" destId="{3C5C2F38-1C2E-4FED-8B35-EB40334D106B}" srcOrd="3" destOrd="0" presId="urn:microsoft.com/office/officeart/2009/3/layout/HorizontalOrganizationChart"/>
    <dgm:cxn modelId="{824ADF5A-0081-400A-8B47-74D3A042D93D}" type="presParOf" srcId="{3C5C2F38-1C2E-4FED-8B35-EB40334D106B}" destId="{7C39F732-2B08-4CE8-B79A-7B131D22258D}" srcOrd="0" destOrd="0" presId="urn:microsoft.com/office/officeart/2009/3/layout/HorizontalOrganizationChart"/>
    <dgm:cxn modelId="{0B120E6D-735A-4A9D-84CB-21E659337A97}" type="presParOf" srcId="{7C39F732-2B08-4CE8-B79A-7B131D22258D}" destId="{7294DEBF-1B38-42A6-AB2B-4FCC0A43A81F}" srcOrd="0" destOrd="0" presId="urn:microsoft.com/office/officeart/2009/3/layout/HorizontalOrganizationChart"/>
    <dgm:cxn modelId="{5E135BAA-3ABC-44B2-BF22-CC725D83786E}" type="presParOf" srcId="{7C39F732-2B08-4CE8-B79A-7B131D22258D}" destId="{02B48094-4CD2-42FA-AD0A-6647E45764AA}" srcOrd="1" destOrd="0" presId="urn:microsoft.com/office/officeart/2009/3/layout/HorizontalOrganizationChart"/>
    <dgm:cxn modelId="{6272C5A7-AC1F-4F12-9E8A-9AED873EF4BB}" type="presParOf" srcId="{3C5C2F38-1C2E-4FED-8B35-EB40334D106B}" destId="{16351DE7-84C7-420E-ACD5-FF52F277AA8E}" srcOrd="1" destOrd="0" presId="urn:microsoft.com/office/officeart/2009/3/layout/HorizontalOrganizationChart"/>
    <dgm:cxn modelId="{181B2380-E1F2-43CF-9558-48EF8D9FE532}" type="presParOf" srcId="{3C5C2F38-1C2E-4FED-8B35-EB40334D106B}" destId="{8E4EF995-6EE6-4407-B3EA-660C4834F445}" srcOrd="2" destOrd="0" presId="urn:microsoft.com/office/officeart/2009/3/layout/HorizontalOrganizationChart"/>
    <dgm:cxn modelId="{1156D68A-5C11-4D85-AF7E-F4C8F36FBDC1}" type="presParOf" srcId="{E83D6E4C-08E5-461F-8206-1AEF5B5A1C61}" destId="{AEC70DE9-DC9B-4A33-8FEB-B08B963BDE65}" srcOrd="4" destOrd="0" presId="urn:microsoft.com/office/officeart/2009/3/layout/HorizontalOrganizationChart"/>
    <dgm:cxn modelId="{F95C03B5-46AD-42D2-8639-A8870893FC9B}" type="presParOf" srcId="{E83D6E4C-08E5-461F-8206-1AEF5B5A1C61}" destId="{DBD6D175-B72D-4F8E-B1A8-9B641D61DD20}" srcOrd="5" destOrd="0" presId="urn:microsoft.com/office/officeart/2009/3/layout/HorizontalOrganizationChart"/>
    <dgm:cxn modelId="{37650120-2365-494A-96D5-77D68243889C}" type="presParOf" srcId="{DBD6D175-B72D-4F8E-B1A8-9B641D61DD20}" destId="{7779D65A-D205-4464-A0EF-BBBAE90D2A73}" srcOrd="0" destOrd="0" presId="urn:microsoft.com/office/officeart/2009/3/layout/HorizontalOrganizationChart"/>
    <dgm:cxn modelId="{329764A5-3CE0-409E-BFA2-441C7D13B2A6}" type="presParOf" srcId="{7779D65A-D205-4464-A0EF-BBBAE90D2A73}" destId="{BC1E0563-5A22-4C21-B599-A3663AD5EE0B}" srcOrd="0" destOrd="0" presId="urn:microsoft.com/office/officeart/2009/3/layout/HorizontalOrganizationChart"/>
    <dgm:cxn modelId="{BE2323CC-41F4-4FC0-8404-3AA7F4CE7A14}" type="presParOf" srcId="{7779D65A-D205-4464-A0EF-BBBAE90D2A73}" destId="{E735CEE7-60B0-43A6-9D75-EBC6212DD961}" srcOrd="1" destOrd="0" presId="urn:microsoft.com/office/officeart/2009/3/layout/HorizontalOrganizationChart"/>
    <dgm:cxn modelId="{CB4F489A-DE65-491E-9ED3-52A4126A3F4A}" type="presParOf" srcId="{DBD6D175-B72D-4F8E-B1A8-9B641D61DD20}" destId="{D0710CFF-8417-4FB3-80ED-D07AA465FF84}" srcOrd="1" destOrd="0" presId="urn:microsoft.com/office/officeart/2009/3/layout/HorizontalOrganizationChart"/>
    <dgm:cxn modelId="{E3F0BB48-B722-4756-92D1-912D0E941365}" type="presParOf" srcId="{DBD6D175-B72D-4F8E-B1A8-9B641D61DD20}" destId="{ACA6DC21-8EBD-4759-8653-FF4F2253F113}" srcOrd="2" destOrd="0" presId="urn:microsoft.com/office/officeart/2009/3/layout/HorizontalOrganizationChart"/>
    <dgm:cxn modelId="{3195EDDE-4CC6-461B-8AAA-DFACD5DD8CB0}" type="presParOf" srcId="{E83D6E4C-08E5-461F-8206-1AEF5B5A1C61}" destId="{BF45FC56-6FF2-48D3-B4D5-7418100FC875}" srcOrd="6" destOrd="0" presId="urn:microsoft.com/office/officeart/2009/3/layout/HorizontalOrganizationChart"/>
    <dgm:cxn modelId="{641E9701-95BB-4CEC-AF90-B8D388EDD64F}" type="presParOf" srcId="{E83D6E4C-08E5-461F-8206-1AEF5B5A1C61}" destId="{274BC601-0EC9-4DF7-B7EC-92D23A6052F1}" srcOrd="7" destOrd="0" presId="urn:microsoft.com/office/officeart/2009/3/layout/HorizontalOrganizationChart"/>
    <dgm:cxn modelId="{4F3BB0B3-0BF0-4E50-A879-B5EA502CA1BB}" type="presParOf" srcId="{274BC601-0EC9-4DF7-B7EC-92D23A6052F1}" destId="{B3FAAAA4-44FB-4338-A771-1336340A550F}" srcOrd="0" destOrd="0" presId="urn:microsoft.com/office/officeart/2009/3/layout/HorizontalOrganizationChart"/>
    <dgm:cxn modelId="{11499D37-1723-42B2-B263-E23D1E91B134}" type="presParOf" srcId="{B3FAAAA4-44FB-4338-A771-1336340A550F}" destId="{B4B79EF9-A725-48F3-ABF3-B365E31BB548}" srcOrd="0" destOrd="0" presId="urn:microsoft.com/office/officeart/2009/3/layout/HorizontalOrganizationChart"/>
    <dgm:cxn modelId="{FC043530-8709-4E83-8426-05F5BA0E67F0}" type="presParOf" srcId="{B3FAAAA4-44FB-4338-A771-1336340A550F}" destId="{76E584AA-EDF2-4791-B3A3-C830B5687458}" srcOrd="1" destOrd="0" presId="urn:microsoft.com/office/officeart/2009/3/layout/HorizontalOrganizationChart"/>
    <dgm:cxn modelId="{2E04B8C7-79FB-4209-8D05-61C85D134415}" type="presParOf" srcId="{274BC601-0EC9-4DF7-B7EC-92D23A6052F1}" destId="{95E4F253-028C-4175-87CD-CDD744B5EC1E}" srcOrd="1" destOrd="0" presId="urn:microsoft.com/office/officeart/2009/3/layout/HorizontalOrganizationChart"/>
    <dgm:cxn modelId="{3F19F597-BE81-412E-B921-41C101BC8C4B}" type="presParOf" srcId="{274BC601-0EC9-4DF7-B7EC-92D23A6052F1}" destId="{2715EE7C-B522-455D-A6D6-1570B8345FE8}" srcOrd="2" destOrd="0" presId="urn:microsoft.com/office/officeart/2009/3/layout/HorizontalOrganizationChart"/>
    <dgm:cxn modelId="{2BDDDA46-60E2-463F-82B4-7BBD84C1A0AA}" type="presParOf" srcId="{5C0D6E43-DBAC-42CE-B3FA-A739DA3592E4}" destId="{C5A449E9-9CEE-41C4-A9F9-66718CB9575D}" srcOrd="2" destOrd="0" presId="urn:microsoft.com/office/officeart/2009/3/layout/HorizontalOrganizationChart"/>
    <dgm:cxn modelId="{D8606073-FBFC-4276-AD87-19B1EE804BE4}" type="presParOf" srcId="{B3E1F5B4-50A7-4D7D-AF96-AE82D9A88DBB}" destId="{0ABEF070-09DA-4614-9B0E-9FBBE91A33C3}"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DF85EB-775E-4788-A73E-678A2791B795}" type="doc">
      <dgm:prSet loTypeId="urn:microsoft.com/office/officeart/2009/3/layout/HorizontalOrganizationChart" loCatId="hierarchy" qsTypeId="urn:microsoft.com/office/officeart/2005/8/quickstyle/simple1" qsCatId="simple" csTypeId="urn:microsoft.com/office/officeart/2005/8/colors/accent0_2" csCatId="mainScheme" phldr="1"/>
      <dgm:spPr/>
      <dgm:t>
        <a:bodyPr/>
        <a:lstStyle/>
        <a:p>
          <a:endParaRPr lang="cs-CZ"/>
        </a:p>
      </dgm:t>
    </dgm:pt>
    <dgm:pt modelId="{5BC6D00F-6477-4F3B-87D6-14283FF662FE}">
      <dgm:prSet phldrT="[Text]"/>
      <dgm:spPr/>
      <dgm:t>
        <a:bodyPr/>
        <a:lstStyle/>
        <a:p>
          <a:r>
            <a:rPr lang="cs-CZ" dirty="0"/>
            <a:t>Občanské právo</a:t>
          </a:r>
        </a:p>
      </dgm:t>
    </dgm:pt>
    <dgm:pt modelId="{4347C53F-220B-46A3-8DA4-134B6586855E}" type="parTrans" cxnId="{D3B338CC-681A-492F-8A80-155EFF29BC7B}">
      <dgm:prSet/>
      <dgm:spPr/>
      <dgm:t>
        <a:bodyPr/>
        <a:lstStyle/>
        <a:p>
          <a:endParaRPr lang="cs-CZ"/>
        </a:p>
      </dgm:t>
    </dgm:pt>
    <dgm:pt modelId="{487D3502-906F-4FE8-A56E-3D90C5B49E56}" type="sibTrans" cxnId="{D3B338CC-681A-492F-8A80-155EFF29BC7B}">
      <dgm:prSet/>
      <dgm:spPr/>
      <dgm:t>
        <a:bodyPr/>
        <a:lstStyle/>
        <a:p>
          <a:endParaRPr lang="cs-CZ"/>
        </a:p>
      </dgm:t>
    </dgm:pt>
    <dgm:pt modelId="{6AF8812C-9E7E-4B5C-AE25-3B95D60B6219}">
      <dgm:prSet phldrT="[Text]"/>
      <dgm:spPr/>
      <dgm:t>
        <a:bodyPr/>
        <a:lstStyle/>
        <a:p>
          <a:r>
            <a:rPr lang="cs-CZ" dirty="0"/>
            <a:t>Obecná část</a:t>
          </a:r>
        </a:p>
      </dgm:t>
    </dgm:pt>
    <dgm:pt modelId="{736A4CE7-489C-48AA-BEBC-B5DC9B8FA777}" type="parTrans" cxnId="{008B81A9-BECD-4691-AAD1-15E669E3F8EB}">
      <dgm:prSet/>
      <dgm:spPr/>
      <dgm:t>
        <a:bodyPr/>
        <a:lstStyle/>
        <a:p>
          <a:endParaRPr lang="cs-CZ"/>
        </a:p>
      </dgm:t>
    </dgm:pt>
    <dgm:pt modelId="{B1B269D5-47BE-4A9E-AB36-8711CE0CD589}" type="sibTrans" cxnId="{008B81A9-BECD-4691-AAD1-15E669E3F8EB}">
      <dgm:prSet/>
      <dgm:spPr/>
      <dgm:t>
        <a:bodyPr/>
        <a:lstStyle/>
        <a:p>
          <a:endParaRPr lang="cs-CZ"/>
        </a:p>
      </dgm:t>
    </dgm:pt>
    <dgm:pt modelId="{747FC3B1-1EAA-4C31-B655-07061E388D9C}">
      <dgm:prSet phldrT="[Text]"/>
      <dgm:spPr/>
      <dgm:t>
        <a:bodyPr/>
        <a:lstStyle/>
        <a:p>
          <a:r>
            <a:rPr lang="cs-CZ" dirty="0"/>
            <a:t>Zvláštní část</a:t>
          </a:r>
        </a:p>
      </dgm:t>
    </dgm:pt>
    <dgm:pt modelId="{44360EE5-0A94-49A0-898E-BEE4F0ECF572}" type="parTrans" cxnId="{6A6EEA5B-B950-4510-9BE4-D99AC73D1254}">
      <dgm:prSet/>
      <dgm:spPr/>
      <dgm:t>
        <a:bodyPr/>
        <a:lstStyle/>
        <a:p>
          <a:endParaRPr lang="cs-CZ"/>
        </a:p>
      </dgm:t>
    </dgm:pt>
    <dgm:pt modelId="{6197C867-1883-43E5-88FF-B4872EE2EC84}" type="sibTrans" cxnId="{6A6EEA5B-B950-4510-9BE4-D99AC73D1254}">
      <dgm:prSet/>
      <dgm:spPr/>
      <dgm:t>
        <a:bodyPr/>
        <a:lstStyle/>
        <a:p>
          <a:endParaRPr lang="cs-CZ"/>
        </a:p>
      </dgm:t>
    </dgm:pt>
    <dgm:pt modelId="{531D50C9-5BFD-49B3-BCDE-BCDDC7898CAA}">
      <dgm:prSet phldrT="[Text]"/>
      <dgm:spPr/>
      <dgm:t>
        <a:bodyPr/>
        <a:lstStyle/>
        <a:p>
          <a:r>
            <a:rPr lang="cs-CZ" dirty="0"/>
            <a:t>Věcná práva</a:t>
          </a:r>
        </a:p>
      </dgm:t>
    </dgm:pt>
    <dgm:pt modelId="{B04ACB54-6049-4E69-AC28-268110790228}" type="parTrans" cxnId="{8E6B02E4-EE7B-4B6B-BDFC-C5BBD72676A4}">
      <dgm:prSet/>
      <dgm:spPr/>
      <dgm:t>
        <a:bodyPr/>
        <a:lstStyle/>
        <a:p>
          <a:endParaRPr lang="cs-CZ"/>
        </a:p>
      </dgm:t>
    </dgm:pt>
    <dgm:pt modelId="{53AFFEE2-B44A-4EA6-B00D-734B659244DE}" type="sibTrans" cxnId="{8E6B02E4-EE7B-4B6B-BDFC-C5BBD72676A4}">
      <dgm:prSet/>
      <dgm:spPr/>
      <dgm:t>
        <a:bodyPr/>
        <a:lstStyle/>
        <a:p>
          <a:endParaRPr lang="cs-CZ"/>
        </a:p>
      </dgm:t>
    </dgm:pt>
    <dgm:pt modelId="{ACB682D5-549B-42BF-A55A-032883A3C90F}">
      <dgm:prSet phldrT="[Text]"/>
      <dgm:spPr/>
      <dgm:t>
        <a:bodyPr/>
        <a:lstStyle/>
        <a:p>
          <a:r>
            <a:rPr lang="cs-CZ" dirty="0"/>
            <a:t>Právo dědické</a:t>
          </a:r>
        </a:p>
      </dgm:t>
    </dgm:pt>
    <dgm:pt modelId="{C815028D-32EC-4355-9086-9646C277B75A}" type="parTrans" cxnId="{D1F7B402-7511-4C8B-9806-9A0484D3AFD7}">
      <dgm:prSet/>
      <dgm:spPr/>
      <dgm:t>
        <a:bodyPr/>
        <a:lstStyle/>
        <a:p>
          <a:endParaRPr lang="cs-CZ"/>
        </a:p>
      </dgm:t>
    </dgm:pt>
    <dgm:pt modelId="{B89ABD9D-8A96-4751-997A-7B1D3A9D472F}" type="sibTrans" cxnId="{D1F7B402-7511-4C8B-9806-9A0484D3AFD7}">
      <dgm:prSet/>
      <dgm:spPr/>
      <dgm:t>
        <a:bodyPr/>
        <a:lstStyle/>
        <a:p>
          <a:endParaRPr lang="cs-CZ"/>
        </a:p>
      </dgm:t>
    </dgm:pt>
    <dgm:pt modelId="{32814FFC-9C77-42D2-B92F-457DFD7E8E7C}">
      <dgm:prSet phldrT="[Text]"/>
      <dgm:spPr/>
      <dgm:t>
        <a:bodyPr/>
        <a:lstStyle/>
        <a:p>
          <a:r>
            <a:rPr lang="cs-CZ" dirty="0"/>
            <a:t>Závazkové právo</a:t>
          </a:r>
        </a:p>
      </dgm:t>
    </dgm:pt>
    <dgm:pt modelId="{33D41373-467A-4F28-ACBE-4BEC5CEEC1A1}" type="parTrans" cxnId="{96C44565-B09A-4356-9010-40EC9B85B35B}">
      <dgm:prSet/>
      <dgm:spPr/>
      <dgm:t>
        <a:bodyPr/>
        <a:lstStyle/>
        <a:p>
          <a:endParaRPr lang="cs-CZ"/>
        </a:p>
      </dgm:t>
    </dgm:pt>
    <dgm:pt modelId="{32E2B634-7204-4582-B76B-E12957660B98}" type="sibTrans" cxnId="{96C44565-B09A-4356-9010-40EC9B85B35B}">
      <dgm:prSet/>
      <dgm:spPr/>
      <dgm:t>
        <a:bodyPr/>
        <a:lstStyle/>
        <a:p>
          <a:endParaRPr lang="cs-CZ"/>
        </a:p>
      </dgm:t>
    </dgm:pt>
    <dgm:pt modelId="{997F8F96-F9C3-4768-A976-4CBDB7838333}">
      <dgm:prSet phldrT="[Text]"/>
      <dgm:spPr/>
      <dgm:t>
        <a:bodyPr/>
        <a:lstStyle/>
        <a:p>
          <a:r>
            <a:rPr lang="cs-CZ" dirty="0"/>
            <a:t>Předmět OP, normy, zásady</a:t>
          </a:r>
        </a:p>
      </dgm:t>
    </dgm:pt>
    <dgm:pt modelId="{FC67B7F7-5C29-46C9-97D0-CE74ABEF6053}" type="parTrans" cxnId="{E0195180-C459-4D15-978C-725B022E39D1}">
      <dgm:prSet/>
      <dgm:spPr/>
    </dgm:pt>
    <dgm:pt modelId="{76FB5434-BDD9-4C3C-9292-BF1E58352918}" type="sibTrans" cxnId="{E0195180-C459-4D15-978C-725B022E39D1}">
      <dgm:prSet/>
      <dgm:spPr/>
    </dgm:pt>
    <dgm:pt modelId="{F074B132-719B-4891-8C6C-C4D61C8EBA25}">
      <dgm:prSet phldrT="[Text]"/>
      <dgm:spPr/>
      <dgm:t>
        <a:bodyPr/>
        <a:lstStyle/>
        <a:p>
          <a:r>
            <a:rPr lang="cs-CZ" dirty="0"/>
            <a:t>Osoby</a:t>
          </a:r>
        </a:p>
      </dgm:t>
    </dgm:pt>
    <dgm:pt modelId="{EDDE7FF2-9223-48F2-8A44-4850519E2118}" type="parTrans" cxnId="{91FBA0F4-FABC-4D97-97A9-5B25EFCC5634}">
      <dgm:prSet/>
      <dgm:spPr/>
    </dgm:pt>
    <dgm:pt modelId="{741AB77D-9E00-40A8-8077-E1634DFAB96F}" type="sibTrans" cxnId="{91FBA0F4-FABC-4D97-97A9-5B25EFCC5634}">
      <dgm:prSet/>
      <dgm:spPr/>
    </dgm:pt>
    <dgm:pt modelId="{7B78D278-263F-4E14-AFA8-FAC1028E3C08}">
      <dgm:prSet phldrT="[Text]"/>
      <dgm:spPr/>
      <dgm:t>
        <a:bodyPr/>
        <a:lstStyle/>
        <a:p>
          <a:r>
            <a:rPr lang="cs-CZ" dirty="0"/>
            <a:t>Věci</a:t>
          </a:r>
        </a:p>
      </dgm:t>
    </dgm:pt>
    <dgm:pt modelId="{206F498F-414B-4A47-8340-68BDC6F4C61C}" type="parTrans" cxnId="{7BE06484-5296-40B2-99CA-A5CB9989A3FE}">
      <dgm:prSet/>
      <dgm:spPr/>
    </dgm:pt>
    <dgm:pt modelId="{2A1742D3-DAC7-49E6-A555-66A8021D405F}" type="sibTrans" cxnId="{7BE06484-5296-40B2-99CA-A5CB9989A3FE}">
      <dgm:prSet/>
      <dgm:spPr/>
    </dgm:pt>
    <dgm:pt modelId="{A0DE8AC4-65CB-4B1C-898C-DD8BEF052652}">
      <dgm:prSet phldrT="[Text]"/>
      <dgm:spPr/>
      <dgm:t>
        <a:bodyPr/>
        <a:lstStyle/>
        <a:p>
          <a:r>
            <a:rPr lang="cs-CZ" dirty="0"/>
            <a:t>Právní skutečnosti</a:t>
          </a:r>
        </a:p>
      </dgm:t>
    </dgm:pt>
    <dgm:pt modelId="{4AB1F0BA-BC46-4411-AEF1-9442F4BF20B1}" type="parTrans" cxnId="{9C648045-1122-41FD-BB8D-D4433636C5F0}">
      <dgm:prSet/>
      <dgm:spPr/>
    </dgm:pt>
    <dgm:pt modelId="{DBCF366A-C56B-4FF5-93F5-0E1D6E1B7E43}" type="sibTrans" cxnId="{9C648045-1122-41FD-BB8D-D4433636C5F0}">
      <dgm:prSet/>
      <dgm:spPr/>
    </dgm:pt>
    <dgm:pt modelId="{2CA939A7-6D56-4D23-9103-3C3A4177CDE8}">
      <dgm:prSet phldrT="[Text]"/>
      <dgm:spPr/>
      <dgm:t>
        <a:bodyPr/>
        <a:lstStyle/>
        <a:p>
          <a:r>
            <a:rPr lang="cs-CZ" dirty="0"/>
            <a:t>Rodinné právo</a:t>
          </a:r>
        </a:p>
      </dgm:t>
    </dgm:pt>
    <dgm:pt modelId="{B672F36B-13D9-40DF-A143-30F51CA08655}" type="parTrans" cxnId="{EA236398-0A9D-4780-BBEE-71DE9777BC11}">
      <dgm:prSet/>
      <dgm:spPr/>
    </dgm:pt>
    <dgm:pt modelId="{D3560440-1438-4C49-BDE0-6E77D290FA29}" type="sibTrans" cxnId="{EA236398-0A9D-4780-BBEE-71DE9777BC11}">
      <dgm:prSet/>
      <dgm:spPr/>
    </dgm:pt>
    <dgm:pt modelId="{313A6E82-10D6-48B4-A46A-A7DF299E1FA6}" type="pres">
      <dgm:prSet presAssocID="{B8DF85EB-775E-4788-A73E-678A2791B795}" presName="hierChild1" presStyleCnt="0">
        <dgm:presLayoutVars>
          <dgm:orgChart val="1"/>
          <dgm:chPref val="1"/>
          <dgm:dir/>
          <dgm:animOne val="branch"/>
          <dgm:animLvl val="lvl"/>
          <dgm:resizeHandles/>
        </dgm:presLayoutVars>
      </dgm:prSet>
      <dgm:spPr/>
    </dgm:pt>
    <dgm:pt modelId="{B3E1F5B4-50A7-4D7D-AF96-AE82D9A88DBB}" type="pres">
      <dgm:prSet presAssocID="{5BC6D00F-6477-4F3B-87D6-14283FF662FE}" presName="hierRoot1" presStyleCnt="0">
        <dgm:presLayoutVars>
          <dgm:hierBranch val="init"/>
        </dgm:presLayoutVars>
      </dgm:prSet>
      <dgm:spPr/>
    </dgm:pt>
    <dgm:pt modelId="{BA74D7F7-3321-4C6E-A488-2A0F677E2965}" type="pres">
      <dgm:prSet presAssocID="{5BC6D00F-6477-4F3B-87D6-14283FF662FE}" presName="rootComposite1" presStyleCnt="0"/>
      <dgm:spPr/>
    </dgm:pt>
    <dgm:pt modelId="{0BB57009-2806-4929-8FE0-A125CC62F70A}" type="pres">
      <dgm:prSet presAssocID="{5BC6D00F-6477-4F3B-87D6-14283FF662FE}" presName="rootText1" presStyleLbl="node0" presStyleIdx="0" presStyleCnt="1">
        <dgm:presLayoutVars>
          <dgm:chPref val="3"/>
        </dgm:presLayoutVars>
      </dgm:prSet>
      <dgm:spPr/>
    </dgm:pt>
    <dgm:pt modelId="{6813CE9C-33B0-46A9-A825-BE8044AD3C55}" type="pres">
      <dgm:prSet presAssocID="{5BC6D00F-6477-4F3B-87D6-14283FF662FE}" presName="rootConnector1" presStyleLbl="node1" presStyleIdx="0" presStyleCnt="0"/>
      <dgm:spPr/>
    </dgm:pt>
    <dgm:pt modelId="{28A2D7F8-4629-45B3-8C42-1D4434652352}" type="pres">
      <dgm:prSet presAssocID="{5BC6D00F-6477-4F3B-87D6-14283FF662FE}" presName="hierChild2" presStyleCnt="0"/>
      <dgm:spPr/>
    </dgm:pt>
    <dgm:pt modelId="{E7A4BEE2-BB6B-4F50-A3C0-9A50A13A18E1}" type="pres">
      <dgm:prSet presAssocID="{736A4CE7-489C-48AA-BEBC-B5DC9B8FA777}" presName="Name64" presStyleLbl="parChTrans1D2" presStyleIdx="0" presStyleCnt="2"/>
      <dgm:spPr/>
    </dgm:pt>
    <dgm:pt modelId="{CB58566B-24BC-44ED-8B89-DA00A9A594F6}" type="pres">
      <dgm:prSet presAssocID="{6AF8812C-9E7E-4B5C-AE25-3B95D60B6219}" presName="hierRoot2" presStyleCnt="0">
        <dgm:presLayoutVars>
          <dgm:hierBranch val="init"/>
        </dgm:presLayoutVars>
      </dgm:prSet>
      <dgm:spPr/>
    </dgm:pt>
    <dgm:pt modelId="{5F3F8B0D-29F1-48FC-9EE0-254D2D898015}" type="pres">
      <dgm:prSet presAssocID="{6AF8812C-9E7E-4B5C-AE25-3B95D60B6219}" presName="rootComposite" presStyleCnt="0"/>
      <dgm:spPr/>
    </dgm:pt>
    <dgm:pt modelId="{218BACF0-5F5D-4955-B49E-D9F6CF2EE6A7}" type="pres">
      <dgm:prSet presAssocID="{6AF8812C-9E7E-4B5C-AE25-3B95D60B6219}" presName="rootText" presStyleLbl="node2" presStyleIdx="0" presStyleCnt="2">
        <dgm:presLayoutVars>
          <dgm:chPref val="3"/>
        </dgm:presLayoutVars>
      </dgm:prSet>
      <dgm:spPr/>
    </dgm:pt>
    <dgm:pt modelId="{2302CF26-0D64-458B-B8BE-783C44C143FA}" type="pres">
      <dgm:prSet presAssocID="{6AF8812C-9E7E-4B5C-AE25-3B95D60B6219}" presName="rootConnector" presStyleLbl="node2" presStyleIdx="0" presStyleCnt="2"/>
      <dgm:spPr/>
    </dgm:pt>
    <dgm:pt modelId="{D3384789-687C-4E0D-B397-00F25126AD14}" type="pres">
      <dgm:prSet presAssocID="{6AF8812C-9E7E-4B5C-AE25-3B95D60B6219}" presName="hierChild4" presStyleCnt="0"/>
      <dgm:spPr/>
    </dgm:pt>
    <dgm:pt modelId="{43947AF4-E6B0-4562-AF95-1153A600BFA4}" type="pres">
      <dgm:prSet presAssocID="{FC67B7F7-5C29-46C9-97D0-CE74ABEF6053}" presName="Name64" presStyleLbl="parChTrans1D3" presStyleIdx="0" presStyleCnt="8"/>
      <dgm:spPr/>
    </dgm:pt>
    <dgm:pt modelId="{20E465A7-FB4B-4352-9CFB-B92D4CAC81BF}" type="pres">
      <dgm:prSet presAssocID="{997F8F96-F9C3-4768-A976-4CBDB7838333}" presName="hierRoot2" presStyleCnt="0">
        <dgm:presLayoutVars>
          <dgm:hierBranch val="init"/>
        </dgm:presLayoutVars>
      </dgm:prSet>
      <dgm:spPr/>
    </dgm:pt>
    <dgm:pt modelId="{36845010-9F3F-4A88-8740-25124A62299E}" type="pres">
      <dgm:prSet presAssocID="{997F8F96-F9C3-4768-A976-4CBDB7838333}" presName="rootComposite" presStyleCnt="0"/>
      <dgm:spPr/>
    </dgm:pt>
    <dgm:pt modelId="{75AD20BC-4351-4D94-84CF-8F1D70AFC02A}" type="pres">
      <dgm:prSet presAssocID="{997F8F96-F9C3-4768-A976-4CBDB7838333}" presName="rootText" presStyleLbl="node3" presStyleIdx="0" presStyleCnt="8">
        <dgm:presLayoutVars>
          <dgm:chPref val="3"/>
        </dgm:presLayoutVars>
      </dgm:prSet>
      <dgm:spPr/>
    </dgm:pt>
    <dgm:pt modelId="{72E2E804-693A-4F84-8567-0C3D22DC8C89}" type="pres">
      <dgm:prSet presAssocID="{997F8F96-F9C3-4768-A976-4CBDB7838333}" presName="rootConnector" presStyleLbl="node3" presStyleIdx="0" presStyleCnt="8"/>
      <dgm:spPr/>
    </dgm:pt>
    <dgm:pt modelId="{11CD7F46-4168-46BD-9751-FA5B54423059}" type="pres">
      <dgm:prSet presAssocID="{997F8F96-F9C3-4768-A976-4CBDB7838333}" presName="hierChild4" presStyleCnt="0"/>
      <dgm:spPr/>
    </dgm:pt>
    <dgm:pt modelId="{A205824B-6022-4767-BD8B-2EB1BC8FC4A2}" type="pres">
      <dgm:prSet presAssocID="{997F8F96-F9C3-4768-A976-4CBDB7838333}" presName="hierChild5" presStyleCnt="0"/>
      <dgm:spPr/>
    </dgm:pt>
    <dgm:pt modelId="{2C8F46D3-3477-4598-86AA-CC7194B945A0}" type="pres">
      <dgm:prSet presAssocID="{EDDE7FF2-9223-48F2-8A44-4850519E2118}" presName="Name64" presStyleLbl="parChTrans1D3" presStyleIdx="1" presStyleCnt="8"/>
      <dgm:spPr/>
    </dgm:pt>
    <dgm:pt modelId="{D0729C7A-3D02-443F-874A-81D2CCA87899}" type="pres">
      <dgm:prSet presAssocID="{F074B132-719B-4891-8C6C-C4D61C8EBA25}" presName="hierRoot2" presStyleCnt="0">
        <dgm:presLayoutVars>
          <dgm:hierBranch val="init"/>
        </dgm:presLayoutVars>
      </dgm:prSet>
      <dgm:spPr/>
    </dgm:pt>
    <dgm:pt modelId="{EE2A41D3-D77A-465E-A03D-D0CBC7667E7B}" type="pres">
      <dgm:prSet presAssocID="{F074B132-719B-4891-8C6C-C4D61C8EBA25}" presName="rootComposite" presStyleCnt="0"/>
      <dgm:spPr/>
    </dgm:pt>
    <dgm:pt modelId="{76BFEBB4-A051-4CC5-80FB-93EA71995907}" type="pres">
      <dgm:prSet presAssocID="{F074B132-719B-4891-8C6C-C4D61C8EBA25}" presName="rootText" presStyleLbl="node3" presStyleIdx="1" presStyleCnt="8">
        <dgm:presLayoutVars>
          <dgm:chPref val="3"/>
        </dgm:presLayoutVars>
      </dgm:prSet>
      <dgm:spPr/>
    </dgm:pt>
    <dgm:pt modelId="{CE633795-F4C6-4B8A-8DEB-B575E2AC56E8}" type="pres">
      <dgm:prSet presAssocID="{F074B132-719B-4891-8C6C-C4D61C8EBA25}" presName="rootConnector" presStyleLbl="node3" presStyleIdx="1" presStyleCnt="8"/>
      <dgm:spPr/>
    </dgm:pt>
    <dgm:pt modelId="{0D30F375-CBD7-41B3-8720-CBE6A49F378D}" type="pres">
      <dgm:prSet presAssocID="{F074B132-719B-4891-8C6C-C4D61C8EBA25}" presName="hierChild4" presStyleCnt="0"/>
      <dgm:spPr/>
    </dgm:pt>
    <dgm:pt modelId="{CF6A1B78-150C-4D8D-BFDB-13E3370B597A}" type="pres">
      <dgm:prSet presAssocID="{F074B132-719B-4891-8C6C-C4D61C8EBA25}" presName="hierChild5" presStyleCnt="0"/>
      <dgm:spPr/>
    </dgm:pt>
    <dgm:pt modelId="{81B774F9-3E7B-47E1-B15D-F1FE48287E59}" type="pres">
      <dgm:prSet presAssocID="{206F498F-414B-4A47-8340-68BDC6F4C61C}" presName="Name64" presStyleLbl="parChTrans1D3" presStyleIdx="2" presStyleCnt="8"/>
      <dgm:spPr/>
    </dgm:pt>
    <dgm:pt modelId="{1946EDE6-30DF-4040-9A87-D48B20DB5088}" type="pres">
      <dgm:prSet presAssocID="{7B78D278-263F-4E14-AFA8-FAC1028E3C08}" presName="hierRoot2" presStyleCnt="0">
        <dgm:presLayoutVars>
          <dgm:hierBranch val="init"/>
        </dgm:presLayoutVars>
      </dgm:prSet>
      <dgm:spPr/>
    </dgm:pt>
    <dgm:pt modelId="{85572EBF-9305-4C2C-A072-47AA988143D3}" type="pres">
      <dgm:prSet presAssocID="{7B78D278-263F-4E14-AFA8-FAC1028E3C08}" presName="rootComposite" presStyleCnt="0"/>
      <dgm:spPr/>
    </dgm:pt>
    <dgm:pt modelId="{802EA78A-E7BB-45EA-8013-BA9BCFDBEBED}" type="pres">
      <dgm:prSet presAssocID="{7B78D278-263F-4E14-AFA8-FAC1028E3C08}" presName="rootText" presStyleLbl="node3" presStyleIdx="2" presStyleCnt="8">
        <dgm:presLayoutVars>
          <dgm:chPref val="3"/>
        </dgm:presLayoutVars>
      </dgm:prSet>
      <dgm:spPr/>
    </dgm:pt>
    <dgm:pt modelId="{D557BB15-4FE4-45E1-8770-1116343ECEB4}" type="pres">
      <dgm:prSet presAssocID="{7B78D278-263F-4E14-AFA8-FAC1028E3C08}" presName="rootConnector" presStyleLbl="node3" presStyleIdx="2" presStyleCnt="8"/>
      <dgm:spPr/>
    </dgm:pt>
    <dgm:pt modelId="{7B32EFCA-A34A-4C0A-AFD5-564E071C4620}" type="pres">
      <dgm:prSet presAssocID="{7B78D278-263F-4E14-AFA8-FAC1028E3C08}" presName="hierChild4" presStyleCnt="0"/>
      <dgm:spPr/>
    </dgm:pt>
    <dgm:pt modelId="{177FDE7D-632E-448B-A703-2E5B2E0857FA}" type="pres">
      <dgm:prSet presAssocID="{7B78D278-263F-4E14-AFA8-FAC1028E3C08}" presName="hierChild5" presStyleCnt="0"/>
      <dgm:spPr/>
    </dgm:pt>
    <dgm:pt modelId="{6719A78A-29A9-4677-A307-22A1D36794D8}" type="pres">
      <dgm:prSet presAssocID="{4AB1F0BA-BC46-4411-AEF1-9442F4BF20B1}" presName="Name64" presStyleLbl="parChTrans1D3" presStyleIdx="3" presStyleCnt="8"/>
      <dgm:spPr/>
    </dgm:pt>
    <dgm:pt modelId="{81EB1556-ED4A-4B13-8A61-0A75E0CD24F1}" type="pres">
      <dgm:prSet presAssocID="{A0DE8AC4-65CB-4B1C-898C-DD8BEF052652}" presName="hierRoot2" presStyleCnt="0">
        <dgm:presLayoutVars>
          <dgm:hierBranch val="init"/>
        </dgm:presLayoutVars>
      </dgm:prSet>
      <dgm:spPr/>
    </dgm:pt>
    <dgm:pt modelId="{E2314533-FCFD-473F-90C2-7E1630FCABEF}" type="pres">
      <dgm:prSet presAssocID="{A0DE8AC4-65CB-4B1C-898C-DD8BEF052652}" presName="rootComposite" presStyleCnt="0"/>
      <dgm:spPr/>
    </dgm:pt>
    <dgm:pt modelId="{CF13EC99-28D4-438F-928E-776533BA92CA}" type="pres">
      <dgm:prSet presAssocID="{A0DE8AC4-65CB-4B1C-898C-DD8BEF052652}" presName="rootText" presStyleLbl="node3" presStyleIdx="3" presStyleCnt="8">
        <dgm:presLayoutVars>
          <dgm:chPref val="3"/>
        </dgm:presLayoutVars>
      </dgm:prSet>
      <dgm:spPr/>
    </dgm:pt>
    <dgm:pt modelId="{5750B25A-8B19-4F2C-B50C-5E3ABB366924}" type="pres">
      <dgm:prSet presAssocID="{A0DE8AC4-65CB-4B1C-898C-DD8BEF052652}" presName="rootConnector" presStyleLbl="node3" presStyleIdx="3" presStyleCnt="8"/>
      <dgm:spPr/>
    </dgm:pt>
    <dgm:pt modelId="{C4F9B3EF-3667-4367-97C5-F7E5D9AC0C0B}" type="pres">
      <dgm:prSet presAssocID="{A0DE8AC4-65CB-4B1C-898C-DD8BEF052652}" presName="hierChild4" presStyleCnt="0"/>
      <dgm:spPr/>
    </dgm:pt>
    <dgm:pt modelId="{AA785CE4-FD9D-486B-AA4B-66A63B59FAD1}" type="pres">
      <dgm:prSet presAssocID="{A0DE8AC4-65CB-4B1C-898C-DD8BEF052652}" presName="hierChild5" presStyleCnt="0"/>
      <dgm:spPr/>
    </dgm:pt>
    <dgm:pt modelId="{05583F51-A29C-4534-8A25-6A9D297586D0}" type="pres">
      <dgm:prSet presAssocID="{6AF8812C-9E7E-4B5C-AE25-3B95D60B6219}" presName="hierChild5" presStyleCnt="0"/>
      <dgm:spPr/>
    </dgm:pt>
    <dgm:pt modelId="{5D1BC745-A672-45A8-91F0-3BBB69484340}" type="pres">
      <dgm:prSet presAssocID="{44360EE5-0A94-49A0-898E-BEE4F0ECF572}" presName="Name64" presStyleLbl="parChTrans1D2" presStyleIdx="1" presStyleCnt="2"/>
      <dgm:spPr/>
    </dgm:pt>
    <dgm:pt modelId="{5C0D6E43-DBAC-42CE-B3FA-A739DA3592E4}" type="pres">
      <dgm:prSet presAssocID="{747FC3B1-1EAA-4C31-B655-07061E388D9C}" presName="hierRoot2" presStyleCnt="0">
        <dgm:presLayoutVars>
          <dgm:hierBranch val="init"/>
        </dgm:presLayoutVars>
      </dgm:prSet>
      <dgm:spPr/>
    </dgm:pt>
    <dgm:pt modelId="{34F6A87F-F38B-453D-B61E-39E5A5580694}" type="pres">
      <dgm:prSet presAssocID="{747FC3B1-1EAA-4C31-B655-07061E388D9C}" presName="rootComposite" presStyleCnt="0"/>
      <dgm:spPr/>
    </dgm:pt>
    <dgm:pt modelId="{CEA71FAC-2850-4FE8-AFD9-8BEE00AE827D}" type="pres">
      <dgm:prSet presAssocID="{747FC3B1-1EAA-4C31-B655-07061E388D9C}" presName="rootText" presStyleLbl="node2" presStyleIdx="1" presStyleCnt="2">
        <dgm:presLayoutVars>
          <dgm:chPref val="3"/>
        </dgm:presLayoutVars>
      </dgm:prSet>
      <dgm:spPr/>
    </dgm:pt>
    <dgm:pt modelId="{3992FB7D-3B4C-4FA4-AF80-E167F1B8F4B0}" type="pres">
      <dgm:prSet presAssocID="{747FC3B1-1EAA-4C31-B655-07061E388D9C}" presName="rootConnector" presStyleLbl="node2" presStyleIdx="1" presStyleCnt="2"/>
      <dgm:spPr/>
    </dgm:pt>
    <dgm:pt modelId="{E83D6E4C-08E5-461F-8206-1AEF5B5A1C61}" type="pres">
      <dgm:prSet presAssocID="{747FC3B1-1EAA-4C31-B655-07061E388D9C}" presName="hierChild4" presStyleCnt="0"/>
      <dgm:spPr/>
    </dgm:pt>
    <dgm:pt modelId="{B6666A33-258D-4951-94DF-6337750CFCF0}" type="pres">
      <dgm:prSet presAssocID="{B672F36B-13D9-40DF-A143-30F51CA08655}" presName="Name64" presStyleLbl="parChTrans1D3" presStyleIdx="4" presStyleCnt="8"/>
      <dgm:spPr/>
    </dgm:pt>
    <dgm:pt modelId="{FA36EB7A-8B6B-4C9D-9729-80EB365304CD}" type="pres">
      <dgm:prSet presAssocID="{2CA939A7-6D56-4D23-9103-3C3A4177CDE8}" presName="hierRoot2" presStyleCnt="0">
        <dgm:presLayoutVars>
          <dgm:hierBranch val="init"/>
        </dgm:presLayoutVars>
      </dgm:prSet>
      <dgm:spPr/>
    </dgm:pt>
    <dgm:pt modelId="{DAC1127F-3E45-4178-BF66-1BFA70D260C7}" type="pres">
      <dgm:prSet presAssocID="{2CA939A7-6D56-4D23-9103-3C3A4177CDE8}" presName="rootComposite" presStyleCnt="0"/>
      <dgm:spPr/>
    </dgm:pt>
    <dgm:pt modelId="{88422493-A309-413B-94CB-636C4CB4D62A}" type="pres">
      <dgm:prSet presAssocID="{2CA939A7-6D56-4D23-9103-3C3A4177CDE8}" presName="rootText" presStyleLbl="node3" presStyleIdx="4" presStyleCnt="8">
        <dgm:presLayoutVars>
          <dgm:chPref val="3"/>
        </dgm:presLayoutVars>
      </dgm:prSet>
      <dgm:spPr/>
    </dgm:pt>
    <dgm:pt modelId="{B9B87268-93D2-47E6-B640-35EDE8CFEC6C}" type="pres">
      <dgm:prSet presAssocID="{2CA939A7-6D56-4D23-9103-3C3A4177CDE8}" presName="rootConnector" presStyleLbl="node3" presStyleIdx="4" presStyleCnt="8"/>
      <dgm:spPr/>
    </dgm:pt>
    <dgm:pt modelId="{29EF8EDD-DEE3-4952-97CF-4D6FE91D653B}" type="pres">
      <dgm:prSet presAssocID="{2CA939A7-6D56-4D23-9103-3C3A4177CDE8}" presName="hierChild4" presStyleCnt="0"/>
      <dgm:spPr/>
    </dgm:pt>
    <dgm:pt modelId="{D8A6F48F-CEBC-4234-BF14-052B74E95074}" type="pres">
      <dgm:prSet presAssocID="{2CA939A7-6D56-4D23-9103-3C3A4177CDE8}" presName="hierChild5" presStyleCnt="0"/>
      <dgm:spPr/>
    </dgm:pt>
    <dgm:pt modelId="{704B216B-B897-4CB0-8B25-ADBB68335012}" type="pres">
      <dgm:prSet presAssocID="{B04ACB54-6049-4E69-AC28-268110790228}" presName="Name64" presStyleLbl="parChTrans1D3" presStyleIdx="5" presStyleCnt="8"/>
      <dgm:spPr/>
    </dgm:pt>
    <dgm:pt modelId="{8EA208F8-91E5-4A0F-B679-558F8895863E}" type="pres">
      <dgm:prSet presAssocID="{531D50C9-5BFD-49B3-BCDE-BCDDC7898CAA}" presName="hierRoot2" presStyleCnt="0">
        <dgm:presLayoutVars>
          <dgm:hierBranch val="init"/>
        </dgm:presLayoutVars>
      </dgm:prSet>
      <dgm:spPr/>
    </dgm:pt>
    <dgm:pt modelId="{1D020F9D-12DC-4452-BF07-9C44FE2E9155}" type="pres">
      <dgm:prSet presAssocID="{531D50C9-5BFD-49B3-BCDE-BCDDC7898CAA}" presName="rootComposite" presStyleCnt="0"/>
      <dgm:spPr/>
    </dgm:pt>
    <dgm:pt modelId="{3E5B1277-36B3-4328-AF09-474D86EE3AB9}" type="pres">
      <dgm:prSet presAssocID="{531D50C9-5BFD-49B3-BCDE-BCDDC7898CAA}" presName="rootText" presStyleLbl="node3" presStyleIdx="5" presStyleCnt="8">
        <dgm:presLayoutVars>
          <dgm:chPref val="3"/>
        </dgm:presLayoutVars>
      </dgm:prSet>
      <dgm:spPr/>
    </dgm:pt>
    <dgm:pt modelId="{E2DDCE11-C999-4A21-8543-2BD3B5D453A3}" type="pres">
      <dgm:prSet presAssocID="{531D50C9-5BFD-49B3-BCDE-BCDDC7898CAA}" presName="rootConnector" presStyleLbl="node3" presStyleIdx="5" presStyleCnt="8"/>
      <dgm:spPr/>
    </dgm:pt>
    <dgm:pt modelId="{EB33F9A9-12B6-426F-B992-A0C49BA9F89C}" type="pres">
      <dgm:prSet presAssocID="{531D50C9-5BFD-49B3-BCDE-BCDDC7898CAA}" presName="hierChild4" presStyleCnt="0"/>
      <dgm:spPr/>
    </dgm:pt>
    <dgm:pt modelId="{9BCCDA8A-3892-4A83-8C89-E6F4F826F7FE}" type="pres">
      <dgm:prSet presAssocID="{531D50C9-5BFD-49B3-BCDE-BCDDC7898CAA}" presName="hierChild5" presStyleCnt="0"/>
      <dgm:spPr/>
    </dgm:pt>
    <dgm:pt modelId="{C8A70813-7011-4B7B-ACDB-8C019883BADB}" type="pres">
      <dgm:prSet presAssocID="{C815028D-32EC-4355-9086-9646C277B75A}" presName="Name64" presStyleLbl="parChTrans1D3" presStyleIdx="6" presStyleCnt="8"/>
      <dgm:spPr/>
    </dgm:pt>
    <dgm:pt modelId="{3C5C2F38-1C2E-4FED-8B35-EB40334D106B}" type="pres">
      <dgm:prSet presAssocID="{ACB682D5-549B-42BF-A55A-032883A3C90F}" presName="hierRoot2" presStyleCnt="0">
        <dgm:presLayoutVars>
          <dgm:hierBranch val="init"/>
        </dgm:presLayoutVars>
      </dgm:prSet>
      <dgm:spPr/>
    </dgm:pt>
    <dgm:pt modelId="{7C39F732-2B08-4CE8-B79A-7B131D22258D}" type="pres">
      <dgm:prSet presAssocID="{ACB682D5-549B-42BF-A55A-032883A3C90F}" presName="rootComposite" presStyleCnt="0"/>
      <dgm:spPr/>
    </dgm:pt>
    <dgm:pt modelId="{7294DEBF-1B38-42A6-AB2B-4FCC0A43A81F}" type="pres">
      <dgm:prSet presAssocID="{ACB682D5-549B-42BF-A55A-032883A3C90F}" presName="rootText" presStyleLbl="node3" presStyleIdx="6" presStyleCnt="8">
        <dgm:presLayoutVars>
          <dgm:chPref val="3"/>
        </dgm:presLayoutVars>
      </dgm:prSet>
      <dgm:spPr/>
    </dgm:pt>
    <dgm:pt modelId="{02B48094-4CD2-42FA-AD0A-6647E45764AA}" type="pres">
      <dgm:prSet presAssocID="{ACB682D5-549B-42BF-A55A-032883A3C90F}" presName="rootConnector" presStyleLbl="node3" presStyleIdx="6" presStyleCnt="8"/>
      <dgm:spPr/>
    </dgm:pt>
    <dgm:pt modelId="{16351DE7-84C7-420E-ACD5-FF52F277AA8E}" type="pres">
      <dgm:prSet presAssocID="{ACB682D5-549B-42BF-A55A-032883A3C90F}" presName="hierChild4" presStyleCnt="0"/>
      <dgm:spPr/>
    </dgm:pt>
    <dgm:pt modelId="{8E4EF995-6EE6-4407-B3EA-660C4834F445}" type="pres">
      <dgm:prSet presAssocID="{ACB682D5-549B-42BF-A55A-032883A3C90F}" presName="hierChild5" presStyleCnt="0"/>
      <dgm:spPr/>
    </dgm:pt>
    <dgm:pt modelId="{AEC70DE9-DC9B-4A33-8FEB-B08B963BDE65}" type="pres">
      <dgm:prSet presAssocID="{33D41373-467A-4F28-ACBE-4BEC5CEEC1A1}" presName="Name64" presStyleLbl="parChTrans1D3" presStyleIdx="7" presStyleCnt="8"/>
      <dgm:spPr/>
    </dgm:pt>
    <dgm:pt modelId="{DBD6D175-B72D-4F8E-B1A8-9B641D61DD20}" type="pres">
      <dgm:prSet presAssocID="{32814FFC-9C77-42D2-B92F-457DFD7E8E7C}" presName="hierRoot2" presStyleCnt="0">
        <dgm:presLayoutVars>
          <dgm:hierBranch val="init"/>
        </dgm:presLayoutVars>
      </dgm:prSet>
      <dgm:spPr/>
    </dgm:pt>
    <dgm:pt modelId="{7779D65A-D205-4464-A0EF-BBBAE90D2A73}" type="pres">
      <dgm:prSet presAssocID="{32814FFC-9C77-42D2-B92F-457DFD7E8E7C}" presName="rootComposite" presStyleCnt="0"/>
      <dgm:spPr/>
    </dgm:pt>
    <dgm:pt modelId="{BC1E0563-5A22-4C21-B599-A3663AD5EE0B}" type="pres">
      <dgm:prSet presAssocID="{32814FFC-9C77-42D2-B92F-457DFD7E8E7C}" presName="rootText" presStyleLbl="node3" presStyleIdx="7" presStyleCnt="8">
        <dgm:presLayoutVars>
          <dgm:chPref val="3"/>
        </dgm:presLayoutVars>
      </dgm:prSet>
      <dgm:spPr/>
    </dgm:pt>
    <dgm:pt modelId="{E735CEE7-60B0-43A6-9D75-EBC6212DD961}" type="pres">
      <dgm:prSet presAssocID="{32814FFC-9C77-42D2-B92F-457DFD7E8E7C}" presName="rootConnector" presStyleLbl="node3" presStyleIdx="7" presStyleCnt="8"/>
      <dgm:spPr/>
    </dgm:pt>
    <dgm:pt modelId="{D0710CFF-8417-4FB3-80ED-D07AA465FF84}" type="pres">
      <dgm:prSet presAssocID="{32814FFC-9C77-42D2-B92F-457DFD7E8E7C}" presName="hierChild4" presStyleCnt="0"/>
      <dgm:spPr/>
    </dgm:pt>
    <dgm:pt modelId="{ACA6DC21-8EBD-4759-8653-FF4F2253F113}" type="pres">
      <dgm:prSet presAssocID="{32814FFC-9C77-42D2-B92F-457DFD7E8E7C}" presName="hierChild5" presStyleCnt="0"/>
      <dgm:spPr/>
    </dgm:pt>
    <dgm:pt modelId="{C5A449E9-9CEE-41C4-A9F9-66718CB9575D}" type="pres">
      <dgm:prSet presAssocID="{747FC3B1-1EAA-4C31-B655-07061E388D9C}" presName="hierChild5" presStyleCnt="0"/>
      <dgm:spPr/>
    </dgm:pt>
    <dgm:pt modelId="{0ABEF070-09DA-4614-9B0E-9FBBE91A33C3}" type="pres">
      <dgm:prSet presAssocID="{5BC6D00F-6477-4F3B-87D6-14283FF662FE}" presName="hierChild3" presStyleCnt="0"/>
      <dgm:spPr/>
    </dgm:pt>
  </dgm:ptLst>
  <dgm:cxnLst>
    <dgm:cxn modelId="{D1F7B402-7511-4C8B-9806-9A0484D3AFD7}" srcId="{747FC3B1-1EAA-4C31-B655-07061E388D9C}" destId="{ACB682D5-549B-42BF-A55A-032883A3C90F}" srcOrd="2" destOrd="0" parTransId="{C815028D-32EC-4355-9086-9646C277B75A}" sibTransId="{B89ABD9D-8A96-4751-997A-7B1D3A9D472F}"/>
    <dgm:cxn modelId="{075B2107-4577-4755-BF90-ACAB30C00F4F}" type="presOf" srcId="{747FC3B1-1EAA-4C31-B655-07061E388D9C}" destId="{CEA71FAC-2850-4FE8-AFD9-8BEE00AE827D}" srcOrd="0" destOrd="0" presId="urn:microsoft.com/office/officeart/2009/3/layout/HorizontalOrganizationChart"/>
    <dgm:cxn modelId="{94A4FE0A-E8F4-4504-9015-36FBEF40ABA6}" type="presOf" srcId="{C815028D-32EC-4355-9086-9646C277B75A}" destId="{C8A70813-7011-4B7B-ACDB-8C019883BADB}" srcOrd="0" destOrd="0" presId="urn:microsoft.com/office/officeart/2009/3/layout/HorizontalOrganizationChart"/>
    <dgm:cxn modelId="{5086F40F-78ED-42F5-9414-DDFC36DE9613}" type="presOf" srcId="{EDDE7FF2-9223-48F2-8A44-4850519E2118}" destId="{2C8F46D3-3477-4598-86AA-CC7194B945A0}" srcOrd="0" destOrd="0" presId="urn:microsoft.com/office/officeart/2009/3/layout/HorizontalOrganizationChart"/>
    <dgm:cxn modelId="{D001AB10-632C-4093-BBA9-72D261AAC37F}" type="presOf" srcId="{33D41373-467A-4F28-ACBE-4BEC5CEEC1A1}" destId="{AEC70DE9-DC9B-4A33-8FEB-B08B963BDE65}" srcOrd="0" destOrd="0" presId="urn:microsoft.com/office/officeart/2009/3/layout/HorizontalOrganizationChart"/>
    <dgm:cxn modelId="{40838711-9893-4080-A272-B78666FC077E}" type="presOf" srcId="{A0DE8AC4-65CB-4B1C-898C-DD8BEF052652}" destId="{CF13EC99-28D4-438F-928E-776533BA92CA}" srcOrd="0" destOrd="0" presId="urn:microsoft.com/office/officeart/2009/3/layout/HorizontalOrganizationChart"/>
    <dgm:cxn modelId="{4474A01F-AE3D-4C52-A6E7-EA6CEBCEED98}" type="presOf" srcId="{32814FFC-9C77-42D2-B92F-457DFD7E8E7C}" destId="{E735CEE7-60B0-43A6-9D75-EBC6212DD961}" srcOrd="1" destOrd="0" presId="urn:microsoft.com/office/officeart/2009/3/layout/HorizontalOrganizationChart"/>
    <dgm:cxn modelId="{975EB621-C44B-4500-BB9D-EF8D21CC02B4}" type="presOf" srcId="{ACB682D5-549B-42BF-A55A-032883A3C90F}" destId="{7294DEBF-1B38-42A6-AB2B-4FCC0A43A81F}" srcOrd="0" destOrd="0" presId="urn:microsoft.com/office/officeart/2009/3/layout/HorizontalOrganizationChart"/>
    <dgm:cxn modelId="{51E8F923-A122-4DC8-B007-EEE863C1FBAB}" type="presOf" srcId="{44360EE5-0A94-49A0-898E-BEE4F0ECF572}" destId="{5D1BC745-A672-45A8-91F0-3BBB69484340}" srcOrd="0" destOrd="0" presId="urn:microsoft.com/office/officeart/2009/3/layout/HorizontalOrganizationChart"/>
    <dgm:cxn modelId="{C9263D24-4730-4FD0-898D-F150B519DA5C}" type="presOf" srcId="{F074B132-719B-4891-8C6C-C4D61C8EBA25}" destId="{CE633795-F4C6-4B8A-8DEB-B575E2AC56E8}" srcOrd="1" destOrd="0" presId="urn:microsoft.com/office/officeart/2009/3/layout/HorizontalOrganizationChart"/>
    <dgm:cxn modelId="{FF21722A-E4EE-444D-AA98-26A0FFEBE979}" type="presOf" srcId="{6AF8812C-9E7E-4B5C-AE25-3B95D60B6219}" destId="{2302CF26-0D64-458B-B8BE-783C44C143FA}" srcOrd="1" destOrd="0" presId="urn:microsoft.com/office/officeart/2009/3/layout/HorizontalOrganizationChart"/>
    <dgm:cxn modelId="{ECAFF42A-151A-43B9-B514-45A4D8DF9E03}" type="presOf" srcId="{747FC3B1-1EAA-4C31-B655-07061E388D9C}" destId="{3992FB7D-3B4C-4FA4-AF80-E167F1B8F4B0}" srcOrd="1" destOrd="0" presId="urn:microsoft.com/office/officeart/2009/3/layout/HorizontalOrganizationChart"/>
    <dgm:cxn modelId="{7B9CFF2C-64C5-4A8B-8A4F-9C1CEFC777A1}" type="presOf" srcId="{4AB1F0BA-BC46-4411-AEF1-9442F4BF20B1}" destId="{6719A78A-29A9-4677-A307-22A1D36794D8}" srcOrd="0" destOrd="0" presId="urn:microsoft.com/office/officeart/2009/3/layout/HorizontalOrganizationChart"/>
    <dgm:cxn modelId="{10162C36-46F4-404A-AB62-45F508154835}" type="presOf" srcId="{FC67B7F7-5C29-46C9-97D0-CE74ABEF6053}" destId="{43947AF4-E6B0-4562-AF95-1153A600BFA4}" srcOrd="0" destOrd="0" presId="urn:microsoft.com/office/officeart/2009/3/layout/HorizontalOrganizationChart"/>
    <dgm:cxn modelId="{6A6EEA5B-B950-4510-9BE4-D99AC73D1254}" srcId="{5BC6D00F-6477-4F3B-87D6-14283FF662FE}" destId="{747FC3B1-1EAA-4C31-B655-07061E388D9C}" srcOrd="1" destOrd="0" parTransId="{44360EE5-0A94-49A0-898E-BEE4F0ECF572}" sibTransId="{6197C867-1883-43E5-88FF-B4872EE2EC84}"/>
    <dgm:cxn modelId="{08D94460-629E-43B6-B885-124CF1695BEB}" type="presOf" srcId="{A0DE8AC4-65CB-4B1C-898C-DD8BEF052652}" destId="{5750B25A-8B19-4F2C-B50C-5E3ABB366924}" srcOrd="1" destOrd="0" presId="urn:microsoft.com/office/officeart/2009/3/layout/HorizontalOrganizationChart"/>
    <dgm:cxn modelId="{96C44565-B09A-4356-9010-40EC9B85B35B}" srcId="{747FC3B1-1EAA-4C31-B655-07061E388D9C}" destId="{32814FFC-9C77-42D2-B92F-457DFD7E8E7C}" srcOrd="3" destOrd="0" parTransId="{33D41373-467A-4F28-ACBE-4BEC5CEEC1A1}" sibTransId="{32E2B634-7204-4582-B76B-E12957660B98}"/>
    <dgm:cxn modelId="{9C648045-1122-41FD-BB8D-D4433636C5F0}" srcId="{6AF8812C-9E7E-4B5C-AE25-3B95D60B6219}" destId="{A0DE8AC4-65CB-4B1C-898C-DD8BEF052652}" srcOrd="3" destOrd="0" parTransId="{4AB1F0BA-BC46-4411-AEF1-9442F4BF20B1}" sibTransId="{DBCF366A-C56B-4FF5-93F5-0E1D6E1B7E43}"/>
    <dgm:cxn modelId="{3C5BC466-38AD-48F1-AF89-6C69372899DC}" type="presOf" srcId="{5BC6D00F-6477-4F3B-87D6-14283FF662FE}" destId="{0BB57009-2806-4929-8FE0-A125CC62F70A}" srcOrd="0" destOrd="0" presId="urn:microsoft.com/office/officeart/2009/3/layout/HorizontalOrganizationChart"/>
    <dgm:cxn modelId="{70D20967-40FD-4796-99B6-69411853FF30}" type="presOf" srcId="{736A4CE7-489C-48AA-BEBC-B5DC9B8FA777}" destId="{E7A4BEE2-BB6B-4F50-A3C0-9A50A13A18E1}" srcOrd="0" destOrd="0" presId="urn:microsoft.com/office/officeart/2009/3/layout/HorizontalOrganizationChart"/>
    <dgm:cxn modelId="{8F20C370-09A3-47F6-887F-4319BDCBF4E4}" type="presOf" srcId="{32814FFC-9C77-42D2-B92F-457DFD7E8E7C}" destId="{BC1E0563-5A22-4C21-B599-A3663AD5EE0B}" srcOrd="0" destOrd="0" presId="urn:microsoft.com/office/officeart/2009/3/layout/HorizontalOrganizationChart"/>
    <dgm:cxn modelId="{F85BD272-B5DB-4271-804C-823F68A65130}" type="presOf" srcId="{997F8F96-F9C3-4768-A976-4CBDB7838333}" destId="{75AD20BC-4351-4D94-84CF-8F1D70AFC02A}" srcOrd="0" destOrd="0" presId="urn:microsoft.com/office/officeart/2009/3/layout/HorizontalOrganizationChart"/>
    <dgm:cxn modelId="{B805B355-19B9-4586-820E-C9EC63CBA85E}" type="presOf" srcId="{531D50C9-5BFD-49B3-BCDE-BCDDC7898CAA}" destId="{3E5B1277-36B3-4328-AF09-474D86EE3AB9}" srcOrd="0" destOrd="0" presId="urn:microsoft.com/office/officeart/2009/3/layout/HorizontalOrganizationChart"/>
    <dgm:cxn modelId="{A8D2CA75-86A3-492E-A597-0464E1358F20}" type="presOf" srcId="{2CA939A7-6D56-4D23-9103-3C3A4177CDE8}" destId="{88422493-A309-413B-94CB-636C4CB4D62A}" srcOrd="0" destOrd="0" presId="urn:microsoft.com/office/officeart/2009/3/layout/HorizontalOrganizationChart"/>
    <dgm:cxn modelId="{C7492077-F40E-49C0-93B4-7CFAC819271F}" type="presOf" srcId="{ACB682D5-549B-42BF-A55A-032883A3C90F}" destId="{02B48094-4CD2-42FA-AD0A-6647E45764AA}" srcOrd="1" destOrd="0" presId="urn:microsoft.com/office/officeart/2009/3/layout/HorizontalOrganizationChart"/>
    <dgm:cxn modelId="{11AFBF77-698F-4770-B5D8-4E7CE77A38EC}" type="presOf" srcId="{7B78D278-263F-4E14-AFA8-FAC1028E3C08}" destId="{802EA78A-E7BB-45EA-8013-BA9BCFDBEBED}" srcOrd="0" destOrd="0" presId="urn:microsoft.com/office/officeart/2009/3/layout/HorizontalOrganizationChart"/>
    <dgm:cxn modelId="{B7BAA778-EA2F-4EBA-BDF6-296EEECC0649}" type="presOf" srcId="{2CA939A7-6D56-4D23-9103-3C3A4177CDE8}" destId="{B9B87268-93D2-47E6-B640-35EDE8CFEC6C}" srcOrd="1" destOrd="0" presId="urn:microsoft.com/office/officeart/2009/3/layout/HorizontalOrganizationChart"/>
    <dgm:cxn modelId="{E0195180-C459-4D15-978C-725B022E39D1}" srcId="{6AF8812C-9E7E-4B5C-AE25-3B95D60B6219}" destId="{997F8F96-F9C3-4768-A976-4CBDB7838333}" srcOrd="0" destOrd="0" parTransId="{FC67B7F7-5C29-46C9-97D0-CE74ABEF6053}" sibTransId="{76FB5434-BDD9-4C3C-9292-BF1E58352918}"/>
    <dgm:cxn modelId="{7BE06484-5296-40B2-99CA-A5CB9989A3FE}" srcId="{6AF8812C-9E7E-4B5C-AE25-3B95D60B6219}" destId="{7B78D278-263F-4E14-AFA8-FAC1028E3C08}" srcOrd="2" destOrd="0" parTransId="{206F498F-414B-4A47-8340-68BDC6F4C61C}" sibTransId="{2A1742D3-DAC7-49E6-A555-66A8021D405F}"/>
    <dgm:cxn modelId="{2F308689-E562-4DB9-934E-28D9D0C622BB}" type="presOf" srcId="{7B78D278-263F-4E14-AFA8-FAC1028E3C08}" destId="{D557BB15-4FE4-45E1-8770-1116343ECEB4}" srcOrd="1" destOrd="0" presId="urn:microsoft.com/office/officeart/2009/3/layout/HorizontalOrganizationChart"/>
    <dgm:cxn modelId="{37AE7C8E-4C21-4C48-BE6C-A561F9B4EB4C}" type="presOf" srcId="{531D50C9-5BFD-49B3-BCDE-BCDDC7898CAA}" destId="{E2DDCE11-C999-4A21-8543-2BD3B5D453A3}" srcOrd="1" destOrd="0" presId="urn:microsoft.com/office/officeart/2009/3/layout/HorizontalOrganizationChart"/>
    <dgm:cxn modelId="{EA236398-0A9D-4780-BBEE-71DE9777BC11}" srcId="{747FC3B1-1EAA-4C31-B655-07061E388D9C}" destId="{2CA939A7-6D56-4D23-9103-3C3A4177CDE8}" srcOrd="0" destOrd="0" parTransId="{B672F36B-13D9-40DF-A143-30F51CA08655}" sibTransId="{D3560440-1438-4C49-BDE0-6E77D290FA29}"/>
    <dgm:cxn modelId="{008B81A9-BECD-4691-AAD1-15E669E3F8EB}" srcId="{5BC6D00F-6477-4F3B-87D6-14283FF662FE}" destId="{6AF8812C-9E7E-4B5C-AE25-3B95D60B6219}" srcOrd="0" destOrd="0" parTransId="{736A4CE7-489C-48AA-BEBC-B5DC9B8FA777}" sibTransId="{B1B269D5-47BE-4A9E-AB36-8711CE0CD589}"/>
    <dgm:cxn modelId="{E1BCEFB7-EE1B-427E-B2FE-5BBB1C4C15FA}" type="presOf" srcId="{5BC6D00F-6477-4F3B-87D6-14283FF662FE}" destId="{6813CE9C-33B0-46A9-A825-BE8044AD3C55}" srcOrd="1" destOrd="0" presId="urn:microsoft.com/office/officeart/2009/3/layout/HorizontalOrganizationChart"/>
    <dgm:cxn modelId="{0A0E20C8-F76F-4BD1-96DE-6D2A9BECE11E}" type="presOf" srcId="{F074B132-719B-4891-8C6C-C4D61C8EBA25}" destId="{76BFEBB4-A051-4CC5-80FB-93EA71995907}" srcOrd="0" destOrd="0" presId="urn:microsoft.com/office/officeart/2009/3/layout/HorizontalOrganizationChart"/>
    <dgm:cxn modelId="{D3B338CC-681A-492F-8A80-155EFF29BC7B}" srcId="{B8DF85EB-775E-4788-A73E-678A2791B795}" destId="{5BC6D00F-6477-4F3B-87D6-14283FF662FE}" srcOrd="0" destOrd="0" parTransId="{4347C53F-220B-46A3-8DA4-134B6586855E}" sibTransId="{487D3502-906F-4FE8-A56E-3D90C5B49E56}"/>
    <dgm:cxn modelId="{D0B30CD6-ABF1-4330-BE58-29566EA5AED1}" type="presOf" srcId="{206F498F-414B-4A47-8340-68BDC6F4C61C}" destId="{81B774F9-3E7B-47E1-B15D-F1FE48287E59}" srcOrd="0" destOrd="0" presId="urn:microsoft.com/office/officeart/2009/3/layout/HorizontalOrganizationChart"/>
    <dgm:cxn modelId="{59EF7CD6-96B4-48A4-BB9B-880E76B6089C}" type="presOf" srcId="{B04ACB54-6049-4E69-AC28-268110790228}" destId="{704B216B-B897-4CB0-8B25-ADBB68335012}" srcOrd="0" destOrd="0" presId="urn:microsoft.com/office/officeart/2009/3/layout/HorizontalOrganizationChart"/>
    <dgm:cxn modelId="{527731DF-D6A2-45FF-ACDB-547191ABDA20}" type="presOf" srcId="{6AF8812C-9E7E-4B5C-AE25-3B95D60B6219}" destId="{218BACF0-5F5D-4955-B49E-D9F6CF2EE6A7}" srcOrd="0" destOrd="0" presId="urn:microsoft.com/office/officeart/2009/3/layout/HorizontalOrganizationChart"/>
    <dgm:cxn modelId="{D34F71E0-31E6-4F35-93F5-323FBA2EDA5F}" type="presOf" srcId="{B672F36B-13D9-40DF-A143-30F51CA08655}" destId="{B6666A33-258D-4951-94DF-6337750CFCF0}" srcOrd="0" destOrd="0" presId="urn:microsoft.com/office/officeart/2009/3/layout/HorizontalOrganizationChart"/>
    <dgm:cxn modelId="{8E6B02E4-EE7B-4B6B-BDFC-C5BBD72676A4}" srcId="{747FC3B1-1EAA-4C31-B655-07061E388D9C}" destId="{531D50C9-5BFD-49B3-BCDE-BCDDC7898CAA}" srcOrd="1" destOrd="0" parTransId="{B04ACB54-6049-4E69-AC28-268110790228}" sibTransId="{53AFFEE2-B44A-4EA6-B00D-734B659244DE}"/>
    <dgm:cxn modelId="{716EDBEB-C476-4976-B303-86019A9566D8}" type="presOf" srcId="{997F8F96-F9C3-4768-A976-4CBDB7838333}" destId="{72E2E804-693A-4F84-8567-0C3D22DC8C89}" srcOrd="1" destOrd="0" presId="urn:microsoft.com/office/officeart/2009/3/layout/HorizontalOrganizationChart"/>
    <dgm:cxn modelId="{91FBA0F4-FABC-4D97-97A9-5B25EFCC5634}" srcId="{6AF8812C-9E7E-4B5C-AE25-3B95D60B6219}" destId="{F074B132-719B-4891-8C6C-C4D61C8EBA25}" srcOrd="1" destOrd="0" parTransId="{EDDE7FF2-9223-48F2-8A44-4850519E2118}" sibTransId="{741AB77D-9E00-40A8-8077-E1634DFAB96F}"/>
    <dgm:cxn modelId="{6BAD90F9-7438-4560-BA2C-CB40CE9CCF24}" type="presOf" srcId="{B8DF85EB-775E-4788-A73E-678A2791B795}" destId="{313A6E82-10D6-48B4-A46A-A7DF299E1FA6}" srcOrd="0" destOrd="0" presId="urn:microsoft.com/office/officeart/2009/3/layout/HorizontalOrganizationChart"/>
    <dgm:cxn modelId="{CBBB499F-A8AC-4AB1-BD8F-6C6CAF296B0C}" type="presParOf" srcId="{313A6E82-10D6-48B4-A46A-A7DF299E1FA6}" destId="{B3E1F5B4-50A7-4D7D-AF96-AE82D9A88DBB}" srcOrd="0" destOrd="0" presId="urn:microsoft.com/office/officeart/2009/3/layout/HorizontalOrganizationChart"/>
    <dgm:cxn modelId="{BA21245B-F6C5-40A5-96C6-648864610671}" type="presParOf" srcId="{B3E1F5B4-50A7-4D7D-AF96-AE82D9A88DBB}" destId="{BA74D7F7-3321-4C6E-A488-2A0F677E2965}" srcOrd="0" destOrd="0" presId="urn:microsoft.com/office/officeart/2009/3/layout/HorizontalOrganizationChart"/>
    <dgm:cxn modelId="{34013522-598D-4B9E-B6E1-A626DBF105D6}" type="presParOf" srcId="{BA74D7F7-3321-4C6E-A488-2A0F677E2965}" destId="{0BB57009-2806-4929-8FE0-A125CC62F70A}" srcOrd="0" destOrd="0" presId="urn:microsoft.com/office/officeart/2009/3/layout/HorizontalOrganizationChart"/>
    <dgm:cxn modelId="{D824D2B0-7661-47F4-92AB-59D3C4752CE7}" type="presParOf" srcId="{BA74D7F7-3321-4C6E-A488-2A0F677E2965}" destId="{6813CE9C-33B0-46A9-A825-BE8044AD3C55}" srcOrd="1" destOrd="0" presId="urn:microsoft.com/office/officeart/2009/3/layout/HorizontalOrganizationChart"/>
    <dgm:cxn modelId="{406BC7A2-EDDE-4F8F-8E0E-8A770E5E82DF}" type="presParOf" srcId="{B3E1F5B4-50A7-4D7D-AF96-AE82D9A88DBB}" destId="{28A2D7F8-4629-45B3-8C42-1D4434652352}" srcOrd="1" destOrd="0" presId="urn:microsoft.com/office/officeart/2009/3/layout/HorizontalOrganizationChart"/>
    <dgm:cxn modelId="{8B7B7196-1DB3-49C8-B641-6EAF4F6E98D7}" type="presParOf" srcId="{28A2D7F8-4629-45B3-8C42-1D4434652352}" destId="{E7A4BEE2-BB6B-4F50-A3C0-9A50A13A18E1}" srcOrd="0" destOrd="0" presId="urn:microsoft.com/office/officeart/2009/3/layout/HorizontalOrganizationChart"/>
    <dgm:cxn modelId="{124D0D50-E071-4D64-AC53-EC3C8779814A}" type="presParOf" srcId="{28A2D7F8-4629-45B3-8C42-1D4434652352}" destId="{CB58566B-24BC-44ED-8B89-DA00A9A594F6}" srcOrd="1" destOrd="0" presId="urn:microsoft.com/office/officeart/2009/3/layout/HorizontalOrganizationChart"/>
    <dgm:cxn modelId="{A7060D77-6481-43A5-AD8E-D1C117D458E6}" type="presParOf" srcId="{CB58566B-24BC-44ED-8B89-DA00A9A594F6}" destId="{5F3F8B0D-29F1-48FC-9EE0-254D2D898015}" srcOrd="0" destOrd="0" presId="urn:microsoft.com/office/officeart/2009/3/layout/HorizontalOrganizationChart"/>
    <dgm:cxn modelId="{E3E04358-0294-440E-A6FD-7D7194C8D6BB}" type="presParOf" srcId="{5F3F8B0D-29F1-48FC-9EE0-254D2D898015}" destId="{218BACF0-5F5D-4955-B49E-D9F6CF2EE6A7}" srcOrd="0" destOrd="0" presId="urn:microsoft.com/office/officeart/2009/3/layout/HorizontalOrganizationChart"/>
    <dgm:cxn modelId="{39CB870E-D146-4787-B524-6212A50F85D9}" type="presParOf" srcId="{5F3F8B0D-29F1-48FC-9EE0-254D2D898015}" destId="{2302CF26-0D64-458B-B8BE-783C44C143FA}" srcOrd="1" destOrd="0" presId="urn:microsoft.com/office/officeart/2009/3/layout/HorizontalOrganizationChart"/>
    <dgm:cxn modelId="{F7B8C64D-E45F-455D-8608-3C6098812C1F}" type="presParOf" srcId="{CB58566B-24BC-44ED-8B89-DA00A9A594F6}" destId="{D3384789-687C-4E0D-B397-00F25126AD14}" srcOrd="1" destOrd="0" presId="urn:microsoft.com/office/officeart/2009/3/layout/HorizontalOrganizationChart"/>
    <dgm:cxn modelId="{13D1DC91-CB1D-4209-A7D7-2E5E9A02B952}" type="presParOf" srcId="{D3384789-687C-4E0D-B397-00F25126AD14}" destId="{43947AF4-E6B0-4562-AF95-1153A600BFA4}" srcOrd="0" destOrd="0" presId="urn:microsoft.com/office/officeart/2009/3/layout/HorizontalOrganizationChart"/>
    <dgm:cxn modelId="{169D581A-3E09-4016-A6AB-BB098FE6C54C}" type="presParOf" srcId="{D3384789-687C-4E0D-B397-00F25126AD14}" destId="{20E465A7-FB4B-4352-9CFB-B92D4CAC81BF}" srcOrd="1" destOrd="0" presId="urn:microsoft.com/office/officeart/2009/3/layout/HorizontalOrganizationChart"/>
    <dgm:cxn modelId="{7AE7B4A5-EA31-4131-A46F-E8C823EFC811}" type="presParOf" srcId="{20E465A7-FB4B-4352-9CFB-B92D4CAC81BF}" destId="{36845010-9F3F-4A88-8740-25124A62299E}" srcOrd="0" destOrd="0" presId="urn:microsoft.com/office/officeart/2009/3/layout/HorizontalOrganizationChart"/>
    <dgm:cxn modelId="{85DD8B1B-BF55-4158-A79B-8EFDEC981A42}" type="presParOf" srcId="{36845010-9F3F-4A88-8740-25124A62299E}" destId="{75AD20BC-4351-4D94-84CF-8F1D70AFC02A}" srcOrd="0" destOrd="0" presId="urn:microsoft.com/office/officeart/2009/3/layout/HorizontalOrganizationChart"/>
    <dgm:cxn modelId="{03517A69-46B9-4EC9-97BB-373FC7420200}" type="presParOf" srcId="{36845010-9F3F-4A88-8740-25124A62299E}" destId="{72E2E804-693A-4F84-8567-0C3D22DC8C89}" srcOrd="1" destOrd="0" presId="urn:microsoft.com/office/officeart/2009/3/layout/HorizontalOrganizationChart"/>
    <dgm:cxn modelId="{DBCF0BD4-D221-426E-A9EA-C49C537D9299}" type="presParOf" srcId="{20E465A7-FB4B-4352-9CFB-B92D4CAC81BF}" destId="{11CD7F46-4168-46BD-9751-FA5B54423059}" srcOrd="1" destOrd="0" presId="urn:microsoft.com/office/officeart/2009/3/layout/HorizontalOrganizationChart"/>
    <dgm:cxn modelId="{E24BC778-B7CD-4AC3-A04F-5A86C2D6584D}" type="presParOf" srcId="{20E465A7-FB4B-4352-9CFB-B92D4CAC81BF}" destId="{A205824B-6022-4767-BD8B-2EB1BC8FC4A2}" srcOrd="2" destOrd="0" presId="urn:microsoft.com/office/officeart/2009/3/layout/HorizontalOrganizationChart"/>
    <dgm:cxn modelId="{CFDB9DE8-8237-4BD8-963E-8A986E896564}" type="presParOf" srcId="{D3384789-687C-4E0D-B397-00F25126AD14}" destId="{2C8F46D3-3477-4598-86AA-CC7194B945A0}" srcOrd="2" destOrd="0" presId="urn:microsoft.com/office/officeart/2009/3/layout/HorizontalOrganizationChart"/>
    <dgm:cxn modelId="{558022AA-F735-4198-8660-1AC763F23992}" type="presParOf" srcId="{D3384789-687C-4E0D-B397-00F25126AD14}" destId="{D0729C7A-3D02-443F-874A-81D2CCA87899}" srcOrd="3" destOrd="0" presId="urn:microsoft.com/office/officeart/2009/3/layout/HorizontalOrganizationChart"/>
    <dgm:cxn modelId="{0AE02E18-E08F-46D1-95B5-1DAD4DF90DE2}" type="presParOf" srcId="{D0729C7A-3D02-443F-874A-81D2CCA87899}" destId="{EE2A41D3-D77A-465E-A03D-D0CBC7667E7B}" srcOrd="0" destOrd="0" presId="urn:microsoft.com/office/officeart/2009/3/layout/HorizontalOrganizationChart"/>
    <dgm:cxn modelId="{01285611-C172-493B-98D6-351DB50F7122}" type="presParOf" srcId="{EE2A41D3-D77A-465E-A03D-D0CBC7667E7B}" destId="{76BFEBB4-A051-4CC5-80FB-93EA71995907}" srcOrd="0" destOrd="0" presId="urn:microsoft.com/office/officeart/2009/3/layout/HorizontalOrganizationChart"/>
    <dgm:cxn modelId="{7551B7F2-951E-4CD6-B5F1-3210D1DFC8DD}" type="presParOf" srcId="{EE2A41D3-D77A-465E-A03D-D0CBC7667E7B}" destId="{CE633795-F4C6-4B8A-8DEB-B575E2AC56E8}" srcOrd="1" destOrd="0" presId="urn:microsoft.com/office/officeart/2009/3/layout/HorizontalOrganizationChart"/>
    <dgm:cxn modelId="{BE1C2FE7-5F97-40A8-BB14-CB443F12B581}" type="presParOf" srcId="{D0729C7A-3D02-443F-874A-81D2CCA87899}" destId="{0D30F375-CBD7-41B3-8720-CBE6A49F378D}" srcOrd="1" destOrd="0" presId="urn:microsoft.com/office/officeart/2009/3/layout/HorizontalOrganizationChart"/>
    <dgm:cxn modelId="{E21092D8-55CC-40BD-B070-9D9E51EBA62C}" type="presParOf" srcId="{D0729C7A-3D02-443F-874A-81D2CCA87899}" destId="{CF6A1B78-150C-4D8D-BFDB-13E3370B597A}" srcOrd="2" destOrd="0" presId="urn:microsoft.com/office/officeart/2009/3/layout/HorizontalOrganizationChart"/>
    <dgm:cxn modelId="{21DFF6CF-FDCB-40BB-8DCD-B29902CAF5CB}" type="presParOf" srcId="{D3384789-687C-4E0D-B397-00F25126AD14}" destId="{81B774F9-3E7B-47E1-B15D-F1FE48287E59}" srcOrd="4" destOrd="0" presId="urn:microsoft.com/office/officeart/2009/3/layout/HorizontalOrganizationChart"/>
    <dgm:cxn modelId="{B9705C40-1958-4A30-B8E0-409C469BD107}" type="presParOf" srcId="{D3384789-687C-4E0D-B397-00F25126AD14}" destId="{1946EDE6-30DF-4040-9A87-D48B20DB5088}" srcOrd="5" destOrd="0" presId="urn:microsoft.com/office/officeart/2009/3/layout/HorizontalOrganizationChart"/>
    <dgm:cxn modelId="{8EE6F9B9-FCB5-4940-8171-EA300AE324DB}" type="presParOf" srcId="{1946EDE6-30DF-4040-9A87-D48B20DB5088}" destId="{85572EBF-9305-4C2C-A072-47AA988143D3}" srcOrd="0" destOrd="0" presId="urn:microsoft.com/office/officeart/2009/3/layout/HorizontalOrganizationChart"/>
    <dgm:cxn modelId="{429F7797-422C-4002-86FC-768626A8A037}" type="presParOf" srcId="{85572EBF-9305-4C2C-A072-47AA988143D3}" destId="{802EA78A-E7BB-45EA-8013-BA9BCFDBEBED}" srcOrd="0" destOrd="0" presId="urn:microsoft.com/office/officeart/2009/3/layout/HorizontalOrganizationChart"/>
    <dgm:cxn modelId="{72E27D77-B9C0-4C29-BCF9-701C384EF093}" type="presParOf" srcId="{85572EBF-9305-4C2C-A072-47AA988143D3}" destId="{D557BB15-4FE4-45E1-8770-1116343ECEB4}" srcOrd="1" destOrd="0" presId="urn:microsoft.com/office/officeart/2009/3/layout/HorizontalOrganizationChart"/>
    <dgm:cxn modelId="{3FC4E730-A1CF-488D-B96D-D7B76237B84F}" type="presParOf" srcId="{1946EDE6-30DF-4040-9A87-D48B20DB5088}" destId="{7B32EFCA-A34A-4C0A-AFD5-564E071C4620}" srcOrd="1" destOrd="0" presId="urn:microsoft.com/office/officeart/2009/3/layout/HorizontalOrganizationChart"/>
    <dgm:cxn modelId="{4E1E26D4-6AAA-4288-B9AD-CD3334B4EAC7}" type="presParOf" srcId="{1946EDE6-30DF-4040-9A87-D48B20DB5088}" destId="{177FDE7D-632E-448B-A703-2E5B2E0857FA}" srcOrd="2" destOrd="0" presId="urn:microsoft.com/office/officeart/2009/3/layout/HorizontalOrganizationChart"/>
    <dgm:cxn modelId="{5CF57FA2-064C-4015-BE84-11F37A3C795F}" type="presParOf" srcId="{D3384789-687C-4E0D-B397-00F25126AD14}" destId="{6719A78A-29A9-4677-A307-22A1D36794D8}" srcOrd="6" destOrd="0" presId="urn:microsoft.com/office/officeart/2009/3/layout/HorizontalOrganizationChart"/>
    <dgm:cxn modelId="{833C45D9-D1DA-454A-89B6-A43A2941BA32}" type="presParOf" srcId="{D3384789-687C-4E0D-B397-00F25126AD14}" destId="{81EB1556-ED4A-4B13-8A61-0A75E0CD24F1}" srcOrd="7" destOrd="0" presId="urn:microsoft.com/office/officeart/2009/3/layout/HorizontalOrganizationChart"/>
    <dgm:cxn modelId="{19C45693-A647-4C86-BF5A-4692CFF5BC6C}" type="presParOf" srcId="{81EB1556-ED4A-4B13-8A61-0A75E0CD24F1}" destId="{E2314533-FCFD-473F-90C2-7E1630FCABEF}" srcOrd="0" destOrd="0" presId="urn:microsoft.com/office/officeart/2009/3/layout/HorizontalOrganizationChart"/>
    <dgm:cxn modelId="{492C3788-0C17-4258-8426-DF047704B7E8}" type="presParOf" srcId="{E2314533-FCFD-473F-90C2-7E1630FCABEF}" destId="{CF13EC99-28D4-438F-928E-776533BA92CA}" srcOrd="0" destOrd="0" presId="urn:microsoft.com/office/officeart/2009/3/layout/HorizontalOrganizationChart"/>
    <dgm:cxn modelId="{B903A220-3E3B-4685-99F3-18665737AA02}" type="presParOf" srcId="{E2314533-FCFD-473F-90C2-7E1630FCABEF}" destId="{5750B25A-8B19-4F2C-B50C-5E3ABB366924}" srcOrd="1" destOrd="0" presId="urn:microsoft.com/office/officeart/2009/3/layout/HorizontalOrganizationChart"/>
    <dgm:cxn modelId="{5D359CF0-39AE-4227-9311-7627A853F9BE}" type="presParOf" srcId="{81EB1556-ED4A-4B13-8A61-0A75E0CD24F1}" destId="{C4F9B3EF-3667-4367-97C5-F7E5D9AC0C0B}" srcOrd="1" destOrd="0" presId="urn:microsoft.com/office/officeart/2009/3/layout/HorizontalOrganizationChart"/>
    <dgm:cxn modelId="{D999FD1B-83F7-4ABC-8708-C6BF31A3A9A0}" type="presParOf" srcId="{81EB1556-ED4A-4B13-8A61-0A75E0CD24F1}" destId="{AA785CE4-FD9D-486B-AA4B-66A63B59FAD1}" srcOrd="2" destOrd="0" presId="urn:microsoft.com/office/officeart/2009/3/layout/HorizontalOrganizationChart"/>
    <dgm:cxn modelId="{00F8E279-3942-4EB7-85AD-24FAB7073EDC}" type="presParOf" srcId="{CB58566B-24BC-44ED-8B89-DA00A9A594F6}" destId="{05583F51-A29C-4534-8A25-6A9D297586D0}" srcOrd="2" destOrd="0" presId="urn:microsoft.com/office/officeart/2009/3/layout/HorizontalOrganizationChart"/>
    <dgm:cxn modelId="{7A948E23-6D91-4A66-AEB8-3A022B49BA5F}" type="presParOf" srcId="{28A2D7F8-4629-45B3-8C42-1D4434652352}" destId="{5D1BC745-A672-45A8-91F0-3BBB69484340}" srcOrd="2" destOrd="0" presId="urn:microsoft.com/office/officeart/2009/3/layout/HorizontalOrganizationChart"/>
    <dgm:cxn modelId="{07F76F39-4B4D-447E-B6D3-82F0E93C25A7}" type="presParOf" srcId="{28A2D7F8-4629-45B3-8C42-1D4434652352}" destId="{5C0D6E43-DBAC-42CE-B3FA-A739DA3592E4}" srcOrd="3" destOrd="0" presId="urn:microsoft.com/office/officeart/2009/3/layout/HorizontalOrganizationChart"/>
    <dgm:cxn modelId="{E49D7DBB-F583-4E45-8C92-928828EF834E}" type="presParOf" srcId="{5C0D6E43-DBAC-42CE-B3FA-A739DA3592E4}" destId="{34F6A87F-F38B-453D-B61E-39E5A5580694}" srcOrd="0" destOrd="0" presId="urn:microsoft.com/office/officeart/2009/3/layout/HorizontalOrganizationChart"/>
    <dgm:cxn modelId="{9BAA5418-839C-4362-948A-DE612315D774}" type="presParOf" srcId="{34F6A87F-F38B-453D-B61E-39E5A5580694}" destId="{CEA71FAC-2850-4FE8-AFD9-8BEE00AE827D}" srcOrd="0" destOrd="0" presId="urn:microsoft.com/office/officeart/2009/3/layout/HorizontalOrganizationChart"/>
    <dgm:cxn modelId="{44622C4F-D1E2-4848-8E96-550CF2DDC2FA}" type="presParOf" srcId="{34F6A87F-F38B-453D-B61E-39E5A5580694}" destId="{3992FB7D-3B4C-4FA4-AF80-E167F1B8F4B0}" srcOrd="1" destOrd="0" presId="urn:microsoft.com/office/officeart/2009/3/layout/HorizontalOrganizationChart"/>
    <dgm:cxn modelId="{AED55972-93CE-482D-8980-08E70AB5E73B}" type="presParOf" srcId="{5C0D6E43-DBAC-42CE-B3FA-A739DA3592E4}" destId="{E83D6E4C-08E5-461F-8206-1AEF5B5A1C61}" srcOrd="1" destOrd="0" presId="urn:microsoft.com/office/officeart/2009/3/layout/HorizontalOrganizationChart"/>
    <dgm:cxn modelId="{D38ECE39-32E9-4A4F-BC23-9A9361A3FEE8}" type="presParOf" srcId="{E83D6E4C-08E5-461F-8206-1AEF5B5A1C61}" destId="{B6666A33-258D-4951-94DF-6337750CFCF0}" srcOrd="0" destOrd="0" presId="urn:microsoft.com/office/officeart/2009/3/layout/HorizontalOrganizationChart"/>
    <dgm:cxn modelId="{9B612858-71E0-45FF-AD4E-7AF86FC97220}" type="presParOf" srcId="{E83D6E4C-08E5-461F-8206-1AEF5B5A1C61}" destId="{FA36EB7A-8B6B-4C9D-9729-80EB365304CD}" srcOrd="1" destOrd="0" presId="urn:microsoft.com/office/officeart/2009/3/layout/HorizontalOrganizationChart"/>
    <dgm:cxn modelId="{46B7D847-91B5-4F3C-951E-F1D8F687C44A}" type="presParOf" srcId="{FA36EB7A-8B6B-4C9D-9729-80EB365304CD}" destId="{DAC1127F-3E45-4178-BF66-1BFA70D260C7}" srcOrd="0" destOrd="0" presId="urn:microsoft.com/office/officeart/2009/3/layout/HorizontalOrganizationChart"/>
    <dgm:cxn modelId="{0ED2A92E-9C6B-447A-9210-97B72D46BE39}" type="presParOf" srcId="{DAC1127F-3E45-4178-BF66-1BFA70D260C7}" destId="{88422493-A309-413B-94CB-636C4CB4D62A}" srcOrd="0" destOrd="0" presId="urn:microsoft.com/office/officeart/2009/3/layout/HorizontalOrganizationChart"/>
    <dgm:cxn modelId="{B8A74E07-74C0-436B-97B9-C0B065BAF7CA}" type="presParOf" srcId="{DAC1127F-3E45-4178-BF66-1BFA70D260C7}" destId="{B9B87268-93D2-47E6-B640-35EDE8CFEC6C}" srcOrd="1" destOrd="0" presId="urn:microsoft.com/office/officeart/2009/3/layout/HorizontalOrganizationChart"/>
    <dgm:cxn modelId="{65470F4D-D5C9-4AC8-91FC-3FE8324FA57D}" type="presParOf" srcId="{FA36EB7A-8B6B-4C9D-9729-80EB365304CD}" destId="{29EF8EDD-DEE3-4952-97CF-4D6FE91D653B}" srcOrd="1" destOrd="0" presId="urn:microsoft.com/office/officeart/2009/3/layout/HorizontalOrganizationChart"/>
    <dgm:cxn modelId="{79EECA5E-366A-4189-A6BE-7EA0299BEDA7}" type="presParOf" srcId="{FA36EB7A-8B6B-4C9D-9729-80EB365304CD}" destId="{D8A6F48F-CEBC-4234-BF14-052B74E95074}" srcOrd="2" destOrd="0" presId="urn:microsoft.com/office/officeart/2009/3/layout/HorizontalOrganizationChart"/>
    <dgm:cxn modelId="{508F8B0A-E357-4462-9343-5AB0912D6457}" type="presParOf" srcId="{E83D6E4C-08E5-461F-8206-1AEF5B5A1C61}" destId="{704B216B-B897-4CB0-8B25-ADBB68335012}" srcOrd="2" destOrd="0" presId="urn:microsoft.com/office/officeart/2009/3/layout/HorizontalOrganizationChart"/>
    <dgm:cxn modelId="{12150E95-BC5D-4E58-B917-354C9C391BE7}" type="presParOf" srcId="{E83D6E4C-08E5-461F-8206-1AEF5B5A1C61}" destId="{8EA208F8-91E5-4A0F-B679-558F8895863E}" srcOrd="3" destOrd="0" presId="urn:microsoft.com/office/officeart/2009/3/layout/HorizontalOrganizationChart"/>
    <dgm:cxn modelId="{AA07BFCC-9D4C-4741-AA09-9FA73855DF3C}" type="presParOf" srcId="{8EA208F8-91E5-4A0F-B679-558F8895863E}" destId="{1D020F9D-12DC-4452-BF07-9C44FE2E9155}" srcOrd="0" destOrd="0" presId="urn:microsoft.com/office/officeart/2009/3/layout/HorizontalOrganizationChart"/>
    <dgm:cxn modelId="{4A8A2132-87ED-4C6C-8CDB-EBD94DAAC5A8}" type="presParOf" srcId="{1D020F9D-12DC-4452-BF07-9C44FE2E9155}" destId="{3E5B1277-36B3-4328-AF09-474D86EE3AB9}" srcOrd="0" destOrd="0" presId="urn:microsoft.com/office/officeart/2009/3/layout/HorizontalOrganizationChart"/>
    <dgm:cxn modelId="{25A79C8C-81AD-4DC6-98D7-72B124B8A89F}" type="presParOf" srcId="{1D020F9D-12DC-4452-BF07-9C44FE2E9155}" destId="{E2DDCE11-C999-4A21-8543-2BD3B5D453A3}" srcOrd="1" destOrd="0" presId="urn:microsoft.com/office/officeart/2009/3/layout/HorizontalOrganizationChart"/>
    <dgm:cxn modelId="{D6751294-24E4-43F3-B7C5-9A496B9E8CE1}" type="presParOf" srcId="{8EA208F8-91E5-4A0F-B679-558F8895863E}" destId="{EB33F9A9-12B6-426F-B992-A0C49BA9F89C}" srcOrd="1" destOrd="0" presId="urn:microsoft.com/office/officeart/2009/3/layout/HorizontalOrganizationChart"/>
    <dgm:cxn modelId="{720A1160-8408-4CC2-8E38-81A4226DF054}" type="presParOf" srcId="{8EA208F8-91E5-4A0F-B679-558F8895863E}" destId="{9BCCDA8A-3892-4A83-8C89-E6F4F826F7FE}" srcOrd="2" destOrd="0" presId="urn:microsoft.com/office/officeart/2009/3/layout/HorizontalOrganizationChart"/>
    <dgm:cxn modelId="{C0A144FA-DCAE-4982-9620-C16B1430E9FA}" type="presParOf" srcId="{E83D6E4C-08E5-461F-8206-1AEF5B5A1C61}" destId="{C8A70813-7011-4B7B-ACDB-8C019883BADB}" srcOrd="4" destOrd="0" presId="urn:microsoft.com/office/officeart/2009/3/layout/HorizontalOrganizationChart"/>
    <dgm:cxn modelId="{9C421A88-58B5-41CC-ABFC-C3556A0FBB91}" type="presParOf" srcId="{E83D6E4C-08E5-461F-8206-1AEF5B5A1C61}" destId="{3C5C2F38-1C2E-4FED-8B35-EB40334D106B}" srcOrd="5" destOrd="0" presId="urn:microsoft.com/office/officeart/2009/3/layout/HorizontalOrganizationChart"/>
    <dgm:cxn modelId="{824ADF5A-0081-400A-8B47-74D3A042D93D}" type="presParOf" srcId="{3C5C2F38-1C2E-4FED-8B35-EB40334D106B}" destId="{7C39F732-2B08-4CE8-B79A-7B131D22258D}" srcOrd="0" destOrd="0" presId="urn:microsoft.com/office/officeart/2009/3/layout/HorizontalOrganizationChart"/>
    <dgm:cxn modelId="{0B120E6D-735A-4A9D-84CB-21E659337A97}" type="presParOf" srcId="{7C39F732-2B08-4CE8-B79A-7B131D22258D}" destId="{7294DEBF-1B38-42A6-AB2B-4FCC0A43A81F}" srcOrd="0" destOrd="0" presId="urn:microsoft.com/office/officeart/2009/3/layout/HorizontalOrganizationChart"/>
    <dgm:cxn modelId="{5E135BAA-3ABC-44B2-BF22-CC725D83786E}" type="presParOf" srcId="{7C39F732-2B08-4CE8-B79A-7B131D22258D}" destId="{02B48094-4CD2-42FA-AD0A-6647E45764AA}" srcOrd="1" destOrd="0" presId="urn:microsoft.com/office/officeart/2009/3/layout/HorizontalOrganizationChart"/>
    <dgm:cxn modelId="{6272C5A7-AC1F-4F12-9E8A-9AED873EF4BB}" type="presParOf" srcId="{3C5C2F38-1C2E-4FED-8B35-EB40334D106B}" destId="{16351DE7-84C7-420E-ACD5-FF52F277AA8E}" srcOrd="1" destOrd="0" presId="urn:microsoft.com/office/officeart/2009/3/layout/HorizontalOrganizationChart"/>
    <dgm:cxn modelId="{181B2380-E1F2-43CF-9558-48EF8D9FE532}" type="presParOf" srcId="{3C5C2F38-1C2E-4FED-8B35-EB40334D106B}" destId="{8E4EF995-6EE6-4407-B3EA-660C4834F445}" srcOrd="2" destOrd="0" presId="urn:microsoft.com/office/officeart/2009/3/layout/HorizontalOrganizationChart"/>
    <dgm:cxn modelId="{1156D68A-5C11-4D85-AF7E-F4C8F36FBDC1}" type="presParOf" srcId="{E83D6E4C-08E5-461F-8206-1AEF5B5A1C61}" destId="{AEC70DE9-DC9B-4A33-8FEB-B08B963BDE65}" srcOrd="6" destOrd="0" presId="urn:microsoft.com/office/officeart/2009/3/layout/HorizontalOrganizationChart"/>
    <dgm:cxn modelId="{F95C03B5-46AD-42D2-8639-A8870893FC9B}" type="presParOf" srcId="{E83D6E4C-08E5-461F-8206-1AEF5B5A1C61}" destId="{DBD6D175-B72D-4F8E-B1A8-9B641D61DD20}" srcOrd="7" destOrd="0" presId="urn:microsoft.com/office/officeart/2009/3/layout/HorizontalOrganizationChart"/>
    <dgm:cxn modelId="{37650120-2365-494A-96D5-77D68243889C}" type="presParOf" srcId="{DBD6D175-B72D-4F8E-B1A8-9B641D61DD20}" destId="{7779D65A-D205-4464-A0EF-BBBAE90D2A73}" srcOrd="0" destOrd="0" presId="urn:microsoft.com/office/officeart/2009/3/layout/HorizontalOrganizationChart"/>
    <dgm:cxn modelId="{329764A5-3CE0-409E-BFA2-441C7D13B2A6}" type="presParOf" srcId="{7779D65A-D205-4464-A0EF-BBBAE90D2A73}" destId="{BC1E0563-5A22-4C21-B599-A3663AD5EE0B}" srcOrd="0" destOrd="0" presId="urn:microsoft.com/office/officeart/2009/3/layout/HorizontalOrganizationChart"/>
    <dgm:cxn modelId="{BE2323CC-41F4-4FC0-8404-3AA7F4CE7A14}" type="presParOf" srcId="{7779D65A-D205-4464-A0EF-BBBAE90D2A73}" destId="{E735CEE7-60B0-43A6-9D75-EBC6212DD961}" srcOrd="1" destOrd="0" presId="urn:microsoft.com/office/officeart/2009/3/layout/HorizontalOrganizationChart"/>
    <dgm:cxn modelId="{CB4F489A-DE65-491E-9ED3-52A4126A3F4A}" type="presParOf" srcId="{DBD6D175-B72D-4F8E-B1A8-9B641D61DD20}" destId="{D0710CFF-8417-4FB3-80ED-D07AA465FF84}" srcOrd="1" destOrd="0" presId="urn:microsoft.com/office/officeart/2009/3/layout/HorizontalOrganizationChart"/>
    <dgm:cxn modelId="{E3F0BB48-B722-4756-92D1-912D0E941365}" type="presParOf" srcId="{DBD6D175-B72D-4F8E-B1A8-9B641D61DD20}" destId="{ACA6DC21-8EBD-4759-8653-FF4F2253F113}" srcOrd="2" destOrd="0" presId="urn:microsoft.com/office/officeart/2009/3/layout/HorizontalOrganizationChart"/>
    <dgm:cxn modelId="{2BDDDA46-60E2-463F-82B4-7BBD84C1A0AA}" type="presParOf" srcId="{5C0D6E43-DBAC-42CE-B3FA-A739DA3592E4}" destId="{C5A449E9-9CEE-41C4-A9F9-66718CB9575D}" srcOrd="2" destOrd="0" presId="urn:microsoft.com/office/officeart/2009/3/layout/HorizontalOrganizationChart"/>
    <dgm:cxn modelId="{D8606073-FBFC-4276-AD87-19B1EE804BE4}" type="presParOf" srcId="{B3E1F5B4-50A7-4D7D-AF96-AE82D9A88DBB}" destId="{0ABEF070-09DA-4614-9B0E-9FBBE91A33C3}"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2A1E2B-E467-40B3-8840-5E1CD07C8EAC}" type="doc">
      <dgm:prSet loTypeId="urn:microsoft.com/office/officeart/2009/3/layout/HorizontalOrganizationChart" loCatId="hierarchy" qsTypeId="urn:microsoft.com/office/officeart/2005/8/quickstyle/simple1" qsCatId="simple" csTypeId="urn:microsoft.com/office/officeart/2005/8/colors/accent0_2" csCatId="mainScheme" phldr="1"/>
      <dgm:spPr/>
      <dgm:t>
        <a:bodyPr/>
        <a:lstStyle/>
        <a:p>
          <a:endParaRPr lang="cs-CZ"/>
        </a:p>
      </dgm:t>
    </dgm:pt>
    <dgm:pt modelId="{FC4C1022-B661-4321-AD86-BE11CD76F201}">
      <dgm:prSet phldrT="[Text]"/>
      <dgm:spPr/>
      <dgm:t>
        <a:bodyPr/>
        <a:lstStyle/>
        <a:p>
          <a:r>
            <a:rPr lang="cs-CZ" dirty="0"/>
            <a:t>Zastoupení</a:t>
          </a:r>
        </a:p>
      </dgm:t>
    </dgm:pt>
    <dgm:pt modelId="{0666210C-0828-46E3-B521-DF4C70BAB5A6}" type="parTrans" cxnId="{A89F8822-AF68-4BD1-A214-45E71DA9F0CC}">
      <dgm:prSet/>
      <dgm:spPr/>
      <dgm:t>
        <a:bodyPr/>
        <a:lstStyle/>
        <a:p>
          <a:endParaRPr lang="cs-CZ"/>
        </a:p>
      </dgm:t>
    </dgm:pt>
    <dgm:pt modelId="{5E47FCD6-E8B3-4574-8F93-43853688F2CF}" type="sibTrans" cxnId="{A89F8822-AF68-4BD1-A214-45E71DA9F0CC}">
      <dgm:prSet/>
      <dgm:spPr/>
      <dgm:t>
        <a:bodyPr/>
        <a:lstStyle/>
        <a:p>
          <a:endParaRPr lang="cs-CZ"/>
        </a:p>
      </dgm:t>
    </dgm:pt>
    <dgm:pt modelId="{7FCAB56E-03CF-4C93-90BC-96AD6EC959B8}">
      <dgm:prSet phldrT="[Text]"/>
      <dgm:spPr/>
      <dgm:t>
        <a:bodyPr/>
        <a:lstStyle/>
        <a:p>
          <a:r>
            <a:rPr lang="cs-CZ" dirty="0"/>
            <a:t>Smluvní</a:t>
          </a:r>
        </a:p>
      </dgm:t>
    </dgm:pt>
    <dgm:pt modelId="{D201D755-568A-4051-AF4B-E28C4126B345}" type="parTrans" cxnId="{B54F93E0-B336-43F2-93CE-D36F7ECC9602}">
      <dgm:prSet/>
      <dgm:spPr/>
      <dgm:t>
        <a:bodyPr/>
        <a:lstStyle/>
        <a:p>
          <a:endParaRPr lang="cs-CZ"/>
        </a:p>
      </dgm:t>
    </dgm:pt>
    <dgm:pt modelId="{1613B0FA-CC63-4C11-9D43-5B6C1DE0C1D7}" type="sibTrans" cxnId="{B54F93E0-B336-43F2-93CE-D36F7ECC9602}">
      <dgm:prSet/>
      <dgm:spPr/>
      <dgm:t>
        <a:bodyPr/>
        <a:lstStyle/>
        <a:p>
          <a:endParaRPr lang="cs-CZ"/>
        </a:p>
      </dgm:t>
    </dgm:pt>
    <dgm:pt modelId="{B6B29B09-3D3B-4268-B857-CF27ECD13165}">
      <dgm:prSet phldrT="[Text]"/>
      <dgm:spPr/>
      <dgm:t>
        <a:bodyPr/>
        <a:lstStyle/>
        <a:p>
          <a:r>
            <a:rPr lang="cs-CZ" dirty="0"/>
            <a:t>Zákonné</a:t>
          </a:r>
        </a:p>
      </dgm:t>
    </dgm:pt>
    <dgm:pt modelId="{879912E3-ADC6-4564-9B36-2D424ACE9D9C}" type="parTrans" cxnId="{154B9520-7648-4534-80F3-8361D54DDEA4}">
      <dgm:prSet/>
      <dgm:spPr/>
      <dgm:t>
        <a:bodyPr/>
        <a:lstStyle/>
        <a:p>
          <a:endParaRPr lang="cs-CZ"/>
        </a:p>
      </dgm:t>
    </dgm:pt>
    <dgm:pt modelId="{432EFAC2-5AFD-4EB1-A6F0-BF859849124E}" type="sibTrans" cxnId="{154B9520-7648-4534-80F3-8361D54DDEA4}">
      <dgm:prSet/>
      <dgm:spPr/>
      <dgm:t>
        <a:bodyPr/>
        <a:lstStyle/>
        <a:p>
          <a:endParaRPr lang="cs-CZ"/>
        </a:p>
      </dgm:t>
    </dgm:pt>
    <dgm:pt modelId="{781C05CC-9ABD-4AB2-990C-94B6BECCB519}">
      <dgm:prSet phldrT="[Text]"/>
      <dgm:spPr/>
      <dgm:t>
        <a:bodyPr/>
        <a:lstStyle/>
        <a:p>
          <a:r>
            <a:rPr lang="cs-CZ" dirty="0"/>
            <a:t>Opatrovnictví</a:t>
          </a:r>
        </a:p>
      </dgm:t>
    </dgm:pt>
    <dgm:pt modelId="{57F1EDE4-264F-45CD-8261-0172E0A150C5}" type="parTrans" cxnId="{F3FED6B3-8676-48ED-A24D-6800AD6A8DBE}">
      <dgm:prSet/>
      <dgm:spPr/>
      <dgm:t>
        <a:bodyPr/>
        <a:lstStyle/>
        <a:p>
          <a:endParaRPr lang="cs-CZ"/>
        </a:p>
      </dgm:t>
    </dgm:pt>
    <dgm:pt modelId="{FC10562B-F51D-4421-845E-920653F01E3E}" type="sibTrans" cxnId="{F3FED6B3-8676-48ED-A24D-6800AD6A8DBE}">
      <dgm:prSet/>
      <dgm:spPr/>
      <dgm:t>
        <a:bodyPr/>
        <a:lstStyle/>
        <a:p>
          <a:endParaRPr lang="cs-CZ"/>
        </a:p>
      </dgm:t>
    </dgm:pt>
    <dgm:pt modelId="{E716D769-A334-4883-B518-DE944BC04088}" type="pres">
      <dgm:prSet presAssocID="{0E2A1E2B-E467-40B3-8840-5E1CD07C8EAC}" presName="hierChild1" presStyleCnt="0">
        <dgm:presLayoutVars>
          <dgm:orgChart val="1"/>
          <dgm:chPref val="1"/>
          <dgm:dir/>
          <dgm:animOne val="branch"/>
          <dgm:animLvl val="lvl"/>
          <dgm:resizeHandles/>
        </dgm:presLayoutVars>
      </dgm:prSet>
      <dgm:spPr/>
    </dgm:pt>
    <dgm:pt modelId="{8A752D6D-8A5A-410B-92C1-1E58674BEB18}" type="pres">
      <dgm:prSet presAssocID="{FC4C1022-B661-4321-AD86-BE11CD76F201}" presName="hierRoot1" presStyleCnt="0">
        <dgm:presLayoutVars>
          <dgm:hierBranch val="init"/>
        </dgm:presLayoutVars>
      </dgm:prSet>
      <dgm:spPr/>
    </dgm:pt>
    <dgm:pt modelId="{3ED891F5-E9A9-4DAD-8C35-195451F7C9CD}" type="pres">
      <dgm:prSet presAssocID="{FC4C1022-B661-4321-AD86-BE11CD76F201}" presName="rootComposite1" presStyleCnt="0"/>
      <dgm:spPr/>
    </dgm:pt>
    <dgm:pt modelId="{E98B9D6C-8247-4717-AA1A-81D24650AC6E}" type="pres">
      <dgm:prSet presAssocID="{FC4C1022-B661-4321-AD86-BE11CD76F201}" presName="rootText1" presStyleLbl="node0" presStyleIdx="0" presStyleCnt="1">
        <dgm:presLayoutVars>
          <dgm:chPref val="3"/>
        </dgm:presLayoutVars>
      </dgm:prSet>
      <dgm:spPr/>
    </dgm:pt>
    <dgm:pt modelId="{D7F7596A-0CB4-4D51-BA20-514C7F92BDC3}" type="pres">
      <dgm:prSet presAssocID="{FC4C1022-B661-4321-AD86-BE11CD76F201}" presName="rootConnector1" presStyleLbl="node1" presStyleIdx="0" presStyleCnt="0"/>
      <dgm:spPr/>
    </dgm:pt>
    <dgm:pt modelId="{71ABCA40-FD57-45A6-9B22-3EA322DC63EC}" type="pres">
      <dgm:prSet presAssocID="{FC4C1022-B661-4321-AD86-BE11CD76F201}" presName="hierChild2" presStyleCnt="0"/>
      <dgm:spPr/>
    </dgm:pt>
    <dgm:pt modelId="{172311F0-E57A-4081-9BE1-670651D23C9A}" type="pres">
      <dgm:prSet presAssocID="{D201D755-568A-4051-AF4B-E28C4126B345}" presName="Name64" presStyleLbl="parChTrans1D2" presStyleIdx="0" presStyleCnt="3"/>
      <dgm:spPr/>
    </dgm:pt>
    <dgm:pt modelId="{BEEEC0C1-4EA7-434B-88C1-360A241F3B00}" type="pres">
      <dgm:prSet presAssocID="{7FCAB56E-03CF-4C93-90BC-96AD6EC959B8}" presName="hierRoot2" presStyleCnt="0">
        <dgm:presLayoutVars>
          <dgm:hierBranch val="init"/>
        </dgm:presLayoutVars>
      </dgm:prSet>
      <dgm:spPr/>
    </dgm:pt>
    <dgm:pt modelId="{B35BA44C-7C0C-426B-A16A-31D2C8627B35}" type="pres">
      <dgm:prSet presAssocID="{7FCAB56E-03CF-4C93-90BC-96AD6EC959B8}" presName="rootComposite" presStyleCnt="0"/>
      <dgm:spPr/>
    </dgm:pt>
    <dgm:pt modelId="{892E18B5-FB79-4E9D-B1D4-FC3AD9031C46}" type="pres">
      <dgm:prSet presAssocID="{7FCAB56E-03CF-4C93-90BC-96AD6EC959B8}" presName="rootText" presStyleLbl="node2" presStyleIdx="0" presStyleCnt="3">
        <dgm:presLayoutVars>
          <dgm:chPref val="3"/>
        </dgm:presLayoutVars>
      </dgm:prSet>
      <dgm:spPr/>
    </dgm:pt>
    <dgm:pt modelId="{7BCB2088-E391-4C74-80F4-329FE100DF92}" type="pres">
      <dgm:prSet presAssocID="{7FCAB56E-03CF-4C93-90BC-96AD6EC959B8}" presName="rootConnector" presStyleLbl="node2" presStyleIdx="0" presStyleCnt="3"/>
      <dgm:spPr/>
    </dgm:pt>
    <dgm:pt modelId="{8C18C91D-2BAB-460D-9771-38394E2323C7}" type="pres">
      <dgm:prSet presAssocID="{7FCAB56E-03CF-4C93-90BC-96AD6EC959B8}" presName="hierChild4" presStyleCnt="0"/>
      <dgm:spPr/>
    </dgm:pt>
    <dgm:pt modelId="{4F449BCF-2777-41D7-9174-DA0546C86E05}" type="pres">
      <dgm:prSet presAssocID="{7FCAB56E-03CF-4C93-90BC-96AD6EC959B8}" presName="hierChild5" presStyleCnt="0"/>
      <dgm:spPr/>
    </dgm:pt>
    <dgm:pt modelId="{BB45E44C-CFAF-4E5B-9EC4-C2896176751C}" type="pres">
      <dgm:prSet presAssocID="{879912E3-ADC6-4564-9B36-2D424ACE9D9C}" presName="Name64" presStyleLbl="parChTrans1D2" presStyleIdx="1" presStyleCnt="3"/>
      <dgm:spPr/>
    </dgm:pt>
    <dgm:pt modelId="{5AFA04F4-6B5E-4E33-A2E5-604C27D366CA}" type="pres">
      <dgm:prSet presAssocID="{B6B29B09-3D3B-4268-B857-CF27ECD13165}" presName="hierRoot2" presStyleCnt="0">
        <dgm:presLayoutVars>
          <dgm:hierBranch val="init"/>
        </dgm:presLayoutVars>
      </dgm:prSet>
      <dgm:spPr/>
    </dgm:pt>
    <dgm:pt modelId="{A66379EA-4380-43D4-91E3-DFE71D53C57C}" type="pres">
      <dgm:prSet presAssocID="{B6B29B09-3D3B-4268-B857-CF27ECD13165}" presName="rootComposite" presStyleCnt="0"/>
      <dgm:spPr/>
    </dgm:pt>
    <dgm:pt modelId="{5C522A22-1974-48AA-BD6D-54537EC4D3B6}" type="pres">
      <dgm:prSet presAssocID="{B6B29B09-3D3B-4268-B857-CF27ECD13165}" presName="rootText" presStyleLbl="node2" presStyleIdx="1" presStyleCnt="3">
        <dgm:presLayoutVars>
          <dgm:chPref val="3"/>
        </dgm:presLayoutVars>
      </dgm:prSet>
      <dgm:spPr/>
    </dgm:pt>
    <dgm:pt modelId="{6ECCF3D0-4C40-4695-8097-8C92E8A6DC26}" type="pres">
      <dgm:prSet presAssocID="{B6B29B09-3D3B-4268-B857-CF27ECD13165}" presName="rootConnector" presStyleLbl="node2" presStyleIdx="1" presStyleCnt="3"/>
      <dgm:spPr/>
    </dgm:pt>
    <dgm:pt modelId="{D8BFF160-9B90-40DA-A045-5B292FCD86D1}" type="pres">
      <dgm:prSet presAssocID="{B6B29B09-3D3B-4268-B857-CF27ECD13165}" presName="hierChild4" presStyleCnt="0"/>
      <dgm:spPr/>
    </dgm:pt>
    <dgm:pt modelId="{CA3FF902-050E-4F68-BD57-8B1395DDF8A0}" type="pres">
      <dgm:prSet presAssocID="{B6B29B09-3D3B-4268-B857-CF27ECD13165}" presName="hierChild5" presStyleCnt="0"/>
      <dgm:spPr/>
    </dgm:pt>
    <dgm:pt modelId="{9183550F-5535-4492-9929-76156B6A3EAE}" type="pres">
      <dgm:prSet presAssocID="{57F1EDE4-264F-45CD-8261-0172E0A150C5}" presName="Name64" presStyleLbl="parChTrans1D2" presStyleIdx="2" presStyleCnt="3"/>
      <dgm:spPr/>
    </dgm:pt>
    <dgm:pt modelId="{AB992CDB-2EBC-4AF4-B7C1-A0E442AC1B09}" type="pres">
      <dgm:prSet presAssocID="{781C05CC-9ABD-4AB2-990C-94B6BECCB519}" presName="hierRoot2" presStyleCnt="0">
        <dgm:presLayoutVars>
          <dgm:hierBranch val="init"/>
        </dgm:presLayoutVars>
      </dgm:prSet>
      <dgm:spPr/>
    </dgm:pt>
    <dgm:pt modelId="{A1474367-2346-466B-826F-56410EA6EB00}" type="pres">
      <dgm:prSet presAssocID="{781C05CC-9ABD-4AB2-990C-94B6BECCB519}" presName="rootComposite" presStyleCnt="0"/>
      <dgm:spPr/>
    </dgm:pt>
    <dgm:pt modelId="{F15C942C-EB95-4F8F-8E59-BF17255FA481}" type="pres">
      <dgm:prSet presAssocID="{781C05CC-9ABD-4AB2-990C-94B6BECCB519}" presName="rootText" presStyleLbl="node2" presStyleIdx="2" presStyleCnt="3">
        <dgm:presLayoutVars>
          <dgm:chPref val="3"/>
        </dgm:presLayoutVars>
      </dgm:prSet>
      <dgm:spPr/>
    </dgm:pt>
    <dgm:pt modelId="{C9F32723-3850-4B78-8C7D-1C9176D5F872}" type="pres">
      <dgm:prSet presAssocID="{781C05CC-9ABD-4AB2-990C-94B6BECCB519}" presName="rootConnector" presStyleLbl="node2" presStyleIdx="2" presStyleCnt="3"/>
      <dgm:spPr/>
    </dgm:pt>
    <dgm:pt modelId="{C9A218CD-D04C-4BA6-A4F0-7AA60029D9CF}" type="pres">
      <dgm:prSet presAssocID="{781C05CC-9ABD-4AB2-990C-94B6BECCB519}" presName="hierChild4" presStyleCnt="0"/>
      <dgm:spPr/>
    </dgm:pt>
    <dgm:pt modelId="{438DB628-57D3-40CD-A5A6-7CF0AD0F1D2F}" type="pres">
      <dgm:prSet presAssocID="{781C05CC-9ABD-4AB2-990C-94B6BECCB519}" presName="hierChild5" presStyleCnt="0"/>
      <dgm:spPr/>
    </dgm:pt>
    <dgm:pt modelId="{D898B0B9-DF02-4899-A254-40FE6C9D175E}" type="pres">
      <dgm:prSet presAssocID="{FC4C1022-B661-4321-AD86-BE11CD76F201}" presName="hierChild3" presStyleCnt="0"/>
      <dgm:spPr/>
    </dgm:pt>
  </dgm:ptLst>
  <dgm:cxnLst>
    <dgm:cxn modelId="{154B9520-7648-4534-80F3-8361D54DDEA4}" srcId="{FC4C1022-B661-4321-AD86-BE11CD76F201}" destId="{B6B29B09-3D3B-4268-B857-CF27ECD13165}" srcOrd="1" destOrd="0" parTransId="{879912E3-ADC6-4564-9B36-2D424ACE9D9C}" sibTransId="{432EFAC2-5AFD-4EB1-A6F0-BF859849124E}"/>
    <dgm:cxn modelId="{A89F8822-AF68-4BD1-A214-45E71DA9F0CC}" srcId="{0E2A1E2B-E467-40B3-8840-5E1CD07C8EAC}" destId="{FC4C1022-B661-4321-AD86-BE11CD76F201}" srcOrd="0" destOrd="0" parTransId="{0666210C-0828-46E3-B521-DF4C70BAB5A6}" sibTransId="{5E47FCD6-E8B3-4574-8F93-43853688F2CF}"/>
    <dgm:cxn modelId="{BF264D55-0E90-4AB4-8CD2-905974269278}" type="presOf" srcId="{B6B29B09-3D3B-4268-B857-CF27ECD13165}" destId="{6ECCF3D0-4C40-4695-8097-8C92E8A6DC26}" srcOrd="1" destOrd="0" presId="urn:microsoft.com/office/officeart/2009/3/layout/HorizontalOrganizationChart"/>
    <dgm:cxn modelId="{A063D275-238A-4923-80A3-D4F012E2269D}" type="presOf" srcId="{FC4C1022-B661-4321-AD86-BE11CD76F201}" destId="{D7F7596A-0CB4-4D51-BA20-514C7F92BDC3}" srcOrd="1" destOrd="0" presId="urn:microsoft.com/office/officeart/2009/3/layout/HorizontalOrganizationChart"/>
    <dgm:cxn modelId="{1F554C59-65FE-4C96-A089-2BA25945F994}" type="presOf" srcId="{7FCAB56E-03CF-4C93-90BC-96AD6EC959B8}" destId="{7BCB2088-E391-4C74-80F4-329FE100DF92}" srcOrd="1" destOrd="0" presId="urn:microsoft.com/office/officeart/2009/3/layout/HorizontalOrganizationChart"/>
    <dgm:cxn modelId="{37A12788-F1C9-4B4B-8530-7A461B68BB91}" type="presOf" srcId="{0E2A1E2B-E467-40B3-8840-5E1CD07C8EAC}" destId="{E716D769-A334-4883-B518-DE944BC04088}" srcOrd="0" destOrd="0" presId="urn:microsoft.com/office/officeart/2009/3/layout/HorizontalOrganizationChart"/>
    <dgm:cxn modelId="{9F202AA4-6938-4927-B429-35C24AC25025}" type="presOf" srcId="{B6B29B09-3D3B-4268-B857-CF27ECD13165}" destId="{5C522A22-1974-48AA-BD6D-54537EC4D3B6}" srcOrd="0" destOrd="0" presId="urn:microsoft.com/office/officeart/2009/3/layout/HorizontalOrganizationChart"/>
    <dgm:cxn modelId="{F3FED6B3-8676-48ED-A24D-6800AD6A8DBE}" srcId="{FC4C1022-B661-4321-AD86-BE11CD76F201}" destId="{781C05CC-9ABD-4AB2-990C-94B6BECCB519}" srcOrd="2" destOrd="0" parTransId="{57F1EDE4-264F-45CD-8261-0172E0A150C5}" sibTransId="{FC10562B-F51D-4421-845E-920653F01E3E}"/>
    <dgm:cxn modelId="{3F3CEDDE-626B-4B4F-B085-7C377510C7A8}" type="presOf" srcId="{7FCAB56E-03CF-4C93-90BC-96AD6EC959B8}" destId="{892E18B5-FB79-4E9D-B1D4-FC3AD9031C46}" srcOrd="0" destOrd="0" presId="urn:microsoft.com/office/officeart/2009/3/layout/HorizontalOrganizationChart"/>
    <dgm:cxn modelId="{B54F93E0-B336-43F2-93CE-D36F7ECC9602}" srcId="{FC4C1022-B661-4321-AD86-BE11CD76F201}" destId="{7FCAB56E-03CF-4C93-90BC-96AD6EC959B8}" srcOrd="0" destOrd="0" parTransId="{D201D755-568A-4051-AF4B-E28C4126B345}" sibTransId="{1613B0FA-CC63-4C11-9D43-5B6C1DE0C1D7}"/>
    <dgm:cxn modelId="{1FD295E2-D25D-4C8C-97C8-767D6CE8C029}" type="presOf" srcId="{FC4C1022-B661-4321-AD86-BE11CD76F201}" destId="{E98B9D6C-8247-4717-AA1A-81D24650AC6E}" srcOrd="0" destOrd="0" presId="urn:microsoft.com/office/officeart/2009/3/layout/HorizontalOrganizationChart"/>
    <dgm:cxn modelId="{ACDB39EF-74EF-4E3D-BB89-CD1EA975C325}" type="presOf" srcId="{D201D755-568A-4051-AF4B-E28C4126B345}" destId="{172311F0-E57A-4081-9BE1-670651D23C9A}" srcOrd="0" destOrd="0" presId="urn:microsoft.com/office/officeart/2009/3/layout/HorizontalOrganizationChart"/>
    <dgm:cxn modelId="{BACCDFF3-DA44-4895-BDCB-7AB7731ADD0E}" type="presOf" srcId="{781C05CC-9ABD-4AB2-990C-94B6BECCB519}" destId="{C9F32723-3850-4B78-8C7D-1C9176D5F872}" srcOrd="1" destOrd="0" presId="urn:microsoft.com/office/officeart/2009/3/layout/HorizontalOrganizationChart"/>
    <dgm:cxn modelId="{5BAB83F5-C23C-4E24-9DF6-18A25EFB8914}" type="presOf" srcId="{781C05CC-9ABD-4AB2-990C-94B6BECCB519}" destId="{F15C942C-EB95-4F8F-8E59-BF17255FA481}" srcOrd="0" destOrd="0" presId="urn:microsoft.com/office/officeart/2009/3/layout/HorizontalOrganizationChart"/>
    <dgm:cxn modelId="{1D195CF7-F3CA-4D0F-8361-189B51FFDD57}" type="presOf" srcId="{879912E3-ADC6-4564-9B36-2D424ACE9D9C}" destId="{BB45E44C-CFAF-4E5B-9EC4-C2896176751C}" srcOrd="0" destOrd="0" presId="urn:microsoft.com/office/officeart/2009/3/layout/HorizontalOrganizationChart"/>
    <dgm:cxn modelId="{5E590BF9-9382-4CF2-96E7-503C5A275027}" type="presOf" srcId="{57F1EDE4-264F-45CD-8261-0172E0A150C5}" destId="{9183550F-5535-4492-9929-76156B6A3EAE}" srcOrd="0" destOrd="0" presId="urn:microsoft.com/office/officeart/2009/3/layout/HorizontalOrganizationChart"/>
    <dgm:cxn modelId="{4485A9F9-DC05-4DE9-BBFF-115EF1FA589C}" type="presParOf" srcId="{E716D769-A334-4883-B518-DE944BC04088}" destId="{8A752D6D-8A5A-410B-92C1-1E58674BEB18}" srcOrd="0" destOrd="0" presId="urn:microsoft.com/office/officeart/2009/3/layout/HorizontalOrganizationChart"/>
    <dgm:cxn modelId="{FD209A37-9846-46F6-BEBC-AD24A46D72FF}" type="presParOf" srcId="{8A752D6D-8A5A-410B-92C1-1E58674BEB18}" destId="{3ED891F5-E9A9-4DAD-8C35-195451F7C9CD}" srcOrd="0" destOrd="0" presId="urn:microsoft.com/office/officeart/2009/3/layout/HorizontalOrganizationChart"/>
    <dgm:cxn modelId="{658F2628-06C4-40E7-87E0-657114C8E097}" type="presParOf" srcId="{3ED891F5-E9A9-4DAD-8C35-195451F7C9CD}" destId="{E98B9D6C-8247-4717-AA1A-81D24650AC6E}" srcOrd="0" destOrd="0" presId="urn:microsoft.com/office/officeart/2009/3/layout/HorizontalOrganizationChart"/>
    <dgm:cxn modelId="{34CCD47D-E4C8-4F78-999A-5EC82C29A9E2}" type="presParOf" srcId="{3ED891F5-E9A9-4DAD-8C35-195451F7C9CD}" destId="{D7F7596A-0CB4-4D51-BA20-514C7F92BDC3}" srcOrd="1" destOrd="0" presId="urn:microsoft.com/office/officeart/2009/3/layout/HorizontalOrganizationChart"/>
    <dgm:cxn modelId="{1D29785D-445C-438C-9F53-F4180F67559A}" type="presParOf" srcId="{8A752D6D-8A5A-410B-92C1-1E58674BEB18}" destId="{71ABCA40-FD57-45A6-9B22-3EA322DC63EC}" srcOrd="1" destOrd="0" presId="urn:microsoft.com/office/officeart/2009/3/layout/HorizontalOrganizationChart"/>
    <dgm:cxn modelId="{3678066D-1904-4F55-8EF5-E6C80DE18916}" type="presParOf" srcId="{71ABCA40-FD57-45A6-9B22-3EA322DC63EC}" destId="{172311F0-E57A-4081-9BE1-670651D23C9A}" srcOrd="0" destOrd="0" presId="urn:microsoft.com/office/officeart/2009/3/layout/HorizontalOrganizationChart"/>
    <dgm:cxn modelId="{35F2CB8E-8E86-4ECE-BCF6-19044D5994C9}" type="presParOf" srcId="{71ABCA40-FD57-45A6-9B22-3EA322DC63EC}" destId="{BEEEC0C1-4EA7-434B-88C1-360A241F3B00}" srcOrd="1" destOrd="0" presId="urn:microsoft.com/office/officeart/2009/3/layout/HorizontalOrganizationChart"/>
    <dgm:cxn modelId="{8539C465-4AB0-44E9-87A0-3FDE8EE205C1}" type="presParOf" srcId="{BEEEC0C1-4EA7-434B-88C1-360A241F3B00}" destId="{B35BA44C-7C0C-426B-A16A-31D2C8627B35}" srcOrd="0" destOrd="0" presId="urn:microsoft.com/office/officeart/2009/3/layout/HorizontalOrganizationChart"/>
    <dgm:cxn modelId="{F6B731F3-B275-4E44-AE3B-4ECC87C40F9E}" type="presParOf" srcId="{B35BA44C-7C0C-426B-A16A-31D2C8627B35}" destId="{892E18B5-FB79-4E9D-B1D4-FC3AD9031C46}" srcOrd="0" destOrd="0" presId="urn:microsoft.com/office/officeart/2009/3/layout/HorizontalOrganizationChart"/>
    <dgm:cxn modelId="{6C0A22F7-4F6B-4921-89B1-D9E8319187A9}" type="presParOf" srcId="{B35BA44C-7C0C-426B-A16A-31D2C8627B35}" destId="{7BCB2088-E391-4C74-80F4-329FE100DF92}" srcOrd="1" destOrd="0" presId="urn:microsoft.com/office/officeart/2009/3/layout/HorizontalOrganizationChart"/>
    <dgm:cxn modelId="{9AA29C3B-600C-473E-BD6C-B1B756AB2016}" type="presParOf" srcId="{BEEEC0C1-4EA7-434B-88C1-360A241F3B00}" destId="{8C18C91D-2BAB-460D-9771-38394E2323C7}" srcOrd="1" destOrd="0" presId="urn:microsoft.com/office/officeart/2009/3/layout/HorizontalOrganizationChart"/>
    <dgm:cxn modelId="{6ADB6A06-4649-4ED3-829F-B11CFAED6ABF}" type="presParOf" srcId="{BEEEC0C1-4EA7-434B-88C1-360A241F3B00}" destId="{4F449BCF-2777-41D7-9174-DA0546C86E05}" srcOrd="2" destOrd="0" presId="urn:microsoft.com/office/officeart/2009/3/layout/HorizontalOrganizationChart"/>
    <dgm:cxn modelId="{70A83929-F9DE-49FE-9DD3-B3EE62703238}" type="presParOf" srcId="{71ABCA40-FD57-45A6-9B22-3EA322DC63EC}" destId="{BB45E44C-CFAF-4E5B-9EC4-C2896176751C}" srcOrd="2" destOrd="0" presId="urn:microsoft.com/office/officeart/2009/3/layout/HorizontalOrganizationChart"/>
    <dgm:cxn modelId="{164596E6-31B2-4E8F-88E8-4F2246015D00}" type="presParOf" srcId="{71ABCA40-FD57-45A6-9B22-3EA322DC63EC}" destId="{5AFA04F4-6B5E-4E33-A2E5-604C27D366CA}" srcOrd="3" destOrd="0" presId="urn:microsoft.com/office/officeart/2009/3/layout/HorizontalOrganizationChart"/>
    <dgm:cxn modelId="{7DBD437B-7124-4796-AA81-488547EF9194}" type="presParOf" srcId="{5AFA04F4-6B5E-4E33-A2E5-604C27D366CA}" destId="{A66379EA-4380-43D4-91E3-DFE71D53C57C}" srcOrd="0" destOrd="0" presId="urn:microsoft.com/office/officeart/2009/3/layout/HorizontalOrganizationChart"/>
    <dgm:cxn modelId="{08C6D54C-707E-4207-958A-FB6B347DF0CB}" type="presParOf" srcId="{A66379EA-4380-43D4-91E3-DFE71D53C57C}" destId="{5C522A22-1974-48AA-BD6D-54537EC4D3B6}" srcOrd="0" destOrd="0" presId="urn:microsoft.com/office/officeart/2009/3/layout/HorizontalOrganizationChart"/>
    <dgm:cxn modelId="{B705255B-5342-4D30-B4B1-2E62BA407642}" type="presParOf" srcId="{A66379EA-4380-43D4-91E3-DFE71D53C57C}" destId="{6ECCF3D0-4C40-4695-8097-8C92E8A6DC26}" srcOrd="1" destOrd="0" presId="urn:microsoft.com/office/officeart/2009/3/layout/HorizontalOrganizationChart"/>
    <dgm:cxn modelId="{406A739B-B05B-4123-8768-5BEC5BFD42D6}" type="presParOf" srcId="{5AFA04F4-6B5E-4E33-A2E5-604C27D366CA}" destId="{D8BFF160-9B90-40DA-A045-5B292FCD86D1}" srcOrd="1" destOrd="0" presId="urn:microsoft.com/office/officeart/2009/3/layout/HorizontalOrganizationChart"/>
    <dgm:cxn modelId="{DA147395-6D3F-4A26-A56C-7E5DFA7D2AAF}" type="presParOf" srcId="{5AFA04F4-6B5E-4E33-A2E5-604C27D366CA}" destId="{CA3FF902-050E-4F68-BD57-8B1395DDF8A0}" srcOrd="2" destOrd="0" presId="urn:microsoft.com/office/officeart/2009/3/layout/HorizontalOrganizationChart"/>
    <dgm:cxn modelId="{974F6DA5-4E43-44D4-9F7A-B530F93D0283}" type="presParOf" srcId="{71ABCA40-FD57-45A6-9B22-3EA322DC63EC}" destId="{9183550F-5535-4492-9929-76156B6A3EAE}" srcOrd="4" destOrd="0" presId="urn:microsoft.com/office/officeart/2009/3/layout/HorizontalOrganizationChart"/>
    <dgm:cxn modelId="{1964C05D-2F31-4F11-82EA-7F1C8CC53053}" type="presParOf" srcId="{71ABCA40-FD57-45A6-9B22-3EA322DC63EC}" destId="{AB992CDB-2EBC-4AF4-B7C1-A0E442AC1B09}" srcOrd="5" destOrd="0" presId="urn:microsoft.com/office/officeart/2009/3/layout/HorizontalOrganizationChart"/>
    <dgm:cxn modelId="{6F6591D5-FB43-4AC2-BF64-2B4A8100EEF7}" type="presParOf" srcId="{AB992CDB-2EBC-4AF4-B7C1-A0E442AC1B09}" destId="{A1474367-2346-466B-826F-56410EA6EB00}" srcOrd="0" destOrd="0" presId="urn:microsoft.com/office/officeart/2009/3/layout/HorizontalOrganizationChart"/>
    <dgm:cxn modelId="{BAB69BD2-947E-4F2F-842A-0CCF4242F495}" type="presParOf" srcId="{A1474367-2346-466B-826F-56410EA6EB00}" destId="{F15C942C-EB95-4F8F-8E59-BF17255FA481}" srcOrd="0" destOrd="0" presId="urn:microsoft.com/office/officeart/2009/3/layout/HorizontalOrganizationChart"/>
    <dgm:cxn modelId="{8B34C995-0536-4F0E-9706-710A627DBBED}" type="presParOf" srcId="{A1474367-2346-466B-826F-56410EA6EB00}" destId="{C9F32723-3850-4B78-8C7D-1C9176D5F872}" srcOrd="1" destOrd="0" presId="urn:microsoft.com/office/officeart/2009/3/layout/HorizontalOrganizationChart"/>
    <dgm:cxn modelId="{48C8C239-9E40-492A-87A1-B63595E8EE13}" type="presParOf" srcId="{AB992CDB-2EBC-4AF4-B7C1-A0E442AC1B09}" destId="{C9A218CD-D04C-4BA6-A4F0-7AA60029D9CF}" srcOrd="1" destOrd="0" presId="urn:microsoft.com/office/officeart/2009/3/layout/HorizontalOrganizationChart"/>
    <dgm:cxn modelId="{25A6E99D-16F8-4B65-AD8C-26DB8C40555F}" type="presParOf" srcId="{AB992CDB-2EBC-4AF4-B7C1-A0E442AC1B09}" destId="{438DB628-57D3-40CD-A5A6-7CF0AD0F1D2F}" srcOrd="2" destOrd="0" presId="urn:microsoft.com/office/officeart/2009/3/layout/HorizontalOrganizationChart"/>
    <dgm:cxn modelId="{F0C0099A-607E-4777-BB90-DBF3D8E8AAFC}" type="presParOf" srcId="{8A752D6D-8A5A-410B-92C1-1E58674BEB18}" destId="{D898B0B9-DF02-4899-A254-40FE6C9D175E}"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2A1E2B-E467-40B3-8840-5E1CD07C8EAC}" type="doc">
      <dgm:prSet loTypeId="urn:microsoft.com/office/officeart/2009/3/layout/HorizontalOrganizationChart" loCatId="hierarchy" qsTypeId="urn:microsoft.com/office/officeart/2005/8/quickstyle/simple1" qsCatId="simple" csTypeId="urn:microsoft.com/office/officeart/2005/8/colors/accent0_2" csCatId="mainScheme" phldr="1"/>
      <dgm:spPr/>
      <dgm:t>
        <a:bodyPr/>
        <a:lstStyle/>
        <a:p>
          <a:endParaRPr lang="cs-CZ"/>
        </a:p>
      </dgm:t>
    </dgm:pt>
    <dgm:pt modelId="{FC4C1022-B661-4321-AD86-BE11CD76F201}">
      <dgm:prSet phldrT="[Text]"/>
      <dgm:spPr/>
      <dgm:t>
        <a:bodyPr/>
        <a:lstStyle/>
        <a:p>
          <a:r>
            <a:rPr lang="cs-CZ" dirty="0"/>
            <a:t>Právní skutečnosti</a:t>
          </a:r>
        </a:p>
      </dgm:t>
    </dgm:pt>
    <dgm:pt modelId="{0666210C-0828-46E3-B521-DF4C70BAB5A6}" type="parTrans" cxnId="{A89F8822-AF68-4BD1-A214-45E71DA9F0CC}">
      <dgm:prSet/>
      <dgm:spPr/>
      <dgm:t>
        <a:bodyPr/>
        <a:lstStyle/>
        <a:p>
          <a:endParaRPr lang="cs-CZ"/>
        </a:p>
      </dgm:t>
    </dgm:pt>
    <dgm:pt modelId="{5E47FCD6-E8B3-4574-8F93-43853688F2CF}" type="sibTrans" cxnId="{A89F8822-AF68-4BD1-A214-45E71DA9F0CC}">
      <dgm:prSet/>
      <dgm:spPr/>
      <dgm:t>
        <a:bodyPr/>
        <a:lstStyle/>
        <a:p>
          <a:endParaRPr lang="cs-CZ"/>
        </a:p>
      </dgm:t>
    </dgm:pt>
    <dgm:pt modelId="{7FCAB56E-03CF-4C93-90BC-96AD6EC959B8}">
      <dgm:prSet phldrT="[Text]"/>
      <dgm:spPr/>
      <dgm:t>
        <a:bodyPr/>
        <a:lstStyle/>
        <a:p>
          <a:r>
            <a:rPr lang="cs-CZ" dirty="0"/>
            <a:t>Subjektivní (závislé na vůli subjektů, např. právní jednání)</a:t>
          </a:r>
        </a:p>
      </dgm:t>
    </dgm:pt>
    <dgm:pt modelId="{D201D755-568A-4051-AF4B-E28C4126B345}" type="parTrans" cxnId="{B54F93E0-B336-43F2-93CE-D36F7ECC9602}">
      <dgm:prSet/>
      <dgm:spPr/>
      <dgm:t>
        <a:bodyPr/>
        <a:lstStyle/>
        <a:p>
          <a:endParaRPr lang="cs-CZ"/>
        </a:p>
      </dgm:t>
    </dgm:pt>
    <dgm:pt modelId="{1613B0FA-CC63-4C11-9D43-5B6C1DE0C1D7}" type="sibTrans" cxnId="{B54F93E0-B336-43F2-93CE-D36F7ECC9602}">
      <dgm:prSet/>
      <dgm:spPr/>
      <dgm:t>
        <a:bodyPr/>
        <a:lstStyle/>
        <a:p>
          <a:endParaRPr lang="cs-CZ"/>
        </a:p>
      </dgm:t>
    </dgm:pt>
    <dgm:pt modelId="{B6B29B09-3D3B-4268-B857-CF27ECD13165}">
      <dgm:prSet phldrT="[Text]"/>
      <dgm:spPr/>
      <dgm:t>
        <a:bodyPr/>
        <a:lstStyle/>
        <a:p>
          <a:r>
            <a:rPr lang="cs-CZ" dirty="0"/>
            <a:t>Objektivní (nezávislé na vůli subjektů, např. čas)</a:t>
          </a:r>
        </a:p>
      </dgm:t>
    </dgm:pt>
    <dgm:pt modelId="{879912E3-ADC6-4564-9B36-2D424ACE9D9C}" type="parTrans" cxnId="{154B9520-7648-4534-80F3-8361D54DDEA4}">
      <dgm:prSet/>
      <dgm:spPr/>
      <dgm:t>
        <a:bodyPr/>
        <a:lstStyle/>
        <a:p>
          <a:endParaRPr lang="cs-CZ"/>
        </a:p>
      </dgm:t>
    </dgm:pt>
    <dgm:pt modelId="{432EFAC2-5AFD-4EB1-A6F0-BF859849124E}" type="sibTrans" cxnId="{154B9520-7648-4534-80F3-8361D54DDEA4}">
      <dgm:prSet/>
      <dgm:spPr/>
      <dgm:t>
        <a:bodyPr/>
        <a:lstStyle/>
        <a:p>
          <a:endParaRPr lang="cs-CZ"/>
        </a:p>
      </dgm:t>
    </dgm:pt>
    <dgm:pt modelId="{E716D769-A334-4883-B518-DE944BC04088}" type="pres">
      <dgm:prSet presAssocID="{0E2A1E2B-E467-40B3-8840-5E1CD07C8EAC}" presName="hierChild1" presStyleCnt="0">
        <dgm:presLayoutVars>
          <dgm:orgChart val="1"/>
          <dgm:chPref val="1"/>
          <dgm:dir/>
          <dgm:animOne val="branch"/>
          <dgm:animLvl val="lvl"/>
          <dgm:resizeHandles/>
        </dgm:presLayoutVars>
      </dgm:prSet>
      <dgm:spPr/>
    </dgm:pt>
    <dgm:pt modelId="{8A752D6D-8A5A-410B-92C1-1E58674BEB18}" type="pres">
      <dgm:prSet presAssocID="{FC4C1022-B661-4321-AD86-BE11CD76F201}" presName="hierRoot1" presStyleCnt="0">
        <dgm:presLayoutVars>
          <dgm:hierBranch val="init"/>
        </dgm:presLayoutVars>
      </dgm:prSet>
      <dgm:spPr/>
    </dgm:pt>
    <dgm:pt modelId="{3ED891F5-E9A9-4DAD-8C35-195451F7C9CD}" type="pres">
      <dgm:prSet presAssocID="{FC4C1022-B661-4321-AD86-BE11CD76F201}" presName="rootComposite1" presStyleCnt="0"/>
      <dgm:spPr/>
    </dgm:pt>
    <dgm:pt modelId="{E98B9D6C-8247-4717-AA1A-81D24650AC6E}" type="pres">
      <dgm:prSet presAssocID="{FC4C1022-B661-4321-AD86-BE11CD76F201}" presName="rootText1" presStyleLbl="node0" presStyleIdx="0" presStyleCnt="1">
        <dgm:presLayoutVars>
          <dgm:chPref val="3"/>
        </dgm:presLayoutVars>
      </dgm:prSet>
      <dgm:spPr/>
    </dgm:pt>
    <dgm:pt modelId="{D7F7596A-0CB4-4D51-BA20-514C7F92BDC3}" type="pres">
      <dgm:prSet presAssocID="{FC4C1022-B661-4321-AD86-BE11CD76F201}" presName="rootConnector1" presStyleLbl="node1" presStyleIdx="0" presStyleCnt="0"/>
      <dgm:spPr/>
    </dgm:pt>
    <dgm:pt modelId="{71ABCA40-FD57-45A6-9B22-3EA322DC63EC}" type="pres">
      <dgm:prSet presAssocID="{FC4C1022-B661-4321-AD86-BE11CD76F201}" presName="hierChild2" presStyleCnt="0"/>
      <dgm:spPr/>
    </dgm:pt>
    <dgm:pt modelId="{172311F0-E57A-4081-9BE1-670651D23C9A}" type="pres">
      <dgm:prSet presAssocID="{D201D755-568A-4051-AF4B-E28C4126B345}" presName="Name64" presStyleLbl="parChTrans1D2" presStyleIdx="0" presStyleCnt="2"/>
      <dgm:spPr/>
    </dgm:pt>
    <dgm:pt modelId="{BEEEC0C1-4EA7-434B-88C1-360A241F3B00}" type="pres">
      <dgm:prSet presAssocID="{7FCAB56E-03CF-4C93-90BC-96AD6EC959B8}" presName="hierRoot2" presStyleCnt="0">
        <dgm:presLayoutVars>
          <dgm:hierBranch val="init"/>
        </dgm:presLayoutVars>
      </dgm:prSet>
      <dgm:spPr/>
    </dgm:pt>
    <dgm:pt modelId="{B35BA44C-7C0C-426B-A16A-31D2C8627B35}" type="pres">
      <dgm:prSet presAssocID="{7FCAB56E-03CF-4C93-90BC-96AD6EC959B8}" presName="rootComposite" presStyleCnt="0"/>
      <dgm:spPr/>
    </dgm:pt>
    <dgm:pt modelId="{892E18B5-FB79-4E9D-B1D4-FC3AD9031C46}" type="pres">
      <dgm:prSet presAssocID="{7FCAB56E-03CF-4C93-90BC-96AD6EC959B8}" presName="rootText" presStyleLbl="node2" presStyleIdx="0" presStyleCnt="2">
        <dgm:presLayoutVars>
          <dgm:chPref val="3"/>
        </dgm:presLayoutVars>
      </dgm:prSet>
      <dgm:spPr/>
    </dgm:pt>
    <dgm:pt modelId="{7BCB2088-E391-4C74-80F4-329FE100DF92}" type="pres">
      <dgm:prSet presAssocID="{7FCAB56E-03CF-4C93-90BC-96AD6EC959B8}" presName="rootConnector" presStyleLbl="node2" presStyleIdx="0" presStyleCnt="2"/>
      <dgm:spPr/>
    </dgm:pt>
    <dgm:pt modelId="{8C18C91D-2BAB-460D-9771-38394E2323C7}" type="pres">
      <dgm:prSet presAssocID="{7FCAB56E-03CF-4C93-90BC-96AD6EC959B8}" presName="hierChild4" presStyleCnt="0"/>
      <dgm:spPr/>
    </dgm:pt>
    <dgm:pt modelId="{4F449BCF-2777-41D7-9174-DA0546C86E05}" type="pres">
      <dgm:prSet presAssocID="{7FCAB56E-03CF-4C93-90BC-96AD6EC959B8}" presName="hierChild5" presStyleCnt="0"/>
      <dgm:spPr/>
    </dgm:pt>
    <dgm:pt modelId="{BB45E44C-CFAF-4E5B-9EC4-C2896176751C}" type="pres">
      <dgm:prSet presAssocID="{879912E3-ADC6-4564-9B36-2D424ACE9D9C}" presName="Name64" presStyleLbl="parChTrans1D2" presStyleIdx="1" presStyleCnt="2"/>
      <dgm:spPr/>
    </dgm:pt>
    <dgm:pt modelId="{5AFA04F4-6B5E-4E33-A2E5-604C27D366CA}" type="pres">
      <dgm:prSet presAssocID="{B6B29B09-3D3B-4268-B857-CF27ECD13165}" presName="hierRoot2" presStyleCnt="0">
        <dgm:presLayoutVars>
          <dgm:hierBranch val="init"/>
        </dgm:presLayoutVars>
      </dgm:prSet>
      <dgm:spPr/>
    </dgm:pt>
    <dgm:pt modelId="{A66379EA-4380-43D4-91E3-DFE71D53C57C}" type="pres">
      <dgm:prSet presAssocID="{B6B29B09-3D3B-4268-B857-CF27ECD13165}" presName="rootComposite" presStyleCnt="0"/>
      <dgm:spPr/>
    </dgm:pt>
    <dgm:pt modelId="{5C522A22-1974-48AA-BD6D-54537EC4D3B6}" type="pres">
      <dgm:prSet presAssocID="{B6B29B09-3D3B-4268-B857-CF27ECD13165}" presName="rootText" presStyleLbl="node2" presStyleIdx="1" presStyleCnt="2">
        <dgm:presLayoutVars>
          <dgm:chPref val="3"/>
        </dgm:presLayoutVars>
      </dgm:prSet>
      <dgm:spPr/>
    </dgm:pt>
    <dgm:pt modelId="{6ECCF3D0-4C40-4695-8097-8C92E8A6DC26}" type="pres">
      <dgm:prSet presAssocID="{B6B29B09-3D3B-4268-B857-CF27ECD13165}" presName="rootConnector" presStyleLbl="node2" presStyleIdx="1" presStyleCnt="2"/>
      <dgm:spPr/>
    </dgm:pt>
    <dgm:pt modelId="{D8BFF160-9B90-40DA-A045-5B292FCD86D1}" type="pres">
      <dgm:prSet presAssocID="{B6B29B09-3D3B-4268-B857-CF27ECD13165}" presName="hierChild4" presStyleCnt="0"/>
      <dgm:spPr/>
    </dgm:pt>
    <dgm:pt modelId="{CA3FF902-050E-4F68-BD57-8B1395DDF8A0}" type="pres">
      <dgm:prSet presAssocID="{B6B29B09-3D3B-4268-B857-CF27ECD13165}" presName="hierChild5" presStyleCnt="0"/>
      <dgm:spPr/>
    </dgm:pt>
    <dgm:pt modelId="{D898B0B9-DF02-4899-A254-40FE6C9D175E}" type="pres">
      <dgm:prSet presAssocID="{FC4C1022-B661-4321-AD86-BE11CD76F201}" presName="hierChild3" presStyleCnt="0"/>
      <dgm:spPr/>
    </dgm:pt>
  </dgm:ptLst>
  <dgm:cxnLst>
    <dgm:cxn modelId="{154B9520-7648-4534-80F3-8361D54DDEA4}" srcId="{FC4C1022-B661-4321-AD86-BE11CD76F201}" destId="{B6B29B09-3D3B-4268-B857-CF27ECD13165}" srcOrd="1" destOrd="0" parTransId="{879912E3-ADC6-4564-9B36-2D424ACE9D9C}" sibTransId="{432EFAC2-5AFD-4EB1-A6F0-BF859849124E}"/>
    <dgm:cxn modelId="{A89F8822-AF68-4BD1-A214-45E71DA9F0CC}" srcId="{0E2A1E2B-E467-40B3-8840-5E1CD07C8EAC}" destId="{FC4C1022-B661-4321-AD86-BE11CD76F201}" srcOrd="0" destOrd="0" parTransId="{0666210C-0828-46E3-B521-DF4C70BAB5A6}" sibTransId="{5E47FCD6-E8B3-4574-8F93-43853688F2CF}"/>
    <dgm:cxn modelId="{BF264D55-0E90-4AB4-8CD2-905974269278}" type="presOf" srcId="{B6B29B09-3D3B-4268-B857-CF27ECD13165}" destId="{6ECCF3D0-4C40-4695-8097-8C92E8A6DC26}" srcOrd="1" destOrd="0" presId="urn:microsoft.com/office/officeart/2009/3/layout/HorizontalOrganizationChart"/>
    <dgm:cxn modelId="{A063D275-238A-4923-80A3-D4F012E2269D}" type="presOf" srcId="{FC4C1022-B661-4321-AD86-BE11CD76F201}" destId="{D7F7596A-0CB4-4D51-BA20-514C7F92BDC3}" srcOrd="1" destOrd="0" presId="urn:microsoft.com/office/officeart/2009/3/layout/HorizontalOrganizationChart"/>
    <dgm:cxn modelId="{1F554C59-65FE-4C96-A089-2BA25945F994}" type="presOf" srcId="{7FCAB56E-03CF-4C93-90BC-96AD6EC959B8}" destId="{7BCB2088-E391-4C74-80F4-329FE100DF92}" srcOrd="1" destOrd="0" presId="urn:microsoft.com/office/officeart/2009/3/layout/HorizontalOrganizationChart"/>
    <dgm:cxn modelId="{37A12788-F1C9-4B4B-8530-7A461B68BB91}" type="presOf" srcId="{0E2A1E2B-E467-40B3-8840-5E1CD07C8EAC}" destId="{E716D769-A334-4883-B518-DE944BC04088}" srcOrd="0" destOrd="0" presId="urn:microsoft.com/office/officeart/2009/3/layout/HorizontalOrganizationChart"/>
    <dgm:cxn modelId="{9F202AA4-6938-4927-B429-35C24AC25025}" type="presOf" srcId="{B6B29B09-3D3B-4268-B857-CF27ECD13165}" destId="{5C522A22-1974-48AA-BD6D-54537EC4D3B6}" srcOrd="0" destOrd="0" presId="urn:microsoft.com/office/officeart/2009/3/layout/HorizontalOrganizationChart"/>
    <dgm:cxn modelId="{3F3CEDDE-626B-4B4F-B085-7C377510C7A8}" type="presOf" srcId="{7FCAB56E-03CF-4C93-90BC-96AD6EC959B8}" destId="{892E18B5-FB79-4E9D-B1D4-FC3AD9031C46}" srcOrd="0" destOrd="0" presId="urn:microsoft.com/office/officeart/2009/3/layout/HorizontalOrganizationChart"/>
    <dgm:cxn modelId="{B54F93E0-B336-43F2-93CE-D36F7ECC9602}" srcId="{FC4C1022-B661-4321-AD86-BE11CD76F201}" destId="{7FCAB56E-03CF-4C93-90BC-96AD6EC959B8}" srcOrd="0" destOrd="0" parTransId="{D201D755-568A-4051-AF4B-E28C4126B345}" sibTransId="{1613B0FA-CC63-4C11-9D43-5B6C1DE0C1D7}"/>
    <dgm:cxn modelId="{1FD295E2-D25D-4C8C-97C8-767D6CE8C029}" type="presOf" srcId="{FC4C1022-B661-4321-AD86-BE11CD76F201}" destId="{E98B9D6C-8247-4717-AA1A-81D24650AC6E}" srcOrd="0" destOrd="0" presId="urn:microsoft.com/office/officeart/2009/3/layout/HorizontalOrganizationChart"/>
    <dgm:cxn modelId="{ACDB39EF-74EF-4E3D-BB89-CD1EA975C325}" type="presOf" srcId="{D201D755-568A-4051-AF4B-E28C4126B345}" destId="{172311F0-E57A-4081-9BE1-670651D23C9A}" srcOrd="0" destOrd="0" presId="urn:microsoft.com/office/officeart/2009/3/layout/HorizontalOrganizationChart"/>
    <dgm:cxn modelId="{1D195CF7-F3CA-4D0F-8361-189B51FFDD57}" type="presOf" srcId="{879912E3-ADC6-4564-9B36-2D424ACE9D9C}" destId="{BB45E44C-CFAF-4E5B-9EC4-C2896176751C}" srcOrd="0" destOrd="0" presId="urn:microsoft.com/office/officeart/2009/3/layout/HorizontalOrganizationChart"/>
    <dgm:cxn modelId="{4485A9F9-DC05-4DE9-BBFF-115EF1FA589C}" type="presParOf" srcId="{E716D769-A334-4883-B518-DE944BC04088}" destId="{8A752D6D-8A5A-410B-92C1-1E58674BEB18}" srcOrd="0" destOrd="0" presId="urn:microsoft.com/office/officeart/2009/3/layout/HorizontalOrganizationChart"/>
    <dgm:cxn modelId="{FD209A37-9846-46F6-BEBC-AD24A46D72FF}" type="presParOf" srcId="{8A752D6D-8A5A-410B-92C1-1E58674BEB18}" destId="{3ED891F5-E9A9-4DAD-8C35-195451F7C9CD}" srcOrd="0" destOrd="0" presId="urn:microsoft.com/office/officeart/2009/3/layout/HorizontalOrganizationChart"/>
    <dgm:cxn modelId="{658F2628-06C4-40E7-87E0-657114C8E097}" type="presParOf" srcId="{3ED891F5-E9A9-4DAD-8C35-195451F7C9CD}" destId="{E98B9D6C-8247-4717-AA1A-81D24650AC6E}" srcOrd="0" destOrd="0" presId="urn:microsoft.com/office/officeart/2009/3/layout/HorizontalOrganizationChart"/>
    <dgm:cxn modelId="{34CCD47D-E4C8-4F78-999A-5EC82C29A9E2}" type="presParOf" srcId="{3ED891F5-E9A9-4DAD-8C35-195451F7C9CD}" destId="{D7F7596A-0CB4-4D51-BA20-514C7F92BDC3}" srcOrd="1" destOrd="0" presId="urn:microsoft.com/office/officeart/2009/3/layout/HorizontalOrganizationChart"/>
    <dgm:cxn modelId="{1D29785D-445C-438C-9F53-F4180F67559A}" type="presParOf" srcId="{8A752D6D-8A5A-410B-92C1-1E58674BEB18}" destId="{71ABCA40-FD57-45A6-9B22-3EA322DC63EC}" srcOrd="1" destOrd="0" presId="urn:microsoft.com/office/officeart/2009/3/layout/HorizontalOrganizationChart"/>
    <dgm:cxn modelId="{3678066D-1904-4F55-8EF5-E6C80DE18916}" type="presParOf" srcId="{71ABCA40-FD57-45A6-9B22-3EA322DC63EC}" destId="{172311F0-E57A-4081-9BE1-670651D23C9A}" srcOrd="0" destOrd="0" presId="urn:microsoft.com/office/officeart/2009/3/layout/HorizontalOrganizationChart"/>
    <dgm:cxn modelId="{35F2CB8E-8E86-4ECE-BCF6-19044D5994C9}" type="presParOf" srcId="{71ABCA40-FD57-45A6-9B22-3EA322DC63EC}" destId="{BEEEC0C1-4EA7-434B-88C1-360A241F3B00}" srcOrd="1" destOrd="0" presId="urn:microsoft.com/office/officeart/2009/3/layout/HorizontalOrganizationChart"/>
    <dgm:cxn modelId="{8539C465-4AB0-44E9-87A0-3FDE8EE205C1}" type="presParOf" srcId="{BEEEC0C1-4EA7-434B-88C1-360A241F3B00}" destId="{B35BA44C-7C0C-426B-A16A-31D2C8627B35}" srcOrd="0" destOrd="0" presId="urn:microsoft.com/office/officeart/2009/3/layout/HorizontalOrganizationChart"/>
    <dgm:cxn modelId="{F6B731F3-B275-4E44-AE3B-4ECC87C40F9E}" type="presParOf" srcId="{B35BA44C-7C0C-426B-A16A-31D2C8627B35}" destId="{892E18B5-FB79-4E9D-B1D4-FC3AD9031C46}" srcOrd="0" destOrd="0" presId="urn:microsoft.com/office/officeart/2009/3/layout/HorizontalOrganizationChart"/>
    <dgm:cxn modelId="{6C0A22F7-4F6B-4921-89B1-D9E8319187A9}" type="presParOf" srcId="{B35BA44C-7C0C-426B-A16A-31D2C8627B35}" destId="{7BCB2088-E391-4C74-80F4-329FE100DF92}" srcOrd="1" destOrd="0" presId="urn:microsoft.com/office/officeart/2009/3/layout/HorizontalOrganizationChart"/>
    <dgm:cxn modelId="{9AA29C3B-600C-473E-BD6C-B1B756AB2016}" type="presParOf" srcId="{BEEEC0C1-4EA7-434B-88C1-360A241F3B00}" destId="{8C18C91D-2BAB-460D-9771-38394E2323C7}" srcOrd="1" destOrd="0" presId="urn:microsoft.com/office/officeart/2009/3/layout/HorizontalOrganizationChart"/>
    <dgm:cxn modelId="{6ADB6A06-4649-4ED3-829F-B11CFAED6ABF}" type="presParOf" srcId="{BEEEC0C1-4EA7-434B-88C1-360A241F3B00}" destId="{4F449BCF-2777-41D7-9174-DA0546C86E05}" srcOrd="2" destOrd="0" presId="urn:microsoft.com/office/officeart/2009/3/layout/HorizontalOrganizationChart"/>
    <dgm:cxn modelId="{70A83929-F9DE-49FE-9DD3-B3EE62703238}" type="presParOf" srcId="{71ABCA40-FD57-45A6-9B22-3EA322DC63EC}" destId="{BB45E44C-CFAF-4E5B-9EC4-C2896176751C}" srcOrd="2" destOrd="0" presId="urn:microsoft.com/office/officeart/2009/3/layout/HorizontalOrganizationChart"/>
    <dgm:cxn modelId="{164596E6-31B2-4E8F-88E8-4F2246015D00}" type="presParOf" srcId="{71ABCA40-FD57-45A6-9B22-3EA322DC63EC}" destId="{5AFA04F4-6B5E-4E33-A2E5-604C27D366CA}" srcOrd="3" destOrd="0" presId="urn:microsoft.com/office/officeart/2009/3/layout/HorizontalOrganizationChart"/>
    <dgm:cxn modelId="{7DBD437B-7124-4796-AA81-488547EF9194}" type="presParOf" srcId="{5AFA04F4-6B5E-4E33-A2E5-604C27D366CA}" destId="{A66379EA-4380-43D4-91E3-DFE71D53C57C}" srcOrd="0" destOrd="0" presId="urn:microsoft.com/office/officeart/2009/3/layout/HorizontalOrganizationChart"/>
    <dgm:cxn modelId="{08C6D54C-707E-4207-958A-FB6B347DF0CB}" type="presParOf" srcId="{A66379EA-4380-43D4-91E3-DFE71D53C57C}" destId="{5C522A22-1974-48AA-BD6D-54537EC4D3B6}" srcOrd="0" destOrd="0" presId="urn:microsoft.com/office/officeart/2009/3/layout/HorizontalOrganizationChart"/>
    <dgm:cxn modelId="{B705255B-5342-4D30-B4B1-2E62BA407642}" type="presParOf" srcId="{A66379EA-4380-43D4-91E3-DFE71D53C57C}" destId="{6ECCF3D0-4C40-4695-8097-8C92E8A6DC26}" srcOrd="1" destOrd="0" presId="urn:microsoft.com/office/officeart/2009/3/layout/HorizontalOrganizationChart"/>
    <dgm:cxn modelId="{406A739B-B05B-4123-8768-5BEC5BFD42D6}" type="presParOf" srcId="{5AFA04F4-6B5E-4E33-A2E5-604C27D366CA}" destId="{D8BFF160-9B90-40DA-A045-5B292FCD86D1}" srcOrd="1" destOrd="0" presId="urn:microsoft.com/office/officeart/2009/3/layout/HorizontalOrganizationChart"/>
    <dgm:cxn modelId="{DA147395-6D3F-4A26-A56C-7E5DFA7D2AAF}" type="presParOf" srcId="{5AFA04F4-6B5E-4E33-A2E5-604C27D366CA}" destId="{CA3FF902-050E-4F68-BD57-8B1395DDF8A0}" srcOrd="2" destOrd="0" presId="urn:microsoft.com/office/officeart/2009/3/layout/HorizontalOrganizationChart"/>
    <dgm:cxn modelId="{F0C0099A-607E-4777-BB90-DBF3D8E8AAFC}" type="presParOf" srcId="{8A752D6D-8A5A-410B-92C1-1E58674BEB18}" destId="{D898B0B9-DF02-4899-A254-40FE6C9D175E}"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2A1E2B-E467-40B3-8840-5E1CD07C8EAC}" type="doc">
      <dgm:prSet loTypeId="urn:microsoft.com/office/officeart/2009/3/layout/HorizontalOrganizationChart" loCatId="hierarchy" qsTypeId="urn:microsoft.com/office/officeart/2005/8/quickstyle/simple1" qsCatId="simple" csTypeId="urn:microsoft.com/office/officeart/2005/8/colors/accent0_2" csCatId="mainScheme" phldr="1"/>
      <dgm:spPr/>
      <dgm:t>
        <a:bodyPr/>
        <a:lstStyle/>
        <a:p>
          <a:endParaRPr lang="cs-CZ"/>
        </a:p>
      </dgm:t>
    </dgm:pt>
    <dgm:pt modelId="{FC4C1022-B661-4321-AD86-BE11CD76F201}">
      <dgm:prSet phldrT="[Text]"/>
      <dgm:spPr/>
      <dgm:t>
        <a:bodyPr/>
        <a:lstStyle/>
        <a:p>
          <a:r>
            <a:rPr lang="cs-CZ" dirty="0"/>
            <a:t>Právní jednání</a:t>
          </a:r>
        </a:p>
      </dgm:t>
    </dgm:pt>
    <dgm:pt modelId="{0666210C-0828-46E3-B521-DF4C70BAB5A6}" type="parTrans" cxnId="{A89F8822-AF68-4BD1-A214-45E71DA9F0CC}">
      <dgm:prSet/>
      <dgm:spPr/>
      <dgm:t>
        <a:bodyPr/>
        <a:lstStyle/>
        <a:p>
          <a:endParaRPr lang="cs-CZ"/>
        </a:p>
      </dgm:t>
    </dgm:pt>
    <dgm:pt modelId="{5E47FCD6-E8B3-4574-8F93-43853688F2CF}" type="sibTrans" cxnId="{A89F8822-AF68-4BD1-A214-45E71DA9F0CC}">
      <dgm:prSet/>
      <dgm:spPr/>
      <dgm:t>
        <a:bodyPr/>
        <a:lstStyle/>
        <a:p>
          <a:endParaRPr lang="cs-CZ"/>
        </a:p>
      </dgm:t>
    </dgm:pt>
    <dgm:pt modelId="{7FCAB56E-03CF-4C93-90BC-96AD6EC959B8}">
      <dgm:prSet phldrT="[Text]"/>
      <dgm:spPr/>
      <dgm:t>
        <a:bodyPr/>
        <a:lstStyle/>
        <a:p>
          <a:r>
            <a:rPr lang="cs-CZ" dirty="0"/>
            <a:t>Zdánlivé (</a:t>
          </a:r>
          <a:r>
            <a:rPr lang="cs-CZ" dirty="0" err="1"/>
            <a:t>neexistentní</a:t>
          </a:r>
          <a:r>
            <a:rPr lang="cs-CZ" dirty="0"/>
            <a:t>)</a:t>
          </a:r>
        </a:p>
      </dgm:t>
    </dgm:pt>
    <dgm:pt modelId="{D201D755-568A-4051-AF4B-E28C4126B345}" type="parTrans" cxnId="{B54F93E0-B336-43F2-93CE-D36F7ECC9602}">
      <dgm:prSet/>
      <dgm:spPr/>
      <dgm:t>
        <a:bodyPr/>
        <a:lstStyle/>
        <a:p>
          <a:endParaRPr lang="cs-CZ"/>
        </a:p>
      </dgm:t>
    </dgm:pt>
    <dgm:pt modelId="{1613B0FA-CC63-4C11-9D43-5B6C1DE0C1D7}" type="sibTrans" cxnId="{B54F93E0-B336-43F2-93CE-D36F7ECC9602}">
      <dgm:prSet/>
      <dgm:spPr/>
      <dgm:t>
        <a:bodyPr/>
        <a:lstStyle/>
        <a:p>
          <a:endParaRPr lang="cs-CZ"/>
        </a:p>
      </dgm:t>
    </dgm:pt>
    <dgm:pt modelId="{B6B29B09-3D3B-4268-B857-CF27ECD13165}">
      <dgm:prSet phldrT="[Text]"/>
      <dgm:spPr/>
      <dgm:t>
        <a:bodyPr/>
        <a:lstStyle/>
        <a:p>
          <a:r>
            <a:rPr lang="cs-CZ" dirty="0" err="1"/>
            <a:t>Existentní</a:t>
          </a:r>
          <a:endParaRPr lang="cs-CZ" dirty="0"/>
        </a:p>
      </dgm:t>
    </dgm:pt>
    <dgm:pt modelId="{879912E3-ADC6-4564-9B36-2D424ACE9D9C}" type="parTrans" cxnId="{154B9520-7648-4534-80F3-8361D54DDEA4}">
      <dgm:prSet/>
      <dgm:spPr/>
      <dgm:t>
        <a:bodyPr/>
        <a:lstStyle/>
        <a:p>
          <a:endParaRPr lang="cs-CZ"/>
        </a:p>
      </dgm:t>
    </dgm:pt>
    <dgm:pt modelId="{432EFAC2-5AFD-4EB1-A6F0-BF859849124E}" type="sibTrans" cxnId="{154B9520-7648-4534-80F3-8361D54DDEA4}">
      <dgm:prSet/>
      <dgm:spPr/>
      <dgm:t>
        <a:bodyPr/>
        <a:lstStyle/>
        <a:p>
          <a:endParaRPr lang="cs-CZ"/>
        </a:p>
      </dgm:t>
    </dgm:pt>
    <dgm:pt modelId="{E7A264CD-D705-4CE0-A12F-939AED1081E5}">
      <dgm:prSet phldrT="[Text]"/>
      <dgm:spPr/>
      <dgm:t>
        <a:bodyPr/>
        <a:lstStyle/>
        <a:p>
          <a:r>
            <a:rPr lang="cs-CZ" dirty="0"/>
            <a:t>Platné </a:t>
          </a:r>
        </a:p>
      </dgm:t>
    </dgm:pt>
    <dgm:pt modelId="{358F4B7B-251F-49FC-8427-5CB4637433AA}" type="parTrans" cxnId="{F488932C-0E4F-4CAC-A529-A076D399AD37}">
      <dgm:prSet/>
      <dgm:spPr/>
      <dgm:t>
        <a:bodyPr/>
        <a:lstStyle/>
        <a:p>
          <a:endParaRPr lang="cs-CZ"/>
        </a:p>
      </dgm:t>
    </dgm:pt>
    <dgm:pt modelId="{8E6B1AD0-4CFB-4C29-8918-D039094D1D04}" type="sibTrans" cxnId="{F488932C-0E4F-4CAC-A529-A076D399AD37}">
      <dgm:prSet/>
      <dgm:spPr/>
      <dgm:t>
        <a:bodyPr/>
        <a:lstStyle/>
        <a:p>
          <a:endParaRPr lang="cs-CZ"/>
        </a:p>
      </dgm:t>
    </dgm:pt>
    <dgm:pt modelId="{F6811644-5B66-4533-A622-258D6DE9FC7A}">
      <dgm:prSet phldrT="[Text]"/>
      <dgm:spPr/>
      <dgm:t>
        <a:bodyPr/>
        <a:lstStyle/>
        <a:p>
          <a:r>
            <a:rPr lang="cs-CZ" dirty="0"/>
            <a:t>Neplatné</a:t>
          </a:r>
        </a:p>
      </dgm:t>
    </dgm:pt>
    <dgm:pt modelId="{6EFF5B90-A14A-4E45-8709-47FE8C139A0D}" type="parTrans" cxnId="{9E1E8790-50BD-4E78-AA21-B7FCB40D3FE6}">
      <dgm:prSet/>
      <dgm:spPr/>
      <dgm:t>
        <a:bodyPr/>
        <a:lstStyle/>
        <a:p>
          <a:endParaRPr lang="cs-CZ"/>
        </a:p>
      </dgm:t>
    </dgm:pt>
    <dgm:pt modelId="{AB89095D-F7AB-4D4D-872B-05994B163BE8}" type="sibTrans" cxnId="{9E1E8790-50BD-4E78-AA21-B7FCB40D3FE6}">
      <dgm:prSet/>
      <dgm:spPr/>
      <dgm:t>
        <a:bodyPr/>
        <a:lstStyle/>
        <a:p>
          <a:endParaRPr lang="cs-CZ"/>
        </a:p>
      </dgm:t>
    </dgm:pt>
    <dgm:pt modelId="{2F99A99D-53CE-46FC-B07E-197A93062E9C}">
      <dgm:prSet phldrT="[Text]"/>
      <dgm:spPr/>
      <dgm:t>
        <a:bodyPr/>
        <a:lstStyle/>
        <a:p>
          <a:r>
            <a:rPr lang="cs-CZ" dirty="0"/>
            <a:t>Relativně</a:t>
          </a:r>
        </a:p>
      </dgm:t>
    </dgm:pt>
    <dgm:pt modelId="{A6B8C419-4960-4623-8A6A-E32978DB37E9}" type="parTrans" cxnId="{8CE0ABF4-B1DF-4D1C-AED7-9345916894D3}">
      <dgm:prSet/>
      <dgm:spPr/>
      <dgm:t>
        <a:bodyPr/>
        <a:lstStyle/>
        <a:p>
          <a:endParaRPr lang="cs-CZ"/>
        </a:p>
      </dgm:t>
    </dgm:pt>
    <dgm:pt modelId="{166D46D9-4BD8-4D0E-802D-4A33AABF0212}" type="sibTrans" cxnId="{8CE0ABF4-B1DF-4D1C-AED7-9345916894D3}">
      <dgm:prSet/>
      <dgm:spPr/>
      <dgm:t>
        <a:bodyPr/>
        <a:lstStyle/>
        <a:p>
          <a:endParaRPr lang="cs-CZ"/>
        </a:p>
      </dgm:t>
    </dgm:pt>
    <dgm:pt modelId="{A1B9AEBC-7541-425F-A2D7-EB0FA13EAA20}">
      <dgm:prSet phldrT="[Text]"/>
      <dgm:spPr/>
      <dgm:t>
        <a:bodyPr/>
        <a:lstStyle/>
        <a:p>
          <a:r>
            <a:rPr lang="cs-CZ" dirty="0"/>
            <a:t>Absolutně</a:t>
          </a:r>
        </a:p>
      </dgm:t>
    </dgm:pt>
    <dgm:pt modelId="{338A1ACE-874D-4E0A-9DC5-72363FBC73CD}" type="parTrans" cxnId="{F1B502A8-E51D-4774-9533-0A2C8371D34C}">
      <dgm:prSet/>
      <dgm:spPr/>
      <dgm:t>
        <a:bodyPr/>
        <a:lstStyle/>
        <a:p>
          <a:endParaRPr lang="cs-CZ"/>
        </a:p>
      </dgm:t>
    </dgm:pt>
    <dgm:pt modelId="{4FD577F2-3CBD-4FC2-B320-39C60EC39133}" type="sibTrans" cxnId="{F1B502A8-E51D-4774-9533-0A2C8371D34C}">
      <dgm:prSet/>
      <dgm:spPr/>
      <dgm:t>
        <a:bodyPr/>
        <a:lstStyle/>
        <a:p>
          <a:endParaRPr lang="cs-CZ"/>
        </a:p>
      </dgm:t>
    </dgm:pt>
    <dgm:pt modelId="{E716D769-A334-4883-B518-DE944BC04088}" type="pres">
      <dgm:prSet presAssocID="{0E2A1E2B-E467-40B3-8840-5E1CD07C8EAC}" presName="hierChild1" presStyleCnt="0">
        <dgm:presLayoutVars>
          <dgm:orgChart val="1"/>
          <dgm:chPref val="1"/>
          <dgm:dir/>
          <dgm:animOne val="branch"/>
          <dgm:animLvl val="lvl"/>
          <dgm:resizeHandles/>
        </dgm:presLayoutVars>
      </dgm:prSet>
      <dgm:spPr/>
    </dgm:pt>
    <dgm:pt modelId="{8A752D6D-8A5A-410B-92C1-1E58674BEB18}" type="pres">
      <dgm:prSet presAssocID="{FC4C1022-B661-4321-AD86-BE11CD76F201}" presName="hierRoot1" presStyleCnt="0">
        <dgm:presLayoutVars>
          <dgm:hierBranch val="init"/>
        </dgm:presLayoutVars>
      </dgm:prSet>
      <dgm:spPr/>
    </dgm:pt>
    <dgm:pt modelId="{3ED891F5-E9A9-4DAD-8C35-195451F7C9CD}" type="pres">
      <dgm:prSet presAssocID="{FC4C1022-B661-4321-AD86-BE11CD76F201}" presName="rootComposite1" presStyleCnt="0"/>
      <dgm:spPr/>
    </dgm:pt>
    <dgm:pt modelId="{E98B9D6C-8247-4717-AA1A-81D24650AC6E}" type="pres">
      <dgm:prSet presAssocID="{FC4C1022-B661-4321-AD86-BE11CD76F201}" presName="rootText1" presStyleLbl="node0" presStyleIdx="0" presStyleCnt="1">
        <dgm:presLayoutVars>
          <dgm:chPref val="3"/>
        </dgm:presLayoutVars>
      </dgm:prSet>
      <dgm:spPr/>
    </dgm:pt>
    <dgm:pt modelId="{D7F7596A-0CB4-4D51-BA20-514C7F92BDC3}" type="pres">
      <dgm:prSet presAssocID="{FC4C1022-B661-4321-AD86-BE11CD76F201}" presName="rootConnector1" presStyleLbl="node1" presStyleIdx="0" presStyleCnt="0"/>
      <dgm:spPr/>
    </dgm:pt>
    <dgm:pt modelId="{71ABCA40-FD57-45A6-9B22-3EA322DC63EC}" type="pres">
      <dgm:prSet presAssocID="{FC4C1022-B661-4321-AD86-BE11CD76F201}" presName="hierChild2" presStyleCnt="0"/>
      <dgm:spPr/>
    </dgm:pt>
    <dgm:pt modelId="{172311F0-E57A-4081-9BE1-670651D23C9A}" type="pres">
      <dgm:prSet presAssocID="{D201D755-568A-4051-AF4B-E28C4126B345}" presName="Name64" presStyleLbl="parChTrans1D2" presStyleIdx="0" presStyleCnt="2"/>
      <dgm:spPr/>
    </dgm:pt>
    <dgm:pt modelId="{BEEEC0C1-4EA7-434B-88C1-360A241F3B00}" type="pres">
      <dgm:prSet presAssocID="{7FCAB56E-03CF-4C93-90BC-96AD6EC959B8}" presName="hierRoot2" presStyleCnt="0">
        <dgm:presLayoutVars>
          <dgm:hierBranch val="init"/>
        </dgm:presLayoutVars>
      </dgm:prSet>
      <dgm:spPr/>
    </dgm:pt>
    <dgm:pt modelId="{B35BA44C-7C0C-426B-A16A-31D2C8627B35}" type="pres">
      <dgm:prSet presAssocID="{7FCAB56E-03CF-4C93-90BC-96AD6EC959B8}" presName="rootComposite" presStyleCnt="0"/>
      <dgm:spPr/>
    </dgm:pt>
    <dgm:pt modelId="{892E18B5-FB79-4E9D-B1D4-FC3AD9031C46}" type="pres">
      <dgm:prSet presAssocID="{7FCAB56E-03CF-4C93-90BC-96AD6EC959B8}" presName="rootText" presStyleLbl="node2" presStyleIdx="0" presStyleCnt="2">
        <dgm:presLayoutVars>
          <dgm:chPref val="3"/>
        </dgm:presLayoutVars>
      </dgm:prSet>
      <dgm:spPr/>
    </dgm:pt>
    <dgm:pt modelId="{7BCB2088-E391-4C74-80F4-329FE100DF92}" type="pres">
      <dgm:prSet presAssocID="{7FCAB56E-03CF-4C93-90BC-96AD6EC959B8}" presName="rootConnector" presStyleLbl="node2" presStyleIdx="0" presStyleCnt="2"/>
      <dgm:spPr/>
    </dgm:pt>
    <dgm:pt modelId="{8C18C91D-2BAB-460D-9771-38394E2323C7}" type="pres">
      <dgm:prSet presAssocID="{7FCAB56E-03CF-4C93-90BC-96AD6EC959B8}" presName="hierChild4" presStyleCnt="0"/>
      <dgm:spPr/>
    </dgm:pt>
    <dgm:pt modelId="{4F449BCF-2777-41D7-9174-DA0546C86E05}" type="pres">
      <dgm:prSet presAssocID="{7FCAB56E-03CF-4C93-90BC-96AD6EC959B8}" presName="hierChild5" presStyleCnt="0"/>
      <dgm:spPr/>
    </dgm:pt>
    <dgm:pt modelId="{BB45E44C-CFAF-4E5B-9EC4-C2896176751C}" type="pres">
      <dgm:prSet presAssocID="{879912E3-ADC6-4564-9B36-2D424ACE9D9C}" presName="Name64" presStyleLbl="parChTrans1D2" presStyleIdx="1" presStyleCnt="2"/>
      <dgm:spPr/>
    </dgm:pt>
    <dgm:pt modelId="{5AFA04F4-6B5E-4E33-A2E5-604C27D366CA}" type="pres">
      <dgm:prSet presAssocID="{B6B29B09-3D3B-4268-B857-CF27ECD13165}" presName="hierRoot2" presStyleCnt="0">
        <dgm:presLayoutVars>
          <dgm:hierBranch val="init"/>
        </dgm:presLayoutVars>
      </dgm:prSet>
      <dgm:spPr/>
    </dgm:pt>
    <dgm:pt modelId="{A66379EA-4380-43D4-91E3-DFE71D53C57C}" type="pres">
      <dgm:prSet presAssocID="{B6B29B09-3D3B-4268-B857-CF27ECD13165}" presName="rootComposite" presStyleCnt="0"/>
      <dgm:spPr/>
    </dgm:pt>
    <dgm:pt modelId="{5C522A22-1974-48AA-BD6D-54537EC4D3B6}" type="pres">
      <dgm:prSet presAssocID="{B6B29B09-3D3B-4268-B857-CF27ECD13165}" presName="rootText" presStyleLbl="node2" presStyleIdx="1" presStyleCnt="2">
        <dgm:presLayoutVars>
          <dgm:chPref val="3"/>
        </dgm:presLayoutVars>
      </dgm:prSet>
      <dgm:spPr/>
    </dgm:pt>
    <dgm:pt modelId="{6ECCF3D0-4C40-4695-8097-8C92E8A6DC26}" type="pres">
      <dgm:prSet presAssocID="{B6B29B09-3D3B-4268-B857-CF27ECD13165}" presName="rootConnector" presStyleLbl="node2" presStyleIdx="1" presStyleCnt="2"/>
      <dgm:spPr/>
    </dgm:pt>
    <dgm:pt modelId="{D8BFF160-9B90-40DA-A045-5B292FCD86D1}" type="pres">
      <dgm:prSet presAssocID="{B6B29B09-3D3B-4268-B857-CF27ECD13165}" presName="hierChild4" presStyleCnt="0"/>
      <dgm:spPr/>
    </dgm:pt>
    <dgm:pt modelId="{7C324116-7DAE-4C4E-8A7C-E13FE5A01AE2}" type="pres">
      <dgm:prSet presAssocID="{358F4B7B-251F-49FC-8427-5CB4637433AA}" presName="Name64" presStyleLbl="parChTrans1D3" presStyleIdx="0" presStyleCnt="2"/>
      <dgm:spPr/>
    </dgm:pt>
    <dgm:pt modelId="{0675AA4F-55B9-4644-ABED-A57643CA949E}" type="pres">
      <dgm:prSet presAssocID="{E7A264CD-D705-4CE0-A12F-939AED1081E5}" presName="hierRoot2" presStyleCnt="0">
        <dgm:presLayoutVars>
          <dgm:hierBranch val="init"/>
        </dgm:presLayoutVars>
      </dgm:prSet>
      <dgm:spPr/>
    </dgm:pt>
    <dgm:pt modelId="{D4827B90-3328-42FE-98EA-7572B666B685}" type="pres">
      <dgm:prSet presAssocID="{E7A264CD-D705-4CE0-A12F-939AED1081E5}" presName="rootComposite" presStyleCnt="0"/>
      <dgm:spPr/>
    </dgm:pt>
    <dgm:pt modelId="{6058A4F5-0E93-4772-A001-743C67CF3F1D}" type="pres">
      <dgm:prSet presAssocID="{E7A264CD-D705-4CE0-A12F-939AED1081E5}" presName="rootText" presStyleLbl="node3" presStyleIdx="0" presStyleCnt="2">
        <dgm:presLayoutVars>
          <dgm:chPref val="3"/>
        </dgm:presLayoutVars>
      </dgm:prSet>
      <dgm:spPr/>
    </dgm:pt>
    <dgm:pt modelId="{A8986382-93D7-42CC-A60D-E15C6FD64D1D}" type="pres">
      <dgm:prSet presAssocID="{E7A264CD-D705-4CE0-A12F-939AED1081E5}" presName="rootConnector" presStyleLbl="node3" presStyleIdx="0" presStyleCnt="2"/>
      <dgm:spPr/>
    </dgm:pt>
    <dgm:pt modelId="{4167E90D-FEF1-443C-9D4E-7D51E27E0724}" type="pres">
      <dgm:prSet presAssocID="{E7A264CD-D705-4CE0-A12F-939AED1081E5}" presName="hierChild4" presStyleCnt="0"/>
      <dgm:spPr/>
    </dgm:pt>
    <dgm:pt modelId="{3D670AF1-816D-487D-9031-34CDEB5D90F4}" type="pres">
      <dgm:prSet presAssocID="{E7A264CD-D705-4CE0-A12F-939AED1081E5}" presName="hierChild5" presStyleCnt="0"/>
      <dgm:spPr/>
    </dgm:pt>
    <dgm:pt modelId="{55AD40E6-2E39-430C-8174-0E5C789BDFCC}" type="pres">
      <dgm:prSet presAssocID="{6EFF5B90-A14A-4E45-8709-47FE8C139A0D}" presName="Name64" presStyleLbl="parChTrans1D3" presStyleIdx="1" presStyleCnt="2"/>
      <dgm:spPr/>
    </dgm:pt>
    <dgm:pt modelId="{9B5B4B10-E1EE-4503-ABA9-C184B44561F7}" type="pres">
      <dgm:prSet presAssocID="{F6811644-5B66-4533-A622-258D6DE9FC7A}" presName="hierRoot2" presStyleCnt="0">
        <dgm:presLayoutVars>
          <dgm:hierBranch val="init"/>
        </dgm:presLayoutVars>
      </dgm:prSet>
      <dgm:spPr/>
    </dgm:pt>
    <dgm:pt modelId="{C96FF517-B185-436C-B73E-2CC117568A58}" type="pres">
      <dgm:prSet presAssocID="{F6811644-5B66-4533-A622-258D6DE9FC7A}" presName="rootComposite" presStyleCnt="0"/>
      <dgm:spPr/>
    </dgm:pt>
    <dgm:pt modelId="{17B07FDB-C394-4FFB-8A5F-FE8983C35E98}" type="pres">
      <dgm:prSet presAssocID="{F6811644-5B66-4533-A622-258D6DE9FC7A}" presName="rootText" presStyleLbl="node3" presStyleIdx="1" presStyleCnt="2">
        <dgm:presLayoutVars>
          <dgm:chPref val="3"/>
        </dgm:presLayoutVars>
      </dgm:prSet>
      <dgm:spPr/>
    </dgm:pt>
    <dgm:pt modelId="{4B41F8DA-56C9-4C66-9FBD-DE4B212EAB9E}" type="pres">
      <dgm:prSet presAssocID="{F6811644-5B66-4533-A622-258D6DE9FC7A}" presName="rootConnector" presStyleLbl="node3" presStyleIdx="1" presStyleCnt="2"/>
      <dgm:spPr/>
    </dgm:pt>
    <dgm:pt modelId="{F6EDA9EB-8C8D-40CD-8F35-3DB4A02A6A6B}" type="pres">
      <dgm:prSet presAssocID="{F6811644-5B66-4533-A622-258D6DE9FC7A}" presName="hierChild4" presStyleCnt="0"/>
      <dgm:spPr/>
    </dgm:pt>
    <dgm:pt modelId="{1783F118-63C0-408A-A0A6-DE63B9D84EAD}" type="pres">
      <dgm:prSet presAssocID="{A6B8C419-4960-4623-8A6A-E32978DB37E9}" presName="Name64" presStyleLbl="parChTrans1D4" presStyleIdx="0" presStyleCnt="2"/>
      <dgm:spPr/>
    </dgm:pt>
    <dgm:pt modelId="{2F225AD4-39D2-462A-88BD-BC3B5AE0E41A}" type="pres">
      <dgm:prSet presAssocID="{2F99A99D-53CE-46FC-B07E-197A93062E9C}" presName="hierRoot2" presStyleCnt="0">
        <dgm:presLayoutVars>
          <dgm:hierBranch val="init"/>
        </dgm:presLayoutVars>
      </dgm:prSet>
      <dgm:spPr/>
    </dgm:pt>
    <dgm:pt modelId="{E652DEB8-8132-43EE-813A-04DF0DCE3480}" type="pres">
      <dgm:prSet presAssocID="{2F99A99D-53CE-46FC-B07E-197A93062E9C}" presName="rootComposite" presStyleCnt="0"/>
      <dgm:spPr/>
    </dgm:pt>
    <dgm:pt modelId="{235FD110-E20A-4A18-A9F7-AAA906BFBF9A}" type="pres">
      <dgm:prSet presAssocID="{2F99A99D-53CE-46FC-B07E-197A93062E9C}" presName="rootText" presStyleLbl="node4" presStyleIdx="0" presStyleCnt="2">
        <dgm:presLayoutVars>
          <dgm:chPref val="3"/>
        </dgm:presLayoutVars>
      </dgm:prSet>
      <dgm:spPr/>
    </dgm:pt>
    <dgm:pt modelId="{3906D7FA-18CC-442D-89DE-4F40EF11B446}" type="pres">
      <dgm:prSet presAssocID="{2F99A99D-53CE-46FC-B07E-197A93062E9C}" presName="rootConnector" presStyleLbl="node4" presStyleIdx="0" presStyleCnt="2"/>
      <dgm:spPr/>
    </dgm:pt>
    <dgm:pt modelId="{3C81DA87-B090-4901-986B-5103BD40BC08}" type="pres">
      <dgm:prSet presAssocID="{2F99A99D-53CE-46FC-B07E-197A93062E9C}" presName="hierChild4" presStyleCnt="0"/>
      <dgm:spPr/>
    </dgm:pt>
    <dgm:pt modelId="{4BE5071B-C5C9-4B1F-ADBE-689A1EBA48F3}" type="pres">
      <dgm:prSet presAssocID="{2F99A99D-53CE-46FC-B07E-197A93062E9C}" presName="hierChild5" presStyleCnt="0"/>
      <dgm:spPr/>
    </dgm:pt>
    <dgm:pt modelId="{42C66D7F-0447-4C11-9509-74C0E831FDA7}" type="pres">
      <dgm:prSet presAssocID="{338A1ACE-874D-4E0A-9DC5-72363FBC73CD}" presName="Name64" presStyleLbl="parChTrans1D4" presStyleIdx="1" presStyleCnt="2"/>
      <dgm:spPr/>
    </dgm:pt>
    <dgm:pt modelId="{EBCC78AD-90FF-4E51-A8F1-B5D88AAF33DD}" type="pres">
      <dgm:prSet presAssocID="{A1B9AEBC-7541-425F-A2D7-EB0FA13EAA20}" presName="hierRoot2" presStyleCnt="0">
        <dgm:presLayoutVars>
          <dgm:hierBranch val="init"/>
        </dgm:presLayoutVars>
      </dgm:prSet>
      <dgm:spPr/>
    </dgm:pt>
    <dgm:pt modelId="{F194E4A0-9580-41C6-8071-FF8711B3E14B}" type="pres">
      <dgm:prSet presAssocID="{A1B9AEBC-7541-425F-A2D7-EB0FA13EAA20}" presName="rootComposite" presStyleCnt="0"/>
      <dgm:spPr/>
    </dgm:pt>
    <dgm:pt modelId="{D1AA409D-EFE3-46E8-ABEB-AC13247892C8}" type="pres">
      <dgm:prSet presAssocID="{A1B9AEBC-7541-425F-A2D7-EB0FA13EAA20}" presName="rootText" presStyleLbl="node4" presStyleIdx="1" presStyleCnt="2">
        <dgm:presLayoutVars>
          <dgm:chPref val="3"/>
        </dgm:presLayoutVars>
      </dgm:prSet>
      <dgm:spPr/>
    </dgm:pt>
    <dgm:pt modelId="{6C59FEA9-6E45-4F2E-B76F-FA2BEF6F7532}" type="pres">
      <dgm:prSet presAssocID="{A1B9AEBC-7541-425F-A2D7-EB0FA13EAA20}" presName="rootConnector" presStyleLbl="node4" presStyleIdx="1" presStyleCnt="2"/>
      <dgm:spPr/>
    </dgm:pt>
    <dgm:pt modelId="{DC07F894-D1A5-40D4-A9EF-74F1E7301374}" type="pres">
      <dgm:prSet presAssocID="{A1B9AEBC-7541-425F-A2D7-EB0FA13EAA20}" presName="hierChild4" presStyleCnt="0"/>
      <dgm:spPr/>
    </dgm:pt>
    <dgm:pt modelId="{7872E095-55D6-4D46-AFA3-57401DE4FE42}" type="pres">
      <dgm:prSet presAssocID="{A1B9AEBC-7541-425F-A2D7-EB0FA13EAA20}" presName="hierChild5" presStyleCnt="0"/>
      <dgm:spPr/>
    </dgm:pt>
    <dgm:pt modelId="{BE2DC000-A3BE-4194-84D4-01BF928962EC}" type="pres">
      <dgm:prSet presAssocID="{F6811644-5B66-4533-A622-258D6DE9FC7A}" presName="hierChild5" presStyleCnt="0"/>
      <dgm:spPr/>
    </dgm:pt>
    <dgm:pt modelId="{CA3FF902-050E-4F68-BD57-8B1395DDF8A0}" type="pres">
      <dgm:prSet presAssocID="{B6B29B09-3D3B-4268-B857-CF27ECD13165}" presName="hierChild5" presStyleCnt="0"/>
      <dgm:spPr/>
    </dgm:pt>
    <dgm:pt modelId="{D898B0B9-DF02-4899-A254-40FE6C9D175E}" type="pres">
      <dgm:prSet presAssocID="{FC4C1022-B661-4321-AD86-BE11CD76F201}" presName="hierChild3" presStyleCnt="0"/>
      <dgm:spPr/>
    </dgm:pt>
  </dgm:ptLst>
  <dgm:cxnLst>
    <dgm:cxn modelId="{6F44BD00-D3D8-4067-B6F3-98C293328598}" type="presOf" srcId="{F6811644-5B66-4533-A622-258D6DE9FC7A}" destId="{4B41F8DA-56C9-4C66-9FBD-DE4B212EAB9E}" srcOrd="1" destOrd="0" presId="urn:microsoft.com/office/officeart/2009/3/layout/HorizontalOrganizationChart"/>
    <dgm:cxn modelId="{C8AEB10C-BB7D-4A5B-BC56-057C55677D5D}" type="presOf" srcId="{E7A264CD-D705-4CE0-A12F-939AED1081E5}" destId="{6058A4F5-0E93-4772-A001-743C67CF3F1D}" srcOrd="0" destOrd="0" presId="urn:microsoft.com/office/officeart/2009/3/layout/HorizontalOrganizationChart"/>
    <dgm:cxn modelId="{F8A7A70D-18E1-4803-A09E-3371BAA95486}" type="presOf" srcId="{E7A264CD-D705-4CE0-A12F-939AED1081E5}" destId="{A8986382-93D7-42CC-A60D-E15C6FD64D1D}" srcOrd="1" destOrd="0" presId="urn:microsoft.com/office/officeart/2009/3/layout/HorizontalOrganizationChart"/>
    <dgm:cxn modelId="{154B9520-7648-4534-80F3-8361D54DDEA4}" srcId="{FC4C1022-B661-4321-AD86-BE11CD76F201}" destId="{B6B29B09-3D3B-4268-B857-CF27ECD13165}" srcOrd="1" destOrd="0" parTransId="{879912E3-ADC6-4564-9B36-2D424ACE9D9C}" sibTransId="{432EFAC2-5AFD-4EB1-A6F0-BF859849124E}"/>
    <dgm:cxn modelId="{2661A121-4515-450F-B72B-AB0ED1CE8867}" type="presOf" srcId="{A6B8C419-4960-4623-8A6A-E32978DB37E9}" destId="{1783F118-63C0-408A-A0A6-DE63B9D84EAD}" srcOrd="0" destOrd="0" presId="urn:microsoft.com/office/officeart/2009/3/layout/HorizontalOrganizationChart"/>
    <dgm:cxn modelId="{A89F8822-AF68-4BD1-A214-45E71DA9F0CC}" srcId="{0E2A1E2B-E467-40B3-8840-5E1CD07C8EAC}" destId="{FC4C1022-B661-4321-AD86-BE11CD76F201}" srcOrd="0" destOrd="0" parTransId="{0666210C-0828-46E3-B521-DF4C70BAB5A6}" sibTransId="{5E47FCD6-E8B3-4574-8F93-43853688F2CF}"/>
    <dgm:cxn modelId="{F488932C-0E4F-4CAC-A529-A076D399AD37}" srcId="{B6B29B09-3D3B-4268-B857-CF27ECD13165}" destId="{E7A264CD-D705-4CE0-A12F-939AED1081E5}" srcOrd="0" destOrd="0" parTransId="{358F4B7B-251F-49FC-8427-5CB4637433AA}" sibTransId="{8E6B1AD0-4CFB-4C29-8918-D039094D1D04}"/>
    <dgm:cxn modelId="{B7F22935-A386-434B-B749-45AA37B2FDBA}" type="presOf" srcId="{2F99A99D-53CE-46FC-B07E-197A93062E9C}" destId="{3906D7FA-18CC-442D-89DE-4F40EF11B446}" srcOrd="1" destOrd="0" presId="urn:microsoft.com/office/officeart/2009/3/layout/HorizontalOrganizationChart"/>
    <dgm:cxn modelId="{157E8C4D-7DB3-4409-BF50-A6B9803800F5}" type="presOf" srcId="{6EFF5B90-A14A-4E45-8709-47FE8C139A0D}" destId="{55AD40E6-2E39-430C-8174-0E5C789BDFCC}" srcOrd="0" destOrd="0" presId="urn:microsoft.com/office/officeart/2009/3/layout/HorizontalOrganizationChart"/>
    <dgm:cxn modelId="{F1C41C50-620F-47B5-8E1E-34313164C4A0}" type="presOf" srcId="{A1B9AEBC-7541-425F-A2D7-EB0FA13EAA20}" destId="{6C59FEA9-6E45-4F2E-B76F-FA2BEF6F7532}" srcOrd="1" destOrd="0" presId="urn:microsoft.com/office/officeart/2009/3/layout/HorizontalOrganizationChart"/>
    <dgm:cxn modelId="{BF264D55-0E90-4AB4-8CD2-905974269278}" type="presOf" srcId="{B6B29B09-3D3B-4268-B857-CF27ECD13165}" destId="{6ECCF3D0-4C40-4695-8097-8C92E8A6DC26}" srcOrd="1" destOrd="0" presId="urn:microsoft.com/office/officeart/2009/3/layout/HorizontalOrganizationChart"/>
    <dgm:cxn modelId="{A063D275-238A-4923-80A3-D4F012E2269D}" type="presOf" srcId="{FC4C1022-B661-4321-AD86-BE11CD76F201}" destId="{D7F7596A-0CB4-4D51-BA20-514C7F92BDC3}" srcOrd="1" destOrd="0" presId="urn:microsoft.com/office/officeart/2009/3/layout/HorizontalOrganizationChart"/>
    <dgm:cxn modelId="{2E528378-5062-4BAE-B03D-A905282380C6}" type="presOf" srcId="{A1B9AEBC-7541-425F-A2D7-EB0FA13EAA20}" destId="{D1AA409D-EFE3-46E8-ABEB-AC13247892C8}" srcOrd="0" destOrd="0" presId="urn:microsoft.com/office/officeart/2009/3/layout/HorizontalOrganizationChart"/>
    <dgm:cxn modelId="{1F554C59-65FE-4C96-A089-2BA25945F994}" type="presOf" srcId="{7FCAB56E-03CF-4C93-90BC-96AD6EC959B8}" destId="{7BCB2088-E391-4C74-80F4-329FE100DF92}" srcOrd="1" destOrd="0" presId="urn:microsoft.com/office/officeart/2009/3/layout/HorizontalOrganizationChart"/>
    <dgm:cxn modelId="{37A12788-F1C9-4B4B-8530-7A461B68BB91}" type="presOf" srcId="{0E2A1E2B-E467-40B3-8840-5E1CD07C8EAC}" destId="{E716D769-A334-4883-B518-DE944BC04088}" srcOrd="0" destOrd="0" presId="urn:microsoft.com/office/officeart/2009/3/layout/HorizontalOrganizationChart"/>
    <dgm:cxn modelId="{9E1E8790-50BD-4E78-AA21-B7FCB40D3FE6}" srcId="{B6B29B09-3D3B-4268-B857-CF27ECD13165}" destId="{F6811644-5B66-4533-A622-258D6DE9FC7A}" srcOrd="1" destOrd="0" parTransId="{6EFF5B90-A14A-4E45-8709-47FE8C139A0D}" sibTransId="{AB89095D-F7AB-4D4D-872B-05994B163BE8}"/>
    <dgm:cxn modelId="{9F202AA4-6938-4927-B429-35C24AC25025}" type="presOf" srcId="{B6B29B09-3D3B-4268-B857-CF27ECD13165}" destId="{5C522A22-1974-48AA-BD6D-54537EC4D3B6}" srcOrd="0" destOrd="0" presId="urn:microsoft.com/office/officeart/2009/3/layout/HorizontalOrganizationChart"/>
    <dgm:cxn modelId="{F1B502A8-E51D-4774-9533-0A2C8371D34C}" srcId="{F6811644-5B66-4533-A622-258D6DE9FC7A}" destId="{A1B9AEBC-7541-425F-A2D7-EB0FA13EAA20}" srcOrd="1" destOrd="0" parTransId="{338A1ACE-874D-4E0A-9DC5-72363FBC73CD}" sibTransId="{4FD577F2-3CBD-4FC2-B320-39C60EC39133}"/>
    <dgm:cxn modelId="{426234AE-8C3E-4B17-8E75-F434BE57C709}" type="presOf" srcId="{358F4B7B-251F-49FC-8427-5CB4637433AA}" destId="{7C324116-7DAE-4C4E-8A7C-E13FE5A01AE2}" srcOrd="0" destOrd="0" presId="urn:microsoft.com/office/officeart/2009/3/layout/HorizontalOrganizationChart"/>
    <dgm:cxn modelId="{C8218ABE-0D7B-4B20-BD38-AC5ED8DD166C}" type="presOf" srcId="{2F99A99D-53CE-46FC-B07E-197A93062E9C}" destId="{235FD110-E20A-4A18-A9F7-AAA906BFBF9A}" srcOrd="0" destOrd="0" presId="urn:microsoft.com/office/officeart/2009/3/layout/HorizontalOrganizationChart"/>
    <dgm:cxn modelId="{EB33EDCB-141A-409C-B215-E699AA119313}" type="presOf" srcId="{338A1ACE-874D-4E0A-9DC5-72363FBC73CD}" destId="{42C66D7F-0447-4C11-9509-74C0E831FDA7}" srcOrd="0" destOrd="0" presId="urn:microsoft.com/office/officeart/2009/3/layout/HorizontalOrganizationChart"/>
    <dgm:cxn modelId="{3F3CEDDE-626B-4B4F-B085-7C377510C7A8}" type="presOf" srcId="{7FCAB56E-03CF-4C93-90BC-96AD6EC959B8}" destId="{892E18B5-FB79-4E9D-B1D4-FC3AD9031C46}" srcOrd="0" destOrd="0" presId="urn:microsoft.com/office/officeart/2009/3/layout/HorizontalOrganizationChart"/>
    <dgm:cxn modelId="{B54F93E0-B336-43F2-93CE-D36F7ECC9602}" srcId="{FC4C1022-B661-4321-AD86-BE11CD76F201}" destId="{7FCAB56E-03CF-4C93-90BC-96AD6EC959B8}" srcOrd="0" destOrd="0" parTransId="{D201D755-568A-4051-AF4B-E28C4126B345}" sibTransId="{1613B0FA-CC63-4C11-9D43-5B6C1DE0C1D7}"/>
    <dgm:cxn modelId="{1FD295E2-D25D-4C8C-97C8-767D6CE8C029}" type="presOf" srcId="{FC4C1022-B661-4321-AD86-BE11CD76F201}" destId="{E98B9D6C-8247-4717-AA1A-81D24650AC6E}" srcOrd="0" destOrd="0" presId="urn:microsoft.com/office/officeart/2009/3/layout/HorizontalOrganizationChart"/>
    <dgm:cxn modelId="{D2A1A7EA-DC02-4274-AE58-61D659C0505A}" type="presOf" srcId="{F6811644-5B66-4533-A622-258D6DE9FC7A}" destId="{17B07FDB-C394-4FFB-8A5F-FE8983C35E98}" srcOrd="0" destOrd="0" presId="urn:microsoft.com/office/officeart/2009/3/layout/HorizontalOrganizationChart"/>
    <dgm:cxn modelId="{ACDB39EF-74EF-4E3D-BB89-CD1EA975C325}" type="presOf" srcId="{D201D755-568A-4051-AF4B-E28C4126B345}" destId="{172311F0-E57A-4081-9BE1-670651D23C9A}" srcOrd="0" destOrd="0" presId="urn:microsoft.com/office/officeart/2009/3/layout/HorizontalOrganizationChart"/>
    <dgm:cxn modelId="{8CE0ABF4-B1DF-4D1C-AED7-9345916894D3}" srcId="{F6811644-5B66-4533-A622-258D6DE9FC7A}" destId="{2F99A99D-53CE-46FC-B07E-197A93062E9C}" srcOrd="0" destOrd="0" parTransId="{A6B8C419-4960-4623-8A6A-E32978DB37E9}" sibTransId="{166D46D9-4BD8-4D0E-802D-4A33AABF0212}"/>
    <dgm:cxn modelId="{1D195CF7-F3CA-4D0F-8361-189B51FFDD57}" type="presOf" srcId="{879912E3-ADC6-4564-9B36-2D424ACE9D9C}" destId="{BB45E44C-CFAF-4E5B-9EC4-C2896176751C}" srcOrd="0" destOrd="0" presId="urn:microsoft.com/office/officeart/2009/3/layout/HorizontalOrganizationChart"/>
    <dgm:cxn modelId="{4485A9F9-DC05-4DE9-BBFF-115EF1FA589C}" type="presParOf" srcId="{E716D769-A334-4883-B518-DE944BC04088}" destId="{8A752D6D-8A5A-410B-92C1-1E58674BEB18}" srcOrd="0" destOrd="0" presId="urn:microsoft.com/office/officeart/2009/3/layout/HorizontalOrganizationChart"/>
    <dgm:cxn modelId="{FD209A37-9846-46F6-BEBC-AD24A46D72FF}" type="presParOf" srcId="{8A752D6D-8A5A-410B-92C1-1E58674BEB18}" destId="{3ED891F5-E9A9-4DAD-8C35-195451F7C9CD}" srcOrd="0" destOrd="0" presId="urn:microsoft.com/office/officeart/2009/3/layout/HorizontalOrganizationChart"/>
    <dgm:cxn modelId="{658F2628-06C4-40E7-87E0-657114C8E097}" type="presParOf" srcId="{3ED891F5-E9A9-4DAD-8C35-195451F7C9CD}" destId="{E98B9D6C-8247-4717-AA1A-81D24650AC6E}" srcOrd="0" destOrd="0" presId="urn:microsoft.com/office/officeart/2009/3/layout/HorizontalOrganizationChart"/>
    <dgm:cxn modelId="{34CCD47D-E4C8-4F78-999A-5EC82C29A9E2}" type="presParOf" srcId="{3ED891F5-E9A9-4DAD-8C35-195451F7C9CD}" destId="{D7F7596A-0CB4-4D51-BA20-514C7F92BDC3}" srcOrd="1" destOrd="0" presId="urn:microsoft.com/office/officeart/2009/3/layout/HorizontalOrganizationChart"/>
    <dgm:cxn modelId="{1D29785D-445C-438C-9F53-F4180F67559A}" type="presParOf" srcId="{8A752D6D-8A5A-410B-92C1-1E58674BEB18}" destId="{71ABCA40-FD57-45A6-9B22-3EA322DC63EC}" srcOrd="1" destOrd="0" presId="urn:microsoft.com/office/officeart/2009/3/layout/HorizontalOrganizationChart"/>
    <dgm:cxn modelId="{3678066D-1904-4F55-8EF5-E6C80DE18916}" type="presParOf" srcId="{71ABCA40-FD57-45A6-9B22-3EA322DC63EC}" destId="{172311F0-E57A-4081-9BE1-670651D23C9A}" srcOrd="0" destOrd="0" presId="urn:microsoft.com/office/officeart/2009/3/layout/HorizontalOrganizationChart"/>
    <dgm:cxn modelId="{35F2CB8E-8E86-4ECE-BCF6-19044D5994C9}" type="presParOf" srcId="{71ABCA40-FD57-45A6-9B22-3EA322DC63EC}" destId="{BEEEC0C1-4EA7-434B-88C1-360A241F3B00}" srcOrd="1" destOrd="0" presId="urn:microsoft.com/office/officeart/2009/3/layout/HorizontalOrganizationChart"/>
    <dgm:cxn modelId="{8539C465-4AB0-44E9-87A0-3FDE8EE205C1}" type="presParOf" srcId="{BEEEC0C1-4EA7-434B-88C1-360A241F3B00}" destId="{B35BA44C-7C0C-426B-A16A-31D2C8627B35}" srcOrd="0" destOrd="0" presId="urn:microsoft.com/office/officeart/2009/3/layout/HorizontalOrganizationChart"/>
    <dgm:cxn modelId="{F6B731F3-B275-4E44-AE3B-4ECC87C40F9E}" type="presParOf" srcId="{B35BA44C-7C0C-426B-A16A-31D2C8627B35}" destId="{892E18B5-FB79-4E9D-B1D4-FC3AD9031C46}" srcOrd="0" destOrd="0" presId="urn:microsoft.com/office/officeart/2009/3/layout/HorizontalOrganizationChart"/>
    <dgm:cxn modelId="{6C0A22F7-4F6B-4921-89B1-D9E8319187A9}" type="presParOf" srcId="{B35BA44C-7C0C-426B-A16A-31D2C8627B35}" destId="{7BCB2088-E391-4C74-80F4-329FE100DF92}" srcOrd="1" destOrd="0" presId="urn:microsoft.com/office/officeart/2009/3/layout/HorizontalOrganizationChart"/>
    <dgm:cxn modelId="{9AA29C3B-600C-473E-BD6C-B1B756AB2016}" type="presParOf" srcId="{BEEEC0C1-4EA7-434B-88C1-360A241F3B00}" destId="{8C18C91D-2BAB-460D-9771-38394E2323C7}" srcOrd="1" destOrd="0" presId="urn:microsoft.com/office/officeart/2009/3/layout/HorizontalOrganizationChart"/>
    <dgm:cxn modelId="{6ADB6A06-4649-4ED3-829F-B11CFAED6ABF}" type="presParOf" srcId="{BEEEC0C1-4EA7-434B-88C1-360A241F3B00}" destId="{4F449BCF-2777-41D7-9174-DA0546C86E05}" srcOrd="2" destOrd="0" presId="urn:microsoft.com/office/officeart/2009/3/layout/HorizontalOrganizationChart"/>
    <dgm:cxn modelId="{70A83929-F9DE-49FE-9DD3-B3EE62703238}" type="presParOf" srcId="{71ABCA40-FD57-45A6-9B22-3EA322DC63EC}" destId="{BB45E44C-CFAF-4E5B-9EC4-C2896176751C}" srcOrd="2" destOrd="0" presId="urn:microsoft.com/office/officeart/2009/3/layout/HorizontalOrganizationChart"/>
    <dgm:cxn modelId="{164596E6-31B2-4E8F-88E8-4F2246015D00}" type="presParOf" srcId="{71ABCA40-FD57-45A6-9B22-3EA322DC63EC}" destId="{5AFA04F4-6B5E-4E33-A2E5-604C27D366CA}" srcOrd="3" destOrd="0" presId="urn:microsoft.com/office/officeart/2009/3/layout/HorizontalOrganizationChart"/>
    <dgm:cxn modelId="{7DBD437B-7124-4796-AA81-488547EF9194}" type="presParOf" srcId="{5AFA04F4-6B5E-4E33-A2E5-604C27D366CA}" destId="{A66379EA-4380-43D4-91E3-DFE71D53C57C}" srcOrd="0" destOrd="0" presId="urn:microsoft.com/office/officeart/2009/3/layout/HorizontalOrganizationChart"/>
    <dgm:cxn modelId="{08C6D54C-707E-4207-958A-FB6B347DF0CB}" type="presParOf" srcId="{A66379EA-4380-43D4-91E3-DFE71D53C57C}" destId="{5C522A22-1974-48AA-BD6D-54537EC4D3B6}" srcOrd="0" destOrd="0" presId="urn:microsoft.com/office/officeart/2009/3/layout/HorizontalOrganizationChart"/>
    <dgm:cxn modelId="{B705255B-5342-4D30-B4B1-2E62BA407642}" type="presParOf" srcId="{A66379EA-4380-43D4-91E3-DFE71D53C57C}" destId="{6ECCF3D0-4C40-4695-8097-8C92E8A6DC26}" srcOrd="1" destOrd="0" presId="urn:microsoft.com/office/officeart/2009/3/layout/HorizontalOrganizationChart"/>
    <dgm:cxn modelId="{406A739B-B05B-4123-8768-5BEC5BFD42D6}" type="presParOf" srcId="{5AFA04F4-6B5E-4E33-A2E5-604C27D366CA}" destId="{D8BFF160-9B90-40DA-A045-5B292FCD86D1}" srcOrd="1" destOrd="0" presId="urn:microsoft.com/office/officeart/2009/3/layout/HorizontalOrganizationChart"/>
    <dgm:cxn modelId="{E37B58A1-1DB3-4FE6-9B51-656F544ED87F}" type="presParOf" srcId="{D8BFF160-9B90-40DA-A045-5B292FCD86D1}" destId="{7C324116-7DAE-4C4E-8A7C-E13FE5A01AE2}" srcOrd="0" destOrd="0" presId="urn:microsoft.com/office/officeart/2009/3/layout/HorizontalOrganizationChart"/>
    <dgm:cxn modelId="{99B5AFF7-7888-4C39-98FB-941BC83094AE}" type="presParOf" srcId="{D8BFF160-9B90-40DA-A045-5B292FCD86D1}" destId="{0675AA4F-55B9-4644-ABED-A57643CA949E}" srcOrd="1" destOrd="0" presId="urn:microsoft.com/office/officeart/2009/3/layout/HorizontalOrganizationChart"/>
    <dgm:cxn modelId="{B1CB3067-B59E-48AF-A29F-6B5995E60AB4}" type="presParOf" srcId="{0675AA4F-55B9-4644-ABED-A57643CA949E}" destId="{D4827B90-3328-42FE-98EA-7572B666B685}" srcOrd="0" destOrd="0" presId="urn:microsoft.com/office/officeart/2009/3/layout/HorizontalOrganizationChart"/>
    <dgm:cxn modelId="{A672522E-BC24-466A-90DC-CE1386735A51}" type="presParOf" srcId="{D4827B90-3328-42FE-98EA-7572B666B685}" destId="{6058A4F5-0E93-4772-A001-743C67CF3F1D}" srcOrd="0" destOrd="0" presId="urn:microsoft.com/office/officeart/2009/3/layout/HorizontalOrganizationChart"/>
    <dgm:cxn modelId="{74B2605B-A793-46FC-AEE2-82BEF0C68DBC}" type="presParOf" srcId="{D4827B90-3328-42FE-98EA-7572B666B685}" destId="{A8986382-93D7-42CC-A60D-E15C6FD64D1D}" srcOrd="1" destOrd="0" presId="urn:microsoft.com/office/officeart/2009/3/layout/HorizontalOrganizationChart"/>
    <dgm:cxn modelId="{80FF91A5-4F29-4E78-8804-ECF68B43DED6}" type="presParOf" srcId="{0675AA4F-55B9-4644-ABED-A57643CA949E}" destId="{4167E90D-FEF1-443C-9D4E-7D51E27E0724}" srcOrd="1" destOrd="0" presId="urn:microsoft.com/office/officeart/2009/3/layout/HorizontalOrganizationChart"/>
    <dgm:cxn modelId="{F75B9A84-D838-455C-AC04-8F5E324FB5FE}" type="presParOf" srcId="{0675AA4F-55B9-4644-ABED-A57643CA949E}" destId="{3D670AF1-816D-487D-9031-34CDEB5D90F4}" srcOrd="2" destOrd="0" presId="urn:microsoft.com/office/officeart/2009/3/layout/HorizontalOrganizationChart"/>
    <dgm:cxn modelId="{8BBB1713-DC26-427F-93B8-B50FCC914C12}" type="presParOf" srcId="{D8BFF160-9B90-40DA-A045-5B292FCD86D1}" destId="{55AD40E6-2E39-430C-8174-0E5C789BDFCC}" srcOrd="2" destOrd="0" presId="urn:microsoft.com/office/officeart/2009/3/layout/HorizontalOrganizationChart"/>
    <dgm:cxn modelId="{6D4A9E0A-5ABC-41E6-8E7D-F5D478C99CFD}" type="presParOf" srcId="{D8BFF160-9B90-40DA-A045-5B292FCD86D1}" destId="{9B5B4B10-E1EE-4503-ABA9-C184B44561F7}" srcOrd="3" destOrd="0" presId="urn:microsoft.com/office/officeart/2009/3/layout/HorizontalOrganizationChart"/>
    <dgm:cxn modelId="{365559DA-1E93-4F3B-B0B5-6A4146BA0BC6}" type="presParOf" srcId="{9B5B4B10-E1EE-4503-ABA9-C184B44561F7}" destId="{C96FF517-B185-436C-B73E-2CC117568A58}" srcOrd="0" destOrd="0" presId="urn:microsoft.com/office/officeart/2009/3/layout/HorizontalOrganizationChart"/>
    <dgm:cxn modelId="{7179EA11-3988-4AA2-9CF9-B10D335A206E}" type="presParOf" srcId="{C96FF517-B185-436C-B73E-2CC117568A58}" destId="{17B07FDB-C394-4FFB-8A5F-FE8983C35E98}" srcOrd="0" destOrd="0" presId="urn:microsoft.com/office/officeart/2009/3/layout/HorizontalOrganizationChart"/>
    <dgm:cxn modelId="{3F34C438-C50E-487D-A400-56469686D75B}" type="presParOf" srcId="{C96FF517-B185-436C-B73E-2CC117568A58}" destId="{4B41F8DA-56C9-4C66-9FBD-DE4B212EAB9E}" srcOrd="1" destOrd="0" presId="urn:microsoft.com/office/officeart/2009/3/layout/HorizontalOrganizationChart"/>
    <dgm:cxn modelId="{0F33984C-1317-404C-B0AA-FEB27E2B0612}" type="presParOf" srcId="{9B5B4B10-E1EE-4503-ABA9-C184B44561F7}" destId="{F6EDA9EB-8C8D-40CD-8F35-3DB4A02A6A6B}" srcOrd="1" destOrd="0" presId="urn:microsoft.com/office/officeart/2009/3/layout/HorizontalOrganizationChart"/>
    <dgm:cxn modelId="{2BA75B05-6787-4002-9D4A-2FD8F95E8464}" type="presParOf" srcId="{F6EDA9EB-8C8D-40CD-8F35-3DB4A02A6A6B}" destId="{1783F118-63C0-408A-A0A6-DE63B9D84EAD}" srcOrd="0" destOrd="0" presId="urn:microsoft.com/office/officeart/2009/3/layout/HorizontalOrganizationChart"/>
    <dgm:cxn modelId="{F7C4FCBD-0CE3-4F64-AF32-6E3A18813058}" type="presParOf" srcId="{F6EDA9EB-8C8D-40CD-8F35-3DB4A02A6A6B}" destId="{2F225AD4-39D2-462A-88BD-BC3B5AE0E41A}" srcOrd="1" destOrd="0" presId="urn:microsoft.com/office/officeart/2009/3/layout/HorizontalOrganizationChart"/>
    <dgm:cxn modelId="{661EB80B-B842-4EDB-9848-E325C583693B}" type="presParOf" srcId="{2F225AD4-39D2-462A-88BD-BC3B5AE0E41A}" destId="{E652DEB8-8132-43EE-813A-04DF0DCE3480}" srcOrd="0" destOrd="0" presId="urn:microsoft.com/office/officeart/2009/3/layout/HorizontalOrganizationChart"/>
    <dgm:cxn modelId="{711D46E1-4E75-4042-BEB5-33908B48FE2E}" type="presParOf" srcId="{E652DEB8-8132-43EE-813A-04DF0DCE3480}" destId="{235FD110-E20A-4A18-A9F7-AAA906BFBF9A}" srcOrd="0" destOrd="0" presId="urn:microsoft.com/office/officeart/2009/3/layout/HorizontalOrganizationChart"/>
    <dgm:cxn modelId="{196FC531-8DFB-4160-9E16-3CBAB6943D6A}" type="presParOf" srcId="{E652DEB8-8132-43EE-813A-04DF0DCE3480}" destId="{3906D7FA-18CC-442D-89DE-4F40EF11B446}" srcOrd="1" destOrd="0" presId="urn:microsoft.com/office/officeart/2009/3/layout/HorizontalOrganizationChart"/>
    <dgm:cxn modelId="{2F12FC39-FF4B-4D06-9568-21BDEF5541AC}" type="presParOf" srcId="{2F225AD4-39D2-462A-88BD-BC3B5AE0E41A}" destId="{3C81DA87-B090-4901-986B-5103BD40BC08}" srcOrd="1" destOrd="0" presId="urn:microsoft.com/office/officeart/2009/3/layout/HorizontalOrganizationChart"/>
    <dgm:cxn modelId="{EAEC1D11-0939-404C-B0A2-954159E777E3}" type="presParOf" srcId="{2F225AD4-39D2-462A-88BD-BC3B5AE0E41A}" destId="{4BE5071B-C5C9-4B1F-ADBE-689A1EBA48F3}" srcOrd="2" destOrd="0" presId="urn:microsoft.com/office/officeart/2009/3/layout/HorizontalOrganizationChart"/>
    <dgm:cxn modelId="{165C0BAA-2024-4959-B4A1-F99B946F3A8F}" type="presParOf" srcId="{F6EDA9EB-8C8D-40CD-8F35-3DB4A02A6A6B}" destId="{42C66D7F-0447-4C11-9509-74C0E831FDA7}" srcOrd="2" destOrd="0" presId="urn:microsoft.com/office/officeart/2009/3/layout/HorizontalOrganizationChart"/>
    <dgm:cxn modelId="{50FA4B87-D7D9-4901-9308-CFAEC74CE4AD}" type="presParOf" srcId="{F6EDA9EB-8C8D-40CD-8F35-3DB4A02A6A6B}" destId="{EBCC78AD-90FF-4E51-A8F1-B5D88AAF33DD}" srcOrd="3" destOrd="0" presId="urn:microsoft.com/office/officeart/2009/3/layout/HorizontalOrganizationChart"/>
    <dgm:cxn modelId="{9A4DCC9E-4719-4C21-88BD-E160D00AA800}" type="presParOf" srcId="{EBCC78AD-90FF-4E51-A8F1-B5D88AAF33DD}" destId="{F194E4A0-9580-41C6-8071-FF8711B3E14B}" srcOrd="0" destOrd="0" presId="urn:microsoft.com/office/officeart/2009/3/layout/HorizontalOrganizationChart"/>
    <dgm:cxn modelId="{3E248F27-AC79-49CE-B8F2-A943393863DA}" type="presParOf" srcId="{F194E4A0-9580-41C6-8071-FF8711B3E14B}" destId="{D1AA409D-EFE3-46E8-ABEB-AC13247892C8}" srcOrd="0" destOrd="0" presId="urn:microsoft.com/office/officeart/2009/3/layout/HorizontalOrganizationChart"/>
    <dgm:cxn modelId="{9BC5D928-AA1E-4D28-975D-966483104828}" type="presParOf" srcId="{F194E4A0-9580-41C6-8071-FF8711B3E14B}" destId="{6C59FEA9-6E45-4F2E-B76F-FA2BEF6F7532}" srcOrd="1" destOrd="0" presId="urn:microsoft.com/office/officeart/2009/3/layout/HorizontalOrganizationChart"/>
    <dgm:cxn modelId="{D70AC9A6-9D6C-4773-9CFE-ACF20E3EE99E}" type="presParOf" srcId="{EBCC78AD-90FF-4E51-A8F1-B5D88AAF33DD}" destId="{DC07F894-D1A5-40D4-A9EF-74F1E7301374}" srcOrd="1" destOrd="0" presId="urn:microsoft.com/office/officeart/2009/3/layout/HorizontalOrganizationChart"/>
    <dgm:cxn modelId="{6DB5199E-C246-485B-9559-512130498F71}" type="presParOf" srcId="{EBCC78AD-90FF-4E51-A8F1-B5D88AAF33DD}" destId="{7872E095-55D6-4D46-AFA3-57401DE4FE42}" srcOrd="2" destOrd="0" presId="urn:microsoft.com/office/officeart/2009/3/layout/HorizontalOrganizationChart"/>
    <dgm:cxn modelId="{A5464E77-7272-43D1-BF89-D07D76CEA9AE}" type="presParOf" srcId="{9B5B4B10-E1EE-4503-ABA9-C184B44561F7}" destId="{BE2DC000-A3BE-4194-84D4-01BF928962EC}" srcOrd="2" destOrd="0" presId="urn:microsoft.com/office/officeart/2009/3/layout/HorizontalOrganizationChart"/>
    <dgm:cxn modelId="{DA147395-6D3F-4A26-A56C-7E5DFA7D2AAF}" type="presParOf" srcId="{5AFA04F4-6B5E-4E33-A2E5-604C27D366CA}" destId="{CA3FF902-050E-4F68-BD57-8B1395DDF8A0}" srcOrd="2" destOrd="0" presId="urn:microsoft.com/office/officeart/2009/3/layout/HorizontalOrganizationChart"/>
    <dgm:cxn modelId="{F0C0099A-607E-4777-BB90-DBF3D8E8AAFC}" type="presParOf" srcId="{8A752D6D-8A5A-410B-92C1-1E58674BEB18}" destId="{D898B0B9-DF02-4899-A254-40FE6C9D175E}"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5FC56-6FF2-48D3-B4D5-7418100FC875}">
      <dsp:nvSpPr>
        <dsp:cNvPr id="0" name=""/>
        <dsp:cNvSpPr/>
      </dsp:nvSpPr>
      <dsp:spPr>
        <a:xfrm>
          <a:off x="6879579" y="2398572"/>
          <a:ext cx="601192" cy="1938844"/>
        </a:xfrm>
        <a:custGeom>
          <a:avLst/>
          <a:gdLst/>
          <a:ahLst/>
          <a:cxnLst/>
          <a:rect l="0" t="0" r="0" b="0"/>
          <a:pathLst>
            <a:path>
              <a:moveTo>
                <a:pt x="0" y="0"/>
              </a:moveTo>
              <a:lnTo>
                <a:pt x="300596" y="0"/>
              </a:lnTo>
              <a:lnTo>
                <a:pt x="300596" y="1938844"/>
              </a:lnTo>
              <a:lnTo>
                <a:pt x="601192" y="193884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C70DE9-DC9B-4A33-8FEB-B08B963BDE65}">
      <dsp:nvSpPr>
        <dsp:cNvPr id="0" name=""/>
        <dsp:cNvSpPr/>
      </dsp:nvSpPr>
      <dsp:spPr>
        <a:xfrm>
          <a:off x="6879579" y="2398572"/>
          <a:ext cx="601192" cy="646281"/>
        </a:xfrm>
        <a:custGeom>
          <a:avLst/>
          <a:gdLst/>
          <a:ahLst/>
          <a:cxnLst/>
          <a:rect l="0" t="0" r="0" b="0"/>
          <a:pathLst>
            <a:path>
              <a:moveTo>
                <a:pt x="0" y="0"/>
              </a:moveTo>
              <a:lnTo>
                <a:pt x="300596" y="0"/>
              </a:lnTo>
              <a:lnTo>
                <a:pt x="300596" y="646281"/>
              </a:lnTo>
              <a:lnTo>
                <a:pt x="601192" y="64628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A70813-7011-4B7B-ACDB-8C019883BADB}">
      <dsp:nvSpPr>
        <dsp:cNvPr id="0" name=""/>
        <dsp:cNvSpPr/>
      </dsp:nvSpPr>
      <dsp:spPr>
        <a:xfrm>
          <a:off x="6879579" y="1752291"/>
          <a:ext cx="601192" cy="646281"/>
        </a:xfrm>
        <a:custGeom>
          <a:avLst/>
          <a:gdLst/>
          <a:ahLst/>
          <a:cxnLst/>
          <a:rect l="0" t="0" r="0" b="0"/>
          <a:pathLst>
            <a:path>
              <a:moveTo>
                <a:pt x="0" y="646281"/>
              </a:moveTo>
              <a:lnTo>
                <a:pt x="300596" y="646281"/>
              </a:lnTo>
              <a:lnTo>
                <a:pt x="300596" y="0"/>
              </a:lnTo>
              <a:lnTo>
                <a:pt x="601192"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4B216B-B897-4CB0-8B25-ADBB68335012}">
      <dsp:nvSpPr>
        <dsp:cNvPr id="0" name=""/>
        <dsp:cNvSpPr/>
      </dsp:nvSpPr>
      <dsp:spPr>
        <a:xfrm>
          <a:off x="6879579" y="459728"/>
          <a:ext cx="601192" cy="1938844"/>
        </a:xfrm>
        <a:custGeom>
          <a:avLst/>
          <a:gdLst/>
          <a:ahLst/>
          <a:cxnLst/>
          <a:rect l="0" t="0" r="0" b="0"/>
          <a:pathLst>
            <a:path>
              <a:moveTo>
                <a:pt x="0" y="1938844"/>
              </a:moveTo>
              <a:lnTo>
                <a:pt x="300596" y="1938844"/>
              </a:lnTo>
              <a:lnTo>
                <a:pt x="300596" y="0"/>
              </a:lnTo>
              <a:lnTo>
                <a:pt x="601192"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1BC745-A672-45A8-91F0-3BBB69484340}">
      <dsp:nvSpPr>
        <dsp:cNvPr id="0" name=""/>
        <dsp:cNvSpPr/>
      </dsp:nvSpPr>
      <dsp:spPr>
        <a:xfrm>
          <a:off x="3272427" y="1752291"/>
          <a:ext cx="601192" cy="646281"/>
        </a:xfrm>
        <a:custGeom>
          <a:avLst/>
          <a:gdLst/>
          <a:ahLst/>
          <a:cxnLst/>
          <a:rect l="0" t="0" r="0" b="0"/>
          <a:pathLst>
            <a:path>
              <a:moveTo>
                <a:pt x="0" y="0"/>
              </a:moveTo>
              <a:lnTo>
                <a:pt x="300596" y="0"/>
              </a:lnTo>
              <a:lnTo>
                <a:pt x="300596" y="646281"/>
              </a:lnTo>
              <a:lnTo>
                <a:pt x="601192" y="64628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A4BEE2-BB6B-4F50-A3C0-9A50A13A18E1}">
      <dsp:nvSpPr>
        <dsp:cNvPr id="0" name=""/>
        <dsp:cNvSpPr/>
      </dsp:nvSpPr>
      <dsp:spPr>
        <a:xfrm>
          <a:off x="3272427" y="1106009"/>
          <a:ext cx="601192" cy="646281"/>
        </a:xfrm>
        <a:custGeom>
          <a:avLst/>
          <a:gdLst/>
          <a:ahLst/>
          <a:cxnLst/>
          <a:rect l="0" t="0" r="0" b="0"/>
          <a:pathLst>
            <a:path>
              <a:moveTo>
                <a:pt x="0" y="646281"/>
              </a:moveTo>
              <a:lnTo>
                <a:pt x="300596" y="646281"/>
              </a:lnTo>
              <a:lnTo>
                <a:pt x="300596" y="0"/>
              </a:lnTo>
              <a:lnTo>
                <a:pt x="601192"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B57009-2806-4929-8FE0-A125CC62F70A}">
      <dsp:nvSpPr>
        <dsp:cNvPr id="0" name=""/>
        <dsp:cNvSpPr/>
      </dsp:nvSpPr>
      <dsp:spPr>
        <a:xfrm>
          <a:off x="266467" y="1293882"/>
          <a:ext cx="3005960" cy="91681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cs-CZ" sz="3100" kern="1200" dirty="0"/>
            <a:t>Soukromé právo</a:t>
          </a:r>
        </a:p>
      </dsp:txBody>
      <dsp:txXfrm>
        <a:off x="266467" y="1293882"/>
        <a:ext cx="3005960" cy="916817"/>
      </dsp:txXfrm>
    </dsp:sp>
    <dsp:sp modelId="{218BACF0-5F5D-4955-B49E-D9F6CF2EE6A7}">
      <dsp:nvSpPr>
        <dsp:cNvPr id="0" name=""/>
        <dsp:cNvSpPr/>
      </dsp:nvSpPr>
      <dsp:spPr>
        <a:xfrm>
          <a:off x="3873619" y="647600"/>
          <a:ext cx="3005960" cy="91681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cs-CZ" sz="3100" kern="1200" dirty="0"/>
            <a:t>Obecné občanské právo</a:t>
          </a:r>
        </a:p>
      </dsp:txBody>
      <dsp:txXfrm>
        <a:off x="3873619" y="647600"/>
        <a:ext cx="3005960" cy="916817"/>
      </dsp:txXfrm>
    </dsp:sp>
    <dsp:sp modelId="{CEA71FAC-2850-4FE8-AFD9-8BEE00AE827D}">
      <dsp:nvSpPr>
        <dsp:cNvPr id="0" name=""/>
        <dsp:cNvSpPr/>
      </dsp:nvSpPr>
      <dsp:spPr>
        <a:xfrm>
          <a:off x="3873619" y="1940163"/>
          <a:ext cx="3005960" cy="91681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cs-CZ" sz="3100" kern="1200" dirty="0"/>
            <a:t>Zvláštní soukromá práva</a:t>
          </a:r>
        </a:p>
      </dsp:txBody>
      <dsp:txXfrm>
        <a:off x="3873619" y="1940163"/>
        <a:ext cx="3005960" cy="916817"/>
      </dsp:txXfrm>
    </dsp:sp>
    <dsp:sp modelId="{3E5B1277-36B3-4328-AF09-474D86EE3AB9}">
      <dsp:nvSpPr>
        <dsp:cNvPr id="0" name=""/>
        <dsp:cNvSpPr/>
      </dsp:nvSpPr>
      <dsp:spPr>
        <a:xfrm>
          <a:off x="7480771" y="1319"/>
          <a:ext cx="3005960" cy="91681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cs-CZ" sz="3100" kern="1200" dirty="0"/>
            <a:t>Obchodní právo</a:t>
          </a:r>
        </a:p>
      </dsp:txBody>
      <dsp:txXfrm>
        <a:off x="7480771" y="1319"/>
        <a:ext cx="3005960" cy="916817"/>
      </dsp:txXfrm>
    </dsp:sp>
    <dsp:sp modelId="{7294DEBF-1B38-42A6-AB2B-4FCC0A43A81F}">
      <dsp:nvSpPr>
        <dsp:cNvPr id="0" name=""/>
        <dsp:cNvSpPr/>
      </dsp:nvSpPr>
      <dsp:spPr>
        <a:xfrm>
          <a:off x="7480771" y="1293882"/>
          <a:ext cx="3005960" cy="91681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cs-CZ" sz="3100" kern="1200" dirty="0"/>
            <a:t>Pracovní právo</a:t>
          </a:r>
        </a:p>
      </dsp:txBody>
      <dsp:txXfrm>
        <a:off x="7480771" y="1293882"/>
        <a:ext cx="3005960" cy="916817"/>
      </dsp:txXfrm>
    </dsp:sp>
    <dsp:sp modelId="{BC1E0563-5A22-4C21-B599-A3663AD5EE0B}">
      <dsp:nvSpPr>
        <dsp:cNvPr id="0" name=""/>
        <dsp:cNvSpPr/>
      </dsp:nvSpPr>
      <dsp:spPr>
        <a:xfrm>
          <a:off x="7480771" y="2586445"/>
          <a:ext cx="3005960" cy="91681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cs-CZ" sz="3100" kern="1200" dirty="0"/>
            <a:t>Spotřebitelské právo</a:t>
          </a:r>
        </a:p>
      </dsp:txBody>
      <dsp:txXfrm>
        <a:off x="7480771" y="2586445"/>
        <a:ext cx="3005960" cy="916817"/>
      </dsp:txXfrm>
    </dsp:sp>
    <dsp:sp modelId="{B4B79EF9-A725-48F3-ABF3-B365E31BB548}">
      <dsp:nvSpPr>
        <dsp:cNvPr id="0" name=""/>
        <dsp:cNvSpPr/>
      </dsp:nvSpPr>
      <dsp:spPr>
        <a:xfrm>
          <a:off x="7480771" y="3879007"/>
          <a:ext cx="3005960" cy="91681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cs-CZ" sz="3100" kern="1200" dirty="0"/>
            <a:t>Právo duševního vlastnictví</a:t>
          </a:r>
        </a:p>
      </dsp:txBody>
      <dsp:txXfrm>
        <a:off x="7480771" y="3879007"/>
        <a:ext cx="3005960" cy="9168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70DE9-DC9B-4A33-8FEB-B08B963BDE65}">
      <dsp:nvSpPr>
        <dsp:cNvPr id="0" name=""/>
        <dsp:cNvSpPr/>
      </dsp:nvSpPr>
      <dsp:spPr>
        <a:xfrm>
          <a:off x="6099375" y="3641747"/>
          <a:ext cx="289110" cy="932380"/>
        </a:xfrm>
        <a:custGeom>
          <a:avLst/>
          <a:gdLst/>
          <a:ahLst/>
          <a:cxnLst/>
          <a:rect l="0" t="0" r="0" b="0"/>
          <a:pathLst>
            <a:path>
              <a:moveTo>
                <a:pt x="0" y="0"/>
              </a:moveTo>
              <a:lnTo>
                <a:pt x="144555" y="0"/>
              </a:lnTo>
              <a:lnTo>
                <a:pt x="144555" y="932380"/>
              </a:lnTo>
              <a:lnTo>
                <a:pt x="289110" y="93238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A70813-7011-4B7B-ACDB-8C019883BADB}">
      <dsp:nvSpPr>
        <dsp:cNvPr id="0" name=""/>
        <dsp:cNvSpPr/>
      </dsp:nvSpPr>
      <dsp:spPr>
        <a:xfrm>
          <a:off x="6099375" y="3641747"/>
          <a:ext cx="289110" cy="310793"/>
        </a:xfrm>
        <a:custGeom>
          <a:avLst/>
          <a:gdLst/>
          <a:ahLst/>
          <a:cxnLst/>
          <a:rect l="0" t="0" r="0" b="0"/>
          <a:pathLst>
            <a:path>
              <a:moveTo>
                <a:pt x="0" y="0"/>
              </a:moveTo>
              <a:lnTo>
                <a:pt x="144555" y="0"/>
              </a:lnTo>
              <a:lnTo>
                <a:pt x="144555" y="310793"/>
              </a:lnTo>
              <a:lnTo>
                <a:pt x="289110" y="31079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4B216B-B897-4CB0-8B25-ADBB68335012}">
      <dsp:nvSpPr>
        <dsp:cNvPr id="0" name=""/>
        <dsp:cNvSpPr/>
      </dsp:nvSpPr>
      <dsp:spPr>
        <a:xfrm>
          <a:off x="6099375" y="3330953"/>
          <a:ext cx="289110" cy="310793"/>
        </a:xfrm>
        <a:custGeom>
          <a:avLst/>
          <a:gdLst/>
          <a:ahLst/>
          <a:cxnLst/>
          <a:rect l="0" t="0" r="0" b="0"/>
          <a:pathLst>
            <a:path>
              <a:moveTo>
                <a:pt x="0" y="310793"/>
              </a:moveTo>
              <a:lnTo>
                <a:pt x="144555" y="310793"/>
              </a:lnTo>
              <a:lnTo>
                <a:pt x="144555" y="0"/>
              </a:lnTo>
              <a:lnTo>
                <a:pt x="289110"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666A33-258D-4951-94DF-6337750CFCF0}">
      <dsp:nvSpPr>
        <dsp:cNvPr id="0" name=""/>
        <dsp:cNvSpPr/>
      </dsp:nvSpPr>
      <dsp:spPr>
        <a:xfrm>
          <a:off x="6099375" y="2709366"/>
          <a:ext cx="289110" cy="932380"/>
        </a:xfrm>
        <a:custGeom>
          <a:avLst/>
          <a:gdLst/>
          <a:ahLst/>
          <a:cxnLst/>
          <a:rect l="0" t="0" r="0" b="0"/>
          <a:pathLst>
            <a:path>
              <a:moveTo>
                <a:pt x="0" y="932380"/>
              </a:moveTo>
              <a:lnTo>
                <a:pt x="144555" y="932380"/>
              </a:lnTo>
              <a:lnTo>
                <a:pt x="144555" y="0"/>
              </a:lnTo>
              <a:lnTo>
                <a:pt x="289110"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1BC745-A672-45A8-91F0-3BBB69484340}">
      <dsp:nvSpPr>
        <dsp:cNvPr id="0" name=""/>
        <dsp:cNvSpPr/>
      </dsp:nvSpPr>
      <dsp:spPr>
        <a:xfrm>
          <a:off x="4364713" y="2398572"/>
          <a:ext cx="289110" cy="1243174"/>
        </a:xfrm>
        <a:custGeom>
          <a:avLst/>
          <a:gdLst/>
          <a:ahLst/>
          <a:cxnLst/>
          <a:rect l="0" t="0" r="0" b="0"/>
          <a:pathLst>
            <a:path>
              <a:moveTo>
                <a:pt x="0" y="0"/>
              </a:moveTo>
              <a:lnTo>
                <a:pt x="144555" y="0"/>
              </a:lnTo>
              <a:lnTo>
                <a:pt x="144555" y="1243174"/>
              </a:lnTo>
              <a:lnTo>
                <a:pt x="289110" y="124317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19A78A-29A9-4677-A307-22A1D36794D8}">
      <dsp:nvSpPr>
        <dsp:cNvPr id="0" name=""/>
        <dsp:cNvSpPr/>
      </dsp:nvSpPr>
      <dsp:spPr>
        <a:xfrm>
          <a:off x="6099375" y="1155397"/>
          <a:ext cx="289110" cy="932380"/>
        </a:xfrm>
        <a:custGeom>
          <a:avLst/>
          <a:gdLst/>
          <a:ahLst/>
          <a:cxnLst/>
          <a:rect l="0" t="0" r="0" b="0"/>
          <a:pathLst>
            <a:path>
              <a:moveTo>
                <a:pt x="0" y="0"/>
              </a:moveTo>
              <a:lnTo>
                <a:pt x="144555" y="0"/>
              </a:lnTo>
              <a:lnTo>
                <a:pt x="144555" y="932380"/>
              </a:lnTo>
              <a:lnTo>
                <a:pt x="289110" y="93238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B774F9-3E7B-47E1-B15D-F1FE48287E59}">
      <dsp:nvSpPr>
        <dsp:cNvPr id="0" name=""/>
        <dsp:cNvSpPr/>
      </dsp:nvSpPr>
      <dsp:spPr>
        <a:xfrm>
          <a:off x="6099375" y="1155397"/>
          <a:ext cx="289110" cy="310793"/>
        </a:xfrm>
        <a:custGeom>
          <a:avLst/>
          <a:gdLst/>
          <a:ahLst/>
          <a:cxnLst/>
          <a:rect l="0" t="0" r="0" b="0"/>
          <a:pathLst>
            <a:path>
              <a:moveTo>
                <a:pt x="0" y="0"/>
              </a:moveTo>
              <a:lnTo>
                <a:pt x="144555" y="0"/>
              </a:lnTo>
              <a:lnTo>
                <a:pt x="144555" y="310793"/>
              </a:lnTo>
              <a:lnTo>
                <a:pt x="289110" y="31079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8F46D3-3477-4598-86AA-CC7194B945A0}">
      <dsp:nvSpPr>
        <dsp:cNvPr id="0" name=""/>
        <dsp:cNvSpPr/>
      </dsp:nvSpPr>
      <dsp:spPr>
        <a:xfrm>
          <a:off x="6099375" y="844604"/>
          <a:ext cx="289110" cy="310793"/>
        </a:xfrm>
        <a:custGeom>
          <a:avLst/>
          <a:gdLst/>
          <a:ahLst/>
          <a:cxnLst/>
          <a:rect l="0" t="0" r="0" b="0"/>
          <a:pathLst>
            <a:path>
              <a:moveTo>
                <a:pt x="0" y="310793"/>
              </a:moveTo>
              <a:lnTo>
                <a:pt x="144555" y="310793"/>
              </a:lnTo>
              <a:lnTo>
                <a:pt x="144555" y="0"/>
              </a:lnTo>
              <a:lnTo>
                <a:pt x="289110"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947AF4-E6B0-4562-AF95-1153A600BFA4}">
      <dsp:nvSpPr>
        <dsp:cNvPr id="0" name=""/>
        <dsp:cNvSpPr/>
      </dsp:nvSpPr>
      <dsp:spPr>
        <a:xfrm>
          <a:off x="6099375" y="223017"/>
          <a:ext cx="289110" cy="932380"/>
        </a:xfrm>
        <a:custGeom>
          <a:avLst/>
          <a:gdLst/>
          <a:ahLst/>
          <a:cxnLst/>
          <a:rect l="0" t="0" r="0" b="0"/>
          <a:pathLst>
            <a:path>
              <a:moveTo>
                <a:pt x="0" y="932380"/>
              </a:moveTo>
              <a:lnTo>
                <a:pt x="144555" y="932380"/>
              </a:lnTo>
              <a:lnTo>
                <a:pt x="144555" y="0"/>
              </a:lnTo>
              <a:lnTo>
                <a:pt x="289110"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A4BEE2-BB6B-4F50-A3C0-9A50A13A18E1}">
      <dsp:nvSpPr>
        <dsp:cNvPr id="0" name=""/>
        <dsp:cNvSpPr/>
      </dsp:nvSpPr>
      <dsp:spPr>
        <a:xfrm>
          <a:off x="4364713" y="1155397"/>
          <a:ext cx="289110" cy="1243174"/>
        </a:xfrm>
        <a:custGeom>
          <a:avLst/>
          <a:gdLst/>
          <a:ahLst/>
          <a:cxnLst/>
          <a:rect l="0" t="0" r="0" b="0"/>
          <a:pathLst>
            <a:path>
              <a:moveTo>
                <a:pt x="0" y="1243174"/>
              </a:moveTo>
              <a:lnTo>
                <a:pt x="144555" y="1243174"/>
              </a:lnTo>
              <a:lnTo>
                <a:pt x="144555" y="0"/>
              </a:lnTo>
              <a:lnTo>
                <a:pt x="289110"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B57009-2806-4929-8FE0-A125CC62F70A}">
      <dsp:nvSpPr>
        <dsp:cNvPr id="0" name=""/>
        <dsp:cNvSpPr/>
      </dsp:nvSpPr>
      <dsp:spPr>
        <a:xfrm>
          <a:off x="2919161" y="2178125"/>
          <a:ext cx="1445551" cy="44089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dirty="0"/>
            <a:t>Občanské právo</a:t>
          </a:r>
        </a:p>
      </dsp:txBody>
      <dsp:txXfrm>
        <a:off x="2919161" y="2178125"/>
        <a:ext cx="1445551" cy="440893"/>
      </dsp:txXfrm>
    </dsp:sp>
    <dsp:sp modelId="{218BACF0-5F5D-4955-B49E-D9F6CF2EE6A7}">
      <dsp:nvSpPr>
        <dsp:cNvPr id="0" name=""/>
        <dsp:cNvSpPr/>
      </dsp:nvSpPr>
      <dsp:spPr>
        <a:xfrm>
          <a:off x="4653823" y="934951"/>
          <a:ext cx="1445551" cy="44089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dirty="0"/>
            <a:t>Obecná část</a:t>
          </a:r>
        </a:p>
      </dsp:txBody>
      <dsp:txXfrm>
        <a:off x="4653823" y="934951"/>
        <a:ext cx="1445551" cy="440893"/>
      </dsp:txXfrm>
    </dsp:sp>
    <dsp:sp modelId="{75AD20BC-4351-4D94-84CF-8F1D70AFC02A}">
      <dsp:nvSpPr>
        <dsp:cNvPr id="0" name=""/>
        <dsp:cNvSpPr/>
      </dsp:nvSpPr>
      <dsp:spPr>
        <a:xfrm>
          <a:off x="6388485" y="2570"/>
          <a:ext cx="1445551" cy="44089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dirty="0"/>
            <a:t>Předmět OP, normy, zásady</a:t>
          </a:r>
        </a:p>
      </dsp:txBody>
      <dsp:txXfrm>
        <a:off x="6388485" y="2570"/>
        <a:ext cx="1445551" cy="440893"/>
      </dsp:txXfrm>
    </dsp:sp>
    <dsp:sp modelId="{76BFEBB4-A051-4CC5-80FB-93EA71995907}">
      <dsp:nvSpPr>
        <dsp:cNvPr id="0" name=""/>
        <dsp:cNvSpPr/>
      </dsp:nvSpPr>
      <dsp:spPr>
        <a:xfrm>
          <a:off x="6388485" y="624157"/>
          <a:ext cx="1445551" cy="44089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dirty="0"/>
            <a:t>Osoby</a:t>
          </a:r>
        </a:p>
      </dsp:txBody>
      <dsp:txXfrm>
        <a:off x="6388485" y="624157"/>
        <a:ext cx="1445551" cy="440893"/>
      </dsp:txXfrm>
    </dsp:sp>
    <dsp:sp modelId="{802EA78A-E7BB-45EA-8013-BA9BCFDBEBED}">
      <dsp:nvSpPr>
        <dsp:cNvPr id="0" name=""/>
        <dsp:cNvSpPr/>
      </dsp:nvSpPr>
      <dsp:spPr>
        <a:xfrm>
          <a:off x="6388485" y="1245744"/>
          <a:ext cx="1445551" cy="44089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dirty="0"/>
            <a:t>Věci</a:t>
          </a:r>
        </a:p>
      </dsp:txBody>
      <dsp:txXfrm>
        <a:off x="6388485" y="1245744"/>
        <a:ext cx="1445551" cy="440893"/>
      </dsp:txXfrm>
    </dsp:sp>
    <dsp:sp modelId="{CF13EC99-28D4-438F-928E-776533BA92CA}">
      <dsp:nvSpPr>
        <dsp:cNvPr id="0" name=""/>
        <dsp:cNvSpPr/>
      </dsp:nvSpPr>
      <dsp:spPr>
        <a:xfrm>
          <a:off x="6388485" y="1867332"/>
          <a:ext cx="1445551" cy="44089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dirty="0"/>
            <a:t>Právní skutečnosti</a:t>
          </a:r>
        </a:p>
      </dsp:txBody>
      <dsp:txXfrm>
        <a:off x="6388485" y="1867332"/>
        <a:ext cx="1445551" cy="440893"/>
      </dsp:txXfrm>
    </dsp:sp>
    <dsp:sp modelId="{CEA71FAC-2850-4FE8-AFD9-8BEE00AE827D}">
      <dsp:nvSpPr>
        <dsp:cNvPr id="0" name=""/>
        <dsp:cNvSpPr/>
      </dsp:nvSpPr>
      <dsp:spPr>
        <a:xfrm>
          <a:off x="4653823" y="3421300"/>
          <a:ext cx="1445551" cy="44089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dirty="0"/>
            <a:t>Zvláštní část</a:t>
          </a:r>
        </a:p>
      </dsp:txBody>
      <dsp:txXfrm>
        <a:off x="4653823" y="3421300"/>
        <a:ext cx="1445551" cy="440893"/>
      </dsp:txXfrm>
    </dsp:sp>
    <dsp:sp modelId="{88422493-A309-413B-94CB-636C4CB4D62A}">
      <dsp:nvSpPr>
        <dsp:cNvPr id="0" name=""/>
        <dsp:cNvSpPr/>
      </dsp:nvSpPr>
      <dsp:spPr>
        <a:xfrm>
          <a:off x="6388485" y="2488919"/>
          <a:ext cx="1445551" cy="44089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dirty="0"/>
            <a:t>Rodinné právo</a:t>
          </a:r>
        </a:p>
      </dsp:txBody>
      <dsp:txXfrm>
        <a:off x="6388485" y="2488919"/>
        <a:ext cx="1445551" cy="440893"/>
      </dsp:txXfrm>
    </dsp:sp>
    <dsp:sp modelId="{3E5B1277-36B3-4328-AF09-474D86EE3AB9}">
      <dsp:nvSpPr>
        <dsp:cNvPr id="0" name=""/>
        <dsp:cNvSpPr/>
      </dsp:nvSpPr>
      <dsp:spPr>
        <a:xfrm>
          <a:off x="6388485" y="3110506"/>
          <a:ext cx="1445551" cy="44089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dirty="0"/>
            <a:t>Věcná práva</a:t>
          </a:r>
        </a:p>
      </dsp:txBody>
      <dsp:txXfrm>
        <a:off x="6388485" y="3110506"/>
        <a:ext cx="1445551" cy="440893"/>
      </dsp:txXfrm>
    </dsp:sp>
    <dsp:sp modelId="{7294DEBF-1B38-42A6-AB2B-4FCC0A43A81F}">
      <dsp:nvSpPr>
        <dsp:cNvPr id="0" name=""/>
        <dsp:cNvSpPr/>
      </dsp:nvSpPr>
      <dsp:spPr>
        <a:xfrm>
          <a:off x="6388485" y="3732094"/>
          <a:ext cx="1445551" cy="44089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dirty="0"/>
            <a:t>Právo dědické</a:t>
          </a:r>
        </a:p>
      </dsp:txBody>
      <dsp:txXfrm>
        <a:off x="6388485" y="3732094"/>
        <a:ext cx="1445551" cy="440893"/>
      </dsp:txXfrm>
    </dsp:sp>
    <dsp:sp modelId="{BC1E0563-5A22-4C21-B599-A3663AD5EE0B}">
      <dsp:nvSpPr>
        <dsp:cNvPr id="0" name=""/>
        <dsp:cNvSpPr/>
      </dsp:nvSpPr>
      <dsp:spPr>
        <a:xfrm>
          <a:off x="6388485" y="4353681"/>
          <a:ext cx="1445551" cy="44089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dirty="0"/>
            <a:t>Závazkové právo</a:t>
          </a:r>
        </a:p>
      </dsp:txBody>
      <dsp:txXfrm>
        <a:off x="6388485" y="4353681"/>
        <a:ext cx="1445551" cy="4408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3550F-5535-4492-9929-76156B6A3EAE}">
      <dsp:nvSpPr>
        <dsp:cNvPr id="0" name=""/>
        <dsp:cNvSpPr/>
      </dsp:nvSpPr>
      <dsp:spPr>
        <a:xfrm>
          <a:off x="3694906" y="2709333"/>
          <a:ext cx="738187" cy="1587103"/>
        </a:xfrm>
        <a:custGeom>
          <a:avLst/>
          <a:gdLst/>
          <a:ahLst/>
          <a:cxnLst/>
          <a:rect l="0" t="0" r="0" b="0"/>
          <a:pathLst>
            <a:path>
              <a:moveTo>
                <a:pt x="0" y="0"/>
              </a:moveTo>
              <a:lnTo>
                <a:pt x="369093" y="0"/>
              </a:lnTo>
              <a:lnTo>
                <a:pt x="369093" y="1587103"/>
              </a:lnTo>
              <a:lnTo>
                <a:pt x="738187" y="158710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45E44C-CFAF-4E5B-9EC4-C2896176751C}">
      <dsp:nvSpPr>
        <dsp:cNvPr id="0" name=""/>
        <dsp:cNvSpPr/>
      </dsp:nvSpPr>
      <dsp:spPr>
        <a:xfrm>
          <a:off x="3694906" y="2663613"/>
          <a:ext cx="738187" cy="91440"/>
        </a:xfrm>
        <a:custGeom>
          <a:avLst/>
          <a:gdLst/>
          <a:ahLst/>
          <a:cxnLst/>
          <a:rect l="0" t="0" r="0" b="0"/>
          <a:pathLst>
            <a:path>
              <a:moveTo>
                <a:pt x="0" y="45720"/>
              </a:moveTo>
              <a:lnTo>
                <a:pt x="738187" y="457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2311F0-E57A-4081-9BE1-670651D23C9A}">
      <dsp:nvSpPr>
        <dsp:cNvPr id="0" name=""/>
        <dsp:cNvSpPr/>
      </dsp:nvSpPr>
      <dsp:spPr>
        <a:xfrm>
          <a:off x="3694906" y="1122230"/>
          <a:ext cx="738187" cy="1587103"/>
        </a:xfrm>
        <a:custGeom>
          <a:avLst/>
          <a:gdLst/>
          <a:ahLst/>
          <a:cxnLst/>
          <a:rect l="0" t="0" r="0" b="0"/>
          <a:pathLst>
            <a:path>
              <a:moveTo>
                <a:pt x="0" y="1587103"/>
              </a:moveTo>
              <a:lnTo>
                <a:pt x="369093" y="1587103"/>
              </a:lnTo>
              <a:lnTo>
                <a:pt x="369093" y="0"/>
              </a:lnTo>
              <a:lnTo>
                <a:pt x="738187"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8B9D6C-8247-4717-AA1A-81D24650AC6E}">
      <dsp:nvSpPr>
        <dsp:cNvPr id="0" name=""/>
        <dsp:cNvSpPr/>
      </dsp:nvSpPr>
      <dsp:spPr>
        <a:xfrm>
          <a:off x="3968" y="2146465"/>
          <a:ext cx="3690937" cy="112573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cs-CZ" sz="4800" kern="1200" dirty="0"/>
            <a:t>Zastoupení</a:t>
          </a:r>
        </a:p>
      </dsp:txBody>
      <dsp:txXfrm>
        <a:off x="3968" y="2146465"/>
        <a:ext cx="3690937" cy="1125735"/>
      </dsp:txXfrm>
    </dsp:sp>
    <dsp:sp modelId="{892E18B5-FB79-4E9D-B1D4-FC3AD9031C46}">
      <dsp:nvSpPr>
        <dsp:cNvPr id="0" name=""/>
        <dsp:cNvSpPr/>
      </dsp:nvSpPr>
      <dsp:spPr>
        <a:xfrm>
          <a:off x="4433093" y="559362"/>
          <a:ext cx="3690937" cy="112573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cs-CZ" sz="4800" kern="1200" dirty="0"/>
            <a:t>Smluvní</a:t>
          </a:r>
        </a:p>
      </dsp:txBody>
      <dsp:txXfrm>
        <a:off x="4433093" y="559362"/>
        <a:ext cx="3690937" cy="1125735"/>
      </dsp:txXfrm>
    </dsp:sp>
    <dsp:sp modelId="{5C522A22-1974-48AA-BD6D-54537EC4D3B6}">
      <dsp:nvSpPr>
        <dsp:cNvPr id="0" name=""/>
        <dsp:cNvSpPr/>
      </dsp:nvSpPr>
      <dsp:spPr>
        <a:xfrm>
          <a:off x="4433093" y="2146465"/>
          <a:ext cx="3690937" cy="112573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cs-CZ" sz="4800" kern="1200" dirty="0"/>
            <a:t>Zákonné</a:t>
          </a:r>
        </a:p>
      </dsp:txBody>
      <dsp:txXfrm>
        <a:off x="4433093" y="2146465"/>
        <a:ext cx="3690937" cy="1125735"/>
      </dsp:txXfrm>
    </dsp:sp>
    <dsp:sp modelId="{F15C942C-EB95-4F8F-8E59-BF17255FA481}">
      <dsp:nvSpPr>
        <dsp:cNvPr id="0" name=""/>
        <dsp:cNvSpPr/>
      </dsp:nvSpPr>
      <dsp:spPr>
        <a:xfrm>
          <a:off x="4433093" y="3733568"/>
          <a:ext cx="3690937" cy="112573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cs-CZ" sz="4800" kern="1200" dirty="0"/>
            <a:t>Opatrovnictví</a:t>
          </a:r>
        </a:p>
      </dsp:txBody>
      <dsp:txXfrm>
        <a:off x="4433093" y="3733568"/>
        <a:ext cx="3690937" cy="11257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5E44C-CFAF-4E5B-9EC4-C2896176751C}">
      <dsp:nvSpPr>
        <dsp:cNvPr id="0" name=""/>
        <dsp:cNvSpPr/>
      </dsp:nvSpPr>
      <dsp:spPr>
        <a:xfrm>
          <a:off x="3694906" y="2709333"/>
          <a:ext cx="738187" cy="793551"/>
        </a:xfrm>
        <a:custGeom>
          <a:avLst/>
          <a:gdLst/>
          <a:ahLst/>
          <a:cxnLst/>
          <a:rect l="0" t="0" r="0" b="0"/>
          <a:pathLst>
            <a:path>
              <a:moveTo>
                <a:pt x="0" y="0"/>
              </a:moveTo>
              <a:lnTo>
                <a:pt x="369093" y="0"/>
              </a:lnTo>
              <a:lnTo>
                <a:pt x="369093" y="793551"/>
              </a:lnTo>
              <a:lnTo>
                <a:pt x="738187" y="79355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2311F0-E57A-4081-9BE1-670651D23C9A}">
      <dsp:nvSpPr>
        <dsp:cNvPr id="0" name=""/>
        <dsp:cNvSpPr/>
      </dsp:nvSpPr>
      <dsp:spPr>
        <a:xfrm>
          <a:off x="3694906" y="1915781"/>
          <a:ext cx="738187" cy="793551"/>
        </a:xfrm>
        <a:custGeom>
          <a:avLst/>
          <a:gdLst/>
          <a:ahLst/>
          <a:cxnLst/>
          <a:rect l="0" t="0" r="0" b="0"/>
          <a:pathLst>
            <a:path>
              <a:moveTo>
                <a:pt x="0" y="793551"/>
              </a:moveTo>
              <a:lnTo>
                <a:pt x="369093" y="793551"/>
              </a:lnTo>
              <a:lnTo>
                <a:pt x="369093" y="0"/>
              </a:lnTo>
              <a:lnTo>
                <a:pt x="738187"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8B9D6C-8247-4717-AA1A-81D24650AC6E}">
      <dsp:nvSpPr>
        <dsp:cNvPr id="0" name=""/>
        <dsp:cNvSpPr/>
      </dsp:nvSpPr>
      <dsp:spPr>
        <a:xfrm>
          <a:off x="3968" y="2146465"/>
          <a:ext cx="3690937" cy="112573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cs-CZ" sz="2700" kern="1200" dirty="0"/>
            <a:t>Právní skutečnosti</a:t>
          </a:r>
        </a:p>
      </dsp:txBody>
      <dsp:txXfrm>
        <a:off x="3968" y="2146465"/>
        <a:ext cx="3690937" cy="1125735"/>
      </dsp:txXfrm>
    </dsp:sp>
    <dsp:sp modelId="{892E18B5-FB79-4E9D-B1D4-FC3AD9031C46}">
      <dsp:nvSpPr>
        <dsp:cNvPr id="0" name=""/>
        <dsp:cNvSpPr/>
      </dsp:nvSpPr>
      <dsp:spPr>
        <a:xfrm>
          <a:off x="4433093" y="1352913"/>
          <a:ext cx="3690937" cy="112573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cs-CZ" sz="2700" kern="1200" dirty="0"/>
            <a:t>Subjektivní (závislé na vůli subjektů, např. právní jednání)</a:t>
          </a:r>
        </a:p>
      </dsp:txBody>
      <dsp:txXfrm>
        <a:off x="4433093" y="1352913"/>
        <a:ext cx="3690937" cy="1125735"/>
      </dsp:txXfrm>
    </dsp:sp>
    <dsp:sp modelId="{5C522A22-1974-48AA-BD6D-54537EC4D3B6}">
      <dsp:nvSpPr>
        <dsp:cNvPr id="0" name=""/>
        <dsp:cNvSpPr/>
      </dsp:nvSpPr>
      <dsp:spPr>
        <a:xfrm>
          <a:off x="4433093" y="2940017"/>
          <a:ext cx="3690937" cy="112573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cs-CZ" sz="2700" kern="1200" dirty="0"/>
            <a:t>Objektivní (nezávislé na vůli subjektů, např. čas)</a:t>
          </a:r>
        </a:p>
      </dsp:txBody>
      <dsp:txXfrm>
        <a:off x="4433093" y="2940017"/>
        <a:ext cx="3690937" cy="11257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66D7F-0447-4C11-9509-74C0E831FDA7}">
      <dsp:nvSpPr>
        <dsp:cNvPr id="0" name=""/>
        <dsp:cNvSpPr/>
      </dsp:nvSpPr>
      <dsp:spPr>
        <a:xfrm>
          <a:off x="8132042" y="3166850"/>
          <a:ext cx="478197" cy="514062"/>
        </a:xfrm>
        <a:custGeom>
          <a:avLst/>
          <a:gdLst/>
          <a:ahLst/>
          <a:cxnLst/>
          <a:rect l="0" t="0" r="0" b="0"/>
          <a:pathLst>
            <a:path>
              <a:moveTo>
                <a:pt x="0" y="0"/>
              </a:moveTo>
              <a:lnTo>
                <a:pt x="239098" y="0"/>
              </a:lnTo>
              <a:lnTo>
                <a:pt x="239098" y="514062"/>
              </a:lnTo>
              <a:lnTo>
                <a:pt x="478197" y="51406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83F118-63C0-408A-A0A6-DE63B9D84EAD}">
      <dsp:nvSpPr>
        <dsp:cNvPr id="0" name=""/>
        <dsp:cNvSpPr/>
      </dsp:nvSpPr>
      <dsp:spPr>
        <a:xfrm>
          <a:off x="8132042" y="2652788"/>
          <a:ext cx="478197" cy="514062"/>
        </a:xfrm>
        <a:custGeom>
          <a:avLst/>
          <a:gdLst/>
          <a:ahLst/>
          <a:cxnLst/>
          <a:rect l="0" t="0" r="0" b="0"/>
          <a:pathLst>
            <a:path>
              <a:moveTo>
                <a:pt x="0" y="514062"/>
              </a:moveTo>
              <a:lnTo>
                <a:pt x="239098" y="514062"/>
              </a:lnTo>
              <a:lnTo>
                <a:pt x="239098" y="0"/>
              </a:lnTo>
              <a:lnTo>
                <a:pt x="478197"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AD40E6-2E39-430C-8174-0E5C789BDFCC}">
      <dsp:nvSpPr>
        <dsp:cNvPr id="0" name=""/>
        <dsp:cNvSpPr/>
      </dsp:nvSpPr>
      <dsp:spPr>
        <a:xfrm>
          <a:off x="5262857" y="2652788"/>
          <a:ext cx="478197" cy="514062"/>
        </a:xfrm>
        <a:custGeom>
          <a:avLst/>
          <a:gdLst/>
          <a:ahLst/>
          <a:cxnLst/>
          <a:rect l="0" t="0" r="0" b="0"/>
          <a:pathLst>
            <a:path>
              <a:moveTo>
                <a:pt x="0" y="0"/>
              </a:moveTo>
              <a:lnTo>
                <a:pt x="239098" y="0"/>
              </a:lnTo>
              <a:lnTo>
                <a:pt x="239098" y="514062"/>
              </a:lnTo>
              <a:lnTo>
                <a:pt x="478197" y="51406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324116-7DAE-4C4E-8A7C-E13FE5A01AE2}">
      <dsp:nvSpPr>
        <dsp:cNvPr id="0" name=""/>
        <dsp:cNvSpPr/>
      </dsp:nvSpPr>
      <dsp:spPr>
        <a:xfrm>
          <a:off x="5262857" y="2138725"/>
          <a:ext cx="478197" cy="514062"/>
        </a:xfrm>
        <a:custGeom>
          <a:avLst/>
          <a:gdLst/>
          <a:ahLst/>
          <a:cxnLst/>
          <a:rect l="0" t="0" r="0" b="0"/>
          <a:pathLst>
            <a:path>
              <a:moveTo>
                <a:pt x="0" y="514062"/>
              </a:moveTo>
              <a:lnTo>
                <a:pt x="239098" y="514062"/>
              </a:lnTo>
              <a:lnTo>
                <a:pt x="239098" y="0"/>
              </a:lnTo>
              <a:lnTo>
                <a:pt x="478197"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45E44C-CFAF-4E5B-9EC4-C2896176751C}">
      <dsp:nvSpPr>
        <dsp:cNvPr id="0" name=""/>
        <dsp:cNvSpPr/>
      </dsp:nvSpPr>
      <dsp:spPr>
        <a:xfrm>
          <a:off x="2393673" y="2138725"/>
          <a:ext cx="478197" cy="514062"/>
        </a:xfrm>
        <a:custGeom>
          <a:avLst/>
          <a:gdLst/>
          <a:ahLst/>
          <a:cxnLst/>
          <a:rect l="0" t="0" r="0" b="0"/>
          <a:pathLst>
            <a:path>
              <a:moveTo>
                <a:pt x="0" y="0"/>
              </a:moveTo>
              <a:lnTo>
                <a:pt x="239098" y="0"/>
              </a:lnTo>
              <a:lnTo>
                <a:pt x="239098" y="514062"/>
              </a:lnTo>
              <a:lnTo>
                <a:pt x="478197" y="51406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2311F0-E57A-4081-9BE1-670651D23C9A}">
      <dsp:nvSpPr>
        <dsp:cNvPr id="0" name=""/>
        <dsp:cNvSpPr/>
      </dsp:nvSpPr>
      <dsp:spPr>
        <a:xfrm>
          <a:off x="2393673" y="1624663"/>
          <a:ext cx="478197" cy="514062"/>
        </a:xfrm>
        <a:custGeom>
          <a:avLst/>
          <a:gdLst/>
          <a:ahLst/>
          <a:cxnLst/>
          <a:rect l="0" t="0" r="0" b="0"/>
          <a:pathLst>
            <a:path>
              <a:moveTo>
                <a:pt x="0" y="514062"/>
              </a:moveTo>
              <a:lnTo>
                <a:pt x="239098" y="514062"/>
              </a:lnTo>
              <a:lnTo>
                <a:pt x="239098" y="0"/>
              </a:lnTo>
              <a:lnTo>
                <a:pt x="478197"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8B9D6C-8247-4717-AA1A-81D24650AC6E}">
      <dsp:nvSpPr>
        <dsp:cNvPr id="0" name=""/>
        <dsp:cNvSpPr/>
      </dsp:nvSpPr>
      <dsp:spPr>
        <a:xfrm>
          <a:off x="2686" y="1774100"/>
          <a:ext cx="2390986" cy="72925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cs-CZ" sz="2600" kern="1200" dirty="0"/>
            <a:t>Právní jednání</a:t>
          </a:r>
        </a:p>
      </dsp:txBody>
      <dsp:txXfrm>
        <a:off x="2686" y="1774100"/>
        <a:ext cx="2390986" cy="729251"/>
      </dsp:txXfrm>
    </dsp:sp>
    <dsp:sp modelId="{892E18B5-FB79-4E9D-B1D4-FC3AD9031C46}">
      <dsp:nvSpPr>
        <dsp:cNvPr id="0" name=""/>
        <dsp:cNvSpPr/>
      </dsp:nvSpPr>
      <dsp:spPr>
        <a:xfrm>
          <a:off x="2871870" y="1260038"/>
          <a:ext cx="2390986" cy="72925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cs-CZ" sz="2600" kern="1200" dirty="0"/>
            <a:t>Zdánlivé (</a:t>
          </a:r>
          <a:r>
            <a:rPr lang="cs-CZ" sz="2600" kern="1200" dirty="0" err="1"/>
            <a:t>neexistentní</a:t>
          </a:r>
          <a:r>
            <a:rPr lang="cs-CZ" sz="2600" kern="1200" dirty="0"/>
            <a:t>)</a:t>
          </a:r>
        </a:p>
      </dsp:txBody>
      <dsp:txXfrm>
        <a:off x="2871870" y="1260038"/>
        <a:ext cx="2390986" cy="729251"/>
      </dsp:txXfrm>
    </dsp:sp>
    <dsp:sp modelId="{5C522A22-1974-48AA-BD6D-54537EC4D3B6}">
      <dsp:nvSpPr>
        <dsp:cNvPr id="0" name=""/>
        <dsp:cNvSpPr/>
      </dsp:nvSpPr>
      <dsp:spPr>
        <a:xfrm>
          <a:off x="2871870" y="2288162"/>
          <a:ext cx="2390986" cy="72925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cs-CZ" sz="2600" kern="1200" dirty="0" err="1"/>
            <a:t>Existentní</a:t>
          </a:r>
          <a:endParaRPr lang="cs-CZ" sz="2600" kern="1200" dirty="0"/>
        </a:p>
      </dsp:txBody>
      <dsp:txXfrm>
        <a:off x="2871870" y="2288162"/>
        <a:ext cx="2390986" cy="729251"/>
      </dsp:txXfrm>
    </dsp:sp>
    <dsp:sp modelId="{6058A4F5-0E93-4772-A001-743C67CF3F1D}">
      <dsp:nvSpPr>
        <dsp:cNvPr id="0" name=""/>
        <dsp:cNvSpPr/>
      </dsp:nvSpPr>
      <dsp:spPr>
        <a:xfrm>
          <a:off x="5741055" y="1774100"/>
          <a:ext cx="2390986" cy="72925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cs-CZ" sz="2600" kern="1200" dirty="0"/>
            <a:t>Platné </a:t>
          </a:r>
        </a:p>
      </dsp:txBody>
      <dsp:txXfrm>
        <a:off x="5741055" y="1774100"/>
        <a:ext cx="2390986" cy="729251"/>
      </dsp:txXfrm>
    </dsp:sp>
    <dsp:sp modelId="{17B07FDB-C394-4FFB-8A5F-FE8983C35E98}">
      <dsp:nvSpPr>
        <dsp:cNvPr id="0" name=""/>
        <dsp:cNvSpPr/>
      </dsp:nvSpPr>
      <dsp:spPr>
        <a:xfrm>
          <a:off x="5741055" y="2802224"/>
          <a:ext cx="2390986" cy="72925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cs-CZ" sz="2600" kern="1200" dirty="0"/>
            <a:t>Neplatné</a:t>
          </a:r>
        </a:p>
      </dsp:txBody>
      <dsp:txXfrm>
        <a:off x="5741055" y="2802224"/>
        <a:ext cx="2390986" cy="729251"/>
      </dsp:txXfrm>
    </dsp:sp>
    <dsp:sp modelId="{235FD110-E20A-4A18-A9F7-AAA906BFBF9A}">
      <dsp:nvSpPr>
        <dsp:cNvPr id="0" name=""/>
        <dsp:cNvSpPr/>
      </dsp:nvSpPr>
      <dsp:spPr>
        <a:xfrm>
          <a:off x="8610239" y="2288162"/>
          <a:ext cx="2390986" cy="72925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cs-CZ" sz="2600" kern="1200" dirty="0"/>
            <a:t>Relativně</a:t>
          </a:r>
        </a:p>
      </dsp:txBody>
      <dsp:txXfrm>
        <a:off x="8610239" y="2288162"/>
        <a:ext cx="2390986" cy="729251"/>
      </dsp:txXfrm>
    </dsp:sp>
    <dsp:sp modelId="{D1AA409D-EFE3-46E8-ABEB-AC13247892C8}">
      <dsp:nvSpPr>
        <dsp:cNvPr id="0" name=""/>
        <dsp:cNvSpPr/>
      </dsp:nvSpPr>
      <dsp:spPr>
        <a:xfrm>
          <a:off x="8610239" y="3316286"/>
          <a:ext cx="2390986" cy="72925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cs-CZ" sz="2600" kern="1200" dirty="0"/>
            <a:t>Absolutně</a:t>
          </a:r>
        </a:p>
      </dsp:txBody>
      <dsp:txXfrm>
        <a:off x="8610239" y="3316286"/>
        <a:ext cx="2390986" cy="729251"/>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a:extLst>
              <a:ext uri="{FF2B5EF4-FFF2-40B4-BE49-F238E27FC236}">
                <a16:creationId xmlns:a16="http://schemas.microsoft.com/office/drawing/2014/main" id="{A937EC70-176A-4ABF-A0B7-55D2E10637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Zástupný symbol pro poznámky 2">
            <a:extLst>
              <a:ext uri="{FF2B5EF4-FFF2-40B4-BE49-F238E27FC236}">
                <a16:creationId xmlns:a16="http://schemas.microsoft.com/office/drawing/2014/main" id="{59B5F54C-C6F1-467B-A08C-B47ACEFE8A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21508" name="Zástupný symbol pro číslo snímku 3">
            <a:extLst>
              <a:ext uri="{FF2B5EF4-FFF2-40B4-BE49-F238E27FC236}">
                <a16:creationId xmlns:a16="http://schemas.microsoft.com/office/drawing/2014/main" id="{CC4D8AC9-BA07-423D-8705-0B545B47D2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A903580-58FB-4B12-BD4C-E000D6DBF486}" type="slidenum">
              <a:rPr lang="cs-CZ" altLang="cs-CZ">
                <a:latin typeface="Arial" panose="020B0604020202020204" pitchFamily="34" charset="0"/>
              </a:rPr>
              <a:pPr>
                <a:spcBef>
                  <a:spcPct val="0"/>
                </a:spcBef>
              </a:pPr>
              <a:t>15</a:t>
            </a:fld>
            <a:endParaRPr lang="cs-CZ"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a:extLst>
              <a:ext uri="{FF2B5EF4-FFF2-40B4-BE49-F238E27FC236}">
                <a16:creationId xmlns:a16="http://schemas.microsoft.com/office/drawing/2014/main" id="{1C3F8583-8E19-47A8-A2B7-33058CB695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Zástupný symbol pro poznámky 2">
            <a:extLst>
              <a:ext uri="{FF2B5EF4-FFF2-40B4-BE49-F238E27FC236}">
                <a16:creationId xmlns:a16="http://schemas.microsoft.com/office/drawing/2014/main" id="{0CFDFC65-AD38-446D-BAED-C1F6A95EFC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25604" name="Zástupný symbol pro číslo snímku 3">
            <a:extLst>
              <a:ext uri="{FF2B5EF4-FFF2-40B4-BE49-F238E27FC236}">
                <a16:creationId xmlns:a16="http://schemas.microsoft.com/office/drawing/2014/main" id="{0C15086D-6C54-46FF-9B3A-B9A3BE941D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495CA4-8497-4E30-9760-DAE8F0C7E751}" type="slidenum">
              <a:rPr lang="cs-CZ" altLang="cs-CZ">
                <a:latin typeface="Arial" panose="020B0604020202020204" pitchFamily="34" charset="0"/>
              </a:rPr>
              <a:pPr>
                <a:spcBef>
                  <a:spcPct val="0"/>
                </a:spcBef>
              </a:pPr>
              <a:t>17</a:t>
            </a:fld>
            <a:endParaRPr lang="cs-CZ"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dpis text - tři sloupce">
    <p:spTree>
      <p:nvGrpSpPr>
        <p:cNvPr id="1" name=""/>
        <p:cNvGrpSpPr/>
        <p:nvPr/>
      </p:nvGrpSpPr>
      <p:grpSpPr>
        <a:xfrm>
          <a:off x="0" y="0"/>
          <a:ext cx="0" cy="0"/>
          <a:chOff x="0" y="0"/>
          <a:chExt cx="0" cy="0"/>
        </a:xfrm>
      </p:grpSpPr>
      <p:sp>
        <p:nvSpPr>
          <p:cNvPr id="7"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sz="1000">
                <a:solidFill>
                  <a:schemeClr val="tx2"/>
                </a:solidFill>
              </a:defRPr>
            </a:lvl1pPr>
          </a:lstStyle>
          <a:p>
            <a:r>
              <a:rPr lang="cs-CZ"/>
              <a:t>Základy soukromého práva</a:t>
            </a:r>
            <a:endParaRPr lang="cs-CZ" dirty="0"/>
          </a:p>
        </p:txBody>
      </p:sp>
      <p:sp>
        <p:nvSpPr>
          <p:cNvPr id="8" name="Rectangle 18"/>
          <p:cNvSpPr>
            <a:spLocks noGrp="1" noChangeArrowheads="1"/>
          </p:cNvSpPr>
          <p:nvPr>
            <p:ph type="sldNum" sz="quarter" idx="4"/>
          </p:nvPr>
        </p:nvSpPr>
        <p:spPr bwMode="auto">
          <a:xfrm>
            <a:off x="413999" y="6228000"/>
            <a:ext cx="304797"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lvl1pPr algn="r">
              <a:defRPr sz="1200" b="1">
                <a:solidFill>
                  <a:schemeClr val="tx2"/>
                </a:solidFill>
              </a:defRPr>
            </a:lvl1pPr>
          </a:lstStyle>
          <a:p>
            <a:pPr algn="l"/>
            <a:fld id="{0DE708CC-0C3F-4567-9698-B54C0F35BD31}" type="slidenum">
              <a:rPr lang="cs-CZ" altLang="cs-CZ" smtClean="0"/>
              <a:pPr algn="l"/>
              <a:t>‹#›</a:t>
            </a:fld>
            <a:endParaRPr lang="cs-CZ" altLang="cs-CZ" dirty="0"/>
          </a:p>
        </p:txBody>
      </p:sp>
      <p:sp>
        <p:nvSpPr>
          <p:cNvPr id="3" name="Zástupný symbol pro text 2">
            <a:extLst>
              <a:ext uri="{FF2B5EF4-FFF2-40B4-BE49-F238E27FC236}">
                <a16:creationId xmlns:a16="http://schemas.microsoft.com/office/drawing/2014/main" id="{14E9C526-F9E2-493E-8E4A-29B794863916}"/>
              </a:ext>
            </a:extLst>
          </p:cNvPr>
          <p:cNvSpPr>
            <a:spLocks noGrp="1"/>
          </p:cNvSpPr>
          <p:nvPr>
            <p:ph type="body" sz="quarter" idx="10"/>
          </p:nvPr>
        </p:nvSpPr>
        <p:spPr>
          <a:xfrm>
            <a:off x="718797" y="1871999"/>
            <a:ext cx="3312000" cy="3960000"/>
          </a:xfrm>
        </p:spPr>
        <p:txBody>
          <a:bodyPr/>
          <a:lstStyle>
            <a:lvl1pPr>
              <a:lnSpc>
                <a:spcPts val="2300"/>
              </a:lnSpc>
              <a:defRPr sz="2000">
                <a:solidFill>
                  <a:schemeClr val="tx2"/>
                </a:solidFill>
              </a:defRPr>
            </a:lvl1pPr>
            <a:lvl2pPr>
              <a:lnSpc>
                <a:spcPts val="2300"/>
              </a:lnSpc>
              <a:defRPr sz="2000">
                <a:solidFill>
                  <a:schemeClr val="tx2"/>
                </a:solidFill>
              </a:defRPr>
            </a:lvl2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9" name="Zástupný symbol pro text 8">
            <a:extLst>
              <a:ext uri="{FF2B5EF4-FFF2-40B4-BE49-F238E27FC236}">
                <a16:creationId xmlns:a16="http://schemas.microsoft.com/office/drawing/2014/main" id="{D9B1B16E-C592-4760-9D83-22FA9763E62B}"/>
              </a:ext>
            </a:extLst>
          </p:cNvPr>
          <p:cNvSpPr>
            <a:spLocks noGrp="1"/>
          </p:cNvSpPr>
          <p:nvPr>
            <p:ph type="body" sz="quarter" idx="11"/>
          </p:nvPr>
        </p:nvSpPr>
        <p:spPr>
          <a:xfrm>
            <a:off x="4320001" y="1872000"/>
            <a:ext cx="7153200" cy="3960000"/>
          </a:xfrm>
        </p:spPr>
        <p:txBody>
          <a:bodyPr numCol="2" spcCol="288000"/>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0" name="Nadpis 9">
            <a:extLst>
              <a:ext uri="{FF2B5EF4-FFF2-40B4-BE49-F238E27FC236}">
                <a16:creationId xmlns:a16="http://schemas.microsoft.com/office/drawing/2014/main" id="{600FB58D-598D-4588-A1F6-D6BA04F897F5}"/>
              </a:ext>
            </a:extLst>
          </p:cNvPr>
          <p:cNvSpPr>
            <a:spLocks noGrp="1"/>
          </p:cNvSpPr>
          <p:nvPr>
            <p:ph type="title"/>
          </p:nvPr>
        </p:nvSpPr>
        <p:spPr/>
        <p:txBody>
          <a:bodyPr/>
          <a:lstStyle/>
          <a:p>
            <a:r>
              <a:rPr lang="cs-CZ"/>
              <a:t>Klepnutím lze upravit styl předlohy nadpisů.</a:t>
            </a:r>
            <a:endParaRPr lang="cs-CZ" dirty="0"/>
          </a:p>
        </p:txBody>
      </p:sp>
      <p:sp>
        <p:nvSpPr>
          <p:cNvPr id="13" name="Zástupný symbol pro text 7">
            <a:extLst>
              <a:ext uri="{FF2B5EF4-FFF2-40B4-BE49-F238E27FC236}">
                <a16:creationId xmlns:a16="http://schemas.microsoft.com/office/drawing/2014/main" id="{052AF5FE-F020-4775-A5D1-07BD66BDF4DC}"/>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pic>
        <p:nvPicPr>
          <p:cNvPr id="14" name="Obrázek 13">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Úvodní strana – pozitiv">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Základy soukromého práva</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414000" y="3005999"/>
            <a:ext cx="11361600" cy="1800000"/>
          </a:xfrm>
        </p:spPr>
        <p:txBody>
          <a:bodyPr/>
          <a:lstStyle>
            <a:lvl1pPr algn="ctr">
              <a:defRPr/>
            </a:lvl1pPr>
          </a:lstStyle>
          <a:p>
            <a:r>
              <a:rPr lang="cs-CZ"/>
              <a:t>Klepnutím lze upravit styl předlohy nadpisů.</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Úvodní strana – negativ">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Základy soukromého práva</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15C13AB4-C60C-41BB-A80B-0F32B6CAD462}"/>
              </a:ext>
            </a:extLst>
          </p:cNvPr>
          <p:cNvSpPr>
            <a:spLocks noGrp="1"/>
          </p:cNvSpPr>
          <p:nvPr>
            <p:ph type="title"/>
          </p:nvPr>
        </p:nvSpPr>
        <p:spPr>
          <a:xfrm>
            <a:off x="414000" y="3005999"/>
            <a:ext cx="11361600" cy="1800000"/>
          </a:xfrm>
        </p:spPr>
        <p:txBody>
          <a:bodyPr/>
          <a:lstStyle>
            <a:lvl1pPr algn="ctr">
              <a:defRPr>
                <a:solidFill>
                  <a:schemeClr val="bg1"/>
                </a:solidFill>
              </a:defRPr>
            </a:lvl1pPr>
          </a:lstStyle>
          <a:p>
            <a:r>
              <a:rPr lang="cs-CZ"/>
              <a:t>Klepnutím lze upravit styl předlohy nadpisů.</a:t>
            </a:r>
            <a:endParaRPr lang="cs-CZ" dirty="0"/>
          </a:p>
        </p:txBody>
      </p:sp>
      <p:pic>
        <p:nvPicPr>
          <p:cNvPr id="6" name="Obrázek 5">
            <a:extLst>
              <a:ext uri="{FF2B5EF4-FFF2-40B4-BE49-F238E27FC236}">
                <a16:creationId xmlns:a16="http://schemas.microsoft.com/office/drawing/2014/main" id="{9D114D9D-A2CF-4840-9721-521117432B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414000"/>
            <a:ext cx="1535992" cy="1059835"/>
          </a:xfrm>
          <a:prstGeom prst="rect">
            <a:avLst/>
          </a:prstGeom>
        </p:spPr>
      </p:pic>
    </p:spTree>
    <p:extLst>
      <p:ext uri="{BB962C8B-B14F-4D97-AF65-F5344CB8AC3E}">
        <p14:creationId xmlns:p14="http://schemas.microsoft.com/office/powerpoint/2010/main" val="1814258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Úvodní strana – fot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Základy soukromého práva</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15C13AB4-C60C-41BB-A80B-0F32B6CAD462}"/>
              </a:ext>
            </a:extLst>
          </p:cNvPr>
          <p:cNvSpPr>
            <a:spLocks noGrp="1"/>
          </p:cNvSpPr>
          <p:nvPr>
            <p:ph type="title"/>
          </p:nvPr>
        </p:nvSpPr>
        <p:spPr>
          <a:xfrm>
            <a:off x="414000" y="3005999"/>
            <a:ext cx="11361600" cy="1800000"/>
          </a:xfrm>
        </p:spPr>
        <p:txBody>
          <a:bodyPr/>
          <a:lstStyle>
            <a:lvl1pPr algn="ctr">
              <a:defRPr>
                <a:solidFill>
                  <a:schemeClr val="bg1"/>
                </a:solidFill>
              </a:defRPr>
            </a:lvl1pPr>
          </a:lstStyle>
          <a:p>
            <a:r>
              <a:rPr lang="cs-CZ"/>
              <a:t>Klepnutím lze upravit styl předlohy nadpisů.</a:t>
            </a:r>
            <a:endParaRPr lang="cs-CZ" dirty="0"/>
          </a:p>
        </p:txBody>
      </p:sp>
      <p:pic>
        <p:nvPicPr>
          <p:cNvPr id="8" name="Obrázek 7">
            <a:extLst>
              <a:ext uri="{FF2B5EF4-FFF2-40B4-BE49-F238E27FC236}">
                <a16:creationId xmlns:a16="http://schemas.microsoft.com/office/drawing/2014/main" id="{9D114D9D-A2CF-4840-9721-521117432B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4000" y="414000"/>
            <a:ext cx="1535992" cy="1059835"/>
          </a:xfrm>
          <a:prstGeom prst="rect">
            <a:avLst/>
          </a:prstGeom>
        </p:spPr>
      </p:pic>
    </p:spTree>
    <p:extLst>
      <p:ext uri="{BB962C8B-B14F-4D97-AF65-F5344CB8AC3E}">
        <p14:creationId xmlns:p14="http://schemas.microsoft.com/office/powerpoint/2010/main" val="3425402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ředěl">
    <p:bg>
      <p:bgPr>
        <a:solidFill>
          <a:srgbClr val="9100DC"/>
        </a:solidFill>
        <a:effectLst/>
      </p:bgPr>
    </p:b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solidFill>
                  <a:srgbClr val="9100DC"/>
                </a:solidFill>
              </a:defRPr>
            </a:lvl1pPr>
          </a:lstStyle>
          <a:p>
            <a:r>
              <a:rPr lang="cs-CZ"/>
              <a:t>Základy soukromého práva</a:t>
            </a:r>
            <a:endParaRPr lang="cs-CZ" dirty="0"/>
          </a:p>
        </p:txBody>
      </p:sp>
      <p:sp>
        <p:nvSpPr>
          <p:cNvPr id="3" name="Zástupný symbol pro číslo snímku 2"/>
          <p:cNvSpPr>
            <a:spLocks noGrp="1"/>
          </p:cNvSpPr>
          <p:nvPr>
            <p:ph type="sldNum" sz="quarter" idx="11"/>
          </p:nvPr>
        </p:nvSpPr>
        <p:spPr/>
        <p:txBody>
          <a:bodyPr/>
          <a:lstStyle>
            <a:lvl1pPr>
              <a:defRPr>
                <a:solidFill>
                  <a:srgbClr val="9100DC"/>
                </a:solidFill>
              </a:defRPr>
            </a:lvl1pPr>
          </a:lstStyle>
          <a:p>
            <a:fld id="{0DE708CC-0C3F-4567-9698-B54C0F35BD31}" type="slidenum">
              <a:rPr lang="cs-CZ" altLang="cs-CZ" smtClean="0"/>
              <a:pPr/>
              <a:t>‹#›</a:t>
            </a:fld>
            <a:endParaRPr lang="cs-CZ" altLang="cs-CZ" dirty="0"/>
          </a:p>
        </p:txBody>
      </p:sp>
      <p:pic>
        <p:nvPicPr>
          <p:cNvPr id="5" name="Obrázek 4">
            <a:extLst>
              <a:ext uri="{FF2B5EF4-FFF2-40B4-BE49-F238E27FC236}">
                <a16:creationId xmlns:a16="http://schemas.microsoft.com/office/drawing/2014/main" id="{9D114D9D-A2CF-4840-9721-521117432B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6160" y="2477312"/>
            <a:ext cx="2352060" cy="1622922"/>
          </a:xfrm>
          <a:prstGeom prst="rect">
            <a:avLst/>
          </a:prstGeom>
        </p:spPr>
      </p:pic>
    </p:spTree>
    <p:extLst>
      <p:ext uri="{BB962C8B-B14F-4D97-AF65-F5344CB8AC3E}">
        <p14:creationId xmlns:p14="http://schemas.microsoft.com/office/powerpoint/2010/main" val="2217307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ředěl fakulta">
    <p:bg>
      <p:bgPr>
        <a:solidFill>
          <a:srgbClr val="9100DC"/>
        </a:solidFill>
        <a:effectLst/>
      </p:bgPr>
    </p:bg>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3523" y="2286498"/>
            <a:ext cx="5027383" cy="2264400"/>
          </a:xfrm>
          <a:prstGeom prst="rect">
            <a:avLst/>
          </a:prstGeom>
        </p:spPr>
      </p:pic>
      <p:sp>
        <p:nvSpPr>
          <p:cNvPr id="2" name="Zástupný symbol pro zápatí 1"/>
          <p:cNvSpPr>
            <a:spLocks noGrp="1"/>
          </p:cNvSpPr>
          <p:nvPr>
            <p:ph type="ftr" sz="quarter" idx="10"/>
          </p:nvPr>
        </p:nvSpPr>
        <p:spPr/>
        <p:txBody>
          <a:bodyPr/>
          <a:lstStyle>
            <a:lvl1pPr>
              <a:defRPr>
                <a:solidFill>
                  <a:srgbClr val="9100DC"/>
                </a:solidFill>
              </a:defRPr>
            </a:lvl1pPr>
          </a:lstStyle>
          <a:p>
            <a:r>
              <a:rPr lang="cs-CZ"/>
              <a:t>Základy soukromého práva</a:t>
            </a:r>
            <a:endParaRPr lang="cs-CZ" dirty="0"/>
          </a:p>
        </p:txBody>
      </p:sp>
      <p:sp>
        <p:nvSpPr>
          <p:cNvPr id="3" name="Zástupný symbol pro číslo snímku 2"/>
          <p:cNvSpPr>
            <a:spLocks noGrp="1"/>
          </p:cNvSpPr>
          <p:nvPr>
            <p:ph type="sldNum" sz="quarter" idx="11"/>
          </p:nvPr>
        </p:nvSpPr>
        <p:spPr/>
        <p:txBody>
          <a:bodyPr/>
          <a:lstStyle>
            <a:lvl1pPr>
              <a:defRPr>
                <a:solidFill>
                  <a:srgbClr val="9100DC"/>
                </a:solidFill>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2176429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ředěl MUNI">
    <p:bg>
      <p:bgPr>
        <a:solidFill>
          <a:srgbClr val="9100DC"/>
        </a:solidFill>
        <a:effectLst/>
      </p:bgPr>
    </p:bg>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cstate="print">
            <a:extLst>
              <a:ext uri="{96DAC541-7B7A-43D3-8B79-37D633B846F1}">
                <asvg:svgBlip xmlns:asvg="http://schemas.microsoft.com/office/drawing/2016/SVG/main" r:embed="rId3"/>
              </a:ext>
            </a:extLst>
          </a:blip>
          <a:stretch>
            <a:fillRect/>
          </a:stretch>
        </p:blipFill>
        <p:spPr>
          <a:xfrm>
            <a:off x="3259957" y="2477312"/>
            <a:ext cx="5672086" cy="1620000"/>
          </a:xfrm>
          <a:prstGeom prst="rect">
            <a:avLst/>
          </a:prstGeom>
        </p:spPr>
      </p:pic>
      <p:sp>
        <p:nvSpPr>
          <p:cNvPr id="2" name="Zástupný symbol pro zápatí 1"/>
          <p:cNvSpPr>
            <a:spLocks noGrp="1"/>
          </p:cNvSpPr>
          <p:nvPr>
            <p:ph type="ftr" sz="quarter" idx="10"/>
          </p:nvPr>
        </p:nvSpPr>
        <p:spPr>
          <a:noFill/>
          <a:ln>
            <a:noFill/>
          </a:ln>
        </p:spPr>
        <p:txBody>
          <a:bodyPr/>
          <a:lstStyle>
            <a:lvl1pPr>
              <a:defRPr>
                <a:solidFill>
                  <a:srgbClr val="9100DC"/>
                </a:solidFill>
              </a:defRPr>
            </a:lvl1pPr>
          </a:lstStyle>
          <a:p>
            <a:r>
              <a:rPr lang="cs-CZ"/>
              <a:t>Základy soukromého práva</a:t>
            </a:r>
            <a:endParaRPr lang="cs-CZ" dirty="0"/>
          </a:p>
        </p:txBody>
      </p:sp>
      <p:sp>
        <p:nvSpPr>
          <p:cNvPr id="3" name="Zástupný symbol pro číslo snímku 2"/>
          <p:cNvSpPr>
            <a:spLocks noGrp="1"/>
          </p:cNvSpPr>
          <p:nvPr>
            <p:ph type="sldNum" sz="quarter" idx="11"/>
          </p:nvPr>
        </p:nvSpPr>
        <p:spPr/>
        <p:txBody>
          <a:bodyPr/>
          <a:lstStyle>
            <a:lvl1pPr>
              <a:defRPr>
                <a:solidFill>
                  <a:srgbClr val="9100DC"/>
                </a:solidFill>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726132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13">
            <a:extLst>
              <a:ext uri="{FF2B5EF4-FFF2-40B4-BE49-F238E27FC236}">
                <a16:creationId xmlns:a16="http://schemas.microsoft.com/office/drawing/2014/main" id="{8515A428-CF3A-4BF1-8A0C-F3638C448093}"/>
              </a:ext>
            </a:extLst>
          </p:cNvPr>
          <p:cNvSpPr>
            <a:spLocks noGrp="1"/>
          </p:cNvSpPr>
          <p:nvPr>
            <p:ph type="dt" sz="half" idx="10"/>
          </p:nvPr>
        </p:nvSpPr>
        <p:spPr/>
        <p:txBody>
          <a:bodyPr/>
          <a:lstStyle>
            <a:lvl1pPr>
              <a:defRPr/>
            </a:lvl1pPr>
          </a:lstStyle>
          <a:p>
            <a:pPr>
              <a:defRPr/>
            </a:pPr>
            <a:endParaRPr lang="cs-CZ"/>
          </a:p>
        </p:txBody>
      </p:sp>
      <p:sp>
        <p:nvSpPr>
          <p:cNvPr id="5" name="Zástupný symbol pro zápatí 2">
            <a:extLst>
              <a:ext uri="{FF2B5EF4-FFF2-40B4-BE49-F238E27FC236}">
                <a16:creationId xmlns:a16="http://schemas.microsoft.com/office/drawing/2014/main" id="{7DF75A1A-E44B-4F94-BD24-3A5597D02588}"/>
              </a:ext>
            </a:extLst>
          </p:cNvPr>
          <p:cNvSpPr>
            <a:spLocks noGrp="1"/>
          </p:cNvSpPr>
          <p:nvPr>
            <p:ph type="ftr" sz="quarter" idx="11"/>
          </p:nvPr>
        </p:nvSpPr>
        <p:spPr/>
        <p:txBody>
          <a:bodyPr/>
          <a:lstStyle>
            <a:lvl1pPr>
              <a:defRPr/>
            </a:lvl1pPr>
          </a:lstStyle>
          <a:p>
            <a:pPr>
              <a:defRPr/>
            </a:pPr>
            <a:r>
              <a:rPr lang="cs-CZ"/>
              <a:t>Základy soukromého práva</a:t>
            </a:r>
          </a:p>
        </p:txBody>
      </p:sp>
      <p:sp>
        <p:nvSpPr>
          <p:cNvPr id="6" name="Zástupný symbol pro číslo snímku 22">
            <a:extLst>
              <a:ext uri="{FF2B5EF4-FFF2-40B4-BE49-F238E27FC236}">
                <a16:creationId xmlns:a16="http://schemas.microsoft.com/office/drawing/2014/main" id="{26911F09-9D91-437F-B1AF-8966E24DEB30}"/>
              </a:ext>
            </a:extLst>
          </p:cNvPr>
          <p:cNvSpPr>
            <a:spLocks noGrp="1"/>
          </p:cNvSpPr>
          <p:nvPr>
            <p:ph type="sldNum" sz="quarter" idx="12"/>
          </p:nvPr>
        </p:nvSpPr>
        <p:spPr/>
        <p:txBody>
          <a:bodyPr/>
          <a:lstStyle>
            <a:lvl1pPr>
              <a:defRPr/>
            </a:lvl1pPr>
          </a:lstStyle>
          <a:p>
            <a:pPr>
              <a:defRPr/>
            </a:pPr>
            <a:fld id="{1B94C90B-A1F7-4535-8D27-DF2D7B2B6FC9}" type="slidenum">
              <a:rPr lang="cs-CZ" altLang="cs-CZ"/>
              <a:pPr>
                <a:defRPr/>
              </a:pPr>
              <a:t>‹#›</a:t>
            </a:fld>
            <a:endParaRPr lang="cs-CZ" altLang="cs-CZ"/>
          </a:p>
        </p:txBody>
      </p:sp>
    </p:spTree>
    <p:extLst>
      <p:ext uri="{BB962C8B-B14F-4D97-AF65-F5344CB8AC3E}">
        <p14:creationId xmlns:p14="http://schemas.microsoft.com/office/powerpoint/2010/main" val="2610554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text - dva sloupc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Klepnutím lze upravit styl předlohy nadpisů.</a:t>
            </a:r>
            <a:endParaRPr 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20000" y="1872000"/>
            <a:ext cx="10753200" cy="3960000"/>
          </a:xfrm>
        </p:spPr>
        <p:txBody>
          <a:bodyPr lIns="0" tIns="0" rIns="0" bIns="0" numCol="2"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7">
            <a:extLst>
              <a:ext uri="{FF2B5EF4-FFF2-40B4-BE49-F238E27FC236}">
                <a16:creationId xmlns:a16="http://schemas.microsoft.com/office/drawing/2014/main" id="{4B48F090-61A9-44A1-AD2B-810270EA55A8}"/>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pic>
        <p:nvPicPr>
          <p:cNvPr id="12" name="Obrázek 11">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954064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obrázky text -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870713"/>
            <a:ext cx="3311525" cy="2052000"/>
          </a:xfrm>
        </p:spPr>
        <p:txBody>
          <a:bodyPr/>
          <a:lstStyle/>
          <a:p>
            <a:pPr lvl="0"/>
            <a:r>
              <a:rPr lang="cs-CZ"/>
              <a:t>Klepnutím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Klepnutím lze upravit styl předlohy nadpisů.</a:t>
            </a:r>
            <a:endParaRPr 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500001"/>
            <a:ext cx="3312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7">
            <a:extLst>
              <a:ext uri="{FF2B5EF4-FFF2-40B4-BE49-F238E27FC236}">
                <a16:creationId xmlns:a16="http://schemas.microsoft.com/office/drawing/2014/main" id="{4B48F090-61A9-44A1-AD2B-810270EA55A8}"/>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500001"/>
            <a:ext cx="3312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500000"/>
            <a:ext cx="3312000" cy="1332001"/>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68000"/>
            <a:ext cx="3311525" cy="360000"/>
          </a:xfrm>
        </p:spPr>
        <p:txBody>
          <a:bodyPr/>
          <a:lstStyle>
            <a:lvl1pPr>
              <a:lnSpc>
                <a:spcPts val="1100"/>
              </a:lnSpc>
              <a:defRPr sz="900" b="1"/>
            </a:lvl1pPr>
          </a:lstStyle>
          <a:p>
            <a:pPr lvl="0"/>
            <a:r>
              <a:rPr lang="cs-CZ"/>
              <a:t>Klepnutím lze upravit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68000"/>
            <a:ext cx="3311525" cy="360000"/>
          </a:xfrm>
        </p:spPr>
        <p:txBody>
          <a:bodyPr/>
          <a:lstStyle>
            <a:lvl1pPr>
              <a:lnSpc>
                <a:spcPts val="1100"/>
              </a:lnSpc>
              <a:defRPr sz="900" b="1"/>
            </a:lvl1pPr>
          </a:lstStyle>
          <a:p>
            <a:pPr lvl="0"/>
            <a:r>
              <a:rPr lang="cs-CZ"/>
              <a:t>Klepnutím lze upravit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68000"/>
            <a:ext cx="3311525" cy="360000"/>
          </a:xfrm>
        </p:spPr>
        <p:txBody>
          <a:bodyPr/>
          <a:lstStyle>
            <a:lvl1pPr>
              <a:lnSpc>
                <a:spcPts val="1100"/>
              </a:lnSpc>
              <a:defRPr sz="900" b="1"/>
            </a:lvl1pPr>
          </a:lstStyle>
          <a:p>
            <a:pPr lvl="0"/>
            <a:r>
              <a:rPr lang="cs-CZ"/>
              <a:t>Klepnutím lze upravit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870713"/>
            <a:ext cx="3311525" cy="2052000"/>
          </a:xfrm>
        </p:spPr>
        <p:txBody>
          <a:bodyPr/>
          <a:lstStyle/>
          <a:p>
            <a:pPr lvl="0"/>
            <a:r>
              <a:rPr lang="cs-CZ"/>
              <a:t>Klepnutím lze upravit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870713"/>
            <a:ext cx="3311525" cy="2052000"/>
          </a:xfrm>
        </p:spPr>
        <p:txBody>
          <a:bodyPr/>
          <a:lstStyle/>
          <a:p>
            <a:pPr lvl="0"/>
            <a:r>
              <a:rPr lang="cs-CZ"/>
              <a:t>Klepnutím lze upravit styly předlohy textu.</a:t>
            </a:r>
          </a:p>
        </p:txBody>
      </p:sp>
      <p:pic>
        <p:nvPicPr>
          <p:cNvPr id="19" name="Obrázek 18">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713741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obrázky text - čtyři sloupc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Klepnutím lze upravit styl předlohy nadpisů.</a:t>
            </a:r>
            <a:endParaRPr 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500001"/>
            <a:ext cx="2520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7">
            <a:extLst>
              <a:ext uri="{FF2B5EF4-FFF2-40B4-BE49-F238E27FC236}">
                <a16:creationId xmlns:a16="http://schemas.microsoft.com/office/drawing/2014/main" id="{4B48F090-61A9-44A1-AD2B-810270EA55A8}"/>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870712"/>
            <a:ext cx="2520000" cy="2500249"/>
          </a:xfrm>
        </p:spPr>
        <p:txBody>
          <a:bodyPr/>
          <a:lstStyle/>
          <a:p>
            <a:pPr lvl="0"/>
            <a:r>
              <a:rPr lang="cs-CZ"/>
              <a:t>Klepnutím lze upravit styly předlohy textu.</a:t>
            </a:r>
          </a:p>
        </p:txBody>
      </p:sp>
      <p:sp>
        <p:nvSpPr>
          <p:cNvPr id="17" name="Zástupný symbol pro text 5">
            <a:extLst>
              <a:ext uri="{FF2B5EF4-FFF2-40B4-BE49-F238E27FC236}">
                <a16:creationId xmlns:a16="http://schemas.microsoft.com/office/drawing/2014/main" id="{9AA65E3F-0195-4D36-8526-0CE1096786E9}"/>
              </a:ext>
            </a:extLst>
          </p:cNvPr>
          <p:cNvSpPr>
            <a:spLocks noGrp="1"/>
          </p:cNvSpPr>
          <p:nvPr>
            <p:ph type="body" sz="quarter" idx="24"/>
          </p:nvPr>
        </p:nvSpPr>
        <p:spPr>
          <a:xfrm>
            <a:off x="8952003" y="4500001"/>
            <a:ext cx="2520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21" name="Zástupný symbol pro obsah 12">
            <a:extLst>
              <a:ext uri="{FF2B5EF4-FFF2-40B4-BE49-F238E27FC236}">
                <a16:creationId xmlns:a16="http://schemas.microsoft.com/office/drawing/2014/main" id="{838FFA5A-2B52-4640-999A-0FA707EA2135}"/>
              </a:ext>
            </a:extLst>
          </p:cNvPr>
          <p:cNvSpPr>
            <a:spLocks noGrp="1"/>
          </p:cNvSpPr>
          <p:nvPr>
            <p:ph sz="quarter" idx="25"/>
          </p:nvPr>
        </p:nvSpPr>
        <p:spPr>
          <a:xfrm>
            <a:off x="8952003" y="1870712"/>
            <a:ext cx="2520000" cy="2500249"/>
          </a:xfrm>
        </p:spPr>
        <p:txBody>
          <a:bodyPr/>
          <a:lstStyle/>
          <a:p>
            <a:pPr lvl="0"/>
            <a:r>
              <a:rPr lang="cs-CZ"/>
              <a:t>Klepnutím lze upravit styly předlohy textu.</a:t>
            </a:r>
          </a:p>
        </p:txBody>
      </p:sp>
      <p:sp>
        <p:nvSpPr>
          <p:cNvPr id="22" name="Zástupný symbol pro text 5">
            <a:extLst>
              <a:ext uri="{FF2B5EF4-FFF2-40B4-BE49-F238E27FC236}">
                <a16:creationId xmlns:a16="http://schemas.microsoft.com/office/drawing/2014/main" id="{5C10658A-98D8-4556-87CE-64E54F171B34}"/>
              </a:ext>
            </a:extLst>
          </p:cNvPr>
          <p:cNvSpPr>
            <a:spLocks noGrp="1"/>
          </p:cNvSpPr>
          <p:nvPr>
            <p:ph type="body" sz="quarter" idx="26"/>
          </p:nvPr>
        </p:nvSpPr>
        <p:spPr>
          <a:xfrm>
            <a:off x="3459537" y="4500001"/>
            <a:ext cx="2520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23" name="Zástupný symbol pro obsah 12">
            <a:extLst>
              <a:ext uri="{FF2B5EF4-FFF2-40B4-BE49-F238E27FC236}">
                <a16:creationId xmlns:a16="http://schemas.microsoft.com/office/drawing/2014/main" id="{68E7CFC0-159E-4EF0-9E07-70CA5454E32D}"/>
              </a:ext>
            </a:extLst>
          </p:cNvPr>
          <p:cNvSpPr>
            <a:spLocks noGrp="1"/>
          </p:cNvSpPr>
          <p:nvPr>
            <p:ph sz="quarter" idx="27"/>
          </p:nvPr>
        </p:nvSpPr>
        <p:spPr>
          <a:xfrm>
            <a:off x="3459537" y="1870712"/>
            <a:ext cx="2520000" cy="2500249"/>
          </a:xfrm>
        </p:spPr>
        <p:txBody>
          <a:bodyPr/>
          <a:lstStyle/>
          <a:p>
            <a:pPr lvl="0"/>
            <a:r>
              <a:rPr lang="cs-CZ"/>
              <a:t>Klepnutím lze upravit styly předlohy textu.</a:t>
            </a:r>
          </a:p>
        </p:txBody>
      </p:sp>
      <p:sp>
        <p:nvSpPr>
          <p:cNvPr id="24" name="Zástupný symbol pro text 5">
            <a:extLst>
              <a:ext uri="{FF2B5EF4-FFF2-40B4-BE49-F238E27FC236}">
                <a16:creationId xmlns:a16="http://schemas.microsoft.com/office/drawing/2014/main" id="{B0153366-7BB7-41A8-92B2-286A307A4C6D}"/>
              </a:ext>
            </a:extLst>
          </p:cNvPr>
          <p:cNvSpPr>
            <a:spLocks noGrp="1"/>
          </p:cNvSpPr>
          <p:nvPr>
            <p:ph type="body" sz="quarter" idx="28"/>
          </p:nvPr>
        </p:nvSpPr>
        <p:spPr>
          <a:xfrm>
            <a:off x="6212465" y="4500001"/>
            <a:ext cx="2520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25" name="Zástupný symbol pro obsah 12">
            <a:extLst>
              <a:ext uri="{FF2B5EF4-FFF2-40B4-BE49-F238E27FC236}">
                <a16:creationId xmlns:a16="http://schemas.microsoft.com/office/drawing/2014/main" id="{6206BCD2-CB4B-4872-B733-6E6D82EBEAF8}"/>
              </a:ext>
            </a:extLst>
          </p:cNvPr>
          <p:cNvSpPr>
            <a:spLocks noGrp="1"/>
          </p:cNvSpPr>
          <p:nvPr>
            <p:ph sz="quarter" idx="29"/>
          </p:nvPr>
        </p:nvSpPr>
        <p:spPr>
          <a:xfrm>
            <a:off x="6212465" y="1870712"/>
            <a:ext cx="2520000" cy="2500249"/>
          </a:xfrm>
        </p:spPr>
        <p:txBody>
          <a:bodyPr/>
          <a:lstStyle/>
          <a:p>
            <a:pPr lvl="0"/>
            <a:r>
              <a:rPr lang="cs-CZ"/>
              <a:t>Klepnutím lze upravit styly předlohy textu.</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4246507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obrázek text - dva sloupce">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871999"/>
            <a:ext cx="5218413" cy="3690000"/>
          </a:xfrm>
        </p:spPr>
        <p:txBody>
          <a:bodyPr/>
          <a:lstStyle/>
          <a:p>
            <a:pPr lvl="0"/>
            <a:r>
              <a:rPr lang="cs-CZ"/>
              <a:t>Klepnutím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Klepnutím lze upravit styl předlohy nadpisů.</a:t>
            </a:r>
            <a:endParaRPr 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6252863" y="1872000"/>
            <a:ext cx="5220000" cy="3960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7">
            <a:extLst>
              <a:ext uri="{FF2B5EF4-FFF2-40B4-BE49-F238E27FC236}">
                <a16:creationId xmlns:a16="http://schemas.microsoft.com/office/drawing/2014/main" id="{4B48F090-61A9-44A1-AD2B-810270EA55A8}"/>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700408"/>
            <a:ext cx="5218412" cy="131591"/>
          </a:xfrm>
        </p:spPr>
        <p:txBody>
          <a:bodyPr/>
          <a:lstStyle>
            <a:lvl1pPr>
              <a:lnSpc>
                <a:spcPts val="1100"/>
              </a:lnSpc>
              <a:defRPr sz="900" b="1"/>
            </a:lvl1pPr>
          </a:lstStyle>
          <a:p>
            <a:pPr lvl="0"/>
            <a:r>
              <a:rPr lang="cs-CZ"/>
              <a:t>Klepnutím lze upravit styly předlohy textu.</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966739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dva sloupc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20000" y="720000"/>
            <a:ext cx="10753200" cy="5112000"/>
          </a:xfrm>
        </p:spPr>
        <p:txBody>
          <a:bodyPr lIns="0" tIns="0" rIns="0" bIns="0" numCol="2"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pic>
        <p:nvPicPr>
          <p:cNvPr id="7" name="Obrázek 6">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34975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rázek text - dva sloupce">
    <p:spTree>
      <p:nvGrpSpPr>
        <p:cNvPr id="1" name=""/>
        <p:cNvGrpSpPr/>
        <p:nvPr/>
      </p:nvGrpSpPr>
      <p:grpSpPr>
        <a:xfrm>
          <a:off x="0" y="0"/>
          <a:ext cx="0" cy="0"/>
          <a:chOff x="0" y="0"/>
          <a:chExt cx="0" cy="0"/>
        </a:xfrm>
      </p:grpSpPr>
      <p:sp>
        <p:nvSpPr>
          <p:cNvPr id="10" name="Zástupný symbol pro obsah 12">
            <a:extLst>
              <a:ext uri="{FF2B5EF4-FFF2-40B4-BE49-F238E27FC236}">
                <a16:creationId xmlns:a16="http://schemas.microsoft.com/office/drawing/2014/main" id="{6AC77FAA-7A24-4042-9EC0-03189B9567D5}"/>
              </a:ext>
            </a:extLst>
          </p:cNvPr>
          <p:cNvSpPr>
            <a:spLocks noGrp="1"/>
          </p:cNvSpPr>
          <p:nvPr>
            <p:ph sz="quarter" idx="24"/>
          </p:nvPr>
        </p:nvSpPr>
        <p:spPr>
          <a:xfrm>
            <a:off x="719137" y="719999"/>
            <a:ext cx="5218413" cy="4824766"/>
          </a:xfrm>
        </p:spPr>
        <p:txBody>
          <a:bodyPr/>
          <a:lstStyle/>
          <a:p>
            <a:pPr lvl="0"/>
            <a:r>
              <a:rPr lang="cs-CZ"/>
              <a:t>Klepnutím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5" name="Zástupný symbol pro text 5">
            <a:extLst>
              <a:ext uri="{FF2B5EF4-FFF2-40B4-BE49-F238E27FC236}">
                <a16:creationId xmlns:a16="http://schemas.microsoft.com/office/drawing/2014/main" id="{01B2AE5E-5079-489F-B918-D5D9F938E9AD}"/>
              </a:ext>
            </a:extLst>
          </p:cNvPr>
          <p:cNvSpPr>
            <a:spLocks noGrp="1"/>
          </p:cNvSpPr>
          <p:nvPr>
            <p:ph type="body" sz="quarter" idx="12"/>
          </p:nvPr>
        </p:nvSpPr>
        <p:spPr>
          <a:xfrm>
            <a:off x="6252863" y="719999"/>
            <a:ext cx="5220000" cy="5111999"/>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13">
            <a:extLst>
              <a:ext uri="{FF2B5EF4-FFF2-40B4-BE49-F238E27FC236}">
                <a16:creationId xmlns:a16="http://schemas.microsoft.com/office/drawing/2014/main" id="{56D7E9DF-7CA0-41ED-B50E-DAFFDA4ABC53}"/>
              </a:ext>
            </a:extLst>
          </p:cNvPr>
          <p:cNvSpPr>
            <a:spLocks noGrp="1"/>
          </p:cNvSpPr>
          <p:nvPr>
            <p:ph type="body" sz="quarter" idx="19"/>
          </p:nvPr>
        </p:nvSpPr>
        <p:spPr>
          <a:xfrm>
            <a:off x="720725" y="5700408"/>
            <a:ext cx="5218412" cy="131591"/>
          </a:xfrm>
        </p:spPr>
        <p:txBody>
          <a:bodyPr/>
          <a:lstStyle>
            <a:lvl1pPr>
              <a:lnSpc>
                <a:spcPts val="1100"/>
              </a:lnSpc>
              <a:defRPr sz="900" b="1"/>
            </a:lvl1pPr>
          </a:lstStyle>
          <a:p>
            <a:pPr lvl="0"/>
            <a:r>
              <a:rPr lang="cs-CZ"/>
              <a:t>Klepnutím lze upravit styly předlohy textu.</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11738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Klepnutím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Klepnutím lze upravit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Klepnutím lze upravit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Klepnutím lze upravit styly předlohy textu.</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872000"/>
            <a:ext cx="10753200" cy="3960000"/>
          </a:xfrm>
          <a:prstGeom prst="rect">
            <a:avLst/>
          </a:prstGeom>
        </p:spPr>
        <p:txBody>
          <a:bodyPr/>
          <a:lstStyle>
            <a:lvl1pPr marL="252000" indent="-180000">
              <a:buClr>
                <a:schemeClr val="tx2"/>
              </a:buClr>
              <a:buSzPct val="100000"/>
              <a:buFont typeface="Arial" panose="020B0604020202020204" pitchFamily="34" charset="0"/>
              <a:buChar char="̶"/>
              <a:defRPr/>
            </a:lvl1pPr>
            <a:lvl2pPr marL="504000" indent="-180000">
              <a:buClr>
                <a:schemeClr val="tx2"/>
              </a:buClr>
              <a:buFont typeface="Arial" panose="020B0604020202020204" pitchFamily="34" charset="0"/>
              <a:buChar char="̶"/>
              <a:defRPr/>
            </a:lvl2pPr>
            <a:lvl3pPr marL="914400" indent="0">
              <a:buNone/>
              <a:defRPr/>
            </a:lvl3pPr>
          </a:lstStyle>
          <a:p>
            <a:pPr lvl="0"/>
            <a:r>
              <a:rPr lang="cs-CZ"/>
              <a:t>Klepnutím lze upravit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a:lvl1pPr>
          </a:lstStyle>
          <a:p>
            <a:r>
              <a:rPr lang="cs-CZ" altLang="cs-CZ"/>
              <a:t>Základy soukromého práva</a:t>
            </a:r>
            <a:endParaRPr lang="cs-CZ" alt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Klepnutím lze upravit styl předlohy nadpisů.</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686047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lang="cs-CZ" altLang="cs-CZ" sz="1000" dirty="0" smtClean="0">
                <a:solidFill>
                  <a:schemeClr val="tx2"/>
                </a:solidFill>
                <a:latin typeface="+mj-lt"/>
              </a:defRPr>
            </a:lvl1pPr>
          </a:lstStyle>
          <a:p>
            <a:r>
              <a:rPr lang="cs-CZ"/>
              <a:t>Základy soukromého práva</a:t>
            </a:r>
            <a:endParaRPr lang="cs-CZ" dirty="0"/>
          </a:p>
        </p:txBody>
      </p:sp>
      <p:sp>
        <p:nvSpPr>
          <p:cNvPr id="64530" name="Rectangle 18"/>
          <p:cNvSpPr>
            <a:spLocks noGrp="1" noChangeArrowheads="1"/>
          </p:cNvSpPr>
          <p:nvPr>
            <p:ph type="sldNum" sz="quarter" idx="4"/>
          </p:nvPr>
        </p:nvSpPr>
        <p:spPr bwMode="auto">
          <a:xfrm>
            <a:off x="414000" y="6228000"/>
            <a:ext cx="306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lvl1pPr algn="l">
              <a:defRPr sz="1200" b="1">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rm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58" r:id="rId1"/>
    <p:sldLayoutId id="2147483666" r:id="rId2"/>
    <p:sldLayoutId id="2147483673" r:id="rId3"/>
    <p:sldLayoutId id="2147483682" r:id="rId4"/>
    <p:sldLayoutId id="2147483674" r:id="rId5"/>
    <p:sldLayoutId id="2147483675" r:id="rId6"/>
    <p:sldLayoutId id="2147483676" r:id="rId7"/>
    <p:sldLayoutId id="2147483677" r:id="rId8"/>
    <p:sldLayoutId id="2147483661" r:id="rId9"/>
    <p:sldLayoutId id="2147483678" r:id="rId10"/>
    <p:sldLayoutId id="2147483679" r:id="rId11"/>
    <p:sldLayoutId id="2147483681" r:id="rId12"/>
    <p:sldLayoutId id="2147483680" r:id="rId13"/>
    <p:sldLayoutId id="2147483684" r:id="rId14"/>
    <p:sldLayoutId id="2147483683" r:id="rId15"/>
    <p:sldLayoutId id="2147483685" r:id="rId16"/>
  </p:sldLayoutIdLst>
  <p:hf hdr="0" dt="0"/>
  <p:txStyles>
    <p:titleStyle>
      <a:lvl1pPr algn="l" rtl="0" eaLnBrk="1" fontAlgn="base" hangingPunct="1">
        <a:lnSpc>
          <a:spcPts val="4000"/>
        </a:lnSpc>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8"/>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96AD0BD-6F73-4A9E-803E-DB583969D36D}"/>
              </a:ext>
            </a:extLst>
          </p:cNvPr>
          <p:cNvSpPr>
            <a:spLocks noGrp="1"/>
          </p:cNvSpPr>
          <p:nvPr>
            <p:ph type="ftr" sz="quarter" idx="10"/>
          </p:nvPr>
        </p:nvSpPr>
        <p:spPr/>
        <p:txBody>
          <a:bodyPr/>
          <a:lstStyle/>
          <a:p>
            <a:r>
              <a:rPr lang="cs-CZ"/>
              <a:t>Základy soukromého práva</a:t>
            </a:r>
            <a:endParaRPr lang="cs-CZ" dirty="0"/>
          </a:p>
        </p:txBody>
      </p:sp>
      <p:sp>
        <p:nvSpPr>
          <p:cNvPr id="3" name="Zástupný symbol pro číslo snímku 2">
            <a:extLst>
              <a:ext uri="{FF2B5EF4-FFF2-40B4-BE49-F238E27FC236}">
                <a16:creationId xmlns:a16="http://schemas.microsoft.com/office/drawing/2014/main" id="{CC3FF2B8-411E-49E6-80E0-C4163886003E}"/>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a:extLst>
              <a:ext uri="{FF2B5EF4-FFF2-40B4-BE49-F238E27FC236}">
                <a16:creationId xmlns:a16="http://schemas.microsoft.com/office/drawing/2014/main" id="{437D84D2-C8F5-43E5-AA55-DD6106B2283A}"/>
              </a:ext>
            </a:extLst>
          </p:cNvPr>
          <p:cNvSpPr>
            <a:spLocks noGrp="1"/>
          </p:cNvSpPr>
          <p:nvPr>
            <p:ph type="title"/>
          </p:nvPr>
        </p:nvSpPr>
        <p:spPr/>
        <p:txBody>
          <a:bodyPr/>
          <a:lstStyle/>
          <a:p>
            <a:r>
              <a:rPr lang="cs-CZ" sz="4800" dirty="0"/>
              <a:t>Základy soukromého práva </a:t>
            </a:r>
            <a:br>
              <a:rPr lang="cs-CZ" dirty="0"/>
            </a:br>
            <a:r>
              <a:rPr lang="cs-CZ" sz="2000" dirty="0"/>
              <a:t>JUDr. Lukáš Hadamčík, Ph.D.</a:t>
            </a:r>
          </a:p>
        </p:txBody>
      </p:sp>
    </p:spTree>
    <p:extLst>
      <p:ext uri="{BB962C8B-B14F-4D97-AF65-F5344CB8AC3E}">
        <p14:creationId xmlns:p14="http://schemas.microsoft.com/office/powerpoint/2010/main" val="3610336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6DE042-107C-4BD9-AF8F-FF3BD9F57661}"/>
              </a:ext>
            </a:extLst>
          </p:cNvPr>
          <p:cNvSpPr>
            <a:spLocks noGrp="1"/>
          </p:cNvSpPr>
          <p:nvPr>
            <p:ph type="title"/>
          </p:nvPr>
        </p:nvSpPr>
        <p:spPr/>
        <p:txBody>
          <a:bodyPr>
            <a:normAutofit fontScale="90000"/>
          </a:bodyPr>
          <a:lstStyle/>
          <a:p>
            <a:pPr algn="ctr">
              <a:defRPr/>
            </a:pPr>
            <a:r>
              <a:rPr lang="cs-CZ" dirty="0"/>
              <a:t>OSOBY PRÁVNICKÉ II.</a:t>
            </a:r>
          </a:p>
        </p:txBody>
      </p:sp>
      <p:sp>
        <p:nvSpPr>
          <p:cNvPr id="3" name="Zástupný symbol pro obsah 2">
            <a:extLst>
              <a:ext uri="{FF2B5EF4-FFF2-40B4-BE49-F238E27FC236}">
                <a16:creationId xmlns:a16="http://schemas.microsoft.com/office/drawing/2014/main" id="{33E4AD80-150A-4215-BF6A-B091D2EE1B99}"/>
              </a:ext>
            </a:extLst>
          </p:cNvPr>
          <p:cNvSpPr>
            <a:spLocks noGrp="1"/>
          </p:cNvSpPr>
          <p:nvPr>
            <p:ph idx="1"/>
          </p:nvPr>
        </p:nvSpPr>
        <p:spPr/>
        <p:txBody>
          <a:bodyPr/>
          <a:lstStyle/>
          <a:p>
            <a:pPr marL="285750" indent="-285750">
              <a:lnSpc>
                <a:spcPct val="100000"/>
              </a:lnSpc>
              <a:buFont typeface="Arial" panose="020B0604020202020204" pitchFamily="34" charset="0"/>
              <a:buChar char="•"/>
              <a:defRPr/>
            </a:pPr>
            <a:r>
              <a:rPr lang="cs-CZ" sz="1800" dirty="0"/>
              <a:t>Identifikační znaky právnické osoby</a:t>
            </a:r>
          </a:p>
          <a:p>
            <a:pPr marL="1200150" lvl="2" indent="-285750">
              <a:lnSpc>
                <a:spcPct val="100000"/>
              </a:lnSpc>
              <a:buFont typeface="Arial" panose="020B0604020202020204" pitchFamily="34" charset="0"/>
              <a:buChar char="•"/>
              <a:defRPr/>
            </a:pPr>
            <a:r>
              <a:rPr lang="cs-CZ" sz="1800" dirty="0"/>
              <a:t>Název - musí obsahovat označení právní formy</a:t>
            </a:r>
          </a:p>
          <a:p>
            <a:pPr marL="1200150" lvl="2" indent="-285750">
              <a:lnSpc>
                <a:spcPct val="100000"/>
              </a:lnSpc>
              <a:buFont typeface="Arial" panose="020B0604020202020204" pitchFamily="34" charset="0"/>
              <a:buChar char="•"/>
              <a:defRPr/>
            </a:pPr>
            <a:r>
              <a:rPr lang="cs-CZ" sz="1800" dirty="0"/>
              <a:t>Národnost – podle sídla</a:t>
            </a:r>
          </a:p>
          <a:p>
            <a:pPr marL="1200150" lvl="2" indent="-285750">
              <a:lnSpc>
                <a:spcPct val="100000"/>
              </a:lnSpc>
              <a:buFont typeface="Arial" panose="020B0604020202020204" pitchFamily="34" charset="0"/>
              <a:buChar char="•"/>
              <a:defRPr/>
            </a:pPr>
            <a:r>
              <a:rPr lang="cs-CZ" sz="1800" dirty="0"/>
              <a:t>Sídlo</a:t>
            </a:r>
          </a:p>
          <a:p>
            <a:pPr marL="285750" lvl="1" indent="-285750">
              <a:lnSpc>
                <a:spcPct val="100000"/>
              </a:lnSpc>
              <a:buFont typeface="Arial" panose="020B0604020202020204" pitchFamily="34" charset="0"/>
              <a:buChar char="•"/>
              <a:defRPr/>
            </a:pPr>
            <a:endParaRPr lang="cs-CZ" sz="1800" dirty="0"/>
          </a:p>
          <a:p>
            <a:pPr marL="285750" lvl="1" indent="-285750">
              <a:lnSpc>
                <a:spcPct val="100000"/>
              </a:lnSpc>
              <a:buFont typeface="Arial" panose="020B0604020202020204" pitchFamily="34" charset="0"/>
              <a:buChar char="•"/>
              <a:defRPr/>
            </a:pPr>
            <a:r>
              <a:rPr lang="cs-CZ" sz="1800" b="1" dirty="0">
                <a:solidFill>
                  <a:schemeClr val="tx2"/>
                </a:solidFill>
              </a:rPr>
              <a:t>ROZDĚLENÍ PRÁVNICKÝCH OSOB V OZ</a:t>
            </a:r>
          </a:p>
          <a:p>
            <a:pPr marL="1200150" lvl="2" indent="-285750">
              <a:lnSpc>
                <a:spcPct val="100000"/>
              </a:lnSpc>
              <a:buFont typeface="Arial" panose="020B0604020202020204" pitchFamily="34" charset="0"/>
              <a:buChar char="•"/>
              <a:defRPr/>
            </a:pPr>
            <a:r>
              <a:rPr lang="cs-CZ" sz="1800" dirty="0">
                <a:solidFill>
                  <a:schemeClr val="accent2"/>
                </a:solidFill>
              </a:rPr>
              <a:t>Korporace</a:t>
            </a:r>
            <a:r>
              <a:rPr lang="cs-CZ" sz="1800" dirty="0"/>
              <a:t> (§ 210-213  -302 se spolkem)</a:t>
            </a:r>
          </a:p>
          <a:p>
            <a:pPr marL="1657350" lvl="3" indent="-285750">
              <a:lnSpc>
                <a:spcPct val="100000"/>
              </a:lnSpc>
              <a:buFont typeface="Arial" panose="020B0604020202020204" pitchFamily="34" charset="0"/>
              <a:buChar char="•"/>
              <a:defRPr/>
            </a:pPr>
            <a:r>
              <a:rPr lang="cs-CZ" sz="1800" dirty="0"/>
              <a:t>Spolky (§ 214-302)</a:t>
            </a:r>
          </a:p>
          <a:p>
            <a:pPr marL="1200150" lvl="2" indent="-285750">
              <a:lnSpc>
                <a:spcPct val="100000"/>
              </a:lnSpc>
              <a:buFont typeface="Arial" panose="020B0604020202020204" pitchFamily="34" charset="0"/>
              <a:buChar char="•"/>
              <a:defRPr/>
            </a:pPr>
            <a:r>
              <a:rPr lang="cs-CZ" sz="1800" dirty="0">
                <a:solidFill>
                  <a:schemeClr val="accent2"/>
                </a:solidFill>
              </a:rPr>
              <a:t>Fundace</a:t>
            </a:r>
            <a:r>
              <a:rPr lang="cs-CZ" sz="1800" dirty="0"/>
              <a:t> (§ 303-305 – 401 s N+NF)</a:t>
            </a:r>
          </a:p>
          <a:p>
            <a:pPr marL="1657350" lvl="3" indent="-285750">
              <a:lnSpc>
                <a:spcPct val="100000"/>
              </a:lnSpc>
              <a:buFont typeface="Arial" panose="020B0604020202020204" pitchFamily="34" charset="0"/>
              <a:buChar char="•"/>
              <a:defRPr/>
            </a:pPr>
            <a:r>
              <a:rPr lang="cs-CZ" sz="1800" dirty="0"/>
              <a:t>Nadace (§ 306-393) </a:t>
            </a:r>
          </a:p>
          <a:p>
            <a:pPr marL="1657350" lvl="3" indent="-285750">
              <a:lnSpc>
                <a:spcPct val="100000"/>
              </a:lnSpc>
              <a:buFont typeface="Arial" panose="020B0604020202020204" pitchFamily="34" charset="0"/>
              <a:buChar char="•"/>
              <a:defRPr/>
            </a:pPr>
            <a:r>
              <a:rPr lang="cs-CZ" sz="1800" dirty="0"/>
              <a:t>Nadační fondy (§ 394-401)</a:t>
            </a:r>
          </a:p>
          <a:p>
            <a:pPr marL="1200150" lvl="2" indent="-285750">
              <a:lnSpc>
                <a:spcPct val="100000"/>
              </a:lnSpc>
              <a:buFont typeface="Arial" panose="020B0604020202020204" pitchFamily="34" charset="0"/>
              <a:buChar char="•"/>
              <a:defRPr/>
            </a:pPr>
            <a:r>
              <a:rPr lang="cs-CZ" sz="1800" dirty="0">
                <a:solidFill>
                  <a:schemeClr val="accent2"/>
                </a:solidFill>
              </a:rPr>
              <a:t>Ústav</a:t>
            </a:r>
            <a:r>
              <a:rPr lang="cs-CZ" sz="1800" dirty="0"/>
              <a:t> (§ 402-418)</a:t>
            </a:r>
          </a:p>
          <a:p>
            <a:pPr lvl="1">
              <a:buFont typeface="Wingdings" panose="05000000000000000000" pitchFamily="2" charset="2"/>
              <a:buNone/>
              <a:defRPr/>
            </a:pPr>
            <a:endParaRPr lang="cs-CZ" sz="1800" dirty="0"/>
          </a:p>
        </p:txBody>
      </p:sp>
      <p:sp>
        <p:nvSpPr>
          <p:cNvPr id="4" name="Zástupný symbol pro zápatí 3">
            <a:extLst>
              <a:ext uri="{FF2B5EF4-FFF2-40B4-BE49-F238E27FC236}">
                <a16:creationId xmlns:a16="http://schemas.microsoft.com/office/drawing/2014/main" id="{F32F624D-8DDE-40D1-A7CD-918E8F411EC3}"/>
              </a:ext>
            </a:extLst>
          </p:cNvPr>
          <p:cNvSpPr>
            <a:spLocks noGrp="1"/>
          </p:cNvSpPr>
          <p:nvPr>
            <p:ph type="ftr" sz="quarter" idx="11"/>
          </p:nvPr>
        </p:nvSpPr>
        <p:spPr/>
        <p:txBody>
          <a:bodyPr/>
          <a:lstStyle/>
          <a:p>
            <a:pPr>
              <a:defRPr/>
            </a:pPr>
            <a:r>
              <a:rPr lang="cs-CZ"/>
              <a:t>Základy soukromého práva</a:t>
            </a:r>
          </a:p>
        </p:txBody>
      </p:sp>
      <p:sp>
        <p:nvSpPr>
          <p:cNvPr id="5" name="Zástupný symbol pro číslo snímku 4">
            <a:extLst>
              <a:ext uri="{FF2B5EF4-FFF2-40B4-BE49-F238E27FC236}">
                <a16:creationId xmlns:a16="http://schemas.microsoft.com/office/drawing/2014/main" id="{6F9458D3-04A2-4486-8732-C415106E3706}"/>
              </a:ext>
            </a:extLst>
          </p:cNvPr>
          <p:cNvSpPr>
            <a:spLocks noGrp="1"/>
          </p:cNvSpPr>
          <p:nvPr>
            <p:ph type="sldNum" sz="quarter" idx="12"/>
          </p:nvPr>
        </p:nvSpPr>
        <p:spPr/>
        <p:txBody>
          <a:bodyPr/>
          <a:lstStyle/>
          <a:p>
            <a:pPr>
              <a:defRPr/>
            </a:pPr>
            <a:fld id="{1B94C90B-A1F7-4535-8D27-DF2D7B2B6FC9}" type="slidenum">
              <a:rPr lang="cs-CZ" altLang="cs-CZ" smtClean="0"/>
              <a:pPr>
                <a:defRPr/>
              </a:pPr>
              <a:t>10</a:t>
            </a:fld>
            <a:endParaRPr lang="cs-CZ" altLang="cs-CZ"/>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E60E6C-2136-4E70-AA66-AB90B550C023}"/>
              </a:ext>
            </a:extLst>
          </p:cNvPr>
          <p:cNvSpPr>
            <a:spLocks noGrp="1"/>
          </p:cNvSpPr>
          <p:nvPr>
            <p:ph type="title"/>
          </p:nvPr>
        </p:nvSpPr>
        <p:spPr/>
        <p:txBody>
          <a:bodyPr>
            <a:normAutofit fontScale="90000"/>
          </a:bodyPr>
          <a:lstStyle/>
          <a:p>
            <a:pPr algn="ctr">
              <a:defRPr/>
            </a:pPr>
            <a:r>
              <a:rPr lang="cs-CZ" dirty="0"/>
              <a:t>OCHRANA OSOBNOSTI I.</a:t>
            </a:r>
          </a:p>
        </p:txBody>
      </p:sp>
      <p:sp>
        <p:nvSpPr>
          <p:cNvPr id="16387" name="Zástupný symbol pro obsah 2">
            <a:extLst>
              <a:ext uri="{FF2B5EF4-FFF2-40B4-BE49-F238E27FC236}">
                <a16:creationId xmlns:a16="http://schemas.microsoft.com/office/drawing/2014/main" id="{ABB4FAEE-6EEF-4D22-8FD6-E31FA668B3FB}"/>
              </a:ext>
            </a:extLst>
          </p:cNvPr>
          <p:cNvSpPr>
            <a:spLocks noGrp="1"/>
          </p:cNvSpPr>
          <p:nvPr>
            <p:ph idx="1"/>
          </p:nvPr>
        </p:nvSpPr>
        <p:spPr>
          <a:xfrm>
            <a:off x="719999" y="1214438"/>
            <a:ext cx="10753199" cy="5429250"/>
          </a:xfrm>
        </p:spPr>
        <p:txBody>
          <a:bodyPr/>
          <a:lstStyle/>
          <a:p>
            <a:pPr marL="285750" indent="-285750">
              <a:lnSpc>
                <a:spcPct val="100000"/>
              </a:lnSpc>
              <a:buFont typeface="Arial" panose="020B0604020202020204" pitchFamily="34" charset="0"/>
              <a:buChar char="•"/>
            </a:pPr>
            <a:r>
              <a:rPr lang="pl-PL" altLang="cs-CZ" sz="2000" b="1" dirty="0">
                <a:solidFill>
                  <a:schemeClr val="accent2"/>
                </a:solidFill>
              </a:rPr>
              <a:t>Rozsah ochrany osobnosti (§ 81):</a:t>
            </a:r>
          </a:p>
          <a:p>
            <a:pPr marL="1200150" lvl="2" indent="-285750">
              <a:lnSpc>
                <a:spcPct val="100000"/>
              </a:lnSpc>
              <a:buFont typeface="Arial" panose="020B0604020202020204" pitchFamily="34" charset="0"/>
              <a:buChar char="•"/>
            </a:pPr>
            <a:r>
              <a:rPr lang="pl-PL" altLang="cs-CZ" sz="2000" b="1" dirty="0"/>
              <a:t>zejména život a důstojnost člověka, zdraví a právo žít v příznivém životním prostředí, vážnost, čest, soukromí a projevy osobní povahy. OZ uvádí pouze demonstrativní výčet. Jméno nově požívá ochrany samostatně (§ 77 a násl.), přibývá právo na příznivé životní prostředí. </a:t>
            </a:r>
          </a:p>
          <a:p>
            <a:pPr marL="285750" indent="-285750">
              <a:lnSpc>
                <a:spcPct val="100000"/>
              </a:lnSpc>
              <a:buFont typeface="Arial" panose="020B0604020202020204" pitchFamily="34" charset="0"/>
              <a:buChar char="•"/>
            </a:pPr>
            <a:r>
              <a:rPr lang="pl-PL" altLang="cs-CZ" sz="2000" b="1" dirty="0">
                <a:solidFill>
                  <a:schemeClr val="accent2"/>
                </a:solidFill>
              </a:rPr>
              <a:t>Prostředky ochrany osobnostních práv</a:t>
            </a:r>
          </a:p>
          <a:p>
            <a:pPr marL="1200150" lvl="2" indent="-285750">
              <a:lnSpc>
                <a:spcPct val="100000"/>
              </a:lnSpc>
              <a:buFont typeface="Arial" panose="020B0604020202020204" pitchFamily="34" charset="0"/>
              <a:buChar char="•"/>
            </a:pPr>
            <a:r>
              <a:rPr lang="cs-CZ" altLang="cs-CZ" sz="2000" i="1" dirty="0"/>
              <a:t>a) specifické prostředky (§ 82 a 2956 a násl.)</a:t>
            </a:r>
          </a:p>
          <a:p>
            <a:pPr marL="1200150" lvl="2" indent="-285750">
              <a:lnSpc>
                <a:spcPct val="100000"/>
              </a:lnSpc>
              <a:buFont typeface="Arial" panose="020B0604020202020204" pitchFamily="34" charset="0"/>
              <a:buChar char="•"/>
            </a:pPr>
            <a:r>
              <a:rPr lang="cs-CZ" altLang="cs-CZ" sz="2000" dirty="0"/>
              <a:t>zdržení se takových zásahů a nepokračování v takovém jednání (</a:t>
            </a:r>
            <a:r>
              <a:rPr lang="cs-CZ" altLang="cs-CZ" sz="2000" i="1" dirty="0"/>
              <a:t>negatorní žaloba</a:t>
            </a:r>
            <a:r>
              <a:rPr lang="cs-CZ" altLang="cs-CZ" sz="2000" dirty="0"/>
              <a:t>) </a:t>
            </a:r>
          </a:p>
          <a:p>
            <a:pPr marL="1200150" lvl="2" indent="-285750">
              <a:lnSpc>
                <a:spcPct val="100000"/>
              </a:lnSpc>
              <a:buFont typeface="Arial" panose="020B0604020202020204" pitchFamily="34" charset="0"/>
              <a:buChar char="•"/>
            </a:pPr>
            <a:r>
              <a:rPr lang="cs-CZ" altLang="cs-CZ" sz="2000" dirty="0"/>
              <a:t>odstranění následků neoprávněného zásahu obnovením původního stavu (</a:t>
            </a:r>
            <a:r>
              <a:rPr lang="cs-CZ" altLang="cs-CZ" sz="2000" i="1" dirty="0"/>
              <a:t>restituční žaloba, § 2951, resp. § 82 odst. 1</a:t>
            </a:r>
            <a:r>
              <a:rPr lang="cs-CZ" altLang="cs-CZ" sz="2000" dirty="0"/>
              <a:t>), </a:t>
            </a:r>
          </a:p>
          <a:p>
            <a:pPr marL="1200150" lvl="2" indent="-285750">
              <a:lnSpc>
                <a:spcPct val="100000"/>
              </a:lnSpc>
              <a:buFont typeface="Arial" panose="020B0604020202020204" pitchFamily="34" charset="0"/>
              <a:buChar char="•"/>
            </a:pPr>
            <a:r>
              <a:rPr lang="cs-CZ" altLang="cs-CZ" sz="2000" dirty="0"/>
              <a:t>Satisfakce – omluva nebo peněžitá náhrada</a:t>
            </a:r>
          </a:p>
          <a:p>
            <a:pPr marL="1200150" lvl="2" indent="-285750">
              <a:lnSpc>
                <a:spcPct val="100000"/>
              </a:lnSpc>
              <a:buFont typeface="Arial" panose="020B0604020202020204" pitchFamily="34" charset="0"/>
              <a:buChar char="•"/>
            </a:pPr>
            <a:r>
              <a:rPr lang="cs-CZ" altLang="cs-CZ" sz="2000" i="1" dirty="0"/>
              <a:t>b) obecné prostředky </a:t>
            </a:r>
            <a:r>
              <a:rPr lang="cs-CZ" altLang="cs-CZ" sz="2000" dirty="0"/>
              <a:t>– náhrada škody (§ 2894 a násl.) vydání bezdůvodného obohacení (§ 2991 a násl.)</a:t>
            </a:r>
          </a:p>
          <a:p>
            <a:pPr marL="285750" indent="-285750">
              <a:lnSpc>
                <a:spcPct val="100000"/>
              </a:lnSpc>
              <a:buFont typeface="Arial" panose="020B0604020202020204" pitchFamily="34" charset="0"/>
              <a:buChar char="•"/>
            </a:pPr>
            <a:r>
              <a:rPr lang="cs-CZ" altLang="cs-CZ" sz="2000" b="1" dirty="0">
                <a:solidFill>
                  <a:schemeClr val="accent2"/>
                </a:solidFill>
              </a:rPr>
              <a:t>Aktivní legitimace k uplatnění ochrany osobnostních práv</a:t>
            </a:r>
            <a:r>
              <a:rPr lang="cs-CZ" altLang="cs-CZ" sz="2000" dirty="0">
                <a:solidFill>
                  <a:schemeClr val="accent2"/>
                </a:solidFill>
              </a:rPr>
              <a:t>: </a:t>
            </a:r>
          </a:p>
          <a:p>
            <a:pPr marL="1200150" lvl="2" indent="-285750">
              <a:lnSpc>
                <a:spcPct val="100000"/>
              </a:lnSpc>
              <a:buFont typeface="Arial" panose="020B0604020202020204" pitchFamily="34" charset="0"/>
              <a:buChar char="•"/>
            </a:pPr>
            <a:r>
              <a:rPr lang="cs-CZ" altLang="cs-CZ" sz="2000" dirty="0"/>
              <a:t>člověk, jehož osobnost byla dotčena a po jeho smrti přísluší toto právo uplatňovat kterékoli z osob jemu blízkých (§ 82) </a:t>
            </a:r>
          </a:p>
          <a:p>
            <a:endParaRPr lang="cs-CZ" altLang="cs-CZ" sz="1600" dirty="0"/>
          </a:p>
          <a:p>
            <a:endParaRPr lang="cs-CZ" altLang="cs-CZ" sz="3200" dirty="0"/>
          </a:p>
          <a:p>
            <a:endParaRPr lang="cs-CZ" altLang="cs-CZ" dirty="0"/>
          </a:p>
        </p:txBody>
      </p:sp>
      <p:sp>
        <p:nvSpPr>
          <p:cNvPr id="3" name="Zástupný symbol pro zápatí 2">
            <a:extLst>
              <a:ext uri="{FF2B5EF4-FFF2-40B4-BE49-F238E27FC236}">
                <a16:creationId xmlns:a16="http://schemas.microsoft.com/office/drawing/2014/main" id="{6174BD63-A085-4B41-8EDB-D798A71133E2}"/>
              </a:ext>
            </a:extLst>
          </p:cNvPr>
          <p:cNvSpPr>
            <a:spLocks noGrp="1"/>
          </p:cNvSpPr>
          <p:nvPr>
            <p:ph type="ftr" sz="quarter" idx="11"/>
          </p:nvPr>
        </p:nvSpPr>
        <p:spPr/>
        <p:txBody>
          <a:bodyPr/>
          <a:lstStyle/>
          <a:p>
            <a:pPr>
              <a:defRPr/>
            </a:pPr>
            <a:r>
              <a:rPr lang="cs-CZ"/>
              <a:t>Základy soukromého práva</a:t>
            </a:r>
          </a:p>
        </p:txBody>
      </p:sp>
      <p:sp>
        <p:nvSpPr>
          <p:cNvPr id="4" name="Zástupný symbol pro číslo snímku 3">
            <a:extLst>
              <a:ext uri="{FF2B5EF4-FFF2-40B4-BE49-F238E27FC236}">
                <a16:creationId xmlns:a16="http://schemas.microsoft.com/office/drawing/2014/main" id="{4F6DFD1B-439F-4D7C-90D2-FF72E23863A3}"/>
              </a:ext>
            </a:extLst>
          </p:cNvPr>
          <p:cNvSpPr>
            <a:spLocks noGrp="1"/>
          </p:cNvSpPr>
          <p:nvPr>
            <p:ph type="sldNum" sz="quarter" idx="12"/>
          </p:nvPr>
        </p:nvSpPr>
        <p:spPr/>
        <p:txBody>
          <a:bodyPr/>
          <a:lstStyle/>
          <a:p>
            <a:pPr>
              <a:defRPr/>
            </a:pPr>
            <a:fld id="{1B94C90B-A1F7-4535-8D27-DF2D7B2B6FC9}" type="slidenum">
              <a:rPr lang="cs-CZ" altLang="cs-CZ" smtClean="0"/>
              <a:pPr>
                <a:defRPr/>
              </a:pPr>
              <a:t>11</a:t>
            </a:fld>
            <a:endParaRPr lang="cs-CZ" altLang="cs-CZ"/>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374FDD-C578-463C-99D5-5FDBD5A929E1}"/>
              </a:ext>
            </a:extLst>
          </p:cNvPr>
          <p:cNvSpPr>
            <a:spLocks noGrp="1"/>
          </p:cNvSpPr>
          <p:nvPr>
            <p:ph type="title"/>
          </p:nvPr>
        </p:nvSpPr>
        <p:spPr/>
        <p:txBody>
          <a:bodyPr>
            <a:normAutofit fontScale="90000"/>
          </a:bodyPr>
          <a:lstStyle/>
          <a:p>
            <a:pPr algn="ctr">
              <a:defRPr/>
            </a:pPr>
            <a:r>
              <a:rPr lang="cs-CZ" dirty="0"/>
              <a:t>OCHRANA OSOBNOSTI II.</a:t>
            </a:r>
          </a:p>
        </p:txBody>
      </p:sp>
      <p:sp>
        <p:nvSpPr>
          <p:cNvPr id="17411" name="Zástupný symbol pro obsah 2">
            <a:extLst>
              <a:ext uri="{FF2B5EF4-FFF2-40B4-BE49-F238E27FC236}">
                <a16:creationId xmlns:a16="http://schemas.microsoft.com/office/drawing/2014/main" id="{2DBFFA2A-E282-432E-B01D-29F381029449}"/>
              </a:ext>
            </a:extLst>
          </p:cNvPr>
          <p:cNvSpPr>
            <a:spLocks noGrp="1"/>
          </p:cNvSpPr>
          <p:nvPr>
            <p:ph idx="1"/>
          </p:nvPr>
        </p:nvSpPr>
        <p:spPr>
          <a:xfrm>
            <a:off x="719999" y="1571625"/>
            <a:ext cx="10753199" cy="4572000"/>
          </a:xfrm>
        </p:spPr>
        <p:txBody>
          <a:bodyPr/>
          <a:lstStyle/>
          <a:p>
            <a:pPr marL="342900" indent="-342900">
              <a:lnSpc>
                <a:spcPct val="100000"/>
              </a:lnSpc>
              <a:buFont typeface="Arial" panose="020B0604020202020204" pitchFamily="34" charset="0"/>
              <a:buChar char="•"/>
            </a:pPr>
            <a:r>
              <a:rPr lang="cs-CZ" altLang="cs-CZ" sz="2000" b="1" dirty="0">
                <a:solidFill>
                  <a:schemeClr val="accent2"/>
                </a:solidFill>
              </a:rPr>
              <a:t>Omezení všeobecných osobnostních práv:</a:t>
            </a:r>
          </a:p>
          <a:p>
            <a:pPr marL="342900" lvl="1" indent="-342900">
              <a:lnSpc>
                <a:spcPct val="100000"/>
              </a:lnSpc>
              <a:buFont typeface="Arial" panose="020B0604020202020204" pitchFamily="34" charset="0"/>
              <a:buChar char="•"/>
            </a:pPr>
            <a:r>
              <a:rPr lang="cs-CZ" altLang="cs-CZ" sz="2000" dirty="0"/>
              <a:t>Písemnosti, podobizny, zvukové a obrazové záznamy týkající se člověka nebo jeho projevů osobní povahy lze použít (§ 84 a násl.): </a:t>
            </a:r>
          </a:p>
          <a:p>
            <a:pPr marL="1257300" lvl="2" indent="-342900">
              <a:lnSpc>
                <a:spcPct val="100000"/>
              </a:lnSpc>
              <a:buFont typeface="Arial" panose="020B0604020202020204" pitchFamily="34" charset="0"/>
              <a:buChar char="•"/>
            </a:pPr>
            <a:r>
              <a:rPr lang="cs-CZ" altLang="cs-CZ" sz="2000" dirty="0"/>
              <a:t>se svolením toho, koho se týkají. Svolení je možné odvolat. Bylo-li svolení, udělené na dobu určitou, odvoláno bez rozumných důvodů, nahradí odvolávající způsobenou škodu osobě, které svolení udělil (§ 87) </a:t>
            </a:r>
          </a:p>
          <a:p>
            <a:pPr marL="1257300" lvl="2" indent="-342900">
              <a:lnSpc>
                <a:spcPct val="100000"/>
              </a:lnSpc>
              <a:buFont typeface="Arial" panose="020B0604020202020204" pitchFamily="34" charset="0"/>
              <a:buChar char="•"/>
            </a:pPr>
            <a:r>
              <a:rPr lang="cs-CZ" altLang="cs-CZ" sz="2000" dirty="0"/>
              <a:t>pro potřeby ochrany nebo výkonu práv jiných osob (§ 88 a/) </a:t>
            </a:r>
            <a:r>
              <a:rPr lang="cs-CZ" altLang="cs-CZ" sz="2000" i="1" dirty="0"/>
              <a:t>– nově zavedeno</a:t>
            </a:r>
            <a:r>
              <a:rPr lang="cs-CZ" altLang="cs-CZ" sz="2000" dirty="0"/>
              <a:t> </a:t>
            </a:r>
          </a:p>
          <a:p>
            <a:pPr marL="1257300" lvl="2" indent="-342900">
              <a:lnSpc>
                <a:spcPct val="100000"/>
              </a:lnSpc>
              <a:buFont typeface="Arial" panose="020B0604020202020204" pitchFamily="34" charset="0"/>
              <a:buChar char="•"/>
            </a:pPr>
            <a:r>
              <a:rPr lang="cs-CZ" altLang="cs-CZ" sz="2000" dirty="0"/>
              <a:t>bez svolení k úředním účelům nebo v případě vystoupení ve veřejném zájmu (tzv. zákonná úřední licence, § 88 b/) – </a:t>
            </a:r>
            <a:r>
              <a:rPr lang="cs-CZ" altLang="cs-CZ" sz="2000" i="1" dirty="0"/>
              <a:t>rozšířeno o vystoupení ve veřejném zájmu</a:t>
            </a:r>
            <a:r>
              <a:rPr lang="cs-CZ" altLang="cs-CZ" sz="2000" dirty="0"/>
              <a:t> </a:t>
            </a:r>
          </a:p>
          <a:p>
            <a:pPr marL="1257300" lvl="2" indent="-342900">
              <a:lnSpc>
                <a:spcPct val="100000"/>
              </a:lnSpc>
              <a:buFont typeface="Arial" panose="020B0604020202020204" pitchFamily="34" charset="0"/>
              <a:buChar char="•"/>
            </a:pPr>
            <a:r>
              <a:rPr lang="cs-CZ" altLang="cs-CZ" sz="2000" dirty="0"/>
              <a:t>bez svolení k vědeckému, uměleckému účelu (tzv. umělecká a vědecké licence), pro tiskové, rozhlasové, televizní nebo obdobné zpravodajství (tzv. zákonná licence zpravodajská – reportážní) (§ 89). </a:t>
            </a:r>
          </a:p>
          <a:p>
            <a:pPr marL="342900" indent="-342900">
              <a:lnSpc>
                <a:spcPct val="100000"/>
              </a:lnSpc>
              <a:buFont typeface="Arial" panose="020B0604020202020204" pitchFamily="34" charset="0"/>
              <a:buChar char="•"/>
            </a:pPr>
            <a:r>
              <a:rPr lang="cs-CZ" altLang="cs-CZ" sz="2000" b="1" dirty="0">
                <a:solidFill>
                  <a:schemeClr val="accent2"/>
                </a:solidFill>
              </a:rPr>
              <a:t>Ochrana poskytovaná právnickým osobám</a:t>
            </a:r>
          </a:p>
          <a:p>
            <a:pPr marL="1257300" lvl="2" indent="-342900">
              <a:lnSpc>
                <a:spcPct val="100000"/>
              </a:lnSpc>
              <a:buFont typeface="Arial" panose="020B0604020202020204" pitchFamily="34" charset="0"/>
              <a:buChar char="•"/>
            </a:pPr>
            <a:r>
              <a:rPr lang="cs-CZ" altLang="cs-CZ" sz="2000" dirty="0"/>
              <a:t>zdržení se jednání </a:t>
            </a:r>
          </a:p>
          <a:p>
            <a:pPr marL="1257300" lvl="2" indent="-342900">
              <a:lnSpc>
                <a:spcPct val="100000"/>
              </a:lnSpc>
              <a:buFont typeface="Arial" panose="020B0604020202020204" pitchFamily="34" charset="0"/>
              <a:buChar char="•"/>
            </a:pPr>
            <a:r>
              <a:rPr lang="cs-CZ" altLang="cs-CZ" sz="2000" dirty="0"/>
              <a:t>odstranění následků takového jednání </a:t>
            </a:r>
          </a:p>
          <a:p>
            <a:pPr marL="1257300" lvl="2" indent="-342900">
              <a:lnSpc>
                <a:spcPct val="100000"/>
              </a:lnSpc>
              <a:buFont typeface="Arial" panose="020B0604020202020204" pitchFamily="34" charset="0"/>
              <a:buChar char="•"/>
            </a:pPr>
            <a:r>
              <a:rPr lang="cs-CZ" altLang="cs-CZ" sz="2000" dirty="0"/>
              <a:t>poskytnutí přiměřeného zadostiučinění (§ 2951) </a:t>
            </a:r>
          </a:p>
          <a:p>
            <a:endParaRPr lang="cs-CZ" altLang="cs-CZ" dirty="0"/>
          </a:p>
        </p:txBody>
      </p:sp>
      <p:sp>
        <p:nvSpPr>
          <p:cNvPr id="3" name="Zástupný symbol pro zápatí 2">
            <a:extLst>
              <a:ext uri="{FF2B5EF4-FFF2-40B4-BE49-F238E27FC236}">
                <a16:creationId xmlns:a16="http://schemas.microsoft.com/office/drawing/2014/main" id="{B0698B6F-A6CA-4056-ACBB-B23CF3F627D8}"/>
              </a:ext>
            </a:extLst>
          </p:cNvPr>
          <p:cNvSpPr>
            <a:spLocks noGrp="1"/>
          </p:cNvSpPr>
          <p:nvPr>
            <p:ph type="ftr" sz="quarter" idx="11"/>
          </p:nvPr>
        </p:nvSpPr>
        <p:spPr/>
        <p:txBody>
          <a:bodyPr/>
          <a:lstStyle/>
          <a:p>
            <a:pPr>
              <a:defRPr/>
            </a:pPr>
            <a:r>
              <a:rPr lang="cs-CZ"/>
              <a:t>Základy soukromého práva</a:t>
            </a:r>
          </a:p>
        </p:txBody>
      </p:sp>
      <p:sp>
        <p:nvSpPr>
          <p:cNvPr id="4" name="Zástupný symbol pro číslo snímku 3">
            <a:extLst>
              <a:ext uri="{FF2B5EF4-FFF2-40B4-BE49-F238E27FC236}">
                <a16:creationId xmlns:a16="http://schemas.microsoft.com/office/drawing/2014/main" id="{78782501-1AE0-4AAC-8172-F65669FD8D22}"/>
              </a:ext>
            </a:extLst>
          </p:cNvPr>
          <p:cNvSpPr>
            <a:spLocks noGrp="1"/>
          </p:cNvSpPr>
          <p:nvPr>
            <p:ph type="sldNum" sz="quarter" idx="12"/>
          </p:nvPr>
        </p:nvSpPr>
        <p:spPr/>
        <p:txBody>
          <a:bodyPr/>
          <a:lstStyle/>
          <a:p>
            <a:pPr>
              <a:defRPr/>
            </a:pPr>
            <a:fld id="{1B94C90B-A1F7-4535-8D27-DF2D7B2B6FC9}" type="slidenum">
              <a:rPr lang="cs-CZ" altLang="cs-CZ" smtClean="0"/>
              <a:pPr>
                <a:defRPr/>
              </a:pPr>
              <a:t>12</a:t>
            </a:fld>
            <a:endParaRPr lang="cs-CZ" altLang="cs-CZ"/>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Základy soukromého práva</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13</a:t>
            </a:fld>
            <a:endParaRPr lang="cs-CZ" altLang="cs-CZ" dirty="0"/>
          </a:p>
        </p:txBody>
      </p:sp>
      <p:graphicFrame>
        <p:nvGraphicFramePr>
          <p:cNvPr id="6" name="Diagram 5">
            <a:extLst>
              <a:ext uri="{FF2B5EF4-FFF2-40B4-BE49-F238E27FC236}">
                <a16:creationId xmlns:a16="http://schemas.microsoft.com/office/drawing/2014/main" id="{CE47C52B-B9A2-4079-A82A-97D9BC028066}"/>
              </a:ext>
            </a:extLst>
          </p:cNvPr>
          <p:cNvGraphicFramePr/>
          <p:nvPr>
            <p:extLst>
              <p:ext uri="{D42A27DB-BD31-4B8C-83A1-F6EECF244321}">
                <p14:modId xmlns:p14="http://schemas.microsoft.com/office/powerpoint/2010/main" val="55281723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4190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Základy soukromého práva</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14</a:t>
            </a:fld>
            <a:endParaRPr lang="cs-CZ" altLang="cs-CZ" dirty="0"/>
          </a:p>
        </p:txBody>
      </p:sp>
      <p:graphicFrame>
        <p:nvGraphicFramePr>
          <p:cNvPr id="6" name="Diagram 5">
            <a:extLst>
              <a:ext uri="{FF2B5EF4-FFF2-40B4-BE49-F238E27FC236}">
                <a16:creationId xmlns:a16="http://schemas.microsoft.com/office/drawing/2014/main" id="{CE47C52B-B9A2-4079-A82A-97D9BC028066}"/>
              </a:ext>
            </a:extLst>
          </p:cNvPr>
          <p:cNvGraphicFramePr/>
          <p:nvPr>
            <p:extLst>
              <p:ext uri="{D42A27DB-BD31-4B8C-83A1-F6EECF244321}">
                <p14:modId xmlns:p14="http://schemas.microsoft.com/office/powerpoint/2010/main" val="212459753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4148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28AE30-6A14-454D-BE85-F7AB87AE4068}"/>
              </a:ext>
            </a:extLst>
          </p:cNvPr>
          <p:cNvSpPr>
            <a:spLocks noGrp="1"/>
          </p:cNvSpPr>
          <p:nvPr>
            <p:ph type="title"/>
          </p:nvPr>
        </p:nvSpPr>
        <p:spPr>
          <a:xfrm>
            <a:off x="2452688" y="214313"/>
            <a:ext cx="7772400" cy="914400"/>
          </a:xfrm>
        </p:spPr>
        <p:txBody>
          <a:bodyPr/>
          <a:lstStyle/>
          <a:p>
            <a:pPr algn="ctr">
              <a:defRPr/>
            </a:pPr>
            <a:r>
              <a:rPr lang="cs-CZ" dirty="0"/>
              <a:t>Právní jednání I.</a:t>
            </a:r>
            <a:endParaRPr lang="cs-CZ" sz="3200" dirty="0"/>
          </a:p>
        </p:txBody>
      </p:sp>
      <p:sp>
        <p:nvSpPr>
          <p:cNvPr id="20483" name="Zástupný symbol pro obsah 2">
            <a:extLst>
              <a:ext uri="{FF2B5EF4-FFF2-40B4-BE49-F238E27FC236}">
                <a16:creationId xmlns:a16="http://schemas.microsoft.com/office/drawing/2014/main" id="{3FB86136-8621-4276-A0D2-AA71242F4F9E}"/>
              </a:ext>
            </a:extLst>
          </p:cNvPr>
          <p:cNvSpPr>
            <a:spLocks noGrp="1"/>
          </p:cNvSpPr>
          <p:nvPr>
            <p:ph idx="1"/>
          </p:nvPr>
        </p:nvSpPr>
        <p:spPr>
          <a:xfrm>
            <a:off x="1126671" y="857250"/>
            <a:ext cx="10091058" cy="5786438"/>
          </a:xfrm>
        </p:spPr>
        <p:txBody>
          <a:bodyPr/>
          <a:lstStyle/>
          <a:p>
            <a:pPr marL="285750" indent="-285750">
              <a:lnSpc>
                <a:spcPct val="100000"/>
              </a:lnSpc>
              <a:buFont typeface="Arial" panose="020B0604020202020204" pitchFamily="34" charset="0"/>
              <a:buChar char="•"/>
            </a:pPr>
            <a:r>
              <a:rPr lang="cs-CZ" altLang="cs-CZ" sz="1800" dirty="0"/>
              <a:t>Právní jednání je projev vůle, který působí vznik, změnu nebo zánik právního vztahu.</a:t>
            </a:r>
          </a:p>
          <a:p>
            <a:pPr marL="285750" indent="-285750">
              <a:lnSpc>
                <a:spcPct val="100000"/>
              </a:lnSpc>
              <a:buFont typeface="Arial" panose="020B0604020202020204" pitchFamily="34" charset="0"/>
              <a:buChar char="•"/>
            </a:pPr>
            <a:r>
              <a:rPr lang="cs-CZ" altLang="cs-CZ" sz="1800" dirty="0"/>
              <a:t>Právní jednání obsahuje:</a:t>
            </a:r>
          </a:p>
          <a:p>
            <a:pPr marL="1200150" lvl="2" indent="-285750">
              <a:lnSpc>
                <a:spcPct val="100000"/>
              </a:lnSpc>
              <a:buFont typeface="Arial" panose="020B0604020202020204" pitchFamily="34" charset="0"/>
              <a:buChar char="•"/>
            </a:pPr>
            <a:r>
              <a:rPr lang="cs-CZ" altLang="cs-CZ" sz="1800" dirty="0"/>
              <a:t>Složky podstatné</a:t>
            </a:r>
          </a:p>
          <a:p>
            <a:pPr marL="1200150" lvl="2" indent="-285750">
              <a:lnSpc>
                <a:spcPct val="100000"/>
              </a:lnSpc>
              <a:buFont typeface="Arial" panose="020B0604020202020204" pitchFamily="34" charset="0"/>
              <a:buChar char="•"/>
            </a:pPr>
            <a:r>
              <a:rPr lang="cs-CZ" altLang="cs-CZ" sz="1800" dirty="0"/>
              <a:t>Složky obvyklé (např. místo a čas plnění)</a:t>
            </a:r>
          </a:p>
          <a:p>
            <a:pPr marL="1200150" lvl="2" indent="-285750">
              <a:lnSpc>
                <a:spcPct val="100000"/>
              </a:lnSpc>
              <a:buFont typeface="Arial" panose="020B0604020202020204" pitchFamily="34" charset="0"/>
              <a:buChar char="•"/>
            </a:pPr>
            <a:r>
              <a:rPr lang="cs-CZ" altLang="cs-CZ" sz="1800" dirty="0"/>
              <a:t>Složky nahodilé (např. podmínka či doložení času)</a:t>
            </a:r>
          </a:p>
          <a:p>
            <a:pPr marL="285750" indent="-285750">
              <a:lnSpc>
                <a:spcPct val="100000"/>
              </a:lnSpc>
              <a:buClr>
                <a:srgbClr val="4E5B6F"/>
              </a:buClr>
              <a:buFont typeface="Arial" panose="020B0604020202020204" pitchFamily="34" charset="0"/>
              <a:buChar char="•"/>
            </a:pPr>
            <a:r>
              <a:rPr lang="cs-CZ" altLang="cs-CZ" sz="1800" dirty="0">
                <a:solidFill>
                  <a:srgbClr val="000000"/>
                </a:solidFill>
              </a:rPr>
              <a:t>Výklad právních jednání:</a:t>
            </a:r>
          </a:p>
          <a:p>
            <a:pPr marL="1200150" lvl="2" indent="-285750">
              <a:lnSpc>
                <a:spcPct val="100000"/>
              </a:lnSpc>
              <a:buClr>
                <a:srgbClr val="4E5B6F"/>
              </a:buClr>
              <a:buFont typeface="Arial" panose="020B0604020202020204" pitchFamily="34" charset="0"/>
              <a:buChar char="•"/>
            </a:pPr>
            <a:r>
              <a:rPr lang="cs-CZ" altLang="cs-CZ" sz="1800" dirty="0">
                <a:solidFill>
                  <a:srgbClr val="000000"/>
                </a:solidFill>
              </a:rPr>
              <a:t>Podle obsahu</a:t>
            </a:r>
          </a:p>
          <a:p>
            <a:pPr marL="1200150" lvl="2" indent="-285750">
              <a:lnSpc>
                <a:spcPct val="100000"/>
              </a:lnSpc>
              <a:buClr>
                <a:srgbClr val="4E5B6F"/>
              </a:buClr>
              <a:buFont typeface="Arial" panose="020B0604020202020204" pitchFamily="34" charset="0"/>
              <a:buChar char="•"/>
            </a:pPr>
            <a:r>
              <a:rPr lang="cs-CZ" altLang="cs-CZ" sz="1800" dirty="0">
                <a:solidFill>
                  <a:srgbClr val="000000"/>
                </a:solidFill>
              </a:rPr>
              <a:t>Právní jednání vyjádřené slovy nebo jinak podle úmyslu jednajícího, který byl druhé straně znám nebo musel být znám. Pokud úmysl jednajícího zjistit nelze, pak se projevu vůle přisuzuje takový význam, který by mu zpravidla přikládala osoba v postavení toho, komu je projev vůle určen.</a:t>
            </a:r>
          </a:p>
          <a:p>
            <a:pPr marL="1200150" lvl="2" indent="-285750">
              <a:lnSpc>
                <a:spcPct val="100000"/>
              </a:lnSpc>
              <a:buClr>
                <a:srgbClr val="4E5B6F"/>
              </a:buClr>
              <a:buFont typeface="Arial" panose="020B0604020202020204" pitchFamily="34" charset="0"/>
              <a:buChar char="•"/>
            </a:pPr>
            <a:r>
              <a:rPr lang="cs-CZ" altLang="cs-CZ" sz="1800" dirty="0">
                <a:solidFill>
                  <a:srgbClr val="000000"/>
                </a:solidFill>
              </a:rPr>
              <a:t>Přihlíží se k praxi zavedené mezi stranami, k tomu, co právnímu jednání předcházelo a k tomu, co daly strany následně najevo.</a:t>
            </a:r>
          </a:p>
          <a:p>
            <a:pPr marL="285750" indent="-285750">
              <a:lnSpc>
                <a:spcPct val="100000"/>
              </a:lnSpc>
              <a:buClr>
                <a:srgbClr val="4E5B6F"/>
              </a:buClr>
              <a:buFont typeface="Arial" panose="020B0604020202020204" pitchFamily="34" charset="0"/>
              <a:buChar char="•"/>
            </a:pPr>
            <a:r>
              <a:rPr lang="cs-CZ" altLang="cs-CZ" sz="1800" dirty="0">
                <a:solidFill>
                  <a:srgbClr val="000000"/>
                </a:solidFill>
              </a:rPr>
              <a:t>Účinky právního jednání – teorie dojití</a:t>
            </a:r>
          </a:p>
          <a:p>
            <a:pPr marL="285750" indent="-285750">
              <a:lnSpc>
                <a:spcPct val="100000"/>
              </a:lnSpc>
              <a:buClr>
                <a:srgbClr val="4E5B6F"/>
              </a:buClr>
              <a:buFont typeface="Arial" panose="020B0604020202020204" pitchFamily="34" charset="0"/>
              <a:buChar char="•"/>
            </a:pPr>
            <a:r>
              <a:rPr lang="cs-CZ" altLang="cs-CZ" sz="1800" dirty="0">
                <a:solidFill>
                  <a:srgbClr val="000000"/>
                </a:solidFill>
              </a:rPr>
              <a:t>Forma právního jednání:</a:t>
            </a:r>
          </a:p>
          <a:p>
            <a:pPr marL="1200150" lvl="2" indent="-285750">
              <a:lnSpc>
                <a:spcPct val="100000"/>
              </a:lnSpc>
              <a:buClr>
                <a:srgbClr val="4E5B6F"/>
              </a:buClr>
              <a:buFont typeface="Arial" panose="020B0604020202020204" pitchFamily="34" charset="0"/>
              <a:buChar char="•"/>
            </a:pPr>
            <a:r>
              <a:rPr lang="cs-CZ" altLang="cs-CZ" sz="1800" dirty="0">
                <a:solidFill>
                  <a:srgbClr val="000000"/>
                </a:solidFill>
              </a:rPr>
              <a:t>Zákonem stanovená (např. převod nemovitosti)</a:t>
            </a:r>
          </a:p>
          <a:p>
            <a:pPr marL="1200150" lvl="2" indent="-285750">
              <a:lnSpc>
                <a:spcPct val="100000"/>
              </a:lnSpc>
              <a:buClr>
                <a:srgbClr val="4E5B6F"/>
              </a:buClr>
              <a:buFont typeface="Arial" panose="020B0604020202020204" pitchFamily="34" charset="0"/>
              <a:buChar char="•"/>
            </a:pPr>
            <a:r>
              <a:rPr lang="cs-CZ" altLang="cs-CZ" sz="1800" dirty="0">
                <a:solidFill>
                  <a:srgbClr val="000000"/>
                </a:solidFill>
              </a:rPr>
              <a:t>Smluvní</a:t>
            </a:r>
          </a:p>
        </p:txBody>
      </p:sp>
      <p:sp>
        <p:nvSpPr>
          <p:cNvPr id="3" name="Zástupný symbol pro zápatí 2">
            <a:extLst>
              <a:ext uri="{FF2B5EF4-FFF2-40B4-BE49-F238E27FC236}">
                <a16:creationId xmlns:a16="http://schemas.microsoft.com/office/drawing/2014/main" id="{1823D1CD-2708-4AAB-813F-DC103A4B1D05}"/>
              </a:ext>
            </a:extLst>
          </p:cNvPr>
          <p:cNvSpPr>
            <a:spLocks noGrp="1"/>
          </p:cNvSpPr>
          <p:nvPr>
            <p:ph type="ftr" sz="quarter" idx="11"/>
          </p:nvPr>
        </p:nvSpPr>
        <p:spPr/>
        <p:txBody>
          <a:bodyPr/>
          <a:lstStyle/>
          <a:p>
            <a:pPr>
              <a:defRPr/>
            </a:pPr>
            <a:r>
              <a:rPr lang="cs-CZ"/>
              <a:t>Základy soukromého práva</a:t>
            </a:r>
          </a:p>
        </p:txBody>
      </p:sp>
      <p:sp>
        <p:nvSpPr>
          <p:cNvPr id="4" name="Zástupný symbol pro číslo snímku 3">
            <a:extLst>
              <a:ext uri="{FF2B5EF4-FFF2-40B4-BE49-F238E27FC236}">
                <a16:creationId xmlns:a16="http://schemas.microsoft.com/office/drawing/2014/main" id="{EF6E48C3-542F-4E46-9B63-BE93CCCFF8E1}"/>
              </a:ext>
            </a:extLst>
          </p:cNvPr>
          <p:cNvSpPr>
            <a:spLocks noGrp="1"/>
          </p:cNvSpPr>
          <p:nvPr>
            <p:ph type="sldNum" sz="quarter" idx="12"/>
          </p:nvPr>
        </p:nvSpPr>
        <p:spPr/>
        <p:txBody>
          <a:bodyPr/>
          <a:lstStyle/>
          <a:p>
            <a:pPr>
              <a:defRPr/>
            </a:pPr>
            <a:fld id="{1B94C90B-A1F7-4535-8D27-DF2D7B2B6FC9}" type="slidenum">
              <a:rPr lang="cs-CZ" altLang="cs-CZ" smtClean="0"/>
              <a:pPr>
                <a:defRPr/>
              </a:pPr>
              <a:t>15</a:t>
            </a:fld>
            <a:endParaRPr lang="cs-CZ" altLang="cs-CZ"/>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Základy soukromého práva</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16</a:t>
            </a:fld>
            <a:endParaRPr lang="cs-CZ" altLang="cs-CZ" dirty="0"/>
          </a:p>
        </p:txBody>
      </p:sp>
      <p:graphicFrame>
        <p:nvGraphicFramePr>
          <p:cNvPr id="6" name="Diagram 5">
            <a:extLst>
              <a:ext uri="{FF2B5EF4-FFF2-40B4-BE49-F238E27FC236}">
                <a16:creationId xmlns:a16="http://schemas.microsoft.com/office/drawing/2014/main" id="{CE47C52B-B9A2-4079-A82A-97D9BC028066}"/>
              </a:ext>
            </a:extLst>
          </p:cNvPr>
          <p:cNvGraphicFramePr/>
          <p:nvPr>
            <p:extLst>
              <p:ext uri="{D42A27DB-BD31-4B8C-83A1-F6EECF244321}">
                <p14:modId xmlns:p14="http://schemas.microsoft.com/office/powerpoint/2010/main" val="2451566744"/>
              </p:ext>
            </p:extLst>
          </p:nvPr>
        </p:nvGraphicFramePr>
        <p:xfrm>
          <a:off x="720001" y="832758"/>
          <a:ext cx="11003913" cy="5305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3815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BE7B59-BF09-4E01-92C9-096E6607D8AC}"/>
              </a:ext>
            </a:extLst>
          </p:cNvPr>
          <p:cNvSpPr>
            <a:spLocks noGrp="1"/>
          </p:cNvSpPr>
          <p:nvPr>
            <p:ph type="title"/>
          </p:nvPr>
        </p:nvSpPr>
        <p:spPr/>
        <p:txBody>
          <a:bodyPr>
            <a:normAutofit fontScale="90000"/>
          </a:bodyPr>
          <a:lstStyle/>
          <a:p>
            <a:pPr algn="ctr">
              <a:defRPr/>
            </a:pPr>
            <a:r>
              <a:rPr lang="cs-CZ" dirty="0"/>
              <a:t>Právní jednání II.</a:t>
            </a:r>
          </a:p>
        </p:txBody>
      </p:sp>
      <p:sp>
        <p:nvSpPr>
          <p:cNvPr id="24579" name="Zástupný symbol pro obsah 2">
            <a:extLst>
              <a:ext uri="{FF2B5EF4-FFF2-40B4-BE49-F238E27FC236}">
                <a16:creationId xmlns:a16="http://schemas.microsoft.com/office/drawing/2014/main" id="{E7A0817A-89BE-46D0-B71C-DC940FC52CFD}"/>
              </a:ext>
            </a:extLst>
          </p:cNvPr>
          <p:cNvSpPr>
            <a:spLocks noGrp="1"/>
          </p:cNvSpPr>
          <p:nvPr>
            <p:ph idx="1"/>
          </p:nvPr>
        </p:nvSpPr>
        <p:spPr>
          <a:xfrm>
            <a:off x="720000" y="1285876"/>
            <a:ext cx="10753200" cy="5286375"/>
          </a:xfrm>
        </p:spPr>
        <p:txBody>
          <a:bodyPr/>
          <a:lstStyle/>
          <a:p>
            <a:pPr marL="285750" indent="-285750" algn="just">
              <a:lnSpc>
                <a:spcPct val="100000"/>
              </a:lnSpc>
              <a:buFont typeface="Arial" panose="020B0604020202020204" pitchFamily="34" charset="0"/>
              <a:buChar char="•"/>
            </a:pPr>
            <a:r>
              <a:rPr lang="cs-CZ" altLang="cs-CZ" sz="1600" b="1" dirty="0">
                <a:solidFill>
                  <a:schemeClr val="accent2"/>
                </a:solidFill>
              </a:rPr>
              <a:t>ZDÁNLIVÉ PRÁVNÍ JEDNÁNÍ</a:t>
            </a:r>
            <a:r>
              <a:rPr lang="cs-CZ" altLang="cs-CZ" sz="1600" dirty="0">
                <a:solidFill>
                  <a:schemeClr val="accent2"/>
                </a:solidFill>
              </a:rPr>
              <a:t> </a:t>
            </a:r>
            <a:r>
              <a:rPr lang="cs-CZ" altLang="cs-CZ" sz="1600" dirty="0"/>
              <a:t>(§§ 551 – 554). Tzv. nicotné jednání, ke kterému se nepřihlíží, neboť nemá právní relevanci. O zdánlivé právní jednání půjde v těchto případech:</a:t>
            </a:r>
          </a:p>
          <a:p>
            <a:pPr marL="1200150" lvl="2" indent="-285750" algn="just">
              <a:lnSpc>
                <a:spcPct val="100000"/>
              </a:lnSpc>
              <a:buFont typeface="Arial" panose="020B0604020202020204" pitchFamily="34" charset="0"/>
              <a:buChar char="•"/>
            </a:pPr>
            <a:r>
              <a:rPr lang="cs-CZ" altLang="cs-CZ" sz="1600" dirty="0"/>
              <a:t>absence vůle jednající osoby,</a:t>
            </a:r>
          </a:p>
          <a:p>
            <a:pPr marL="1200150" lvl="2" indent="-285750" algn="just">
              <a:lnSpc>
                <a:spcPct val="100000"/>
              </a:lnSpc>
              <a:buFont typeface="Arial" panose="020B0604020202020204" pitchFamily="34" charset="0"/>
              <a:buChar char="•"/>
            </a:pPr>
            <a:r>
              <a:rPr lang="cs-CZ" altLang="cs-CZ" sz="1600" dirty="0"/>
              <a:t>zjevné neprojevení vážné vůle,</a:t>
            </a:r>
          </a:p>
          <a:p>
            <a:pPr marL="1200150" lvl="2" indent="-285750" algn="just">
              <a:lnSpc>
                <a:spcPct val="100000"/>
              </a:lnSpc>
              <a:buFont typeface="Arial" panose="020B0604020202020204" pitchFamily="34" charset="0"/>
              <a:buChar char="•"/>
            </a:pPr>
            <a:r>
              <a:rPr lang="cs-CZ" altLang="cs-CZ" sz="1600" dirty="0"/>
              <a:t>nelze-li pro neurčitost nebo nesrozumitelnost určit obsah právního jednání, a to ani výkladem.</a:t>
            </a:r>
          </a:p>
          <a:p>
            <a:pPr marL="285750" indent="-285750" algn="just">
              <a:lnSpc>
                <a:spcPct val="100000"/>
              </a:lnSpc>
              <a:buFont typeface="Arial" panose="020B0604020202020204" pitchFamily="34" charset="0"/>
              <a:buChar char="•"/>
            </a:pPr>
            <a:r>
              <a:rPr lang="cs-CZ" altLang="cs-CZ" sz="1600" dirty="0"/>
              <a:t>OZ klade důraz na lidskou svobodu a autonomii vůle, z tohoto důvodu je na právní jednání třeba dříve hledět jako na platné než jako na neplatné (§ 574).</a:t>
            </a:r>
          </a:p>
          <a:p>
            <a:pPr marL="285750" indent="-285750" algn="just">
              <a:lnSpc>
                <a:spcPct val="100000"/>
              </a:lnSpc>
              <a:buFont typeface="Arial" panose="020B0604020202020204" pitchFamily="34" charset="0"/>
              <a:buChar char="•"/>
            </a:pPr>
            <a:r>
              <a:rPr lang="cs-CZ" altLang="cs-CZ" sz="1600" b="1" dirty="0">
                <a:solidFill>
                  <a:schemeClr val="accent2"/>
                </a:solidFill>
              </a:rPr>
              <a:t>NEPLATNÉ PRÁVNÍ JEDNÁNÍ</a:t>
            </a:r>
          </a:p>
          <a:p>
            <a:pPr marL="1200150" lvl="2" indent="-285750" algn="just">
              <a:lnSpc>
                <a:spcPct val="100000"/>
              </a:lnSpc>
              <a:buFont typeface="Arial" panose="020B0604020202020204" pitchFamily="34" charset="0"/>
              <a:buChar char="•"/>
            </a:pPr>
            <a:r>
              <a:rPr lang="cs-CZ" altLang="cs-CZ" sz="1600" dirty="0"/>
              <a:t>A. </a:t>
            </a:r>
            <a:r>
              <a:rPr lang="cs-CZ" altLang="cs-CZ" sz="1600" b="1" dirty="0"/>
              <a:t>ABSOLUTNÍ NEPLATNOST PRÁVNÍHO JEDNÁNÍ</a:t>
            </a:r>
            <a:r>
              <a:rPr lang="cs-CZ" altLang="cs-CZ" sz="1600" dirty="0"/>
              <a:t>. -  je § 588: „Soud přihlédne i bez návrhu k neplatnosti právního jednání, které se zjevně </a:t>
            </a:r>
            <a:r>
              <a:rPr lang="cs-CZ" altLang="cs-CZ" sz="1600" b="1" dirty="0"/>
              <a:t>příčí dobrým mravům</a:t>
            </a:r>
            <a:r>
              <a:rPr lang="cs-CZ" altLang="cs-CZ" sz="1600" dirty="0"/>
              <a:t>, anebo které </a:t>
            </a:r>
            <a:r>
              <a:rPr lang="cs-CZ" altLang="cs-CZ" sz="1600" b="1" dirty="0"/>
              <a:t>odporuje zákonu </a:t>
            </a:r>
            <a:r>
              <a:rPr lang="cs-CZ" altLang="cs-CZ" sz="1600" dirty="0"/>
              <a:t>a </a:t>
            </a:r>
            <a:r>
              <a:rPr lang="cs-CZ" altLang="cs-CZ" sz="1600" b="1" dirty="0"/>
              <a:t>zjevně narušuje veřejný pořádek. </a:t>
            </a:r>
            <a:r>
              <a:rPr lang="cs-CZ" altLang="cs-CZ" sz="1600" dirty="0"/>
              <a:t>To platí i v případě, že právní jednání </a:t>
            </a:r>
            <a:r>
              <a:rPr lang="cs-CZ" altLang="cs-CZ" sz="1600" b="1" dirty="0"/>
              <a:t>zavazuje k plnění od počátku nemožnému.“</a:t>
            </a:r>
            <a:endParaRPr lang="cs-CZ" altLang="cs-CZ" sz="1600" dirty="0"/>
          </a:p>
          <a:p>
            <a:pPr marL="1200150" lvl="2" indent="-285750" algn="just">
              <a:lnSpc>
                <a:spcPct val="100000"/>
              </a:lnSpc>
              <a:buFont typeface="Arial" panose="020B0604020202020204" pitchFamily="34" charset="0"/>
              <a:buChar char="•"/>
            </a:pPr>
            <a:r>
              <a:rPr lang="cs-CZ" altLang="cs-CZ" sz="1600" dirty="0"/>
              <a:t>B. </a:t>
            </a:r>
            <a:r>
              <a:rPr lang="cs-CZ" altLang="cs-CZ" sz="1600" b="1" dirty="0"/>
              <a:t>RELATIVNÍ NEPLATNOST PRÁVNÍHO JEDNÁNÍ</a:t>
            </a:r>
            <a:r>
              <a:rPr lang="cs-CZ" altLang="cs-CZ" sz="1600" dirty="0"/>
              <a:t>. Jde-li o neplatné právní jednání, půjde </a:t>
            </a:r>
            <a:r>
              <a:rPr lang="cs-CZ" altLang="cs-CZ" sz="1600" b="1" dirty="0"/>
              <a:t>zásadně </a:t>
            </a:r>
            <a:r>
              <a:rPr lang="cs-CZ" altLang="cs-CZ" sz="1600" dirty="0"/>
              <a:t>o neplatnost relativní. Dotčený subjekt musí neplatnost namítnout (§ 586), jinak se právní jednání považuje za platné. Soud k ní nepřihlíží z úřední povinnosti. </a:t>
            </a:r>
          </a:p>
          <a:p>
            <a:pPr marL="1200150" lvl="2" indent="-285750" algn="just">
              <a:lnSpc>
                <a:spcPct val="100000"/>
              </a:lnSpc>
              <a:buFont typeface="Arial" panose="020B0604020202020204" pitchFamily="34" charset="0"/>
              <a:buChar char="•"/>
            </a:pPr>
            <a:r>
              <a:rPr lang="cs-CZ" altLang="cs-CZ" sz="1600" dirty="0"/>
              <a:t>Mezi hlavní důvody neplatnosti náleží (§§ 580 - 582): I. rozpor s dobrými mravy, II. rozpor se zákonem, III. počáteční nemožnost plnění, IV. nezpůsobilost nebo neschopnost právně jednat, V. nedostatek formy, VI. OMYL bude znamenat neplatnost, jestliže jej druhá strana vyvolá (§ 583). </a:t>
            </a:r>
          </a:p>
          <a:p>
            <a:pPr marL="285750" indent="-285750" algn="just">
              <a:lnSpc>
                <a:spcPct val="100000"/>
              </a:lnSpc>
              <a:buClr>
                <a:srgbClr val="4E5B6F"/>
              </a:buClr>
              <a:buFont typeface="Arial" panose="020B0604020202020204" pitchFamily="34" charset="0"/>
              <a:buChar char="•"/>
            </a:pPr>
            <a:r>
              <a:rPr lang="cs-CZ" altLang="cs-CZ" sz="1600" b="1" dirty="0">
                <a:solidFill>
                  <a:srgbClr val="EA157A"/>
                </a:solidFill>
              </a:rPr>
              <a:t>RELATIVNĚ NEÚČINNÉ PRÁVNÍ JEDNÁNÍ </a:t>
            </a:r>
            <a:r>
              <a:rPr lang="cs-CZ" altLang="cs-CZ" sz="1600" dirty="0"/>
              <a:t>– zkracuje-li právní jednání dlužníka uspokojení vykonatelné pohledávky věřitele, má věřitel právo se v zákonem stanovených lhůtách domáhat, aby soud určil, že právní jednání dlužníka není vůči věřiteli právně účinné (§ 578 a násl.)</a:t>
            </a:r>
            <a:endParaRPr lang="cs-CZ" altLang="cs-CZ" sz="1600" b="1" dirty="0">
              <a:solidFill>
                <a:srgbClr val="EA157A"/>
              </a:solidFill>
            </a:endParaRPr>
          </a:p>
          <a:p>
            <a:pPr>
              <a:buFont typeface="Wingdings" panose="05000000000000000000" pitchFamily="2" charset="2"/>
              <a:buNone/>
            </a:pPr>
            <a:endParaRPr lang="cs-CZ" altLang="cs-CZ" sz="1400" b="1" dirty="0">
              <a:solidFill>
                <a:schemeClr val="accent2"/>
              </a:solidFill>
            </a:endParaRPr>
          </a:p>
          <a:p>
            <a:pPr>
              <a:buFont typeface="Wingdings" panose="05000000000000000000" pitchFamily="2" charset="2"/>
              <a:buNone/>
            </a:pPr>
            <a:endParaRPr lang="cs-CZ" altLang="cs-CZ" sz="1400" dirty="0"/>
          </a:p>
          <a:p>
            <a:endParaRPr lang="cs-CZ" altLang="cs-CZ" sz="1400" dirty="0"/>
          </a:p>
          <a:p>
            <a:endParaRPr lang="cs-CZ" altLang="cs-CZ" sz="1400" dirty="0"/>
          </a:p>
        </p:txBody>
      </p:sp>
      <p:sp>
        <p:nvSpPr>
          <p:cNvPr id="3" name="Zástupný symbol pro zápatí 2">
            <a:extLst>
              <a:ext uri="{FF2B5EF4-FFF2-40B4-BE49-F238E27FC236}">
                <a16:creationId xmlns:a16="http://schemas.microsoft.com/office/drawing/2014/main" id="{5AC163F3-4648-4DAF-B62E-42509ED4722B}"/>
              </a:ext>
            </a:extLst>
          </p:cNvPr>
          <p:cNvSpPr>
            <a:spLocks noGrp="1"/>
          </p:cNvSpPr>
          <p:nvPr>
            <p:ph type="ftr" sz="quarter" idx="11"/>
          </p:nvPr>
        </p:nvSpPr>
        <p:spPr/>
        <p:txBody>
          <a:bodyPr/>
          <a:lstStyle/>
          <a:p>
            <a:pPr>
              <a:defRPr/>
            </a:pPr>
            <a:r>
              <a:rPr lang="cs-CZ"/>
              <a:t>Základy soukromého práva</a:t>
            </a:r>
          </a:p>
        </p:txBody>
      </p:sp>
      <p:sp>
        <p:nvSpPr>
          <p:cNvPr id="4" name="Zástupný symbol pro číslo snímku 3">
            <a:extLst>
              <a:ext uri="{FF2B5EF4-FFF2-40B4-BE49-F238E27FC236}">
                <a16:creationId xmlns:a16="http://schemas.microsoft.com/office/drawing/2014/main" id="{2D605A56-97E5-4E98-ACEE-E0D47C970BD6}"/>
              </a:ext>
            </a:extLst>
          </p:cNvPr>
          <p:cNvSpPr>
            <a:spLocks noGrp="1"/>
          </p:cNvSpPr>
          <p:nvPr>
            <p:ph type="sldNum" sz="quarter" idx="12"/>
          </p:nvPr>
        </p:nvSpPr>
        <p:spPr/>
        <p:txBody>
          <a:bodyPr/>
          <a:lstStyle/>
          <a:p>
            <a:pPr>
              <a:defRPr/>
            </a:pPr>
            <a:fld id="{1B94C90B-A1F7-4535-8D27-DF2D7B2B6FC9}" type="slidenum">
              <a:rPr lang="cs-CZ" altLang="cs-CZ" smtClean="0"/>
              <a:pPr>
                <a:defRPr/>
              </a:pPr>
              <a:t>17</a:t>
            </a:fld>
            <a:endParaRPr lang="cs-CZ" altLang="cs-CZ"/>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84BF6A-C2BA-4A3E-8AD2-B636A94E728D}"/>
              </a:ext>
            </a:extLst>
          </p:cNvPr>
          <p:cNvSpPr>
            <a:spLocks noGrp="1"/>
          </p:cNvSpPr>
          <p:nvPr>
            <p:ph type="title"/>
          </p:nvPr>
        </p:nvSpPr>
        <p:spPr/>
        <p:txBody>
          <a:bodyPr>
            <a:normAutofit fontScale="90000"/>
          </a:bodyPr>
          <a:lstStyle/>
          <a:p>
            <a:pPr algn="ctr">
              <a:defRPr/>
            </a:pPr>
            <a:r>
              <a:rPr lang="cs-CZ" dirty="0"/>
              <a:t>ČAS, PROMLČENÍ, PREKLUZE I.</a:t>
            </a:r>
            <a:br>
              <a:rPr lang="cs-CZ" dirty="0">
                <a:solidFill>
                  <a:schemeClr val="bg2">
                    <a:lumMod val="50000"/>
                  </a:schemeClr>
                </a:solidFill>
              </a:rPr>
            </a:br>
            <a:endParaRPr lang="cs-CZ" sz="2400" dirty="0">
              <a:solidFill>
                <a:schemeClr val="bg2">
                  <a:lumMod val="50000"/>
                </a:schemeClr>
              </a:solidFill>
            </a:endParaRPr>
          </a:p>
        </p:txBody>
      </p:sp>
      <p:sp>
        <p:nvSpPr>
          <p:cNvPr id="26627" name="Zástupný symbol pro obsah 2">
            <a:extLst>
              <a:ext uri="{FF2B5EF4-FFF2-40B4-BE49-F238E27FC236}">
                <a16:creationId xmlns:a16="http://schemas.microsoft.com/office/drawing/2014/main" id="{FEBF7CED-D97F-467D-8C5E-BD7C9ADA7FA2}"/>
              </a:ext>
            </a:extLst>
          </p:cNvPr>
          <p:cNvSpPr>
            <a:spLocks noGrp="1"/>
          </p:cNvSpPr>
          <p:nvPr>
            <p:ph idx="1"/>
          </p:nvPr>
        </p:nvSpPr>
        <p:spPr>
          <a:xfrm>
            <a:off x="719999" y="1357313"/>
            <a:ext cx="10753199" cy="5072062"/>
          </a:xfrm>
        </p:spPr>
        <p:txBody>
          <a:bodyPr/>
          <a:lstStyle/>
          <a:p>
            <a:endParaRPr lang="cs-CZ" altLang="cs-CZ" sz="1300" dirty="0"/>
          </a:p>
          <a:p>
            <a:pPr marL="285750" indent="-285750">
              <a:lnSpc>
                <a:spcPct val="100000"/>
              </a:lnSpc>
              <a:buFont typeface="Arial" panose="020B0604020202020204" pitchFamily="34" charset="0"/>
              <a:buChar char="•"/>
            </a:pPr>
            <a:r>
              <a:rPr lang="cs-CZ" altLang="cs-CZ" sz="1800" b="1" dirty="0">
                <a:solidFill>
                  <a:schemeClr val="accent2"/>
                </a:solidFill>
              </a:rPr>
              <a:t>ČAS </a:t>
            </a:r>
            <a:r>
              <a:rPr lang="cs-CZ" altLang="cs-CZ" sz="1800" dirty="0"/>
              <a:t> může být významný jako:</a:t>
            </a:r>
          </a:p>
          <a:p>
            <a:pPr marL="1200150" lvl="2" indent="-285750">
              <a:lnSpc>
                <a:spcPct val="100000"/>
              </a:lnSpc>
              <a:buFont typeface="Arial" panose="020B0604020202020204" pitchFamily="34" charset="0"/>
              <a:buChar char="•"/>
            </a:pPr>
            <a:r>
              <a:rPr lang="cs-CZ" altLang="cs-CZ" sz="1800" dirty="0"/>
              <a:t>pevně stanovené datum, přesně stanovený čas </a:t>
            </a:r>
          </a:p>
          <a:p>
            <a:pPr marL="1200150" lvl="2" indent="-285750">
              <a:lnSpc>
                <a:spcPct val="100000"/>
              </a:lnSpc>
              <a:buFont typeface="Arial" panose="020B0604020202020204" pitchFamily="34" charset="0"/>
              <a:buChar char="•"/>
            </a:pPr>
            <a:r>
              <a:rPr lang="cs-CZ" altLang="cs-CZ" sz="1800" dirty="0"/>
              <a:t>doba - časový úsek, jehož uplynutím zaniká právo nebo povinnost bez dalšího </a:t>
            </a:r>
          </a:p>
          <a:p>
            <a:pPr marL="1200150" lvl="2" indent="-285750" algn="just">
              <a:lnSpc>
                <a:spcPct val="100000"/>
              </a:lnSpc>
              <a:buFont typeface="Arial" panose="020B0604020202020204" pitchFamily="34" charset="0"/>
              <a:buChar char="•"/>
            </a:pPr>
            <a:r>
              <a:rPr lang="cs-CZ" altLang="cs-CZ" sz="1800" dirty="0"/>
              <a:t>lhůta - časový úsek stanovený k uplatnění práva </a:t>
            </a:r>
          </a:p>
          <a:p>
            <a:pPr marL="285750" indent="-285750" algn="just">
              <a:lnSpc>
                <a:spcPct val="100000"/>
              </a:lnSpc>
              <a:buFont typeface="Arial" panose="020B0604020202020204" pitchFamily="34" charset="0"/>
              <a:buChar char="•"/>
            </a:pPr>
            <a:r>
              <a:rPr lang="cs-CZ" altLang="cs-CZ" sz="1800" b="1" dirty="0">
                <a:solidFill>
                  <a:schemeClr val="accent2"/>
                </a:solidFill>
              </a:rPr>
              <a:t>PROMLČENÍ:</a:t>
            </a:r>
          </a:p>
          <a:p>
            <a:pPr marL="285750" lvl="1" indent="-285750" algn="just">
              <a:lnSpc>
                <a:spcPct val="100000"/>
              </a:lnSpc>
              <a:buFont typeface="Arial" panose="020B0604020202020204" pitchFamily="34" charset="0"/>
              <a:buChar char="•"/>
            </a:pPr>
            <a:r>
              <a:rPr lang="cs-CZ" altLang="cs-CZ" sz="1800" dirty="0"/>
              <a:t>Není-li právo vykonáno v promlčecí lhůtě, promlčí se. Plní-li však dlužník po uplynutí promlčecí lhůty, nemůže požadovat vrácení toho, co plnil. Plnění tak není bezdůvodným obohacením, naopak závazek k plnění existuje dál ve formě naturální obligace. </a:t>
            </a:r>
          </a:p>
          <a:p>
            <a:pPr marL="285750" lvl="1" indent="-285750" algn="just">
              <a:lnSpc>
                <a:spcPct val="100000"/>
              </a:lnSpc>
              <a:buFont typeface="Arial" panose="020B0604020202020204" pitchFamily="34" charset="0"/>
              <a:buChar char="•"/>
            </a:pPr>
            <a:r>
              <a:rPr lang="cs-CZ" altLang="cs-CZ" sz="1800" dirty="0"/>
              <a:t>Promlčením právo nezaniká, je však oslabeno - namítne-li povinný námitku promlčení před soudem, nelze promlčené právo oprávněnému přiznat. Podmíněně tedy zaniká nárok, nikoli právo! Právo se stalo nevynutitelným. Námitky promlčení se nelze předem platně vzdát.</a:t>
            </a:r>
          </a:p>
          <a:p>
            <a:pPr marL="285750" lvl="1" indent="-285750" algn="just">
              <a:lnSpc>
                <a:spcPct val="100000"/>
              </a:lnSpc>
              <a:buFont typeface="Arial" panose="020B0604020202020204" pitchFamily="34" charset="0"/>
              <a:buChar char="•"/>
            </a:pPr>
            <a:r>
              <a:rPr lang="cs-CZ" altLang="cs-CZ" sz="1800" dirty="0"/>
              <a:t>Základní subjektivní promlčecí lhůta je dle ustanovení § 629 tříletá, pro majetková práva je dán rámec objektivní lhůty desetileté (není-li v zákoně stanoveno jinak). Zvláštní ustanovení k délce promlčecí lhůty jsou obsažena v § 631 – 644. Strany si však mohou ujednat kratší nebo delší promlčecí lhůtu, než stanoví zákon</a:t>
            </a:r>
          </a:p>
        </p:txBody>
      </p:sp>
      <p:sp>
        <p:nvSpPr>
          <p:cNvPr id="3" name="Zástupný symbol pro zápatí 2">
            <a:extLst>
              <a:ext uri="{FF2B5EF4-FFF2-40B4-BE49-F238E27FC236}">
                <a16:creationId xmlns:a16="http://schemas.microsoft.com/office/drawing/2014/main" id="{DEDF786A-9188-4FF3-9E40-F8EAD1397E23}"/>
              </a:ext>
            </a:extLst>
          </p:cNvPr>
          <p:cNvSpPr>
            <a:spLocks noGrp="1"/>
          </p:cNvSpPr>
          <p:nvPr>
            <p:ph type="ftr" sz="quarter" idx="11"/>
          </p:nvPr>
        </p:nvSpPr>
        <p:spPr/>
        <p:txBody>
          <a:bodyPr/>
          <a:lstStyle/>
          <a:p>
            <a:pPr>
              <a:defRPr/>
            </a:pPr>
            <a:r>
              <a:rPr lang="cs-CZ"/>
              <a:t>Základy soukromého práva</a:t>
            </a:r>
          </a:p>
        </p:txBody>
      </p:sp>
      <p:sp>
        <p:nvSpPr>
          <p:cNvPr id="4" name="Zástupný symbol pro číslo snímku 3">
            <a:extLst>
              <a:ext uri="{FF2B5EF4-FFF2-40B4-BE49-F238E27FC236}">
                <a16:creationId xmlns:a16="http://schemas.microsoft.com/office/drawing/2014/main" id="{BECFAD27-391D-4DDE-AEBC-46CC9AC73757}"/>
              </a:ext>
            </a:extLst>
          </p:cNvPr>
          <p:cNvSpPr>
            <a:spLocks noGrp="1"/>
          </p:cNvSpPr>
          <p:nvPr>
            <p:ph type="sldNum" sz="quarter" idx="12"/>
          </p:nvPr>
        </p:nvSpPr>
        <p:spPr/>
        <p:txBody>
          <a:bodyPr/>
          <a:lstStyle/>
          <a:p>
            <a:pPr>
              <a:defRPr/>
            </a:pPr>
            <a:fld id="{1B94C90B-A1F7-4535-8D27-DF2D7B2B6FC9}" type="slidenum">
              <a:rPr lang="cs-CZ" altLang="cs-CZ" smtClean="0"/>
              <a:pPr>
                <a:defRPr/>
              </a:pPr>
              <a:t>18</a:t>
            </a:fld>
            <a:endParaRPr lang="cs-CZ" altLang="cs-CZ"/>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D4F739-A6F3-4EB3-B80F-50749B12F610}"/>
              </a:ext>
            </a:extLst>
          </p:cNvPr>
          <p:cNvSpPr>
            <a:spLocks noGrp="1"/>
          </p:cNvSpPr>
          <p:nvPr>
            <p:ph type="title"/>
          </p:nvPr>
        </p:nvSpPr>
        <p:spPr>
          <a:xfrm>
            <a:off x="2381250" y="214313"/>
            <a:ext cx="7772400" cy="914400"/>
          </a:xfrm>
        </p:spPr>
        <p:txBody>
          <a:bodyPr/>
          <a:lstStyle/>
          <a:p>
            <a:pPr algn="ctr">
              <a:defRPr/>
            </a:pPr>
            <a:r>
              <a:rPr lang="cs-CZ" dirty="0"/>
              <a:t>ČAS, PROMLČENÍ, PREKLUZE II.</a:t>
            </a:r>
          </a:p>
        </p:txBody>
      </p:sp>
      <p:sp>
        <p:nvSpPr>
          <p:cNvPr id="27651" name="Zástupný symbol pro obsah 2">
            <a:extLst>
              <a:ext uri="{FF2B5EF4-FFF2-40B4-BE49-F238E27FC236}">
                <a16:creationId xmlns:a16="http://schemas.microsoft.com/office/drawing/2014/main" id="{6A4BD068-3647-4297-B46F-2165AACDBFBD}"/>
              </a:ext>
            </a:extLst>
          </p:cNvPr>
          <p:cNvSpPr>
            <a:spLocks noGrp="1"/>
          </p:cNvSpPr>
          <p:nvPr>
            <p:ph idx="1"/>
          </p:nvPr>
        </p:nvSpPr>
        <p:spPr>
          <a:xfrm>
            <a:off x="718457" y="857251"/>
            <a:ext cx="10744200" cy="5643563"/>
          </a:xfrm>
        </p:spPr>
        <p:txBody>
          <a:bodyPr/>
          <a:lstStyle/>
          <a:p>
            <a:pPr marL="285750" indent="-285750" algn="just">
              <a:buFont typeface="Arial" panose="020B0604020202020204" pitchFamily="34" charset="0"/>
              <a:buChar char="•"/>
            </a:pPr>
            <a:r>
              <a:rPr lang="cs-CZ" altLang="cs-CZ" sz="1600" dirty="0">
                <a:solidFill>
                  <a:schemeClr val="accent2"/>
                </a:solidFill>
              </a:rPr>
              <a:t>Počátek promlčecí lhůty:</a:t>
            </a:r>
          </a:p>
          <a:p>
            <a:pPr marL="285750" lvl="1" indent="-285750" algn="just">
              <a:buFont typeface="Arial" panose="020B0604020202020204" pitchFamily="34" charset="0"/>
              <a:buChar char="•"/>
            </a:pPr>
            <a:r>
              <a:rPr lang="cs-CZ" altLang="cs-CZ" sz="1600" dirty="0"/>
              <a:t>právo vymahatelné u orgánu veřejné moci (např. u soudu): promlčecí lhůta začíná běžet ode dne, kdy mohlo být právo u tohoto orgánu uplatněno poprvé; při posuzování, kdy mohlo být právo uplatněno poprvé, se však uplatňuje subjektivní princip – záleží, kdy se oprávněná osoba o možnosti právo uplatnit u soudu dozvěděla, nebo kdy se mohla a měla dozvědět.</a:t>
            </a:r>
          </a:p>
          <a:p>
            <a:pPr marL="285750" lvl="1" indent="-285750" algn="just">
              <a:buFont typeface="Arial" panose="020B0604020202020204" pitchFamily="34" charset="0"/>
              <a:buChar char="•"/>
            </a:pPr>
            <a:r>
              <a:rPr lang="cs-CZ" altLang="cs-CZ" sz="1600" dirty="0"/>
              <a:t>Jiný počátek např. u náhrady škody - promlčecí lhůta počíná běžet ode dne, kdy se poškozený dozví o škodě a osobě povinné k její náhradě, nebo u bezdůvodného obohacení - promlčecí lhůta počíná běžet od dne, kdy se ochuzený dozví o tom, že k bezdůvodnému obohacení došlo a osobě povinné k vydání bezdůvodného obohacení</a:t>
            </a:r>
            <a:endParaRPr lang="cs-CZ" altLang="cs-CZ" sz="1600" dirty="0">
              <a:solidFill>
                <a:schemeClr val="accent2"/>
              </a:solidFill>
            </a:endParaRPr>
          </a:p>
          <a:p>
            <a:pPr marL="285750" indent="-285750" algn="just">
              <a:buClr>
                <a:srgbClr val="4E5B6F"/>
              </a:buClr>
              <a:buFont typeface="Arial" panose="020B0604020202020204" pitchFamily="34" charset="0"/>
              <a:buChar char="•"/>
            </a:pPr>
            <a:r>
              <a:rPr lang="cs-CZ" altLang="cs-CZ" sz="1600" dirty="0">
                <a:solidFill>
                  <a:schemeClr val="accent2"/>
                </a:solidFill>
              </a:rPr>
              <a:t>Běh promlčecí lhůty:</a:t>
            </a:r>
          </a:p>
          <a:p>
            <a:pPr marL="285750" lvl="1" indent="-285750" algn="just">
              <a:buClr>
                <a:srgbClr val="4E5B6F"/>
              </a:buClr>
              <a:buFont typeface="Arial" panose="020B0604020202020204" pitchFamily="34" charset="0"/>
              <a:buChar char="•"/>
            </a:pPr>
            <a:r>
              <a:rPr lang="cs-CZ" altLang="cs-CZ" sz="1600" dirty="0"/>
              <a:t>Pokud zákon hovoří o </a:t>
            </a:r>
            <a:r>
              <a:rPr lang="cs-CZ" altLang="cs-CZ" sz="1600" b="1" dirty="0"/>
              <a:t>,,nepočne běžet</a:t>
            </a:r>
            <a:r>
              <a:rPr lang="cs-CZ" altLang="cs-CZ" sz="1600" dirty="0"/>
              <a:t>“, znamená to, že k počátku běhu promlčecí doby nemůže dojít, dokud trvá zákonem předvídaná skutečnost (např. manželství či společná domácnost apod). Pokud již promlčecí doba běžet začala, tak v této době neběží, tzn. </a:t>
            </a:r>
            <a:r>
              <a:rPr lang="cs-CZ" altLang="cs-CZ" sz="1600" b="1" dirty="0"/>
              <a:t>se</a:t>
            </a:r>
            <a:r>
              <a:rPr lang="cs-CZ" altLang="cs-CZ" sz="1600" dirty="0"/>
              <a:t> </a:t>
            </a:r>
            <a:r>
              <a:rPr lang="cs-CZ" altLang="cs-CZ" sz="1600" b="1" dirty="0"/>
              <a:t>staví.</a:t>
            </a:r>
          </a:p>
          <a:p>
            <a:pPr marL="285750" lvl="1" indent="-285750" algn="just">
              <a:buClr>
                <a:srgbClr val="4E5B6F"/>
              </a:buClr>
              <a:buFont typeface="Arial" panose="020B0604020202020204" pitchFamily="34" charset="0"/>
              <a:buChar char="•"/>
            </a:pPr>
            <a:r>
              <a:rPr lang="cs-CZ" altLang="cs-CZ" sz="1600" b="1" dirty="0"/>
              <a:t>Přerušení </a:t>
            </a:r>
            <a:r>
              <a:rPr lang="cs-CZ" altLang="cs-CZ" sz="1600" dirty="0"/>
              <a:t>promlčecí lhůty znamená, že končí dosavadní promlčecí lhůta  končí a začne běžet nová (např. u uznání dluhu desetiletá; pokud však dlužník v uznání uvede i den, do kdy splní, začne běžet nová promlčecí lhůta od tohoto dne)</a:t>
            </a:r>
          </a:p>
          <a:p>
            <a:pPr marL="285750" lvl="1" indent="-285750" algn="just">
              <a:buClr>
                <a:srgbClr val="4E5B6F"/>
              </a:buClr>
              <a:buFont typeface="Arial" panose="020B0604020202020204" pitchFamily="34" charset="0"/>
              <a:buChar char="•"/>
            </a:pPr>
            <a:r>
              <a:rPr lang="cs-CZ" altLang="cs-CZ" sz="1600" b="1" dirty="0"/>
              <a:t>Obnovení nároku a běh nové promlčecí lhůty </a:t>
            </a:r>
            <a:r>
              <a:rPr lang="cs-CZ" altLang="cs-CZ" sz="1600" dirty="0"/>
              <a:t> nastává u již promlčených práv v případě, že dlužník svůj dluh uznal. Nárok se obnoví a začne běžet nová promlčecí lhůta ode dne uznání, příp. ode dne, který byl dlužníkem určen pro splnění. </a:t>
            </a:r>
            <a:r>
              <a:rPr lang="cs-CZ" altLang="cs-CZ" sz="1600" b="1" dirty="0"/>
              <a:t>	</a:t>
            </a:r>
          </a:p>
          <a:p>
            <a:pPr marL="285750" indent="-285750" algn="just">
              <a:buFont typeface="Arial" panose="020B0604020202020204" pitchFamily="34" charset="0"/>
              <a:buChar char="•"/>
            </a:pPr>
            <a:r>
              <a:rPr lang="cs-CZ" altLang="cs-CZ" sz="1600" b="1" dirty="0">
                <a:solidFill>
                  <a:schemeClr val="accent2"/>
                </a:solidFill>
              </a:rPr>
              <a:t>PREKLUZE</a:t>
            </a:r>
          </a:p>
          <a:p>
            <a:pPr marL="285750" lvl="1" indent="-285750" algn="just">
              <a:buFont typeface="Arial" panose="020B0604020202020204" pitchFamily="34" charset="0"/>
              <a:buChar char="•"/>
            </a:pPr>
            <a:r>
              <a:rPr lang="cs-CZ" altLang="cs-CZ" sz="1600" dirty="0"/>
              <a:t>K prekluzi dochází, pokud marně uplyne lhůta pro uplatnění práva a zákon s tím výslovně spojuje následek prekluze. Dlužník nemusí vznášet námitku, soud přihlíží k prekluzi z úřední povinnosti, neboť v případě prekluze dochází k zániku práva, a tudíž jej soud nemůže jako neexistující přiznat. Plnění by potom bylo plněním bez právního důvodu a znamenalo by bezdůvodné obohacení. Ustanovení o běhu promlčecí lhůty pak platí obdobně i pro prekluzivní lhůtu.</a:t>
            </a:r>
          </a:p>
          <a:p>
            <a:pPr lvl="1">
              <a:buClr>
                <a:srgbClr val="4E5B6F"/>
              </a:buClr>
            </a:pPr>
            <a:endParaRPr lang="cs-CZ" altLang="cs-CZ" sz="1300" dirty="0">
              <a:solidFill>
                <a:srgbClr val="000000"/>
              </a:solidFill>
            </a:endParaRPr>
          </a:p>
          <a:p>
            <a:pPr lvl="1"/>
            <a:endParaRPr lang="cs-CZ" altLang="cs-CZ" sz="1300" dirty="0"/>
          </a:p>
          <a:p>
            <a:pPr lvl="1"/>
            <a:endParaRPr lang="cs-CZ" altLang="cs-CZ" sz="1300" dirty="0"/>
          </a:p>
        </p:txBody>
      </p:sp>
      <p:sp>
        <p:nvSpPr>
          <p:cNvPr id="3" name="Zástupný symbol pro zápatí 2">
            <a:extLst>
              <a:ext uri="{FF2B5EF4-FFF2-40B4-BE49-F238E27FC236}">
                <a16:creationId xmlns:a16="http://schemas.microsoft.com/office/drawing/2014/main" id="{B621DF2E-9FA8-48AB-B757-E14DCD02ADA0}"/>
              </a:ext>
            </a:extLst>
          </p:cNvPr>
          <p:cNvSpPr>
            <a:spLocks noGrp="1"/>
          </p:cNvSpPr>
          <p:nvPr>
            <p:ph type="ftr" sz="quarter" idx="11"/>
          </p:nvPr>
        </p:nvSpPr>
        <p:spPr/>
        <p:txBody>
          <a:bodyPr/>
          <a:lstStyle/>
          <a:p>
            <a:pPr>
              <a:defRPr/>
            </a:pPr>
            <a:r>
              <a:rPr lang="cs-CZ"/>
              <a:t>Základy soukromého práva</a:t>
            </a:r>
          </a:p>
        </p:txBody>
      </p:sp>
      <p:sp>
        <p:nvSpPr>
          <p:cNvPr id="4" name="Zástupný symbol pro číslo snímku 3">
            <a:extLst>
              <a:ext uri="{FF2B5EF4-FFF2-40B4-BE49-F238E27FC236}">
                <a16:creationId xmlns:a16="http://schemas.microsoft.com/office/drawing/2014/main" id="{3C1AC538-E419-415C-98DC-CDC91A95FA23}"/>
              </a:ext>
            </a:extLst>
          </p:cNvPr>
          <p:cNvSpPr>
            <a:spLocks noGrp="1"/>
          </p:cNvSpPr>
          <p:nvPr>
            <p:ph type="sldNum" sz="quarter" idx="12"/>
          </p:nvPr>
        </p:nvSpPr>
        <p:spPr/>
        <p:txBody>
          <a:bodyPr/>
          <a:lstStyle/>
          <a:p>
            <a:pPr>
              <a:defRPr/>
            </a:pPr>
            <a:fld id="{1B94C90B-A1F7-4535-8D27-DF2D7B2B6FC9}" type="slidenum">
              <a:rPr lang="cs-CZ" altLang="cs-CZ" smtClean="0"/>
              <a:pPr>
                <a:defRPr/>
              </a:pPr>
              <a:t>19</a:t>
            </a:fld>
            <a:endParaRPr lang="cs-CZ" altLang="cs-CZ"/>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Základy soukromého práva</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a:t>
            </a:fld>
            <a:endParaRPr lang="cs-CZ" altLang="cs-CZ" dirty="0"/>
          </a:p>
        </p:txBody>
      </p:sp>
      <p:sp>
        <p:nvSpPr>
          <p:cNvPr id="4" name="Nadpis 3"/>
          <p:cNvSpPr>
            <a:spLocks noGrp="1"/>
          </p:cNvSpPr>
          <p:nvPr>
            <p:ph type="title"/>
          </p:nvPr>
        </p:nvSpPr>
        <p:spPr/>
        <p:txBody>
          <a:bodyPr>
            <a:normAutofit fontScale="90000"/>
          </a:bodyPr>
          <a:lstStyle/>
          <a:p>
            <a:r>
              <a:rPr lang="cs-CZ" dirty="0"/>
              <a:t>Vymezení soukromého práva</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Soukromé právo je část právního řádu (objektivního práva), jehož psaná a nepsaná pravidla upravují vzájemná práva a povinnosti osob v soukromém styku.</a:t>
            </a:r>
          </a:p>
          <a:p>
            <a:pPr algn="just">
              <a:lnSpc>
                <a:spcPct val="150000"/>
              </a:lnSpc>
              <a:buFont typeface="Arial" pitchFamily="34" charset="0"/>
              <a:buChar char="•"/>
            </a:pPr>
            <a:r>
              <a:rPr lang="cs-CZ" sz="2400" dirty="0"/>
              <a:t> Teorie rozlišení soukromého a veřejného práva</a:t>
            </a:r>
          </a:p>
          <a:p>
            <a:pPr lvl="2" algn="just">
              <a:lnSpc>
                <a:spcPct val="150000"/>
              </a:lnSpc>
              <a:buFont typeface="Arial" pitchFamily="34" charset="0"/>
              <a:buChar char="•"/>
            </a:pPr>
            <a:r>
              <a:rPr lang="cs-CZ" sz="2400" dirty="0"/>
              <a:t> Zájmová</a:t>
            </a:r>
          </a:p>
          <a:p>
            <a:pPr lvl="2" algn="just">
              <a:lnSpc>
                <a:spcPct val="150000"/>
              </a:lnSpc>
              <a:buFont typeface="Arial" pitchFamily="34" charset="0"/>
              <a:buChar char="•"/>
            </a:pPr>
            <a:r>
              <a:rPr lang="cs-CZ" sz="2400" dirty="0"/>
              <a:t> Mocenská</a:t>
            </a:r>
          </a:p>
          <a:p>
            <a:pPr lvl="2" algn="just">
              <a:lnSpc>
                <a:spcPct val="150000"/>
              </a:lnSpc>
              <a:buFont typeface="Arial" pitchFamily="34" charset="0"/>
              <a:buChar char="•"/>
            </a:pPr>
            <a:r>
              <a:rPr lang="cs-CZ" sz="2400" dirty="0"/>
              <a:t> Organická</a:t>
            </a:r>
          </a:p>
        </p:txBody>
      </p:sp>
    </p:spTree>
    <p:extLst>
      <p:ext uri="{BB962C8B-B14F-4D97-AF65-F5344CB8AC3E}">
        <p14:creationId xmlns:p14="http://schemas.microsoft.com/office/powerpoint/2010/main" val="2182758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410787-804C-4F34-B172-11C0CD71ABA1}"/>
              </a:ext>
            </a:extLst>
          </p:cNvPr>
          <p:cNvSpPr>
            <a:spLocks noGrp="1"/>
          </p:cNvSpPr>
          <p:nvPr>
            <p:ph type="title"/>
          </p:nvPr>
        </p:nvSpPr>
        <p:spPr/>
        <p:txBody>
          <a:bodyPr>
            <a:normAutofit fontScale="90000"/>
          </a:bodyPr>
          <a:lstStyle/>
          <a:p>
            <a:pPr algn="ctr" fontAlgn="auto">
              <a:spcAft>
                <a:spcPts val="0"/>
              </a:spcAft>
              <a:defRPr/>
            </a:pPr>
            <a:r>
              <a:rPr lang="cs-CZ" dirty="0"/>
              <a:t>Věc v právním smyslu</a:t>
            </a:r>
          </a:p>
        </p:txBody>
      </p:sp>
      <p:sp>
        <p:nvSpPr>
          <p:cNvPr id="29699" name="Zástupný symbol pro obsah 2">
            <a:extLst>
              <a:ext uri="{FF2B5EF4-FFF2-40B4-BE49-F238E27FC236}">
                <a16:creationId xmlns:a16="http://schemas.microsoft.com/office/drawing/2014/main" id="{8E965BD7-27E6-4C1F-B723-632307025E5F}"/>
              </a:ext>
            </a:extLst>
          </p:cNvPr>
          <p:cNvSpPr>
            <a:spLocks noGrp="1"/>
          </p:cNvSpPr>
          <p:nvPr>
            <p:ph idx="1"/>
          </p:nvPr>
        </p:nvSpPr>
        <p:spPr/>
        <p:txBody>
          <a:bodyPr/>
          <a:lstStyle/>
          <a:p>
            <a:pPr marL="457200" indent="-457200" algn="just" eaLnBrk="1" hangingPunct="1">
              <a:lnSpc>
                <a:spcPct val="100000"/>
              </a:lnSpc>
              <a:buFont typeface="Arial" panose="020B0604020202020204" pitchFamily="34" charset="0"/>
              <a:buChar char="•"/>
            </a:pPr>
            <a:r>
              <a:rPr lang="cs-CZ" altLang="cs-CZ" sz="2800" b="1" dirty="0">
                <a:solidFill>
                  <a:srgbClr val="00B0F0"/>
                </a:solidFill>
              </a:rPr>
              <a:t>Definice věci - § 489:</a:t>
            </a:r>
          </a:p>
          <a:p>
            <a:pPr marL="1371600" lvl="2" indent="-457200" algn="just">
              <a:lnSpc>
                <a:spcPct val="100000"/>
              </a:lnSpc>
              <a:buFont typeface="Arial" panose="020B0604020202020204" pitchFamily="34" charset="0"/>
              <a:buChar char="•"/>
            </a:pPr>
            <a:r>
              <a:rPr lang="cs-CZ" altLang="cs-CZ" sz="2800" dirty="0"/>
              <a:t>,,Věc v právním smyslu (dále jen ,,věc“) je vše, co je rozdílné od osoby a slouží potřebě lidí.“</a:t>
            </a:r>
          </a:p>
          <a:p>
            <a:pPr marL="457200" indent="-457200" algn="just" eaLnBrk="1" hangingPunct="1">
              <a:lnSpc>
                <a:spcPct val="100000"/>
              </a:lnSpc>
              <a:buFont typeface="Arial" panose="020B0604020202020204" pitchFamily="34" charset="0"/>
              <a:buChar char="•"/>
            </a:pPr>
            <a:r>
              <a:rPr lang="cs-CZ" altLang="cs-CZ" sz="2800" b="1" dirty="0">
                <a:solidFill>
                  <a:srgbClr val="00B0F0"/>
                </a:solidFill>
              </a:rPr>
              <a:t>Věcí není:</a:t>
            </a:r>
          </a:p>
          <a:p>
            <a:pPr marL="1371600" lvl="2" indent="-457200" algn="just">
              <a:lnSpc>
                <a:spcPct val="100000"/>
              </a:lnSpc>
              <a:buFont typeface="Arial" panose="020B0604020202020204" pitchFamily="34" charset="0"/>
              <a:buChar char="•"/>
            </a:pPr>
            <a:r>
              <a:rPr lang="cs-CZ" altLang="cs-CZ" sz="2800" dirty="0"/>
              <a:t>lidské tělo a jeho (byť oddělené) části (§ 493)</a:t>
            </a:r>
          </a:p>
          <a:p>
            <a:pPr marL="1371600" lvl="2" indent="-457200" algn="just">
              <a:lnSpc>
                <a:spcPct val="100000"/>
              </a:lnSpc>
              <a:buFont typeface="Arial" panose="020B0604020202020204" pitchFamily="34" charset="0"/>
              <a:buChar char="•"/>
            </a:pPr>
            <a:r>
              <a:rPr lang="cs-CZ" altLang="cs-CZ" sz="2800" dirty="0"/>
              <a:t>živé zvíře (§ 494)</a:t>
            </a:r>
          </a:p>
          <a:p>
            <a:pPr marL="457200" indent="-457200" algn="just" eaLnBrk="1" hangingPunct="1">
              <a:lnSpc>
                <a:spcPct val="100000"/>
              </a:lnSpc>
              <a:buFont typeface="Arial" panose="020B0604020202020204" pitchFamily="34" charset="0"/>
              <a:buChar char="•"/>
            </a:pPr>
            <a:r>
              <a:rPr lang="cs-CZ" altLang="cs-CZ" sz="2800" dirty="0"/>
              <a:t>Zvláštní režim mají </a:t>
            </a:r>
            <a:r>
              <a:rPr lang="cs-CZ" altLang="cs-CZ" sz="2800" b="1" dirty="0">
                <a:solidFill>
                  <a:srgbClr val="00B0F0"/>
                </a:solidFill>
              </a:rPr>
              <a:t>veřejné statky </a:t>
            </a:r>
            <a:r>
              <a:rPr lang="cs-CZ" altLang="cs-CZ" sz="2800" dirty="0"/>
              <a:t>(§ 491)</a:t>
            </a:r>
          </a:p>
          <a:p>
            <a:pPr marL="457200" indent="-457200" algn="just" eaLnBrk="1" hangingPunct="1">
              <a:lnSpc>
                <a:spcPct val="100000"/>
              </a:lnSpc>
              <a:buFont typeface="Arial" panose="020B0604020202020204" pitchFamily="34" charset="0"/>
              <a:buChar char="•"/>
            </a:pPr>
            <a:r>
              <a:rPr lang="cs-CZ" altLang="cs-CZ" sz="2800" dirty="0"/>
              <a:t>Majetek x jmění (§ 495)</a:t>
            </a:r>
          </a:p>
        </p:txBody>
      </p:sp>
      <p:sp>
        <p:nvSpPr>
          <p:cNvPr id="3" name="Zástupný symbol pro zápatí 2">
            <a:extLst>
              <a:ext uri="{FF2B5EF4-FFF2-40B4-BE49-F238E27FC236}">
                <a16:creationId xmlns:a16="http://schemas.microsoft.com/office/drawing/2014/main" id="{8AA3B314-359D-4CBF-A0A6-DB7E47324845}"/>
              </a:ext>
            </a:extLst>
          </p:cNvPr>
          <p:cNvSpPr>
            <a:spLocks noGrp="1"/>
          </p:cNvSpPr>
          <p:nvPr>
            <p:ph type="ftr" sz="quarter" idx="11"/>
          </p:nvPr>
        </p:nvSpPr>
        <p:spPr/>
        <p:txBody>
          <a:bodyPr/>
          <a:lstStyle/>
          <a:p>
            <a:pPr>
              <a:defRPr/>
            </a:pPr>
            <a:r>
              <a:rPr lang="cs-CZ"/>
              <a:t>Základy soukromého práva</a:t>
            </a:r>
          </a:p>
        </p:txBody>
      </p:sp>
      <p:sp>
        <p:nvSpPr>
          <p:cNvPr id="4" name="Zástupný symbol pro číslo snímku 3">
            <a:extLst>
              <a:ext uri="{FF2B5EF4-FFF2-40B4-BE49-F238E27FC236}">
                <a16:creationId xmlns:a16="http://schemas.microsoft.com/office/drawing/2014/main" id="{BE842E53-D756-4913-A973-F2EEB8E156D1}"/>
              </a:ext>
            </a:extLst>
          </p:cNvPr>
          <p:cNvSpPr>
            <a:spLocks noGrp="1"/>
          </p:cNvSpPr>
          <p:nvPr>
            <p:ph type="sldNum" sz="quarter" idx="12"/>
          </p:nvPr>
        </p:nvSpPr>
        <p:spPr/>
        <p:txBody>
          <a:bodyPr/>
          <a:lstStyle/>
          <a:p>
            <a:pPr>
              <a:defRPr/>
            </a:pPr>
            <a:fld id="{1B94C90B-A1F7-4535-8D27-DF2D7B2B6FC9}" type="slidenum">
              <a:rPr lang="cs-CZ" altLang="cs-CZ" smtClean="0"/>
              <a:pPr>
                <a:defRPr/>
              </a:pPr>
              <a:t>20</a:t>
            </a:fld>
            <a:endParaRPr lang="cs-CZ" altLang="cs-CZ"/>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BA7CDE-083D-4814-BD68-FCB8C82A6558}"/>
              </a:ext>
            </a:extLst>
          </p:cNvPr>
          <p:cNvSpPr>
            <a:spLocks noGrp="1"/>
          </p:cNvSpPr>
          <p:nvPr>
            <p:ph type="title"/>
          </p:nvPr>
        </p:nvSpPr>
        <p:spPr/>
        <p:txBody>
          <a:bodyPr>
            <a:normAutofit fontScale="90000"/>
          </a:bodyPr>
          <a:lstStyle/>
          <a:p>
            <a:pPr algn="ctr" fontAlgn="auto">
              <a:spcAft>
                <a:spcPts val="0"/>
              </a:spcAft>
              <a:defRPr/>
            </a:pPr>
            <a:r>
              <a:rPr lang="cs-CZ" dirty="0">
                <a:solidFill>
                  <a:schemeClr val="tx2">
                    <a:satMod val="200000"/>
                  </a:schemeClr>
                </a:solidFill>
              </a:rPr>
              <a:t>Kategorizace věcí</a:t>
            </a:r>
          </a:p>
        </p:txBody>
      </p:sp>
      <p:sp>
        <p:nvSpPr>
          <p:cNvPr id="3" name="Zástupný symbol pro obsah 2">
            <a:extLst>
              <a:ext uri="{FF2B5EF4-FFF2-40B4-BE49-F238E27FC236}">
                <a16:creationId xmlns:a16="http://schemas.microsoft.com/office/drawing/2014/main" id="{88FEF29A-DF95-4CE2-AB5E-F0A33846DD52}"/>
              </a:ext>
            </a:extLst>
          </p:cNvPr>
          <p:cNvSpPr>
            <a:spLocks noGrp="1"/>
          </p:cNvSpPr>
          <p:nvPr>
            <p:ph idx="1"/>
          </p:nvPr>
        </p:nvSpPr>
        <p:spPr/>
        <p:txBody>
          <a:bodyPr>
            <a:normAutofit/>
          </a:bodyPr>
          <a:lstStyle/>
          <a:p>
            <a:pPr marL="754380" indent="-342900" fontAlgn="auto">
              <a:lnSpc>
                <a:spcPct val="100000"/>
              </a:lnSpc>
              <a:spcAft>
                <a:spcPts val="0"/>
              </a:spcAft>
              <a:buFont typeface="Arial" panose="020B0604020202020204" pitchFamily="34" charset="0"/>
              <a:buChar char="•"/>
              <a:defRPr/>
            </a:pPr>
            <a:r>
              <a:rPr lang="cs-CZ" sz="2400" dirty="0"/>
              <a:t>Hmotné x nehmotné</a:t>
            </a:r>
          </a:p>
          <a:p>
            <a:pPr marL="754380" indent="-342900" fontAlgn="auto">
              <a:lnSpc>
                <a:spcPct val="100000"/>
              </a:lnSpc>
              <a:spcAft>
                <a:spcPts val="0"/>
              </a:spcAft>
              <a:buFont typeface="Arial" panose="020B0604020202020204" pitchFamily="34" charset="0"/>
              <a:buChar char="•"/>
              <a:defRPr/>
            </a:pPr>
            <a:r>
              <a:rPr lang="cs-CZ" sz="2400" dirty="0"/>
              <a:t>Ovladatelné přírodní síly (§ 497)</a:t>
            </a:r>
          </a:p>
          <a:p>
            <a:pPr marL="754380" indent="-342900" fontAlgn="auto">
              <a:lnSpc>
                <a:spcPct val="100000"/>
              </a:lnSpc>
              <a:spcAft>
                <a:spcPts val="0"/>
              </a:spcAft>
              <a:buFont typeface="Arial" panose="020B0604020202020204" pitchFamily="34" charset="0"/>
              <a:buChar char="•"/>
              <a:defRPr/>
            </a:pPr>
            <a:r>
              <a:rPr lang="cs-CZ" sz="2400" dirty="0"/>
              <a:t>Movité x nemovité (pozor např. i právo stavby je nemovitou věcí - § 1242 OZ)</a:t>
            </a:r>
          </a:p>
          <a:p>
            <a:pPr marL="754380" indent="-342900" fontAlgn="auto">
              <a:lnSpc>
                <a:spcPct val="100000"/>
              </a:lnSpc>
              <a:spcAft>
                <a:spcPts val="0"/>
              </a:spcAft>
              <a:buFont typeface="Arial" panose="020B0604020202020204" pitchFamily="34" charset="0"/>
              <a:buChar char="•"/>
              <a:defRPr/>
            </a:pPr>
            <a:r>
              <a:rPr lang="cs-CZ" sz="2400" dirty="0"/>
              <a:t>Zastupitelné x nezastupitelné</a:t>
            </a:r>
          </a:p>
          <a:p>
            <a:pPr marL="754380" indent="-342900" fontAlgn="auto">
              <a:lnSpc>
                <a:spcPct val="100000"/>
              </a:lnSpc>
              <a:spcAft>
                <a:spcPts val="0"/>
              </a:spcAft>
              <a:buFont typeface="Arial" panose="020B0604020202020204" pitchFamily="34" charset="0"/>
              <a:buChar char="•"/>
              <a:defRPr/>
            </a:pPr>
            <a:r>
              <a:rPr lang="cs-CZ" sz="2400" dirty="0"/>
              <a:t>Zuživatelné x nezuživatelné</a:t>
            </a:r>
          </a:p>
          <a:p>
            <a:pPr marL="754380" indent="-342900" fontAlgn="auto">
              <a:lnSpc>
                <a:spcPct val="100000"/>
              </a:lnSpc>
              <a:spcAft>
                <a:spcPts val="0"/>
              </a:spcAft>
              <a:buFont typeface="Arial" panose="020B0604020202020204" pitchFamily="34" charset="0"/>
              <a:buChar char="•"/>
              <a:defRPr/>
            </a:pPr>
            <a:r>
              <a:rPr lang="cs-CZ" sz="2400" dirty="0"/>
              <a:t>Věc hromadná</a:t>
            </a:r>
          </a:p>
          <a:p>
            <a:pPr marL="754380" indent="-342900" fontAlgn="auto">
              <a:lnSpc>
                <a:spcPct val="100000"/>
              </a:lnSpc>
              <a:spcAft>
                <a:spcPts val="0"/>
              </a:spcAft>
              <a:buFont typeface="Arial" panose="020B0604020202020204" pitchFamily="34" charset="0"/>
              <a:buChar char="•"/>
              <a:defRPr/>
            </a:pPr>
            <a:r>
              <a:rPr lang="cs-CZ" sz="2400" dirty="0"/>
              <a:t>Obchodní závod </a:t>
            </a:r>
          </a:p>
          <a:p>
            <a:pPr marL="754380" indent="-342900" fontAlgn="auto">
              <a:lnSpc>
                <a:spcPct val="100000"/>
              </a:lnSpc>
              <a:spcAft>
                <a:spcPts val="0"/>
              </a:spcAft>
              <a:buFont typeface="Arial" panose="020B0604020202020204" pitchFamily="34" charset="0"/>
              <a:buChar char="•"/>
              <a:defRPr/>
            </a:pPr>
            <a:r>
              <a:rPr lang="cs-CZ" sz="2400" dirty="0"/>
              <a:t>Dále také věci dělitelné x nedělitelné nebo věci individuálně x genericky určené</a:t>
            </a:r>
          </a:p>
          <a:p>
            <a:pPr marL="411480" fontAlgn="auto">
              <a:spcAft>
                <a:spcPts val="0"/>
              </a:spcAft>
              <a:buFont typeface="Wingdings"/>
              <a:buChar char=""/>
              <a:defRPr/>
            </a:pPr>
            <a:endParaRPr lang="cs-CZ" dirty="0"/>
          </a:p>
          <a:p>
            <a:pPr marL="411480" fontAlgn="auto">
              <a:spcAft>
                <a:spcPts val="0"/>
              </a:spcAft>
              <a:defRPr/>
            </a:pPr>
            <a:endParaRPr lang="cs-CZ" dirty="0"/>
          </a:p>
          <a:p>
            <a:pPr marL="411480" fontAlgn="auto">
              <a:spcAft>
                <a:spcPts val="0"/>
              </a:spcAft>
              <a:defRPr/>
            </a:pPr>
            <a:endParaRPr lang="cs-CZ" dirty="0"/>
          </a:p>
        </p:txBody>
      </p:sp>
      <p:sp>
        <p:nvSpPr>
          <p:cNvPr id="4" name="Zástupný symbol pro zápatí 3">
            <a:extLst>
              <a:ext uri="{FF2B5EF4-FFF2-40B4-BE49-F238E27FC236}">
                <a16:creationId xmlns:a16="http://schemas.microsoft.com/office/drawing/2014/main" id="{EDFCC0A7-2EB9-409B-B5FB-28DFB5FFB019}"/>
              </a:ext>
            </a:extLst>
          </p:cNvPr>
          <p:cNvSpPr>
            <a:spLocks noGrp="1"/>
          </p:cNvSpPr>
          <p:nvPr>
            <p:ph type="ftr" sz="quarter" idx="11"/>
          </p:nvPr>
        </p:nvSpPr>
        <p:spPr/>
        <p:txBody>
          <a:bodyPr/>
          <a:lstStyle/>
          <a:p>
            <a:pPr>
              <a:defRPr/>
            </a:pPr>
            <a:r>
              <a:rPr lang="cs-CZ"/>
              <a:t>Základy soukromého práva</a:t>
            </a:r>
          </a:p>
        </p:txBody>
      </p:sp>
      <p:sp>
        <p:nvSpPr>
          <p:cNvPr id="5" name="Zástupný symbol pro číslo snímku 4">
            <a:extLst>
              <a:ext uri="{FF2B5EF4-FFF2-40B4-BE49-F238E27FC236}">
                <a16:creationId xmlns:a16="http://schemas.microsoft.com/office/drawing/2014/main" id="{743B9573-70D7-4877-974B-61D0C6A60471}"/>
              </a:ext>
            </a:extLst>
          </p:cNvPr>
          <p:cNvSpPr>
            <a:spLocks noGrp="1"/>
          </p:cNvSpPr>
          <p:nvPr>
            <p:ph type="sldNum" sz="quarter" idx="12"/>
          </p:nvPr>
        </p:nvSpPr>
        <p:spPr/>
        <p:txBody>
          <a:bodyPr/>
          <a:lstStyle/>
          <a:p>
            <a:pPr>
              <a:defRPr/>
            </a:pPr>
            <a:fld id="{1B94C90B-A1F7-4535-8D27-DF2D7B2B6FC9}" type="slidenum">
              <a:rPr lang="cs-CZ" altLang="cs-CZ" smtClean="0"/>
              <a:pPr>
                <a:defRPr/>
              </a:pPr>
              <a:t>21</a:t>
            </a:fld>
            <a:endParaRPr lang="cs-CZ" altLang="cs-CZ"/>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B430B7-19FD-47D1-BF02-0A5CB686E9EB}"/>
              </a:ext>
            </a:extLst>
          </p:cNvPr>
          <p:cNvSpPr>
            <a:spLocks noGrp="1"/>
          </p:cNvSpPr>
          <p:nvPr>
            <p:ph type="title"/>
          </p:nvPr>
        </p:nvSpPr>
        <p:spPr/>
        <p:txBody>
          <a:bodyPr>
            <a:normAutofit fontScale="90000"/>
          </a:bodyPr>
          <a:lstStyle/>
          <a:p>
            <a:pPr algn="ctr" fontAlgn="auto">
              <a:spcAft>
                <a:spcPts val="0"/>
              </a:spcAft>
              <a:defRPr/>
            </a:pPr>
            <a:r>
              <a:rPr lang="cs-CZ" dirty="0">
                <a:solidFill>
                  <a:schemeClr val="tx2">
                    <a:satMod val="200000"/>
                  </a:schemeClr>
                </a:solidFill>
              </a:rPr>
              <a:t>Součást a příslušenství věci</a:t>
            </a:r>
          </a:p>
        </p:txBody>
      </p:sp>
      <p:sp>
        <p:nvSpPr>
          <p:cNvPr id="3" name="Zástupný symbol pro obsah 2">
            <a:extLst>
              <a:ext uri="{FF2B5EF4-FFF2-40B4-BE49-F238E27FC236}">
                <a16:creationId xmlns:a16="http://schemas.microsoft.com/office/drawing/2014/main" id="{8FD8F18F-A23B-4BD8-8B66-F94626E2CED4}"/>
              </a:ext>
            </a:extLst>
          </p:cNvPr>
          <p:cNvSpPr>
            <a:spLocks noGrp="1"/>
          </p:cNvSpPr>
          <p:nvPr>
            <p:ph idx="1"/>
          </p:nvPr>
        </p:nvSpPr>
        <p:spPr>
          <a:xfrm>
            <a:off x="719999" y="1628775"/>
            <a:ext cx="10753199" cy="4572000"/>
          </a:xfrm>
        </p:spPr>
        <p:txBody>
          <a:bodyPr>
            <a:normAutofit/>
          </a:bodyPr>
          <a:lstStyle/>
          <a:p>
            <a:pPr marL="697230" indent="-285750" algn="just" fontAlgn="auto">
              <a:lnSpc>
                <a:spcPct val="100000"/>
              </a:lnSpc>
              <a:spcAft>
                <a:spcPts val="0"/>
              </a:spcAft>
              <a:buFont typeface="Arial" panose="020B0604020202020204" pitchFamily="34" charset="0"/>
              <a:buChar char="•"/>
              <a:defRPr/>
            </a:pPr>
            <a:r>
              <a:rPr lang="cs-CZ" sz="2400" b="1" dirty="0">
                <a:solidFill>
                  <a:srgbClr val="00B0F0"/>
                </a:solidFill>
              </a:rPr>
              <a:t>Součást věci </a:t>
            </a:r>
            <a:r>
              <a:rPr lang="cs-CZ" sz="2400" dirty="0"/>
              <a:t>je vše, co k ní podle její povahy náleží a nemůže být odděleno, aniž se tím věc znehodnotí (§ 505)</a:t>
            </a:r>
          </a:p>
          <a:p>
            <a:pPr marL="1611630" lvl="2" indent="-285750" algn="just" fontAlgn="auto">
              <a:lnSpc>
                <a:spcPct val="100000"/>
              </a:lnSpc>
              <a:spcAft>
                <a:spcPts val="0"/>
              </a:spcAft>
              <a:buFont typeface="Arial" panose="020B0604020202020204" pitchFamily="34" charset="0"/>
              <a:buChar char="•"/>
              <a:defRPr/>
            </a:pPr>
            <a:r>
              <a:rPr lang="cs-CZ" sz="2400" dirty="0"/>
              <a:t>Součástí pozemku je také </a:t>
            </a:r>
            <a:r>
              <a:rPr lang="cs-CZ" sz="2400" dirty="0">
                <a:solidFill>
                  <a:schemeClr val="accent6"/>
                </a:solidFill>
              </a:rPr>
              <a:t>stavba na něm zřízená</a:t>
            </a:r>
            <a:r>
              <a:rPr lang="cs-CZ" sz="2400" dirty="0"/>
              <a:t> (superficies solo cedit), nejedná-li se jen o stavbu dočasnou</a:t>
            </a:r>
          </a:p>
          <a:p>
            <a:pPr marL="1611630" lvl="2" indent="-285750" algn="just" fontAlgn="auto">
              <a:lnSpc>
                <a:spcPct val="100000"/>
              </a:lnSpc>
              <a:spcAft>
                <a:spcPts val="0"/>
              </a:spcAft>
              <a:buFont typeface="Arial" panose="020B0604020202020204" pitchFamily="34" charset="0"/>
              <a:buChar char="•"/>
              <a:defRPr/>
            </a:pPr>
            <a:r>
              <a:rPr lang="cs-CZ" sz="2400" dirty="0"/>
              <a:t>Součástí pozemku je vždy rostlinstvo na něm vzešlé (§ 507)</a:t>
            </a:r>
          </a:p>
          <a:p>
            <a:pPr marL="1611630" lvl="2" indent="-285750" algn="just" fontAlgn="auto">
              <a:lnSpc>
                <a:spcPct val="100000"/>
              </a:lnSpc>
              <a:spcAft>
                <a:spcPts val="0"/>
              </a:spcAft>
              <a:buFont typeface="Arial" panose="020B0604020202020204" pitchFamily="34" charset="0"/>
              <a:buChar char="•"/>
              <a:defRPr/>
            </a:pPr>
            <a:r>
              <a:rPr lang="cs-CZ" sz="2400" dirty="0"/>
              <a:t>Součástí pozemku </a:t>
            </a:r>
            <a:r>
              <a:rPr lang="cs-CZ" sz="2400" b="1" dirty="0">
                <a:solidFill>
                  <a:schemeClr val="accent6"/>
                </a:solidFill>
              </a:rPr>
              <a:t>nejsou</a:t>
            </a:r>
            <a:r>
              <a:rPr lang="cs-CZ" sz="2400" dirty="0"/>
              <a:t> např. liniové stavby ( § 509)</a:t>
            </a:r>
          </a:p>
          <a:p>
            <a:pPr marL="697230" indent="-285750" algn="just" fontAlgn="auto">
              <a:lnSpc>
                <a:spcPct val="100000"/>
              </a:lnSpc>
              <a:spcAft>
                <a:spcPts val="0"/>
              </a:spcAft>
              <a:buFont typeface="Arial" panose="020B0604020202020204" pitchFamily="34" charset="0"/>
              <a:buChar char="•"/>
              <a:defRPr/>
            </a:pPr>
            <a:endParaRPr lang="cs-CZ" sz="2400" dirty="0"/>
          </a:p>
          <a:p>
            <a:pPr marL="697230" indent="-285750" algn="just" fontAlgn="auto">
              <a:lnSpc>
                <a:spcPct val="100000"/>
              </a:lnSpc>
              <a:spcAft>
                <a:spcPts val="0"/>
              </a:spcAft>
              <a:buFont typeface="Arial" panose="020B0604020202020204" pitchFamily="34" charset="0"/>
              <a:buChar char="•"/>
              <a:defRPr/>
            </a:pPr>
            <a:r>
              <a:rPr lang="cs-CZ" sz="2400" b="1" dirty="0">
                <a:solidFill>
                  <a:srgbClr val="00B0F0"/>
                </a:solidFill>
              </a:rPr>
              <a:t>Příslušenství věci </a:t>
            </a:r>
            <a:r>
              <a:rPr lang="cs-CZ" sz="2400" dirty="0"/>
              <a:t>je vedlejší věc vlastníka u věci hlavní, je-li jejím účelem, aby se jí trvale užívalo společně s hlavní věcí v rámci jejich hospodářského určení (§ 510)</a:t>
            </a:r>
          </a:p>
          <a:p>
            <a:pPr marL="1611630" lvl="2" indent="-285750" algn="just" fontAlgn="auto">
              <a:lnSpc>
                <a:spcPct val="100000"/>
              </a:lnSpc>
              <a:spcAft>
                <a:spcPts val="0"/>
              </a:spcAft>
              <a:buFont typeface="Arial" panose="020B0604020202020204" pitchFamily="34" charset="0"/>
              <a:buChar char="•"/>
              <a:defRPr/>
            </a:pPr>
            <a:r>
              <a:rPr lang="cs-CZ" sz="2400" dirty="0"/>
              <a:t>Domněnka v </a:t>
            </a:r>
            <a:r>
              <a:rPr lang="cs-CZ" sz="2400" b="1" dirty="0">
                <a:solidFill>
                  <a:schemeClr val="accent6"/>
                </a:solidFill>
              </a:rPr>
              <a:t>§ 510 odst. 2</a:t>
            </a:r>
            <a:r>
              <a:rPr lang="cs-CZ" sz="2400" dirty="0">
                <a:solidFill>
                  <a:schemeClr val="accent6"/>
                </a:solidFill>
              </a:rPr>
              <a:t> </a:t>
            </a:r>
          </a:p>
          <a:p>
            <a:pPr marL="411480" algn="just" fontAlgn="auto">
              <a:spcAft>
                <a:spcPts val="0"/>
              </a:spcAft>
              <a:defRPr/>
            </a:pPr>
            <a:endParaRPr lang="cs-CZ" dirty="0"/>
          </a:p>
          <a:p>
            <a:pPr marL="411480" algn="just" fontAlgn="auto">
              <a:spcAft>
                <a:spcPts val="0"/>
              </a:spcAft>
              <a:defRPr/>
            </a:pPr>
            <a:endParaRPr lang="cs-CZ" dirty="0"/>
          </a:p>
        </p:txBody>
      </p:sp>
      <p:sp>
        <p:nvSpPr>
          <p:cNvPr id="4" name="Zástupný symbol pro zápatí 3">
            <a:extLst>
              <a:ext uri="{FF2B5EF4-FFF2-40B4-BE49-F238E27FC236}">
                <a16:creationId xmlns:a16="http://schemas.microsoft.com/office/drawing/2014/main" id="{2D738C97-AA33-486B-8E63-482B8B6BFB66}"/>
              </a:ext>
            </a:extLst>
          </p:cNvPr>
          <p:cNvSpPr>
            <a:spLocks noGrp="1"/>
          </p:cNvSpPr>
          <p:nvPr>
            <p:ph type="ftr" sz="quarter" idx="11"/>
          </p:nvPr>
        </p:nvSpPr>
        <p:spPr/>
        <p:txBody>
          <a:bodyPr/>
          <a:lstStyle/>
          <a:p>
            <a:pPr>
              <a:defRPr/>
            </a:pPr>
            <a:r>
              <a:rPr lang="cs-CZ"/>
              <a:t>Základy soukromého práva</a:t>
            </a:r>
          </a:p>
        </p:txBody>
      </p:sp>
      <p:sp>
        <p:nvSpPr>
          <p:cNvPr id="5" name="Zástupný symbol pro číslo snímku 4">
            <a:extLst>
              <a:ext uri="{FF2B5EF4-FFF2-40B4-BE49-F238E27FC236}">
                <a16:creationId xmlns:a16="http://schemas.microsoft.com/office/drawing/2014/main" id="{D04A4B6B-B56A-43C2-9BCE-E5883BCCB1E5}"/>
              </a:ext>
            </a:extLst>
          </p:cNvPr>
          <p:cNvSpPr>
            <a:spLocks noGrp="1"/>
          </p:cNvSpPr>
          <p:nvPr>
            <p:ph type="sldNum" sz="quarter" idx="12"/>
          </p:nvPr>
        </p:nvSpPr>
        <p:spPr/>
        <p:txBody>
          <a:bodyPr/>
          <a:lstStyle/>
          <a:p>
            <a:pPr>
              <a:defRPr/>
            </a:pPr>
            <a:fld id="{1B94C90B-A1F7-4535-8D27-DF2D7B2B6FC9}" type="slidenum">
              <a:rPr lang="cs-CZ" altLang="cs-CZ" smtClean="0"/>
              <a:pPr>
                <a:defRPr/>
              </a:pPr>
              <a:t>22</a:t>
            </a:fld>
            <a:endParaRPr lang="cs-CZ" altLang="cs-CZ"/>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83139E-7B57-477E-8568-AFF0AFBA3156}"/>
              </a:ext>
            </a:extLst>
          </p:cNvPr>
          <p:cNvSpPr>
            <a:spLocks noGrp="1"/>
          </p:cNvSpPr>
          <p:nvPr>
            <p:ph type="title"/>
          </p:nvPr>
        </p:nvSpPr>
        <p:spPr>
          <a:xfrm>
            <a:off x="2452688" y="357188"/>
            <a:ext cx="7772400" cy="914400"/>
          </a:xfrm>
        </p:spPr>
        <p:txBody>
          <a:bodyPr>
            <a:normAutofit fontScale="90000"/>
          </a:bodyPr>
          <a:lstStyle/>
          <a:p>
            <a:pPr algn="ctr" fontAlgn="auto">
              <a:spcAft>
                <a:spcPts val="0"/>
              </a:spcAft>
              <a:defRPr/>
            </a:pPr>
            <a:r>
              <a:rPr lang="cs-CZ" dirty="0">
                <a:solidFill>
                  <a:schemeClr val="accent2"/>
                </a:solidFill>
              </a:rPr>
              <a:t>VĚCNÁ PRÁVA </a:t>
            </a:r>
            <a:br>
              <a:rPr lang="cs-CZ" dirty="0">
                <a:solidFill>
                  <a:schemeClr val="tx2">
                    <a:satMod val="200000"/>
                  </a:schemeClr>
                </a:solidFill>
              </a:rPr>
            </a:br>
            <a:r>
              <a:rPr lang="cs-CZ" dirty="0">
                <a:solidFill>
                  <a:schemeClr val="tx2">
                    <a:satMod val="200000"/>
                  </a:schemeClr>
                </a:solidFill>
              </a:rPr>
              <a:t>Systematika OZ</a:t>
            </a:r>
          </a:p>
        </p:txBody>
      </p:sp>
      <p:sp>
        <p:nvSpPr>
          <p:cNvPr id="3" name="Zástupný symbol pro obsah 2">
            <a:extLst>
              <a:ext uri="{FF2B5EF4-FFF2-40B4-BE49-F238E27FC236}">
                <a16:creationId xmlns:a16="http://schemas.microsoft.com/office/drawing/2014/main" id="{F93A94AB-CE90-4431-818C-C38979EE9BE4}"/>
              </a:ext>
            </a:extLst>
          </p:cNvPr>
          <p:cNvSpPr>
            <a:spLocks noGrp="1"/>
          </p:cNvSpPr>
          <p:nvPr>
            <p:ph idx="1"/>
          </p:nvPr>
        </p:nvSpPr>
        <p:spPr/>
        <p:txBody>
          <a:bodyPr>
            <a:normAutofit/>
          </a:bodyPr>
          <a:lstStyle/>
          <a:p>
            <a:pPr algn="ctr" fontAlgn="auto">
              <a:lnSpc>
                <a:spcPct val="100000"/>
              </a:lnSpc>
              <a:spcAft>
                <a:spcPts val="0"/>
              </a:spcAft>
              <a:defRPr/>
            </a:pPr>
            <a:r>
              <a:rPr lang="cs-CZ" sz="2400" b="1" dirty="0">
                <a:solidFill>
                  <a:schemeClr val="tx2"/>
                </a:solidFill>
                <a:latin typeface="+mj-lt"/>
              </a:rPr>
              <a:t>„Absolutní majetková práva“</a:t>
            </a:r>
          </a:p>
          <a:p>
            <a:pPr marL="742950" lvl="1" indent="-285750" fontAlgn="auto">
              <a:lnSpc>
                <a:spcPct val="100000"/>
              </a:lnSpc>
              <a:spcAft>
                <a:spcPts val="0"/>
              </a:spcAft>
              <a:buFont typeface="Arial" panose="020B0604020202020204" pitchFamily="34" charset="0"/>
              <a:buChar char="•"/>
              <a:defRPr/>
            </a:pPr>
            <a:r>
              <a:rPr lang="cs-CZ" sz="1800" b="1" dirty="0">
                <a:latin typeface="+mj-lt"/>
              </a:rPr>
              <a:t>Hlava I. Všeobecná ustanovení (§ 976-978)</a:t>
            </a:r>
          </a:p>
          <a:p>
            <a:pPr marL="742950" lvl="1" indent="-285750" fontAlgn="auto">
              <a:lnSpc>
                <a:spcPct val="100000"/>
              </a:lnSpc>
              <a:spcAft>
                <a:spcPts val="0"/>
              </a:spcAft>
              <a:buFont typeface="Arial" panose="020B0604020202020204" pitchFamily="34" charset="0"/>
              <a:buChar char="•"/>
              <a:defRPr/>
            </a:pPr>
            <a:r>
              <a:rPr lang="cs-CZ" sz="1800" b="1" dirty="0">
                <a:latin typeface="+mj-lt"/>
              </a:rPr>
              <a:t>Hlava II. Věcná práva (§ 979-1474)</a:t>
            </a:r>
          </a:p>
          <a:p>
            <a:pPr marL="742950" lvl="1" indent="-285750" fontAlgn="auto">
              <a:lnSpc>
                <a:spcPct val="100000"/>
              </a:lnSpc>
              <a:spcAft>
                <a:spcPts val="0"/>
              </a:spcAft>
              <a:buFont typeface="Arial" panose="020B0604020202020204" pitchFamily="34" charset="0"/>
              <a:buChar char="•"/>
              <a:defRPr/>
            </a:pPr>
            <a:r>
              <a:rPr lang="cs-CZ" sz="1600" dirty="0">
                <a:latin typeface="+mj-lt"/>
              </a:rPr>
              <a:t>	Díl 1. Obecná ustanovení (§ 979-986)</a:t>
            </a:r>
          </a:p>
          <a:p>
            <a:pPr marL="742950" lvl="1" indent="-285750" fontAlgn="auto">
              <a:lnSpc>
                <a:spcPct val="100000"/>
              </a:lnSpc>
              <a:spcAft>
                <a:spcPts val="0"/>
              </a:spcAft>
              <a:buFont typeface="Arial" panose="020B0604020202020204" pitchFamily="34" charset="0"/>
              <a:buChar char="•"/>
              <a:defRPr/>
            </a:pPr>
            <a:r>
              <a:rPr lang="cs-CZ" sz="1600" dirty="0">
                <a:latin typeface="+mj-lt"/>
              </a:rPr>
              <a:t>	Díl 2. Držba (§ 987-1010)</a:t>
            </a:r>
          </a:p>
          <a:p>
            <a:pPr marL="742950" lvl="1" indent="-285750" fontAlgn="auto">
              <a:lnSpc>
                <a:spcPct val="100000"/>
              </a:lnSpc>
              <a:spcAft>
                <a:spcPts val="0"/>
              </a:spcAft>
              <a:buFont typeface="Arial" panose="020B0604020202020204" pitchFamily="34" charset="0"/>
              <a:buChar char="•"/>
              <a:defRPr/>
            </a:pPr>
            <a:r>
              <a:rPr lang="cs-CZ" sz="1600" dirty="0">
                <a:latin typeface="+mj-lt"/>
              </a:rPr>
              <a:t>	Díl 3. Vlastnictví (§ 1011-1114)</a:t>
            </a:r>
          </a:p>
          <a:p>
            <a:pPr marL="742950" lvl="1" indent="-285750" fontAlgn="auto">
              <a:lnSpc>
                <a:spcPct val="100000"/>
              </a:lnSpc>
              <a:spcAft>
                <a:spcPts val="0"/>
              </a:spcAft>
              <a:buFont typeface="Arial" panose="020B0604020202020204" pitchFamily="34" charset="0"/>
              <a:buChar char="•"/>
              <a:defRPr/>
            </a:pPr>
            <a:r>
              <a:rPr lang="cs-CZ" sz="1600" dirty="0">
                <a:latin typeface="+mj-lt"/>
              </a:rPr>
              <a:t>	Díl 4. Spoluvlastnictví (§ 1115-1239)</a:t>
            </a:r>
          </a:p>
          <a:p>
            <a:pPr marL="742950" lvl="1" indent="-285750" fontAlgn="auto">
              <a:lnSpc>
                <a:spcPct val="100000"/>
              </a:lnSpc>
              <a:spcAft>
                <a:spcPts val="0"/>
              </a:spcAft>
              <a:buFont typeface="Arial" panose="020B0604020202020204" pitchFamily="34" charset="0"/>
              <a:buChar char="•"/>
              <a:defRPr/>
            </a:pPr>
            <a:r>
              <a:rPr lang="cs-CZ" sz="1600" dirty="0">
                <a:latin typeface="+mj-lt"/>
              </a:rPr>
              <a:t>	Díl 5. Věcná práva k cizím věcem (§ 1240-1399)</a:t>
            </a:r>
          </a:p>
          <a:p>
            <a:pPr marL="996696" lvl="2" fontAlgn="auto">
              <a:lnSpc>
                <a:spcPct val="100000"/>
              </a:lnSpc>
              <a:spcAft>
                <a:spcPts val="0"/>
              </a:spcAft>
              <a:buFont typeface="Wingdings 2"/>
              <a:buChar char=""/>
              <a:defRPr/>
            </a:pPr>
            <a:r>
              <a:rPr lang="cs-CZ" sz="1600" i="1" dirty="0">
                <a:latin typeface="+mj-lt"/>
              </a:rPr>
              <a:t> právo stavby (§ 1240-1256)</a:t>
            </a:r>
          </a:p>
          <a:p>
            <a:pPr marL="996696" lvl="2" fontAlgn="auto">
              <a:lnSpc>
                <a:spcPct val="100000"/>
              </a:lnSpc>
              <a:spcAft>
                <a:spcPts val="0"/>
              </a:spcAft>
              <a:buFont typeface="Wingdings 2"/>
              <a:buChar char=""/>
              <a:defRPr/>
            </a:pPr>
            <a:r>
              <a:rPr lang="cs-CZ" sz="1600" i="1" dirty="0">
                <a:latin typeface="+mj-lt"/>
              </a:rPr>
              <a:t> věcná břemena (služebnosti a reálná břemena) (§ 1257-1308)</a:t>
            </a:r>
          </a:p>
          <a:p>
            <a:pPr marL="996696" lvl="2" fontAlgn="auto">
              <a:lnSpc>
                <a:spcPct val="100000"/>
              </a:lnSpc>
              <a:spcAft>
                <a:spcPts val="0"/>
              </a:spcAft>
              <a:buFont typeface="Wingdings 2"/>
              <a:buChar char=""/>
              <a:defRPr/>
            </a:pPr>
            <a:r>
              <a:rPr lang="cs-CZ" sz="1600" i="1" dirty="0">
                <a:latin typeface="+mj-lt"/>
              </a:rPr>
              <a:t> zástavní právo (§ 1309-1394)</a:t>
            </a:r>
          </a:p>
          <a:p>
            <a:pPr marL="996696" lvl="2" fontAlgn="auto">
              <a:lnSpc>
                <a:spcPct val="100000"/>
              </a:lnSpc>
              <a:spcAft>
                <a:spcPts val="0"/>
              </a:spcAft>
              <a:buFont typeface="Wingdings 2"/>
              <a:buChar char=""/>
              <a:defRPr/>
            </a:pPr>
            <a:r>
              <a:rPr lang="cs-CZ" sz="1600" i="1" dirty="0">
                <a:latin typeface="+mj-lt"/>
              </a:rPr>
              <a:t> zadržovací právo (§ 1395-1399)</a:t>
            </a:r>
            <a:endParaRPr lang="cs-CZ" sz="1600" b="1" i="1" dirty="0">
              <a:latin typeface="+mj-lt"/>
            </a:endParaRPr>
          </a:p>
          <a:p>
            <a:pPr marL="742950" lvl="1" indent="-285750" fontAlgn="auto">
              <a:lnSpc>
                <a:spcPct val="100000"/>
              </a:lnSpc>
              <a:spcAft>
                <a:spcPts val="0"/>
              </a:spcAft>
              <a:buFont typeface="Arial" panose="020B0604020202020204" pitchFamily="34" charset="0"/>
              <a:buChar char="•"/>
              <a:defRPr/>
            </a:pPr>
            <a:r>
              <a:rPr lang="cs-CZ" sz="1600" dirty="0">
                <a:latin typeface="+mj-lt"/>
              </a:rPr>
              <a:t>	Díl 6. Správa cizího majetku (§ 1400-1474)</a:t>
            </a:r>
          </a:p>
          <a:p>
            <a:pPr marL="742950" lvl="1" indent="-285750" fontAlgn="auto">
              <a:lnSpc>
                <a:spcPct val="100000"/>
              </a:lnSpc>
              <a:spcAft>
                <a:spcPts val="0"/>
              </a:spcAft>
              <a:buFont typeface="Arial" panose="020B0604020202020204" pitchFamily="34" charset="0"/>
              <a:buChar char="•"/>
              <a:defRPr/>
            </a:pPr>
            <a:r>
              <a:rPr lang="cs-CZ" sz="1800" b="1" dirty="0">
                <a:latin typeface="+mj-lt"/>
              </a:rPr>
              <a:t>Hlava III. Dědické právo (§ 1475-1720)</a:t>
            </a:r>
          </a:p>
          <a:p>
            <a:pPr marL="411480" fontAlgn="auto">
              <a:spcAft>
                <a:spcPts val="0"/>
              </a:spcAft>
              <a:buFont typeface="Wingdings"/>
              <a:buChar char=""/>
              <a:defRPr/>
            </a:pPr>
            <a:endParaRPr lang="cs-CZ" dirty="0"/>
          </a:p>
        </p:txBody>
      </p:sp>
      <p:sp>
        <p:nvSpPr>
          <p:cNvPr id="4" name="Zástupný symbol pro zápatí 3">
            <a:extLst>
              <a:ext uri="{FF2B5EF4-FFF2-40B4-BE49-F238E27FC236}">
                <a16:creationId xmlns:a16="http://schemas.microsoft.com/office/drawing/2014/main" id="{FC0CAE34-818D-482E-B2CE-A99A3AC4C8F4}"/>
              </a:ext>
            </a:extLst>
          </p:cNvPr>
          <p:cNvSpPr>
            <a:spLocks noGrp="1"/>
          </p:cNvSpPr>
          <p:nvPr>
            <p:ph type="ftr" sz="quarter" idx="11"/>
          </p:nvPr>
        </p:nvSpPr>
        <p:spPr/>
        <p:txBody>
          <a:bodyPr/>
          <a:lstStyle/>
          <a:p>
            <a:pPr>
              <a:defRPr/>
            </a:pPr>
            <a:r>
              <a:rPr lang="cs-CZ"/>
              <a:t>Základy soukromého práva</a:t>
            </a:r>
          </a:p>
        </p:txBody>
      </p:sp>
      <p:sp>
        <p:nvSpPr>
          <p:cNvPr id="5" name="Zástupný symbol pro číslo snímku 4">
            <a:extLst>
              <a:ext uri="{FF2B5EF4-FFF2-40B4-BE49-F238E27FC236}">
                <a16:creationId xmlns:a16="http://schemas.microsoft.com/office/drawing/2014/main" id="{13F3022F-96CE-4640-A221-2631F5796CEB}"/>
              </a:ext>
            </a:extLst>
          </p:cNvPr>
          <p:cNvSpPr>
            <a:spLocks noGrp="1"/>
          </p:cNvSpPr>
          <p:nvPr>
            <p:ph type="sldNum" sz="quarter" idx="12"/>
          </p:nvPr>
        </p:nvSpPr>
        <p:spPr/>
        <p:txBody>
          <a:bodyPr/>
          <a:lstStyle/>
          <a:p>
            <a:pPr>
              <a:defRPr/>
            </a:pPr>
            <a:fld id="{1B94C90B-A1F7-4535-8D27-DF2D7B2B6FC9}" type="slidenum">
              <a:rPr lang="cs-CZ" altLang="cs-CZ" smtClean="0"/>
              <a:pPr>
                <a:defRPr/>
              </a:pPr>
              <a:t>23</a:t>
            </a:fld>
            <a:endParaRPr lang="cs-CZ" altLang="cs-CZ"/>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099D9F-FABA-48F5-9E61-52EE1B270ABB}"/>
              </a:ext>
            </a:extLst>
          </p:cNvPr>
          <p:cNvSpPr>
            <a:spLocks noGrp="1"/>
          </p:cNvSpPr>
          <p:nvPr>
            <p:ph type="title"/>
          </p:nvPr>
        </p:nvSpPr>
        <p:spPr/>
        <p:txBody>
          <a:bodyPr>
            <a:normAutofit fontScale="90000"/>
          </a:bodyPr>
          <a:lstStyle/>
          <a:p>
            <a:pPr algn="ctr" fontAlgn="auto">
              <a:spcAft>
                <a:spcPts val="0"/>
              </a:spcAft>
              <a:defRPr/>
            </a:pPr>
            <a:r>
              <a:rPr lang="cs-CZ" dirty="0">
                <a:solidFill>
                  <a:schemeClr val="tx2">
                    <a:satMod val="200000"/>
                  </a:schemeClr>
                </a:solidFill>
              </a:rPr>
              <a:t>Principy věcných práv</a:t>
            </a:r>
          </a:p>
        </p:txBody>
      </p:sp>
      <p:sp>
        <p:nvSpPr>
          <p:cNvPr id="3" name="Zástupný symbol pro obsah 2">
            <a:extLst>
              <a:ext uri="{FF2B5EF4-FFF2-40B4-BE49-F238E27FC236}">
                <a16:creationId xmlns:a16="http://schemas.microsoft.com/office/drawing/2014/main" id="{51262A79-B125-4679-817A-0A945FB141D6}"/>
              </a:ext>
            </a:extLst>
          </p:cNvPr>
          <p:cNvSpPr>
            <a:spLocks noGrp="1"/>
          </p:cNvSpPr>
          <p:nvPr>
            <p:ph idx="1"/>
          </p:nvPr>
        </p:nvSpPr>
        <p:spPr/>
        <p:txBody>
          <a:bodyPr>
            <a:normAutofit fontScale="92500" lnSpcReduction="10000"/>
          </a:bodyPr>
          <a:lstStyle/>
          <a:p>
            <a:pPr marL="411480" algn="just" fontAlgn="auto">
              <a:lnSpc>
                <a:spcPct val="100000"/>
              </a:lnSpc>
              <a:spcAft>
                <a:spcPts val="0"/>
              </a:spcAft>
              <a:buFont typeface="Arial" pitchFamily="34" charset="0"/>
              <a:buChar char="•"/>
              <a:defRPr/>
            </a:pPr>
            <a:r>
              <a:rPr lang="cs-CZ" sz="3200" b="1" dirty="0">
                <a:solidFill>
                  <a:schemeClr val="accent6"/>
                </a:solidFill>
                <a:latin typeface="Palatino Linotype" pitchFamily="18" charset="0"/>
              </a:rPr>
              <a:t> Účinky </a:t>
            </a:r>
            <a:r>
              <a:rPr lang="cs-CZ" sz="3200" b="1" dirty="0" err="1">
                <a:solidFill>
                  <a:schemeClr val="accent6"/>
                </a:solidFill>
                <a:latin typeface="Palatino Linotype" pitchFamily="18" charset="0"/>
              </a:rPr>
              <a:t>erga</a:t>
            </a:r>
            <a:r>
              <a:rPr lang="cs-CZ" sz="3200" b="1" dirty="0">
                <a:solidFill>
                  <a:schemeClr val="accent6"/>
                </a:solidFill>
                <a:latin typeface="Palatino Linotype" pitchFamily="18" charset="0"/>
              </a:rPr>
              <a:t> </a:t>
            </a:r>
            <a:r>
              <a:rPr lang="cs-CZ" sz="3200" b="1" dirty="0" err="1">
                <a:solidFill>
                  <a:schemeClr val="accent6"/>
                </a:solidFill>
                <a:latin typeface="Palatino Linotype" pitchFamily="18" charset="0"/>
              </a:rPr>
              <a:t>omnes</a:t>
            </a:r>
            <a:r>
              <a:rPr lang="cs-CZ" sz="3200" b="1" dirty="0">
                <a:solidFill>
                  <a:schemeClr val="accent6"/>
                </a:solidFill>
                <a:latin typeface="Palatino Linotype" pitchFamily="18" charset="0"/>
              </a:rPr>
              <a:t> </a:t>
            </a:r>
            <a:r>
              <a:rPr lang="cs-CZ" sz="3200" dirty="0">
                <a:latin typeface="Palatino Linotype" pitchFamily="18" charset="0"/>
              </a:rPr>
              <a:t>(§ 976)</a:t>
            </a:r>
          </a:p>
          <a:p>
            <a:pPr marL="65087" algn="just" fontAlgn="auto">
              <a:lnSpc>
                <a:spcPct val="100000"/>
              </a:lnSpc>
              <a:spcAft>
                <a:spcPts val="0"/>
              </a:spcAft>
              <a:defRPr/>
            </a:pPr>
            <a:endParaRPr lang="cs-CZ" sz="3200" dirty="0">
              <a:latin typeface="Palatino Linotype" pitchFamily="18" charset="0"/>
            </a:endParaRPr>
          </a:p>
          <a:p>
            <a:pPr marL="411480" algn="just" fontAlgn="auto">
              <a:lnSpc>
                <a:spcPct val="100000"/>
              </a:lnSpc>
              <a:spcAft>
                <a:spcPts val="0"/>
              </a:spcAft>
              <a:buFont typeface="Arial" pitchFamily="34" charset="0"/>
              <a:buChar char="•"/>
              <a:defRPr/>
            </a:pPr>
            <a:r>
              <a:rPr lang="cs-CZ" sz="3200" b="1" dirty="0">
                <a:solidFill>
                  <a:schemeClr val="accent6"/>
                </a:solidFill>
                <a:latin typeface="Palatino Linotype" pitchFamily="18" charset="0"/>
              </a:rPr>
              <a:t> Numerus clausus věcných práv </a:t>
            </a:r>
            <a:r>
              <a:rPr lang="cs-CZ" sz="3200" dirty="0">
                <a:latin typeface="Palatino Linotype" pitchFamily="18" charset="0"/>
              </a:rPr>
              <a:t>(§ 977)</a:t>
            </a:r>
          </a:p>
          <a:p>
            <a:pPr marL="65087" algn="just" fontAlgn="auto">
              <a:lnSpc>
                <a:spcPct val="100000"/>
              </a:lnSpc>
              <a:spcAft>
                <a:spcPts val="0"/>
              </a:spcAft>
              <a:defRPr/>
            </a:pPr>
            <a:endParaRPr lang="cs-CZ" sz="3200" dirty="0">
              <a:latin typeface="Palatino Linotype" pitchFamily="18" charset="0"/>
            </a:endParaRPr>
          </a:p>
          <a:p>
            <a:pPr marL="411480" algn="just" fontAlgn="auto">
              <a:lnSpc>
                <a:spcPct val="100000"/>
              </a:lnSpc>
              <a:spcAft>
                <a:spcPts val="0"/>
              </a:spcAft>
              <a:buFont typeface="Arial" pitchFamily="34" charset="0"/>
              <a:buChar char="•"/>
              <a:defRPr/>
            </a:pPr>
            <a:r>
              <a:rPr lang="cs-CZ" sz="3200" b="1" dirty="0">
                <a:solidFill>
                  <a:schemeClr val="accent6"/>
                </a:solidFill>
                <a:latin typeface="Palatino Linotype" pitchFamily="18" charset="0"/>
              </a:rPr>
              <a:t> Právní úprava je kogentní </a:t>
            </a:r>
            <a:r>
              <a:rPr lang="cs-CZ" sz="3200" dirty="0">
                <a:latin typeface="Palatino Linotype" pitchFamily="18" charset="0"/>
              </a:rPr>
              <a:t>(§ 978)</a:t>
            </a:r>
          </a:p>
          <a:p>
            <a:pPr marL="65087" algn="just" fontAlgn="auto">
              <a:lnSpc>
                <a:spcPct val="100000"/>
              </a:lnSpc>
              <a:spcAft>
                <a:spcPts val="0"/>
              </a:spcAft>
              <a:defRPr/>
            </a:pPr>
            <a:endParaRPr lang="cs-CZ" sz="3200" dirty="0">
              <a:latin typeface="Palatino Linotype" pitchFamily="18" charset="0"/>
            </a:endParaRPr>
          </a:p>
          <a:p>
            <a:pPr marL="411480" algn="just" fontAlgn="auto">
              <a:lnSpc>
                <a:spcPct val="100000"/>
              </a:lnSpc>
              <a:spcAft>
                <a:spcPts val="0"/>
              </a:spcAft>
              <a:buFont typeface="Arial" pitchFamily="34" charset="0"/>
              <a:buChar char="•"/>
              <a:defRPr/>
            </a:pPr>
            <a:r>
              <a:rPr lang="cs-CZ" sz="3200" b="1" dirty="0">
                <a:solidFill>
                  <a:schemeClr val="accent6"/>
                </a:solidFill>
                <a:latin typeface="Palatino Linotype" pitchFamily="18" charset="0"/>
              </a:rPr>
              <a:t>§ 979 NOZ</a:t>
            </a:r>
            <a:r>
              <a:rPr lang="cs-CZ" sz="3200" dirty="0">
                <a:latin typeface="Palatino Linotype" pitchFamily="18" charset="0"/>
              </a:rPr>
              <a:t>: ustanovení této hlavy se použijí na věci hmotné i nehmotné, na práva však jen potud, připouští-li to jejich povaha a neplyne-li ze zákona něco jiného</a:t>
            </a:r>
          </a:p>
          <a:p>
            <a:pPr marL="411480" fontAlgn="auto">
              <a:spcAft>
                <a:spcPts val="0"/>
              </a:spcAft>
              <a:buFont typeface="Wingdings"/>
              <a:buChar char=""/>
              <a:defRPr/>
            </a:pPr>
            <a:endParaRPr lang="cs-CZ" dirty="0"/>
          </a:p>
        </p:txBody>
      </p:sp>
      <p:sp>
        <p:nvSpPr>
          <p:cNvPr id="4" name="Zástupný symbol pro zápatí 3">
            <a:extLst>
              <a:ext uri="{FF2B5EF4-FFF2-40B4-BE49-F238E27FC236}">
                <a16:creationId xmlns:a16="http://schemas.microsoft.com/office/drawing/2014/main" id="{F3FC86E3-1DEE-4C25-933A-214C71E19446}"/>
              </a:ext>
            </a:extLst>
          </p:cNvPr>
          <p:cNvSpPr>
            <a:spLocks noGrp="1"/>
          </p:cNvSpPr>
          <p:nvPr>
            <p:ph type="ftr" sz="quarter" idx="11"/>
          </p:nvPr>
        </p:nvSpPr>
        <p:spPr/>
        <p:txBody>
          <a:bodyPr/>
          <a:lstStyle/>
          <a:p>
            <a:pPr>
              <a:defRPr/>
            </a:pPr>
            <a:r>
              <a:rPr lang="cs-CZ"/>
              <a:t>Základy soukromého práva</a:t>
            </a:r>
          </a:p>
        </p:txBody>
      </p:sp>
      <p:sp>
        <p:nvSpPr>
          <p:cNvPr id="5" name="Zástupný symbol pro číslo snímku 4">
            <a:extLst>
              <a:ext uri="{FF2B5EF4-FFF2-40B4-BE49-F238E27FC236}">
                <a16:creationId xmlns:a16="http://schemas.microsoft.com/office/drawing/2014/main" id="{CE532E65-6067-48EE-8A52-A46CEC3A73A0}"/>
              </a:ext>
            </a:extLst>
          </p:cNvPr>
          <p:cNvSpPr>
            <a:spLocks noGrp="1"/>
          </p:cNvSpPr>
          <p:nvPr>
            <p:ph type="sldNum" sz="quarter" idx="12"/>
          </p:nvPr>
        </p:nvSpPr>
        <p:spPr/>
        <p:txBody>
          <a:bodyPr/>
          <a:lstStyle/>
          <a:p>
            <a:pPr>
              <a:defRPr/>
            </a:pPr>
            <a:fld id="{1B94C90B-A1F7-4535-8D27-DF2D7B2B6FC9}" type="slidenum">
              <a:rPr lang="cs-CZ" altLang="cs-CZ" smtClean="0"/>
              <a:pPr>
                <a:defRPr/>
              </a:pPr>
              <a:t>24</a:t>
            </a:fld>
            <a:endParaRPr lang="cs-CZ" altLang="cs-CZ"/>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799C07-D33C-43E6-B302-BE8772D187F2}"/>
              </a:ext>
            </a:extLst>
          </p:cNvPr>
          <p:cNvSpPr>
            <a:spLocks noGrp="1"/>
          </p:cNvSpPr>
          <p:nvPr>
            <p:ph type="title"/>
          </p:nvPr>
        </p:nvSpPr>
        <p:spPr/>
        <p:txBody>
          <a:bodyPr>
            <a:normAutofit fontScale="90000"/>
          </a:bodyPr>
          <a:lstStyle/>
          <a:p>
            <a:pPr algn="ctr" fontAlgn="auto">
              <a:spcAft>
                <a:spcPts val="0"/>
              </a:spcAft>
              <a:defRPr/>
            </a:pPr>
            <a:r>
              <a:rPr lang="cs-CZ" dirty="0">
                <a:solidFill>
                  <a:schemeClr val="tx2">
                    <a:satMod val="200000"/>
                  </a:schemeClr>
                </a:solidFill>
              </a:rPr>
              <a:t>Vlastnické právo</a:t>
            </a:r>
          </a:p>
        </p:txBody>
      </p:sp>
      <p:sp>
        <p:nvSpPr>
          <p:cNvPr id="3" name="Zástupný symbol pro obsah 2">
            <a:extLst>
              <a:ext uri="{FF2B5EF4-FFF2-40B4-BE49-F238E27FC236}">
                <a16:creationId xmlns:a16="http://schemas.microsoft.com/office/drawing/2014/main" id="{2E8CB085-5536-42F8-950F-06923D32E7ED}"/>
              </a:ext>
            </a:extLst>
          </p:cNvPr>
          <p:cNvSpPr>
            <a:spLocks noGrp="1"/>
          </p:cNvSpPr>
          <p:nvPr>
            <p:ph idx="1"/>
          </p:nvPr>
        </p:nvSpPr>
        <p:spPr>
          <a:xfrm>
            <a:off x="718800" y="1143001"/>
            <a:ext cx="10753200" cy="5572125"/>
          </a:xfrm>
        </p:spPr>
        <p:txBody>
          <a:bodyPr>
            <a:normAutofit fontScale="70000" lnSpcReduction="20000"/>
          </a:bodyPr>
          <a:lstStyle/>
          <a:p>
            <a:pPr marL="65087" fontAlgn="auto">
              <a:lnSpc>
                <a:spcPct val="90000"/>
              </a:lnSpc>
              <a:spcAft>
                <a:spcPts val="0"/>
              </a:spcAft>
              <a:defRPr/>
            </a:pPr>
            <a:endParaRPr lang="cs-CZ" sz="3300" b="1" dirty="0">
              <a:latin typeface="Palatino Linotype" pitchFamily="18" charset="0"/>
            </a:endParaRPr>
          </a:p>
          <a:p>
            <a:pPr marL="411480" algn="just" fontAlgn="auto">
              <a:lnSpc>
                <a:spcPct val="120000"/>
              </a:lnSpc>
              <a:spcAft>
                <a:spcPts val="0"/>
              </a:spcAft>
              <a:buFont typeface="Arial" pitchFamily="34" charset="0"/>
              <a:buChar char="•"/>
              <a:defRPr/>
            </a:pPr>
            <a:r>
              <a:rPr lang="cs-CZ" sz="3300" b="1" dirty="0">
                <a:latin typeface="Palatino Linotype" pitchFamily="18" charset="0"/>
              </a:rPr>
              <a:t> Předmět vlastnického práva </a:t>
            </a:r>
            <a:r>
              <a:rPr lang="cs-CZ" sz="3300" dirty="0">
                <a:latin typeface="Palatino Linotype" pitchFamily="18" charset="0"/>
              </a:rPr>
              <a:t>je vymezen jako vše, co někomu patří, všechny jeho věci hmotné i nehmotné</a:t>
            </a:r>
          </a:p>
          <a:p>
            <a:pPr marL="411480" algn="just" fontAlgn="auto">
              <a:lnSpc>
                <a:spcPct val="120000"/>
              </a:lnSpc>
              <a:spcAft>
                <a:spcPts val="0"/>
              </a:spcAft>
              <a:buFont typeface="Arial" pitchFamily="34" charset="0"/>
              <a:buChar char="•"/>
              <a:defRPr/>
            </a:pPr>
            <a:r>
              <a:rPr lang="cs-CZ" sz="3300" b="1" dirty="0">
                <a:latin typeface="Palatino Linotype" pitchFamily="18" charset="0"/>
              </a:rPr>
              <a:t> Rovnost práv všech vlastníků</a:t>
            </a:r>
          </a:p>
          <a:p>
            <a:pPr marL="411480" algn="just" fontAlgn="auto">
              <a:lnSpc>
                <a:spcPct val="120000"/>
              </a:lnSpc>
              <a:spcAft>
                <a:spcPts val="0"/>
              </a:spcAft>
              <a:buFont typeface="Arial" pitchFamily="34" charset="0"/>
              <a:buChar char="•"/>
              <a:defRPr/>
            </a:pPr>
            <a:r>
              <a:rPr lang="cs-CZ" sz="3300" b="1" dirty="0">
                <a:latin typeface="Palatino Linotype" pitchFamily="18" charset="0"/>
              </a:rPr>
              <a:t> Oprávnění vlastníka </a:t>
            </a:r>
            <a:r>
              <a:rPr lang="cs-CZ" sz="3300" dirty="0">
                <a:latin typeface="Palatino Linotype" pitchFamily="18" charset="0"/>
              </a:rPr>
              <a:t>(§ 1012)</a:t>
            </a:r>
          </a:p>
          <a:p>
            <a:pPr marL="1325880" lvl="2" algn="just" fontAlgn="auto">
              <a:lnSpc>
                <a:spcPct val="120000"/>
              </a:lnSpc>
              <a:spcAft>
                <a:spcPts val="0"/>
              </a:spcAft>
              <a:buFont typeface="Arial" pitchFamily="34" charset="0"/>
              <a:buChar char="•"/>
              <a:defRPr/>
            </a:pPr>
            <a:r>
              <a:rPr lang="cs-CZ" sz="3300" dirty="0">
                <a:latin typeface="Palatino Linotype" pitchFamily="18" charset="0"/>
              </a:rPr>
              <a:t> vlastník má právo se svým vlastnictvím v mezích právního řádu libovolně nakládat a jiné osoby z toho vyloučit. Vlastníku se zakazuje nad míru přiměřenou poměrům závažně rušit práva jiných osob, jakož i vykonávat takové činy, jejichž hlavním účelem je jiné osoby obtěžovat nebo poškodit</a:t>
            </a:r>
            <a:endParaRPr lang="cs-CZ" sz="3300" b="1" dirty="0">
              <a:latin typeface="Palatino Linotype" pitchFamily="18" charset="0"/>
            </a:endParaRPr>
          </a:p>
          <a:p>
            <a:pPr marL="411480" algn="just" fontAlgn="auto">
              <a:lnSpc>
                <a:spcPct val="120000"/>
              </a:lnSpc>
              <a:spcAft>
                <a:spcPts val="0"/>
              </a:spcAft>
              <a:buFont typeface="Arial" pitchFamily="34" charset="0"/>
              <a:buChar char="•"/>
              <a:defRPr/>
            </a:pPr>
            <a:r>
              <a:rPr lang="cs-CZ" sz="3300" b="1" dirty="0">
                <a:latin typeface="Palatino Linotype" pitchFamily="18" charset="0"/>
              </a:rPr>
              <a:t> Obsah vlastnického práva – právo věc držet, užívat, požívat a disponovat s ní</a:t>
            </a:r>
          </a:p>
          <a:p>
            <a:pPr marL="411480" algn="just" fontAlgn="auto">
              <a:lnSpc>
                <a:spcPct val="120000"/>
              </a:lnSpc>
              <a:spcAft>
                <a:spcPts val="0"/>
              </a:spcAft>
              <a:buFont typeface="Arial" pitchFamily="34" charset="0"/>
              <a:buChar char="•"/>
              <a:defRPr/>
            </a:pPr>
            <a:r>
              <a:rPr lang="cs-CZ" sz="3300" b="1" dirty="0">
                <a:latin typeface="Palatino Linotype" pitchFamily="18" charset="0"/>
              </a:rPr>
              <a:t> Sousedská práva</a:t>
            </a:r>
            <a:r>
              <a:rPr lang="cs-CZ" sz="3300" dirty="0">
                <a:latin typeface="Palatino Linotype" pitchFamily="18" charset="0"/>
              </a:rPr>
              <a:t> (§ 1013)</a:t>
            </a:r>
          </a:p>
          <a:p>
            <a:pPr marL="1325880" lvl="2" algn="just" fontAlgn="auto">
              <a:lnSpc>
                <a:spcPct val="120000"/>
              </a:lnSpc>
              <a:spcAft>
                <a:spcPts val="0"/>
              </a:spcAft>
              <a:buFont typeface="Arial" pitchFamily="34" charset="0"/>
              <a:buChar char="•"/>
              <a:defRPr/>
            </a:pPr>
            <a:r>
              <a:rPr lang="cs-CZ" sz="3300" dirty="0">
                <a:latin typeface="Palatino Linotype" pitchFamily="18" charset="0"/>
              </a:rPr>
              <a:t> imise – přímé jsou úplně zakázány, nepřímé jsou povoleny, pokud nepřesahují míru přiměřenou místním poměrům</a:t>
            </a:r>
          </a:p>
        </p:txBody>
      </p:sp>
      <p:sp>
        <p:nvSpPr>
          <p:cNvPr id="4" name="Zástupný symbol pro zápatí 3">
            <a:extLst>
              <a:ext uri="{FF2B5EF4-FFF2-40B4-BE49-F238E27FC236}">
                <a16:creationId xmlns:a16="http://schemas.microsoft.com/office/drawing/2014/main" id="{33F25DF6-C253-45D7-A9B4-08A6B203B579}"/>
              </a:ext>
            </a:extLst>
          </p:cNvPr>
          <p:cNvSpPr>
            <a:spLocks noGrp="1"/>
          </p:cNvSpPr>
          <p:nvPr>
            <p:ph type="ftr" sz="quarter" idx="11"/>
          </p:nvPr>
        </p:nvSpPr>
        <p:spPr/>
        <p:txBody>
          <a:bodyPr/>
          <a:lstStyle/>
          <a:p>
            <a:pPr>
              <a:defRPr/>
            </a:pPr>
            <a:r>
              <a:rPr lang="cs-CZ"/>
              <a:t>Základy soukromého práva</a:t>
            </a:r>
          </a:p>
        </p:txBody>
      </p:sp>
      <p:sp>
        <p:nvSpPr>
          <p:cNvPr id="5" name="Zástupný symbol pro číslo snímku 4">
            <a:extLst>
              <a:ext uri="{FF2B5EF4-FFF2-40B4-BE49-F238E27FC236}">
                <a16:creationId xmlns:a16="http://schemas.microsoft.com/office/drawing/2014/main" id="{7FA307F3-458C-49EA-8863-F504DAAB66F9}"/>
              </a:ext>
            </a:extLst>
          </p:cNvPr>
          <p:cNvSpPr>
            <a:spLocks noGrp="1"/>
          </p:cNvSpPr>
          <p:nvPr>
            <p:ph type="sldNum" sz="quarter" idx="12"/>
          </p:nvPr>
        </p:nvSpPr>
        <p:spPr/>
        <p:txBody>
          <a:bodyPr/>
          <a:lstStyle/>
          <a:p>
            <a:pPr>
              <a:defRPr/>
            </a:pPr>
            <a:fld id="{1B94C90B-A1F7-4535-8D27-DF2D7B2B6FC9}" type="slidenum">
              <a:rPr lang="cs-CZ" altLang="cs-CZ" smtClean="0"/>
              <a:pPr>
                <a:defRPr/>
              </a:pPr>
              <a:t>25</a:t>
            </a:fld>
            <a:endParaRPr lang="cs-CZ" altLang="cs-CZ"/>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D4F65C-F132-43F4-857C-296E8385F76E}"/>
              </a:ext>
            </a:extLst>
          </p:cNvPr>
          <p:cNvSpPr>
            <a:spLocks noGrp="1"/>
          </p:cNvSpPr>
          <p:nvPr>
            <p:ph type="title"/>
          </p:nvPr>
        </p:nvSpPr>
        <p:spPr/>
        <p:txBody>
          <a:bodyPr>
            <a:normAutofit fontScale="90000"/>
          </a:bodyPr>
          <a:lstStyle/>
          <a:p>
            <a:pPr algn="ctr" fontAlgn="auto">
              <a:spcAft>
                <a:spcPts val="0"/>
              </a:spcAft>
              <a:defRPr/>
            </a:pPr>
            <a:r>
              <a:rPr lang="cs-CZ" dirty="0">
                <a:solidFill>
                  <a:schemeClr val="tx2">
                    <a:satMod val="200000"/>
                  </a:schemeClr>
                </a:solidFill>
              </a:rPr>
              <a:t>Nabytí vlastnického práva</a:t>
            </a:r>
          </a:p>
        </p:txBody>
      </p:sp>
      <p:sp>
        <p:nvSpPr>
          <p:cNvPr id="3" name="Zástupný symbol pro obsah 2">
            <a:extLst>
              <a:ext uri="{FF2B5EF4-FFF2-40B4-BE49-F238E27FC236}">
                <a16:creationId xmlns:a16="http://schemas.microsoft.com/office/drawing/2014/main" id="{6CBBCA11-BE5F-4086-82C6-1790E6BF3C1F}"/>
              </a:ext>
            </a:extLst>
          </p:cNvPr>
          <p:cNvSpPr>
            <a:spLocks noGrp="1"/>
          </p:cNvSpPr>
          <p:nvPr>
            <p:ph idx="1"/>
          </p:nvPr>
        </p:nvSpPr>
        <p:spPr>
          <a:xfrm>
            <a:off x="720000" y="1214438"/>
            <a:ext cx="10753200" cy="5141912"/>
          </a:xfrm>
        </p:spPr>
        <p:txBody>
          <a:bodyPr>
            <a:normAutofit/>
          </a:bodyPr>
          <a:lstStyle/>
          <a:p>
            <a:pPr marL="65087" fontAlgn="auto">
              <a:lnSpc>
                <a:spcPct val="90000"/>
              </a:lnSpc>
              <a:spcAft>
                <a:spcPts val="0"/>
              </a:spcAft>
              <a:defRPr/>
            </a:pPr>
            <a:endParaRPr lang="cs-CZ" sz="1800" b="1" dirty="0">
              <a:latin typeface="Palatino Linotype" pitchFamily="18" charset="0"/>
            </a:endParaRPr>
          </a:p>
          <a:p>
            <a:pPr marL="411480" fontAlgn="auto">
              <a:lnSpc>
                <a:spcPct val="100000"/>
              </a:lnSpc>
              <a:spcAft>
                <a:spcPts val="0"/>
              </a:spcAft>
              <a:buFont typeface="Arial" pitchFamily="34" charset="0"/>
              <a:buChar char="•"/>
              <a:defRPr/>
            </a:pPr>
            <a:r>
              <a:rPr lang="cs-CZ" sz="2000" b="1" dirty="0">
                <a:latin typeface="Palatino Linotype" pitchFamily="18" charset="0"/>
              </a:rPr>
              <a:t> Přivlastnění</a:t>
            </a:r>
            <a:r>
              <a:rPr lang="cs-CZ" sz="2000" dirty="0">
                <a:latin typeface="Palatino Linotype" pitchFamily="18" charset="0"/>
              </a:rPr>
              <a:t> (§ 1045)</a:t>
            </a:r>
          </a:p>
          <a:p>
            <a:pPr marL="1325880" lvl="2" fontAlgn="auto">
              <a:lnSpc>
                <a:spcPct val="100000"/>
              </a:lnSpc>
              <a:spcAft>
                <a:spcPts val="0"/>
              </a:spcAft>
              <a:buFont typeface="Arial" pitchFamily="34" charset="0"/>
              <a:buChar char="•"/>
              <a:defRPr/>
            </a:pPr>
            <a:r>
              <a:rPr lang="cs-CZ" sz="2000" dirty="0">
                <a:latin typeface="Palatino Linotype" pitchFamily="18" charset="0"/>
              </a:rPr>
              <a:t> zásada okupační volnosti</a:t>
            </a:r>
          </a:p>
          <a:p>
            <a:pPr marL="1325880" lvl="2" fontAlgn="auto">
              <a:lnSpc>
                <a:spcPct val="100000"/>
              </a:lnSpc>
              <a:spcAft>
                <a:spcPts val="0"/>
              </a:spcAft>
              <a:buFont typeface="Arial" pitchFamily="34" charset="0"/>
              <a:buChar char="•"/>
              <a:defRPr/>
            </a:pPr>
            <a:r>
              <a:rPr lang="cs-CZ" sz="2000" dirty="0">
                <a:latin typeface="Palatino Linotype" pitchFamily="18" charset="0"/>
              </a:rPr>
              <a:t> opuštěnou movitou věc si může přivlastnit každý (věc ničí)</a:t>
            </a:r>
          </a:p>
          <a:p>
            <a:pPr marL="1325880" lvl="2" fontAlgn="auto">
              <a:lnSpc>
                <a:spcPct val="100000"/>
              </a:lnSpc>
              <a:spcAft>
                <a:spcPts val="0"/>
              </a:spcAft>
              <a:buFont typeface="Arial" pitchFamily="34" charset="0"/>
              <a:buChar char="•"/>
              <a:defRPr/>
            </a:pPr>
            <a:r>
              <a:rPr lang="cs-CZ" sz="2000" dirty="0">
                <a:latin typeface="Palatino Linotype" pitchFamily="18" charset="0"/>
              </a:rPr>
              <a:t> opuštěná nemovitá věc připadá do vlastnictví státu</a:t>
            </a:r>
          </a:p>
          <a:p>
            <a:pPr marL="411480" fontAlgn="auto">
              <a:lnSpc>
                <a:spcPct val="100000"/>
              </a:lnSpc>
              <a:spcAft>
                <a:spcPts val="0"/>
              </a:spcAft>
              <a:buFont typeface="Arial" pitchFamily="34" charset="0"/>
              <a:buChar char="•"/>
              <a:defRPr/>
            </a:pPr>
            <a:r>
              <a:rPr lang="cs-CZ" sz="2000" b="1" dirty="0">
                <a:latin typeface="Palatino Linotype" pitchFamily="18" charset="0"/>
              </a:rPr>
              <a:t> Přivlastnění zvířete </a:t>
            </a:r>
            <a:r>
              <a:rPr lang="cs-CZ" sz="2000" dirty="0">
                <a:latin typeface="Palatino Linotype" pitchFamily="18" charset="0"/>
              </a:rPr>
              <a:t>(§ 1046)</a:t>
            </a:r>
          </a:p>
          <a:p>
            <a:pPr marL="411480" fontAlgn="auto">
              <a:lnSpc>
                <a:spcPct val="100000"/>
              </a:lnSpc>
              <a:spcAft>
                <a:spcPts val="0"/>
              </a:spcAft>
              <a:buFont typeface="Arial" pitchFamily="34" charset="0"/>
              <a:buChar char="•"/>
              <a:defRPr/>
            </a:pPr>
            <a:r>
              <a:rPr lang="cs-CZ" sz="2000" b="1" dirty="0">
                <a:latin typeface="Palatino Linotype" pitchFamily="18" charset="0"/>
              </a:rPr>
              <a:t> Domněnka opuštění věci </a:t>
            </a:r>
            <a:r>
              <a:rPr lang="cs-CZ" sz="2000" dirty="0">
                <a:latin typeface="Palatino Linotype" pitchFamily="18" charset="0"/>
              </a:rPr>
              <a:t>(§ 1050)</a:t>
            </a:r>
          </a:p>
          <a:p>
            <a:pPr marL="411480" fontAlgn="auto">
              <a:lnSpc>
                <a:spcPct val="100000"/>
              </a:lnSpc>
              <a:spcAft>
                <a:spcPts val="0"/>
              </a:spcAft>
              <a:buFont typeface="Arial" pitchFamily="34" charset="0"/>
              <a:buChar char="•"/>
              <a:defRPr/>
            </a:pPr>
            <a:r>
              <a:rPr lang="cs-CZ" sz="2000" b="1" dirty="0">
                <a:latin typeface="Palatino Linotype" pitchFamily="18" charset="0"/>
              </a:rPr>
              <a:t> Nález</a:t>
            </a:r>
            <a:r>
              <a:rPr lang="cs-CZ" sz="2000" dirty="0">
                <a:latin typeface="Palatino Linotype" pitchFamily="18" charset="0"/>
              </a:rPr>
              <a:t> (§ 1051)</a:t>
            </a:r>
          </a:p>
          <a:p>
            <a:pPr marL="1325880" lvl="2" fontAlgn="auto">
              <a:lnSpc>
                <a:spcPct val="100000"/>
              </a:lnSpc>
              <a:spcAft>
                <a:spcPts val="0"/>
              </a:spcAft>
              <a:buFont typeface="Arial" pitchFamily="34" charset="0"/>
              <a:buChar char="•"/>
              <a:defRPr/>
            </a:pPr>
            <a:r>
              <a:rPr lang="cs-CZ" sz="2000" dirty="0">
                <a:latin typeface="Palatino Linotype" pitchFamily="18" charset="0"/>
              </a:rPr>
              <a:t> povinnost nálezce vydat věc tomu, kdo ji ztratil, nebo vlastníkovi  - nálezce nesmí bez dalšího považovat nalezenou věc za opuštěnou a  okupovat ji</a:t>
            </a:r>
          </a:p>
          <a:p>
            <a:pPr marL="1325880" lvl="2" fontAlgn="auto">
              <a:lnSpc>
                <a:spcPct val="100000"/>
              </a:lnSpc>
              <a:spcAft>
                <a:spcPts val="0"/>
              </a:spcAft>
              <a:buFont typeface="Arial" pitchFamily="34" charset="0"/>
              <a:buChar char="•"/>
              <a:defRPr/>
            </a:pPr>
            <a:r>
              <a:rPr lang="cs-CZ" sz="2000" dirty="0">
                <a:latin typeface="Palatino Linotype" pitchFamily="18" charset="0"/>
              </a:rPr>
              <a:t> právo nálezce na nálezné</a:t>
            </a:r>
          </a:p>
          <a:p>
            <a:pPr marL="1325880" lvl="2" fontAlgn="auto">
              <a:lnSpc>
                <a:spcPct val="100000"/>
              </a:lnSpc>
              <a:spcAft>
                <a:spcPts val="0"/>
              </a:spcAft>
              <a:buFont typeface="Arial" pitchFamily="34" charset="0"/>
              <a:buChar char="•"/>
              <a:defRPr/>
            </a:pPr>
            <a:r>
              <a:rPr lang="cs-CZ" sz="2000" dirty="0">
                <a:latin typeface="Palatino Linotype" pitchFamily="18" charset="0"/>
              </a:rPr>
              <a:t> nález skryté věci (pokladu) - § 1063</a:t>
            </a:r>
            <a:r>
              <a:rPr lang="cs-CZ" sz="2000" b="1" dirty="0">
                <a:latin typeface="Palatino Linotype" pitchFamily="18" charset="0"/>
              </a:rPr>
              <a:t> </a:t>
            </a:r>
          </a:p>
          <a:p>
            <a:pPr marL="411480" fontAlgn="auto">
              <a:lnSpc>
                <a:spcPct val="100000"/>
              </a:lnSpc>
              <a:spcAft>
                <a:spcPts val="0"/>
              </a:spcAft>
              <a:buFont typeface="Arial" pitchFamily="34" charset="0"/>
              <a:buChar char="•"/>
              <a:defRPr/>
            </a:pPr>
            <a:r>
              <a:rPr lang="cs-CZ" sz="2000" b="1" dirty="0">
                <a:latin typeface="Palatino Linotype" pitchFamily="18" charset="0"/>
              </a:rPr>
              <a:t> Přestavek</a:t>
            </a:r>
            <a:r>
              <a:rPr lang="cs-CZ" sz="2000" dirty="0">
                <a:latin typeface="Palatino Linotype" pitchFamily="18" charset="0"/>
              </a:rPr>
              <a:t> (§ 1087)</a:t>
            </a:r>
          </a:p>
          <a:p>
            <a:pPr marL="1325880" lvl="2" fontAlgn="auto">
              <a:lnSpc>
                <a:spcPct val="100000"/>
              </a:lnSpc>
              <a:spcAft>
                <a:spcPts val="0"/>
              </a:spcAft>
              <a:buFont typeface="Arial" pitchFamily="34" charset="0"/>
              <a:buChar char="•"/>
              <a:defRPr/>
            </a:pPr>
            <a:r>
              <a:rPr lang="cs-CZ" sz="2000" dirty="0">
                <a:latin typeface="Palatino Linotype" pitchFamily="18" charset="0"/>
              </a:rPr>
              <a:t> postavení trvalé stavby jen z malé části na malou část cizího pozemku</a:t>
            </a:r>
          </a:p>
          <a:p>
            <a:pPr marL="411480" fontAlgn="auto">
              <a:spcAft>
                <a:spcPts val="0"/>
              </a:spcAft>
              <a:defRPr/>
            </a:pPr>
            <a:endParaRPr lang="cs-CZ" dirty="0"/>
          </a:p>
        </p:txBody>
      </p:sp>
      <p:sp>
        <p:nvSpPr>
          <p:cNvPr id="4" name="Zástupný symbol pro zápatí 3">
            <a:extLst>
              <a:ext uri="{FF2B5EF4-FFF2-40B4-BE49-F238E27FC236}">
                <a16:creationId xmlns:a16="http://schemas.microsoft.com/office/drawing/2014/main" id="{192B7469-7445-426A-8850-2CBCF50510A7}"/>
              </a:ext>
            </a:extLst>
          </p:cNvPr>
          <p:cNvSpPr>
            <a:spLocks noGrp="1"/>
          </p:cNvSpPr>
          <p:nvPr>
            <p:ph type="ftr" sz="quarter" idx="11"/>
          </p:nvPr>
        </p:nvSpPr>
        <p:spPr/>
        <p:txBody>
          <a:bodyPr/>
          <a:lstStyle/>
          <a:p>
            <a:pPr>
              <a:defRPr/>
            </a:pPr>
            <a:r>
              <a:rPr lang="cs-CZ"/>
              <a:t>Základy soukromého práva</a:t>
            </a:r>
          </a:p>
        </p:txBody>
      </p:sp>
      <p:sp>
        <p:nvSpPr>
          <p:cNvPr id="5" name="Zástupný symbol pro číslo snímku 4">
            <a:extLst>
              <a:ext uri="{FF2B5EF4-FFF2-40B4-BE49-F238E27FC236}">
                <a16:creationId xmlns:a16="http://schemas.microsoft.com/office/drawing/2014/main" id="{F4F58474-865F-4EE2-A4E3-C26E07F81264}"/>
              </a:ext>
            </a:extLst>
          </p:cNvPr>
          <p:cNvSpPr>
            <a:spLocks noGrp="1"/>
          </p:cNvSpPr>
          <p:nvPr>
            <p:ph type="sldNum" sz="quarter" idx="12"/>
          </p:nvPr>
        </p:nvSpPr>
        <p:spPr/>
        <p:txBody>
          <a:bodyPr/>
          <a:lstStyle/>
          <a:p>
            <a:pPr>
              <a:defRPr/>
            </a:pPr>
            <a:fld id="{1B94C90B-A1F7-4535-8D27-DF2D7B2B6FC9}" type="slidenum">
              <a:rPr lang="cs-CZ" altLang="cs-CZ" smtClean="0"/>
              <a:pPr>
                <a:defRPr/>
              </a:pPr>
              <a:t>26</a:t>
            </a:fld>
            <a:endParaRPr lang="cs-CZ" altLang="cs-CZ"/>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4657B0-08D1-4B77-A548-F5C96AFF5055}"/>
              </a:ext>
            </a:extLst>
          </p:cNvPr>
          <p:cNvSpPr>
            <a:spLocks noGrp="1"/>
          </p:cNvSpPr>
          <p:nvPr>
            <p:ph type="title"/>
          </p:nvPr>
        </p:nvSpPr>
        <p:spPr/>
        <p:txBody>
          <a:bodyPr>
            <a:normAutofit fontScale="90000"/>
          </a:bodyPr>
          <a:lstStyle/>
          <a:p>
            <a:pPr algn="ctr" fontAlgn="auto">
              <a:spcAft>
                <a:spcPts val="0"/>
              </a:spcAft>
              <a:defRPr/>
            </a:pPr>
            <a:r>
              <a:rPr lang="cs-CZ" dirty="0">
                <a:solidFill>
                  <a:schemeClr val="tx2">
                    <a:satMod val="200000"/>
                  </a:schemeClr>
                </a:solidFill>
              </a:rPr>
              <a:t>Nabytí vlastnického práva vydržením</a:t>
            </a:r>
          </a:p>
        </p:txBody>
      </p:sp>
      <p:sp>
        <p:nvSpPr>
          <p:cNvPr id="3" name="Zástupný symbol pro obsah 2">
            <a:extLst>
              <a:ext uri="{FF2B5EF4-FFF2-40B4-BE49-F238E27FC236}">
                <a16:creationId xmlns:a16="http://schemas.microsoft.com/office/drawing/2014/main" id="{455EBE28-069C-426A-AEAF-16FD73956313}"/>
              </a:ext>
            </a:extLst>
          </p:cNvPr>
          <p:cNvSpPr>
            <a:spLocks noGrp="1"/>
          </p:cNvSpPr>
          <p:nvPr>
            <p:ph idx="1"/>
          </p:nvPr>
        </p:nvSpPr>
        <p:spPr/>
        <p:txBody>
          <a:bodyPr>
            <a:normAutofit/>
          </a:bodyPr>
          <a:lstStyle/>
          <a:p>
            <a:pPr marL="411480" algn="just" fontAlgn="auto">
              <a:lnSpc>
                <a:spcPct val="100000"/>
              </a:lnSpc>
              <a:spcAft>
                <a:spcPts val="0"/>
              </a:spcAft>
              <a:buFont typeface="Arial" pitchFamily="34" charset="0"/>
              <a:buChar char="•"/>
              <a:defRPr/>
            </a:pPr>
            <a:r>
              <a:rPr lang="cs-CZ" sz="2400" b="1" dirty="0">
                <a:latin typeface="Palatino Linotype" pitchFamily="18" charset="0"/>
              </a:rPr>
              <a:t> řádné vydržení</a:t>
            </a:r>
          </a:p>
          <a:p>
            <a:pPr marL="1325880" lvl="2" algn="just" fontAlgn="auto">
              <a:lnSpc>
                <a:spcPct val="100000"/>
              </a:lnSpc>
              <a:spcAft>
                <a:spcPts val="0"/>
              </a:spcAft>
              <a:buFont typeface="Arial" pitchFamily="34" charset="0"/>
              <a:buChar char="•"/>
              <a:defRPr/>
            </a:pPr>
            <a:r>
              <a:rPr lang="cs-CZ" sz="2400" b="1" dirty="0">
                <a:latin typeface="Palatino Linotype" pitchFamily="18" charset="0"/>
              </a:rPr>
              <a:t> </a:t>
            </a:r>
            <a:r>
              <a:rPr lang="cs-CZ" sz="2400" dirty="0">
                <a:latin typeface="Palatino Linotype" pitchFamily="18" charset="0"/>
              </a:rPr>
              <a:t>poctivá, pravá držba, zakládající se na právním důvodu, který by postačil ke vzniku vlastnického práva</a:t>
            </a:r>
          </a:p>
          <a:p>
            <a:pPr marL="1325880" lvl="2" algn="just" fontAlgn="auto">
              <a:lnSpc>
                <a:spcPct val="100000"/>
              </a:lnSpc>
              <a:spcAft>
                <a:spcPts val="0"/>
              </a:spcAft>
              <a:buFont typeface="Arial" pitchFamily="34" charset="0"/>
              <a:buChar char="•"/>
              <a:defRPr/>
            </a:pPr>
            <a:r>
              <a:rPr lang="cs-CZ" sz="2400" dirty="0">
                <a:latin typeface="Palatino Linotype" pitchFamily="18" charset="0"/>
              </a:rPr>
              <a:t> uplynutí vydržecí doby (3 roky movité, 10 let nemovité věci)</a:t>
            </a:r>
          </a:p>
          <a:p>
            <a:pPr marL="411480" algn="just" fontAlgn="auto">
              <a:lnSpc>
                <a:spcPct val="100000"/>
              </a:lnSpc>
              <a:spcAft>
                <a:spcPts val="0"/>
              </a:spcAft>
              <a:defRPr/>
            </a:pPr>
            <a:endParaRPr lang="cs-CZ" sz="2400" dirty="0">
              <a:latin typeface="Palatino Linotype" pitchFamily="18" charset="0"/>
            </a:endParaRPr>
          </a:p>
          <a:p>
            <a:pPr marL="411480" algn="just" fontAlgn="auto">
              <a:lnSpc>
                <a:spcPct val="100000"/>
              </a:lnSpc>
              <a:spcAft>
                <a:spcPts val="0"/>
              </a:spcAft>
              <a:buFont typeface="Arial" pitchFamily="34" charset="0"/>
              <a:buChar char="•"/>
              <a:defRPr/>
            </a:pPr>
            <a:r>
              <a:rPr lang="cs-CZ" sz="2400" b="1" dirty="0">
                <a:latin typeface="Palatino Linotype" pitchFamily="18" charset="0"/>
              </a:rPr>
              <a:t> mimořádné vydržení</a:t>
            </a:r>
            <a:r>
              <a:rPr lang="cs-CZ" sz="2400" dirty="0">
                <a:latin typeface="Palatino Linotype" pitchFamily="18" charset="0"/>
              </a:rPr>
              <a:t> (§ 1095)</a:t>
            </a:r>
          </a:p>
          <a:p>
            <a:pPr marL="1325880" lvl="2" algn="just" fontAlgn="auto">
              <a:lnSpc>
                <a:spcPct val="100000"/>
              </a:lnSpc>
              <a:spcAft>
                <a:spcPts val="0"/>
              </a:spcAft>
              <a:buFont typeface="Arial" pitchFamily="34" charset="0"/>
              <a:buChar char="•"/>
              <a:defRPr/>
            </a:pPr>
            <a:r>
              <a:rPr lang="cs-CZ" sz="2400" dirty="0">
                <a:latin typeface="Palatino Linotype" pitchFamily="18" charset="0"/>
              </a:rPr>
              <a:t> možnost vydržení ve lhůtě dvojnásobně dlouhé, než je zapotřebí jinak, jedná-li se o držbu neřádnou (lze namítnout nepoctivost)</a:t>
            </a:r>
          </a:p>
          <a:p>
            <a:pPr marL="740664" lvl="1" fontAlgn="auto">
              <a:spcAft>
                <a:spcPts val="0"/>
              </a:spcAft>
              <a:buFont typeface="Arial" pitchFamily="34" charset="0"/>
              <a:buChar char="–"/>
              <a:defRPr/>
            </a:pPr>
            <a:endParaRPr lang="cs-CZ" sz="1800" dirty="0"/>
          </a:p>
          <a:p>
            <a:pPr marL="536575" lvl="1" fontAlgn="auto">
              <a:spcAft>
                <a:spcPts val="0"/>
              </a:spcAft>
              <a:defRPr/>
            </a:pPr>
            <a:endParaRPr lang="cs-CZ" sz="1800" b="1" dirty="0">
              <a:latin typeface="Palatino Linotype" pitchFamily="18" charset="0"/>
            </a:endParaRPr>
          </a:p>
        </p:txBody>
      </p:sp>
      <p:sp>
        <p:nvSpPr>
          <p:cNvPr id="4" name="Zástupný symbol pro zápatí 3">
            <a:extLst>
              <a:ext uri="{FF2B5EF4-FFF2-40B4-BE49-F238E27FC236}">
                <a16:creationId xmlns:a16="http://schemas.microsoft.com/office/drawing/2014/main" id="{46A46794-85E2-4471-B394-2C96CB8780DD}"/>
              </a:ext>
            </a:extLst>
          </p:cNvPr>
          <p:cNvSpPr>
            <a:spLocks noGrp="1"/>
          </p:cNvSpPr>
          <p:nvPr>
            <p:ph type="ftr" sz="quarter" idx="11"/>
          </p:nvPr>
        </p:nvSpPr>
        <p:spPr/>
        <p:txBody>
          <a:bodyPr/>
          <a:lstStyle/>
          <a:p>
            <a:pPr>
              <a:defRPr/>
            </a:pPr>
            <a:r>
              <a:rPr lang="cs-CZ"/>
              <a:t>Základy soukromého práva</a:t>
            </a:r>
          </a:p>
        </p:txBody>
      </p:sp>
      <p:sp>
        <p:nvSpPr>
          <p:cNvPr id="5" name="Zástupný symbol pro číslo snímku 4">
            <a:extLst>
              <a:ext uri="{FF2B5EF4-FFF2-40B4-BE49-F238E27FC236}">
                <a16:creationId xmlns:a16="http://schemas.microsoft.com/office/drawing/2014/main" id="{2E29A607-2C41-41B6-B47F-72926E630E47}"/>
              </a:ext>
            </a:extLst>
          </p:cNvPr>
          <p:cNvSpPr>
            <a:spLocks noGrp="1"/>
          </p:cNvSpPr>
          <p:nvPr>
            <p:ph type="sldNum" sz="quarter" idx="12"/>
          </p:nvPr>
        </p:nvSpPr>
        <p:spPr/>
        <p:txBody>
          <a:bodyPr/>
          <a:lstStyle/>
          <a:p>
            <a:pPr>
              <a:defRPr/>
            </a:pPr>
            <a:fld id="{1B94C90B-A1F7-4535-8D27-DF2D7B2B6FC9}" type="slidenum">
              <a:rPr lang="cs-CZ" altLang="cs-CZ" smtClean="0"/>
              <a:pPr>
                <a:defRPr/>
              </a:pPr>
              <a:t>27</a:t>
            </a:fld>
            <a:endParaRPr lang="cs-CZ" altLang="cs-CZ"/>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20E4F9-A633-47D2-8571-9E9846D967C0}"/>
              </a:ext>
            </a:extLst>
          </p:cNvPr>
          <p:cNvSpPr>
            <a:spLocks noGrp="1"/>
          </p:cNvSpPr>
          <p:nvPr>
            <p:ph type="title"/>
          </p:nvPr>
        </p:nvSpPr>
        <p:spPr/>
        <p:txBody>
          <a:bodyPr>
            <a:normAutofit fontScale="90000"/>
          </a:bodyPr>
          <a:lstStyle/>
          <a:p>
            <a:pPr algn="ctr" fontAlgn="auto">
              <a:spcAft>
                <a:spcPts val="0"/>
              </a:spcAft>
              <a:defRPr/>
            </a:pPr>
            <a:r>
              <a:rPr lang="cs-CZ" dirty="0">
                <a:solidFill>
                  <a:schemeClr val="tx2">
                    <a:satMod val="200000"/>
                  </a:schemeClr>
                </a:solidFill>
              </a:rPr>
              <a:t>Převod vlastnického práva</a:t>
            </a:r>
          </a:p>
        </p:txBody>
      </p:sp>
      <p:sp>
        <p:nvSpPr>
          <p:cNvPr id="39939" name="Zástupný symbol pro obsah 2">
            <a:extLst>
              <a:ext uri="{FF2B5EF4-FFF2-40B4-BE49-F238E27FC236}">
                <a16:creationId xmlns:a16="http://schemas.microsoft.com/office/drawing/2014/main" id="{228B207A-1783-49DB-881B-3D18DD83A6A9}"/>
              </a:ext>
            </a:extLst>
          </p:cNvPr>
          <p:cNvSpPr>
            <a:spLocks noGrp="1"/>
          </p:cNvSpPr>
          <p:nvPr>
            <p:ph idx="1"/>
          </p:nvPr>
        </p:nvSpPr>
        <p:spPr>
          <a:xfrm>
            <a:off x="720000" y="1571625"/>
            <a:ext cx="10753200" cy="4572000"/>
          </a:xfrm>
        </p:spPr>
        <p:txBody>
          <a:bodyPr/>
          <a:lstStyle/>
          <a:p>
            <a:pPr algn="just" eaLnBrk="1" hangingPunct="1">
              <a:lnSpc>
                <a:spcPct val="100000"/>
              </a:lnSpc>
              <a:buFont typeface="Arial" panose="020B0604020202020204" pitchFamily="34" charset="0"/>
              <a:buChar char="•"/>
            </a:pPr>
            <a:r>
              <a:rPr lang="cs-CZ" altLang="cs-CZ" sz="2000" b="1" dirty="0">
                <a:latin typeface="Palatino Linotype" panose="02040502050505030304" pitchFamily="18" charset="0"/>
              </a:rPr>
              <a:t> Převod vlastnického práva</a:t>
            </a:r>
          </a:p>
          <a:p>
            <a:pPr lvl="2" algn="just">
              <a:lnSpc>
                <a:spcPct val="100000"/>
              </a:lnSpc>
              <a:buFont typeface="Arial" panose="020B0604020202020204" pitchFamily="34" charset="0"/>
              <a:buChar char="•"/>
            </a:pPr>
            <a:r>
              <a:rPr lang="cs-CZ" altLang="cs-CZ" sz="2000" b="1" dirty="0">
                <a:latin typeface="Palatino Linotype" panose="02040502050505030304" pitchFamily="18" charset="0"/>
                <a:cs typeface="Times New Roman" panose="02020603050405020304" pitchFamily="18" charset="0"/>
              </a:rPr>
              <a:t> </a:t>
            </a:r>
            <a:r>
              <a:rPr lang="cs-CZ" altLang="cs-CZ" sz="2000" dirty="0">
                <a:latin typeface="Times New Roman" panose="02020603050405020304" pitchFamily="18" charset="0"/>
                <a:cs typeface="Times New Roman" panose="02020603050405020304" pitchFamily="18" charset="0"/>
              </a:rPr>
              <a:t>individuálně určené věci (§ 1099) – konsensuální princip, tj. účinností smlouvy</a:t>
            </a:r>
          </a:p>
          <a:p>
            <a:pPr lvl="2" algn="just">
              <a:lnSpc>
                <a:spcPct val="100000"/>
              </a:lnSpc>
              <a:buFont typeface="Arial" panose="020B0604020202020204" pitchFamily="34" charset="0"/>
              <a:buChar char="•"/>
            </a:pPr>
            <a:r>
              <a:rPr lang="cs-CZ" altLang="cs-CZ" sz="2000" dirty="0">
                <a:latin typeface="Times New Roman" panose="02020603050405020304" pitchFamily="18" charset="0"/>
                <a:cs typeface="Times New Roman" panose="02020603050405020304" pitchFamily="18" charset="0"/>
              </a:rPr>
              <a:t> prodej v obchodě (§ 2160 odst. 1 - převzetím) a samoobslužný prodej (§ 2160 odst. 2 – zaplacením kupní ceny)</a:t>
            </a:r>
          </a:p>
          <a:p>
            <a:pPr lvl="2" algn="just">
              <a:lnSpc>
                <a:spcPct val="100000"/>
              </a:lnSpc>
              <a:buFont typeface="Arial" panose="020B0604020202020204" pitchFamily="34" charset="0"/>
              <a:buChar char="•"/>
            </a:pPr>
            <a:r>
              <a:rPr lang="cs-CZ" altLang="cs-CZ" sz="2000" dirty="0">
                <a:latin typeface="Times New Roman" panose="02020603050405020304" pitchFamily="18" charset="0"/>
                <a:cs typeface="Times New Roman" panose="02020603050405020304" pitchFamily="18" charset="0"/>
              </a:rPr>
              <a:t> druhově určené věci (§ 1101) – vlastnické právo se převádí dostatečným odlišením od jiných věcí téhož druhu</a:t>
            </a:r>
          </a:p>
          <a:p>
            <a:pPr lvl="2" algn="just">
              <a:lnSpc>
                <a:spcPct val="100000"/>
              </a:lnSpc>
              <a:buFont typeface="Arial" panose="020B0604020202020204" pitchFamily="34" charset="0"/>
              <a:buChar char="•"/>
            </a:pPr>
            <a:r>
              <a:rPr lang="cs-CZ" altLang="cs-CZ" sz="2000" dirty="0">
                <a:latin typeface="Times New Roman" panose="02020603050405020304" pitchFamily="18" charset="0"/>
                <a:cs typeface="Times New Roman" panose="02020603050405020304" pitchFamily="18" charset="0"/>
              </a:rPr>
              <a:t> movité věci zapsané do veřejného seznamu  - zápisem do tohoto seznamu (§ 1102)</a:t>
            </a:r>
          </a:p>
          <a:p>
            <a:pPr lvl="2" algn="just">
              <a:lnSpc>
                <a:spcPct val="100000"/>
              </a:lnSpc>
              <a:buFont typeface="Arial" panose="020B0604020202020204" pitchFamily="34" charset="0"/>
              <a:buChar char="•"/>
            </a:pPr>
            <a:r>
              <a:rPr lang="cs-CZ" altLang="cs-CZ" sz="2000" dirty="0">
                <a:latin typeface="Times New Roman" panose="02020603050405020304" pitchFamily="18" charset="0"/>
                <a:cs typeface="Times New Roman" panose="02020603050405020304" pitchFamily="18" charset="0"/>
              </a:rPr>
              <a:t> nemovité věci (§ 1105): zápisem do veřejného seznamu</a:t>
            </a:r>
            <a:endParaRPr lang="cs-CZ" altLang="cs-CZ" sz="2000" dirty="0"/>
          </a:p>
          <a:p>
            <a:pPr algn="just" eaLnBrk="1" hangingPunct="1">
              <a:lnSpc>
                <a:spcPct val="100000"/>
              </a:lnSpc>
              <a:buFont typeface="Arial" panose="020B0604020202020204" pitchFamily="34" charset="0"/>
              <a:buChar char="•"/>
            </a:pPr>
            <a:r>
              <a:rPr lang="cs-CZ" altLang="cs-CZ" sz="2000" b="1" dirty="0">
                <a:latin typeface="Palatino Linotype" panose="02040502050505030304" pitchFamily="18" charset="0"/>
              </a:rPr>
              <a:t> Závady váznoucí na věci (zejména práva třetích osob)</a:t>
            </a:r>
            <a:endParaRPr lang="cs-CZ" altLang="cs-CZ" sz="2000" dirty="0">
              <a:latin typeface="Palatino Linotype" panose="02040502050505030304" pitchFamily="18" charset="0"/>
            </a:endParaRPr>
          </a:p>
          <a:p>
            <a:pPr lvl="2" algn="just">
              <a:lnSpc>
                <a:spcPct val="100000"/>
              </a:lnSpc>
              <a:buFont typeface="Arial" panose="020B0604020202020204" pitchFamily="34" charset="0"/>
              <a:buChar char="•"/>
            </a:pPr>
            <a:r>
              <a:rPr lang="cs-CZ" altLang="cs-CZ" sz="2000" b="1" dirty="0">
                <a:latin typeface="Palatino Linotype" panose="02040502050505030304" pitchFamily="18" charset="0"/>
              </a:rPr>
              <a:t> § 1107</a:t>
            </a:r>
            <a:r>
              <a:rPr lang="cs-CZ" altLang="cs-CZ" sz="2000" dirty="0">
                <a:latin typeface="Palatino Linotype" panose="02040502050505030304" pitchFamily="18" charset="0"/>
              </a:rPr>
              <a:t>: právní vady nezanikají jen tehdy, jsou-li zjevné z veřejného seznamu, nebo jestli je nabyvatel měl a mohl z okolností zjistit, nebo bylo-li to ujednáno, anebo stanoví-li tak zákon</a:t>
            </a:r>
          </a:p>
          <a:p>
            <a:pPr lvl="2" algn="just">
              <a:lnSpc>
                <a:spcPct val="100000"/>
              </a:lnSpc>
              <a:buFont typeface="Arial" panose="020B0604020202020204" pitchFamily="34" charset="0"/>
              <a:buChar char="•"/>
            </a:pPr>
            <a:r>
              <a:rPr lang="cs-CZ" altLang="cs-CZ" sz="2000" b="1" dirty="0">
                <a:latin typeface="Palatino Linotype" panose="02040502050505030304" pitchFamily="18" charset="0"/>
              </a:rPr>
              <a:t> § 1108</a:t>
            </a:r>
            <a:r>
              <a:rPr lang="cs-CZ" altLang="cs-CZ" sz="2000" dirty="0">
                <a:latin typeface="Palatino Linotype" panose="02040502050505030304" pitchFamily="18" charset="0"/>
              </a:rPr>
              <a:t>: tento princip platí i u jiných způsobů nabytí než u převodu</a:t>
            </a:r>
          </a:p>
          <a:p>
            <a:pPr eaLnBrk="1" hangingPunct="1"/>
            <a:endParaRPr lang="cs-CZ" altLang="cs-CZ" dirty="0"/>
          </a:p>
        </p:txBody>
      </p:sp>
      <p:sp>
        <p:nvSpPr>
          <p:cNvPr id="3" name="Zástupný symbol pro zápatí 2">
            <a:extLst>
              <a:ext uri="{FF2B5EF4-FFF2-40B4-BE49-F238E27FC236}">
                <a16:creationId xmlns:a16="http://schemas.microsoft.com/office/drawing/2014/main" id="{91F32D09-4D0E-485E-A8CC-048123F8ACAD}"/>
              </a:ext>
            </a:extLst>
          </p:cNvPr>
          <p:cNvSpPr>
            <a:spLocks noGrp="1"/>
          </p:cNvSpPr>
          <p:nvPr>
            <p:ph type="ftr" sz="quarter" idx="11"/>
          </p:nvPr>
        </p:nvSpPr>
        <p:spPr/>
        <p:txBody>
          <a:bodyPr/>
          <a:lstStyle/>
          <a:p>
            <a:pPr>
              <a:defRPr/>
            </a:pPr>
            <a:r>
              <a:rPr lang="cs-CZ"/>
              <a:t>Základy soukromého práva</a:t>
            </a:r>
          </a:p>
        </p:txBody>
      </p:sp>
      <p:sp>
        <p:nvSpPr>
          <p:cNvPr id="4" name="Zástupný symbol pro číslo snímku 3">
            <a:extLst>
              <a:ext uri="{FF2B5EF4-FFF2-40B4-BE49-F238E27FC236}">
                <a16:creationId xmlns:a16="http://schemas.microsoft.com/office/drawing/2014/main" id="{31DC7843-7A78-403E-8B7E-465CA0899D88}"/>
              </a:ext>
            </a:extLst>
          </p:cNvPr>
          <p:cNvSpPr>
            <a:spLocks noGrp="1"/>
          </p:cNvSpPr>
          <p:nvPr>
            <p:ph type="sldNum" sz="quarter" idx="12"/>
          </p:nvPr>
        </p:nvSpPr>
        <p:spPr/>
        <p:txBody>
          <a:bodyPr/>
          <a:lstStyle/>
          <a:p>
            <a:pPr>
              <a:defRPr/>
            </a:pPr>
            <a:fld id="{1B94C90B-A1F7-4535-8D27-DF2D7B2B6FC9}" type="slidenum">
              <a:rPr lang="cs-CZ" altLang="cs-CZ" smtClean="0"/>
              <a:pPr>
                <a:defRPr/>
              </a:pPr>
              <a:t>28</a:t>
            </a:fld>
            <a:endParaRPr lang="cs-CZ" altLang="cs-CZ"/>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85C9B25-2077-435B-A7CA-45AD8C6172A5}"/>
              </a:ext>
            </a:extLst>
          </p:cNvPr>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a:extLst>
              <a:ext uri="{FF2B5EF4-FFF2-40B4-BE49-F238E27FC236}">
                <a16:creationId xmlns:a16="http://schemas.microsoft.com/office/drawing/2014/main" id="{BA416BD0-228A-4066-85BE-5475F3C39171}"/>
              </a:ext>
            </a:extLst>
          </p:cNvPr>
          <p:cNvSpPr>
            <a:spLocks noGrp="1"/>
          </p:cNvSpPr>
          <p:nvPr>
            <p:ph type="sldNum" sz="quarter" idx="11"/>
          </p:nvPr>
        </p:nvSpPr>
        <p:spPr/>
        <p:txBody>
          <a:bodyPr/>
          <a:lstStyle/>
          <a:p>
            <a:fld id="{D6D6C118-631F-4A80-9886-907009361577}" type="slidenum">
              <a:rPr lang="cs-CZ" altLang="cs-CZ" smtClean="0"/>
              <a:pPr/>
              <a:t>29</a:t>
            </a:fld>
            <a:endParaRPr lang="cs-CZ" altLang="cs-CZ" dirty="0"/>
          </a:p>
        </p:txBody>
      </p:sp>
      <p:sp>
        <p:nvSpPr>
          <p:cNvPr id="4" name="Nadpis 3">
            <a:extLst>
              <a:ext uri="{FF2B5EF4-FFF2-40B4-BE49-F238E27FC236}">
                <a16:creationId xmlns:a16="http://schemas.microsoft.com/office/drawing/2014/main" id="{A142A2D4-2B60-46E7-A09B-986EBEC27621}"/>
              </a:ext>
            </a:extLst>
          </p:cNvPr>
          <p:cNvSpPr>
            <a:spLocks noGrp="1"/>
          </p:cNvSpPr>
          <p:nvPr>
            <p:ph type="title"/>
          </p:nvPr>
        </p:nvSpPr>
        <p:spPr>
          <a:xfrm>
            <a:off x="719400" y="3203212"/>
            <a:ext cx="10753200" cy="451576"/>
          </a:xfrm>
        </p:spPr>
        <p:txBody>
          <a:bodyPr>
            <a:normAutofit fontScale="90000"/>
          </a:bodyPr>
          <a:lstStyle/>
          <a:p>
            <a:pPr algn="ctr"/>
            <a:r>
              <a:rPr lang="cs-CZ" dirty="0"/>
              <a:t>Závazkové právo</a:t>
            </a:r>
          </a:p>
        </p:txBody>
      </p:sp>
    </p:spTree>
    <p:extLst>
      <p:ext uri="{BB962C8B-B14F-4D97-AF65-F5344CB8AC3E}">
        <p14:creationId xmlns:p14="http://schemas.microsoft.com/office/powerpoint/2010/main" val="2887685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Základy soukromého práva</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3</a:t>
            </a:fld>
            <a:endParaRPr lang="cs-CZ" altLang="cs-CZ" dirty="0"/>
          </a:p>
        </p:txBody>
      </p:sp>
      <p:sp>
        <p:nvSpPr>
          <p:cNvPr id="4" name="Nadpis 3"/>
          <p:cNvSpPr>
            <a:spLocks noGrp="1"/>
          </p:cNvSpPr>
          <p:nvPr>
            <p:ph type="title"/>
          </p:nvPr>
        </p:nvSpPr>
        <p:spPr/>
        <p:txBody>
          <a:bodyPr>
            <a:normAutofit fontScale="90000"/>
          </a:bodyPr>
          <a:lstStyle/>
          <a:p>
            <a:r>
              <a:rPr lang="cs-CZ" dirty="0"/>
              <a:t>Členění soukromého práva</a:t>
            </a:r>
          </a:p>
        </p:txBody>
      </p:sp>
      <p:graphicFrame>
        <p:nvGraphicFramePr>
          <p:cNvPr id="9" name="Diagram 8">
            <a:extLst>
              <a:ext uri="{FF2B5EF4-FFF2-40B4-BE49-F238E27FC236}">
                <a16:creationId xmlns:a16="http://schemas.microsoft.com/office/drawing/2014/main" id="{9959CB4F-D928-479E-AB1D-E2DADCA8DD21}"/>
              </a:ext>
            </a:extLst>
          </p:cNvPr>
          <p:cNvGraphicFramePr/>
          <p:nvPr>
            <p:extLst>
              <p:ext uri="{D42A27DB-BD31-4B8C-83A1-F6EECF244321}">
                <p14:modId xmlns:p14="http://schemas.microsoft.com/office/powerpoint/2010/main" val="1699345902"/>
              </p:ext>
            </p:extLst>
          </p:nvPr>
        </p:nvGraphicFramePr>
        <p:xfrm>
          <a:off x="718799" y="1171576"/>
          <a:ext cx="10753199" cy="4797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0467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30</a:t>
            </a:fld>
            <a:endParaRPr lang="cs-CZ" altLang="cs-CZ" dirty="0"/>
          </a:p>
        </p:txBody>
      </p:sp>
      <p:sp>
        <p:nvSpPr>
          <p:cNvPr id="4" name="Nadpis 3"/>
          <p:cNvSpPr>
            <a:spLocks noGrp="1"/>
          </p:cNvSpPr>
          <p:nvPr>
            <p:ph type="title"/>
          </p:nvPr>
        </p:nvSpPr>
        <p:spPr/>
        <p:txBody>
          <a:bodyPr>
            <a:normAutofit fontScale="90000"/>
          </a:bodyPr>
          <a:lstStyle/>
          <a:p>
            <a:r>
              <a:rPr lang="cs-CZ" dirty="0"/>
              <a:t>Základní charakteristika</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a:t>
            </a:r>
            <a:r>
              <a:rPr lang="cs-CZ" sz="2400" i="1" dirty="0" err="1"/>
              <a:t>Obligatio</a:t>
            </a:r>
            <a:r>
              <a:rPr lang="cs-CZ" sz="2400" i="1" dirty="0"/>
              <a:t> </a:t>
            </a:r>
            <a:r>
              <a:rPr lang="cs-CZ" sz="2400" i="1" dirty="0" err="1"/>
              <a:t>est</a:t>
            </a:r>
            <a:r>
              <a:rPr lang="cs-CZ" sz="2400" i="1" dirty="0"/>
              <a:t> </a:t>
            </a:r>
            <a:r>
              <a:rPr lang="cs-CZ" sz="2400" i="1" dirty="0" err="1"/>
              <a:t>iuris</a:t>
            </a:r>
            <a:r>
              <a:rPr lang="cs-CZ" sz="2400" i="1" dirty="0"/>
              <a:t> </a:t>
            </a:r>
            <a:r>
              <a:rPr lang="cs-CZ" sz="2400" i="1" dirty="0" err="1"/>
              <a:t>vinculum</a:t>
            </a:r>
            <a:r>
              <a:rPr lang="cs-CZ" sz="2400" i="1" dirty="0"/>
              <a:t>, quo </a:t>
            </a:r>
            <a:r>
              <a:rPr lang="cs-CZ" sz="2400" i="1" dirty="0" err="1"/>
              <a:t>necessitate</a:t>
            </a:r>
            <a:r>
              <a:rPr lang="cs-CZ" sz="2400" i="1" dirty="0"/>
              <a:t> </a:t>
            </a:r>
            <a:r>
              <a:rPr lang="cs-CZ" sz="2400" i="1" dirty="0" err="1"/>
              <a:t>adstringimur</a:t>
            </a:r>
            <a:r>
              <a:rPr lang="cs-CZ" sz="2400" i="1" dirty="0"/>
              <a:t> </a:t>
            </a:r>
            <a:r>
              <a:rPr lang="cs-CZ" sz="2400" i="1" dirty="0" err="1"/>
              <a:t>alicuius</a:t>
            </a:r>
            <a:r>
              <a:rPr lang="cs-CZ" sz="2400" i="1" dirty="0"/>
              <a:t> </a:t>
            </a:r>
            <a:r>
              <a:rPr lang="cs-CZ" sz="2400" i="1" dirty="0" err="1"/>
              <a:t>solvendae</a:t>
            </a:r>
            <a:r>
              <a:rPr lang="cs-CZ" sz="2400" i="1" dirty="0"/>
              <a:t> </a:t>
            </a:r>
            <a:r>
              <a:rPr lang="cs-CZ" sz="2400" i="1" dirty="0" err="1"/>
              <a:t>rei</a:t>
            </a:r>
            <a:r>
              <a:rPr lang="cs-CZ" sz="2400" i="1" dirty="0"/>
              <a:t>, </a:t>
            </a:r>
            <a:r>
              <a:rPr lang="cs-CZ" sz="2400" i="1" dirty="0" err="1"/>
              <a:t>secundum</a:t>
            </a:r>
            <a:r>
              <a:rPr lang="cs-CZ" sz="2400" i="1" dirty="0"/>
              <a:t> </a:t>
            </a:r>
            <a:r>
              <a:rPr lang="cs-CZ" sz="2400" i="1" dirty="0" err="1"/>
              <a:t>nostrae</a:t>
            </a:r>
            <a:r>
              <a:rPr lang="cs-CZ" sz="2400" i="1" dirty="0"/>
              <a:t> </a:t>
            </a:r>
            <a:r>
              <a:rPr lang="cs-CZ" sz="2400" i="1" dirty="0" err="1"/>
              <a:t>civitatis</a:t>
            </a:r>
            <a:r>
              <a:rPr lang="cs-CZ" sz="2400" i="1" dirty="0"/>
              <a:t> iura. </a:t>
            </a:r>
          </a:p>
          <a:p>
            <a:pPr algn="just">
              <a:lnSpc>
                <a:spcPct val="150000"/>
              </a:lnSpc>
              <a:buFont typeface="Arial" pitchFamily="34" charset="0"/>
              <a:buChar char="•"/>
            </a:pPr>
            <a:r>
              <a:rPr lang="cs-CZ" sz="2400" dirty="0"/>
              <a:t> jde o relativní majetkové vztahy</a:t>
            </a:r>
          </a:p>
          <a:p>
            <a:pPr algn="just">
              <a:lnSpc>
                <a:spcPct val="150000"/>
              </a:lnSpc>
              <a:buFont typeface="Arial" pitchFamily="34" charset="0"/>
              <a:buChar char="•"/>
            </a:pPr>
            <a:r>
              <a:rPr lang="cs-CZ" sz="2400" dirty="0"/>
              <a:t> působí </a:t>
            </a:r>
            <a:r>
              <a:rPr lang="cs-CZ" sz="2400" dirty="0" err="1"/>
              <a:t>inter</a:t>
            </a:r>
            <a:r>
              <a:rPr lang="cs-CZ" sz="2400" dirty="0"/>
              <a:t> partes (mezi stranami)</a:t>
            </a:r>
          </a:p>
          <a:p>
            <a:pPr algn="just">
              <a:lnSpc>
                <a:spcPct val="150000"/>
              </a:lnSpc>
              <a:buFont typeface="Arial" pitchFamily="34" charset="0"/>
              <a:buChar char="•"/>
            </a:pPr>
            <a:r>
              <a:rPr lang="cs-CZ" sz="2400" dirty="0"/>
              <a:t> zásadně jde o vztahy </a:t>
            </a:r>
            <a:r>
              <a:rPr lang="cs-CZ" sz="2400" dirty="0" err="1"/>
              <a:t>inter</a:t>
            </a:r>
            <a:r>
              <a:rPr lang="cs-CZ" sz="2400" dirty="0"/>
              <a:t> </a:t>
            </a:r>
            <a:r>
              <a:rPr lang="cs-CZ" sz="2400" dirty="0" err="1"/>
              <a:t>vivos</a:t>
            </a:r>
            <a:r>
              <a:rPr lang="cs-CZ" sz="2400" dirty="0"/>
              <a:t> (mezi živými)</a:t>
            </a:r>
          </a:p>
          <a:p>
            <a:pPr algn="just">
              <a:lnSpc>
                <a:spcPct val="150000"/>
              </a:lnSpc>
              <a:buFont typeface="Arial" pitchFamily="34" charset="0"/>
              <a:buChar char="•"/>
            </a:pPr>
            <a:r>
              <a:rPr lang="cs-CZ" sz="2400" dirty="0"/>
              <a:t> Nezaměňovat mezi závazkem a smlouvou </a:t>
            </a:r>
          </a:p>
          <a:p>
            <a:pPr lvl="2" algn="just">
              <a:lnSpc>
                <a:spcPct val="150000"/>
              </a:lnSpc>
              <a:buFont typeface="Arial" pitchFamily="34" charset="0"/>
              <a:buChar char="•"/>
            </a:pPr>
            <a:r>
              <a:rPr lang="cs-CZ" sz="2400" dirty="0"/>
              <a:t> závazek – právní vztah</a:t>
            </a:r>
          </a:p>
          <a:p>
            <a:pPr lvl="2" algn="just">
              <a:lnSpc>
                <a:spcPct val="150000"/>
              </a:lnSpc>
              <a:buFont typeface="Arial" pitchFamily="34" charset="0"/>
              <a:buChar char="•"/>
            </a:pPr>
            <a:r>
              <a:rPr lang="cs-CZ" sz="2400" dirty="0"/>
              <a:t> smlouva – právní jednání vedoucí ke vzniku závazku</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31</a:t>
            </a:fld>
            <a:endParaRPr lang="cs-CZ" altLang="cs-CZ" dirty="0"/>
          </a:p>
        </p:txBody>
      </p:sp>
      <p:sp>
        <p:nvSpPr>
          <p:cNvPr id="4" name="Nadpis 3"/>
          <p:cNvSpPr>
            <a:spLocks noGrp="1"/>
          </p:cNvSpPr>
          <p:nvPr>
            <p:ph type="title"/>
          </p:nvPr>
        </p:nvSpPr>
        <p:spPr/>
        <p:txBody>
          <a:bodyPr>
            <a:normAutofit fontScale="90000"/>
          </a:bodyPr>
          <a:lstStyle/>
          <a:p>
            <a:r>
              <a:rPr lang="cs-CZ" dirty="0"/>
              <a:t>Základní pojmy</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Prvky závazku</a:t>
            </a:r>
          </a:p>
          <a:p>
            <a:pPr lvl="2" algn="just">
              <a:lnSpc>
                <a:spcPct val="100000"/>
              </a:lnSpc>
              <a:buFont typeface="Arial" pitchFamily="34" charset="0"/>
              <a:buChar char="•"/>
            </a:pPr>
            <a:r>
              <a:rPr lang="cs-CZ" sz="2400" dirty="0"/>
              <a:t> strany</a:t>
            </a:r>
          </a:p>
          <a:p>
            <a:pPr lvl="2" algn="just">
              <a:lnSpc>
                <a:spcPct val="100000"/>
              </a:lnSpc>
              <a:buFont typeface="Arial" pitchFamily="34" charset="0"/>
              <a:buChar char="•"/>
            </a:pPr>
            <a:r>
              <a:rPr lang="cs-CZ" sz="2400" dirty="0"/>
              <a:t> předmět</a:t>
            </a:r>
          </a:p>
          <a:p>
            <a:pPr lvl="2" algn="just">
              <a:lnSpc>
                <a:spcPct val="100000"/>
              </a:lnSpc>
              <a:buFont typeface="Arial" pitchFamily="34" charset="0"/>
              <a:buChar char="•"/>
            </a:pPr>
            <a:r>
              <a:rPr lang="cs-CZ" sz="2400" dirty="0"/>
              <a:t> obsah </a:t>
            </a:r>
          </a:p>
          <a:p>
            <a:pPr algn="just">
              <a:lnSpc>
                <a:spcPct val="150000"/>
              </a:lnSpc>
              <a:buFont typeface="Arial" pitchFamily="34" charset="0"/>
              <a:buChar char="•"/>
            </a:pPr>
            <a:r>
              <a:rPr lang="cs-CZ" sz="2400" dirty="0"/>
              <a:t> Věřitel – pohledávka</a:t>
            </a:r>
          </a:p>
          <a:p>
            <a:pPr algn="just">
              <a:lnSpc>
                <a:spcPct val="150000"/>
              </a:lnSpc>
              <a:buFont typeface="Arial" pitchFamily="34" charset="0"/>
              <a:buChar char="•"/>
            </a:pPr>
            <a:r>
              <a:rPr lang="cs-CZ" sz="2400" dirty="0"/>
              <a:t> Dlužník – dluh</a:t>
            </a:r>
          </a:p>
          <a:p>
            <a:pPr algn="just">
              <a:lnSpc>
                <a:spcPct val="150000"/>
              </a:lnSpc>
              <a:buFont typeface="Arial" pitchFamily="34" charset="0"/>
              <a:buChar char="•"/>
            </a:pPr>
            <a:r>
              <a:rPr lang="cs-CZ" sz="2400" dirty="0"/>
              <a:t> Nezaměňovat mezi závazkem a dluhem</a:t>
            </a:r>
          </a:p>
          <a:p>
            <a:pPr algn="just">
              <a:lnSpc>
                <a:spcPct val="150000"/>
              </a:lnSpc>
              <a:buFont typeface="Arial" pitchFamily="34" charset="0"/>
              <a:buChar char="•"/>
            </a:pPr>
            <a:r>
              <a:rPr lang="cs-CZ" sz="2400" dirty="0"/>
              <a:t> </a:t>
            </a:r>
            <a:r>
              <a:rPr lang="cs-CZ" sz="2400" dirty="0" err="1"/>
              <a:t>Synallagmatiký</a:t>
            </a:r>
            <a:r>
              <a:rPr lang="cs-CZ" sz="2400" dirty="0"/>
              <a:t> závazek</a:t>
            </a:r>
          </a:p>
          <a:p>
            <a:pPr algn="just">
              <a:lnSpc>
                <a:spcPct val="150000"/>
              </a:lnSpc>
              <a:buFont typeface="Arial" pitchFamily="34" charset="0"/>
              <a:buChar char="•"/>
            </a:pPr>
            <a:r>
              <a:rPr lang="cs-CZ" sz="2400" dirty="0"/>
              <a:t> </a:t>
            </a:r>
            <a:r>
              <a:rPr lang="cs-CZ" sz="2400" dirty="0" err="1"/>
              <a:t>Asynallagmatický</a:t>
            </a:r>
            <a:r>
              <a:rPr lang="cs-CZ" sz="2400" dirty="0"/>
              <a:t> závazek</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32</a:t>
            </a:fld>
            <a:endParaRPr lang="cs-CZ" altLang="cs-CZ" dirty="0"/>
          </a:p>
        </p:txBody>
      </p:sp>
      <p:sp>
        <p:nvSpPr>
          <p:cNvPr id="4" name="Nadpis 3"/>
          <p:cNvSpPr>
            <a:spLocks noGrp="1"/>
          </p:cNvSpPr>
          <p:nvPr>
            <p:ph type="title"/>
          </p:nvPr>
        </p:nvSpPr>
        <p:spPr/>
        <p:txBody>
          <a:bodyPr>
            <a:normAutofit fontScale="90000"/>
          </a:bodyPr>
          <a:lstStyle/>
          <a:p>
            <a:r>
              <a:rPr lang="cs-CZ" dirty="0"/>
              <a:t>Vznik závazků</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a:t>
            </a:r>
            <a:r>
              <a:rPr lang="cs-CZ" sz="2400" dirty="0" err="1"/>
              <a:t>Obligationes</a:t>
            </a:r>
            <a:r>
              <a:rPr lang="cs-CZ" sz="2400" dirty="0"/>
              <a:t> ex </a:t>
            </a:r>
            <a:r>
              <a:rPr lang="cs-CZ" sz="2400" dirty="0" err="1"/>
              <a:t>contractu</a:t>
            </a:r>
            <a:r>
              <a:rPr lang="cs-CZ" sz="2400" dirty="0"/>
              <a:t> (ze smluv)</a:t>
            </a:r>
          </a:p>
          <a:p>
            <a:pPr algn="just">
              <a:lnSpc>
                <a:spcPct val="150000"/>
              </a:lnSpc>
              <a:buFont typeface="Arial" pitchFamily="34" charset="0"/>
              <a:buChar char="•"/>
            </a:pPr>
            <a:r>
              <a:rPr lang="cs-CZ" sz="2400" dirty="0"/>
              <a:t> </a:t>
            </a:r>
            <a:r>
              <a:rPr lang="cs-CZ" sz="2400" dirty="0" err="1"/>
              <a:t>Obligationes</a:t>
            </a:r>
            <a:r>
              <a:rPr lang="cs-CZ" sz="2400" dirty="0"/>
              <a:t> ex </a:t>
            </a:r>
            <a:r>
              <a:rPr lang="cs-CZ" sz="2400" dirty="0" err="1"/>
              <a:t>delicto</a:t>
            </a:r>
            <a:r>
              <a:rPr lang="cs-CZ" sz="2400" dirty="0"/>
              <a:t> (z porušení právní povinnosti)</a:t>
            </a:r>
          </a:p>
          <a:p>
            <a:pPr algn="just">
              <a:lnSpc>
                <a:spcPct val="150000"/>
              </a:lnSpc>
              <a:buFont typeface="Arial" pitchFamily="34" charset="0"/>
              <a:buChar char="•"/>
            </a:pPr>
            <a:r>
              <a:rPr lang="cs-CZ" sz="2400" dirty="0"/>
              <a:t> </a:t>
            </a:r>
            <a:r>
              <a:rPr lang="cs-CZ" sz="2400" dirty="0" err="1"/>
              <a:t>Obligationes</a:t>
            </a:r>
            <a:r>
              <a:rPr lang="cs-CZ" sz="2400" dirty="0"/>
              <a:t> ex </a:t>
            </a:r>
            <a:r>
              <a:rPr lang="cs-CZ" sz="2400" dirty="0" err="1"/>
              <a:t>variis</a:t>
            </a:r>
            <a:r>
              <a:rPr lang="cs-CZ" sz="2400" dirty="0"/>
              <a:t> </a:t>
            </a:r>
            <a:r>
              <a:rPr lang="cs-CZ" sz="2400" dirty="0" err="1"/>
              <a:t>causarum</a:t>
            </a:r>
            <a:r>
              <a:rPr lang="cs-CZ" sz="2400" dirty="0"/>
              <a:t> </a:t>
            </a:r>
            <a:r>
              <a:rPr lang="cs-CZ" sz="2400" dirty="0" err="1"/>
              <a:t>figuris</a:t>
            </a:r>
            <a:r>
              <a:rPr lang="cs-CZ" sz="2400" dirty="0"/>
              <a:t> (z jiných právních důvodů)</a:t>
            </a:r>
          </a:p>
          <a:p>
            <a:pPr lvl="2" algn="just">
              <a:lnSpc>
                <a:spcPct val="150000"/>
              </a:lnSpc>
              <a:buFont typeface="Arial" pitchFamily="34" charset="0"/>
              <a:buChar char="•"/>
            </a:pPr>
            <a:r>
              <a:rPr lang="cs-CZ" sz="2400" dirty="0"/>
              <a:t> bezdůvodné obohacení</a:t>
            </a:r>
          </a:p>
          <a:p>
            <a:pPr lvl="2" algn="just">
              <a:lnSpc>
                <a:spcPct val="150000"/>
              </a:lnSpc>
              <a:buFont typeface="Arial" pitchFamily="34" charset="0"/>
              <a:buChar char="•"/>
            </a:pPr>
            <a:r>
              <a:rPr lang="cs-CZ" sz="2400" dirty="0"/>
              <a:t> jednatelství bez příkazu</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33</a:t>
            </a:fld>
            <a:endParaRPr lang="cs-CZ" altLang="cs-CZ" dirty="0"/>
          </a:p>
        </p:txBody>
      </p:sp>
      <p:sp>
        <p:nvSpPr>
          <p:cNvPr id="4" name="Nadpis 3"/>
          <p:cNvSpPr>
            <a:spLocks noGrp="1"/>
          </p:cNvSpPr>
          <p:nvPr>
            <p:ph type="title"/>
          </p:nvPr>
        </p:nvSpPr>
        <p:spPr/>
        <p:txBody>
          <a:bodyPr>
            <a:normAutofit fontScale="90000"/>
          </a:bodyPr>
          <a:lstStyle/>
          <a:p>
            <a:r>
              <a:rPr lang="cs-CZ" dirty="0"/>
              <a:t>Smlouva</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Dvoustranné (vícestranné) právní jednání vzniklé na základě dvou (či více) jednostranných právních jednání dvou (či více) různých stran.</a:t>
            </a:r>
          </a:p>
          <a:p>
            <a:pPr algn="just">
              <a:lnSpc>
                <a:spcPct val="150000"/>
              </a:lnSpc>
              <a:buFont typeface="Arial" pitchFamily="34" charset="0"/>
              <a:buChar char="•"/>
            </a:pPr>
            <a:r>
              <a:rPr lang="cs-CZ" sz="2400" dirty="0"/>
              <a:t> Každý závazek vyžaduje vždy minimálně dva rozdílné subjekty.</a:t>
            </a:r>
          </a:p>
          <a:p>
            <a:pPr algn="just">
              <a:lnSpc>
                <a:spcPct val="150000"/>
              </a:lnSpc>
              <a:buFont typeface="Arial" pitchFamily="34" charset="0"/>
              <a:buChar char="•"/>
            </a:pPr>
            <a:r>
              <a:rPr lang="cs-CZ" sz="2400" dirty="0"/>
              <a:t> Nabídka (oferta) – nabízející (navrhovatel, oferent) – směřuje vůči </a:t>
            </a:r>
            <a:r>
              <a:rPr lang="cs-CZ" sz="2400" dirty="0" err="1"/>
              <a:t>oblátovi</a:t>
            </a:r>
            <a:endParaRPr lang="cs-CZ" sz="2400" dirty="0"/>
          </a:p>
          <a:p>
            <a:pPr algn="just">
              <a:lnSpc>
                <a:spcPct val="150000"/>
              </a:lnSpc>
              <a:buFont typeface="Arial" pitchFamily="34" charset="0"/>
              <a:buChar char="•"/>
            </a:pPr>
            <a:r>
              <a:rPr lang="cs-CZ" sz="2400" dirty="0"/>
              <a:t> Přijetí (akceptace) – přijímající (akceptant)</a:t>
            </a:r>
          </a:p>
          <a:p>
            <a:pPr algn="just">
              <a:lnSpc>
                <a:spcPct val="150000"/>
              </a:lnSpc>
              <a:buFont typeface="Arial" pitchFamily="34" charset="0"/>
              <a:buChar char="•"/>
            </a:pPr>
            <a:r>
              <a:rPr lang="cs-CZ" sz="2400" dirty="0"/>
              <a:t> Obchodní podmínky - § 1751 </a:t>
            </a:r>
          </a:p>
          <a:p>
            <a:pPr algn="just">
              <a:lnSpc>
                <a:spcPct val="150000"/>
              </a:lnSpc>
              <a:buFont typeface="Arial" pitchFamily="34" charset="0"/>
              <a:buChar char="•"/>
            </a:pPr>
            <a:r>
              <a:rPr lang="cs-CZ" sz="2400" dirty="0"/>
              <a:t> Adhezní smlouvy - § 1798 a násl.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34</a:t>
            </a:fld>
            <a:endParaRPr lang="cs-CZ" altLang="cs-CZ" dirty="0"/>
          </a:p>
        </p:txBody>
      </p:sp>
      <p:sp>
        <p:nvSpPr>
          <p:cNvPr id="4" name="Nadpis 3"/>
          <p:cNvSpPr>
            <a:spLocks noGrp="1"/>
          </p:cNvSpPr>
          <p:nvPr>
            <p:ph type="title"/>
          </p:nvPr>
        </p:nvSpPr>
        <p:spPr/>
        <p:txBody>
          <a:bodyPr>
            <a:normAutofit fontScale="90000"/>
          </a:bodyPr>
          <a:lstStyle/>
          <a:p>
            <a:r>
              <a:rPr lang="cs-CZ" dirty="0"/>
              <a:t>Zvláštní způsoby uzavírání smluv</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Dražba - § 1771</a:t>
            </a:r>
          </a:p>
          <a:p>
            <a:pPr algn="just">
              <a:lnSpc>
                <a:spcPct val="150000"/>
              </a:lnSpc>
              <a:buFont typeface="Arial" pitchFamily="34" charset="0"/>
              <a:buChar char="•"/>
            </a:pPr>
            <a:r>
              <a:rPr lang="cs-CZ" sz="2400" dirty="0"/>
              <a:t> Veřejná soutěž o nejvhodnější nabídku - § 1772 a násl.</a:t>
            </a:r>
          </a:p>
          <a:p>
            <a:pPr algn="just">
              <a:lnSpc>
                <a:spcPct val="150000"/>
              </a:lnSpc>
              <a:buFont typeface="Arial" pitchFamily="34" charset="0"/>
              <a:buChar char="•"/>
            </a:pPr>
            <a:r>
              <a:rPr lang="cs-CZ" sz="2400" dirty="0"/>
              <a:t> Veřejná nabídka - § 1780</a:t>
            </a:r>
          </a:p>
          <a:p>
            <a:pPr algn="just">
              <a:lnSpc>
                <a:spcPct val="150000"/>
              </a:lnSpc>
              <a:buFont typeface="Arial" pitchFamily="34" charset="0"/>
              <a:buChar char="•"/>
            </a:pPr>
            <a:r>
              <a:rPr lang="cs-CZ" sz="2400" dirty="0"/>
              <a:t> Smlouva o smlouvě budoucí - § 1785</a:t>
            </a:r>
          </a:p>
          <a:p>
            <a:pPr lvl="2" algn="just">
              <a:lnSpc>
                <a:spcPct val="150000"/>
              </a:lnSpc>
              <a:buFont typeface="Arial" pitchFamily="34" charset="0"/>
              <a:buChar char="•"/>
            </a:pPr>
            <a:r>
              <a:rPr lang="cs-CZ" altLang="cs-CZ" sz="2000" dirty="0">
                <a:solidFill>
                  <a:srgbClr val="000000"/>
                </a:solidFill>
              </a:rPr>
              <a:t> Zavazuje uzavřít po vyzvání (vyzvat lze do smluvené doby, jinak 1 rok) budoucí smlouvu; musí obsahovat budoucí ujednání alespoň obecným způsobem. </a:t>
            </a:r>
          </a:p>
          <a:p>
            <a:pPr lvl="2" algn="just">
              <a:lnSpc>
                <a:spcPct val="150000"/>
              </a:lnSpc>
              <a:buFont typeface="Arial" pitchFamily="34" charset="0"/>
              <a:buChar char="•"/>
            </a:pPr>
            <a:r>
              <a:rPr lang="cs-CZ" altLang="cs-CZ" sz="2000" dirty="0">
                <a:solidFill>
                  <a:srgbClr val="000000"/>
                </a:solidFill>
              </a:rPr>
              <a:t> Možnost soudu určit obsah smlouvy</a:t>
            </a:r>
          </a:p>
          <a:p>
            <a:pPr lvl="2" algn="just">
              <a:lnSpc>
                <a:spcPct val="150000"/>
              </a:lnSpc>
              <a:buFont typeface="Arial" pitchFamily="34" charset="0"/>
              <a:buChar char="•"/>
            </a:pPr>
            <a:r>
              <a:rPr lang="cs-CZ" altLang="cs-CZ" sz="2000" dirty="0">
                <a:solidFill>
                  <a:srgbClr val="000000"/>
                </a:solidFill>
              </a:rPr>
              <a:t> Změna okolností je důvodem zániku povinnosti budoucí smlouvu uzavřít.</a:t>
            </a:r>
          </a:p>
          <a:p>
            <a:pPr algn="just">
              <a:lnSpc>
                <a:spcPct val="150000"/>
              </a:lnSpc>
            </a:pPr>
            <a:endParaRPr lang="cs-CZ"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35</a:t>
            </a:fld>
            <a:endParaRPr lang="cs-CZ" altLang="cs-CZ" dirty="0"/>
          </a:p>
        </p:txBody>
      </p:sp>
      <p:sp>
        <p:nvSpPr>
          <p:cNvPr id="4" name="Nadpis 3"/>
          <p:cNvSpPr>
            <a:spLocks noGrp="1"/>
          </p:cNvSpPr>
          <p:nvPr>
            <p:ph type="title"/>
          </p:nvPr>
        </p:nvSpPr>
        <p:spPr/>
        <p:txBody>
          <a:bodyPr>
            <a:normAutofit fontScale="90000"/>
          </a:bodyPr>
          <a:lstStyle/>
          <a:p>
            <a:r>
              <a:rPr lang="cs-CZ" dirty="0"/>
              <a:t>Změna závazků</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za trvání závazku nastane skutečnost, s níž zákon spojuje změnu některých jeho prvků</a:t>
            </a:r>
          </a:p>
          <a:p>
            <a:pPr lvl="2" algn="just">
              <a:lnSpc>
                <a:spcPct val="150000"/>
              </a:lnSpc>
              <a:buFont typeface="Arial" pitchFamily="34" charset="0"/>
              <a:buChar char="•"/>
            </a:pPr>
            <a:r>
              <a:rPr lang="cs-CZ" sz="2400" dirty="0"/>
              <a:t> dohoda stran § 1790</a:t>
            </a:r>
          </a:p>
          <a:p>
            <a:pPr lvl="2" algn="just">
              <a:lnSpc>
                <a:spcPct val="150000"/>
              </a:lnSpc>
              <a:buFont typeface="Arial" pitchFamily="34" charset="0"/>
              <a:buChar char="•"/>
            </a:pPr>
            <a:r>
              <a:rPr lang="cs-CZ" sz="2400" dirty="0"/>
              <a:t> jednostranné právní jednání</a:t>
            </a:r>
          </a:p>
          <a:p>
            <a:pPr lvl="2" algn="just">
              <a:lnSpc>
                <a:spcPct val="150000"/>
              </a:lnSpc>
              <a:buFont typeface="Arial" pitchFamily="34" charset="0"/>
              <a:buChar char="•"/>
            </a:pPr>
            <a:r>
              <a:rPr lang="cs-CZ" sz="2400" dirty="0"/>
              <a:t> rozhodnutí veřejné moci</a:t>
            </a:r>
          </a:p>
          <a:p>
            <a:pPr lvl="2" algn="just">
              <a:lnSpc>
                <a:spcPct val="150000"/>
              </a:lnSpc>
              <a:buFont typeface="Arial" pitchFamily="34" charset="0"/>
              <a:buChar char="•"/>
            </a:pPr>
            <a:r>
              <a:rPr lang="cs-CZ" sz="2400" dirty="0"/>
              <a:t> protiprávní jednání subjektu</a:t>
            </a:r>
          </a:p>
          <a:p>
            <a:pPr lvl="1" algn="just">
              <a:lnSpc>
                <a:spcPct val="150000"/>
              </a:lnSpc>
              <a:buFont typeface="Arial" pitchFamily="34" charset="0"/>
              <a:buChar char="•"/>
            </a:pPr>
            <a:r>
              <a:rPr lang="cs-CZ" sz="2400" dirty="0"/>
              <a:t> Změny v subjektech</a:t>
            </a:r>
          </a:p>
          <a:p>
            <a:pPr lvl="1" algn="just">
              <a:lnSpc>
                <a:spcPct val="150000"/>
              </a:lnSpc>
              <a:buFont typeface="Arial" pitchFamily="34" charset="0"/>
              <a:buChar char="•"/>
            </a:pPr>
            <a:r>
              <a:rPr lang="cs-CZ" sz="2400" dirty="0"/>
              <a:t> Změny v předmětu či obsahu</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36</a:t>
            </a:fld>
            <a:endParaRPr lang="cs-CZ" altLang="cs-CZ" dirty="0"/>
          </a:p>
        </p:txBody>
      </p:sp>
      <p:sp>
        <p:nvSpPr>
          <p:cNvPr id="4" name="Nadpis 3"/>
          <p:cNvSpPr>
            <a:spLocks noGrp="1"/>
          </p:cNvSpPr>
          <p:nvPr>
            <p:ph type="title"/>
          </p:nvPr>
        </p:nvSpPr>
        <p:spPr/>
        <p:txBody>
          <a:bodyPr>
            <a:normAutofit fontScale="90000"/>
          </a:bodyPr>
          <a:lstStyle/>
          <a:p>
            <a:r>
              <a:rPr lang="cs-CZ" dirty="0"/>
              <a:t>Změny v subjektech</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Postoupení pohledávky – cese § 1879 a násl.</a:t>
            </a:r>
          </a:p>
          <a:p>
            <a:pPr algn="just">
              <a:lnSpc>
                <a:spcPct val="150000"/>
              </a:lnSpc>
              <a:buFont typeface="Arial" pitchFamily="34" charset="0"/>
              <a:buChar char="•"/>
            </a:pPr>
            <a:r>
              <a:rPr lang="cs-CZ" sz="2400" dirty="0"/>
              <a:t> Převzetí dluhu – intercese privativní § 1888 a násl.</a:t>
            </a:r>
          </a:p>
          <a:p>
            <a:pPr algn="just">
              <a:lnSpc>
                <a:spcPct val="150000"/>
              </a:lnSpc>
              <a:buFont typeface="Arial" pitchFamily="34" charset="0"/>
              <a:buChar char="•"/>
            </a:pPr>
            <a:r>
              <a:rPr lang="cs-CZ" sz="2400" dirty="0"/>
              <a:t> Přistoupení k dluhu – intercese kumulativní § 1892 a násl.</a:t>
            </a:r>
          </a:p>
          <a:p>
            <a:pPr algn="just">
              <a:lnSpc>
                <a:spcPct val="150000"/>
              </a:lnSpc>
              <a:buFont typeface="Arial" pitchFamily="34" charset="0"/>
              <a:buChar char="•"/>
            </a:pPr>
            <a:r>
              <a:rPr lang="cs-CZ" sz="2400" dirty="0"/>
              <a:t> Převzetí majetku § 1893 a násl.</a:t>
            </a:r>
          </a:p>
          <a:p>
            <a:pPr algn="just">
              <a:lnSpc>
                <a:spcPct val="150000"/>
              </a:lnSpc>
              <a:buFont typeface="Arial" pitchFamily="34" charset="0"/>
              <a:buChar char="•"/>
            </a:pPr>
            <a:r>
              <a:rPr lang="cs-CZ" sz="2400" dirty="0"/>
              <a:t> Postoupení smlouvy § 1895 a násl.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37</a:t>
            </a:fld>
            <a:endParaRPr lang="cs-CZ" altLang="cs-CZ" dirty="0"/>
          </a:p>
        </p:txBody>
      </p:sp>
      <p:sp>
        <p:nvSpPr>
          <p:cNvPr id="4" name="Nadpis 3"/>
          <p:cNvSpPr>
            <a:spLocks noGrp="1"/>
          </p:cNvSpPr>
          <p:nvPr>
            <p:ph type="title"/>
          </p:nvPr>
        </p:nvSpPr>
        <p:spPr/>
        <p:txBody>
          <a:bodyPr>
            <a:normAutofit fontScale="90000"/>
          </a:bodyPr>
          <a:lstStyle/>
          <a:p>
            <a:r>
              <a:rPr lang="cs-CZ" dirty="0"/>
              <a:t>Změny v předmětu a obsahu</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Kumulativní novace § 1902 věta druhá</a:t>
            </a:r>
          </a:p>
          <a:p>
            <a:pPr lvl="2" algn="just">
              <a:lnSpc>
                <a:spcPct val="150000"/>
              </a:lnSpc>
              <a:buFont typeface="Arial" pitchFamily="34" charset="0"/>
              <a:buChar char="•"/>
            </a:pPr>
            <a:r>
              <a:rPr lang="cs-CZ" sz="2400" dirty="0"/>
              <a:t> x Privativní novace § 1902 věta první </a:t>
            </a:r>
          </a:p>
          <a:p>
            <a:pPr lvl="3" algn="just">
              <a:lnSpc>
                <a:spcPct val="150000"/>
              </a:lnSpc>
              <a:buFont typeface="Arial" pitchFamily="34" charset="0"/>
              <a:buChar char="•"/>
            </a:pPr>
            <a:r>
              <a:rPr lang="cs-CZ" sz="2400" dirty="0"/>
              <a:t> vede k zániku původního a vzniku nového závazku</a:t>
            </a:r>
          </a:p>
          <a:p>
            <a:pPr lvl="1" algn="just">
              <a:lnSpc>
                <a:spcPct val="150000"/>
              </a:lnSpc>
              <a:buFont typeface="Arial" pitchFamily="34" charset="0"/>
              <a:buChar char="•"/>
            </a:pPr>
            <a:r>
              <a:rPr lang="cs-CZ" sz="2400" dirty="0"/>
              <a:t> (Narovnání) § 1903 a násl.</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38</a:t>
            </a:fld>
            <a:endParaRPr lang="cs-CZ" altLang="cs-CZ" dirty="0"/>
          </a:p>
        </p:txBody>
      </p:sp>
      <p:sp>
        <p:nvSpPr>
          <p:cNvPr id="4" name="Nadpis 3"/>
          <p:cNvSpPr>
            <a:spLocks noGrp="1"/>
          </p:cNvSpPr>
          <p:nvPr>
            <p:ph type="title"/>
          </p:nvPr>
        </p:nvSpPr>
        <p:spPr/>
        <p:txBody>
          <a:bodyPr>
            <a:normAutofit fontScale="90000"/>
          </a:bodyPr>
          <a:lstStyle/>
          <a:p>
            <a:r>
              <a:rPr lang="cs-CZ" dirty="0"/>
              <a:t>Zajištění a utvrzení dluhu</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Umožňuje hojit se z majetku dlužníka či jiné osoby za podmínky porušení původní povinnosti.</a:t>
            </a:r>
          </a:p>
          <a:p>
            <a:pPr algn="just">
              <a:lnSpc>
                <a:spcPct val="150000"/>
              </a:lnSpc>
              <a:buFont typeface="Arial" pitchFamily="34" charset="0"/>
              <a:buChar char="•"/>
            </a:pPr>
            <a:r>
              <a:rPr lang="cs-CZ" sz="2400" dirty="0"/>
              <a:t> Funkce</a:t>
            </a:r>
          </a:p>
          <a:p>
            <a:pPr lvl="2" algn="just">
              <a:lnSpc>
                <a:spcPct val="150000"/>
              </a:lnSpc>
              <a:buFont typeface="Arial" pitchFamily="34" charset="0"/>
              <a:buChar char="•"/>
            </a:pPr>
            <a:r>
              <a:rPr lang="cs-CZ" sz="2400" dirty="0"/>
              <a:t> Zajišťovací </a:t>
            </a:r>
          </a:p>
          <a:p>
            <a:pPr lvl="2" algn="just">
              <a:lnSpc>
                <a:spcPct val="150000"/>
              </a:lnSpc>
              <a:buFont typeface="Arial" pitchFamily="34" charset="0"/>
              <a:buChar char="•"/>
            </a:pPr>
            <a:r>
              <a:rPr lang="cs-CZ" sz="2400" dirty="0"/>
              <a:t> Uhrazovací</a:t>
            </a:r>
          </a:p>
          <a:p>
            <a:pPr lvl="2" algn="just">
              <a:lnSpc>
                <a:spcPct val="150000"/>
              </a:lnSpc>
              <a:buFont typeface="Arial" pitchFamily="34" charset="0"/>
              <a:buChar char="•"/>
            </a:pPr>
            <a:r>
              <a:rPr lang="cs-CZ" sz="2400" dirty="0"/>
              <a:t> Motivační</a:t>
            </a:r>
          </a:p>
          <a:p>
            <a:pPr lvl="2" algn="just">
              <a:lnSpc>
                <a:spcPct val="150000"/>
              </a:lnSpc>
              <a:buFont typeface="Arial" pitchFamily="34" charset="0"/>
              <a:buChar char="•"/>
            </a:pPr>
            <a:r>
              <a:rPr lang="cs-CZ" sz="2400" dirty="0"/>
              <a:t> Sankční</a:t>
            </a:r>
          </a:p>
          <a:p>
            <a:pPr lvl="2" algn="just">
              <a:lnSpc>
                <a:spcPct val="150000"/>
              </a:lnSpc>
              <a:buFont typeface="Arial" pitchFamily="34" charset="0"/>
              <a:buChar char="•"/>
            </a:pPr>
            <a:r>
              <a:rPr lang="cs-CZ" sz="2400" dirty="0"/>
              <a:t> Usnadnění důkazní situace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39</a:t>
            </a:fld>
            <a:endParaRPr lang="cs-CZ" altLang="cs-CZ" dirty="0"/>
          </a:p>
        </p:txBody>
      </p:sp>
      <p:sp>
        <p:nvSpPr>
          <p:cNvPr id="4" name="Nadpis 3"/>
          <p:cNvSpPr>
            <a:spLocks noGrp="1"/>
          </p:cNvSpPr>
          <p:nvPr>
            <p:ph type="title"/>
          </p:nvPr>
        </p:nvSpPr>
        <p:spPr/>
        <p:txBody>
          <a:bodyPr>
            <a:normAutofit fontScale="90000"/>
          </a:bodyPr>
          <a:lstStyle/>
          <a:p>
            <a:r>
              <a:rPr lang="cs-CZ" dirty="0"/>
              <a:t>Zajištění a utvrzení dluhu - povaha</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a:t>
            </a:r>
            <a:r>
              <a:rPr lang="cs-CZ" sz="2400" dirty="0" err="1"/>
              <a:t>akcesorita</a:t>
            </a:r>
            <a:endParaRPr lang="cs-CZ" sz="2400" dirty="0"/>
          </a:p>
          <a:p>
            <a:pPr lvl="2" algn="just">
              <a:lnSpc>
                <a:spcPct val="150000"/>
              </a:lnSpc>
              <a:buFont typeface="Arial" pitchFamily="34" charset="0"/>
              <a:buChar char="•"/>
            </a:pPr>
            <a:r>
              <a:rPr lang="cs-CZ" sz="2400" dirty="0"/>
              <a:t> existenční</a:t>
            </a:r>
          </a:p>
          <a:p>
            <a:pPr lvl="2" algn="just">
              <a:lnSpc>
                <a:spcPct val="150000"/>
              </a:lnSpc>
              <a:buFont typeface="Arial" pitchFamily="34" charset="0"/>
              <a:buChar char="•"/>
            </a:pPr>
            <a:r>
              <a:rPr lang="cs-CZ" sz="2400" dirty="0"/>
              <a:t> funkční</a:t>
            </a:r>
          </a:p>
          <a:p>
            <a:pPr lvl="1" algn="just">
              <a:lnSpc>
                <a:spcPct val="150000"/>
              </a:lnSpc>
              <a:buFont typeface="Arial" pitchFamily="34" charset="0"/>
              <a:buChar char="•"/>
            </a:pPr>
            <a:r>
              <a:rPr lang="cs-CZ" sz="2400" dirty="0"/>
              <a:t> subsidiarita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Základy soukromého práva</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4</a:t>
            </a:fld>
            <a:endParaRPr lang="cs-CZ" altLang="cs-CZ" dirty="0"/>
          </a:p>
        </p:txBody>
      </p:sp>
      <p:sp>
        <p:nvSpPr>
          <p:cNvPr id="4" name="Nadpis 3"/>
          <p:cNvSpPr>
            <a:spLocks noGrp="1"/>
          </p:cNvSpPr>
          <p:nvPr>
            <p:ph type="title"/>
          </p:nvPr>
        </p:nvSpPr>
        <p:spPr/>
        <p:txBody>
          <a:bodyPr>
            <a:normAutofit fontScale="90000"/>
          </a:bodyPr>
          <a:lstStyle/>
          <a:p>
            <a:r>
              <a:rPr lang="cs-CZ" dirty="0"/>
              <a:t>Systém občanského práva</a:t>
            </a:r>
          </a:p>
        </p:txBody>
      </p:sp>
      <p:graphicFrame>
        <p:nvGraphicFramePr>
          <p:cNvPr id="9" name="Diagram 8">
            <a:extLst>
              <a:ext uri="{FF2B5EF4-FFF2-40B4-BE49-F238E27FC236}">
                <a16:creationId xmlns:a16="http://schemas.microsoft.com/office/drawing/2014/main" id="{9959CB4F-D928-479E-AB1D-E2DADCA8DD21}"/>
              </a:ext>
            </a:extLst>
          </p:cNvPr>
          <p:cNvGraphicFramePr/>
          <p:nvPr>
            <p:extLst>
              <p:ext uri="{D42A27DB-BD31-4B8C-83A1-F6EECF244321}">
                <p14:modId xmlns:p14="http://schemas.microsoft.com/office/powerpoint/2010/main" val="3508195085"/>
              </p:ext>
            </p:extLst>
          </p:nvPr>
        </p:nvGraphicFramePr>
        <p:xfrm>
          <a:off x="718799" y="1171576"/>
          <a:ext cx="10753199" cy="4797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81376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40</a:t>
            </a:fld>
            <a:endParaRPr lang="cs-CZ" altLang="cs-CZ" dirty="0"/>
          </a:p>
        </p:txBody>
      </p:sp>
      <p:sp>
        <p:nvSpPr>
          <p:cNvPr id="4" name="Nadpis 3"/>
          <p:cNvSpPr>
            <a:spLocks noGrp="1"/>
          </p:cNvSpPr>
          <p:nvPr>
            <p:ph type="title"/>
          </p:nvPr>
        </p:nvSpPr>
        <p:spPr/>
        <p:txBody>
          <a:bodyPr>
            <a:normAutofit fontScale="90000"/>
          </a:bodyPr>
          <a:lstStyle/>
          <a:p>
            <a:r>
              <a:rPr lang="cs-CZ" dirty="0"/>
              <a:t>Jistota</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 2012 a násl. </a:t>
            </a:r>
          </a:p>
          <a:p>
            <a:pPr algn="just">
              <a:lnSpc>
                <a:spcPct val="150000"/>
              </a:lnSpc>
              <a:buFont typeface="Arial" pitchFamily="34" charset="0"/>
              <a:buChar char="•"/>
            </a:pPr>
            <a:r>
              <a:rPr lang="cs-CZ" sz="2400" dirty="0"/>
              <a:t> nejde o zvláštní zajišťovací institut, ale o obecnou úpravu</a:t>
            </a:r>
          </a:p>
          <a:p>
            <a:pPr algn="just">
              <a:lnSpc>
                <a:spcPct val="150000"/>
              </a:lnSpc>
              <a:buFont typeface="Arial" pitchFamily="34" charset="0"/>
              <a:buChar char="•"/>
            </a:pPr>
            <a:r>
              <a:rPr lang="cs-CZ" sz="2400" dirty="0"/>
              <a:t> občanský zákoník na různých místech vyžaduje po někom poskytnutí dostatečné jistoty</a:t>
            </a:r>
          </a:p>
          <a:p>
            <a:pPr algn="just">
              <a:lnSpc>
                <a:spcPct val="150000"/>
              </a:lnSpc>
              <a:buFont typeface="Arial" pitchFamily="34" charset="0"/>
              <a:buChar char="•"/>
            </a:pPr>
            <a:r>
              <a:rPr lang="cs-CZ" sz="2400" dirty="0"/>
              <a:t> na tomto místě je upraveno, co se dostatečnou jistotou míní</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41</a:t>
            </a:fld>
            <a:endParaRPr lang="cs-CZ" altLang="cs-CZ" dirty="0"/>
          </a:p>
        </p:txBody>
      </p:sp>
      <p:sp>
        <p:nvSpPr>
          <p:cNvPr id="4" name="Nadpis 3"/>
          <p:cNvSpPr>
            <a:spLocks noGrp="1"/>
          </p:cNvSpPr>
          <p:nvPr>
            <p:ph type="title"/>
          </p:nvPr>
        </p:nvSpPr>
        <p:spPr/>
        <p:txBody>
          <a:bodyPr>
            <a:normAutofit fontScale="90000"/>
          </a:bodyPr>
          <a:lstStyle/>
          <a:p>
            <a:r>
              <a:rPr lang="cs-CZ" dirty="0"/>
              <a:t>Systematika zajištění a utvrzení dluhu</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Obligační zajištění</a:t>
            </a:r>
          </a:p>
          <a:p>
            <a:pPr lvl="2" algn="just">
              <a:lnSpc>
                <a:spcPct val="100000"/>
              </a:lnSpc>
              <a:buFont typeface="Arial" pitchFamily="34" charset="0"/>
              <a:buChar char="•"/>
            </a:pPr>
            <a:r>
              <a:rPr lang="cs-CZ" sz="2400" dirty="0"/>
              <a:t> Ručení</a:t>
            </a:r>
          </a:p>
          <a:p>
            <a:pPr lvl="2" algn="just">
              <a:lnSpc>
                <a:spcPct val="100000"/>
              </a:lnSpc>
              <a:buFont typeface="Arial" pitchFamily="34" charset="0"/>
              <a:buChar char="•"/>
            </a:pPr>
            <a:r>
              <a:rPr lang="cs-CZ" sz="2400" dirty="0"/>
              <a:t> Finanční záruka</a:t>
            </a:r>
          </a:p>
          <a:p>
            <a:pPr lvl="2" algn="just">
              <a:lnSpc>
                <a:spcPct val="100000"/>
              </a:lnSpc>
              <a:buFont typeface="Arial" pitchFamily="34" charset="0"/>
              <a:buChar char="•"/>
            </a:pPr>
            <a:r>
              <a:rPr lang="cs-CZ" sz="2400" dirty="0"/>
              <a:t> Zajišťovací převod práva</a:t>
            </a:r>
          </a:p>
          <a:p>
            <a:pPr lvl="2" algn="just">
              <a:lnSpc>
                <a:spcPct val="100000"/>
              </a:lnSpc>
              <a:buFont typeface="Arial" pitchFamily="34" charset="0"/>
              <a:buChar char="•"/>
            </a:pPr>
            <a:r>
              <a:rPr lang="cs-CZ" sz="2400" dirty="0"/>
              <a:t> Dohoda o srážkách ze mzdy nebo platu</a:t>
            </a:r>
          </a:p>
          <a:p>
            <a:pPr lvl="1" algn="just">
              <a:lnSpc>
                <a:spcPct val="150000"/>
              </a:lnSpc>
              <a:buFont typeface="Arial" pitchFamily="34" charset="0"/>
              <a:buChar char="•"/>
            </a:pPr>
            <a:r>
              <a:rPr lang="cs-CZ" sz="2400" dirty="0"/>
              <a:t> Obligační utvrzení</a:t>
            </a:r>
          </a:p>
          <a:p>
            <a:pPr lvl="2" algn="just">
              <a:lnSpc>
                <a:spcPct val="100000"/>
              </a:lnSpc>
              <a:buFont typeface="Arial" pitchFamily="34" charset="0"/>
              <a:buChar char="•"/>
            </a:pPr>
            <a:r>
              <a:rPr lang="cs-CZ" sz="2400" dirty="0"/>
              <a:t> Smluvní pokuta</a:t>
            </a:r>
          </a:p>
          <a:p>
            <a:pPr lvl="2" algn="just">
              <a:lnSpc>
                <a:spcPct val="100000"/>
              </a:lnSpc>
              <a:buFont typeface="Arial" pitchFamily="34" charset="0"/>
              <a:buChar char="•"/>
            </a:pPr>
            <a:r>
              <a:rPr lang="cs-CZ" sz="2400" dirty="0"/>
              <a:t> Uznání dluhu</a:t>
            </a:r>
          </a:p>
          <a:p>
            <a:pPr lvl="1" algn="just">
              <a:lnSpc>
                <a:spcPct val="150000"/>
              </a:lnSpc>
              <a:buFont typeface="Arial" pitchFamily="34" charset="0"/>
              <a:buChar char="•"/>
            </a:pPr>
            <a:r>
              <a:rPr lang="cs-CZ" sz="2400" dirty="0"/>
              <a:t> </a:t>
            </a:r>
            <a:r>
              <a:rPr lang="cs-CZ" sz="2400" dirty="0" err="1"/>
              <a:t>Věcněprávní</a:t>
            </a:r>
            <a:r>
              <a:rPr lang="cs-CZ" sz="2400" dirty="0"/>
              <a:t> zajištění</a:t>
            </a:r>
          </a:p>
          <a:p>
            <a:pPr lvl="2" algn="just">
              <a:lnSpc>
                <a:spcPct val="100000"/>
              </a:lnSpc>
              <a:buFont typeface="Arial" pitchFamily="34" charset="0"/>
              <a:buChar char="•"/>
            </a:pPr>
            <a:r>
              <a:rPr lang="cs-CZ" sz="2400" dirty="0"/>
              <a:t> Zástavní právo</a:t>
            </a:r>
          </a:p>
          <a:p>
            <a:pPr lvl="2" algn="just">
              <a:lnSpc>
                <a:spcPct val="100000"/>
              </a:lnSpc>
              <a:buFont typeface="Arial" pitchFamily="34" charset="0"/>
              <a:buChar char="•"/>
            </a:pPr>
            <a:r>
              <a:rPr lang="cs-CZ" sz="2400" dirty="0"/>
              <a:t> Zadržovací právo</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42</a:t>
            </a:fld>
            <a:endParaRPr lang="cs-CZ" altLang="cs-CZ" dirty="0"/>
          </a:p>
        </p:txBody>
      </p:sp>
      <p:sp>
        <p:nvSpPr>
          <p:cNvPr id="4" name="Nadpis 3"/>
          <p:cNvSpPr>
            <a:spLocks noGrp="1"/>
          </p:cNvSpPr>
          <p:nvPr>
            <p:ph type="title"/>
          </p:nvPr>
        </p:nvSpPr>
        <p:spPr/>
        <p:txBody>
          <a:bodyPr>
            <a:normAutofit fontScale="90000"/>
          </a:bodyPr>
          <a:lstStyle/>
          <a:p>
            <a:r>
              <a:rPr lang="cs-CZ" dirty="0"/>
              <a:t>Ručení</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Dvoustranné právní jednání mezi ručitelem a věřitelem</a:t>
            </a:r>
          </a:p>
          <a:p>
            <a:pPr algn="just">
              <a:lnSpc>
                <a:spcPct val="150000"/>
              </a:lnSpc>
              <a:buFont typeface="Arial" pitchFamily="34" charset="0"/>
              <a:buChar char="•"/>
            </a:pPr>
            <a:r>
              <a:rPr lang="cs-CZ" sz="2400" dirty="0"/>
              <a:t> OZ nevyžaduje beneficium </a:t>
            </a:r>
            <a:r>
              <a:rPr lang="cs-CZ" sz="2400" dirty="0" err="1"/>
              <a:t>ordinis</a:t>
            </a:r>
            <a:r>
              <a:rPr lang="cs-CZ" sz="2400" dirty="0"/>
              <a:t> – není nutné dlužníka nejprve žalovat, postačí písemně vyzvat k plnění, nebude-li plnit v přiměřené lhůtě, lze se domáhat plnění po ručiteli</a:t>
            </a:r>
          </a:p>
          <a:p>
            <a:pPr algn="just">
              <a:lnSpc>
                <a:spcPct val="150000"/>
              </a:lnSpc>
              <a:buFont typeface="Arial" pitchFamily="34" charset="0"/>
              <a:buChar char="•"/>
            </a:pPr>
            <a:r>
              <a:rPr lang="cs-CZ" sz="2400" dirty="0"/>
              <a:t> Ručitel musí před plněním informovat dlužníka, aby mohl uplatnit také jeho námitky</a:t>
            </a:r>
          </a:p>
          <a:p>
            <a:pPr algn="just">
              <a:lnSpc>
                <a:spcPct val="150000"/>
              </a:lnSpc>
              <a:buFont typeface="Arial" pitchFamily="34" charset="0"/>
              <a:buChar char="•"/>
            </a:pPr>
            <a:r>
              <a:rPr lang="cs-CZ" sz="2400" dirty="0"/>
              <a:t> Subrogační regres § 1937 odst. 2</a:t>
            </a:r>
          </a:p>
          <a:p>
            <a:pPr lvl="2" algn="just">
              <a:lnSpc>
                <a:spcPct val="150000"/>
              </a:lnSpc>
              <a:buFont typeface="Arial" pitchFamily="34" charset="0"/>
              <a:buChar char="•"/>
            </a:pPr>
            <a:r>
              <a:rPr lang="cs-CZ" sz="2400" dirty="0"/>
              <a:t> Ručitel vstupuje do postavení věřitele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43</a:t>
            </a:fld>
            <a:endParaRPr lang="cs-CZ" altLang="cs-CZ" dirty="0"/>
          </a:p>
        </p:txBody>
      </p:sp>
      <p:sp>
        <p:nvSpPr>
          <p:cNvPr id="4" name="Nadpis 3"/>
          <p:cNvSpPr>
            <a:spLocks noGrp="1"/>
          </p:cNvSpPr>
          <p:nvPr>
            <p:ph type="title"/>
          </p:nvPr>
        </p:nvSpPr>
        <p:spPr/>
        <p:txBody>
          <a:bodyPr>
            <a:normAutofit fontScale="90000"/>
          </a:bodyPr>
          <a:lstStyle/>
          <a:p>
            <a:r>
              <a:rPr lang="cs-CZ" dirty="0"/>
              <a:t>Smluvní pokuta</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Velmi tvárný institut, lze nastavit mnoha způsoby</a:t>
            </a:r>
          </a:p>
          <a:p>
            <a:pPr algn="just">
              <a:lnSpc>
                <a:spcPct val="150000"/>
              </a:lnSpc>
              <a:buFont typeface="Arial" pitchFamily="34" charset="0"/>
              <a:buChar char="•"/>
            </a:pPr>
            <a:r>
              <a:rPr lang="cs-CZ" sz="2400" dirty="0"/>
              <a:t> Ze zákona hlavní dluh trvá a jde o paušalizovanou náhradu škody</a:t>
            </a:r>
          </a:p>
          <a:p>
            <a:pPr algn="just">
              <a:lnSpc>
                <a:spcPct val="150000"/>
              </a:lnSpc>
              <a:buFont typeface="Arial" pitchFamily="34" charset="0"/>
              <a:buChar char="•"/>
            </a:pPr>
            <a:r>
              <a:rPr lang="cs-CZ" sz="2400" dirty="0"/>
              <a:t> Rozdíl mezi smluvní pokutou a úrokem z prodlení</a:t>
            </a:r>
          </a:p>
          <a:p>
            <a:pPr algn="just">
              <a:lnSpc>
                <a:spcPct val="150000"/>
              </a:lnSpc>
              <a:buFont typeface="Arial" pitchFamily="34" charset="0"/>
              <a:buChar char="•"/>
            </a:pPr>
            <a:r>
              <a:rPr lang="cs-CZ" sz="2400" dirty="0"/>
              <a:t> Moderační právo soudu</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44</a:t>
            </a:fld>
            <a:endParaRPr lang="cs-CZ" altLang="cs-CZ" dirty="0"/>
          </a:p>
        </p:txBody>
      </p:sp>
      <p:sp>
        <p:nvSpPr>
          <p:cNvPr id="4" name="Nadpis 3"/>
          <p:cNvSpPr>
            <a:spLocks noGrp="1"/>
          </p:cNvSpPr>
          <p:nvPr>
            <p:ph type="title"/>
          </p:nvPr>
        </p:nvSpPr>
        <p:spPr/>
        <p:txBody>
          <a:bodyPr>
            <a:normAutofit fontScale="90000"/>
          </a:bodyPr>
          <a:lstStyle/>
          <a:p>
            <a:r>
              <a:rPr lang="cs-CZ" dirty="0"/>
              <a:t>Zánik závazku</a:t>
            </a:r>
          </a:p>
        </p:txBody>
      </p:sp>
      <p:sp>
        <p:nvSpPr>
          <p:cNvPr id="5" name="Zástupný symbol pro text 4"/>
          <p:cNvSpPr>
            <a:spLocks noGrp="1"/>
          </p:cNvSpPr>
          <p:nvPr>
            <p:ph type="body" sz="quarter" idx="12"/>
          </p:nvPr>
        </p:nvSpPr>
        <p:spPr>
          <a:xfrm>
            <a:off x="720000" y="1447800"/>
            <a:ext cx="10753200" cy="4384200"/>
          </a:xfrm>
        </p:spPr>
        <p:txBody>
          <a:bodyPr numCol="2"/>
          <a:lstStyle/>
          <a:p>
            <a:pPr algn="just">
              <a:lnSpc>
                <a:spcPct val="150000"/>
              </a:lnSpc>
              <a:buFont typeface="Arial" pitchFamily="34" charset="0"/>
              <a:buChar char="•"/>
            </a:pPr>
            <a:r>
              <a:rPr lang="cs-CZ" sz="2400" dirty="0"/>
              <a:t> S uspokojením věřitele</a:t>
            </a:r>
          </a:p>
          <a:p>
            <a:pPr lvl="2" algn="just">
              <a:lnSpc>
                <a:spcPct val="150000"/>
              </a:lnSpc>
              <a:buFont typeface="Arial" pitchFamily="34" charset="0"/>
              <a:buChar char="•"/>
            </a:pPr>
            <a:r>
              <a:rPr lang="cs-CZ" sz="2400" dirty="0"/>
              <a:t> Splnění</a:t>
            </a:r>
          </a:p>
          <a:p>
            <a:pPr lvl="2" algn="just">
              <a:lnSpc>
                <a:spcPct val="150000"/>
              </a:lnSpc>
              <a:buFont typeface="Arial" pitchFamily="34" charset="0"/>
              <a:buChar char="•"/>
            </a:pPr>
            <a:r>
              <a:rPr lang="cs-CZ" sz="2400" dirty="0"/>
              <a:t> Náhradní splnění</a:t>
            </a:r>
          </a:p>
          <a:p>
            <a:pPr lvl="2" algn="just">
              <a:lnSpc>
                <a:spcPct val="150000"/>
              </a:lnSpc>
              <a:buFont typeface="Arial" pitchFamily="34" charset="0"/>
              <a:buChar char="•"/>
            </a:pPr>
            <a:r>
              <a:rPr lang="cs-CZ" sz="2400" dirty="0"/>
              <a:t> Započtení</a:t>
            </a:r>
          </a:p>
          <a:p>
            <a:pPr lvl="2" algn="just">
              <a:lnSpc>
                <a:spcPct val="150000"/>
              </a:lnSpc>
              <a:buFont typeface="Arial" pitchFamily="34" charset="0"/>
              <a:buChar char="•"/>
            </a:pPr>
            <a:r>
              <a:rPr lang="cs-CZ" sz="2400" dirty="0"/>
              <a:t> Odstupné</a:t>
            </a:r>
          </a:p>
          <a:p>
            <a:pPr lvl="2" algn="just">
              <a:lnSpc>
                <a:spcPct val="150000"/>
              </a:lnSpc>
              <a:buFont typeface="Arial" pitchFamily="34" charset="0"/>
              <a:buChar char="•"/>
            </a:pPr>
            <a:r>
              <a:rPr lang="cs-CZ" sz="2400" dirty="0"/>
              <a:t> Splynutí</a:t>
            </a:r>
          </a:p>
          <a:p>
            <a:pPr lvl="2" algn="just">
              <a:lnSpc>
                <a:spcPct val="150000"/>
              </a:lnSpc>
              <a:buFont typeface="Arial" pitchFamily="34" charset="0"/>
              <a:buChar char="•"/>
            </a:pPr>
            <a:r>
              <a:rPr lang="cs-CZ" sz="2400" dirty="0"/>
              <a:t> Dohoda</a:t>
            </a:r>
          </a:p>
          <a:p>
            <a:pPr lvl="2" algn="just">
              <a:lnSpc>
                <a:spcPct val="150000"/>
              </a:lnSpc>
              <a:buFont typeface="Arial" pitchFamily="34" charset="0"/>
              <a:buChar char="•"/>
            </a:pPr>
            <a:endParaRPr lang="cs-CZ" sz="2400" dirty="0"/>
          </a:p>
          <a:p>
            <a:pPr lvl="1" algn="just">
              <a:lnSpc>
                <a:spcPct val="150000"/>
              </a:lnSpc>
              <a:buFont typeface="Arial" pitchFamily="34" charset="0"/>
              <a:buChar char="•"/>
            </a:pPr>
            <a:r>
              <a:rPr lang="cs-CZ" sz="2400" dirty="0"/>
              <a:t> Bez uspokojení věřitele</a:t>
            </a:r>
          </a:p>
          <a:p>
            <a:pPr lvl="2" algn="just">
              <a:lnSpc>
                <a:spcPct val="150000"/>
              </a:lnSpc>
              <a:buFont typeface="Arial" pitchFamily="34" charset="0"/>
              <a:buChar char="•"/>
            </a:pPr>
            <a:r>
              <a:rPr lang="cs-CZ" sz="2400" dirty="0"/>
              <a:t> Prominutí dluhu</a:t>
            </a:r>
          </a:p>
          <a:p>
            <a:pPr lvl="2" algn="just">
              <a:lnSpc>
                <a:spcPct val="150000"/>
              </a:lnSpc>
              <a:buFont typeface="Arial" pitchFamily="34" charset="0"/>
              <a:buChar char="•"/>
            </a:pPr>
            <a:r>
              <a:rPr lang="cs-CZ" sz="2400" dirty="0"/>
              <a:t> Následná nemožnost plnění</a:t>
            </a:r>
          </a:p>
          <a:p>
            <a:pPr lvl="2" algn="just">
              <a:lnSpc>
                <a:spcPct val="150000"/>
              </a:lnSpc>
              <a:buFont typeface="Arial" pitchFamily="34" charset="0"/>
              <a:buChar char="•"/>
            </a:pPr>
            <a:r>
              <a:rPr lang="cs-CZ" sz="2400" dirty="0"/>
              <a:t> Prekluze</a:t>
            </a:r>
          </a:p>
          <a:p>
            <a:pPr lvl="2" algn="just">
              <a:lnSpc>
                <a:spcPct val="150000"/>
              </a:lnSpc>
              <a:buFont typeface="Arial" pitchFamily="34" charset="0"/>
              <a:buChar char="•"/>
            </a:pPr>
            <a:r>
              <a:rPr lang="cs-CZ" sz="2400" dirty="0"/>
              <a:t> Uplynutí doby</a:t>
            </a:r>
          </a:p>
          <a:p>
            <a:pPr lvl="2" algn="just">
              <a:lnSpc>
                <a:spcPct val="150000"/>
              </a:lnSpc>
              <a:buFont typeface="Arial" pitchFamily="34" charset="0"/>
              <a:buChar char="•"/>
            </a:pPr>
            <a:r>
              <a:rPr lang="cs-CZ" sz="2400" dirty="0"/>
              <a:t> Odstoupení od smlouvy</a:t>
            </a:r>
          </a:p>
          <a:p>
            <a:pPr lvl="2" algn="just">
              <a:lnSpc>
                <a:spcPct val="150000"/>
              </a:lnSpc>
              <a:buFont typeface="Arial" pitchFamily="34" charset="0"/>
              <a:buChar char="•"/>
            </a:pPr>
            <a:r>
              <a:rPr lang="cs-CZ" sz="2400" dirty="0"/>
              <a:t> Výpověď</a:t>
            </a:r>
          </a:p>
          <a:p>
            <a:pPr lvl="2" algn="just">
              <a:lnSpc>
                <a:spcPct val="150000"/>
              </a:lnSpc>
              <a:buFont typeface="Arial" pitchFamily="34" charset="0"/>
              <a:buChar char="•"/>
            </a:pPr>
            <a:r>
              <a:rPr lang="cs-CZ" sz="2400" dirty="0"/>
              <a:t> Smrt dlužníka nebo věřitele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45</a:t>
            </a:fld>
            <a:endParaRPr lang="cs-CZ" altLang="cs-CZ" dirty="0"/>
          </a:p>
        </p:txBody>
      </p:sp>
      <p:sp>
        <p:nvSpPr>
          <p:cNvPr id="4" name="Nadpis 3"/>
          <p:cNvSpPr>
            <a:spLocks noGrp="1"/>
          </p:cNvSpPr>
          <p:nvPr>
            <p:ph type="title"/>
          </p:nvPr>
        </p:nvSpPr>
        <p:spPr/>
        <p:txBody>
          <a:bodyPr>
            <a:normAutofit fontScale="90000"/>
          </a:bodyPr>
          <a:lstStyle/>
          <a:p>
            <a:r>
              <a:rPr lang="cs-CZ" dirty="0"/>
              <a:t>Splnění</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Dlužník je povinen plnit řádně a včas.</a:t>
            </a:r>
          </a:p>
          <a:p>
            <a:pPr algn="just">
              <a:lnSpc>
                <a:spcPct val="150000"/>
              </a:lnSpc>
              <a:buFont typeface="Arial" pitchFamily="34" charset="0"/>
              <a:buChar char="•"/>
            </a:pPr>
            <a:r>
              <a:rPr lang="cs-CZ" sz="2400" dirty="0"/>
              <a:t> Neplní-li dlužník řádně, plní s vadami – nastupuje odpovědnost za vady</a:t>
            </a:r>
          </a:p>
          <a:p>
            <a:pPr lvl="2" algn="just">
              <a:lnSpc>
                <a:spcPct val="100000"/>
              </a:lnSpc>
              <a:buFont typeface="Arial" pitchFamily="34" charset="0"/>
              <a:buChar char="•"/>
            </a:pPr>
            <a:r>
              <a:rPr lang="cs-CZ" sz="2400" dirty="0"/>
              <a:t> § 1916 a násl.</a:t>
            </a:r>
          </a:p>
          <a:p>
            <a:pPr lvl="2" algn="just">
              <a:lnSpc>
                <a:spcPct val="100000"/>
              </a:lnSpc>
              <a:buFont typeface="Arial" pitchFamily="34" charset="0"/>
              <a:buChar char="•"/>
            </a:pPr>
            <a:r>
              <a:rPr lang="cs-CZ" sz="2400" dirty="0"/>
              <a:t> pozor na zvláštní úpravy, které mají přednost</a:t>
            </a:r>
          </a:p>
          <a:p>
            <a:pPr lvl="3" algn="just">
              <a:lnSpc>
                <a:spcPct val="100000"/>
              </a:lnSpc>
              <a:buFont typeface="Arial" pitchFamily="34" charset="0"/>
              <a:buChar char="•"/>
            </a:pPr>
            <a:r>
              <a:rPr lang="cs-CZ" sz="2400" dirty="0"/>
              <a:t> např. kupní smlouva (§ 2099 a násl.), prodej zboží v obchodě (§ 2165 a násl.)</a:t>
            </a:r>
          </a:p>
          <a:p>
            <a:pPr lvl="1" algn="just">
              <a:lnSpc>
                <a:spcPct val="150000"/>
              </a:lnSpc>
              <a:buFont typeface="Arial" pitchFamily="34" charset="0"/>
              <a:buChar char="•"/>
            </a:pPr>
            <a:r>
              <a:rPr lang="cs-CZ" sz="2400" dirty="0"/>
              <a:t> Nevčasné plnění vede k prodlení </a:t>
            </a:r>
          </a:p>
          <a:p>
            <a:pPr lvl="2" algn="just">
              <a:lnSpc>
                <a:spcPct val="100000"/>
              </a:lnSpc>
              <a:buFont typeface="Arial" pitchFamily="34" charset="0"/>
              <a:buChar char="•"/>
            </a:pPr>
            <a:r>
              <a:rPr lang="cs-CZ" sz="2400" dirty="0"/>
              <a:t> Dlužníka</a:t>
            </a:r>
          </a:p>
          <a:p>
            <a:pPr lvl="2" algn="just">
              <a:lnSpc>
                <a:spcPct val="100000"/>
              </a:lnSpc>
              <a:buFont typeface="Arial" pitchFamily="34" charset="0"/>
              <a:buChar char="•"/>
            </a:pPr>
            <a:r>
              <a:rPr lang="cs-CZ" sz="2400" dirty="0"/>
              <a:t> Věřitele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714BA2-57B3-4114-91BD-12B311B942F5}"/>
              </a:ext>
            </a:extLst>
          </p:cNvPr>
          <p:cNvSpPr>
            <a:spLocks noGrp="1"/>
          </p:cNvSpPr>
          <p:nvPr>
            <p:ph type="title"/>
          </p:nvPr>
        </p:nvSpPr>
        <p:spPr/>
        <p:txBody>
          <a:bodyPr>
            <a:normAutofit fontScale="90000"/>
          </a:bodyPr>
          <a:lstStyle/>
          <a:p>
            <a:pPr>
              <a:defRPr/>
            </a:pPr>
            <a:r>
              <a:rPr lang="cs-CZ" dirty="0"/>
              <a:t>Následky prodlení dlužníka nebo věřitele</a:t>
            </a:r>
          </a:p>
        </p:txBody>
      </p:sp>
      <p:sp>
        <p:nvSpPr>
          <p:cNvPr id="51203" name="Zástupný symbol pro obsah 2">
            <a:extLst>
              <a:ext uri="{FF2B5EF4-FFF2-40B4-BE49-F238E27FC236}">
                <a16:creationId xmlns:a16="http://schemas.microsoft.com/office/drawing/2014/main" id="{067D3C90-3738-4213-BF9C-3C7489742ACF}"/>
              </a:ext>
            </a:extLst>
          </p:cNvPr>
          <p:cNvSpPr>
            <a:spLocks noGrp="1"/>
          </p:cNvSpPr>
          <p:nvPr>
            <p:ph idx="1"/>
          </p:nvPr>
        </p:nvSpPr>
        <p:spPr/>
        <p:txBody>
          <a:bodyPr/>
          <a:lstStyle/>
          <a:p>
            <a:pPr marL="285750" indent="-285750">
              <a:lnSpc>
                <a:spcPct val="100000"/>
              </a:lnSpc>
              <a:buFont typeface="Arial" panose="020B0604020202020204" pitchFamily="34" charset="0"/>
              <a:buChar char="•"/>
            </a:pPr>
            <a:r>
              <a:rPr lang="cs-CZ" altLang="cs-CZ" sz="2400" dirty="0"/>
              <a:t>Následky prodlení dlužníka</a:t>
            </a:r>
          </a:p>
          <a:p>
            <a:pPr marL="1200150" lvl="2" indent="-285750">
              <a:lnSpc>
                <a:spcPct val="100000"/>
              </a:lnSpc>
              <a:buFont typeface="Arial" panose="020B0604020202020204" pitchFamily="34" charset="0"/>
              <a:buChar char="•"/>
            </a:pPr>
            <a:r>
              <a:rPr lang="cs-CZ" altLang="cs-CZ" sz="2400" dirty="0"/>
              <a:t>Povinnost platit úroky z prodlení (nařízení vlády č. 351/2013 Sb.)</a:t>
            </a:r>
          </a:p>
          <a:p>
            <a:pPr marL="1200150" lvl="2" indent="-285750">
              <a:lnSpc>
                <a:spcPct val="100000"/>
              </a:lnSpc>
              <a:buFont typeface="Arial" panose="020B0604020202020204" pitchFamily="34" charset="0"/>
              <a:buChar char="•"/>
            </a:pPr>
            <a:r>
              <a:rPr lang="cs-CZ" altLang="cs-CZ" sz="2400" dirty="0"/>
              <a:t>Přechod nebezpečí škody na věci</a:t>
            </a:r>
          </a:p>
          <a:p>
            <a:pPr marL="1200150" lvl="2" indent="-285750">
              <a:lnSpc>
                <a:spcPct val="100000"/>
              </a:lnSpc>
              <a:buFont typeface="Arial" panose="020B0604020202020204" pitchFamily="34" charset="0"/>
              <a:buChar char="•"/>
            </a:pPr>
            <a:r>
              <a:rPr lang="cs-CZ" altLang="cs-CZ" sz="2400" dirty="0"/>
              <a:t>Zánik závazku v případě fixního závazku</a:t>
            </a:r>
          </a:p>
          <a:p>
            <a:pPr marL="1200150" lvl="2" indent="-285750">
              <a:lnSpc>
                <a:spcPct val="100000"/>
              </a:lnSpc>
              <a:buFont typeface="Arial" panose="020B0604020202020204" pitchFamily="34" charset="0"/>
              <a:buChar char="•"/>
            </a:pPr>
            <a:r>
              <a:rPr lang="cs-CZ" altLang="cs-CZ" sz="2400" dirty="0"/>
              <a:t>Možnost odstoupení od smlouvy ze strany věřitele</a:t>
            </a:r>
          </a:p>
          <a:p>
            <a:pPr marL="285750" lvl="1" indent="-285750">
              <a:lnSpc>
                <a:spcPct val="100000"/>
              </a:lnSpc>
              <a:buClr>
                <a:srgbClr val="4E5B6F"/>
              </a:buClr>
              <a:buFont typeface="Arial" panose="020B0604020202020204" pitchFamily="34" charset="0"/>
              <a:buChar char="•"/>
            </a:pPr>
            <a:r>
              <a:rPr lang="cs-CZ" altLang="cs-CZ" sz="2400" dirty="0">
                <a:solidFill>
                  <a:srgbClr val="000000"/>
                </a:solidFill>
              </a:rPr>
              <a:t>Následky prodlení věřitele</a:t>
            </a:r>
          </a:p>
          <a:p>
            <a:pPr marL="1200150" lvl="2" indent="-285750">
              <a:lnSpc>
                <a:spcPct val="100000"/>
              </a:lnSpc>
              <a:buClr>
                <a:srgbClr val="4E5B6F"/>
              </a:buClr>
              <a:buFont typeface="Arial" panose="020B0604020202020204" pitchFamily="34" charset="0"/>
              <a:buChar char="•"/>
            </a:pPr>
            <a:r>
              <a:rPr lang="cs-CZ" altLang="cs-CZ" sz="2400" dirty="0">
                <a:solidFill>
                  <a:srgbClr val="000000"/>
                </a:solidFill>
              </a:rPr>
              <a:t>Neběží prodlení dlužníka</a:t>
            </a:r>
          </a:p>
          <a:p>
            <a:pPr marL="1200150" lvl="2" indent="-285750">
              <a:lnSpc>
                <a:spcPct val="100000"/>
              </a:lnSpc>
              <a:buClr>
                <a:srgbClr val="4E5B6F"/>
              </a:buClr>
              <a:buFont typeface="Arial" panose="020B0604020202020204" pitchFamily="34" charset="0"/>
              <a:buChar char="•"/>
            </a:pPr>
            <a:r>
              <a:rPr lang="cs-CZ" altLang="cs-CZ" sz="2400" dirty="0">
                <a:solidFill>
                  <a:srgbClr val="000000"/>
                </a:solidFill>
              </a:rPr>
              <a:t>Přechod nebezpečí škody na věci</a:t>
            </a:r>
          </a:p>
          <a:p>
            <a:pPr marL="1200150" lvl="2" indent="-285750">
              <a:lnSpc>
                <a:spcPct val="100000"/>
              </a:lnSpc>
              <a:buClr>
                <a:srgbClr val="4E5B6F"/>
              </a:buClr>
              <a:buFont typeface="Arial" panose="020B0604020202020204" pitchFamily="34" charset="0"/>
              <a:buChar char="•"/>
            </a:pPr>
            <a:r>
              <a:rPr lang="cs-CZ" altLang="cs-CZ" sz="2400" dirty="0">
                <a:solidFill>
                  <a:srgbClr val="000000"/>
                </a:solidFill>
              </a:rPr>
              <a:t>Další následky</a:t>
            </a:r>
            <a:endParaRPr lang="cs-CZ" altLang="cs-CZ" sz="2400" dirty="0"/>
          </a:p>
        </p:txBody>
      </p:sp>
      <p:sp>
        <p:nvSpPr>
          <p:cNvPr id="3" name="Zástupný symbol pro zápatí 2">
            <a:extLst>
              <a:ext uri="{FF2B5EF4-FFF2-40B4-BE49-F238E27FC236}">
                <a16:creationId xmlns:a16="http://schemas.microsoft.com/office/drawing/2014/main" id="{169D7ABB-96EA-432C-B4C2-A305E3C2AF9D}"/>
              </a:ext>
            </a:extLst>
          </p:cNvPr>
          <p:cNvSpPr>
            <a:spLocks noGrp="1"/>
          </p:cNvSpPr>
          <p:nvPr>
            <p:ph type="ftr" sz="quarter" idx="11"/>
          </p:nvPr>
        </p:nvSpPr>
        <p:spPr/>
        <p:txBody>
          <a:bodyPr/>
          <a:lstStyle/>
          <a:p>
            <a:pPr>
              <a:defRPr/>
            </a:pPr>
            <a:r>
              <a:rPr lang="cs-CZ"/>
              <a:t>Základy soukromého práva</a:t>
            </a:r>
          </a:p>
        </p:txBody>
      </p:sp>
      <p:sp>
        <p:nvSpPr>
          <p:cNvPr id="4" name="Zástupný symbol pro číslo snímku 3">
            <a:extLst>
              <a:ext uri="{FF2B5EF4-FFF2-40B4-BE49-F238E27FC236}">
                <a16:creationId xmlns:a16="http://schemas.microsoft.com/office/drawing/2014/main" id="{F261739E-5C9B-4FFE-8B1E-95F0A556907B}"/>
              </a:ext>
            </a:extLst>
          </p:cNvPr>
          <p:cNvSpPr>
            <a:spLocks noGrp="1"/>
          </p:cNvSpPr>
          <p:nvPr>
            <p:ph type="sldNum" sz="quarter" idx="12"/>
          </p:nvPr>
        </p:nvSpPr>
        <p:spPr/>
        <p:txBody>
          <a:bodyPr/>
          <a:lstStyle/>
          <a:p>
            <a:pPr>
              <a:defRPr/>
            </a:pPr>
            <a:fld id="{1B94C90B-A1F7-4535-8D27-DF2D7B2B6FC9}" type="slidenum">
              <a:rPr lang="cs-CZ" altLang="cs-CZ" smtClean="0"/>
              <a:pPr>
                <a:defRPr/>
              </a:pPr>
              <a:t>46</a:t>
            </a:fld>
            <a:endParaRPr lang="cs-CZ" altLang="cs-CZ"/>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47</a:t>
            </a:fld>
            <a:endParaRPr lang="cs-CZ" altLang="cs-CZ" dirty="0"/>
          </a:p>
        </p:txBody>
      </p:sp>
      <p:sp>
        <p:nvSpPr>
          <p:cNvPr id="4" name="Nadpis 3"/>
          <p:cNvSpPr>
            <a:spLocks noGrp="1"/>
          </p:cNvSpPr>
          <p:nvPr>
            <p:ph type="title"/>
          </p:nvPr>
        </p:nvSpPr>
        <p:spPr/>
        <p:txBody>
          <a:bodyPr>
            <a:normAutofit fontScale="90000"/>
          </a:bodyPr>
          <a:lstStyle/>
          <a:p>
            <a:r>
              <a:rPr lang="cs-CZ" dirty="0"/>
              <a:t>Ochrana spotřebitele</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00000"/>
              </a:lnSpc>
              <a:buFont typeface="Arial" pitchFamily="34" charset="0"/>
              <a:buChar char="•"/>
            </a:pPr>
            <a:r>
              <a:rPr lang="cs-CZ" sz="2400" dirty="0"/>
              <a:t> Ochrana slabší strany</a:t>
            </a:r>
          </a:p>
          <a:p>
            <a:pPr algn="just">
              <a:lnSpc>
                <a:spcPct val="100000"/>
              </a:lnSpc>
              <a:buFont typeface="Arial" pitchFamily="34" charset="0"/>
              <a:buChar char="•"/>
            </a:pPr>
            <a:r>
              <a:rPr lang="cs-CZ" sz="2400" dirty="0"/>
              <a:t> Plyne z evropského práva - § 3015 – transponované směrnice</a:t>
            </a:r>
          </a:p>
          <a:p>
            <a:pPr algn="just">
              <a:lnSpc>
                <a:spcPct val="100000"/>
              </a:lnSpc>
              <a:buFont typeface="Arial" pitchFamily="34" charset="0"/>
              <a:buChar char="•"/>
            </a:pPr>
            <a:r>
              <a:rPr lang="cs-CZ" sz="2400" dirty="0"/>
              <a:t> Vymezení spotřebitele a podnikatele §§ 419 až 421</a:t>
            </a:r>
          </a:p>
          <a:p>
            <a:pPr algn="just">
              <a:lnSpc>
                <a:spcPct val="100000"/>
              </a:lnSpc>
              <a:buFont typeface="Arial" pitchFamily="34" charset="0"/>
              <a:buChar char="•"/>
            </a:pPr>
            <a:r>
              <a:rPr lang="cs-CZ" sz="2400" dirty="0"/>
              <a:t> Základní ustanovení § 1810 a násl. </a:t>
            </a:r>
          </a:p>
          <a:p>
            <a:pPr algn="just">
              <a:lnSpc>
                <a:spcPct val="100000"/>
              </a:lnSpc>
              <a:buFont typeface="Arial" pitchFamily="34" charset="0"/>
              <a:buChar char="•"/>
            </a:pPr>
            <a:r>
              <a:rPr lang="cs-CZ" sz="2400" dirty="0"/>
              <a:t> Úprava však rozprostřena i v dalších částech zákoníku</a:t>
            </a:r>
          </a:p>
          <a:p>
            <a:pPr lvl="2" algn="just">
              <a:lnSpc>
                <a:spcPct val="100000"/>
              </a:lnSpc>
              <a:buFont typeface="Arial" pitchFamily="34" charset="0"/>
              <a:buChar char="•"/>
            </a:pPr>
            <a:r>
              <a:rPr lang="cs-CZ" sz="2400" dirty="0"/>
              <a:t> dobré mravy, omyl, lichva, neúměrné zkrácení, adhezní smlouvy</a:t>
            </a:r>
          </a:p>
          <a:p>
            <a:pPr lvl="2" algn="just">
              <a:lnSpc>
                <a:spcPct val="100000"/>
              </a:lnSpc>
              <a:buFont typeface="Arial" pitchFamily="34" charset="0"/>
              <a:buChar char="•"/>
            </a:pPr>
            <a:r>
              <a:rPr lang="cs-CZ" sz="2400" dirty="0"/>
              <a:t> prodej zboží v obchodě, zájezd, škoda způsobená vadou výrobku</a:t>
            </a:r>
          </a:p>
          <a:p>
            <a:pPr lvl="1" algn="just">
              <a:lnSpc>
                <a:spcPct val="100000"/>
              </a:lnSpc>
              <a:buFont typeface="Arial" pitchFamily="34" charset="0"/>
              <a:buChar char="•"/>
            </a:pPr>
            <a:r>
              <a:rPr lang="cs-CZ" sz="2400" dirty="0"/>
              <a:t> A také další předpisy – z. č. 634/1992 Sb. o ochraně spotřebitele, nařízení vlády č. 363/2013 Sb., poučení o právu na odstoupení od smluv uzavřených distančním způsobem, a 364/2013 Sb., formuláře pro smlouvy o dočasném užívání ubytovacího zařízení</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48</a:t>
            </a:fld>
            <a:endParaRPr lang="cs-CZ" altLang="cs-CZ" dirty="0"/>
          </a:p>
        </p:txBody>
      </p:sp>
      <p:sp>
        <p:nvSpPr>
          <p:cNvPr id="4" name="Nadpis 3"/>
          <p:cNvSpPr>
            <a:spLocks noGrp="1"/>
          </p:cNvSpPr>
          <p:nvPr>
            <p:ph type="title"/>
          </p:nvPr>
        </p:nvSpPr>
        <p:spPr/>
        <p:txBody>
          <a:bodyPr>
            <a:normAutofit fontScale="90000"/>
          </a:bodyPr>
          <a:lstStyle/>
          <a:p>
            <a:r>
              <a:rPr lang="cs-CZ" dirty="0"/>
              <a:t>Ochrana spotřebitele</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Metody ochrany</a:t>
            </a:r>
          </a:p>
          <a:p>
            <a:pPr lvl="2" algn="just">
              <a:lnSpc>
                <a:spcPct val="150000"/>
              </a:lnSpc>
              <a:buFont typeface="Arial" pitchFamily="34" charset="0"/>
              <a:buChar char="•"/>
            </a:pPr>
            <a:r>
              <a:rPr lang="cs-CZ" sz="2400" dirty="0"/>
              <a:t> Informační povinnost</a:t>
            </a:r>
          </a:p>
          <a:p>
            <a:pPr lvl="2" algn="just">
              <a:lnSpc>
                <a:spcPct val="150000"/>
              </a:lnSpc>
              <a:buFont typeface="Arial" pitchFamily="34" charset="0"/>
              <a:buChar char="•"/>
            </a:pPr>
            <a:r>
              <a:rPr lang="cs-CZ" sz="2400" dirty="0"/>
              <a:t> Kogentní úprava</a:t>
            </a:r>
          </a:p>
          <a:p>
            <a:pPr lvl="2" algn="just">
              <a:lnSpc>
                <a:spcPct val="150000"/>
              </a:lnSpc>
              <a:buFont typeface="Arial" pitchFamily="34" charset="0"/>
              <a:buChar char="•"/>
            </a:pPr>
            <a:r>
              <a:rPr lang="cs-CZ" sz="2400" dirty="0"/>
              <a:t> Zakázaná ujednání</a:t>
            </a:r>
          </a:p>
          <a:p>
            <a:pPr lvl="2" algn="just">
              <a:lnSpc>
                <a:spcPct val="150000"/>
              </a:lnSpc>
              <a:buFont typeface="Arial" pitchFamily="34" charset="0"/>
              <a:buChar char="•"/>
            </a:pPr>
            <a:r>
              <a:rPr lang="cs-CZ" sz="2400" dirty="0"/>
              <a:t> V počáteční fázi závazku možnost odstoupit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49</a:t>
            </a:fld>
            <a:endParaRPr lang="cs-CZ" altLang="cs-CZ" dirty="0"/>
          </a:p>
        </p:txBody>
      </p:sp>
      <p:sp>
        <p:nvSpPr>
          <p:cNvPr id="4" name="Nadpis 3"/>
          <p:cNvSpPr>
            <a:spLocks noGrp="1"/>
          </p:cNvSpPr>
          <p:nvPr>
            <p:ph type="title"/>
          </p:nvPr>
        </p:nvSpPr>
        <p:spPr/>
        <p:txBody>
          <a:bodyPr>
            <a:normAutofit fontScale="90000"/>
          </a:bodyPr>
          <a:lstStyle/>
          <a:p>
            <a:r>
              <a:rPr lang="cs-CZ" dirty="0"/>
              <a:t>Systematika</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Obecná část </a:t>
            </a:r>
          </a:p>
          <a:p>
            <a:pPr algn="just">
              <a:lnSpc>
                <a:spcPct val="150000"/>
              </a:lnSpc>
              <a:buFont typeface="Arial" pitchFamily="34" charset="0"/>
              <a:buChar char="•"/>
            </a:pPr>
            <a:r>
              <a:rPr lang="cs-CZ" sz="2400" dirty="0"/>
              <a:t> Distanční smlouvy</a:t>
            </a:r>
          </a:p>
          <a:p>
            <a:pPr algn="just">
              <a:lnSpc>
                <a:spcPct val="150000"/>
              </a:lnSpc>
              <a:buFont typeface="Arial" pitchFamily="34" charset="0"/>
              <a:buChar char="•"/>
            </a:pPr>
            <a:r>
              <a:rPr lang="cs-CZ" sz="2400" dirty="0"/>
              <a:t> Smlouvy uzavírané mimo obchodní prostory</a:t>
            </a:r>
          </a:p>
          <a:p>
            <a:pPr algn="just">
              <a:lnSpc>
                <a:spcPct val="150000"/>
              </a:lnSpc>
              <a:buFont typeface="Arial" pitchFamily="34" charset="0"/>
              <a:buChar char="•"/>
            </a:pPr>
            <a:r>
              <a:rPr lang="cs-CZ" sz="2400" dirty="0"/>
              <a:t> Finanční služby</a:t>
            </a:r>
          </a:p>
          <a:p>
            <a:pPr algn="just">
              <a:lnSpc>
                <a:spcPct val="150000"/>
              </a:lnSpc>
              <a:buFont typeface="Arial" pitchFamily="34" charset="0"/>
              <a:buChar char="•"/>
            </a:pPr>
            <a:r>
              <a:rPr lang="cs-CZ" sz="2400" dirty="0"/>
              <a:t> </a:t>
            </a:r>
            <a:r>
              <a:rPr lang="cs-CZ" sz="2400" dirty="0" err="1"/>
              <a:t>Time</a:t>
            </a:r>
            <a:r>
              <a:rPr lang="cs-CZ" sz="2400" dirty="0"/>
              <a:t>-</a:t>
            </a:r>
            <a:r>
              <a:rPr lang="cs-CZ" sz="2400" dirty="0" err="1"/>
              <a:t>sharing</a:t>
            </a:r>
            <a:endParaRPr lang="cs-CZ"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Základy soukromého práva</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5</a:t>
            </a:fld>
            <a:endParaRPr lang="cs-CZ" altLang="cs-CZ" dirty="0"/>
          </a:p>
        </p:txBody>
      </p:sp>
      <p:sp>
        <p:nvSpPr>
          <p:cNvPr id="4" name="Nadpis 3"/>
          <p:cNvSpPr>
            <a:spLocks noGrp="1"/>
          </p:cNvSpPr>
          <p:nvPr>
            <p:ph type="title"/>
          </p:nvPr>
        </p:nvSpPr>
        <p:spPr/>
        <p:txBody>
          <a:bodyPr>
            <a:normAutofit fontScale="90000"/>
          </a:bodyPr>
          <a:lstStyle/>
          <a:p>
            <a:r>
              <a:rPr lang="cs-CZ" dirty="0"/>
              <a:t>Základní zásady občanského práva</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00000"/>
              </a:lnSpc>
              <a:buFont typeface="Arial" pitchFamily="34" charset="0"/>
              <a:buChar char="•"/>
            </a:pPr>
            <a:r>
              <a:rPr lang="cs-CZ" sz="2400" dirty="0"/>
              <a:t> Autonomie vůle</a:t>
            </a:r>
          </a:p>
          <a:p>
            <a:pPr algn="just">
              <a:lnSpc>
                <a:spcPct val="100000"/>
              </a:lnSpc>
              <a:buFont typeface="Arial" pitchFamily="34" charset="0"/>
              <a:buChar char="•"/>
            </a:pPr>
            <a:r>
              <a:rPr lang="cs-CZ" sz="2400" dirty="0"/>
              <a:t> Zásada rovnosti</a:t>
            </a:r>
          </a:p>
          <a:p>
            <a:pPr algn="just">
              <a:lnSpc>
                <a:spcPct val="100000"/>
              </a:lnSpc>
              <a:buFont typeface="Arial" pitchFamily="34" charset="0"/>
              <a:buChar char="•"/>
            </a:pPr>
            <a:r>
              <a:rPr lang="cs-CZ" sz="2400" dirty="0"/>
              <a:t> Vše je dovoleno, co není zakázáno</a:t>
            </a:r>
          </a:p>
          <a:p>
            <a:pPr algn="just">
              <a:lnSpc>
                <a:spcPct val="100000"/>
              </a:lnSpc>
              <a:buFont typeface="Arial" pitchFamily="34" charset="0"/>
              <a:buChar char="•"/>
            </a:pPr>
            <a:r>
              <a:rPr lang="cs-CZ" sz="2400" dirty="0"/>
              <a:t> Zásada dispozitivnosti</a:t>
            </a:r>
          </a:p>
          <a:p>
            <a:pPr algn="just">
              <a:lnSpc>
                <a:spcPct val="100000"/>
              </a:lnSpc>
              <a:buFont typeface="Arial" pitchFamily="34" charset="0"/>
              <a:buChar char="•"/>
            </a:pPr>
            <a:r>
              <a:rPr lang="cs-CZ" sz="2400" dirty="0"/>
              <a:t> Zásada ochrany slabší strany</a:t>
            </a:r>
          </a:p>
          <a:p>
            <a:pPr algn="just">
              <a:lnSpc>
                <a:spcPct val="100000"/>
              </a:lnSpc>
              <a:buFont typeface="Arial" pitchFamily="34" charset="0"/>
              <a:buChar char="•"/>
            </a:pPr>
            <a:r>
              <a:rPr lang="cs-CZ" sz="2400" dirty="0"/>
              <a:t> Princip poctivost </a:t>
            </a:r>
          </a:p>
          <a:p>
            <a:pPr algn="just">
              <a:lnSpc>
                <a:spcPct val="100000"/>
              </a:lnSpc>
              <a:buFont typeface="Arial" pitchFamily="34" charset="0"/>
              <a:buChar char="•"/>
            </a:pPr>
            <a:r>
              <a:rPr lang="cs-CZ" sz="2400" dirty="0"/>
              <a:t> Ochrana právní jistoty</a:t>
            </a:r>
          </a:p>
          <a:p>
            <a:pPr algn="just">
              <a:lnSpc>
                <a:spcPct val="100000"/>
              </a:lnSpc>
              <a:buFont typeface="Arial" pitchFamily="34" charset="0"/>
              <a:buChar char="•"/>
            </a:pPr>
            <a:r>
              <a:rPr lang="cs-CZ" sz="2400" dirty="0"/>
              <a:t> Zákaz výkonu práva v rozporu s dobrými mravy</a:t>
            </a:r>
          </a:p>
          <a:p>
            <a:pPr algn="just">
              <a:lnSpc>
                <a:spcPct val="100000"/>
              </a:lnSpc>
              <a:buFont typeface="Arial" pitchFamily="34" charset="0"/>
              <a:buChar char="•"/>
            </a:pPr>
            <a:r>
              <a:rPr lang="cs-CZ" sz="2400" dirty="0"/>
              <a:t> Zákaz zneužití práva</a:t>
            </a:r>
          </a:p>
          <a:p>
            <a:pPr algn="just">
              <a:lnSpc>
                <a:spcPct val="100000"/>
              </a:lnSpc>
              <a:buFont typeface="Arial" pitchFamily="34" charset="0"/>
              <a:buChar char="•"/>
            </a:pPr>
            <a:r>
              <a:rPr lang="cs-CZ" sz="2400" dirty="0"/>
              <a:t> Zásada prevence</a:t>
            </a:r>
          </a:p>
          <a:p>
            <a:pPr algn="just">
              <a:lnSpc>
                <a:spcPct val="100000"/>
              </a:lnSpc>
              <a:buFont typeface="Arial" pitchFamily="34" charset="0"/>
              <a:buChar char="•"/>
            </a:pPr>
            <a:r>
              <a:rPr lang="cs-CZ" sz="2400" dirty="0"/>
              <a:t> Zásada právo přeje bdělým </a:t>
            </a:r>
          </a:p>
        </p:txBody>
      </p:sp>
    </p:spTree>
    <p:extLst>
      <p:ext uri="{BB962C8B-B14F-4D97-AF65-F5344CB8AC3E}">
        <p14:creationId xmlns:p14="http://schemas.microsoft.com/office/powerpoint/2010/main" val="18378228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50</a:t>
            </a:fld>
            <a:endParaRPr lang="cs-CZ" altLang="cs-CZ" dirty="0"/>
          </a:p>
        </p:txBody>
      </p:sp>
      <p:sp>
        <p:nvSpPr>
          <p:cNvPr id="4" name="Nadpis 3"/>
          <p:cNvSpPr>
            <a:spLocks noGrp="1"/>
          </p:cNvSpPr>
          <p:nvPr>
            <p:ph type="title"/>
          </p:nvPr>
        </p:nvSpPr>
        <p:spPr/>
        <p:txBody>
          <a:bodyPr>
            <a:normAutofit fontScale="90000"/>
          </a:bodyPr>
          <a:lstStyle/>
          <a:p>
            <a:r>
              <a:rPr lang="cs-CZ" dirty="0"/>
              <a:t>Závazky z právních jednání - Systematika</a:t>
            </a:r>
          </a:p>
        </p:txBody>
      </p:sp>
      <p:sp>
        <p:nvSpPr>
          <p:cNvPr id="5" name="Zástupný symbol pro text 4"/>
          <p:cNvSpPr>
            <a:spLocks noGrp="1"/>
          </p:cNvSpPr>
          <p:nvPr>
            <p:ph type="body" sz="quarter" idx="12"/>
          </p:nvPr>
        </p:nvSpPr>
        <p:spPr>
          <a:xfrm>
            <a:off x="720000" y="1447800"/>
            <a:ext cx="10753200" cy="4384200"/>
          </a:xfrm>
        </p:spPr>
        <p:txBody>
          <a:bodyPr numCol="2"/>
          <a:lstStyle/>
          <a:p>
            <a:pPr algn="just">
              <a:lnSpc>
                <a:spcPct val="100000"/>
              </a:lnSpc>
              <a:buFont typeface="Arial" pitchFamily="34" charset="0"/>
              <a:buChar char="•"/>
            </a:pPr>
            <a:r>
              <a:rPr lang="cs-CZ" sz="2400" dirty="0"/>
              <a:t> Převedení věci do vlastnictví jiného</a:t>
            </a:r>
          </a:p>
          <a:p>
            <a:pPr algn="just">
              <a:lnSpc>
                <a:spcPct val="100000"/>
              </a:lnSpc>
              <a:buFont typeface="Arial" pitchFamily="34" charset="0"/>
              <a:buChar char="•"/>
            </a:pPr>
            <a:r>
              <a:rPr lang="cs-CZ" sz="2400" dirty="0"/>
              <a:t> Přenechání věci k užití jinému</a:t>
            </a:r>
          </a:p>
          <a:p>
            <a:pPr algn="just">
              <a:lnSpc>
                <a:spcPct val="100000"/>
              </a:lnSpc>
              <a:buFont typeface="Arial" pitchFamily="34" charset="0"/>
              <a:buChar char="•"/>
            </a:pPr>
            <a:r>
              <a:rPr lang="cs-CZ" sz="2400" dirty="0"/>
              <a:t> Pracovní poměr (pouze odkaz na pracovněprávní předpisy)</a:t>
            </a:r>
          </a:p>
          <a:p>
            <a:pPr algn="just">
              <a:lnSpc>
                <a:spcPct val="100000"/>
              </a:lnSpc>
              <a:buFont typeface="Arial" pitchFamily="34" charset="0"/>
              <a:buChar char="•"/>
            </a:pPr>
            <a:r>
              <a:rPr lang="cs-CZ" sz="2400" dirty="0"/>
              <a:t> Závazky ze schovacích smluv</a:t>
            </a:r>
          </a:p>
          <a:p>
            <a:pPr algn="just">
              <a:lnSpc>
                <a:spcPct val="100000"/>
              </a:lnSpc>
              <a:buFont typeface="Arial" pitchFamily="34" charset="0"/>
              <a:buChar char="•"/>
            </a:pPr>
            <a:r>
              <a:rPr lang="cs-CZ" sz="2400" dirty="0"/>
              <a:t> Závazky ze smluv příkazního typu</a:t>
            </a:r>
          </a:p>
          <a:p>
            <a:pPr algn="just">
              <a:lnSpc>
                <a:spcPct val="100000"/>
              </a:lnSpc>
              <a:buFont typeface="Arial" pitchFamily="34" charset="0"/>
              <a:buChar char="•"/>
            </a:pPr>
            <a:r>
              <a:rPr lang="cs-CZ" sz="2400" dirty="0"/>
              <a:t> Zájezd</a:t>
            </a:r>
          </a:p>
          <a:p>
            <a:pPr algn="just">
              <a:lnSpc>
                <a:spcPct val="100000"/>
              </a:lnSpc>
              <a:buFont typeface="Arial" pitchFamily="34" charset="0"/>
              <a:buChar char="•"/>
            </a:pPr>
            <a:r>
              <a:rPr lang="cs-CZ" sz="2400" dirty="0"/>
              <a:t> Závazky ze smluv o přepravě</a:t>
            </a:r>
          </a:p>
          <a:p>
            <a:pPr algn="just">
              <a:lnSpc>
                <a:spcPct val="100000"/>
              </a:lnSpc>
              <a:buFont typeface="Arial" pitchFamily="34" charset="0"/>
              <a:buChar char="•"/>
            </a:pPr>
            <a:r>
              <a:rPr lang="cs-CZ" sz="2400" dirty="0"/>
              <a:t> Dílo</a:t>
            </a:r>
          </a:p>
          <a:p>
            <a:pPr algn="just">
              <a:lnSpc>
                <a:spcPct val="100000"/>
              </a:lnSpc>
              <a:buFont typeface="Arial" pitchFamily="34" charset="0"/>
              <a:buChar char="•"/>
            </a:pPr>
            <a:r>
              <a:rPr lang="cs-CZ" sz="2400" dirty="0"/>
              <a:t> Péče o zdraví</a:t>
            </a:r>
          </a:p>
          <a:p>
            <a:pPr algn="just">
              <a:lnSpc>
                <a:spcPct val="100000"/>
              </a:lnSpc>
              <a:buFont typeface="Arial" pitchFamily="34" charset="0"/>
              <a:buChar char="•"/>
            </a:pPr>
            <a:r>
              <a:rPr lang="cs-CZ" sz="2400" dirty="0"/>
              <a:t> Kontrolní činnost</a:t>
            </a:r>
          </a:p>
          <a:p>
            <a:pPr algn="just">
              <a:lnSpc>
                <a:spcPct val="100000"/>
              </a:lnSpc>
              <a:buFont typeface="Arial" pitchFamily="34" charset="0"/>
              <a:buChar char="•"/>
            </a:pPr>
            <a:r>
              <a:rPr lang="cs-CZ" sz="2400" dirty="0"/>
              <a:t> Závazky ze smlouvy o účtu, jednorázovém vkladu, akreditivu a inkasu</a:t>
            </a:r>
          </a:p>
          <a:p>
            <a:pPr algn="just">
              <a:lnSpc>
                <a:spcPct val="100000"/>
              </a:lnSpc>
              <a:buFont typeface="Arial" pitchFamily="34" charset="0"/>
              <a:buChar char="•"/>
            </a:pPr>
            <a:r>
              <a:rPr lang="cs-CZ" sz="2400" dirty="0"/>
              <a:t> Závazky ze zaopatřovacích smluv</a:t>
            </a:r>
          </a:p>
          <a:p>
            <a:pPr algn="just">
              <a:lnSpc>
                <a:spcPct val="100000"/>
              </a:lnSpc>
              <a:buFont typeface="Arial" pitchFamily="34" charset="0"/>
              <a:buChar char="•"/>
            </a:pPr>
            <a:r>
              <a:rPr lang="cs-CZ" sz="2400" dirty="0"/>
              <a:t> Společnost a tichá společnost</a:t>
            </a:r>
          </a:p>
          <a:p>
            <a:pPr algn="just">
              <a:lnSpc>
                <a:spcPct val="100000"/>
              </a:lnSpc>
              <a:buFont typeface="Arial" pitchFamily="34" charset="0"/>
              <a:buChar char="•"/>
            </a:pPr>
            <a:r>
              <a:rPr lang="cs-CZ" sz="2400" dirty="0"/>
              <a:t> Závazky z odvážných smluv</a:t>
            </a:r>
          </a:p>
          <a:p>
            <a:pPr algn="just">
              <a:lnSpc>
                <a:spcPct val="100000"/>
              </a:lnSpc>
              <a:buFont typeface="Arial" pitchFamily="34" charset="0"/>
              <a:buChar char="•"/>
            </a:pPr>
            <a:r>
              <a:rPr lang="cs-CZ" sz="2400" dirty="0"/>
              <a:t> Závazky z právního jednání jedné osoby (veřejný slib a slib odškodnění)</a:t>
            </a:r>
          </a:p>
          <a:p>
            <a:pPr algn="just">
              <a:lnSpc>
                <a:spcPct val="100000"/>
              </a:lnSpc>
              <a:buFont typeface="Arial" pitchFamily="34" charset="0"/>
              <a:buChar char="•"/>
            </a:pPr>
            <a:r>
              <a:rPr lang="cs-CZ" sz="2400" dirty="0"/>
              <a:t> </a:t>
            </a:r>
            <a:r>
              <a:rPr lang="cs-CZ" sz="2400" dirty="0" err="1"/>
              <a:t>Inominátní</a:t>
            </a:r>
            <a:r>
              <a:rPr lang="cs-CZ" sz="2400" dirty="0"/>
              <a:t> smlouvy (§ 1746 odst. 2), Smíšené smlouvy</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51</a:t>
            </a:fld>
            <a:endParaRPr lang="cs-CZ" altLang="cs-CZ" dirty="0"/>
          </a:p>
        </p:txBody>
      </p:sp>
      <p:sp>
        <p:nvSpPr>
          <p:cNvPr id="4" name="Nadpis 3"/>
          <p:cNvSpPr>
            <a:spLocks noGrp="1"/>
          </p:cNvSpPr>
          <p:nvPr>
            <p:ph type="title"/>
          </p:nvPr>
        </p:nvSpPr>
        <p:spPr/>
        <p:txBody>
          <a:bodyPr>
            <a:normAutofit fontScale="90000"/>
          </a:bodyPr>
          <a:lstStyle/>
          <a:p>
            <a:r>
              <a:rPr lang="cs-CZ" dirty="0"/>
              <a:t>Převedení věci do vlastnictví jiného</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00000"/>
              </a:lnSpc>
              <a:buFont typeface="Arial" pitchFamily="34" charset="0"/>
              <a:buChar char="•"/>
            </a:pPr>
            <a:r>
              <a:rPr lang="cs-CZ" sz="2400" dirty="0"/>
              <a:t> Darování</a:t>
            </a:r>
          </a:p>
          <a:p>
            <a:pPr algn="just">
              <a:lnSpc>
                <a:spcPct val="100000"/>
              </a:lnSpc>
              <a:buFont typeface="Arial" pitchFamily="34" charset="0"/>
              <a:buChar char="•"/>
            </a:pPr>
            <a:r>
              <a:rPr lang="cs-CZ" sz="2400" dirty="0"/>
              <a:t> Koupě</a:t>
            </a:r>
          </a:p>
          <a:p>
            <a:pPr lvl="2" algn="just">
              <a:lnSpc>
                <a:spcPct val="100000"/>
              </a:lnSpc>
              <a:buFont typeface="Arial" pitchFamily="34" charset="0"/>
              <a:buChar char="•"/>
            </a:pPr>
            <a:r>
              <a:rPr lang="cs-CZ" sz="2400" dirty="0"/>
              <a:t> obecná úprava</a:t>
            </a:r>
          </a:p>
          <a:p>
            <a:pPr lvl="2" algn="just">
              <a:lnSpc>
                <a:spcPct val="100000"/>
              </a:lnSpc>
              <a:buFont typeface="Arial" pitchFamily="34" charset="0"/>
              <a:buChar char="•"/>
            </a:pPr>
            <a:r>
              <a:rPr lang="cs-CZ" sz="2400" dirty="0"/>
              <a:t> movité věci</a:t>
            </a:r>
          </a:p>
          <a:p>
            <a:pPr lvl="2" algn="just">
              <a:lnSpc>
                <a:spcPct val="100000"/>
              </a:lnSpc>
              <a:buFont typeface="Arial" pitchFamily="34" charset="0"/>
              <a:buChar char="•"/>
            </a:pPr>
            <a:r>
              <a:rPr lang="cs-CZ" sz="2400" dirty="0"/>
              <a:t> nemovité věci</a:t>
            </a:r>
          </a:p>
          <a:p>
            <a:pPr lvl="2" algn="just">
              <a:lnSpc>
                <a:spcPct val="100000"/>
              </a:lnSpc>
              <a:buFont typeface="Arial" pitchFamily="34" charset="0"/>
              <a:buChar char="•"/>
            </a:pPr>
            <a:r>
              <a:rPr lang="cs-CZ" sz="2400" dirty="0"/>
              <a:t> vedlejší ujednání při kupní smlouvě</a:t>
            </a:r>
          </a:p>
          <a:p>
            <a:pPr lvl="2" algn="just">
              <a:lnSpc>
                <a:spcPct val="100000"/>
              </a:lnSpc>
              <a:buFont typeface="Arial" pitchFamily="34" charset="0"/>
              <a:buChar char="•"/>
            </a:pPr>
            <a:r>
              <a:rPr lang="cs-CZ" sz="2400" dirty="0"/>
              <a:t> prodej zboží v obchodě</a:t>
            </a:r>
          </a:p>
          <a:p>
            <a:pPr lvl="2" algn="just">
              <a:lnSpc>
                <a:spcPct val="100000"/>
              </a:lnSpc>
              <a:buFont typeface="Arial" pitchFamily="34" charset="0"/>
              <a:buChar char="•"/>
            </a:pPr>
            <a:r>
              <a:rPr lang="cs-CZ" sz="2400" dirty="0"/>
              <a:t> koupě závodu</a:t>
            </a:r>
          </a:p>
          <a:p>
            <a:pPr lvl="1" algn="just">
              <a:lnSpc>
                <a:spcPct val="100000"/>
              </a:lnSpc>
              <a:buFont typeface="Arial" pitchFamily="34" charset="0"/>
              <a:buChar char="•"/>
            </a:pPr>
            <a:r>
              <a:rPr lang="cs-CZ" sz="2400" dirty="0"/>
              <a:t> Směna</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841156-88BA-456A-9323-E20132F705E3}"/>
              </a:ext>
            </a:extLst>
          </p:cNvPr>
          <p:cNvSpPr>
            <a:spLocks noGrp="1"/>
          </p:cNvSpPr>
          <p:nvPr>
            <p:ph type="title"/>
          </p:nvPr>
        </p:nvSpPr>
        <p:spPr/>
        <p:txBody>
          <a:bodyPr>
            <a:normAutofit fontScale="90000"/>
          </a:bodyPr>
          <a:lstStyle/>
          <a:p>
            <a:pPr>
              <a:defRPr/>
            </a:pPr>
            <a:r>
              <a:rPr lang="cs-CZ" dirty="0"/>
              <a:t>Kupní smlouva</a:t>
            </a:r>
          </a:p>
        </p:txBody>
      </p:sp>
      <p:sp>
        <p:nvSpPr>
          <p:cNvPr id="52227" name="Zástupný symbol pro obsah 2">
            <a:extLst>
              <a:ext uri="{FF2B5EF4-FFF2-40B4-BE49-F238E27FC236}">
                <a16:creationId xmlns:a16="http://schemas.microsoft.com/office/drawing/2014/main" id="{096DF155-340F-40F5-BFB2-7272E0DC512C}"/>
              </a:ext>
            </a:extLst>
          </p:cNvPr>
          <p:cNvSpPr>
            <a:spLocks noGrp="1"/>
          </p:cNvSpPr>
          <p:nvPr>
            <p:ph idx="1"/>
          </p:nvPr>
        </p:nvSpPr>
        <p:spPr>
          <a:xfrm>
            <a:off x="718800" y="1171576"/>
            <a:ext cx="10753200" cy="5184775"/>
          </a:xfrm>
        </p:spPr>
        <p:txBody>
          <a:bodyPr/>
          <a:lstStyle/>
          <a:p>
            <a:pPr marL="285750" indent="-285750" algn="just">
              <a:lnSpc>
                <a:spcPct val="100000"/>
              </a:lnSpc>
              <a:buFont typeface="Arial" panose="020B0604020202020204" pitchFamily="34" charset="0"/>
              <a:buChar char="•"/>
            </a:pPr>
            <a:r>
              <a:rPr lang="cs-CZ" altLang="cs-CZ" sz="2000" dirty="0"/>
              <a:t>Kupní smlouvou se prodávající zavazuje, že kupujícímu odevzdá věc, která je předmětem koupě, a umožní mu nabýt vlastnické právo k ní, a kupující se zavazuje, že věc převezme a zaplatí prodávajícímu kupní cenu (§ 2079 odst. 1). </a:t>
            </a:r>
          </a:p>
          <a:p>
            <a:pPr marL="285750" indent="-285750" algn="just">
              <a:lnSpc>
                <a:spcPct val="100000"/>
              </a:lnSpc>
              <a:buFont typeface="Arial" panose="020B0604020202020204" pitchFamily="34" charset="0"/>
              <a:buChar char="•"/>
            </a:pPr>
            <a:r>
              <a:rPr lang="cs-CZ" altLang="cs-CZ" sz="2000" dirty="0"/>
              <a:t>Kupní cenu je možné stanovit i tak, že je sjednán jen způsob jejího určení (§ 2080).</a:t>
            </a:r>
          </a:p>
          <a:p>
            <a:pPr marL="285750" indent="-285750" algn="just">
              <a:lnSpc>
                <a:spcPct val="100000"/>
              </a:lnSpc>
              <a:buFont typeface="Arial" panose="020B0604020202020204" pitchFamily="34" charset="0"/>
              <a:buChar char="•"/>
            </a:pPr>
            <a:r>
              <a:rPr lang="cs-CZ" altLang="cs-CZ" sz="2000" dirty="0"/>
              <a:t>OZ opouští hledisko opravitelných a neopravitelných vad jako základního kritéria pro určení práv kupujícího z vad věci a nahrazuje se hlediskem intenzity, jakou vadnost plnění porušuje smlouvu</a:t>
            </a:r>
          </a:p>
          <a:p>
            <a:pPr marL="285750" indent="-285750" algn="just">
              <a:lnSpc>
                <a:spcPct val="100000"/>
              </a:lnSpc>
              <a:buFont typeface="Arial" panose="020B0604020202020204" pitchFamily="34" charset="0"/>
              <a:buChar char="•"/>
            </a:pPr>
            <a:r>
              <a:rPr lang="cs-CZ" altLang="cs-CZ" sz="2000" dirty="0"/>
              <a:t>Strany si mohou v kupní smlouvě sjednat tato vedlejší ujednání:</a:t>
            </a:r>
          </a:p>
          <a:p>
            <a:pPr marL="1200150" lvl="2" indent="-285750" algn="just">
              <a:lnSpc>
                <a:spcPct val="100000"/>
              </a:lnSpc>
              <a:buFont typeface="Arial" panose="020B0604020202020204" pitchFamily="34" charset="0"/>
              <a:buChar char="•"/>
            </a:pPr>
            <a:r>
              <a:rPr lang="cs-CZ" altLang="cs-CZ" sz="2000" dirty="0"/>
              <a:t>Výhradu vlastnického práva (§§ 2132 - 2134)</a:t>
            </a:r>
          </a:p>
          <a:p>
            <a:pPr marL="1200150" lvl="2" indent="-285750" algn="just">
              <a:lnSpc>
                <a:spcPct val="100000"/>
              </a:lnSpc>
              <a:buFont typeface="Arial" panose="020B0604020202020204" pitchFamily="34" charset="0"/>
              <a:buChar char="•"/>
            </a:pPr>
            <a:r>
              <a:rPr lang="cs-CZ" altLang="cs-CZ" sz="2000" dirty="0"/>
              <a:t>Výhradu zpětné koupě (§§ 2135 - 2138)</a:t>
            </a:r>
          </a:p>
          <a:p>
            <a:pPr marL="1200150" lvl="2" indent="-285750" algn="just">
              <a:lnSpc>
                <a:spcPct val="100000"/>
              </a:lnSpc>
              <a:buFont typeface="Arial" panose="020B0604020202020204" pitchFamily="34" charset="0"/>
              <a:buChar char="•"/>
            </a:pPr>
            <a:r>
              <a:rPr lang="cs-CZ" altLang="cs-CZ" sz="2000" dirty="0"/>
              <a:t>Výhradu zpětného prodeje (§ 2139)</a:t>
            </a:r>
          </a:p>
          <a:p>
            <a:pPr marL="1200150" lvl="2" indent="-285750" algn="just">
              <a:lnSpc>
                <a:spcPct val="100000"/>
              </a:lnSpc>
              <a:buFont typeface="Arial" panose="020B0604020202020204" pitchFamily="34" charset="0"/>
              <a:buChar char="•"/>
            </a:pPr>
            <a:r>
              <a:rPr lang="cs-CZ" altLang="cs-CZ" sz="2000" dirty="0"/>
              <a:t>Předkupní právo (§§ 2140 - 2149)</a:t>
            </a:r>
          </a:p>
          <a:p>
            <a:pPr marL="1200150" lvl="2" indent="-285750" algn="just">
              <a:lnSpc>
                <a:spcPct val="100000"/>
              </a:lnSpc>
              <a:buFont typeface="Arial" panose="020B0604020202020204" pitchFamily="34" charset="0"/>
              <a:buChar char="•"/>
            </a:pPr>
            <a:r>
              <a:rPr lang="cs-CZ" altLang="cs-CZ" sz="2000" dirty="0"/>
              <a:t>Koupi na zkoušku (§§ 2150 - 2151)</a:t>
            </a:r>
          </a:p>
          <a:p>
            <a:pPr marL="1200150" lvl="2" indent="-285750" algn="just">
              <a:lnSpc>
                <a:spcPct val="100000"/>
              </a:lnSpc>
              <a:buFont typeface="Arial" panose="020B0604020202020204" pitchFamily="34" charset="0"/>
              <a:buChar char="•"/>
            </a:pPr>
            <a:r>
              <a:rPr lang="cs-CZ" altLang="cs-CZ" sz="2000" dirty="0"/>
              <a:t>Výhradu lepšího kupce (§§ 2152 - 2153)</a:t>
            </a:r>
          </a:p>
          <a:p>
            <a:pPr marL="1200150" lvl="2" indent="-285750" algn="just">
              <a:lnSpc>
                <a:spcPct val="100000"/>
              </a:lnSpc>
              <a:buFont typeface="Arial" panose="020B0604020202020204" pitchFamily="34" charset="0"/>
              <a:buChar char="•"/>
            </a:pPr>
            <a:r>
              <a:rPr lang="cs-CZ" altLang="cs-CZ" sz="2000" dirty="0"/>
              <a:t>Cenovou doložku (§§ 2154 - 2156)</a:t>
            </a:r>
          </a:p>
          <a:p>
            <a:pPr marL="1200150" lvl="2" indent="-285750" algn="just">
              <a:lnSpc>
                <a:spcPct val="100000"/>
              </a:lnSpc>
              <a:buFont typeface="Arial" panose="020B0604020202020204" pitchFamily="34" charset="0"/>
              <a:buChar char="•"/>
            </a:pPr>
            <a:r>
              <a:rPr lang="cs-CZ" altLang="cs-CZ" sz="2000" dirty="0"/>
              <a:t>Jiná vedlejší ujednání (§ 2157)</a:t>
            </a:r>
          </a:p>
          <a:p>
            <a:endParaRPr lang="cs-CZ" altLang="cs-CZ" sz="1600" dirty="0"/>
          </a:p>
        </p:txBody>
      </p:sp>
      <p:sp>
        <p:nvSpPr>
          <p:cNvPr id="3" name="Zástupný symbol pro zápatí 2">
            <a:extLst>
              <a:ext uri="{FF2B5EF4-FFF2-40B4-BE49-F238E27FC236}">
                <a16:creationId xmlns:a16="http://schemas.microsoft.com/office/drawing/2014/main" id="{28B449B5-F9C1-4B97-9D96-A7AD9C7384F5}"/>
              </a:ext>
            </a:extLst>
          </p:cNvPr>
          <p:cNvSpPr>
            <a:spLocks noGrp="1"/>
          </p:cNvSpPr>
          <p:nvPr>
            <p:ph type="ftr" sz="quarter" idx="11"/>
          </p:nvPr>
        </p:nvSpPr>
        <p:spPr/>
        <p:txBody>
          <a:bodyPr/>
          <a:lstStyle/>
          <a:p>
            <a:pPr>
              <a:defRPr/>
            </a:pPr>
            <a:r>
              <a:rPr lang="cs-CZ"/>
              <a:t>Základy soukromého práva</a:t>
            </a:r>
          </a:p>
        </p:txBody>
      </p:sp>
      <p:sp>
        <p:nvSpPr>
          <p:cNvPr id="4" name="Zástupný symbol pro číslo snímku 3">
            <a:extLst>
              <a:ext uri="{FF2B5EF4-FFF2-40B4-BE49-F238E27FC236}">
                <a16:creationId xmlns:a16="http://schemas.microsoft.com/office/drawing/2014/main" id="{15B4620F-024D-4DEA-9EE5-F0202C24AEF8}"/>
              </a:ext>
            </a:extLst>
          </p:cNvPr>
          <p:cNvSpPr>
            <a:spLocks noGrp="1"/>
          </p:cNvSpPr>
          <p:nvPr>
            <p:ph type="sldNum" sz="quarter" idx="12"/>
          </p:nvPr>
        </p:nvSpPr>
        <p:spPr/>
        <p:txBody>
          <a:bodyPr/>
          <a:lstStyle/>
          <a:p>
            <a:pPr>
              <a:defRPr/>
            </a:pPr>
            <a:fld id="{1B94C90B-A1F7-4535-8D27-DF2D7B2B6FC9}" type="slidenum">
              <a:rPr lang="cs-CZ" altLang="cs-CZ" smtClean="0"/>
              <a:pPr>
                <a:defRPr/>
              </a:pPr>
              <a:t>52</a:t>
            </a:fld>
            <a:endParaRPr lang="cs-CZ" altLang="cs-CZ"/>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53</a:t>
            </a:fld>
            <a:endParaRPr lang="cs-CZ" altLang="cs-CZ" dirty="0"/>
          </a:p>
        </p:txBody>
      </p:sp>
      <p:sp>
        <p:nvSpPr>
          <p:cNvPr id="4" name="Nadpis 3"/>
          <p:cNvSpPr>
            <a:spLocks noGrp="1"/>
          </p:cNvSpPr>
          <p:nvPr>
            <p:ph type="title"/>
          </p:nvPr>
        </p:nvSpPr>
        <p:spPr/>
        <p:txBody>
          <a:bodyPr>
            <a:normAutofit fontScale="90000"/>
          </a:bodyPr>
          <a:lstStyle/>
          <a:p>
            <a:r>
              <a:rPr lang="cs-CZ" dirty="0"/>
              <a:t>Přenechání věci k užití jinému - Systematika</a:t>
            </a:r>
          </a:p>
        </p:txBody>
      </p:sp>
      <p:sp>
        <p:nvSpPr>
          <p:cNvPr id="5" name="Zástupný symbol pro text 4"/>
          <p:cNvSpPr>
            <a:spLocks noGrp="1"/>
          </p:cNvSpPr>
          <p:nvPr>
            <p:ph type="body" sz="quarter" idx="12"/>
          </p:nvPr>
        </p:nvSpPr>
        <p:spPr>
          <a:xfrm>
            <a:off x="720000" y="1447800"/>
            <a:ext cx="10753200" cy="4384200"/>
          </a:xfrm>
        </p:spPr>
        <p:txBody>
          <a:bodyPr numCol="2"/>
          <a:lstStyle/>
          <a:p>
            <a:pPr algn="just">
              <a:lnSpc>
                <a:spcPct val="100000"/>
              </a:lnSpc>
              <a:buFont typeface="Arial" pitchFamily="34" charset="0"/>
              <a:buChar char="•"/>
            </a:pPr>
            <a:r>
              <a:rPr lang="cs-CZ" sz="2400" dirty="0"/>
              <a:t> Výprosa</a:t>
            </a:r>
          </a:p>
          <a:p>
            <a:pPr algn="just">
              <a:lnSpc>
                <a:spcPct val="100000"/>
              </a:lnSpc>
              <a:buFont typeface="Arial" pitchFamily="34" charset="0"/>
              <a:buChar char="•"/>
            </a:pPr>
            <a:r>
              <a:rPr lang="cs-CZ" sz="2400" dirty="0"/>
              <a:t> Výpůjčka</a:t>
            </a:r>
          </a:p>
          <a:p>
            <a:pPr algn="just">
              <a:lnSpc>
                <a:spcPct val="100000"/>
              </a:lnSpc>
              <a:buFont typeface="Arial" pitchFamily="34" charset="0"/>
              <a:buChar char="•"/>
            </a:pPr>
            <a:r>
              <a:rPr lang="cs-CZ" sz="2400" dirty="0"/>
              <a:t> Nájem</a:t>
            </a:r>
          </a:p>
          <a:p>
            <a:pPr lvl="2" algn="just">
              <a:lnSpc>
                <a:spcPct val="100000"/>
              </a:lnSpc>
              <a:buFont typeface="Arial" pitchFamily="34" charset="0"/>
              <a:buChar char="•"/>
            </a:pPr>
            <a:r>
              <a:rPr lang="cs-CZ" sz="2400" dirty="0"/>
              <a:t> obecný</a:t>
            </a:r>
          </a:p>
          <a:p>
            <a:pPr lvl="2" algn="just">
              <a:lnSpc>
                <a:spcPct val="100000"/>
              </a:lnSpc>
              <a:buFont typeface="Arial" pitchFamily="34" charset="0"/>
              <a:buChar char="•"/>
            </a:pPr>
            <a:r>
              <a:rPr lang="cs-CZ" sz="2400" dirty="0"/>
              <a:t> bytu a domu</a:t>
            </a:r>
          </a:p>
          <a:p>
            <a:pPr lvl="2" algn="just">
              <a:lnSpc>
                <a:spcPct val="100000"/>
              </a:lnSpc>
              <a:buFont typeface="Arial" pitchFamily="34" charset="0"/>
              <a:buChar char="•"/>
            </a:pPr>
            <a:r>
              <a:rPr lang="cs-CZ" sz="2400" dirty="0"/>
              <a:t> prostoru sloužícího podnikání</a:t>
            </a:r>
          </a:p>
          <a:p>
            <a:pPr lvl="2" algn="just">
              <a:lnSpc>
                <a:spcPct val="100000"/>
              </a:lnSpc>
              <a:buFont typeface="Arial" pitchFamily="34" charset="0"/>
              <a:buChar char="•"/>
            </a:pPr>
            <a:r>
              <a:rPr lang="cs-CZ" sz="2400" dirty="0"/>
              <a:t> podnikatelský pronájem věcí movitých</a:t>
            </a:r>
          </a:p>
          <a:p>
            <a:pPr lvl="2" algn="just">
              <a:lnSpc>
                <a:spcPct val="100000"/>
              </a:lnSpc>
              <a:buFont typeface="Arial" pitchFamily="34" charset="0"/>
              <a:buChar char="•"/>
            </a:pPr>
            <a:r>
              <a:rPr lang="cs-CZ" sz="2400" dirty="0"/>
              <a:t> dopravního prostředku</a:t>
            </a:r>
          </a:p>
          <a:p>
            <a:pPr lvl="2" algn="just">
              <a:lnSpc>
                <a:spcPct val="100000"/>
              </a:lnSpc>
              <a:buFont typeface="Arial" pitchFamily="34" charset="0"/>
              <a:buChar char="•"/>
            </a:pPr>
            <a:r>
              <a:rPr lang="cs-CZ" sz="2400" dirty="0"/>
              <a:t> ubytování</a:t>
            </a:r>
          </a:p>
          <a:p>
            <a:pPr lvl="2" algn="just">
              <a:lnSpc>
                <a:spcPct val="100000"/>
              </a:lnSpc>
            </a:pPr>
            <a:endParaRPr lang="cs-CZ" sz="2400" dirty="0"/>
          </a:p>
          <a:p>
            <a:pPr lvl="1" algn="just">
              <a:lnSpc>
                <a:spcPct val="100000"/>
              </a:lnSpc>
              <a:buFont typeface="Arial" pitchFamily="34" charset="0"/>
              <a:buChar char="•"/>
            </a:pPr>
            <a:r>
              <a:rPr lang="cs-CZ" sz="2400" dirty="0"/>
              <a:t> Pacht</a:t>
            </a:r>
          </a:p>
          <a:p>
            <a:pPr lvl="2" algn="just">
              <a:lnSpc>
                <a:spcPct val="100000"/>
              </a:lnSpc>
              <a:buFont typeface="Arial" pitchFamily="34" charset="0"/>
              <a:buChar char="•"/>
            </a:pPr>
            <a:r>
              <a:rPr lang="cs-CZ" sz="2400" dirty="0"/>
              <a:t> obecný</a:t>
            </a:r>
          </a:p>
          <a:p>
            <a:pPr lvl="2" algn="just">
              <a:lnSpc>
                <a:spcPct val="100000"/>
              </a:lnSpc>
              <a:buFont typeface="Arial" pitchFamily="34" charset="0"/>
              <a:buChar char="•"/>
            </a:pPr>
            <a:r>
              <a:rPr lang="cs-CZ" sz="2400" dirty="0"/>
              <a:t> zemědělský</a:t>
            </a:r>
          </a:p>
          <a:p>
            <a:pPr lvl="2" algn="just">
              <a:lnSpc>
                <a:spcPct val="100000"/>
              </a:lnSpc>
              <a:buFont typeface="Arial" pitchFamily="34" charset="0"/>
              <a:buChar char="•"/>
            </a:pPr>
            <a:r>
              <a:rPr lang="cs-CZ" sz="2400" dirty="0"/>
              <a:t> závodu</a:t>
            </a:r>
          </a:p>
          <a:p>
            <a:pPr lvl="1" algn="just">
              <a:lnSpc>
                <a:spcPct val="100000"/>
              </a:lnSpc>
              <a:buFont typeface="Arial" pitchFamily="34" charset="0"/>
              <a:buChar char="•"/>
            </a:pPr>
            <a:r>
              <a:rPr lang="cs-CZ" sz="2400" dirty="0"/>
              <a:t> Licence</a:t>
            </a:r>
          </a:p>
          <a:p>
            <a:pPr lvl="1" algn="just">
              <a:lnSpc>
                <a:spcPct val="100000"/>
              </a:lnSpc>
              <a:buFont typeface="Arial" pitchFamily="34" charset="0"/>
              <a:buChar char="•"/>
            </a:pPr>
            <a:r>
              <a:rPr lang="cs-CZ" sz="2400" dirty="0"/>
              <a:t> Zápůjčka</a:t>
            </a:r>
          </a:p>
          <a:p>
            <a:pPr lvl="1" algn="just">
              <a:lnSpc>
                <a:spcPct val="100000"/>
              </a:lnSpc>
              <a:buFont typeface="Arial" pitchFamily="34" charset="0"/>
              <a:buChar char="•"/>
            </a:pPr>
            <a:r>
              <a:rPr lang="cs-CZ" sz="2400" dirty="0"/>
              <a:t> Úvěr</a:t>
            </a:r>
          </a:p>
          <a:p>
            <a:pPr lvl="1" algn="just">
              <a:lnSpc>
                <a:spcPct val="100000"/>
              </a:lnSpc>
              <a:buFont typeface="Arial" pitchFamily="34" charset="0"/>
              <a:buChar char="•"/>
            </a:pPr>
            <a:endParaRPr lang="cs-CZ" sz="2400" dirty="0"/>
          </a:p>
        </p:txBody>
      </p:sp>
    </p:spTree>
    <p:extLst>
      <p:ext uri="{BB962C8B-B14F-4D97-AF65-F5344CB8AC3E}">
        <p14:creationId xmlns:p14="http://schemas.microsoft.com/office/powerpoint/2010/main" val="12544971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54</a:t>
            </a:fld>
            <a:endParaRPr lang="cs-CZ" altLang="cs-CZ" dirty="0"/>
          </a:p>
        </p:txBody>
      </p:sp>
      <p:sp>
        <p:nvSpPr>
          <p:cNvPr id="4" name="Nadpis 3"/>
          <p:cNvSpPr>
            <a:spLocks noGrp="1"/>
          </p:cNvSpPr>
          <p:nvPr>
            <p:ph type="title"/>
          </p:nvPr>
        </p:nvSpPr>
        <p:spPr/>
        <p:txBody>
          <a:bodyPr>
            <a:normAutofit fontScale="90000"/>
          </a:bodyPr>
          <a:lstStyle/>
          <a:p>
            <a:r>
              <a:rPr lang="cs-CZ" dirty="0"/>
              <a:t>Závazky z deliktů</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00000"/>
              </a:lnSpc>
              <a:buFont typeface="Arial" pitchFamily="34" charset="0"/>
              <a:buChar char="•"/>
            </a:pPr>
            <a:r>
              <a:rPr lang="cs-CZ" sz="2400" dirty="0"/>
              <a:t> Mimosmluvní odpovědnost za škodu</a:t>
            </a:r>
          </a:p>
          <a:p>
            <a:pPr lvl="2" algn="just">
              <a:lnSpc>
                <a:spcPct val="100000"/>
              </a:lnSpc>
              <a:buFont typeface="Arial" pitchFamily="34" charset="0"/>
              <a:buChar char="•"/>
            </a:pPr>
            <a:r>
              <a:rPr lang="cs-CZ" sz="2400" dirty="0"/>
              <a:t> OZ však pod tuto úpravu zahrnuje rovněž smluvní odpovědnost za škodu</a:t>
            </a:r>
          </a:p>
          <a:p>
            <a:pPr lvl="1" algn="just">
              <a:lnSpc>
                <a:spcPct val="100000"/>
              </a:lnSpc>
              <a:buFont typeface="Arial" pitchFamily="34" charset="0"/>
              <a:buChar char="•"/>
            </a:pPr>
            <a:r>
              <a:rPr lang="cs-CZ" sz="2400" dirty="0"/>
              <a:t> Funkce </a:t>
            </a:r>
            <a:r>
              <a:rPr lang="cs-CZ" sz="2400" dirty="0" err="1"/>
              <a:t>deliktního</a:t>
            </a:r>
            <a:r>
              <a:rPr lang="cs-CZ" sz="2400" dirty="0"/>
              <a:t> práva</a:t>
            </a:r>
          </a:p>
          <a:p>
            <a:pPr lvl="2" algn="just">
              <a:lnSpc>
                <a:spcPct val="100000"/>
              </a:lnSpc>
              <a:buFont typeface="Arial" pitchFamily="34" charset="0"/>
              <a:buChar char="•"/>
            </a:pPr>
            <a:r>
              <a:rPr lang="cs-CZ" sz="2400" dirty="0"/>
              <a:t> reparační (kompenzační) – základní</a:t>
            </a:r>
          </a:p>
          <a:p>
            <a:pPr lvl="2" algn="just">
              <a:lnSpc>
                <a:spcPct val="100000"/>
              </a:lnSpc>
              <a:buFont typeface="Arial" pitchFamily="34" charset="0"/>
              <a:buChar char="•"/>
            </a:pPr>
            <a:r>
              <a:rPr lang="cs-CZ" sz="2400" dirty="0"/>
              <a:t> prevenční</a:t>
            </a:r>
          </a:p>
          <a:p>
            <a:pPr lvl="2" algn="just">
              <a:lnSpc>
                <a:spcPct val="100000"/>
              </a:lnSpc>
              <a:buFont typeface="Arial" pitchFamily="34" charset="0"/>
              <a:buChar char="•"/>
            </a:pPr>
            <a:r>
              <a:rPr lang="cs-CZ" sz="2400" dirty="0"/>
              <a:t> usměrňovací</a:t>
            </a:r>
          </a:p>
          <a:p>
            <a:pPr lvl="2" algn="just">
              <a:lnSpc>
                <a:spcPct val="100000"/>
              </a:lnSpc>
              <a:buFont typeface="Arial" pitchFamily="34" charset="0"/>
              <a:buChar char="•"/>
            </a:pPr>
            <a:r>
              <a:rPr lang="cs-CZ" sz="2400" dirty="0"/>
              <a:t> sankční (otázka </a:t>
            </a:r>
            <a:r>
              <a:rPr lang="cs-CZ" sz="2400" dirty="0" err="1"/>
              <a:t>punitive</a:t>
            </a:r>
            <a:r>
              <a:rPr lang="cs-CZ" sz="2400" dirty="0"/>
              <a:t> </a:t>
            </a:r>
            <a:r>
              <a:rPr lang="cs-CZ" sz="2400" dirty="0" err="1"/>
              <a:t>damages</a:t>
            </a:r>
            <a:r>
              <a:rPr lang="cs-CZ" sz="2400" dirty="0"/>
              <a:t>)</a:t>
            </a:r>
          </a:p>
          <a:p>
            <a:pPr lvl="2" algn="just">
              <a:lnSpc>
                <a:spcPct val="100000"/>
              </a:lnSpc>
              <a:buFont typeface="Arial" pitchFamily="34" charset="0"/>
              <a:buChar char="•"/>
            </a:pPr>
            <a:r>
              <a:rPr lang="cs-CZ" sz="2400" dirty="0"/>
              <a:t> ochranná</a:t>
            </a:r>
          </a:p>
          <a:p>
            <a:pPr lvl="2" algn="just">
              <a:lnSpc>
                <a:spcPct val="100000"/>
              </a:lnSpc>
              <a:buFont typeface="Arial" pitchFamily="34" charset="0"/>
              <a:buChar char="•"/>
            </a:pPr>
            <a:r>
              <a:rPr lang="cs-CZ" sz="2400" dirty="0"/>
              <a:t> distribuční</a:t>
            </a:r>
          </a:p>
        </p:txBody>
      </p:sp>
    </p:spTree>
    <p:extLst>
      <p:ext uri="{BB962C8B-B14F-4D97-AF65-F5344CB8AC3E}">
        <p14:creationId xmlns:p14="http://schemas.microsoft.com/office/powerpoint/2010/main" val="12544971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55</a:t>
            </a:fld>
            <a:endParaRPr lang="cs-CZ" altLang="cs-CZ" dirty="0"/>
          </a:p>
        </p:txBody>
      </p:sp>
      <p:sp>
        <p:nvSpPr>
          <p:cNvPr id="4" name="Nadpis 3"/>
          <p:cNvSpPr>
            <a:spLocks noGrp="1"/>
          </p:cNvSpPr>
          <p:nvPr>
            <p:ph type="title"/>
          </p:nvPr>
        </p:nvSpPr>
        <p:spPr/>
        <p:txBody>
          <a:bodyPr>
            <a:normAutofit fontScale="90000"/>
          </a:bodyPr>
          <a:lstStyle/>
          <a:p>
            <a:r>
              <a:rPr lang="cs-CZ" dirty="0"/>
              <a:t>Subjektivní a objektivní odpovědnost </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Subjektivní</a:t>
            </a:r>
          </a:p>
          <a:p>
            <a:pPr lvl="2" algn="just">
              <a:lnSpc>
                <a:spcPct val="150000"/>
              </a:lnSpc>
              <a:buFont typeface="Arial" pitchFamily="34" charset="0"/>
              <a:buChar char="•"/>
            </a:pPr>
            <a:r>
              <a:rPr lang="cs-CZ" sz="2400" dirty="0"/>
              <a:t> odpovědnost za zavinění</a:t>
            </a:r>
          </a:p>
          <a:p>
            <a:pPr lvl="2" algn="just">
              <a:lnSpc>
                <a:spcPct val="150000"/>
              </a:lnSpc>
              <a:buFont typeface="Arial" pitchFamily="34" charset="0"/>
              <a:buChar char="•"/>
            </a:pPr>
            <a:r>
              <a:rPr lang="cs-CZ" sz="2400" dirty="0"/>
              <a:t> historicky starší</a:t>
            </a:r>
          </a:p>
          <a:p>
            <a:pPr lvl="1" algn="just">
              <a:lnSpc>
                <a:spcPct val="150000"/>
              </a:lnSpc>
              <a:buFont typeface="Arial" pitchFamily="34" charset="0"/>
              <a:buChar char="•"/>
            </a:pPr>
            <a:r>
              <a:rPr lang="cs-CZ" sz="2400" dirty="0"/>
              <a:t> Objektivní</a:t>
            </a:r>
          </a:p>
          <a:p>
            <a:pPr lvl="2" algn="just">
              <a:lnSpc>
                <a:spcPct val="150000"/>
              </a:lnSpc>
              <a:buFont typeface="Arial" pitchFamily="34" charset="0"/>
              <a:buChar char="•"/>
            </a:pPr>
            <a:r>
              <a:rPr lang="cs-CZ" sz="2400" dirty="0"/>
              <a:t> odpovědnost bez zavinění (za riziko)</a:t>
            </a:r>
          </a:p>
          <a:p>
            <a:pPr lvl="2" algn="just">
              <a:lnSpc>
                <a:spcPct val="150000"/>
              </a:lnSpc>
              <a:buFont typeface="Arial" pitchFamily="34" charset="0"/>
              <a:buChar char="•"/>
            </a:pPr>
            <a:r>
              <a:rPr lang="cs-CZ" sz="2400" dirty="0"/>
              <a:t> zákaz rozšiřování objektivní odpovědnosti (§ 2895)</a:t>
            </a:r>
          </a:p>
        </p:txBody>
      </p:sp>
    </p:spTree>
    <p:extLst>
      <p:ext uri="{BB962C8B-B14F-4D97-AF65-F5344CB8AC3E}">
        <p14:creationId xmlns:p14="http://schemas.microsoft.com/office/powerpoint/2010/main" val="12544971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56</a:t>
            </a:fld>
            <a:endParaRPr lang="cs-CZ" altLang="cs-CZ" dirty="0"/>
          </a:p>
        </p:txBody>
      </p:sp>
      <p:sp>
        <p:nvSpPr>
          <p:cNvPr id="4" name="Nadpis 3"/>
          <p:cNvSpPr>
            <a:spLocks noGrp="1"/>
          </p:cNvSpPr>
          <p:nvPr>
            <p:ph type="title"/>
          </p:nvPr>
        </p:nvSpPr>
        <p:spPr/>
        <p:txBody>
          <a:bodyPr>
            <a:normAutofit fontScale="90000"/>
          </a:bodyPr>
          <a:lstStyle/>
          <a:p>
            <a:r>
              <a:rPr lang="cs-CZ" dirty="0"/>
              <a:t>Základní předpoklady odpovědnosti za škodu</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Protiprávní jednání</a:t>
            </a:r>
          </a:p>
          <a:p>
            <a:pPr algn="just">
              <a:lnSpc>
                <a:spcPct val="150000"/>
              </a:lnSpc>
              <a:buFont typeface="Arial" pitchFamily="34" charset="0"/>
              <a:buChar char="•"/>
            </a:pPr>
            <a:r>
              <a:rPr lang="cs-CZ" sz="2400" dirty="0"/>
              <a:t> Újma (nemajetková újma a škoda)</a:t>
            </a:r>
          </a:p>
          <a:p>
            <a:pPr algn="just">
              <a:lnSpc>
                <a:spcPct val="150000"/>
              </a:lnSpc>
              <a:buFont typeface="Arial" pitchFamily="34" charset="0"/>
              <a:buChar char="•"/>
            </a:pPr>
            <a:r>
              <a:rPr lang="cs-CZ" sz="2400" dirty="0"/>
              <a:t> Příčinná souvislost (kauzalita)</a:t>
            </a:r>
          </a:p>
          <a:p>
            <a:pPr algn="just">
              <a:lnSpc>
                <a:spcPct val="150000"/>
              </a:lnSpc>
              <a:buFont typeface="Arial" pitchFamily="34" charset="0"/>
              <a:buChar char="•"/>
            </a:pPr>
            <a:r>
              <a:rPr lang="cs-CZ" sz="2400" dirty="0"/>
              <a:t> Zavinění</a:t>
            </a:r>
          </a:p>
        </p:txBody>
      </p:sp>
    </p:spTree>
    <p:extLst>
      <p:ext uri="{BB962C8B-B14F-4D97-AF65-F5344CB8AC3E}">
        <p14:creationId xmlns:p14="http://schemas.microsoft.com/office/powerpoint/2010/main" val="12544971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57</a:t>
            </a:fld>
            <a:endParaRPr lang="cs-CZ" altLang="cs-CZ" dirty="0"/>
          </a:p>
        </p:txBody>
      </p:sp>
      <p:sp>
        <p:nvSpPr>
          <p:cNvPr id="4" name="Nadpis 3"/>
          <p:cNvSpPr>
            <a:spLocks noGrp="1"/>
          </p:cNvSpPr>
          <p:nvPr>
            <p:ph type="title"/>
          </p:nvPr>
        </p:nvSpPr>
        <p:spPr/>
        <p:txBody>
          <a:bodyPr>
            <a:normAutofit fontScale="90000"/>
          </a:bodyPr>
          <a:lstStyle/>
          <a:p>
            <a:r>
              <a:rPr lang="cs-CZ" dirty="0"/>
              <a:t>Generální klauzule</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Úmyslné porušení dobrých mravů </a:t>
            </a:r>
          </a:p>
          <a:p>
            <a:pPr algn="just">
              <a:lnSpc>
                <a:spcPct val="150000"/>
              </a:lnSpc>
              <a:buFont typeface="Arial" pitchFamily="34" charset="0"/>
              <a:buChar char="•"/>
            </a:pPr>
            <a:r>
              <a:rPr lang="cs-CZ" sz="2400" dirty="0"/>
              <a:t> Zaviněné porušení zákona a zásah do absolutního práva</a:t>
            </a:r>
          </a:p>
          <a:p>
            <a:pPr algn="just">
              <a:lnSpc>
                <a:spcPct val="150000"/>
              </a:lnSpc>
              <a:buFont typeface="Arial" pitchFamily="34" charset="0"/>
              <a:buChar char="•"/>
            </a:pPr>
            <a:r>
              <a:rPr lang="cs-CZ" sz="2400" dirty="0"/>
              <a:t> Zaviněné porušení ochranné normy</a:t>
            </a:r>
          </a:p>
          <a:p>
            <a:pPr algn="just">
              <a:lnSpc>
                <a:spcPct val="150000"/>
              </a:lnSpc>
              <a:buFont typeface="Arial" pitchFamily="34" charset="0"/>
              <a:buChar char="•"/>
            </a:pPr>
            <a:r>
              <a:rPr lang="cs-CZ" sz="2400" dirty="0"/>
              <a:t> Porušení smluvní povinnosti</a:t>
            </a:r>
          </a:p>
        </p:txBody>
      </p:sp>
    </p:spTree>
    <p:extLst>
      <p:ext uri="{BB962C8B-B14F-4D97-AF65-F5344CB8AC3E}">
        <p14:creationId xmlns:p14="http://schemas.microsoft.com/office/powerpoint/2010/main" val="12544971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58</a:t>
            </a:fld>
            <a:endParaRPr lang="cs-CZ" altLang="cs-CZ" dirty="0"/>
          </a:p>
        </p:txBody>
      </p:sp>
      <p:sp>
        <p:nvSpPr>
          <p:cNvPr id="4" name="Nadpis 3"/>
          <p:cNvSpPr>
            <a:spLocks noGrp="1"/>
          </p:cNvSpPr>
          <p:nvPr>
            <p:ph type="title"/>
          </p:nvPr>
        </p:nvSpPr>
        <p:spPr/>
        <p:txBody>
          <a:bodyPr>
            <a:normAutofit fontScale="90000"/>
          </a:bodyPr>
          <a:lstStyle/>
          <a:p>
            <a:r>
              <a:rPr lang="cs-CZ" dirty="0"/>
              <a:t>Jednání a jeho protiprávnost</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Protiprávnost – objektivní prvek</a:t>
            </a:r>
          </a:p>
          <a:p>
            <a:pPr algn="just">
              <a:lnSpc>
                <a:spcPct val="150000"/>
              </a:lnSpc>
              <a:buFont typeface="Arial" pitchFamily="34" charset="0"/>
              <a:buChar char="•"/>
            </a:pPr>
            <a:r>
              <a:rPr lang="cs-CZ" sz="2400" dirty="0"/>
              <a:t> Zákazy a příkazy v celém právním řádu</a:t>
            </a:r>
          </a:p>
          <a:p>
            <a:pPr algn="just">
              <a:lnSpc>
                <a:spcPct val="150000"/>
              </a:lnSpc>
              <a:buFont typeface="Arial" pitchFamily="34" charset="0"/>
              <a:buChar char="•"/>
            </a:pPr>
            <a:r>
              <a:rPr lang="cs-CZ" sz="2400" dirty="0"/>
              <a:t> Deliktní právo upravuje pouze Prevenční povinnost § 2900 a násl.</a:t>
            </a:r>
          </a:p>
          <a:p>
            <a:pPr algn="just">
              <a:lnSpc>
                <a:spcPct val="150000"/>
              </a:lnSpc>
              <a:buFont typeface="Arial" pitchFamily="34" charset="0"/>
              <a:buChar char="•"/>
            </a:pPr>
            <a:r>
              <a:rPr lang="cs-CZ" sz="2400" dirty="0"/>
              <a:t> Okolnosti vylučující protiprávnost</a:t>
            </a:r>
          </a:p>
          <a:p>
            <a:pPr lvl="2" algn="just">
              <a:lnSpc>
                <a:spcPct val="100000"/>
              </a:lnSpc>
              <a:buFont typeface="Arial" pitchFamily="34" charset="0"/>
              <a:buChar char="•"/>
            </a:pPr>
            <a:r>
              <a:rPr lang="cs-CZ" sz="2400" dirty="0"/>
              <a:t> Plnění zákonné povinnosti</a:t>
            </a:r>
          </a:p>
          <a:p>
            <a:pPr lvl="2" algn="just">
              <a:lnSpc>
                <a:spcPct val="100000"/>
              </a:lnSpc>
              <a:buFont typeface="Arial" pitchFamily="34" charset="0"/>
              <a:buChar char="•"/>
            </a:pPr>
            <a:r>
              <a:rPr lang="cs-CZ" sz="2400" dirty="0"/>
              <a:t> Zvláštní soukromoprávní oprávnění</a:t>
            </a:r>
          </a:p>
          <a:p>
            <a:pPr lvl="2" algn="just">
              <a:lnSpc>
                <a:spcPct val="100000"/>
              </a:lnSpc>
              <a:buFont typeface="Arial" pitchFamily="34" charset="0"/>
              <a:buChar char="•"/>
            </a:pPr>
            <a:r>
              <a:rPr lang="cs-CZ" sz="2400" dirty="0"/>
              <a:t> Svolení poškozeného</a:t>
            </a:r>
          </a:p>
          <a:p>
            <a:pPr lvl="2" algn="just">
              <a:lnSpc>
                <a:spcPct val="100000"/>
              </a:lnSpc>
              <a:buFont typeface="Arial" pitchFamily="34" charset="0"/>
              <a:buChar char="•"/>
            </a:pPr>
            <a:r>
              <a:rPr lang="cs-CZ" sz="2400" dirty="0"/>
              <a:t> Svépomoc</a:t>
            </a:r>
          </a:p>
          <a:p>
            <a:pPr lvl="2" algn="just">
              <a:lnSpc>
                <a:spcPct val="100000"/>
              </a:lnSpc>
              <a:buFont typeface="Arial" pitchFamily="34" charset="0"/>
              <a:buChar char="•"/>
            </a:pPr>
            <a:r>
              <a:rPr lang="cs-CZ" sz="2400" dirty="0"/>
              <a:t> Nutná obrana</a:t>
            </a:r>
          </a:p>
          <a:p>
            <a:pPr lvl="2" algn="just">
              <a:lnSpc>
                <a:spcPct val="100000"/>
              </a:lnSpc>
              <a:buFont typeface="Arial" pitchFamily="34" charset="0"/>
              <a:buChar char="•"/>
            </a:pPr>
            <a:r>
              <a:rPr lang="cs-CZ" sz="2400" dirty="0"/>
              <a:t> Krajní nouze</a:t>
            </a:r>
          </a:p>
        </p:txBody>
      </p:sp>
    </p:spTree>
    <p:extLst>
      <p:ext uri="{BB962C8B-B14F-4D97-AF65-F5344CB8AC3E}">
        <p14:creationId xmlns:p14="http://schemas.microsoft.com/office/powerpoint/2010/main" val="29935151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59</a:t>
            </a:fld>
            <a:endParaRPr lang="cs-CZ" altLang="cs-CZ" dirty="0"/>
          </a:p>
        </p:txBody>
      </p:sp>
      <p:sp>
        <p:nvSpPr>
          <p:cNvPr id="4" name="Nadpis 3"/>
          <p:cNvSpPr>
            <a:spLocks noGrp="1"/>
          </p:cNvSpPr>
          <p:nvPr>
            <p:ph type="title"/>
          </p:nvPr>
        </p:nvSpPr>
        <p:spPr/>
        <p:txBody>
          <a:bodyPr>
            <a:normAutofit fontScale="90000"/>
          </a:bodyPr>
          <a:lstStyle/>
          <a:p>
            <a:r>
              <a:rPr lang="cs-CZ" dirty="0"/>
              <a:t>Příčinná souvislost</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Faktická (přirozená) kauzalita </a:t>
            </a:r>
          </a:p>
          <a:p>
            <a:pPr algn="just">
              <a:lnSpc>
                <a:spcPct val="150000"/>
              </a:lnSpc>
              <a:buFont typeface="Arial" pitchFamily="34" charset="0"/>
              <a:buChar char="•"/>
            </a:pPr>
            <a:r>
              <a:rPr lang="cs-CZ" sz="2400" dirty="0"/>
              <a:t> Teorie podmínky</a:t>
            </a:r>
          </a:p>
          <a:p>
            <a:pPr lvl="2" algn="just">
              <a:lnSpc>
                <a:spcPct val="150000"/>
              </a:lnSpc>
              <a:buFont typeface="Arial" pitchFamily="34" charset="0"/>
              <a:buChar char="•"/>
            </a:pPr>
            <a:r>
              <a:rPr lang="cs-CZ" sz="2400" dirty="0"/>
              <a:t> </a:t>
            </a:r>
            <a:r>
              <a:rPr lang="cs-CZ" sz="2400" dirty="0" err="1"/>
              <a:t>Conditio</a:t>
            </a:r>
            <a:r>
              <a:rPr lang="cs-CZ" sz="2400" dirty="0"/>
              <a:t> sine </a:t>
            </a:r>
            <a:r>
              <a:rPr lang="cs-CZ" sz="2400" dirty="0" err="1"/>
              <a:t>qua</a:t>
            </a:r>
            <a:r>
              <a:rPr lang="cs-CZ" sz="2400" dirty="0"/>
              <a:t> non</a:t>
            </a:r>
          </a:p>
          <a:p>
            <a:pPr lvl="1" algn="just">
              <a:lnSpc>
                <a:spcPct val="150000"/>
              </a:lnSpc>
              <a:buFont typeface="Arial" pitchFamily="34" charset="0"/>
              <a:buChar char="•"/>
            </a:pPr>
            <a:r>
              <a:rPr lang="cs-CZ" sz="2400" dirty="0"/>
              <a:t> Právní kauzalita (přičítání)</a:t>
            </a:r>
          </a:p>
          <a:p>
            <a:pPr lvl="2" algn="just">
              <a:lnSpc>
                <a:spcPct val="100000"/>
              </a:lnSpc>
              <a:buFont typeface="Arial" pitchFamily="34" charset="0"/>
              <a:buChar char="•"/>
            </a:pPr>
            <a:r>
              <a:rPr lang="cs-CZ" sz="2400" dirty="0"/>
              <a:t> rozumná předvídatelnost</a:t>
            </a:r>
          </a:p>
          <a:p>
            <a:pPr lvl="2" algn="just">
              <a:lnSpc>
                <a:spcPct val="100000"/>
              </a:lnSpc>
              <a:buFont typeface="Arial" pitchFamily="34" charset="0"/>
              <a:buChar char="•"/>
            </a:pPr>
            <a:r>
              <a:rPr lang="cs-CZ" sz="2400" dirty="0"/>
              <a:t> pravděpodobnost</a:t>
            </a:r>
          </a:p>
          <a:p>
            <a:pPr lvl="2" algn="just">
              <a:lnSpc>
                <a:spcPct val="100000"/>
              </a:lnSpc>
              <a:buFont typeface="Arial" pitchFamily="34" charset="0"/>
              <a:buChar char="•"/>
            </a:pPr>
            <a:r>
              <a:rPr lang="cs-CZ" sz="2400" dirty="0"/>
              <a:t> adekvátní příčinná souvislost</a:t>
            </a:r>
          </a:p>
          <a:p>
            <a:pPr lvl="3" algn="just">
              <a:lnSpc>
                <a:spcPct val="100000"/>
              </a:lnSpc>
              <a:buFont typeface="Arial" pitchFamily="34" charset="0"/>
              <a:buChar char="•"/>
            </a:pPr>
            <a:r>
              <a:rPr lang="cs-CZ" sz="2400" dirty="0"/>
              <a:t> skutečnost musí být obecně způsobilá s vyšší mírou pravděpodobnosti přivodit daný následek</a:t>
            </a:r>
          </a:p>
          <a:p>
            <a:pPr lvl="3" algn="just">
              <a:lnSpc>
                <a:spcPct val="100000"/>
              </a:lnSpc>
              <a:buFont typeface="Arial" pitchFamily="34" charset="0"/>
              <a:buChar char="•"/>
            </a:pPr>
            <a:r>
              <a:rPr lang="cs-CZ" sz="2400" dirty="0"/>
              <a:t> nutno vyřadit skutečnosti, které daný následek přivodí jen provázáním s mimořádnými okolnostmi</a:t>
            </a:r>
          </a:p>
        </p:txBody>
      </p:sp>
    </p:spTree>
    <p:extLst>
      <p:ext uri="{BB962C8B-B14F-4D97-AF65-F5344CB8AC3E}">
        <p14:creationId xmlns:p14="http://schemas.microsoft.com/office/powerpoint/2010/main" val="1645939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742225-0EB4-4C7E-8620-27AF1089C869}"/>
              </a:ext>
            </a:extLst>
          </p:cNvPr>
          <p:cNvSpPr>
            <a:spLocks noGrp="1"/>
          </p:cNvSpPr>
          <p:nvPr>
            <p:ph type="title"/>
          </p:nvPr>
        </p:nvSpPr>
        <p:spPr/>
        <p:txBody>
          <a:bodyPr>
            <a:normAutofit fontScale="90000"/>
          </a:bodyPr>
          <a:lstStyle/>
          <a:p>
            <a:pPr algn="ctr">
              <a:defRPr/>
            </a:pPr>
            <a:r>
              <a:rPr lang="cs-CZ" sz="4800" dirty="0"/>
              <a:t>OSOBY FYZICKÉ I.</a:t>
            </a:r>
            <a:br>
              <a:rPr lang="cs-CZ" sz="4800" dirty="0"/>
            </a:br>
            <a:r>
              <a:rPr lang="cs-CZ" sz="4800" dirty="0"/>
              <a:t>Právní osobnost</a:t>
            </a:r>
          </a:p>
        </p:txBody>
      </p:sp>
      <p:sp>
        <p:nvSpPr>
          <p:cNvPr id="11267" name="Zástupný symbol pro obsah 2">
            <a:extLst>
              <a:ext uri="{FF2B5EF4-FFF2-40B4-BE49-F238E27FC236}">
                <a16:creationId xmlns:a16="http://schemas.microsoft.com/office/drawing/2014/main" id="{BDC738BA-BD76-4580-AB00-CF6D1A5363D4}"/>
              </a:ext>
            </a:extLst>
          </p:cNvPr>
          <p:cNvSpPr>
            <a:spLocks noGrp="1"/>
          </p:cNvSpPr>
          <p:nvPr>
            <p:ph idx="1"/>
          </p:nvPr>
        </p:nvSpPr>
        <p:spPr/>
        <p:txBody>
          <a:bodyPr/>
          <a:lstStyle/>
          <a:p>
            <a:pPr marL="285750" indent="-285750" algn="just">
              <a:lnSpc>
                <a:spcPct val="100000"/>
              </a:lnSpc>
              <a:buFont typeface="Arial" panose="020B0604020202020204" pitchFamily="34" charset="0"/>
              <a:buChar char="•"/>
            </a:pPr>
            <a:r>
              <a:rPr lang="cs-CZ" altLang="cs-CZ" sz="2000" dirty="0"/>
              <a:t>Člověk má právní osobnost od narození až do smrti (§ 23). </a:t>
            </a:r>
            <a:r>
              <a:rPr lang="cs-CZ" altLang="cs-CZ" sz="2000" i="1" dirty="0"/>
              <a:t>Nenarozené dítě</a:t>
            </a:r>
            <a:r>
              <a:rPr lang="cs-CZ" altLang="cs-CZ" sz="2000" dirty="0">
                <a:solidFill>
                  <a:srgbClr val="FF0000"/>
                </a:solidFill>
              </a:rPr>
              <a:t> </a:t>
            </a:r>
            <a:r>
              <a:rPr lang="cs-CZ" altLang="cs-CZ" sz="2000" dirty="0"/>
              <a:t>za podmínek: v souladu s jeho zájmy, pokud bylo prokazatelně počato a narodí se živé.</a:t>
            </a:r>
          </a:p>
          <a:p>
            <a:pPr marL="285750" indent="-285750" algn="just">
              <a:lnSpc>
                <a:spcPct val="100000"/>
              </a:lnSpc>
              <a:buFont typeface="Arial" panose="020B0604020202020204" pitchFamily="34" charset="0"/>
              <a:buChar char="•"/>
            </a:pPr>
            <a:r>
              <a:rPr lang="cs-CZ" altLang="cs-CZ" sz="2000" b="1" dirty="0"/>
              <a:t>Smrt člověka</a:t>
            </a:r>
            <a:r>
              <a:rPr lang="cs-CZ" altLang="cs-CZ" sz="2000" dirty="0"/>
              <a:t> průkaz veřejnou listinou vystavenou po prohlédnutí těla mrtvého stanoveným způsobem (§ 26 odst. 1). Nelze-li tělo mrtvého prohlédnout, nahrazuje tento důkaz smrti rozhodnutí soudu o prohlášení člověka za mrtvého, pokud tento byl účasten takové události, že se jeho smrt vzhledem k okolnostem jeví jako jistá. Přitom soud v rozhodnutí určí den, který platí za den smrti takového člověka (§ 26 odst. 2)</a:t>
            </a:r>
          </a:p>
          <a:p>
            <a:pPr marL="285750" indent="-285750" algn="just">
              <a:lnSpc>
                <a:spcPct val="100000"/>
              </a:lnSpc>
              <a:buFont typeface="Arial" panose="020B0604020202020204" pitchFamily="34" charset="0"/>
              <a:buChar char="•"/>
            </a:pPr>
            <a:r>
              <a:rPr lang="cs-CZ" altLang="cs-CZ" sz="2000" dirty="0"/>
              <a:t>Nezvěstnost a domněnka smrti</a:t>
            </a:r>
          </a:p>
          <a:p>
            <a:pPr marL="285750" indent="-285750" algn="just">
              <a:lnSpc>
                <a:spcPct val="100000"/>
              </a:lnSpc>
              <a:buFont typeface="Arial" panose="020B0604020202020204" pitchFamily="34" charset="0"/>
              <a:buChar char="•"/>
            </a:pPr>
            <a:r>
              <a:rPr lang="cs-CZ" altLang="cs-CZ" sz="2000" dirty="0"/>
              <a:t>Změna pohlaví člověka nastává chirurgickým zákrokem „při současném znemožnění reprodukční funkce a přeměně pohlavních orgánů“ (§ 29).</a:t>
            </a:r>
          </a:p>
          <a:p>
            <a:pPr marL="285750" indent="-285750" algn="just">
              <a:lnSpc>
                <a:spcPct val="100000"/>
              </a:lnSpc>
              <a:buFont typeface="Arial" panose="020B0604020202020204" pitchFamily="34" charset="0"/>
              <a:buChar char="•"/>
            </a:pPr>
            <a:r>
              <a:rPr lang="cs-CZ" altLang="cs-CZ" sz="2000" dirty="0"/>
              <a:t>Součástí právní osobnosti jsou jméno a bydliště člověka, dále také pseudonym</a:t>
            </a:r>
          </a:p>
          <a:p>
            <a:pPr algn="just"/>
            <a:endParaRPr lang="cs-CZ" altLang="cs-CZ" sz="1600" dirty="0"/>
          </a:p>
          <a:p>
            <a:pPr algn="just"/>
            <a:endParaRPr lang="cs-CZ" altLang="cs-CZ" sz="1600" dirty="0"/>
          </a:p>
          <a:p>
            <a:endParaRPr lang="cs-CZ" altLang="cs-CZ" dirty="0"/>
          </a:p>
          <a:p>
            <a:endParaRPr lang="cs-CZ" altLang="cs-CZ" dirty="0"/>
          </a:p>
        </p:txBody>
      </p:sp>
      <p:sp>
        <p:nvSpPr>
          <p:cNvPr id="3" name="Zástupný symbol pro zápatí 2">
            <a:extLst>
              <a:ext uri="{FF2B5EF4-FFF2-40B4-BE49-F238E27FC236}">
                <a16:creationId xmlns:a16="http://schemas.microsoft.com/office/drawing/2014/main" id="{C070F371-F874-461B-87F0-9B044DBE861F}"/>
              </a:ext>
            </a:extLst>
          </p:cNvPr>
          <p:cNvSpPr>
            <a:spLocks noGrp="1"/>
          </p:cNvSpPr>
          <p:nvPr>
            <p:ph type="ftr" sz="quarter" idx="11"/>
          </p:nvPr>
        </p:nvSpPr>
        <p:spPr/>
        <p:txBody>
          <a:bodyPr/>
          <a:lstStyle/>
          <a:p>
            <a:pPr>
              <a:defRPr/>
            </a:pPr>
            <a:r>
              <a:rPr lang="cs-CZ"/>
              <a:t>Základy soukromého práva</a:t>
            </a:r>
          </a:p>
        </p:txBody>
      </p:sp>
      <p:sp>
        <p:nvSpPr>
          <p:cNvPr id="4" name="Zástupný symbol pro číslo snímku 3">
            <a:extLst>
              <a:ext uri="{FF2B5EF4-FFF2-40B4-BE49-F238E27FC236}">
                <a16:creationId xmlns:a16="http://schemas.microsoft.com/office/drawing/2014/main" id="{C2E617B6-8DDC-4D02-86EF-0E85012DF13B}"/>
              </a:ext>
            </a:extLst>
          </p:cNvPr>
          <p:cNvSpPr>
            <a:spLocks noGrp="1"/>
          </p:cNvSpPr>
          <p:nvPr>
            <p:ph type="sldNum" sz="quarter" idx="12"/>
          </p:nvPr>
        </p:nvSpPr>
        <p:spPr/>
        <p:txBody>
          <a:bodyPr/>
          <a:lstStyle/>
          <a:p>
            <a:pPr>
              <a:defRPr/>
            </a:pPr>
            <a:fld id="{1B94C90B-A1F7-4535-8D27-DF2D7B2B6FC9}" type="slidenum">
              <a:rPr lang="cs-CZ" altLang="cs-CZ" smtClean="0"/>
              <a:pPr>
                <a:defRPr/>
              </a:pPr>
              <a:t>6</a:t>
            </a:fld>
            <a:endParaRPr lang="cs-CZ" altLang="cs-CZ"/>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60</a:t>
            </a:fld>
            <a:endParaRPr lang="cs-CZ" altLang="cs-CZ" dirty="0"/>
          </a:p>
        </p:txBody>
      </p:sp>
      <p:sp>
        <p:nvSpPr>
          <p:cNvPr id="4" name="Nadpis 3"/>
          <p:cNvSpPr>
            <a:spLocks noGrp="1"/>
          </p:cNvSpPr>
          <p:nvPr>
            <p:ph type="title"/>
          </p:nvPr>
        </p:nvSpPr>
        <p:spPr/>
        <p:txBody>
          <a:bodyPr>
            <a:normAutofit fontScale="90000"/>
          </a:bodyPr>
          <a:lstStyle/>
          <a:p>
            <a:r>
              <a:rPr lang="cs-CZ" dirty="0"/>
              <a:t>Zavinění</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00000"/>
              </a:lnSpc>
              <a:buFont typeface="Arial" pitchFamily="34" charset="0"/>
              <a:buChar char="•"/>
            </a:pPr>
            <a:r>
              <a:rPr lang="cs-CZ" sz="2400" dirty="0"/>
              <a:t> Psychický vztah škůdce k vlastnímu jednání příčícímu se objektivnímu právu</a:t>
            </a:r>
          </a:p>
          <a:p>
            <a:pPr algn="just">
              <a:lnSpc>
                <a:spcPct val="100000"/>
              </a:lnSpc>
              <a:buFont typeface="Arial" pitchFamily="34" charset="0"/>
              <a:buChar char="•"/>
            </a:pPr>
            <a:r>
              <a:rPr lang="cs-CZ" sz="2400" dirty="0"/>
              <a:t> Hodnocení dle rozumového a volního prvku</a:t>
            </a:r>
          </a:p>
          <a:p>
            <a:pPr algn="just">
              <a:lnSpc>
                <a:spcPct val="100000"/>
              </a:lnSpc>
              <a:buFont typeface="Arial" pitchFamily="34" charset="0"/>
              <a:buChar char="•"/>
            </a:pPr>
            <a:r>
              <a:rPr lang="cs-CZ" sz="2400" dirty="0"/>
              <a:t> Úmysl</a:t>
            </a:r>
          </a:p>
          <a:p>
            <a:pPr lvl="2" algn="just">
              <a:lnSpc>
                <a:spcPct val="100000"/>
              </a:lnSpc>
              <a:buFont typeface="Arial" pitchFamily="34" charset="0"/>
              <a:buChar char="•"/>
            </a:pPr>
            <a:r>
              <a:rPr lang="cs-CZ" sz="2400" dirty="0"/>
              <a:t> Přímý – věděl a chtěl</a:t>
            </a:r>
          </a:p>
          <a:p>
            <a:pPr lvl="2" algn="just">
              <a:lnSpc>
                <a:spcPct val="100000"/>
              </a:lnSpc>
              <a:buFont typeface="Arial" pitchFamily="34" charset="0"/>
              <a:buChar char="•"/>
            </a:pPr>
            <a:r>
              <a:rPr lang="cs-CZ" sz="2400" dirty="0"/>
              <a:t> Nepřímý – věděl a pro případ, že normu poruší s tím byl srozuměn</a:t>
            </a:r>
          </a:p>
          <a:p>
            <a:pPr lvl="1" algn="just">
              <a:lnSpc>
                <a:spcPct val="100000"/>
              </a:lnSpc>
              <a:buFont typeface="Arial" pitchFamily="34" charset="0"/>
              <a:buChar char="•"/>
            </a:pPr>
            <a:r>
              <a:rPr lang="cs-CZ" sz="2400" dirty="0"/>
              <a:t> Nedbalost</a:t>
            </a:r>
          </a:p>
          <a:p>
            <a:pPr lvl="2" algn="just">
              <a:lnSpc>
                <a:spcPct val="100000"/>
              </a:lnSpc>
              <a:buFont typeface="Arial" pitchFamily="34" charset="0"/>
              <a:buChar char="•"/>
            </a:pPr>
            <a:r>
              <a:rPr lang="cs-CZ" sz="2400" dirty="0"/>
              <a:t> Vědomá – věděl, že může normu porušit, avšak bez přiměřených důvodů spoléhal na to, že se tak nestane</a:t>
            </a:r>
          </a:p>
          <a:p>
            <a:pPr lvl="2" algn="just">
              <a:lnSpc>
                <a:spcPct val="100000"/>
              </a:lnSpc>
              <a:buFont typeface="Arial" pitchFamily="34" charset="0"/>
              <a:buChar char="•"/>
            </a:pPr>
            <a:r>
              <a:rPr lang="cs-CZ" sz="2400" dirty="0"/>
              <a:t> Nevědomá – nevěděl, že může normu porušit, ač to vědět měl a mohl</a:t>
            </a:r>
          </a:p>
          <a:p>
            <a:pPr lvl="1" algn="just">
              <a:lnSpc>
                <a:spcPct val="100000"/>
              </a:lnSpc>
              <a:buFont typeface="Arial" pitchFamily="34" charset="0"/>
              <a:buChar char="•"/>
            </a:pPr>
            <a:r>
              <a:rPr lang="cs-CZ" sz="2400" dirty="0"/>
              <a:t> Hrubá nedbalost – vyšší stupeň intenzity</a:t>
            </a:r>
          </a:p>
          <a:p>
            <a:pPr lvl="1" algn="just">
              <a:lnSpc>
                <a:spcPct val="100000"/>
              </a:lnSpc>
              <a:buFont typeface="Arial" pitchFamily="34" charset="0"/>
              <a:buChar char="•"/>
            </a:pPr>
            <a:r>
              <a:rPr lang="cs-CZ" sz="2400" dirty="0"/>
              <a:t> Presumpce zavinění</a:t>
            </a:r>
          </a:p>
        </p:txBody>
      </p:sp>
    </p:spTree>
    <p:extLst>
      <p:ext uri="{BB962C8B-B14F-4D97-AF65-F5344CB8AC3E}">
        <p14:creationId xmlns:p14="http://schemas.microsoft.com/office/powerpoint/2010/main" val="22348897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61</a:t>
            </a:fld>
            <a:endParaRPr lang="cs-CZ" altLang="cs-CZ" dirty="0"/>
          </a:p>
        </p:txBody>
      </p:sp>
      <p:sp>
        <p:nvSpPr>
          <p:cNvPr id="4" name="Nadpis 3"/>
          <p:cNvSpPr>
            <a:spLocks noGrp="1"/>
          </p:cNvSpPr>
          <p:nvPr>
            <p:ph type="title"/>
          </p:nvPr>
        </p:nvSpPr>
        <p:spPr/>
        <p:txBody>
          <a:bodyPr>
            <a:normAutofit fontScale="90000"/>
          </a:bodyPr>
          <a:lstStyle/>
          <a:p>
            <a:r>
              <a:rPr lang="cs-CZ" dirty="0"/>
              <a:t>Deliktní způsobilost</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intelektuální a volní vyspělost</a:t>
            </a:r>
          </a:p>
          <a:p>
            <a:pPr algn="just">
              <a:lnSpc>
                <a:spcPct val="150000"/>
              </a:lnSpc>
              <a:buFont typeface="Arial" pitchFamily="34" charset="0"/>
              <a:buChar char="•"/>
            </a:pPr>
            <a:r>
              <a:rPr lang="cs-CZ" sz="2400" dirty="0"/>
              <a:t> nezpůsobilý</a:t>
            </a:r>
          </a:p>
          <a:p>
            <a:pPr lvl="2" algn="just">
              <a:lnSpc>
                <a:spcPct val="150000"/>
              </a:lnSpc>
              <a:buFont typeface="Arial" pitchFamily="34" charset="0"/>
              <a:buChar char="•"/>
            </a:pPr>
            <a:r>
              <a:rPr lang="cs-CZ" sz="2400" dirty="0"/>
              <a:t> nedostatek věku</a:t>
            </a:r>
          </a:p>
          <a:p>
            <a:pPr lvl="2" algn="just">
              <a:lnSpc>
                <a:spcPct val="150000"/>
              </a:lnSpc>
              <a:buFont typeface="Arial" pitchFamily="34" charset="0"/>
              <a:buChar char="•"/>
            </a:pPr>
            <a:r>
              <a:rPr lang="cs-CZ" sz="2400" dirty="0"/>
              <a:t> následkem soudního rozhodnutí pro duševní poruchu</a:t>
            </a:r>
          </a:p>
          <a:p>
            <a:pPr lvl="2" algn="just">
              <a:lnSpc>
                <a:spcPct val="150000"/>
              </a:lnSpc>
              <a:buFont typeface="Arial" pitchFamily="34" charset="0"/>
              <a:buChar char="•"/>
            </a:pPr>
            <a:r>
              <a:rPr lang="cs-CZ" sz="2400" dirty="0"/>
              <a:t> následkem duševní poruchy působící během způsobení škody</a:t>
            </a:r>
          </a:p>
        </p:txBody>
      </p:sp>
    </p:spTree>
    <p:extLst>
      <p:ext uri="{BB962C8B-B14F-4D97-AF65-F5344CB8AC3E}">
        <p14:creationId xmlns:p14="http://schemas.microsoft.com/office/powerpoint/2010/main" val="9542607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62</a:t>
            </a:fld>
            <a:endParaRPr lang="cs-CZ" altLang="cs-CZ" dirty="0"/>
          </a:p>
        </p:txBody>
      </p:sp>
      <p:sp>
        <p:nvSpPr>
          <p:cNvPr id="4" name="Nadpis 3"/>
          <p:cNvSpPr>
            <a:spLocks noGrp="1"/>
          </p:cNvSpPr>
          <p:nvPr>
            <p:ph type="title"/>
          </p:nvPr>
        </p:nvSpPr>
        <p:spPr/>
        <p:txBody>
          <a:bodyPr>
            <a:normAutofit fontScale="90000"/>
          </a:bodyPr>
          <a:lstStyle/>
          <a:p>
            <a:r>
              <a:rPr lang="cs-CZ" dirty="0"/>
              <a:t>Zvláštní úprava - Systematika</a:t>
            </a:r>
          </a:p>
        </p:txBody>
      </p:sp>
      <p:sp>
        <p:nvSpPr>
          <p:cNvPr id="5" name="Zástupný symbol pro text 4"/>
          <p:cNvSpPr>
            <a:spLocks noGrp="1"/>
          </p:cNvSpPr>
          <p:nvPr>
            <p:ph type="body" sz="quarter" idx="12"/>
          </p:nvPr>
        </p:nvSpPr>
        <p:spPr>
          <a:xfrm>
            <a:off x="720000" y="1447800"/>
            <a:ext cx="10753200" cy="4384200"/>
          </a:xfrm>
        </p:spPr>
        <p:txBody>
          <a:bodyPr numCol="2"/>
          <a:lstStyle/>
          <a:p>
            <a:pPr algn="just">
              <a:lnSpc>
                <a:spcPct val="100000"/>
              </a:lnSpc>
              <a:buFont typeface="Arial" pitchFamily="34" charset="0"/>
              <a:buChar char="•"/>
            </a:pPr>
            <a:r>
              <a:rPr lang="cs-CZ" sz="2400" dirty="0"/>
              <a:t> Škoda způsobená tím, kdo nemůže posoudit následky svého jednání</a:t>
            </a:r>
          </a:p>
          <a:p>
            <a:pPr algn="just">
              <a:lnSpc>
                <a:spcPct val="100000"/>
              </a:lnSpc>
              <a:buFont typeface="Arial" pitchFamily="34" charset="0"/>
              <a:buChar char="•"/>
            </a:pPr>
            <a:r>
              <a:rPr lang="cs-CZ" sz="2400" dirty="0"/>
              <a:t> Škoda způsobená osobou s nebezpečnými vlastnostmi</a:t>
            </a:r>
          </a:p>
          <a:p>
            <a:pPr algn="just">
              <a:lnSpc>
                <a:spcPct val="100000"/>
              </a:lnSpc>
              <a:buFont typeface="Arial" pitchFamily="34" charset="0"/>
              <a:buChar char="•"/>
            </a:pPr>
            <a:r>
              <a:rPr lang="cs-CZ" sz="2400" dirty="0"/>
              <a:t> Škoda z provozní činnosti</a:t>
            </a:r>
          </a:p>
          <a:p>
            <a:pPr algn="just">
              <a:lnSpc>
                <a:spcPct val="100000"/>
              </a:lnSpc>
              <a:buFont typeface="Arial" pitchFamily="34" charset="0"/>
              <a:buChar char="•"/>
            </a:pPr>
            <a:r>
              <a:rPr lang="cs-CZ" sz="2400" dirty="0"/>
              <a:t> Škoda způsobená provozem zvlášť nebezpečným</a:t>
            </a:r>
          </a:p>
          <a:p>
            <a:pPr algn="just">
              <a:lnSpc>
                <a:spcPct val="100000"/>
              </a:lnSpc>
              <a:buFont typeface="Arial" pitchFamily="34" charset="0"/>
              <a:buChar char="•"/>
            </a:pPr>
            <a:r>
              <a:rPr lang="cs-CZ" sz="2400" dirty="0"/>
              <a:t> Škoda na nemovité věci</a:t>
            </a:r>
          </a:p>
          <a:p>
            <a:pPr algn="just">
              <a:lnSpc>
                <a:spcPct val="100000"/>
              </a:lnSpc>
              <a:buFont typeface="Arial" pitchFamily="34" charset="0"/>
              <a:buChar char="•"/>
            </a:pPr>
            <a:r>
              <a:rPr lang="cs-CZ" sz="2400" dirty="0"/>
              <a:t> Škoda z provozu dopravních prostředků</a:t>
            </a:r>
          </a:p>
          <a:p>
            <a:pPr algn="just">
              <a:lnSpc>
                <a:spcPct val="100000"/>
              </a:lnSpc>
              <a:buFont typeface="Arial" pitchFamily="34" charset="0"/>
              <a:buChar char="•"/>
            </a:pPr>
            <a:r>
              <a:rPr lang="cs-CZ" sz="2400" dirty="0"/>
              <a:t> Škod způsobená zvířetem</a:t>
            </a:r>
          </a:p>
          <a:p>
            <a:pPr algn="just">
              <a:lnSpc>
                <a:spcPct val="100000"/>
              </a:lnSpc>
              <a:buFont typeface="Arial" pitchFamily="34" charset="0"/>
              <a:buChar char="•"/>
            </a:pPr>
            <a:r>
              <a:rPr lang="cs-CZ" sz="2400" dirty="0"/>
              <a:t> Škoda způsobená věcí</a:t>
            </a:r>
          </a:p>
          <a:p>
            <a:pPr algn="just">
              <a:lnSpc>
                <a:spcPct val="100000"/>
              </a:lnSpc>
              <a:buFont typeface="Arial" pitchFamily="34" charset="0"/>
              <a:buChar char="•"/>
            </a:pPr>
            <a:r>
              <a:rPr lang="cs-CZ" sz="2400" dirty="0"/>
              <a:t> Škoda způsobená vadou výrobku</a:t>
            </a:r>
          </a:p>
          <a:p>
            <a:pPr algn="just">
              <a:lnSpc>
                <a:spcPct val="100000"/>
              </a:lnSpc>
              <a:buFont typeface="Arial" pitchFamily="34" charset="0"/>
              <a:buChar char="•"/>
            </a:pPr>
            <a:r>
              <a:rPr lang="cs-CZ" sz="2400" dirty="0"/>
              <a:t> Škoda na převzaté věci</a:t>
            </a:r>
          </a:p>
          <a:p>
            <a:pPr algn="just">
              <a:lnSpc>
                <a:spcPct val="100000"/>
              </a:lnSpc>
              <a:buFont typeface="Arial" pitchFamily="34" charset="0"/>
              <a:buChar char="•"/>
            </a:pPr>
            <a:r>
              <a:rPr lang="cs-CZ" sz="2400" dirty="0"/>
              <a:t> Škoda na odložené věci</a:t>
            </a:r>
          </a:p>
          <a:p>
            <a:pPr algn="just">
              <a:lnSpc>
                <a:spcPct val="100000"/>
              </a:lnSpc>
              <a:buFont typeface="Arial" pitchFamily="34" charset="0"/>
              <a:buChar char="•"/>
            </a:pPr>
            <a:r>
              <a:rPr lang="cs-CZ" sz="2400" dirty="0"/>
              <a:t> Škoda na vnesené věci</a:t>
            </a:r>
          </a:p>
          <a:p>
            <a:pPr algn="just">
              <a:lnSpc>
                <a:spcPct val="100000"/>
              </a:lnSpc>
              <a:buFont typeface="Arial" pitchFamily="34" charset="0"/>
              <a:buChar char="•"/>
            </a:pPr>
            <a:r>
              <a:rPr lang="cs-CZ" sz="2400" dirty="0"/>
              <a:t> Škoda způsobená informací nebo radou</a:t>
            </a:r>
          </a:p>
          <a:p>
            <a:pPr algn="just">
              <a:lnSpc>
                <a:spcPct val="100000"/>
              </a:lnSpc>
              <a:buFont typeface="Arial" pitchFamily="34" charset="0"/>
              <a:buChar char="•"/>
            </a:pPr>
            <a:r>
              <a:rPr lang="cs-CZ" sz="2400" dirty="0"/>
              <a:t> Škoda způsobená při výkonu veřejné moci – zákon č. 82/1998 Sb.</a:t>
            </a:r>
          </a:p>
        </p:txBody>
      </p:sp>
    </p:spTree>
    <p:extLst>
      <p:ext uri="{BB962C8B-B14F-4D97-AF65-F5344CB8AC3E}">
        <p14:creationId xmlns:p14="http://schemas.microsoft.com/office/powerpoint/2010/main" val="32101552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63</a:t>
            </a:fld>
            <a:endParaRPr lang="cs-CZ" altLang="cs-CZ" dirty="0"/>
          </a:p>
        </p:txBody>
      </p:sp>
      <p:sp>
        <p:nvSpPr>
          <p:cNvPr id="4" name="Nadpis 3"/>
          <p:cNvSpPr>
            <a:spLocks noGrp="1"/>
          </p:cNvSpPr>
          <p:nvPr>
            <p:ph type="title"/>
          </p:nvPr>
        </p:nvSpPr>
        <p:spPr/>
        <p:txBody>
          <a:bodyPr>
            <a:normAutofit fontScale="90000"/>
          </a:bodyPr>
          <a:lstStyle/>
          <a:p>
            <a:r>
              <a:rPr lang="cs-CZ" dirty="0"/>
              <a:t>Způsob a rozsah náhrady škody</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Přednost má naturální restituce (uvedení do předešlého stavu) před relutární kompenzací (peněžitá náhrada)</a:t>
            </a:r>
          </a:p>
          <a:p>
            <a:pPr lvl="2" algn="just">
              <a:lnSpc>
                <a:spcPct val="150000"/>
              </a:lnSpc>
              <a:buFont typeface="Arial" pitchFamily="34" charset="0"/>
              <a:buChar char="•"/>
            </a:pPr>
            <a:r>
              <a:rPr lang="cs-CZ" sz="2400" dirty="0"/>
              <a:t> Poškozený však může upřednostnit relutární kompenzaci</a:t>
            </a:r>
          </a:p>
          <a:p>
            <a:pPr lvl="1" algn="just">
              <a:lnSpc>
                <a:spcPct val="150000"/>
              </a:lnSpc>
              <a:buFont typeface="Arial" pitchFamily="34" charset="0"/>
              <a:buChar char="•"/>
            </a:pPr>
            <a:r>
              <a:rPr lang="cs-CZ" sz="2400" dirty="0"/>
              <a:t> Hradí se skutečná škoda a ušlý zisk</a:t>
            </a:r>
          </a:p>
          <a:p>
            <a:pPr lvl="1" algn="just">
              <a:lnSpc>
                <a:spcPct val="150000"/>
              </a:lnSpc>
              <a:buFont typeface="Arial" pitchFamily="34" charset="0"/>
              <a:buChar char="•"/>
            </a:pPr>
            <a:r>
              <a:rPr lang="cs-CZ" sz="2400" dirty="0"/>
              <a:t> Moderační právo soudu</a:t>
            </a:r>
          </a:p>
        </p:txBody>
      </p:sp>
    </p:spTree>
    <p:extLst>
      <p:ext uri="{BB962C8B-B14F-4D97-AF65-F5344CB8AC3E}">
        <p14:creationId xmlns:p14="http://schemas.microsoft.com/office/powerpoint/2010/main" val="31350013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64</a:t>
            </a:fld>
            <a:endParaRPr lang="cs-CZ" altLang="cs-CZ" dirty="0"/>
          </a:p>
        </p:txBody>
      </p:sp>
      <p:sp>
        <p:nvSpPr>
          <p:cNvPr id="4" name="Nadpis 3"/>
          <p:cNvSpPr>
            <a:spLocks noGrp="1"/>
          </p:cNvSpPr>
          <p:nvPr>
            <p:ph type="title"/>
          </p:nvPr>
        </p:nvSpPr>
        <p:spPr/>
        <p:txBody>
          <a:bodyPr>
            <a:normAutofit fontScale="90000"/>
          </a:bodyPr>
          <a:lstStyle/>
          <a:p>
            <a:r>
              <a:rPr lang="cs-CZ" dirty="0"/>
              <a:t>Odčinění nemajetkové újmy</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Přiměřené zadostiučinění (satisfakce)</a:t>
            </a:r>
          </a:p>
          <a:p>
            <a:pPr algn="just">
              <a:lnSpc>
                <a:spcPct val="150000"/>
              </a:lnSpc>
              <a:buFont typeface="Arial" pitchFamily="34" charset="0"/>
              <a:buChar char="•"/>
            </a:pPr>
            <a:r>
              <a:rPr lang="cs-CZ" sz="2400" dirty="0"/>
              <a:t> Morální</a:t>
            </a:r>
          </a:p>
          <a:p>
            <a:pPr lvl="2" algn="just">
              <a:lnSpc>
                <a:spcPct val="150000"/>
              </a:lnSpc>
              <a:buFont typeface="Arial" pitchFamily="34" charset="0"/>
              <a:buChar char="•"/>
            </a:pPr>
            <a:r>
              <a:rPr lang="cs-CZ" sz="2400" dirty="0"/>
              <a:t> Omluva</a:t>
            </a:r>
          </a:p>
          <a:p>
            <a:pPr lvl="2" algn="just">
              <a:lnSpc>
                <a:spcPct val="150000"/>
              </a:lnSpc>
              <a:buFont typeface="Arial" pitchFamily="34" charset="0"/>
              <a:buChar char="•"/>
            </a:pPr>
            <a:r>
              <a:rPr lang="cs-CZ" sz="2400" dirty="0"/>
              <a:t> Konstatování porušení práva</a:t>
            </a:r>
          </a:p>
          <a:p>
            <a:pPr algn="just">
              <a:lnSpc>
                <a:spcPct val="150000"/>
              </a:lnSpc>
              <a:buFont typeface="Arial" pitchFamily="34" charset="0"/>
              <a:buChar char="•"/>
            </a:pPr>
            <a:r>
              <a:rPr lang="cs-CZ" sz="2400" dirty="0"/>
              <a:t> V penězích</a:t>
            </a:r>
          </a:p>
          <a:p>
            <a:pPr algn="just">
              <a:lnSpc>
                <a:spcPct val="150000"/>
              </a:lnSpc>
            </a:pPr>
            <a:endParaRPr lang="cs-CZ" sz="2400" dirty="0"/>
          </a:p>
        </p:txBody>
      </p:sp>
    </p:spTree>
    <p:extLst>
      <p:ext uri="{BB962C8B-B14F-4D97-AF65-F5344CB8AC3E}">
        <p14:creationId xmlns:p14="http://schemas.microsoft.com/office/powerpoint/2010/main" val="16128650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65</a:t>
            </a:fld>
            <a:endParaRPr lang="cs-CZ" altLang="cs-CZ" dirty="0"/>
          </a:p>
        </p:txBody>
      </p:sp>
      <p:sp>
        <p:nvSpPr>
          <p:cNvPr id="4" name="Nadpis 3"/>
          <p:cNvSpPr>
            <a:spLocks noGrp="1"/>
          </p:cNvSpPr>
          <p:nvPr>
            <p:ph type="title"/>
          </p:nvPr>
        </p:nvSpPr>
        <p:spPr/>
        <p:txBody>
          <a:bodyPr>
            <a:normAutofit fontScale="90000"/>
          </a:bodyPr>
          <a:lstStyle/>
          <a:p>
            <a:r>
              <a:rPr lang="cs-CZ" dirty="0"/>
              <a:t>Náhrada při újmě na přirozených právech člověka</a:t>
            </a:r>
          </a:p>
        </p:txBody>
      </p:sp>
      <p:sp>
        <p:nvSpPr>
          <p:cNvPr id="5" name="Zástupný symbol pro text 4"/>
          <p:cNvSpPr>
            <a:spLocks noGrp="1"/>
          </p:cNvSpPr>
          <p:nvPr>
            <p:ph type="body" sz="quarter" idx="12"/>
          </p:nvPr>
        </p:nvSpPr>
        <p:spPr>
          <a:xfrm>
            <a:off x="720000" y="1447800"/>
            <a:ext cx="10753200" cy="4384200"/>
          </a:xfrm>
        </p:spPr>
        <p:txBody>
          <a:bodyPr numCol="2"/>
          <a:lstStyle/>
          <a:p>
            <a:pPr algn="just">
              <a:lnSpc>
                <a:spcPct val="150000"/>
              </a:lnSpc>
              <a:buFont typeface="Arial" pitchFamily="34" charset="0"/>
              <a:buChar char="•"/>
            </a:pPr>
            <a:r>
              <a:rPr lang="cs-CZ" sz="2400" dirty="0"/>
              <a:t> § 2956 generální klauzule</a:t>
            </a:r>
          </a:p>
          <a:p>
            <a:pPr algn="just">
              <a:lnSpc>
                <a:spcPct val="150000"/>
              </a:lnSpc>
              <a:buFont typeface="Arial" pitchFamily="34" charset="0"/>
              <a:buChar char="•"/>
            </a:pPr>
            <a:r>
              <a:rPr lang="cs-CZ" sz="2400" dirty="0"/>
              <a:t> § 2958 újma na zdraví</a:t>
            </a:r>
          </a:p>
          <a:p>
            <a:pPr lvl="2" algn="just">
              <a:lnSpc>
                <a:spcPct val="150000"/>
              </a:lnSpc>
              <a:buFont typeface="Arial" pitchFamily="34" charset="0"/>
              <a:buChar char="•"/>
            </a:pPr>
            <a:r>
              <a:rPr lang="cs-CZ" sz="2400" dirty="0"/>
              <a:t> </a:t>
            </a:r>
            <a:r>
              <a:rPr lang="cs-CZ" sz="2000" dirty="0"/>
              <a:t>bolest</a:t>
            </a:r>
          </a:p>
          <a:p>
            <a:pPr lvl="2" algn="just">
              <a:lnSpc>
                <a:spcPct val="150000"/>
              </a:lnSpc>
              <a:buFont typeface="Arial" pitchFamily="34" charset="0"/>
              <a:buChar char="•"/>
            </a:pPr>
            <a:r>
              <a:rPr lang="cs-CZ" sz="2000" dirty="0"/>
              <a:t> ztížení společenského uplatnění</a:t>
            </a:r>
          </a:p>
          <a:p>
            <a:pPr lvl="2" algn="just">
              <a:lnSpc>
                <a:spcPct val="150000"/>
              </a:lnSpc>
              <a:buFont typeface="Arial" pitchFamily="34" charset="0"/>
              <a:buChar char="•"/>
            </a:pPr>
            <a:r>
              <a:rPr lang="cs-CZ" sz="2000" dirty="0"/>
              <a:t> metodika Nejvyššího soudu</a:t>
            </a:r>
          </a:p>
          <a:p>
            <a:pPr lvl="1" algn="just">
              <a:lnSpc>
                <a:spcPct val="150000"/>
              </a:lnSpc>
              <a:buFont typeface="Arial" pitchFamily="34" charset="0"/>
              <a:buChar char="•"/>
            </a:pPr>
            <a:r>
              <a:rPr lang="cs-CZ" sz="2400" dirty="0"/>
              <a:t> § 2959 sekundární oběti</a:t>
            </a:r>
          </a:p>
          <a:p>
            <a:pPr lvl="1" algn="just">
              <a:lnSpc>
                <a:spcPct val="150000"/>
              </a:lnSpc>
              <a:buFont typeface="Arial" pitchFamily="34" charset="0"/>
              <a:buChar char="•"/>
            </a:pPr>
            <a:endParaRPr lang="cs-CZ" sz="2400" dirty="0"/>
          </a:p>
          <a:p>
            <a:pPr lvl="1" algn="just">
              <a:lnSpc>
                <a:spcPct val="150000"/>
              </a:lnSpc>
            </a:pPr>
            <a:endParaRPr lang="cs-CZ" sz="2400" dirty="0"/>
          </a:p>
          <a:p>
            <a:pPr lvl="1" algn="just">
              <a:lnSpc>
                <a:spcPct val="150000"/>
              </a:lnSpc>
              <a:buFont typeface="Arial" pitchFamily="34" charset="0"/>
              <a:buChar char="•"/>
            </a:pPr>
            <a:r>
              <a:rPr lang="cs-CZ" sz="2400" dirty="0"/>
              <a:t> Další práva</a:t>
            </a:r>
          </a:p>
          <a:p>
            <a:pPr lvl="2" algn="just">
              <a:lnSpc>
                <a:spcPct val="100000"/>
              </a:lnSpc>
              <a:buFont typeface="Arial" pitchFamily="34" charset="0"/>
              <a:buChar char="•"/>
            </a:pPr>
            <a:r>
              <a:rPr lang="cs-CZ" sz="2400" dirty="0"/>
              <a:t> </a:t>
            </a:r>
            <a:r>
              <a:rPr lang="cs-CZ" sz="2000" dirty="0"/>
              <a:t>náklady spojené s péčí o zdraví</a:t>
            </a:r>
          </a:p>
          <a:p>
            <a:pPr lvl="2" algn="just">
              <a:lnSpc>
                <a:spcPct val="100000"/>
              </a:lnSpc>
              <a:buFont typeface="Arial" pitchFamily="34" charset="0"/>
              <a:buChar char="•"/>
            </a:pPr>
            <a:r>
              <a:rPr lang="cs-CZ" sz="2000" dirty="0"/>
              <a:t> náklady pohřbu</a:t>
            </a:r>
          </a:p>
          <a:p>
            <a:pPr lvl="2" algn="just">
              <a:lnSpc>
                <a:spcPct val="100000"/>
              </a:lnSpc>
              <a:buFont typeface="Arial" pitchFamily="34" charset="0"/>
              <a:buChar char="•"/>
            </a:pPr>
            <a:r>
              <a:rPr lang="cs-CZ" sz="2000" dirty="0"/>
              <a:t> náhrada za ztrátu na výdělku</a:t>
            </a:r>
          </a:p>
          <a:p>
            <a:pPr lvl="2" algn="just">
              <a:lnSpc>
                <a:spcPct val="100000"/>
              </a:lnSpc>
              <a:buFont typeface="Arial" pitchFamily="34" charset="0"/>
              <a:buChar char="•"/>
            </a:pPr>
            <a:r>
              <a:rPr lang="cs-CZ" sz="2000" dirty="0"/>
              <a:t> náhrada za ztrátu na důchodu</a:t>
            </a:r>
          </a:p>
          <a:p>
            <a:pPr lvl="2" algn="just">
              <a:lnSpc>
                <a:spcPct val="100000"/>
              </a:lnSpc>
              <a:buFont typeface="Arial" pitchFamily="34" charset="0"/>
              <a:buChar char="•"/>
            </a:pPr>
            <a:r>
              <a:rPr lang="cs-CZ" sz="2000" dirty="0"/>
              <a:t> náhrada bezplatně poskytované práce</a:t>
            </a:r>
          </a:p>
          <a:p>
            <a:pPr lvl="2" algn="just">
              <a:lnSpc>
                <a:spcPct val="100000"/>
              </a:lnSpc>
              <a:buFont typeface="Arial" pitchFamily="34" charset="0"/>
              <a:buChar char="•"/>
            </a:pPr>
            <a:r>
              <a:rPr lang="cs-CZ" sz="2000" dirty="0"/>
              <a:t> náhrada nákladů na výživu pozůstalým</a:t>
            </a:r>
          </a:p>
          <a:p>
            <a:pPr lvl="2" algn="just">
              <a:lnSpc>
                <a:spcPct val="100000"/>
              </a:lnSpc>
              <a:buFont typeface="Arial" pitchFamily="34" charset="0"/>
              <a:buChar char="•"/>
            </a:pPr>
            <a:r>
              <a:rPr lang="cs-CZ" sz="2000" dirty="0"/>
              <a:t> odbytné</a:t>
            </a:r>
            <a:endParaRPr lang="cs-CZ" sz="2400" dirty="0"/>
          </a:p>
          <a:p>
            <a:pPr algn="just">
              <a:lnSpc>
                <a:spcPct val="150000"/>
              </a:lnSpc>
            </a:pPr>
            <a:endParaRPr lang="cs-CZ" sz="2400" dirty="0"/>
          </a:p>
        </p:txBody>
      </p:sp>
    </p:spTree>
    <p:extLst>
      <p:ext uri="{BB962C8B-B14F-4D97-AF65-F5344CB8AC3E}">
        <p14:creationId xmlns:p14="http://schemas.microsoft.com/office/powerpoint/2010/main" val="39152437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66</a:t>
            </a:fld>
            <a:endParaRPr lang="cs-CZ" altLang="cs-CZ" dirty="0"/>
          </a:p>
        </p:txBody>
      </p:sp>
      <p:sp>
        <p:nvSpPr>
          <p:cNvPr id="4" name="Nadpis 3"/>
          <p:cNvSpPr>
            <a:spLocks noGrp="1"/>
          </p:cNvSpPr>
          <p:nvPr>
            <p:ph type="title"/>
          </p:nvPr>
        </p:nvSpPr>
        <p:spPr/>
        <p:txBody>
          <a:bodyPr>
            <a:normAutofit fontScale="90000"/>
          </a:bodyPr>
          <a:lstStyle/>
          <a:p>
            <a:r>
              <a:rPr lang="cs-CZ" dirty="0"/>
              <a:t>Bezdůvodné obohacení</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Generální klauzule: Kdo se na úkor jiného bez spravedlivého důvodu obohatí, musí ochuzenému vydat, oč se obohatil</a:t>
            </a:r>
          </a:p>
          <a:p>
            <a:pPr algn="just">
              <a:lnSpc>
                <a:spcPct val="150000"/>
              </a:lnSpc>
              <a:buFont typeface="Arial" pitchFamily="34" charset="0"/>
              <a:buChar char="•"/>
            </a:pPr>
            <a:r>
              <a:rPr lang="cs-CZ" sz="2400" dirty="0"/>
              <a:t> Předpoklady</a:t>
            </a:r>
          </a:p>
          <a:p>
            <a:pPr lvl="2" algn="just">
              <a:lnSpc>
                <a:spcPct val="150000"/>
              </a:lnSpc>
              <a:buFont typeface="Arial" pitchFamily="34" charset="0"/>
              <a:buChar char="•"/>
            </a:pPr>
            <a:r>
              <a:rPr lang="cs-CZ" sz="2400" dirty="0"/>
              <a:t> bezdůvodnost</a:t>
            </a:r>
          </a:p>
          <a:p>
            <a:pPr lvl="2" algn="just">
              <a:lnSpc>
                <a:spcPct val="150000"/>
              </a:lnSpc>
              <a:buFont typeface="Arial" pitchFamily="34" charset="0"/>
              <a:buChar char="•"/>
            </a:pPr>
            <a:r>
              <a:rPr lang="cs-CZ" sz="2400" dirty="0"/>
              <a:t> obohacení</a:t>
            </a:r>
          </a:p>
          <a:p>
            <a:pPr lvl="2" algn="just">
              <a:lnSpc>
                <a:spcPct val="150000"/>
              </a:lnSpc>
              <a:buFont typeface="Arial" pitchFamily="34" charset="0"/>
              <a:buChar char="•"/>
            </a:pPr>
            <a:r>
              <a:rPr lang="cs-CZ" sz="2400" dirty="0"/>
              <a:t> ochuzení</a:t>
            </a:r>
          </a:p>
          <a:p>
            <a:pPr lvl="2" algn="just">
              <a:lnSpc>
                <a:spcPct val="150000"/>
              </a:lnSpc>
              <a:buFont typeface="Arial" pitchFamily="34" charset="0"/>
              <a:buChar char="•"/>
            </a:pPr>
            <a:r>
              <a:rPr lang="cs-CZ" sz="2400" dirty="0"/>
              <a:t> nexus</a:t>
            </a:r>
          </a:p>
          <a:p>
            <a:pPr algn="just">
              <a:lnSpc>
                <a:spcPct val="150000"/>
              </a:lnSpc>
            </a:pPr>
            <a:endParaRPr lang="cs-CZ" sz="2400" dirty="0"/>
          </a:p>
        </p:txBody>
      </p:sp>
    </p:spTree>
    <p:extLst>
      <p:ext uri="{BB962C8B-B14F-4D97-AF65-F5344CB8AC3E}">
        <p14:creationId xmlns:p14="http://schemas.microsoft.com/office/powerpoint/2010/main" val="24843056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67</a:t>
            </a:fld>
            <a:endParaRPr lang="cs-CZ" altLang="cs-CZ" dirty="0"/>
          </a:p>
        </p:txBody>
      </p:sp>
      <p:sp>
        <p:nvSpPr>
          <p:cNvPr id="4" name="Nadpis 3"/>
          <p:cNvSpPr>
            <a:spLocks noGrp="1"/>
          </p:cNvSpPr>
          <p:nvPr>
            <p:ph type="title"/>
          </p:nvPr>
        </p:nvSpPr>
        <p:spPr/>
        <p:txBody>
          <a:bodyPr>
            <a:normAutofit fontScale="90000"/>
          </a:bodyPr>
          <a:lstStyle/>
          <a:p>
            <a:r>
              <a:rPr lang="cs-CZ" dirty="0"/>
              <a:t>Jednotlivé skutkové podstaty BO</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Plnění bez právního důvodu </a:t>
            </a:r>
          </a:p>
          <a:p>
            <a:pPr algn="just">
              <a:lnSpc>
                <a:spcPct val="150000"/>
              </a:lnSpc>
              <a:buFont typeface="Arial" pitchFamily="34" charset="0"/>
              <a:buChar char="•"/>
            </a:pPr>
            <a:r>
              <a:rPr lang="cs-CZ" sz="2400" dirty="0"/>
              <a:t> Plnění z neplatného právního důvodu</a:t>
            </a:r>
          </a:p>
          <a:p>
            <a:pPr algn="just">
              <a:lnSpc>
                <a:spcPct val="150000"/>
              </a:lnSpc>
              <a:buFont typeface="Arial" pitchFamily="34" charset="0"/>
              <a:buChar char="•"/>
            </a:pPr>
            <a:r>
              <a:rPr lang="cs-CZ" sz="2400" dirty="0"/>
              <a:t> Plnění z právního důvodu, který odpadl</a:t>
            </a:r>
          </a:p>
          <a:p>
            <a:pPr algn="just">
              <a:lnSpc>
                <a:spcPct val="150000"/>
              </a:lnSpc>
              <a:buFont typeface="Arial" pitchFamily="34" charset="0"/>
              <a:buChar char="•"/>
            </a:pPr>
            <a:r>
              <a:rPr lang="cs-CZ" sz="2400" dirty="0"/>
              <a:t> Protiprávní užití cizí hodnoty</a:t>
            </a:r>
          </a:p>
          <a:p>
            <a:pPr algn="just">
              <a:lnSpc>
                <a:spcPct val="150000"/>
              </a:lnSpc>
              <a:buFont typeface="Arial" pitchFamily="34" charset="0"/>
              <a:buChar char="•"/>
            </a:pPr>
            <a:r>
              <a:rPr lang="cs-CZ" sz="2400" dirty="0"/>
              <a:t> Plnění za jiného</a:t>
            </a:r>
          </a:p>
          <a:p>
            <a:pPr algn="just">
              <a:lnSpc>
                <a:spcPct val="150000"/>
              </a:lnSpc>
            </a:pPr>
            <a:endParaRPr lang="cs-CZ" sz="2400" dirty="0"/>
          </a:p>
        </p:txBody>
      </p:sp>
    </p:spTree>
    <p:extLst>
      <p:ext uri="{BB962C8B-B14F-4D97-AF65-F5344CB8AC3E}">
        <p14:creationId xmlns:p14="http://schemas.microsoft.com/office/powerpoint/2010/main" val="33959884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Základy soukromého práva</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68</a:t>
            </a:fld>
            <a:endParaRPr lang="cs-CZ" altLang="cs-CZ" dirty="0"/>
          </a:p>
        </p:txBody>
      </p:sp>
      <p:sp>
        <p:nvSpPr>
          <p:cNvPr id="5" name="Zástupný symbol pro text 4"/>
          <p:cNvSpPr>
            <a:spLocks noGrp="1"/>
          </p:cNvSpPr>
          <p:nvPr>
            <p:ph type="body" sz="quarter" idx="12"/>
          </p:nvPr>
        </p:nvSpPr>
        <p:spPr>
          <a:xfrm>
            <a:off x="720000" y="1447800"/>
            <a:ext cx="10753200" cy="4384200"/>
          </a:xfrm>
        </p:spPr>
        <p:txBody>
          <a:bodyPr numCol="1"/>
          <a:lstStyle/>
          <a:p>
            <a:pPr algn="ctr">
              <a:lnSpc>
                <a:spcPct val="150000"/>
              </a:lnSpc>
              <a:spcBef>
                <a:spcPct val="0"/>
              </a:spcBef>
            </a:pPr>
            <a:endParaRPr lang="cs-CZ" altLang="cs-CZ" sz="5400" i="1" kern="1200" dirty="0">
              <a:solidFill>
                <a:schemeClr val="tx2"/>
              </a:solidFill>
              <a:latin typeface="+mj-lt"/>
            </a:endParaRPr>
          </a:p>
          <a:p>
            <a:pPr algn="ctr">
              <a:lnSpc>
                <a:spcPct val="150000"/>
              </a:lnSpc>
              <a:spcBef>
                <a:spcPct val="0"/>
              </a:spcBef>
            </a:pPr>
            <a:r>
              <a:rPr lang="cs-CZ" altLang="cs-CZ" sz="5400" i="1" kern="1200" dirty="0">
                <a:solidFill>
                  <a:schemeClr val="tx2"/>
                </a:solidFill>
                <a:latin typeface="+mj-lt"/>
              </a:rPr>
              <a:t>Děkuji za pozornost</a:t>
            </a:r>
          </a:p>
        </p:txBody>
      </p:sp>
    </p:spTree>
    <p:extLst>
      <p:ext uri="{BB962C8B-B14F-4D97-AF65-F5344CB8AC3E}">
        <p14:creationId xmlns:p14="http://schemas.microsoft.com/office/powerpoint/2010/main" val="3059584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75A840-AD88-43BF-9F3D-000839A3E5BA}"/>
              </a:ext>
            </a:extLst>
          </p:cNvPr>
          <p:cNvSpPr>
            <a:spLocks noGrp="1"/>
          </p:cNvSpPr>
          <p:nvPr>
            <p:ph type="title"/>
          </p:nvPr>
        </p:nvSpPr>
        <p:spPr>
          <a:xfrm>
            <a:off x="2438400" y="285751"/>
            <a:ext cx="7772400" cy="1141413"/>
          </a:xfrm>
        </p:spPr>
        <p:txBody>
          <a:bodyPr>
            <a:normAutofit fontScale="90000"/>
          </a:bodyPr>
          <a:lstStyle/>
          <a:p>
            <a:pPr algn="ctr">
              <a:defRPr/>
            </a:pPr>
            <a:r>
              <a:rPr lang="cs-CZ" sz="4300" dirty="0"/>
              <a:t>OSOBY FYZICKÉ II. </a:t>
            </a:r>
            <a:br>
              <a:rPr lang="cs-CZ" sz="4300" dirty="0"/>
            </a:br>
            <a:r>
              <a:rPr lang="cs-CZ" sz="4000" dirty="0"/>
              <a:t>Svéprávnost a </a:t>
            </a:r>
            <a:r>
              <a:rPr lang="cs-CZ" sz="4000" dirty="0" err="1"/>
              <a:t>deliktní</a:t>
            </a:r>
            <a:r>
              <a:rPr lang="cs-CZ" sz="4000" dirty="0"/>
              <a:t> způsobilost</a:t>
            </a:r>
          </a:p>
        </p:txBody>
      </p:sp>
      <p:sp>
        <p:nvSpPr>
          <p:cNvPr id="3" name="Zástupný symbol pro obsah 2">
            <a:extLst>
              <a:ext uri="{FF2B5EF4-FFF2-40B4-BE49-F238E27FC236}">
                <a16:creationId xmlns:a16="http://schemas.microsoft.com/office/drawing/2014/main" id="{97030D63-E97F-44F2-B29C-02B06990462A}"/>
              </a:ext>
            </a:extLst>
          </p:cNvPr>
          <p:cNvSpPr>
            <a:spLocks noGrp="1"/>
          </p:cNvSpPr>
          <p:nvPr>
            <p:ph idx="1"/>
          </p:nvPr>
        </p:nvSpPr>
        <p:spPr/>
        <p:txBody>
          <a:bodyPr>
            <a:normAutofit fontScale="85000" lnSpcReduction="10000"/>
          </a:bodyPr>
          <a:lstStyle/>
          <a:p>
            <a:pPr marL="457200" indent="-457200">
              <a:lnSpc>
                <a:spcPct val="110000"/>
              </a:lnSpc>
              <a:buFont typeface="Arial" panose="020B0604020202020204" pitchFamily="34" charset="0"/>
              <a:buChar char="•"/>
              <a:defRPr/>
            </a:pPr>
            <a:r>
              <a:rPr lang="cs-CZ" sz="3300" dirty="0">
                <a:solidFill>
                  <a:schemeClr val="tx2"/>
                </a:solidFill>
              </a:rPr>
              <a:t>Svéprávnost:</a:t>
            </a:r>
          </a:p>
          <a:p>
            <a:pPr marL="285750" indent="-285750">
              <a:lnSpc>
                <a:spcPct val="110000"/>
              </a:lnSpc>
              <a:buFont typeface="Arial" panose="020B0604020202020204" pitchFamily="34" charset="0"/>
              <a:buChar char="•"/>
              <a:defRPr/>
            </a:pPr>
            <a:r>
              <a:rPr lang="cs-CZ" sz="1700" b="1" dirty="0">
                <a:solidFill>
                  <a:schemeClr val="accent2"/>
                </a:solidFill>
              </a:rPr>
              <a:t>Plné svéprávnosti</a:t>
            </a:r>
            <a:r>
              <a:rPr lang="cs-CZ" sz="1700" dirty="0"/>
              <a:t> se nabývá:</a:t>
            </a:r>
          </a:p>
          <a:p>
            <a:pPr marL="1200150" lvl="2" indent="-285750">
              <a:lnSpc>
                <a:spcPct val="110000"/>
              </a:lnSpc>
              <a:buFont typeface="Arial" panose="020B0604020202020204" pitchFamily="34" charset="0"/>
              <a:buChar char="•"/>
              <a:defRPr/>
            </a:pPr>
            <a:r>
              <a:rPr lang="cs-CZ" sz="1700" dirty="0"/>
              <a:t>Zletilostí, tj. dovršením 18. roku věku (§ 30 odst. 1)</a:t>
            </a:r>
          </a:p>
          <a:p>
            <a:pPr marL="1200150" lvl="2" indent="-285750">
              <a:lnSpc>
                <a:spcPct val="110000"/>
              </a:lnSpc>
              <a:buFont typeface="Arial" panose="020B0604020202020204" pitchFamily="34" charset="0"/>
              <a:buChar char="•"/>
              <a:defRPr/>
            </a:pPr>
            <a:r>
              <a:rPr lang="cs-CZ" sz="1700" dirty="0"/>
              <a:t>Před nabytím zletilosti se plné svéprávnosti nabývá:</a:t>
            </a:r>
          </a:p>
          <a:p>
            <a:pPr marL="1657350" lvl="3" indent="-285750">
              <a:lnSpc>
                <a:spcPct val="110000"/>
              </a:lnSpc>
              <a:buFont typeface="Arial" panose="020B0604020202020204" pitchFamily="34" charset="0"/>
              <a:buChar char="•"/>
              <a:defRPr/>
            </a:pPr>
            <a:r>
              <a:rPr lang="cs-CZ" sz="1700" dirty="0"/>
              <a:t>Přiznáním svéprávnosti soudem (emancipací) na návrh nezletilého se souhlasem zákonného zástupce, nebo na návrh zákonného zástupce se souhlasem nezletilého (§ 37), </a:t>
            </a:r>
          </a:p>
          <a:p>
            <a:pPr marL="1657350" lvl="3" indent="-285750">
              <a:lnSpc>
                <a:spcPct val="110000"/>
              </a:lnSpc>
              <a:buFont typeface="Arial" panose="020B0604020202020204" pitchFamily="34" charset="0"/>
              <a:buChar char="•"/>
              <a:defRPr/>
            </a:pPr>
            <a:r>
              <a:rPr lang="cs-CZ" sz="1700" dirty="0"/>
              <a:t>uzavřením manželství; takto nabytá svéprávnost se neztrácí ani zánikem manželství, ani jeho prohlášením za neplatné (§ 30 odst. 2).</a:t>
            </a:r>
          </a:p>
          <a:p>
            <a:pPr marL="285750" indent="-285750">
              <a:lnSpc>
                <a:spcPct val="110000"/>
              </a:lnSpc>
              <a:buFont typeface="Arial" panose="020B0604020202020204" pitchFamily="34" charset="0"/>
              <a:buChar char="•"/>
              <a:defRPr/>
            </a:pPr>
            <a:r>
              <a:rPr lang="cs-CZ" sz="1700" b="1" dirty="0">
                <a:solidFill>
                  <a:schemeClr val="accent2"/>
                </a:solidFill>
              </a:rPr>
              <a:t>Nezletilí:</a:t>
            </a:r>
          </a:p>
          <a:p>
            <a:pPr marL="1200150" lvl="2" indent="-285750">
              <a:lnSpc>
                <a:spcPct val="110000"/>
              </a:lnSpc>
              <a:buFont typeface="Arial" panose="020B0604020202020204" pitchFamily="34" charset="0"/>
              <a:buChar char="•"/>
              <a:defRPr/>
            </a:pPr>
            <a:r>
              <a:rPr lang="cs-CZ" sz="1700" i="1" dirty="0"/>
              <a:t>Má se za to</a:t>
            </a:r>
            <a:r>
              <a:rPr lang="cs-CZ" sz="1700" dirty="0"/>
              <a:t>, že jsou způsobilí k právním jednáním svou povahou přiměřeným rozumové a volní vyspělosti jejich věku</a:t>
            </a:r>
          </a:p>
          <a:p>
            <a:pPr marL="1200150" lvl="2" indent="-285750">
              <a:lnSpc>
                <a:spcPct val="110000"/>
              </a:lnSpc>
              <a:buFont typeface="Arial" panose="020B0604020202020204" pitchFamily="34" charset="0"/>
              <a:buChar char="•"/>
              <a:defRPr/>
            </a:pPr>
            <a:r>
              <a:rPr lang="cs-CZ" sz="1700" dirty="0"/>
              <a:t>Mohou získat omezenou způsobilost jednat udělením souhlasu zákonným zástupcem (je-li jich více, kterýmkoli z nich) ve shodě se zvyklostmi soukromého života k určitému právnímu jednání nebo k dosažení určitého účelu (§ 32).</a:t>
            </a:r>
          </a:p>
          <a:p>
            <a:pPr marL="285750" lvl="1" indent="-285750">
              <a:lnSpc>
                <a:spcPct val="110000"/>
              </a:lnSpc>
              <a:buFont typeface="Arial" panose="020B0604020202020204" pitchFamily="34" charset="0"/>
              <a:buChar char="•"/>
              <a:defRPr/>
            </a:pPr>
            <a:r>
              <a:rPr lang="cs-CZ" sz="3300" dirty="0">
                <a:solidFill>
                  <a:schemeClr val="tx2"/>
                </a:solidFill>
              </a:rPr>
              <a:t>Deliktní způsobilost:</a:t>
            </a:r>
          </a:p>
          <a:p>
            <a:pPr marL="285750" lvl="1" indent="-285750">
              <a:lnSpc>
                <a:spcPct val="110000"/>
              </a:lnSpc>
              <a:buFont typeface="Arial" panose="020B0604020202020204" pitchFamily="34" charset="0"/>
              <a:buChar char="•"/>
              <a:defRPr/>
            </a:pPr>
            <a:r>
              <a:rPr lang="cs-CZ" dirty="0"/>
              <a:t>předpokladem je rozumová a volní vyspělost</a:t>
            </a:r>
          </a:p>
          <a:p>
            <a:pPr marL="285750" lvl="1" indent="-285750">
              <a:lnSpc>
                <a:spcPct val="110000"/>
              </a:lnSpc>
              <a:buFont typeface="Arial" panose="020B0604020202020204" pitchFamily="34" charset="0"/>
              <a:buChar char="•"/>
              <a:defRPr/>
            </a:pPr>
            <a:r>
              <a:rPr lang="cs-CZ" dirty="0"/>
              <a:t>zavedena hranice 13 let, u níž v případě způsobení škody vzniká odpovědnost nezletilého pouze za výjimečných podmínek (§ 2920 odst. 3)</a:t>
            </a:r>
          </a:p>
        </p:txBody>
      </p:sp>
      <p:sp>
        <p:nvSpPr>
          <p:cNvPr id="4" name="Zástupný symbol pro zápatí 3">
            <a:extLst>
              <a:ext uri="{FF2B5EF4-FFF2-40B4-BE49-F238E27FC236}">
                <a16:creationId xmlns:a16="http://schemas.microsoft.com/office/drawing/2014/main" id="{B7B236E9-443C-487A-9F69-E7A266D1F01F}"/>
              </a:ext>
            </a:extLst>
          </p:cNvPr>
          <p:cNvSpPr>
            <a:spLocks noGrp="1"/>
          </p:cNvSpPr>
          <p:nvPr>
            <p:ph type="ftr" sz="quarter" idx="11"/>
          </p:nvPr>
        </p:nvSpPr>
        <p:spPr/>
        <p:txBody>
          <a:bodyPr/>
          <a:lstStyle/>
          <a:p>
            <a:pPr>
              <a:defRPr/>
            </a:pPr>
            <a:r>
              <a:rPr lang="cs-CZ"/>
              <a:t>Základy soukromého práva</a:t>
            </a:r>
          </a:p>
        </p:txBody>
      </p:sp>
      <p:sp>
        <p:nvSpPr>
          <p:cNvPr id="5" name="Zástupný symbol pro číslo snímku 4">
            <a:extLst>
              <a:ext uri="{FF2B5EF4-FFF2-40B4-BE49-F238E27FC236}">
                <a16:creationId xmlns:a16="http://schemas.microsoft.com/office/drawing/2014/main" id="{AEC7B35D-DC89-4BDB-8F01-960CAAFF13AC}"/>
              </a:ext>
            </a:extLst>
          </p:cNvPr>
          <p:cNvSpPr>
            <a:spLocks noGrp="1"/>
          </p:cNvSpPr>
          <p:nvPr>
            <p:ph type="sldNum" sz="quarter" idx="12"/>
          </p:nvPr>
        </p:nvSpPr>
        <p:spPr/>
        <p:txBody>
          <a:bodyPr/>
          <a:lstStyle/>
          <a:p>
            <a:pPr>
              <a:defRPr/>
            </a:pPr>
            <a:fld id="{1B94C90B-A1F7-4535-8D27-DF2D7B2B6FC9}" type="slidenum">
              <a:rPr lang="cs-CZ" altLang="cs-CZ" smtClean="0"/>
              <a:pPr>
                <a:defRPr/>
              </a:pPr>
              <a:t>7</a:t>
            </a:fld>
            <a:endParaRPr lang="cs-CZ" altLang="cs-CZ"/>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9F1625-A96B-4BD3-B87B-235B3AC2793F}"/>
              </a:ext>
            </a:extLst>
          </p:cNvPr>
          <p:cNvSpPr>
            <a:spLocks noGrp="1"/>
          </p:cNvSpPr>
          <p:nvPr>
            <p:ph type="title"/>
          </p:nvPr>
        </p:nvSpPr>
        <p:spPr/>
        <p:txBody>
          <a:bodyPr>
            <a:normAutofit fontScale="90000"/>
          </a:bodyPr>
          <a:lstStyle/>
          <a:p>
            <a:pPr algn="ctr">
              <a:defRPr/>
            </a:pPr>
            <a:r>
              <a:rPr lang="cs-CZ" dirty="0"/>
              <a:t>OSOBY FYZICKÉ III.</a:t>
            </a:r>
            <a:br>
              <a:rPr lang="cs-CZ" dirty="0"/>
            </a:br>
            <a:r>
              <a:rPr lang="cs-CZ" sz="2400" dirty="0"/>
              <a:t>Omezení svéprávnosti</a:t>
            </a:r>
          </a:p>
        </p:txBody>
      </p:sp>
      <p:sp>
        <p:nvSpPr>
          <p:cNvPr id="13315" name="Zástupný symbol pro obsah 2">
            <a:extLst>
              <a:ext uri="{FF2B5EF4-FFF2-40B4-BE49-F238E27FC236}">
                <a16:creationId xmlns:a16="http://schemas.microsoft.com/office/drawing/2014/main" id="{FC5791B3-9418-448E-9E63-EF425D4B9CF2}"/>
              </a:ext>
            </a:extLst>
          </p:cNvPr>
          <p:cNvSpPr>
            <a:spLocks noGrp="1"/>
          </p:cNvSpPr>
          <p:nvPr>
            <p:ph idx="1"/>
          </p:nvPr>
        </p:nvSpPr>
        <p:spPr/>
        <p:txBody>
          <a:bodyPr/>
          <a:lstStyle/>
          <a:p>
            <a:pPr marL="285750" indent="-285750" algn="just">
              <a:lnSpc>
                <a:spcPct val="100000"/>
              </a:lnSpc>
              <a:buFont typeface="Arial" panose="020B0604020202020204" pitchFamily="34" charset="0"/>
              <a:buChar char="•"/>
            </a:pPr>
            <a:r>
              <a:rPr lang="cs-CZ" altLang="cs-CZ" sz="2000" dirty="0">
                <a:solidFill>
                  <a:schemeClr val="accent2"/>
                </a:solidFill>
              </a:rPr>
              <a:t>Podpůrná opatření při narušení schopnosti zletilého právně jednat (§ 38 n.)</a:t>
            </a:r>
          </a:p>
          <a:p>
            <a:pPr marL="1200150" lvl="2" indent="-285750" algn="just">
              <a:lnSpc>
                <a:spcPct val="100000"/>
              </a:lnSpc>
              <a:buFont typeface="Arial" panose="020B0604020202020204" pitchFamily="34" charset="0"/>
              <a:buChar char="•"/>
            </a:pPr>
            <a:r>
              <a:rPr lang="cs-CZ" altLang="cs-CZ" sz="2000" dirty="0"/>
              <a:t>Předběžné prohlášení</a:t>
            </a:r>
          </a:p>
          <a:p>
            <a:pPr marL="1200150" lvl="2" indent="-285750" algn="just">
              <a:lnSpc>
                <a:spcPct val="100000"/>
              </a:lnSpc>
              <a:buFont typeface="Arial" panose="020B0604020202020204" pitchFamily="34" charset="0"/>
              <a:buChar char="•"/>
            </a:pPr>
            <a:r>
              <a:rPr lang="cs-CZ" altLang="cs-CZ" sz="2000" dirty="0"/>
              <a:t>Nápomoc při rozhodování</a:t>
            </a:r>
          </a:p>
          <a:p>
            <a:pPr marL="1200150" lvl="2" indent="-285750" algn="just">
              <a:lnSpc>
                <a:spcPct val="100000"/>
              </a:lnSpc>
              <a:buFont typeface="Arial" panose="020B0604020202020204" pitchFamily="34" charset="0"/>
              <a:buChar char="•"/>
            </a:pPr>
            <a:r>
              <a:rPr lang="cs-CZ" altLang="cs-CZ" sz="2000" dirty="0"/>
              <a:t>Zastoupení členem domácnosti</a:t>
            </a:r>
          </a:p>
          <a:p>
            <a:pPr marL="285750" indent="-285750" algn="just">
              <a:lnSpc>
                <a:spcPct val="100000"/>
              </a:lnSpc>
              <a:buFont typeface="Arial" panose="020B0604020202020204" pitchFamily="34" charset="0"/>
              <a:buChar char="•"/>
            </a:pPr>
            <a:r>
              <a:rPr lang="cs-CZ" altLang="cs-CZ" sz="2000" dirty="0">
                <a:solidFill>
                  <a:schemeClr val="accent2"/>
                </a:solidFill>
              </a:rPr>
              <a:t>Omezení svéprávnosti</a:t>
            </a:r>
          </a:p>
          <a:p>
            <a:pPr marL="1200150" lvl="2" indent="-285750" algn="just">
              <a:lnSpc>
                <a:spcPct val="100000"/>
              </a:lnSpc>
              <a:buFont typeface="Arial" panose="020B0604020202020204" pitchFamily="34" charset="0"/>
              <a:buChar char="•"/>
            </a:pPr>
            <a:r>
              <a:rPr lang="cs-CZ" altLang="cs-CZ" sz="2000" dirty="0"/>
              <a:t>Na dobu nutnou pro vyřízení určité záležitosti; na jinak určenou určitou dobu, max. na 3 roky, případně 5 let (§ 59).</a:t>
            </a:r>
          </a:p>
          <a:p>
            <a:pPr marL="1200150" lvl="2" indent="-285750" algn="just">
              <a:lnSpc>
                <a:spcPct val="100000"/>
              </a:lnSpc>
              <a:buFont typeface="Arial" panose="020B0604020202020204" pitchFamily="34" charset="0"/>
              <a:buChar char="•"/>
            </a:pPr>
            <a:r>
              <a:rPr lang="cs-CZ" altLang="cs-CZ" sz="2000" dirty="0"/>
              <a:t>Omezení  soud bezodkladně změní nebo zruší i bez návrhu, změní-li se okolnosti (§ 60). </a:t>
            </a:r>
          </a:p>
          <a:p>
            <a:pPr marL="1200150" lvl="2" indent="-285750" algn="just">
              <a:lnSpc>
                <a:spcPct val="100000"/>
              </a:lnSpc>
              <a:buFont typeface="Arial" panose="020B0604020202020204" pitchFamily="34" charset="0"/>
              <a:buChar char="•"/>
            </a:pPr>
            <a:r>
              <a:rPr lang="cs-CZ" altLang="cs-CZ" sz="2000" dirty="0"/>
              <a:t>V rozhodnutí o omezení svéprávnosti soud jmenuje opatrovníka za podmínek § 61-63.</a:t>
            </a:r>
          </a:p>
          <a:p>
            <a:pPr marL="1200150" lvl="2" indent="-285750" algn="just">
              <a:lnSpc>
                <a:spcPct val="100000"/>
              </a:lnSpc>
              <a:buFont typeface="Arial" panose="020B0604020202020204" pitchFamily="34" charset="0"/>
              <a:buChar char="•"/>
            </a:pPr>
            <a:r>
              <a:rPr lang="cs-CZ" altLang="cs-CZ" sz="2000" dirty="0"/>
              <a:t>Omezení svéprávnosti se netýká běžných záležitostí každodenního života (§ 64).</a:t>
            </a:r>
          </a:p>
          <a:p>
            <a:endParaRPr lang="cs-CZ" altLang="cs-CZ" dirty="0"/>
          </a:p>
          <a:p>
            <a:endParaRPr lang="cs-CZ" altLang="cs-CZ" dirty="0"/>
          </a:p>
        </p:txBody>
      </p:sp>
      <p:sp>
        <p:nvSpPr>
          <p:cNvPr id="3" name="Zástupný symbol pro zápatí 2">
            <a:extLst>
              <a:ext uri="{FF2B5EF4-FFF2-40B4-BE49-F238E27FC236}">
                <a16:creationId xmlns:a16="http://schemas.microsoft.com/office/drawing/2014/main" id="{84722499-B3FF-4B9F-A158-E29773C15CAA}"/>
              </a:ext>
            </a:extLst>
          </p:cNvPr>
          <p:cNvSpPr>
            <a:spLocks noGrp="1"/>
          </p:cNvSpPr>
          <p:nvPr>
            <p:ph type="ftr" sz="quarter" idx="11"/>
          </p:nvPr>
        </p:nvSpPr>
        <p:spPr/>
        <p:txBody>
          <a:bodyPr/>
          <a:lstStyle/>
          <a:p>
            <a:pPr>
              <a:defRPr/>
            </a:pPr>
            <a:r>
              <a:rPr lang="cs-CZ"/>
              <a:t>Základy soukromého práva</a:t>
            </a:r>
          </a:p>
        </p:txBody>
      </p:sp>
      <p:sp>
        <p:nvSpPr>
          <p:cNvPr id="4" name="Zástupný symbol pro číslo snímku 3">
            <a:extLst>
              <a:ext uri="{FF2B5EF4-FFF2-40B4-BE49-F238E27FC236}">
                <a16:creationId xmlns:a16="http://schemas.microsoft.com/office/drawing/2014/main" id="{5C447B56-15E5-41C1-A5C5-E1A844E21D51}"/>
              </a:ext>
            </a:extLst>
          </p:cNvPr>
          <p:cNvSpPr>
            <a:spLocks noGrp="1"/>
          </p:cNvSpPr>
          <p:nvPr>
            <p:ph type="sldNum" sz="quarter" idx="12"/>
          </p:nvPr>
        </p:nvSpPr>
        <p:spPr/>
        <p:txBody>
          <a:bodyPr/>
          <a:lstStyle/>
          <a:p>
            <a:pPr>
              <a:defRPr/>
            </a:pPr>
            <a:fld id="{1B94C90B-A1F7-4535-8D27-DF2D7B2B6FC9}" type="slidenum">
              <a:rPr lang="cs-CZ" altLang="cs-CZ" smtClean="0"/>
              <a:pPr>
                <a:defRPr/>
              </a:pPr>
              <a:t>8</a:t>
            </a:fld>
            <a:endParaRPr lang="cs-CZ" altLang="cs-CZ"/>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457267-14A0-49B5-9F10-ABD5F4692672}"/>
              </a:ext>
            </a:extLst>
          </p:cNvPr>
          <p:cNvSpPr>
            <a:spLocks noGrp="1"/>
          </p:cNvSpPr>
          <p:nvPr>
            <p:ph type="title"/>
          </p:nvPr>
        </p:nvSpPr>
        <p:spPr/>
        <p:txBody>
          <a:bodyPr>
            <a:normAutofit fontScale="90000"/>
          </a:bodyPr>
          <a:lstStyle/>
          <a:p>
            <a:pPr algn="ctr">
              <a:defRPr/>
            </a:pPr>
            <a:r>
              <a:rPr lang="cs-CZ" dirty="0"/>
              <a:t>OSOBY PRÁVNICKÉ I.</a:t>
            </a:r>
          </a:p>
        </p:txBody>
      </p:sp>
      <p:sp>
        <p:nvSpPr>
          <p:cNvPr id="14339" name="Zástupný symbol pro obsah 2">
            <a:extLst>
              <a:ext uri="{FF2B5EF4-FFF2-40B4-BE49-F238E27FC236}">
                <a16:creationId xmlns:a16="http://schemas.microsoft.com/office/drawing/2014/main" id="{539E54F1-C9E4-4F8B-9A02-ABA3CA565E05}"/>
              </a:ext>
            </a:extLst>
          </p:cNvPr>
          <p:cNvSpPr>
            <a:spLocks noGrp="1"/>
          </p:cNvSpPr>
          <p:nvPr>
            <p:ph idx="1"/>
          </p:nvPr>
        </p:nvSpPr>
        <p:spPr>
          <a:xfrm>
            <a:off x="720000" y="1285875"/>
            <a:ext cx="10753200" cy="4572000"/>
          </a:xfrm>
        </p:spPr>
        <p:txBody>
          <a:bodyPr/>
          <a:lstStyle/>
          <a:p>
            <a:pPr marL="285750" indent="-285750">
              <a:lnSpc>
                <a:spcPct val="100000"/>
              </a:lnSpc>
              <a:buFont typeface="Arial" panose="020B0604020202020204" pitchFamily="34" charset="0"/>
              <a:buChar char="•"/>
            </a:pPr>
            <a:r>
              <a:rPr lang="cs-CZ" altLang="cs-CZ" sz="2000" b="1" dirty="0"/>
              <a:t>Vznik:</a:t>
            </a:r>
          </a:p>
          <a:p>
            <a:pPr marL="1200150" lvl="2" indent="-285750">
              <a:lnSpc>
                <a:spcPct val="100000"/>
              </a:lnSpc>
              <a:buFont typeface="Arial" panose="020B0604020202020204" pitchFamily="34" charset="0"/>
              <a:buChar char="•"/>
            </a:pPr>
            <a:r>
              <a:rPr lang="cs-CZ" altLang="cs-CZ" sz="2000" dirty="0"/>
              <a:t>zakladatelské právní jednání  (založení PO) spolu s registrací (vznik PO)</a:t>
            </a:r>
          </a:p>
          <a:p>
            <a:pPr marL="1200150" lvl="2" indent="-285750">
              <a:lnSpc>
                <a:spcPct val="100000"/>
              </a:lnSpc>
              <a:buFont typeface="Arial" panose="020B0604020202020204" pitchFamily="34" charset="0"/>
              <a:buChar char="•"/>
            </a:pPr>
            <a:r>
              <a:rPr lang="cs-CZ" altLang="cs-CZ" sz="2000" dirty="0"/>
              <a:t>zákon</a:t>
            </a:r>
          </a:p>
          <a:p>
            <a:pPr marL="1200150" lvl="2" indent="-285750">
              <a:lnSpc>
                <a:spcPct val="100000"/>
              </a:lnSpc>
              <a:buFont typeface="Arial" panose="020B0604020202020204" pitchFamily="34" charset="0"/>
              <a:buChar char="•"/>
            </a:pPr>
            <a:r>
              <a:rPr lang="cs-CZ" altLang="cs-CZ" sz="2000" dirty="0"/>
              <a:t>jiný způsob stanovený jiným předpisem (§ 122)</a:t>
            </a:r>
          </a:p>
          <a:p>
            <a:pPr marL="285750" indent="-285750">
              <a:lnSpc>
                <a:spcPct val="100000"/>
              </a:lnSpc>
              <a:buFont typeface="Arial" panose="020B0604020202020204" pitchFamily="34" charset="0"/>
              <a:buChar char="•"/>
            </a:pPr>
            <a:r>
              <a:rPr lang="cs-CZ" altLang="cs-CZ" sz="2000" b="1" dirty="0"/>
              <a:t>Registrační princip a princip materiální a formální publicity</a:t>
            </a:r>
          </a:p>
          <a:p>
            <a:pPr marL="285750" indent="-285750">
              <a:lnSpc>
                <a:spcPct val="100000"/>
              </a:lnSpc>
              <a:buFont typeface="Arial" panose="020B0604020202020204" pitchFamily="34" charset="0"/>
              <a:buChar char="•"/>
            </a:pPr>
            <a:r>
              <a:rPr lang="cs-CZ" altLang="cs-CZ" sz="2000" b="1" dirty="0"/>
              <a:t>Právnická osoba má právní osobnost; svéprávnost však nikoliv</a:t>
            </a:r>
          </a:p>
          <a:p>
            <a:pPr marL="285750" indent="-285750">
              <a:lnSpc>
                <a:spcPct val="100000"/>
              </a:lnSpc>
              <a:buFont typeface="Arial" panose="020B0604020202020204" pitchFamily="34" charset="0"/>
              <a:buChar char="•"/>
            </a:pPr>
            <a:r>
              <a:rPr lang="cs-CZ" altLang="cs-CZ" sz="2000" dirty="0"/>
              <a:t>Právnická osoba má i </a:t>
            </a:r>
            <a:r>
              <a:rPr lang="cs-CZ" altLang="cs-CZ" sz="2000" b="1" dirty="0"/>
              <a:t>deliktní způsobilost </a:t>
            </a:r>
            <a:r>
              <a:rPr lang="cs-CZ" altLang="cs-CZ" sz="2000" dirty="0"/>
              <a:t>za protiprávní čin, kterého se dopustil při plnění svých úkolů člen voleného orgánu, zaměstnanec nebo jiný její zástupce vůči třetí osobě</a:t>
            </a:r>
          </a:p>
          <a:p>
            <a:pPr marL="285750" indent="-285750">
              <a:lnSpc>
                <a:spcPct val="100000"/>
              </a:lnSpc>
              <a:buFont typeface="Arial" panose="020B0604020202020204" pitchFamily="34" charset="0"/>
              <a:buChar char="•"/>
            </a:pPr>
            <a:r>
              <a:rPr lang="cs-CZ" altLang="cs-CZ" sz="2000" b="1" dirty="0"/>
              <a:t>Jednání právnické osoby</a:t>
            </a:r>
          </a:p>
          <a:p>
            <a:pPr marL="1200150" lvl="2" indent="-285750">
              <a:lnSpc>
                <a:spcPct val="100000"/>
              </a:lnSpc>
              <a:buFont typeface="Arial" panose="020B0604020202020204" pitchFamily="34" charset="0"/>
              <a:buChar char="•"/>
            </a:pPr>
            <a:r>
              <a:rPr lang="cs-CZ" altLang="cs-CZ" sz="2000" dirty="0"/>
              <a:t>Statutární orgán</a:t>
            </a:r>
          </a:p>
          <a:p>
            <a:pPr marL="1200150" lvl="2" indent="-285750">
              <a:lnSpc>
                <a:spcPct val="100000"/>
              </a:lnSpc>
              <a:buFont typeface="Arial" panose="020B0604020202020204" pitchFamily="34" charset="0"/>
              <a:buChar char="•"/>
            </a:pPr>
            <a:r>
              <a:rPr lang="cs-CZ" altLang="cs-CZ" sz="2000" dirty="0"/>
              <a:t>Opatrovník (§165)</a:t>
            </a:r>
          </a:p>
          <a:p>
            <a:pPr marL="1200150" lvl="2" indent="-285750">
              <a:lnSpc>
                <a:spcPct val="100000"/>
              </a:lnSpc>
              <a:buFont typeface="Arial" panose="020B0604020202020204" pitchFamily="34" charset="0"/>
              <a:buChar char="•"/>
            </a:pPr>
            <a:r>
              <a:rPr lang="cs-CZ" altLang="cs-CZ" sz="2000" dirty="0"/>
              <a:t>Zaměstnanci, obdobně člen nebo člen jiného orgánu </a:t>
            </a:r>
            <a:r>
              <a:rPr lang="cs-CZ" altLang="cs-CZ" sz="2000" u="sng" dirty="0"/>
              <a:t>nezapsaného</a:t>
            </a:r>
            <a:r>
              <a:rPr lang="cs-CZ" altLang="cs-CZ" sz="2000" dirty="0"/>
              <a:t> do VR (§ 166)</a:t>
            </a:r>
          </a:p>
          <a:p>
            <a:pPr marL="1200150" lvl="2" indent="-285750">
              <a:lnSpc>
                <a:spcPct val="100000"/>
              </a:lnSpc>
              <a:buFont typeface="Arial" panose="020B0604020202020204" pitchFamily="34" charset="0"/>
              <a:buChar char="•"/>
            </a:pPr>
            <a:r>
              <a:rPr lang="pl-PL" altLang="cs-CZ" sz="2000" dirty="0"/>
              <a:t>Jednání za PO je v OZ chápáno jako zastupování (§ 161, 162)</a:t>
            </a:r>
          </a:p>
        </p:txBody>
      </p:sp>
      <p:sp>
        <p:nvSpPr>
          <p:cNvPr id="3" name="Zástupný symbol pro zápatí 2">
            <a:extLst>
              <a:ext uri="{FF2B5EF4-FFF2-40B4-BE49-F238E27FC236}">
                <a16:creationId xmlns:a16="http://schemas.microsoft.com/office/drawing/2014/main" id="{A82F41FD-4253-4AFD-A431-D89CE282FF01}"/>
              </a:ext>
            </a:extLst>
          </p:cNvPr>
          <p:cNvSpPr>
            <a:spLocks noGrp="1"/>
          </p:cNvSpPr>
          <p:nvPr>
            <p:ph type="ftr" sz="quarter" idx="11"/>
          </p:nvPr>
        </p:nvSpPr>
        <p:spPr/>
        <p:txBody>
          <a:bodyPr/>
          <a:lstStyle/>
          <a:p>
            <a:pPr>
              <a:defRPr/>
            </a:pPr>
            <a:r>
              <a:rPr lang="cs-CZ"/>
              <a:t>Základy soukromého práva</a:t>
            </a:r>
          </a:p>
        </p:txBody>
      </p:sp>
      <p:sp>
        <p:nvSpPr>
          <p:cNvPr id="4" name="Zástupný symbol pro číslo snímku 3">
            <a:extLst>
              <a:ext uri="{FF2B5EF4-FFF2-40B4-BE49-F238E27FC236}">
                <a16:creationId xmlns:a16="http://schemas.microsoft.com/office/drawing/2014/main" id="{4B9DE24C-53BA-4F85-9350-0F9D256595ED}"/>
              </a:ext>
            </a:extLst>
          </p:cNvPr>
          <p:cNvSpPr>
            <a:spLocks noGrp="1"/>
          </p:cNvSpPr>
          <p:nvPr>
            <p:ph type="sldNum" sz="quarter" idx="12"/>
          </p:nvPr>
        </p:nvSpPr>
        <p:spPr/>
        <p:txBody>
          <a:bodyPr/>
          <a:lstStyle/>
          <a:p>
            <a:pPr>
              <a:defRPr/>
            </a:pPr>
            <a:fld id="{1B94C90B-A1F7-4535-8D27-DF2D7B2B6FC9}" type="slidenum">
              <a:rPr lang="cs-CZ" altLang="cs-CZ" smtClean="0"/>
              <a:pPr>
                <a:defRPr/>
              </a:pPr>
              <a:t>9</a:t>
            </a:fld>
            <a:endParaRPr lang="cs-CZ" altLang="cs-CZ"/>
          </a:p>
        </p:txBody>
      </p:sp>
    </p:spTree>
  </p:cSld>
  <p:clrMapOvr>
    <a:masterClrMapping/>
  </p:clrMapOvr>
</p:sld>
</file>

<file path=ppt/theme/theme1.xml><?xml version="1.0" encoding="utf-8"?>
<a:theme xmlns:a="http://schemas.openxmlformats.org/drawingml/2006/main" name="Prezentace-LAW-CZ">
  <a:themeElements>
    <a:clrScheme name="MUNI">
      <a:dk1>
        <a:srgbClr val="000000"/>
      </a:dk1>
      <a:lt1>
        <a:srgbClr val="FFFFFF"/>
      </a:lt1>
      <a:dk2>
        <a:srgbClr val="0000DC"/>
      </a:dk2>
      <a:lt2>
        <a:srgbClr val="FED141"/>
      </a:lt2>
      <a:accent1>
        <a:srgbClr val="008C78"/>
      </a:accent1>
      <a:accent2>
        <a:srgbClr val="FF7300"/>
      </a:accent2>
      <a:accent3>
        <a:srgbClr val="9100DC"/>
      </a:accent3>
      <a:accent4>
        <a:srgbClr val="5AC8AF"/>
      </a:accent4>
      <a:accent5>
        <a:srgbClr val="F01928"/>
      </a:accent5>
      <a:accent6>
        <a:srgbClr val="00AF3F"/>
      </a:accent6>
      <a:hlink>
        <a:srgbClr val="4BC8FF"/>
      </a:hlink>
      <a:folHlink>
        <a:srgbClr val="B9006E"/>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MUNI.pptx" id="{DC9E31B8-40F9-4507-8A5E-F584B5D50A9F}" vid="{D2106080-813D-4A23-BF51-F23FAE90D7AD}"/>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Prezentace-LAW-CZ</Template>
  <TotalTime>1624</TotalTime>
  <Words>5217</Words>
  <Application>Microsoft Office PowerPoint</Application>
  <PresentationFormat>Širokoúhlá obrazovka</PresentationFormat>
  <Paragraphs>746</Paragraphs>
  <Slides>68</Slides>
  <Notes>2</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68</vt:i4>
      </vt:variant>
    </vt:vector>
  </HeadingPairs>
  <TitlesOfParts>
    <vt:vector size="75" baseType="lpstr">
      <vt:lpstr>Arial</vt:lpstr>
      <vt:lpstr>Palatino Linotype</vt:lpstr>
      <vt:lpstr>Tahoma</vt:lpstr>
      <vt:lpstr>Times New Roman</vt:lpstr>
      <vt:lpstr>Wingdings</vt:lpstr>
      <vt:lpstr>Wingdings 2</vt:lpstr>
      <vt:lpstr>Prezentace-LAW-CZ</vt:lpstr>
      <vt:lpstr>Základy soukromého práva  JUDr. Lukáš Hadamčík, Ph.D.</vt:lpstr>
      <vt:lpstr>Vymezení soukromého práva</vt:lpstr>
      <vt:lpstr>Členění soukromého práva</vt:lpstr>
      <vt:lpstr>Systém občanského práva</vt:lpstr>
      <vt:lpstr>Základní zásady občanského práva</vt:lpstr>
      <vt:lpstr>OSOBY FYZICKÉ I. Právní osobnost</vt:lpstr>
      <vt:lpstr>OSOBY FYZICKÉ II.  Svéprávnost a deliktní způsobilost</vt:lpstr>
      <vt:lpstr>OSOBY FYZICKÉ III. Omezení svéprávnosti</vt:lpstr>
      <vt:lpstr>OSOBY PRÁVNICKÉ I.</vt:lpstr>
      <vt:lpstr>OSOBY PRÁVNICKÉ II.</vt:lpstr>
      <vt:lpstr>OCHRANA OSOBNOSTI I.</vt:lpstr>
      <vt:lpstr>OCHRANA OSOBNOSTI II.</vt:lpstr>
      <vt:lpstr>Prezentace aplikace PowerPoint</vt:lpstr>
      <vt:lpstr>Prezentace aplikace PowerPoint</vt:lpstr>
      <vt:lpstr>Právní jednání I.</vt:lpstr>
      <vt:lpstr>Prezentace aplikace PowerPoint</vt:lpstr>
      <vt:lpstr>Právní jednání II.</vt:lpstr>
      <vt:lpstr>ČAS, PROMLČENÍ, PREKLUZE I. </vt:lpstr>
      <vt:lpstr>ČAS, PROMLČENÍ, PREKLUZE II.</vt:lpstr>
      <vt:lpstr>Věc v právním smyslu</vt:lpstr>
      <vt:lpstr>Kategorizace věcí</vt:lpstr>
      <vt:lpstr>Součást a příslušenství věci</vt:lpstr>
      <vt:lpstr>VĚCNÁ PRÁVA  Systematika OZ</vt:lpstr>
      <vt:lpstr>Principy věcných práv</vt:lpstr>
      <vt:lpstr>Vlastnické právo</vt:lpstr>
      <vt:lpstr>Nabytí vlastnického práva</vt:lpstr>
      <vt:lpstr>Nabytí vlastnického práva vydržením</vt:lpstr>
      <vt:lpstr>Převod vlastnického práva</vt:lpstr>
      <vt:lpstr>Závazkové právo</vt:lpstr>
      <vt:lpstr>Základní charakteristika</vt:lpstr>
      <vt:lpstr>Základní pojmy</vt:lpstr>
      <vt:lpstr>Vznik závazků</vt:lpstr>
      <vt:lpstr>Smlouva</vt:lpstr>
      <vt:lpstr>Zvláštní způsoby uzavírání smluv</vt:lpstr>
      <vt:lpstr>Změna závazků</vt:lpstr>
      <vt:lpstr>Změny v subjektech</vt:lpstr>
      <vt:lpstr>Změny v předmětu a obsahu</vt:lpstr>
      <vt:lpstr>Zajištění a utvrzení dluhu</vt:lpstr>
      <vt:lpstr>Zajištění a utvrzení dluhu - povaha</vt:lpstr>
      <vt:lpstr>Jistota</vt:lpstr>
      <vt:lpstr>Systematika zajištění a utvrzení dluhu</vt:lpstr>
      <vt:lpstr>Ručení</vt:lpstr>
      <vt:lpstr>Smluvní pokuta</vt:lpstr>
      <vt:lpstr>Zánik závazku</vt:lpstr>
      <vt:lpstr>Splnění</vt:lpstr>
      <vt:lpstr>Následky prodlení dlužníka nebo věřitele</vt:lpstr>
      <vt:lpstr>Ochrana spotřebitele</vt:lpstr>
      <vt:lpstr>Ochrana spotřebitele</vt:lpstr>
      <vt:lpstr>Systematika</vt:lpstr>
      <vt:lpstr>Závazky z právních jednání - Systematika</vt:lpstr>
      <vt:lpstr>Převedení věci do vlastnictví jiného</vt:lpstr>
      <vt:lpstr>Kupní smlouva</vt:lpstr>
      <vt:lpstr>Přenechání věci k užití jinému - Systematika</vt:lpstr>
      <vt:lpstr>Závazky z deliktů</vt:lpstr>
      <vt:lpstr>Subjektivní a objektivní odpovědnost </vt:lpstr>
      <vt:lpstr>Základní předpoklady odpovědnosti za škodu</vt:lpstr>
      <vt:lpstr>Generální klauzule</vt:lpstr>
      <vt:lpstr>Jednání a jeho protiprávnost</vt:lpstr>
      <vt:lpstr>Příčinná souvislost</vt:lpstr>
      <vt:lpstr>Zavinění</vt:lpstr>
      <vt:lpstr>Deliktní způsobilost</vt:lpstr>
      <vt:lpstr>Zvláštní úprava - Systematika</vt:lpstr>
      <vt:lpstr>Způsob a rozsah náhrady škody</vt:lpstr>
      <vt:lpstr>Odčinění nemajetkové újmy</vt:lpstr>
      <vt:lpstr>Náhrada při újmě na přirozených právech člověka</vt:lpstr>
      <vt:lpstr>Bezdůvodné obohacení</vt:lpstr>
      <vt:lpstr>Jednotlivé skutkové podstaty BO</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hadamlu</dc:creator>
  <cp:lastModifiedBy>Lukas Hadamcik</cp:lastModifiedBy>
  <cp:revision>150</cp:revision>
  <cp:lastPrinted>1601-01-01T00:00:00Z</cp:lastPrinted>
  <dcterms:created xsi:type="dcterms:W3CDTF">2018-10-30T08:41:10Z</dcterms:created>
  <dcterms:modified xsi:type="dcterms:W3CDTF">2021-10-31T19:08:49Z</dcterms:modified>
</cp:coreProperties>
</file>