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 snapToObjects="1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4AA3-C5A7-F847-BD7E-F0EC47EF8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3F55C-19DC-EE4F-9ECB-E2C56233F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10742-92A3-C442-941D-8D5C6470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BDE19-83DC-7444-BB37-478468E6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0B028-4007-784D-A1A1-247503DB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3865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7FF-40B5-B741-803D-FE54363D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67A76-4543-A349-965E-42595B405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7EF4B-71ED-7040-B466-038E0B7C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E8F5E-3056-8B4D-BB36-4C9682DE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AD49C-43E6-5249-B324-D2F4FE732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9249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45325-D5F4-424F-8884-AD836FE7E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3DFC1-8CE7-004A-8ED4-9B719255C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38520-B3BA-DA40-9D74-7747A913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12A97-140C-7747-9442-5DE88304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B64E8-6541-F44C-9757-575D1229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0590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A516A-BE05-4844-B10F-DB3B30F7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114F-17FA-364F-A5F0-81E16308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1271C-27B0-B645-BBBF-C1E0203CC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79F7E-1DE6-594E-A9FC-18964875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9F73-AC21-D447-BF94-3FB73C22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265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DDE07-A895-5E4C-8E4B-7E2CA567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F8F7D-2DFC-C641-A353-EBA53BF77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F06A9-4AB1-584C-8CAF-855873B00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BAAA3-CC37-BC4E-B57E-0E9EF634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D744C-83F6-874A-9F79-824BF457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64898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9F96-E0F4-1840-AEF1-ACF5033B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44FB7-1585-CB4D-90F7-E43CD6A34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BC6B6-9191-6A48-B8A0-A107BBBA0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BFA6D-DD69-BA4C-A4FE-195CD76D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B1241-732A-4D48-8D5A-906C36FC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6F098-A9FE-9A49-878A-651D2A63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90115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6CC5-A5C8-FC40-A40C-4E8DB387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1F195-AB76-344E-A1F6-86445BD5E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77DD9-C7E4-A245-B54D-1290E8E19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7AC2F-2D37-5744-B115-842AB6799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A14CB2-CBE4-E945-A58B-43DAF8CCB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154F2-EF07-594D-AC8B-2C054024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A4183-EC92-9144-ABAE-75F129A6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E53874-892C-CB44-B5D9-71837502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91883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BA1B-82CD-904D-9E26-07ECB4E8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43834E-1AF5-A24B-89AA-1DE6A4E3B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0E86D-4CF3-E04F-A81E-913EC4C8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E102F-F561-C048-B77C-BBC5043A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0007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E57B8-BF58-5948-914D-9BC30E93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E1CFF-B05B-E14B-9237-E851D6370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B90A7-FC6C-2845-BB93-4AD139AC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35699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1834-25D7-8D46-8FAE-1D0E6D3E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AD661-E847-E746-877B-3E78108AD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464E1-25BA-8140-8905-86C565BB8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85F2C-B1C5-D447-979F-DB85E97B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B88D4-DEB2-9547-97A8-557353B93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D829-6D2A-4744-A871-8CF4687E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9381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828AB-C273-B04C-9ACF-0701180AB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CFDEF-1CA4-1F49-AFF4-DCC9C516E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05435-465E-CE47-9732-6BB1CBC9C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25952-5BCE-6943-B32D-BA7081E5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41264-F8D9-8941-BE6C-9AEC1210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4CF41-5E4A-5D42-8E8D-D7B9DC4F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395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54160-040C-CB4B-A113-BB9FB80F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4E894-CA54-204E-AAFC-770AE692E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FBF3B-44B4-E44F-AFEB-AEF6D06A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1876F-4324-254E-A472-6A0737A7C7F2}" type="datetimeFigureOut">
              <a:rPr lang="en-CZ" smtClean="0"/>
              <a:t>24.11.2021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CF596-483A-BA47-AC1C-1128206C2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8F32D-CE5F-1248-AEAB-88166A199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F777-09BD-A348-89A7-E8AE9D604164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9452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5EDF4-1B7E-8849-88CD-19080A305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Z" dirty="0"/>
              <a:t>IRAC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E0BC6-1CD2-D04E-B8DE-9DD2E27F3B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ka 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651458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44DA-A606-634C-8C19-B3D057EC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E7D7D-C32A-FB45-A13C-E7BF8E9D5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Jak to tedy dopadne? /Dopadlo? </a:t>
            </a:r>
          </a:p>
          <a:p>
            <a:r>
              <a:rPr lang="en-CZ" dirty="0"/>
              <a:t>Je to jedno jediné řešení? Co tam je kontroverzní? </a:t>
            </a:r>
            <a:r>
              <a:rPr lang="en-CZ"/>
              <a:t>Diskutujte, argumentujte</a:t>
            </a:r>
          </a:p>
        </p:txBody>
      </p:sp>
    </p:spTree>
    <p:extLst>
      <p:ext uri="{BB962C8B-B14F-4D97-AF65-F5344CB8AC3E}">
        <p14:creationId xmlns:p14="http://schemas.microsoft.com/office/powerpoint/2010/main" val="383244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6609-4B59-3142-A28B-9174BD32D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BEA91-D210-684C-8E13-713C89EA7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„Analýza právního případu“ </a:t>
            </a:r>
            <a:endParaRPr lang="en-CZ" b="1" dirty="0"/>
          </a:p>
          <a:p>
            <a:endParaRPr lang="en-CZ" dirty="0"/>
          </a:p>
          <a:p>
            <a:pPr marL="0" indent="0">
              <a:buNone/>
            </a:pPr>
            <a:r>
              <a:rPr lang="cs-CZ" dirty="0"/>
              <a:t>Co to je? </a:t>
            </a:r>
            <a:endParaRPr lang="en-CZ" dirty="0"/>
          </a:p>
          <a:p>
            <a:pPr marL="0" lvl="0" indent="0">
              <a:buNone/>
            </a:pPr>
            <a:r>
              <a:rPr lang="cs-CZ" dirty="0"/>
              <a:t> &gt; Řeším případ nebo analyzuji něčí řešení případu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47962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42853-F14A-3C4B-BDD9-0F587FE90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I-R-A-C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37A86-B936-714A-986F-9C6B7F02E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I</a:t>
            </a:r>
            <a:r>
              <a:rPr lang="cs-CZ" dirty="0" err="1"/>
              <a:t>ssue</a:t>
            </a:r>
            <a:endParaRPr lang="en-CZ" dirty="0"/>
          </a:p>
          <a:p>
            <a:r>
              <a:rPr lang="cs-CZ" b="1" dirty="0"/>
              <a:t>R</a:t>
            </a:r>
            <a:r>
              <a:rPr lang="cs-CZ" dirty="0"/>
              <a:t>ule </a:t>
            </a:r>
            <a:endParaRPr lang="en-CZ" dirty="0"/>
          </a:p>
          <a:p>
            <a:r>
              <a:rPr lang="cs-CZ" b="1" dirty="0" err="1"/>
              <a:t>A</a:t>
            </a:r>
            <a:r>
              <a:rPr lang="cs-CZ" dirty="0" err="1"/>
              <a:t>pplication</a:t>
            </a:r>
            <a:r>
              <a:rPr lang="cs-CZ" dirty="0"/>
              <a:t> </a:t>
            </a:r>
            <a:endParaRPr lang="en-CZ" dirty="0"/>
          </a:p>
          <a:p>
            <a:r>
              <a:rPr lang="cs-CZ" b="1" dirty="0" err="1"/>
              <a:t>C</a:t>
            </a:r>
            <a:r>
              <a:rPr lang="cs-CZ" dirty="0" err="1"/>
              <a:t>onclusion</a:t>
            </a:r>
            <a:endParaRPr lang="en-CZ" dirty="0"/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21432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6C899-258A-A34B-B30F-6E8DAC11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5555B-60F7-6D4E-820F-FED5D325C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Z" dirty="0"/>
              <a:t>Co se stalo? </a:t>
            </a:r>
          </a:p>
          <a:p>
            <a:pPr>
              <a:buFont typeface="Wingdings" pitchFamily="2" charset="2"/>
              <a:buChar char="Ø"/>
            </a:pPr>
            <a:endParaRPr lang="en-CZ" dirty="0"/>
          </a:p>
          <a:p>
            <a:pPr>
              <a:buFont typeface="Wingdings" pitchFamily="2" charset="2"/>
              <a:buChar char="Ø"/>
            </a:pPr>
            <a:r>
              <a:rPr lang="en-CZ" dirty="0"/>
              <a:t>Co víme? </a:t>
            </a:r>
          </a:p>
          <a:p>
            <a:pPr>
              <a:buFont typeface="Wingdings" pitchFamily="2" charset="2"/>
              <a:buChar char="Ø"/>
            </a:pPr>
            <a:r>
              <a:rPr lang="en-CZ" dirty="0"/>
              <a:t>Co nevíme a potřebujeme zjistit?</a:t>
            </a:r>
          </a:p>
          <a:p>
            <a:pPr>
              <a:buFont typeface="Wingdings" pitchFamily="2" charset="2"/>
              <a:buChar char="Ø"/>
            </a:pPr>
            <a:endParaRPr lang="en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Popsat a identifikovat právně relevantní skutečnosti.</a:t>
            </a:r>
            <a:r>
              <a:rPr lang="en-CZ" dirty="0">
                <a:effectLst/>
              </a:rPr>
              <a:t> </a:t>
            </a:r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76091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35E00-48F1-684C-9E69-76223C79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7EF42-F59B-884B-B143-39E0CFC6A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Z" dirty="0"/>
              <a:t>Nepoužívat: </a:t>
            </a:r>
          </a:p>
          <a:p>
            <a:pPr>
              <a:buFontTx/>
              <a:buChar char="-"/>
            </a:pPr>
            <a:r>
              <a:rPr lang="en-GB" dirty="0"/>
              <a:t>H</a:t>
            </a:r>
            <a:r>
              <a:rPr lang="en-CZ" dirty="0"/>
              <a:t>odnotící výrazy</a:t>
            </a:r>
          </a:p>
          <a:p>
            <a:pPr>
              <a:buFontTx/>
              <a:buChar char="-"/>
            </a:pPr>
            <a:r>
              <a:rPr lang="en-GB" dirty="0"/>
              <a:t>P</a:t>
            </a:r>
            <a:r>
              <a:rPr lang="en-CZ" dirty="0"/>
              <a:t>rávní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3502884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9313-FA42-4F45-97B7-86D52D99F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26FA-1FB8-FF45-A959-A7F1217A3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Z" dirty="0"/>
              <a:t>Kdo se na tom všem podílel? Kdo jsou aktéři situace? </a:t>
            </a:r>
          </a:p>
          <a:p>
            <a:pPr marL="0" indent="0">
              <a:buNone/>
            </a:pPr>
            <a:r>
              <a:rPr lang="en-CZ" dirty="0"/>
              <a:t>Jsou právně relevantní? Je jejich jednání právně relevantní? </a:t>
            </a:r>
          </a:p>
          <a:p>
            <a:pPr marL="0" indent="0">
              <a:buNone/>
            </a:pPr>
            <a:endParaRPr lang="en-CZ" dirty="0"/>
          </a:p>
          <a:p>
            <a:pPr marL="0" indent="0">
              <a:buNone/>
            </a:pPr>
            <a:endParaRPr lang="en-CZ" dirty="0"/>
          </a:p>
          <a:p>
            <a:pPr marL="0" indent="0">
              <a:buNone/>
            </a:pPr>
            <a:endParaRPr lang="en-CZ" dirty="0"/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40248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FFE5-5442-E246-A18E-D66994E3C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EF8B3-8354-0445-9F16-FEE8E7CB3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Z" dirty="0"/>
              <a:t>&gt; Co je tedy problém? V čem spočívá spor/nejasnost apod.? </a:t>
            </a:r>
          </a:p>
        </p:txBody>
      </p:sp>
    </p:spTree>
    <p:extLst>
      <p:ext uri="{BB962C8B-B14F-4D97-AF65-F5344CB8AC3E}">
        <p14:creationId xmlns:p14="http://schemas.microsoft.com/office/powerpoint/2010/main" val="278610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E5879-3428-5D42-9F75-2FE7A969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E4EB7-75EA-5A40-B5DE-D5AFEDF61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Identifikujte relevantní právní pravidla, která se na daný případ mohou vztahovat</a:t>
            </a:r>
          </a:p>
        </p:txBody>
      </p:sp>
    </p:spTree>
    <p:extLst>
      <p:ext uri="{BB962C8B-B14F-4D97-AF65-F5344CB8AC3E}">
        <p14:creationId xmlns:p14="http://schemas.microsoft.com/office/powerpoint/2010/main" val="403318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4F44E-27CB-D040-8231-9300E204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1D41-B66A-9944-8AFE-3366DF69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Z" dirty="0"/>
              <a:t>Interpretace vybraných právních předpisů, identifikace aplikovatelných pravidel a principů</a:t>
            </a:r>
          </a:p>
          <a:p>
            <a:pPr marL="0" indent="0">
              <a:buNone/>
            </a:pPr>
            <a:endParaRPr lang="en-CZ" dirty="0"/>
          </a:p>
          <a:p>
            <a:r>
              <a:rPr lang="en-CZ" dirty="0"/>
              <a:t>Aplikace vybraných pravidel na popsané relevantní skutkové události.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S</a:t>
            </a:r>
            <a:r>
              <a:rPr lang="en-CZ" dirty="0"/>
              <a:t>ubsumpce</a:t>
            </a:r>
          </a:p>
          <a:p>
            <a:pPr>
              <a:buFont typeface="Wingdings" pitchFamily="2" charset="2"/>
              <a:buChar char="Ø"/>
            </a:pPr>
            <a:endParaRPr lang="en-CZ" dirty="0"/>
          </a:p>
          <a:p>
            <a:pPr>
              <a:buFont typeface="Wingdings" pitchFamily="2" charset="2"/>
              <a:buChar char="Ø"/>
            </a:pPr>
            <a:endParaRPr lang="en-CZ" dirty="0"/>
          </a:p>
          <a:p>
            <a:pPr marL="0" indent="0">
              <a:buNone/>
            </a:pPr>
            <a:r>
              <a:rPr lang="en-CZ" dirty="0"/>
              <a:t>A co když to není takto jednoduchý případ? </a:t>
            </a:r>
          </a:p>
          <a:p>
            <a:pPr marL="0" indent="0">
              <a:buNone/>
            </a:pPr>
            <a:r>
              <a:rPr lang="en-CZ" dirty="0"/>
              <a:t>&gt; </a:t>
            </a:r>
            <a:r>
              <a:rPr lang="en-GB" dirty="0"/>
              <a:t>H</a:t>
            </a:r>
            <a:r>
              <a:rPr lang="en-CZ" dirty="0"/>
              <a:t>ard case (složitý případ) -&gt; případ vyžadující aplikaci právních principů, nejen právních pravidel</a:t>
            </a:r>
          </a:p>
        </p:txBody>
      </p:sp>
    </p:spTree>
    <p:extLst>
      <p:ext uri="{BB962C8B-B14F-4D97-AF65-F5344CB8AC3E}">
        <p14:creationId xmlns:p14="http://schemas.microsoft.com/office/powerpoint/2010/main" val="349753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179</Words>
  <Application>Microsoft Macintosh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IRAC</vt:lpstr>
      <vt:lpstr>PowerPoint Presentation</vt:lpstr>
      <vt:lpstr>I-R-A-C</vt:lpstr>
      <vt:lpstr>Issue</vt:lpstr>
      <vt:lpstr>PowerPoint Presentation</vt:lpstr>
      <vt:lpstr>Issue</vt:lpstr>
      <vt:lpstr>PowerPoint Presentation</vt:lpstr>
      <vt:lpstr>Rule</vt:lpstr>
      <vt:lpstr>Application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IRAC</dc:title>
  <dc:creator>Terezie Smejkalová</dc:creator>
  <cp:lastModifiedBy>Terezie Smejkalová</cp:lastModifiedBy>
  <cp:revision>1</cp:revision>
  <dcterms:created xsi:type="dcterms:W3CDTF">2021-11-24T14:53:17Z</dcterms:created>
  <dcterms:modified xsi:type="dcterms:W3CDTF">2021-11-24T14:59:57Z</dcterms:modified>
</cp:coreProperties>
</file>