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5" r:id="rId3"/>
    <p:sldId id="381" r:id="rId4"/>
    <p:sldId id="374" r:id="rId5"/>
    <p:sldId id="361" r:id="rId6"/>
    <p:sldId id="375" r:id="rId7"/>
    <p:sldId id="376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80" r:id="rId16"/>
    <p:sldId id="370" r:id="rId17"/>
    <p:sldId id="371" r:id="rId18"/>
    <p:sldId id="261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465189D1-ECFF-4DA8-9234-3713A91AB6F2}"/>
    <pc:docChg chg="custSel addSld delSld modSld">
      <pc:chgData name="Johan Schweigl" userId="ab923b3b-419b-495d-91dc-ec48b05e0a58" providerId="ADAL" clId="{465189D1-ECFF-4DA8-9234-3713A91AB6F2}" dt="2021-09-25T07:10:09.988" v="320" actId="1076"/>
      <pc:docMkLst>
        <pc:docMk/>
      </pc:docMkLst>
      <pc:sldChg chg="delSp delAnim">
        <pc:chgData name="Johan Schweigl" userId="ab923b3b-419b-495d-91dc-ec48b05e0a58" providerId="ADAL" clId="{465189D1-ECFF-4DA8-9234-3713A91AB6F2}" dt="2021-09-25T06:23:44.935" v="1" actId="478"/>
        <pc:sldMkLst>
          <pc:docMk/>
          <pc:sldMk cId="625522890" sldId="256"/>
        </pc:sldMkLst>
        <pc:spChg chg="del">
          <ac:chgData name="Johan Schweigl" userId="ab923b3b-419b-495d-91dc-ec48b05e0a58" providerId="ADAL" clId="{465189D1-ECFF-4DA8-9234-3713A91AB6F2}" dt="2021-09-25T06:23:44.935" v="1" actId="478"/>
          <ac:spMkLst>
            <pc:docMk/>
            <pc:sldMk cId="625522890" sldId="256"/>
            <ac:spMk id="4" creationId="{B4958B85-8BF8-4CE7-9A71-2860EE355778}"/>
          </ac:spMkLst>
        </pc:spChg>
        <pc:picChg chg="del">
          <ac:chgData name="Johan Schweigl" userId="ab923b3b-419b-495d-91dc-ec48b05e0a58" providerId="ADAL" clId="{465189D1-ECFF-4DA8-9234-3713A91AB6F2}" dt="2021-09-25T06:23:41.769" v="0" actId="478"/>
          <ac:picMkLst>
            <pc:docMk/>
            <pc:sldMk cId="625522890" sldId="256"/>
            <ac:picMk id="5" creationId="{7B2B8F3D-D430-40B4-AA0C-B1675651DD8D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03:19.163" v="251" actId="20577"/>
        <pc:sldMkLst>
          <pc:docMk/>
          <pc:sldMk cId="2340533759" sldId="295"/>
        </pc:sldMkLst>
        <pc:spChg chg="mod">
          <ac:chgData name="Johan Schweigl" userId="ab923b3b-419b-495d-91dc-ec48b05e0a58" providerId="ADAL" clId="{465189D1-ECFF-4DA8-9234-3713A91AB6F2}" dt="2021-09-25T06:58:05.932" v="70" actId="20577"/>
          <ac:spMkLst>
            <pc:docMk/>
            <pc:sldMk cId="2340533759" sldId="295"/>
            <ac:spMk id="2" creationId="{00000000-0000-0000-0000-000000000000}"/>
          </ac:spMkLst>
        </pc:spChg>
        <pc:spChg chg="mod">
          <ac:chgData name="Johan Schweigl" userId="ab923b3b-419b-495d-91dc-ec48b05e0a58" providerId="ADAL" clId="{465189D1-ECFF-4DA8-9234-3713A91AB6F2}" dt="2021-09-25T07:03:19.163" v="251" actId="20577"/>
          <ac:spMkLst>
            <pc:docMk/>
            <pc:sldMk cId="2340533759" sldId="295"/>
            <ac:spMk id="3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23:49.145" v="2" actId="478"/>
          <ac:picMkLst>
            <pc:docMk/>
            <pc:sldMk cId="2340533759" sldId="295"/>
            <ac:picMk id="5" creationId="{951860C7-E485-4C34-9479-590E8526C572}"/>
          </ac:picMkLst>
        </pc:picChg>
      </pc:sldChg>
      <pc:sldChg chg="delSp delAnim">
        <pc:chgData name="Johan Schweigl" userId="ab923b3b-419b-495d-91dc-ec48b05e0a58" providerId="ADAL" clId="{465189D1-ECFF-4DA8-9234-3713A91AB6F2}" dt="2021-09-25T06:23:56.914" v="4" actId="478"/>
        <pc:sldMkLst>
          <pc:docMk/>
          <pc:sldMk cId="997658852" sldId="361"/>
        </pc:sldMkLst>
        <pc:picChg chg="del">
          <ac:chgData name="Johan Schweigl" userId="ab923b3b-419b-495d-91dc-ec48b05e0a58" providerId="ADAL" clId="{465189D1-ECFF-4DA8-9234-3713A91AB6F2}" dt="2021-09-25T06:23:56.914" v="4" actId="478"/>
          <ac:picMkLst>
            <pc:docMk/>
            <pc:sldMk cId="997658852" sldId="361"/>
            <ac:picMk id="5" creationId="{DDC13DAF-BB07-404C-BB20-05C781268878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06:41.614" v="307" actId="20577"/>
        <pc:sldMkLst>
          <pc:docMk/>
          <pc:sldMk cId="3603041934" sldId="363"/>
        </pc:sldMkLst>
        <pc:spChg chg="mod">
          <ac:chgData name="Johan Schweigl" userId="ab923b3b-419b-495d-91dc-ec48b05e0a58" providerId="ADAL" clId="{465189D1-ECFF-4DA8-9234-3713A91AB6F2}" dt="2021-09-25T07:06:41.614" v="307" actId="20577"/>
          <ac:spMkLst>
            <pc:docMk/>
            <pc:sldMk cId="3603041934" sldId="363"/>
            <ac:spMk id="3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24:12.074" v="8" actId="478"/>
          <ac:picMkLst>
            <pc:docMk/>
            <pc:sldMk cId="3603041934" sldId="363"/>
            <ac:picMk id="4" creationId="{2F2F009D-C4FC-4B25-B9B2-D1697714736B}"/>
          </ac:picMkLst>
        </pc:picChg>
      </pc:sldChg>
      <pc:sldChg chg="delSp delAnim">
        <pc:chgData name="Johan Schweigl" userId="ab923b3b-419b-495d-91dc-ec48b05e0a58" providerId="ADAL" clId="{465189D1-ECFF-4DA8-9234-3713A91AB6F2}" dt="2021-09-25T06:24:28.791" v="14" actId="478"/>
        <pc:sldMkLst>
          <pc:docMk/>
          <pc:sldMk cId="2868672833" sldId="364"/>
        </pc:sldMkLst>
        <pc:picChg chg="del">
          <ac:chgData name="Johan Schweigl" userId="ab923b3b-419b-495d-91dc-ec48b05e0a58" providerId="ADAL" clId="{465189D1-ECFF-4DA8-9234-3713A91AB6F2}" dt="2021-09-25T06:24:28.791" v="14" actId="478"/>
          <ac:picMkLst>
            <pc:docMk/>
            <pc:sldMk cId="2868672833" sldId="364"/>
            <ac:picMk id="4" creationId="{416D8D15-313F-470C-99C9-98A97EA9BDA6}"/>
          </ac:picMkLst>
        </pc:picChg>
      </pc:sldChg>
      <pc:sldChg chg="delSp delAnim">
        <pc:chgData name="Johan Schweigl" userId="ab923b3b-419b-495d-91dc-ec48b05e0a58" providerId="ADAL" clId="{465189D1-ECFF-4DA8-9234-3713A91AB6F2}" dt="2021-09-25T06:24:31.647" v="15" actId="478"/>
        <pc:sldMkLst>
          <pc:docMk/>
          <pc:sldMk cId="1009536297" sldId="365"/>
        </pc:sldMkLst>
        <pc:picChg chg="del">
          <ac:chgData name="Johan Schweigl" userId="ab923b3b-419b-495d-91dc-ec48b05e0a58" providerId="ADAL" clId="{465189D1-ECFF-4DA8-9234-3713A91AB6F2}" dt="2021-09-25T06:24:31.647" v="15" actId="478"/>
          <ac:picMkLst>
            <pc:docMk/>
            <pc:sldMk cId="1009536297" sldId="365"/>
            <ac:picMk id="4" creationId="{992210EE-F2FA-4593-8D06-99894975B248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07:51.616" v="315" actId="20577"/>
        <pc:sldMkLst>
          <pc:docMk/>
          <pc:sldMk cId="3654171413" sldId="366"/>
        </pc:sldMkLst>
        <pc:spChg chg="mod">
          <ac:chgData name="Johan Schweigl" userId="ab923b3b-419b-495d-91dc-ec48b05e0a58" providerId="ADAL" clId="{465189D1-ECFF-4DA8-9234-3713A91AB6F2}" dt="2021-09-25T07:07:51.616" v="315" actId="20577"/>
          <ac:spMkLst>
            <pc:docMk/>
            <pc:sldMk cId="3654171413" sldId="366"/>
            <ac:spMk id="3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24:35.166" v="16" actId="478"/>
          <ac:picMkLst>
            <pc:docMk/>
            <pc:sldMk cId="3654171413" sldId="366"/>
            <ac:picMk id="4" creationId="{9609DE7D-ADDF-4BA4-8D42-9DCC1F2BF9A9}"/>
          </ac:picMkLst>
        </pc:picChg>
        <pc:picChg chg="del">
          <ac:chgData name="Johan Schweigl" userId="ab923b3b-419b-495d-91dc-ec48b05e0a58" providerId="ADAL" clId="{465189D1-ECFF-4DA8-9234-3713A91AB6F2}" dt="2021-09-25T06:24:36.997" v="17" actId="478"/>
          <ac:picMkLst>
            <pc:docMk/>
            <pc:sldMk cId="3654171413" sldId="366"/>
            <ac:picMk id="5" creationId="{77F64324-6629-4E0D-AF50-FD52633AFA4E}"/>
          </ac:picMkLst>
        </pc:picChg>
      </pc:sldChg>
      <pc:sldChg chg="delSp delAnim">
        <pc:chgData name="Johan Schweigl" userId="ab923b3b-419b-495d-91dc-ec48b05e0a58" providerId="ADAL" clId="{465189D1-ECFF-4DA8-9234-3713A91AB6F2}" dt="2021-09-25T06:24:40.287" v="18" actId="478"/>
        <pc:sldMkLst>
          <pc:docMk/>
          <pc:sldMk cId="3336409496" sldId="367"/>
        </pc:sldMkLst>
        <pc:picChg chg="del">
          <ac:chgData name="Johan Schweigl" userId="ab923b3b-419b-495d-91dc-ec48b05e0a58" providerId="ADAL" clId="{465189D1-ECFF-4DA8-9234-3713A91AB6F2}" dt="2021-09-25T06:24:40.287" v="18" actId="478"/>
          <ac:picMkLst>
            <pc:docMk/>
            <pc:sldMk cId="3336409496" sldId="367"/>
            <ac:picMk id="4" creationId="{8AF37F1E-5CA5-48BA-BED1-5060B5E4B40A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09:39.552" v="318" actId="27636"/>
        <pc:sldMkLst>
          <pc:docMk/>
          <pc:sldMk cId="727572339" sldId="368"/>
        </pc:sldMkLst>
        <pc:spChg chg="mod">
          <ac:chgData name="Johan Schweigl" userId="ab923b3b-419b-495d-91dc-ec48b05e0a58" providerId="ADAL" clId="{465189D1-ECFF-4DA8-9234-3713A91AB6F2}" dt="2021-09-25T07:09:39.552" v="318" actId="27636"/>
          <ac:spMkLst>
            <pc:docMk/>
            <pc:sldMk cId="727572339" sldId="368"/>
            <ac:spMk id="2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24:43.643" v="19" actId="478"/>
          <ac:picMkLst>
            <pc:docMk/>
            <pc:sldMk cId="727572339" sldId="368"/>
            <ac:picMk id="4" creationId="{18C4C510-5CB4-47CD-A2B0-05832D63B5DB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09:50.901" v="319" actId="15"/>
        <pc:sldMkLst>
          <pc:docMk/>
          <pc:sldMk cId="2302811030" sldId="369"/>
        </pc:sldMkLst>
        <pc:spChg chg="mod">
          <ac:chgData name="Johan Schweigl" userId="ab923b3b-419b-495d-91dc-ec48b05e0a58" providerId="ADAL" clId="{465189D1-ECFF-4DA8-9234-3713A91AB6F2}" dt="2021-09-25T07:09:50.901" v="319" actId="15"/>
          <ac:spMkLst>
            <pc:docMk/>
            <pc:sldMk cId="2302811030" sldId="369"/>
            <ac:spMk id="3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31:34.836" v="22" actId="478"/>
          <ac:picMkLst>
            <pc:docMk/>
            <pc:sldMk cId="2302811030" sldId="369"/>
            <ac:picMk id="4" creationId="{C131B196-2575-4D83-B7B3-E8322AF8FF75}"/>
          </ac:picMkLst>
        </pc:picChg>
        <pc:picChg chg="del">
          <ac:chgData name="Johan Schweigl" userId="ab923b3b-419b-495d-91dc-ec48b05e0a58" providerId="ADAL" clId="{465189D1-ECFF-4DA8-9234-3713A91AB6F2}" dt="2021-09-25T06:31:36.516" v="23" actId="478"/>
          <ac:picMkLst>
            <pc:docMk/>
            <pc:sldMk cId="2302811030" sldId="369"/>
            <ac:picMk id="5" creationId="{925CBF5F-F7FD-4B35-820C-276196108E1B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10:09.988" v="320" actId="1076"/>
        <pc:sldMkLst>
          <pc:docMk/>
          <pc:sldMk cId="1678307545" sldId="370"/>
        </pc:sldMkLst>
        <pc:spChg chg="mod">
          <ac:chgData name="Johan Schweigl" userId="ab923b3b-419b-495d-91dc-ec48b05e0a58" providerId="ADAL" clId="{465189D1-ECFF-4DA8-9234-3713A91AB6F2}" dt="2021-09-25T07:10:09.988" v="320" actId="1076"/>
          <ac:spMkLst>
            <pc:docMk/>
            <pc:sldMk cId="1678307545" sldId="370"/>
            <ac:spMk id="2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31:43.916" v="25" actId="478"/>
          <ac:picMkLst>
            <pc:docMk/>
            <pc:sldMk cId="1678307545" sldId="370"/>
            <ac:picMk id="4" creationId="{79190036-3908-428B-A16A-A216852378D4}"/>
          </ac:picMkLst>
        </pc:picChg>
      </pc:sldChg>
      <pc:sldChg chg="delSp delAnim">
        <pc:chgData name="Johan Schweigl" userId="ab923b3b-419b-495d-91dc-ec48b05e0a58" providerId="ADAL" clId="{465189D1-ECFF-4DA8-9234-3713A91AB6F2}" dt="2021-09-25T06:31:47.006" v="26" actId="478"/>
        <pc:sldMkLst>
          <pc:docMk/>
          <pc:sldMk cId="1827111437" sldId="371"/>
        </pc:sldMkLst>
        <pc:picChg chg="del">
          <ac:chgData name="Johan Schweigl" userId="ab923b3b-419b-495d-91dc-ec48b05e0a58" providerId="ADAL" clId="{465189D1-ECFF-4DA8-9234-3713A91AB6F2}" dt="2021-09-25T06:31:47.006" v="26" actId="478"/>
          <ac:picMkLst>
            <pc:docMk/>
            <pc:sldMk cId="1827111437" sldId="371"/>
            <ac:picMk id="4" creationId="{8F8CEB9F-1030-413F-B1DE-FBD00F05EA65}"/>
          </ac:picMkLst>
        </pc:picChg>
      </pc:sldChg>
      <pc:sldChg chg="delSp del delAnim">
        <pc:chgData name="Johan Schweigl" userId="ab923b3b-419b-495d-91dc-ec48b05e0a58" providerId="ADAL" clId="{465189D1-ECFF-4DA8-9234-3713A91AB6F2}" dt="2021-09-25T06:31:53.613" v="28" actId="2696"/>
        <pc:sldMkLst>
          <pc:docMk/>
          <pc:sldMk cId="2475723012" sldId="372"/>
        </pc:sldMkLst>
        <pc:picChg chg="del">
          <ac:chgData name="Johan Schweigl" userId="ab923b3b-419b-495d-91dc-ec48b05e0a58" providerId="ADAL" clId="{465189D1-ECFF-4DA8-9234-3713A91AB6F2}" dt="2021-09-25T06:31:50.921" v="27" actId="478"/>
          <ac:picMkLst>
            <pc:docMk/>
            <pc:sldMk cId="2475723012" sldId="372"/>
            <ac:picMk id="4" creationId="{49AC049A-3BF2-4FDF-8CAE-88490BE38337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6:33:19.116" v="41" actId="20577"/>
        <pc:sldMkLst>
          <pc:docMk/>
          <pc:sldMk cId="3892561730" sldId="374"/>
        </pc:sldMkLst>
        <pc:spChg chg="mod">
          <ac:chgData name="Johan Schweigl" userId="ab923b3b-419b-495d-91dc-ec48b05e0a58" providerId="ADAL" clId="{465189D1-ECFF-4DA8-9234-3713A91AB6F2}" dt="2021-09-25T06:33:19.116" v="41" actId="20577"/>
          <ac:spMkLst>
            <pc:docMk/>
            <pc:sldMk cId="3892561730" sldId="374"/>
            <ac:spMk id="3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23:53.153" v="3" actId="478"/>
          <ac:picMkLst>
            <pc:docMk/>
            <pc:sldMk cId="3892561730" sldId="374"/>
            <ac:picMk id="4" creationId="{F2E53C81-AE15-41BD-9243-C97BF920F149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04:57.462" v="254" actId="113"/>
        <pc:sldMkLst>
          <pc:docMk/>
          <pc:sldMk cId="854276547" sldId="375"/>
        </pc:sldMkLst>
        <pc:spChg chg="mod">
          <ac:chgData name="Johan Schweigl" userId="ab923b3b-419b-495d-91dc-ec48b05e0a58" providerId="ADAL" clId="{465189D1-ECFF-4DA8-9234-3713A91AB6F2}" dt="2021-09-25T07:04:57.462" v="254" actId="113"/>
          <ac:spMkLst>
            <pc:docMk/>
            <pc:sldMk cId="854276547" sldId="375"/>
            <ac:spMk id="3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24:01.211" v="5" actId="478"/>
          <ac:picMkLst>
            <pc:docMk/>
            <pc:sldMk cId="854276547" sldId="375"/>
            <ac:picMk id="4" creationId="{F3391362-8A75-4457-9551-CC004204624A}"/>
          </ac:picMkLst>
        </pc:picChg>
      </pc:sldChg>
      <pc:sldChg chg="delSp modSp delAnim">
        <pc:chgData name="Johan Schweigl" userId="ab923b3b-419b-495d-91dc-ec48b05e0a58" providerId="ADAL" clId="{465189D1-ECFF-4DA8-9234-3713A91AB6F2}" dt="2021-09-25T07:05:30.379" v="259" actId="27636"/>
        <pc:sldMkLst>
          <pc:docMk/>
          <pc:sldMk cId="301038921" sldId="376"/>
        </pc:sldMkLst>
        <pc:spChg chg="mod">
          <ac:chgData name="Johan Schweigl" userId="ab923b3b-419b-495d-91dc-ec48b05e0a58" providerId="ADAL" clId="{465189D1-ECFF-4DA8-9234-3713A91AB6F2}" dt="2021-09-25T07:05:30.379" v="259" actId="27636"/>
          <ac:spMkLst>
            <pc:docMk/>
            <pc:sldMk cId="301038921" sldId="376"/>
            <ac:spMk id="3" creationId="{00000000-0000-0000-0000-000000000000}"/>
          </ac:spMkLst>
        </pc:spChg>
        <pc:picChg chg="del">
          <ac:chgData name="Johan Schweigl" userId="ab923b3b-419b-495d-91dc-ec48b05e0a58" providerId="ADAL" clId="{465189D1-ECFF-4DA8-9234-3713A91AB6F2}" dt="2021-09-25T06:24:05.837" v="6" actId="478"/>
          <ac:picMkLst>
            <pc:docMk/>
            <pc:sldMk cId="301038921" sldId="376"/>
            <ac:picMk id="4" creationId="{1834A7FA-DD83-4027-BA42-6DD08B69D86F}"/>
          </ac:picMkLst>
        </pc:picChg>
        <pc:picChg chg="del">
          <ac:chgData name="Johan Schweigl" userId="ab923b3b-419b-495d-91dc-ec48b05e0a58" providerId="ADAL" clId="{465189D1-ECFF-4DA8-9234-3713A91AB6F2}" dt="2021-09-25T06:24:07.428" v="7" actId="478"/>
          <ac:picMkLst>
            <pc:docMk/>
            <pc:sldMk cId="301038921" sldId="376"/>
            <ac:picMk id="5" creationId="{0731E210-720A-4591-9A36-E73385CFA668}"/>
          </ac:picMkLst>
        </pc:picChg>
      </pc:sldChg>
      <pc:sldChg chg="delSp delAnim">
        <pc:chgData name="Johan Schweigl" userId="ab923b3b-419b-495d-91dc-ec48b05e0a58" providerId="ADAL" clId="{465189D1-ECFF-4DA8-9234-3713A91AB6F2}" dt="2021-09-25T06:24:22.211" v="12" actId="478"/>
        <pc:sldMkLst>
          <pc:docMk/>
          <pc:sldMk cId="220753306" sldId="377"/>
        </pc:sldMkLst>
        <pc:picChg chg="del">
          <ac:chgData name="Johan Schweigl" userId="ab923b3b-419b-495d-91dc-ec48b05e0a58" providerId="ADAL" clId="{465189D1-ECFF-4DA8-9234-3713A91AB6F2}" dt="2021-09-25T06:24:16.383" v="9" actId="478"/>
          <ac:picMkLst>
            <pc:docMk/>
            <pc:sldMk cId="220753306" sldId="377"/>
            <ac:picMk id="4" creationId="{3512F8AD-0EDA-40A3-868C-95640F405AAC}"/>
          </ac:picMkLst>
        </pc:picChg>
        <pc:picChg chg="del">
          <ac:chgData name="Johan Schweigl" userId="ab923b3b-419b-495d-91dc-ec48b05e0a58" providerId="ADAL" clId="{465189D1-ECFF-4DA8-9234-3713A91AB6F2}" dt="2021-09-25T06:24:17.925" v="10" actId="478"/>
          <ac:picMkLst>
            <pc:docMk/>
            <pc:sldMk cId="220753306" sldId="377"/>
            <ac:picMk id="5" creationId="{CF03162E-EF5E-4FF0-8164-41A756FDD314}"/>
          </ac:picMkLst>
        </pc:picChg>
        <pc:picChg chg="del">
          <ac:chgData name="Johan Schweigl" userId="ab923b3b-419b-495d-91dc-ec48b05e0a58" providerId="ADAL" clId="{465189D1-ECFF-4DA8-9234-3713A91AB6F2}" dt="2021-09-25T06:24:20.715" v="11" actId="478"/>
          <ac:picMkLst>
            <pc:docMk/>
            <pc:sldMk cId="220753306" sldId="377"/>
            <ac:picMk id="6" creationId="{27E73194-2121-4E74-A66D-6C93C5922FA6}"/>
          </ac:picMkLst>
        </pc:picChg>
        <pc:picChg chg="del">
          <ac:chgData name="Johan Schweigl" userId="ab923b3b-419b-495d-91dc-ec48b05e0a58" providerId="ADAL" clId="{465189D1-ECFF-4DA8-9234-3713A91AB6F2}" dt="2021-09-25T06:24:22.211" v="12" actId="478"/>
          <ac:picMkLst>
            <pc:docMk/>
            <pc:sldMk cId="220753306" sldId="377"/>
            <ac:picMk id="7" creationId="{C47F219F-A803-4649-8CD2-B0E4ADE98FA7}"/>
          </ac:picMkLst>
        </pc:picChg>
      </pc:sldChg>
      <pc:sldChg chg="delSp delAnim">
        <pc:chgData name="Johan Schweigl" userId="ab923b3b-419b-495d-91dc-ec48b05e0a58" providerId="ADAL" clId="{465189D1-ECFF-4DA8-9234-3713A91AB6F2}" dt="2021-09-25T06:24:26.074" v="13" actId="478"/>
        <pc:sldMkLst>
          <pc:docMk/>
          <pc:sldMk cId="3410471174" sldId="378"/>
        </pc:sldMkLst>
        <pc:picChg chg="del">
          <ac:chgData name="Johan Schweigl" userId="ab923b3b-419b-495d-91dc-ec48b05e0a58" providerId="ADAL" clId="{465189D1-ECFF-4DA8-9234-3713A91AB6F2}" dt="2021-09-25T06:24:26.074" v="13" actId="478"/>
          <ac:picMkLst>
            <pc:docMk/>
            <pc:sldMk cId="3410471174" sldId="378"/>
            <ac:picMk id="4" creationId="{759D46B7-72CB-4EA5-BFF1-5DEDB6B62EE3}"/>
          </ac:picMkLst>
        </pc:picChg>
      </pc:sldChg>
      <pc:sldChg chg="delSp del delAnim">
        <pc:chgData name="Johan Schweigl" userId="ab923b3b-419b-495d-91dc-ec48b05e0a58" providerId="ADAL" clId="{465189D1-ECFF-4DA8-9234-3713A91AB6F2}" dt="2021-09-25T07:09:32.092" v="316" actId="2696"/>
        <pc:sldMkLst>
          <pc:docMk/>
          <pc:sldMk cId="649303200" sldId="379"/>
        </pc:sldMkLst>
        <pc:picChg chg="del">
          <ac:chgData name="Johan Schweigl" userId="ab923b3b-419b-495d-91dc-ec48b05e0a58" providerId="ADAL" clId="{465189D1-ECFF-4DA8-9234-3713A91AB6F2}" dt="2021-09-25T06:24:46.735" v="20" actId="478"/>
          <ac:picMkLst>
            <pc:docMk/>
            <pc:sldMk cId="649303200" sldId="379"/>
            <ac:picMk id="4" creationId="{BE9CB1B1-D763-4B9B-A888-C3D6A28FA897}"/>
          </ac:picMkLst>
        </pc:picChg>
        <pc:picChg chg="del">
          <ac:chgData name="Johan Schweigl" userId="ab923b3b-419b-495d-91dc-ec48b05e0a58" providerId="ADAL" clId="{465189D1-ECFF-4DA8-9234-3713A91AB6F2}" dt="2021-09-25T06:24:48.355" v="21" actId="478"/>
          <ac:picMkLst>
            <pc:docMk/>
            <pc:sldMk cId="649303200" sldId="379"/>
            <ac:picMk id="5" creationId="{0262E2EF-2AAB-4D75-A58E-3F25EA085A68}"/>
          </ac:picMkLst>
        </pc:picChg>
      </pc:sldChg>
      <pc:sldChg chg="delSp delAnim">
        <pc:chgData name="Johan Schweigl" userId="ab923b3b-419b-495d-91dc-ec48b05e0a58" providerId="ADAL" clId="{465189D1-ECFF-4DA8-9234-3713A91AB6F2}" dt="2021-09-25T06:31:40.696" v="24" actId="478"/>
        <pc:sldMkLst>
          <pc:docMk/>
          <pc:sldMk cId="3433160452" sldId="380"/>
        </pc:sldMkLst>
        <pc:picChg chg="del">
          <ac:chgData name="Johan Schweigl" userId="ab923b3b-419b-495d-91dc-ec48b05e0a58" providerId="ADAL" clId="{465189D1-ECFF-4DA8-9234-3713A91AB6F2}" dt="2021-09-25T06:31:40.696" v="24" actId="478"/>
          <ac:picMkLst>
            <pc:docMk/>
            <pc:sldMk cId="3433160452" sldId="380"/>
            <ac:picMk id="4" creationId="{60039C22-ECEE-41B3-BE27-963EB8BF82FA}"/>
          </ac:picMkLst>
        </pc:picChg>
      </pc:sldChg>
      <pc:sldChg chg="add">
        <pc:chgData name="Johan Schweigl" userId="ab923b3b-419b-495d-91dc-ec48b05e0a58" providerId="ADAL" clId="{465189D1-ECFF-4DA8-9234-3713A91AB6F2}" dt="2021-09-25T06:57:57.239" v="42"/>
        <pc:sldMkLst>
          <pc:docMk/>
          <pc:sldMk cId="3965972144" sldId="3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25.09.2021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6DEC1-7DFB-4A95-BFD9-3CA565C429BA}" type="datetimeFigureOut">
              <a:rPr lang="cs-CZ" smtClean="0"/>
              <a:t>25.09.2021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CB0A8-62C3-4E4B-8FD3-E61F13C6D9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230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70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925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150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110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293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06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69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171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751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380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58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877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42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22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22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45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fcr.cz/zakladni-udaj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0720" y="1269093"/>
            <a:ext cx="10129520" cy="1165225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Subjekty finančního trhu jako účastníci řízení před ČNB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Řízení při dohledu nad finančním trhem</a:t>
            </a:r>
          </a:p>
          <a:p>
            <a:r>
              <a:rPr lang="cs-CZ" sz="2400" dirty="0"/>
              <a:t>přednáška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Nebankovní poskytovatelé spotřebitelských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300" dirty="0"/>
              <a:t>Nový zákon o spotřebitelském úvěru, č. 257/2016 Sb.</a:t>
            </a:r>
          </a:p>
          <a:p>
            <a:r>
              <a:rPr lang="cs-CZ" altLang="cs-CZ" sz="3300" dirty="0"/>
              <a:t>ČNB jako dohledový orgán</a:t>
            </a:r>
          </a:p>
          <a:p>
            <a:r>
              <a:rPr lang="cs-CZ" altLang="cs-CZ" sz="3300" dirty="0"/>
              <a:t>Potřeba licence od ČNB</a:t>
            </a:r>
          </a:p>
          <a:p>
            <a:endParaRPr lang="cs-CZ" altLang="cs-CZ" sz="3300" dirty="0"/>
          </a:p>
          <a:p>
            <a:r>
              <a:rPr lang="cs-CZ" altLang="cs-CZ" sz="3300" dirty="0"/>
              <a:t>Více </a:t>
            </a:r>
            <a:r>
              <a:rPr lang="cs-CZ" altLang="cs-CZ" sz="3300" dirty="0" err="1"/>
              <a:t>info</a:t>
            </a:r>
            <a:r>
              <a:rPr lang="cs-CZ" altLang="cs-CZ" sz="3300" dirty="0"/>
              <a:t> např. zde</a:t>
            </a:r>
          </a:p>
          <a:p>
            <a:r>
              <a:rPr lang="cs-CZ" altLang="cs-CZ" sz="3300" dirty="0"/>
              <a:t>https://www.cnb.cz/export/sites/cnb/cs/dohled-financni-trh/.galleries/vykon_dohledu/povolovaci_schvalovaci_rizeni/poskytovatele_spotrebitelskeho_uveru/download/zakladni_info_podnikatele_zsu.pdf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95362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31712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Investiční společnosti a fondy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2800" dirty="0"/>
              <a:t>Základní předpis, zákon č. 240/2013 Sb., o investičních společnostech a fondech („ZISIF“)</a:t>
            </a:r>
          </a:p>
          <a:p>
            <a:r>
              <a:rPr lang="cs-CZ" altLang="cs-CZ" sz="2800" dirty="0"/>
              <a:t>Vymezení subjektů – investiční společnost, investiční fondy</a:t>
            </a:r>
          </a:p>
          <a:p>
            <a:endParaRPr lang="cs-CZ" altLang="cs-CZ" sz="2800" dirty="0"/>
          </a:p>
          <a:p>
            <a:r>
              <a:rPr lang="cs-CZ" altLang="cs-CZ" sz="2800" dirty="0"/>
              <a:t>Správní řízení – ČNB má kompetence správního orgánu:</a:t>
            </a:r>
          </a:p>
          <a:p>
            <a:pPr lvl="1"/>
            <a:r>
              <a:rPr lang="cs-CZ" altLang="cs-CZ" sz="2400" dirty="0"/>
              <a:t>Řízení o žádostech (§479-§533)</a:t>
            </a:r>
          </a:p>
          <a:p>
            <a:pPr lvl="1"/>
            <a:r>
              <a:rPr lang="cs-CZ" altLang="cs-CZ" sz="2400" dirty="0"/>
              <a:t>Dohled (speciální ustanovení § 534-598)</a:t>
            </a:r>
          </a:p>
          <a:p>
            <a:pPr lvl="1"/>
            <a:r>
              <a:rPr lang="cs-CZ" altLang="cs-CZ" sz="2400" dirty="0"/>
              <a:t>Přestupky (§599-622a)</a:t>
            </a:r>
          </a:p>
          <a:p>
            <a:r>
              <a:rPr lang="cs-CZ" altLang="cs-CZ" sz="2800" dirty="0"/>
              <a:t>Vyhláška č. 247/2013 Sb., o žádostech podle ZISIF</a:t>
            </a:r>
          </a:p>
          <a:p>
            <a:endParaRPr lang="cs-CZ" altLang="cs-CZ" sz="2800" dirty="0"/>
          </a:p>
          <a:p>
            <a:r>
              <a:rPr lang="cs-CZ" altLang="cs-CZ" sz="2800" dirty="0"/>
              <a:t>Problematika investičních společností a fondů bude blíže rozebrána v předmětu Právo finančního trhu I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4171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476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Penzijní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Základní právní úprava – zákon č. 427/2011 Sb., o doplňkovém penzijním spoření a zákon č. 42/1994 Sb., o penzijním připojištění se státním příspěvkem</a:t>
            </a:r>
          </a:p>
          <a:p>
            <a:r>
              <a:rPr lang="cs-CZ" altLang="cs-CZ" sz="2800" dirty="0"/>
              <a:t>V ČR v současné době 8 penzijních společností</a:t>
            </a:r>
          </a:p>
          <a:p>
            <a:r>
              <a:rPr lang="cs-CZ" altLang="cs-CZ" sz="2800" dirty="0"/>
              <a:t>ČNB dohlíží nad penzijními společnostmi</a:t>
            </a:r>
          </a:p>
          <a:p>
            <a:r>
              <a:rPr lang="cs-CZ" altLang="cs-CZ" sz="2800" dirty="0"/>
              <a:t>„dohled v oblasti penzí“</a:t>
            </a:r>
          </a:p>
          <a:p>
            <a:r>
              <a:rPr lang="cs-CZ" altLang="cs-CZ" sz="2800" dirty="0"/>
              <a:t>Více např. zde: </a:t>
            </a:r>
          </a:p>
          <a:p>
            <a:r>
              <a:rPr lang="cs-CZ" altLang="cs-CZ" sz="2800" dirty="0">
                <a:hlinkClick r:id="rId3"/>
              </a:rPr>
              <a:t>https://www.apfcr.cz/zakladni-udaje/</a:t>
            </a:r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6409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Obchodníci s cennými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2800" dirty="0"/>
              <a:t>Základní právní úprava v zákoně č. 256/2004 Sb., o podnikání na kapitálovém trhu</a:t>
            </a:r>
          </a:p>
          <a:p>
            <a:r>
              <a:rPr lang="cs-CZ" dirty="0"/>
              <a:t>Obchodník s cennými papíry je právnická osoba, která je na základě povolení k činnosti obchodníka s cennými papíry uděleného ČNB oprávněna poskytovat hlavní investiční služby (§ 5)</a:t>
            </a:r>
          </a:p>
          <a:p>
            <a:r>
              <a:rPr lang="cs-CZ" sz="2800" dirty="0"/>
              <a:t>Povolení dává ČNB, která je dohledovým orgánem</a:t>
            </a:r>
          </a:p>
          <a:p>
            <a:r>
              <a:rPr lang="cs-CZ" altLang="cs-CZ" sz="2800" dirty="0"/>
              <a:t>Mezi hlavní investiční služby patří zejm. (§4): </a:t>
            </a:r>
          </a:p>
          <a:p>
            <a:r>
              <a:rPr lang="cs-CZ" dirty="0"/>
              <a:t>přijímání a předávání pokynů týkajících se investičních nástrojů,</a:t>
            </a:r>
          </a:p>
          <a:p>
            <a:r>
              <a:rPr lang="cs-CZ" dirty="0"/>
              <a:t>provádění pokynů týkajících se investičních nástrojů na účet zákazníka,</a:t>
            </a:r>
          </a:p>
          <a:p>
            <a:r>
              <a:rPr lang="cs-CZ" dirty="0"/>
              <a:t>obchodování s investičními nástroji na vlastní účet,</a:t>
            </a:r>
          </a:p>
          <a:p>
            <a:r>
              <a:rPr lang="cs-CZ" dirty="0"/>
              <a:t>obhospodařování majetku zákazníka, je-li jeho součástí investiční nástroj, na základě volné úvahy v rámci smluvního ujednání,</a:t>
            </a:r>
          </a:p>
          <a:p>
            <a:r>
              <a:rPr lang="cs-CZ" dirty="0"/>
              <a:t>investiční poradenství týkající se investičních nástrojů, a další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7572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Pojišťovny, zajišťovny a pojišťovací zprostředkovatelé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Základní právní předpis zákon č. 277/2009 Sb., o pojišťovnictví</a:t>
            </a:r>
          </a:p>
          <a:p>
            <a:r>
              <a:rPr lang="cs-CZ" altLang="cs-CZ" sz="2800" dirty="0"/>
              <a:t>Povolení a dohled provádí ČNB</a:t>
            </a:r>
          </a:p>
          <a:p>
            <a:pPr lvl="1"/>
            <a:r>
              <a:rPr lang="cs-CZ" dirty="0"/>
              <a:t>uděluje povolení k provozování pojišťovací činnosti podle pojistných odvětví životních pojištění, podle pojistných odvětví neživotních pojištění nebo podle skupin neživotních pojištění</a:t>
            </a:r>
          </a:p>
          <a:p>
            <a:r>
              <a:rPr lang="cs-CZ" altLang="cs-CZ" sz="2800" dirty="0"/>
              <a:t>Požadavky: obchodní plán, základní kapitál, požadavky na odbornost</a:t>
            </a:r>
          </a:p>
          <a:p>
            <a:r>
              <a:rPr lang="cs-CZ" altLang="cs-CZ" sz="2800" dirty="0"/>
              <a:t>§ 84 – 87 dohled v pojišťovnictví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28110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Pojišťovny, zajišťovny a pojišťovací zprostředkovatelé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Distribuce pojištění a zajištění</a:t>
            </a:r>
          </a:p>
          <a:p>
            <a:r>
              <a:rPr lang="cs-CZ" altLang="cs-CZ" sz="2800" dirty="0"/>
              <a:t>Základní právní předpis zákon č. 170/2018 Sb., o distribuci pojištění a zajištění</a:t>
            </a:r>
          </a:p>
          <a:p>
            <a:endParaRPr lang="cs-CZ" altLang="cs-CZ" sz="2800" dirty="0"/>
          </a:p>
          <a:p>
            <a:r>
              <a:rPr lang="cs-CZ" altLang="cs-CZ" sz="2800" dirty="0"/>
              <a:t>§ 5 úprava subjektů, které mohou zprostředkovat pojištění či zajištění</a:t>
            </a:r>
          </a:p>
          <a:p>
            <a:r>
              <a:rPr lang="cs-CZ" altLang="cs-CZ" sz="2800" dirty="0"/>
              <a:t>§ 94-106 dohled ČNB</a:t>
            </a:r>
          </a:p>
          <a:p>
            <a:r>
              <a:rPr lang="cs-CZ" altLang="cs-CZ" sz="2800" dirty="0"/>
              <a:t>§ 107-118 přestupky</a:t>
            </a:r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331604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3360"/>
            <a:ext cx="10018713" cy="116893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Instituce platebního styku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Základní právní předpis, zákon č. 370/2017 Sb., o platebním styku</a:t>
            </a:r>
          </a:p>
          <a:p>
            <a:r>
              <a:rPr lang="cs-CZ" altLang="cs-CZ" sz="2800" dirty="0"/>
              <a:t>ČNB má opět funkci dohledového orgánu s kompetencí správního úřadu</a:t>
            </a:r>
          </a:p>
          <a:p>
            <a:r>
              <a:rPr lang="cs-CZ" altLang="cs-CZ" sz="2800" dirty="0"/>
              <a:t>§ 5-106 bližší vymezení a úprava subjektů</a:t>
            </a:r>
          </a:p>
          <a:p>
            <a:r>
              <a:rPr lang="cs-CZ" altLang="cs-CZ" sz="2800" dirty="0"/>
              <a:t>§ 226 – 236 přestupky</a:t>
            </a:r>
          </a:p>
          <a:p>
            <a:r>
              <a:rPr lang="cs-CZ" altLang="cs-CZ" sz="2800" dirty="0"/>
              <a:t>§ 237 – 236 dohled</a:t>
            </a:r>
          </a:p>
          <a:p>
            <a:r>
              <a:rPr lang="cs-CZ" altLang="cs-CZ" sz="2800" dirty="0"/>
              <a:t>Více např. zde:</a:t>
            </a:r>
          </a:p>
          <a:p>
            <a:r>
              <a:rPr lang="cs-CZ" altLang="cs-CZ" sz="2800" dirty="0"/>
              <a:t>https://www.cnb.cz/cs/dohled-financni-trh/legislativni-zakladna/platebni-instituce-a-instituce-elektronickych-penez/ 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83075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Směnárníci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Základní právní předpis, zákon č. 277/2013 Sb., o směnárenské činnosti </a:t>
            </a:r>
          </a:p>
          <a:p>
            <a:r>
              <a:rPr lang="cs-CZ" altLang="cs-CZ" sz="2800" dirty="0"/>
              <a:t>Vyhláška č. 315/2013 Sb., o směnárenské činnosti</a:t>
            </a:r>
          </a:p>
          <a:p>
            <a:r>
              <a:rPr lang="cs-CZ" dirty="0"/>
              <a:t>Směnárenskou činnost mohou provozovat banky, zahraniční finanční, spořitelní a úvěrní družstva za podmínek stanovených zákonem upravujícím činnost spořitelních a úvěrních družstev, směnárníci a Česká národní banka</a:t>
            </a:r>
          </a:p>
          <a:p>
            <a:r>
              <a:rPr lang="cs-CZ" dirty="0"/>
              <a:t>Podmínkou výkonu směnárenské činnosti směnárníkem, který může být fyzickou nebo právnickou osobou, je udělení povolení k činnosti směnárníka Českou národní bankou</a:t>
            </a:r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71114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Obecně ke správnímu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2800" dirty="0"/>
              <a:t>zák. č. 500/2004 Sb., správní řád – upravuje mj. postup orgánů moci výkonné a jiných orgánů, případně i FO a PO, pokud vykonávají působnost v oblasti veřejné správy</a:t>
            </a:r>
          </a:p>
          <a:p>
            <a:r>
              <a:rPr lang="cs-CZ" dirty="0"/>
              <a:t>Správní řízení je postup správního orgánu, jehož účelem je vydání rozhodnutí, jímž se v určité věci zakládají, mění nebo ruší práva anebo povinnosti jmenovitě určené osoby nebo jímž se v určité věci prohlašuje, že taková osoba práva nebo povinnosti má anebo nemá</a:t>
            </a:r>
          </a:p>
          <a:p>
            <a:r>
              <a:rPr lang="cs-CZ" altLang="cs-CZ" dirty="0"/>
              <a:t>Konstitutivní vs. deklaratorní účinky</a:t>
            </a:r>
          </a:p>
          <a:p>
            <a:r>
              <a:rPr lang="cs-CZ" dirty="0"/>
              <a:t>Správní orgány jsou věcně příslušné jednat a rozhodovat jen ve věcech, které jim byly svěřeny zákonem nebo na základě zákona</a:t>
            </a:r>
          </a:p>
          <a:p>
            <a:r>
              <a:rPr lang="cs-CZ" altLang="cs-CZ" dirty="0"/>
              <a:t>Procesní normy, procesní předpis</a:t>
            </a:r>
          </a:p>
          <a:p>
            <a:r>
              <a:rPr lang="cs-CZ" altLang="cs-CZ" dirty="0"/>
              <a:t>V oblasti finančního trhu jsou procesní normy ve více právních předpisech</a:t>
            </a:r>
          </a:p>
          <a:p>
            <a:r>
              <a:rPr lang="cs-CZ" altLang="cs-CZ" dirty="0"/>
              <a:t>Subjekty finančního trhu jsou vymezeny primárně v sektorových hmotněprávních předpisech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05337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Účastníci řízení I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2800" dirty="0"/>
              <a:t>Pojem upravený v zák. č. 500/2004 Sb., správní řád (zejm. § 27 a § 28)</a:t>
            </a:r>
          </a:p>
          <a:p>
            <a:r>
              <a:rPr lang="cs-CZ" sz="2800" dirty="0"/>
              <a:t>Účastníky jsou:</a:t>
            </a:r>
          </a:p>
          <a:p>
            <a:r>
              <a:rPr lang="cs-CZ" sz="2800" dirty="0"/>
              <a:t>v </a:t>
            </a:r>
            <a:r>
              <a:rPr lang="cs-CZ" sz="2800" b="1" dirty="0"/>
              <a:t>řízení o žádosti </a:t>
            </a:r>
            <a:r>
              <a:rPr lang="cs-CZ" sz="2800" dirty="0"/>
              <a:t>žadatel a další dotčené osoby, na které se pro společenství práv nebo povinností s žadatelem musí vztahovat rozhodnutí správního orgánu</a:t>
            </a:r>
          </a:p>
          <a:p>
            <a:r>
              <a:rPr lang="cs-CZ" sz="2800" dirty="0"/>
              <a:t>v </a:t>
            </a:r>
            <a:r>
              <a:rPr lang="cs-CZ" sz="2800" b="1" dirty="0"/>
              <a:t>řízení z moci úřední </a:t>
            </a:r>
            <a:r>
              <a:rPr lang="cs-CZ" sz="2800" dirty="0"/>
              <a:t>dotčené osoby, jimž má rozhodnutí založit, změnit nebo zrušit právo anebo povinnost nebo prohlásit, že právo nebo povinnost mají anebo nemají</a:t>
            </a:r>
          </a:p>
          <a:p>
            <a:r>
              <a:rPr lang="cs-CZ" sz="2800" dirty="0"/>
              <a:t>další dotčené osoby, pokud mohou být rozhodnutím přímo dotčeny ve svých právech nebo povinnostech</a:t>
            </a:r>
          </a:p>
          <a:p>
            <a:r>
              <a:rPr lang="cs-CZ" sz="2800" dirty="0"/>
              <a:t>osoby, o kterých to stanoví zvláštní zákon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659721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Účastníci řízení II -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02080"/>
            <a:ext cx="10018713" cy="5242560"/>
          </a:xfrm>
        </p:spPr>
        <p:txBody>
          <a:bodyPr anchor="t">
            <a:normAutofit lnSpcReduction="10000"/>
          </a:bodyPr>
          <a:lstStyle/>
          <a:p>
            <a:r>
              <a:rPr lang="cs-CZ" sz="2800" dirty="0"/>
              <a:t>Jménem právnické osoby činí úkony ten, kdo je k tomu oprávněn v řízení před soudem podle zák. č. 99/1963 Sb., občanský soudní řád (§31 SŘ)</a:t>
            </a:r>
          </a:p>
          <a:p>
            <a:r>
              <a:rPr lang="cs-CZ" altLang="cs-CZ" sz="2800" dirty="0"/>
              <a:t>V OSŘ (§21) je stanoveno, že za právnickou osobu jedná:</a:t>
            </a:r>
          </a:p>
          <a:p>
            <a:r>
              <a:rPr lang="cs-CZ" b="1" dirty="0"/>
              <a:t>člen statutárního orgánu</a:t>
            </a:r>
            <a:r>
              <a:rPr lang="cs-CZ" dirty="0"/>
              <a:t>; tvoří-li statutární orgán více osob, jedná za právnickou osobu předseda statutárního orgánu, popřípadě jeho člen, který tím byl pověřen; je-li předsedou nebo pověřeným členem právnická osoba, jedná vždy fyzická osoba, která je k tomu touto právnickou osobou zmocněna nebo jinak oprávněna</a:t>
            </a:r>
          </a:p>
          <a:p>
            <a:r>
              <a:rPr lang="cs-CZ" b="1" dirty="0"/>
              <a:t>zaměstnanec (člen), </a:t>
            </a:r>
            <a:r>
              <a:rPr lang="cs-CZ" dirty="0"/>
              <a:t>který tím byl statutárním orgánem pověřen</a:t>
            </a:r>
          </a:p>
          <a:p>
            <a:r>
              <a:rPr lang="cs-CZ" b="1" dirty="0"/>
              <a:t>vedoucí jejího odštěpného závodu</a:t>
            </a:r>
            <a:r>
              <a:rPr lang="cs-CZ" dirty="0"/>
              <a:t>, jde-li o věci týkající se tohoto závodu</a:t>
            </a:r>
          </a:p>
          <a:p>
            <a:r>
              <a:rPr lang="cs-CZ" b="1" dirty="0"/>
              <a:t>prokurista</a:t>
            </a:r>
            <a:r>
              <a:rPr lang="cs-CZ" dirty="0"/>
              <a:t>, může-li podle udělené prokury jednat samostatně</a:t>
            </a:r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25617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0696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Subjekty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70000" lnSpcReduction="20000"/>
          </a:bodyPr>
          <a:lstStyle/>
          <a:p>
            <a:r>
              <a:rPr lang="cs-CZ" altLang="cs-CZ" sz="2800" b="1" dirty="0"/>
              <a:t>Základní subjekty</a:t>
            </a:r>
            <a:r>
              <a:rPr lang="cs-CZ" altLang="cs-CZ" sz="2800" dirty="0"/>
              <a:t>:</a:t>
            </a:r>
          </a:p>
          <a:p>
            <a:r>
              <a:rPr lang="cs-CZ" altLang="cs-CZ" sz="2800" dirty="0"/>
              <a:t>ČNB</a:t>
            </a:r>
          </a:p>
          <a:p>
            <a:r>
              <a:rPr lang="cs-CZ" altLang="cs-CZ" sz="2800" dirty="0"/>
              <a:t>Obchodní banky, družstevní záložny</a:t>
            </a:r>
          </a:p>
          <a:p>
            <a:r>
              <a:rPr lang="cs-CZ" altLang="cs-CZ" sz="2800" dirty="0"/>
              <a:t>Nebankovní poskytovatelé spotřebitelských úvěrů</a:t>
            </a:r>
          </a:p>
          <a:p>
            <a:r>
              <a:rPr lang="cs-CZ" altLang="cs-CZ" sz="2800" dirty="0"/>
              <a:t>Investiční společnosti a fondy</a:t>
            </a:r>
          </a:p>
          <a:p>
            <a:r>
              <a:rPr lang="cs-CZ" altLang="cs-CZ" sz="2800" dirty="0"/>
              <a:t>Penzijní společnosti</a:t>
            </a:r>
          </a:p>
          <a:p>
            <a:r>
              <a:rPr lang="cs-CZ" altLang="cs-CZ" sz="2800" dirty="0"/>
              <a:t>Pojišťovny</a:t>
            </a:r>
          </a:p>
          <a:p>
            <a:r>
              <a:rPr lang="cs-CZ" altLang="cs-CZ" sz="2800" dirty="0"/>
              <a:t>Různí zprostředkovatelé (vázaní zástupci)</a:t>
            </a:r>
          </a:p>
          <a:p>
            <a:r>
              <a:rPr lang="cs-CZ" altLang="cs-CZ" sz="2800" dirty="0"/>
              <a:t>Směnárníci</a:t>
            </a:r>
          </a:p>
          <a:p>
            <a:endParaRPr lang="cs-CZ" sz="2800" dirty="0"/>
          </a:p>
          <a:p>
            <a:r>
              <a:rPr lang="cs-CZ" sz="2800" b="1" dirty="0"/>
              <a:t>Další subjekty</a:t>
            </a:r>
            <a:r>
              <a:rPr lang="cs-CZ" sz="2800" dirty="0"/>
              <a:t>:</a:t>
            </a:r>
          </a:p>
          <a:p>
            <a:r>
              <a:rPr lang="cs-CZ" altLang="cs-CZ" sz="2800" dirty="0"/>
              <a:t>Ministerstvo financí</a:t>
            </a:r>
          </a:p>
          <a:p>
            <a:r>
              <a:rPr lang="cs-CZ" altLang="cs-CZ" sz="2800" dirty="0"/>
              <a:t>Finanční arbitr, a další</a:t>
            </a:r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4FBD2C3-BAC8-4B22-AFF2-976C3F741DF8}"/>
              </a:ext>
            </a:extLst>
          </p:cNvPr>
          <p:cNvSpPr txBox="1"/>
          <p:nvPr/>
        </p:nvSpPr>
        <p:spPr>
          <a:xfrm>
            <a:off x="6217920" y="5485470"/>
            <a:ext cx="5394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Více např. zde: https://financnigramotnost.mfcr.cz/cs/popis-financniho-trhu/struktura</a:t>
            </a:r>
          </a:p>
        </p:txBody>
      </p:sp>
    </p:spTree>
    <p:extLst>
      <p:ext uri="{BB962C8B-B14F-4D97-AF65-F5344CB8AC3E}">
        <p14:creationId xmlns:p14="http://schemas.microsoft.com/office/powerpoint/2010/main" val="9976588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ČNB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2800" dirty="0"/>
              <a:t>Není účastníkem řízení, je dohledovým orgánem</a:t>
            </a:r>
          </a:p>
          <a:p>
            <a:r>
              <a:rPr lang="cs-CZ" altLang="cs-CZ" sz="2800" dirty="0"/>
              <a:t>Centrální banka (provádí měnovou politiku), dohledový orgán</a:t>
            </a:r>
          </a:p>
          <a:p>
            <a:r>
              <a:rPr lang="cs-CZ" altLang="cs-CZ" sz="2800" dirty="0"/>
              <a:t>Základní právní předpis: správní řád + zákon č. 6/1993 Sb., o ČNB</a:t>
            </a:r>
          </a:p>
          <a:p>
            <a:endParaRPr lang="cs-CZ" altLang="cs-CZ" sz="2800" dirty="0"/>
          </a:p>
          <a:p>
            <a:r>
              <a:rPr lang="cs-CZ" altLang="cs-CZ" sz="2800" dirty="0"/>
              <a:t>Zákon o ČNB:</a:t>
            </a:r>
          </a:p>
          <a:p>
            <a:r>
              <a:rPr lang="cs-CZ" altLang="cs-CZ" sz="2800" dirty="0"/>
              <a:t>§1 – ČNB jsou svěřeny </a:t>
            </a:r>
            <a:r>
              <a:rPr lang="cs-CZ" altLang="cs-CZ" sz="2800" b="1" dirty="0"/>
              <a:t>kompetence správního úřadu </a:t>
            </a:r>
            <a:r>
              <a:rPr lang="cs-CZ" altLang="cs-CZ" sz="2800" dirty="0"/>
              <a:t>v rozsahu stanoveném tímto zákonem </a:t>
            </a:r>
          </a:p>
          <a:p>
            <a:r>
              <a:rPr lang="cs-CZ" altLang="cs-CZ" sz="2800" dirty="0"/>
              <a:t>§ 44 – přehled dohlížených subjektů</a:t>
            </a:r>
          </a:p>
          <a:p>
            <a:r>
              <a:rPr lang="cs-CZ" altLang="cs-CZ" sz="2800" dirty="0"/>
              <a:t>§ 44a – přehled dohlížených činností</a:t>
            </a:r>
          </a:p>
          <a:p>
            <a:r>
              <a:rPr lang="cs-CZ" altLang="cs-CZ" sz="2800" dirty="0"/>
              <a:t>§ 46c – 46f – speciální ustanovení o správním řízení</a:t>
            </a:r>
          </a:p>
          <a:p>
            <a:r>
              <a:rPr lang="cs-CZ" altLang="cs-CZ" sz="2800" dirty="0"/>
              <a:t>Příjmy ze správních poplatků jsou příjem ČNB</a:t>
            </a:r>
          </a:p>
          <a:p>
            <a:r>
              <a:rPr lang="cs-CZ" altLang="cs-CZ" sz="2800" dirty="0"/>
              <a:t>Příjem z pokut je příjmem státního rozpočtu</a:t>
            </a:r>
          </a:p>
        </p:txBody>
      </p:sp>
    </p:spTree>
    <p:extLst>
      <p:ext uri="{BB962C8B-B14F-4D97-AF65-F5344CB8AC3E}">
        <p14:creationId xmlns:p14="http://schemas.microsoft.com/office/powerpoint/2010/main" val="8542765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ČNB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2800" dirty="0"/>
              <a:t>Speciální zákony vztahující se na vybrané subjekty finančního trhu:</a:t>
            </a:r>
          </a:p>
          <a:p>
            <a:r>
              <a:rPr lang="cs-CZ" altLang="cs-CZ" sz="2800" dirty="0"/>
              <a:t>Zákon č. 15/1998 Sb., o dohledu v oblasti kapitálového trhu</a:t>
            </a:r>
          </a:p>
          <a:p>
            <a:pPr lvl="1"/>
            <a:r>
              <a:rPr lang="cs-CZ" dirty="0"/>
              <a:t>Tento zákon upravuje působnost a pravomoci České národní banky při výkonu dohledu nad kapitálovým trhem a stanoví některá práva a povinnosti subjektů, které na tomto trhu působí.</a:t>
            </a:r>
            <a:endParaRPr lang="cs-CZ" altLang="cs-CZ" sz="2400" dirty="0"/>
          </a:p>
          <a:p>
            <a:r>
              <a:rPr lang="cs-CZ" altLang="cs-CZ" sz="2800" dirty="0"/>
              <a:t>Zákon č. 256/2004 Sb., o podnikání na kapitálovém trhu</a:t>
            </a:r>
          </a:p>
          <a:p>
            <a:pPr lvl="1"/>
            <a:r>
              <a:rPr lang="cs-CZ" altLang="cs-CZ" sz="2400" dirty="0"/>
              <a:t>Zejm. obecně § 3 a 6 „</a:t>
            </a:r>
            <a:r>
              <a:rPr lang="cs-CZ" dirty="0"/>
              <a:t>V řízení ve věcech upravených tímto zákonem se postupuje podle obecných právních předpisů, pokud jednotlivá ustanovení tohoto zákona nebo zvláštních zákonů nestanoví jinak</a:t>
            </a:r>
            <a:r>
              <a:rPr lang="cs-CZ" altLang="cs-CZ" sz="2400" dirty="0"/>
              <a:t>“ dále §135-192</a:t>
            </a:r>
          </a:p>
          <a:p>
            <a:pPr lvl="1"/>
            <a:r>
              <a:rPr lang="cs-CZ" altLang="cs-CZ" sz="2400" dirty="0"/>
              <a:t>Opatření k nápravě - §9, 10; vedení evidencí a seznamů - §13</a:t>
            </a:r>
          </a:p>
          <a:p>
            <a:r>
              <a:rPr lang="cs-CZ" altLang="cs-CZ" sz="2800" dirty="0"/>
              <a:t>Zákon č. 21/1992 Sb., o bankách</a:t>
            </a:r>
          </a:p>
          <a:p>
            <a:pPr lvl="1"/>
            <a:r>
              <a:rPr lang="cs-CZ" altLang="cs-CZ" sz="2400" dirty="0"/>
              <a:t>Zejm. dohled § 25-25e, opatření k nápravě §26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038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Banky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2800" dirty="0"/>
              <a:t>Základní právní úprava v zákoně č. 21/1992 Sb., o bankách</a:t>
            </a:r>
          </a:p>
          <a:p>
            <a:r>
              <a:rPr lang="cs-CZ" altLang="cs-CZ" sz="2800" dirty="0"/>
              <a:t>Definuje subjekt, tj. banku; kritéria v § 1</a:t>
            </a:r>
          </a:p>
          <a:p>
            <a:r>
              <a:rPr lang="cs-CZ" altLang="cs-CZ" sz="2800" dirty="0"/>
              <a:t>Upravuje vybrané vztahy související se vznikem, podnikáním a zánikem bank se sídlem na území České republiky, včetně jejich působení mimo území České republiky, a dále některé vztahy související s působením zahraničních bank na území České republiky</a:t>
            </a:r>
          </a:p>
          <a:p>
            <a:r>
              <a:rPr lang="cs-CZ" altLang="cs-CZ" sz="2800" dirty="0"/>
              <a:t>Obsahuje hmotněprávní i procesně právní normy</a:t>
            </a:r>
          </a:p>
          <a:p>
            <a:r>
              <a:rPr lang="cs-CZ" altLang="cs-CZ" sz="2800" dirty="0"/>
              <a:t>§ 4-7b, 34 problematika licence</a:t>
            </a:r>
          </a:p>
          <a:p>
            <a:r>
              <a:rPr lang="cs-CZ" altLang="cs-CZ" sz="2800" dirty="0"/>
              <a:t>Žádosti o licence přijímá ČNB, která o nich rozhoduje</a:t>
            </a:r>
          </a:p>
          <a:p>
            <a:r>
              <a:rPr lang="cs-CZ" altLang="cs-CZ" sz="2800" dirty="0"/>
              <a:t>Požadavky na kapitál, odborná způsobilost, technické a organizační předpoklady, obchodní plán, atd.</a:t>
            </a:r>
          </a:p>
          <a:p>
            <a:r>
              <a:rPr lang="cs-CZ" altLang="cs-CZ" sz="2800" dirty="0"/>
              <a:t>https://www.cnb.cz/cs/dohled-financni-trh/vykon-dohledu/povolovaci-a-schvalovaci-rizeni/povolovaci-a-schvalovaci-rizeni-banky/</a:t>
            </a:r>
          </a:p>
          <a:p>
            <a:endParaRPr 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30419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Družstevní záložny – „kampeličky“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Základní právní úprava v zákoně č. 87/1995 Sb., o spořitelních a úvěrních družstvech</a:t>
            </a:r>
          </a:p>
          <a:p>
            <a:r>
              <a:rPr lang="cs-CZ" altLang="cs-CZ" sz="2800" dirty="0"/>
              <a:t>Definice subjektu, tj. „kampeličky“ v § 1</a:t>
            </a:r>
          </a:p>
          <a:p>
            <a:r>
              <a:rPr lang="cs-CZ" altLang="cs-CZ" sz="2800" dirty="0"/>
              <a:t>Regulace nejprve velmi mírná, v 90. letech velké množství krachů</a:t>
            </a:r>
          </a:p>
          <a:p>
            <a:r>
              <a:rPr lang="cs-CZ" altLang="cs-CZ" sz="2800" dirty="0"/>
              <a:t>Následně posílena regulace, stále mírnější oproti bankám</a:t>
            </a:r>
          </a:p>
          <a:p>
            <a:r>
              <a:rPr lang="cs-CZ" altLang="cs-CZ" sz="2800" dirty="0"/>
              <a:t>Klienti vs. členové</a:t>
            </a:r>
          </a:p>
          <a:p>
            <a:r>
              <a:rPr lang="cs-CZ" altLang="cs-CZ" sz="2800" dirty="0"/>
              <a:t>Stanovy</a:t>
            </a:r>
          </a:p>
          <a:p>
            <a:r>
              <a:rPr lang="cs-CZ" altLang="cs-CZ" sz="2800" dirty="0"/>
              <a:t>V roce 2019 jen 9 registrovaných kampeliček v ČR s cca 12,5 tis. členy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8672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1486</Words>
  <Application>Microsoft Office PowerPoint</Application>
  <PresentationFormat>Širokoúhlá obrazovka</PresentationFormat>
  <Paragraphs>174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Corbel</vt:lpstr>
      <vt:lpstr>Paralaxa</vt:lpstr>
      <vt:lpstr>Subjekty finančního trhu jako účastníci řízení před ČNB</vt:lpstr>
      <vt:lpstr>Obecně ke správnímu řízení</vt:lpstr>
      <vt:lpstr>Účastníci řízení I - obecně</vt:lpstr>
      <vt:lpstr>Účastníci řízení II - jednání</vt:lpstr>
      <vt:lpstr>Subjekty finančního trhu</vt:lpstr>
      <vt:lpstr>ČNB I</vt:lpstr>
      <vt:lpstr>ČNB II</vt:lpstr>
      <vt:lpstr>Banky I</vt:lpstr>
      <vt:lpstr>Družstevní záložny – „kampeličky“ </vt:lpstr>
      <vt:lpstr>Nebankovní poskytovatelé spotřebitelských úvěrů</vt:lpstr>
      <vt:lpstr>Investiční společnosti a fondy</vt:lpstr>
      <vt:lpstr>Penzijní společnosti</vt:lpstr>
      <vt:lpstr>Obchodníci s cennými papíry</vt:lpstr>
      <vt:lpstr>Pojišťovny, zajišťovny a pojišťovací zprostředkovatelé I</vt:lpstr>
      <vt:lpstr>Pojišťovny, zajišťovny a pojišťovací zprostředkovatelé II</vt:lpstr>
      <vt:lpstr>Instituce platebního styku</vt:lpstr>
      <vt:lpstr>Směnárníci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272</cp:revision>
  <cp:lastPrinted>2019-10-24T05:49:31Z</cp:lastPrinted>
  <dcterms:created xsi:type="dcterms:W3CDTF">2016-10-17T17:38:14Z</dcterms:created>
  <dcterms:modified xsi:type="dcterms:W3CDTF">2021-09-25T10:29:57Z</dcterms:modified>
</cp:coreProperties>
</file>