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0" r:id="rId3"/>
    <p:sldId id="271" r:id="rId4"/>
    <p:sldId id="272" r:id="rId5"/>
    <p:sldId id="273" r:id="rId6"/>
    <p:sldId id="275" r:id="rId7"/>
    <p:sldId id="274" r:id="rId8"/>
    <p:sldId id="276" r:id="rId9"/>
    <p:sldId id="263" r:id="rId10"/>
    <p:sldId id="268" r:id="rId11"/>
    <p:sldId id="269" r:id="rId12"/>
    <p:sldId id="265" r:id="rId13"/>
    <p:sldId id="266" r:id="rId14"/>
    <p:sldId id="267" r:id="rId15"/>
    <p:sldId id="264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81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44C56-8AC0-49E6-9F58-7F3A51265AAC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058E3-9AC8-4387-8581-B22B44B670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8138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AB5B-24BE-4C9C-9447-45CF76203401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F908-189B-4C4F-899D-B756B15A94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83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AB5B-24BE-4C9C-9447-45CF76203401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F908-189B-4C4F-899D-B756B15A94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82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AB5B-24BE-4C9C-9447-45CF76203401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F908-189B-4C4F-899D-B756B15A94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79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AB5B-24BE-4C9C-9447-45CF76203401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F908-189B-4C4F-899D-B756B15A94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34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AB5B-24BE-4C9C-9447-45CF76203401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F908-189B-4C4F-899D-B756B15A94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737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AB5B-24BE-4C9C-9447-45CF76203401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F908-189B-4C4F-899D-B756B15A94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049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AB5B-24BE-4C9C-9447-45CF76203401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F908-189B-4C4F-899D-B756B15A94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37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AB5B-24BE-4C9C-9447-45CF76203401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F908-189B-4C4F-899D-B756B15A94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22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AB5B-24BE-4C9C-9447-45CF76203401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F908-189B-4C4F-899D-B756B15A94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28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AB5B-24BE-4C9C-9447-45CF76203401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F908-189B-4C4F-899D-B756B15A94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455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AB5B-24BE-4C9C-9447-45CF76203401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F908-189B-4C4F-899D-B756B15A94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36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8AB5B-24BE-4C9C-9447-45CF76203401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AF908-189B-4C4F-899D-B756B15A94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42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Ilustrace k institucím EU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88595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5445224"/>
            <a:ext cx="5486400" cy="566738"/>
          </a:xfrm>
        </p:spPr>
        <p:txBody>
          <a:bodyPr/>
          <a:lstStyle/>
          <a:p>
            <a:r>
              <a:rPr lang="cs-CZ" dirty="0"/>
              <a:t>  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612774"/>
            <a:ext cx="6408712" cy="483245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332210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1792288" y="5367338"/>
            <a:ext cx="5486400" cy="437926"/>
          </a:xfrm>
        </p:spPr>
        <p:txBody>
          <a:bodyPr/>
          <a:lstStyle/>
          <a:p>
            <a:r>
              <a:rPr lang="cs-CZ" dirty="0"/>
              <a:t>  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1403648" y="612774"/>
            <a:ext cx="6264696" cy="4760441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88545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1792288" y="5367338"/>
            <a:ext cx="5486400" cy="365918"/>
          </a:xfrm>
        </p:spPr>
        <p:txBody>
          <a:bodyPr>
            <a:normAutofit fontScale="90000"/>
          </a:bodyPr>
          <a:lstStyle/>
          <a:p>
            <a:r>
              <a:rPr lang="cs-CZ" dirty="0"/>
              <a:t>  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612774"/>
            <a:ext cx="6480720" cy="4616425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15337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5733256"/>
            <a:ext cx="5486400" cy="566738"/>
          </a:xfrm>
        </p:spPr>
        <p:txBody>
          <a:bodyPr/>
          <a:lstStyle/>
          <a:p>
            <a:r>
              <a:rPr lang="cs-CZ" dirty="0"/>
              <a:t>  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612774"/>
            <a:ext cx="6624736" cy="4760442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9772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1792288" y="5367338"/>
            <a:ext cx="5486400" cy="797966"/>
          </a:xfrm>
        </p:spPr>
        <p:txBody>
          <a:bodyPr/>
          <a:lstStyle/>
          <a:p>
            <a:r>
              <a:rPr lang="cs-CZ" dirty="0"/>
              <a:t>  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1115616" y="612774"/>
            <a:ext cx="6768752" cy="4976465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54923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1792288" y="5367338"/>
            <a:ext cx="5486400" cy="365918"/>
          </a:xfrm>
        </p:spPr>
        <p:txBody>
          <a:bodyPr>
            <a:normAutofit fontScale="90000"/>
          </a:bodyPr>
          <a:lstStyle/>
          <a:p>
            <a:r>
              <a:rPr lang="cs-CZ" dirty="0"/>
              <a:t>  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612774"/>
            <a:ext cx="5976664" cy="483245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68910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1763688" y="5733256"/>
            <a:ext cx="5486400" cy="725958"/>
          </a:xfrm>
        </p:spPr>
        <p:txBody>
          <a:bodyPr/>
          <a:lstStyle/>
          <a:p>
            <a:r>
              <a:rPr lang="cs-CZ" dirty="0"/>
              <a:t>  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   </a:t>
            </a:r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5833"/>
          <a:stretch>
            <a:fillRect/>
          </a:stretch>
        </p:blipFill>
        <p:spPr>
          <a:xfrm>
            <a:off x="1331640" y="612774"/>
            <a:ext cx="6336704" cy="4760441"/>
          </a:xfrm>
        </p:spPr>
      </p:pic>
    </p:spTree>
    <p:extLst>
      <p:ext uri="{BB962C8B-B14F-4D97-AF65-F5344CB8AC3E}">
        <p14:creationId xmlns:p14="http://schemas.microsoft.com/office/powerpoint/2010/main" val="4177424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1763688" y="5733256"/>
            <a:ext cx="5486400" cy="725958"/>
          </a:xfrm>
        </p:spPr>
        <p:txBody>
          <a:bodyPr/>
          <a:lstStyle/>
          <a:p>
            <a:r>
              <a:rPr lang="cs-CZ" dirty="0"/>
              <a:t>  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   </a:t>
            </a:r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r="57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6755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1763688" y="5733256"/>
            <a:ext cx="5486400" cy="725958"/>
          </a:xfrm>
        </p:spPr>
        <p:txBody>
          <a:bodyPr/>
          <a:lstStyle/>
          <a:p>
            <a:r>
              <a:rPr lang="cs-CZ" dirty="0"/>
              <a:t>  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366936"/>
          </a:xfrm>
        </p:spPr>
        <p:txBody>
          <a:bodyPr/>
          <a:lstStyle/>
          <a:p>
            <a:r>
              <a:rPr lang="cs-CZ" dirty="0"/>
              <a:t>   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r="5681"/>
          <a:stretch>
            <a:fillRect/>
          </a:stretch>
        </p:blipFill>
        <p:spPr>
          <a:xfrm>
            <a:off x="2123728" y="836711"/>
            <a:ext cx="5040560" cy="3960441"/>
          </a:xfrm>
        </p:spPr>
      </p:pic>
    </p:spTree>
    <p:extLst>
      <p:ext uri="{BB962C8B-B14F-4D97-AF65-F5344CB8AC3E}">
        <p14:creationId xmlns:p14="http://schemas.microsoft.com/office/powerpoint/2010/main" val="2114957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1763688" y="5733256"/>
            <a:ext cx="5486400" cy="725958"/>
          </a:xfrm>
        </p:spPr>
        <p:txBody>
          <a:bodyPr/>
          <a:lstStyle/>
          <a:p>
            <a:r>
              <a:rPr lang="cs-CZ" dirty="0"/>
              <a:t>  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   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r="52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110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1763688" y="5733256"/>
            <a:ext cx="5486400" cy="725958"/>
          </a:xfrm>
        </p:spPr>
        <p:txBody>
          <a:bodyPr/>
          <a:lstStyle/>
          <a:p>
            <a:r>
              <a:rPr lang="cs-CZ" dirty="0"/>
              <a:t>   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" r="661"/>
          <a:stretch>
            <a:fillRect/>
          </a:stretch>
        </p:blipFill>
        <p:spPr>
          <a:xfrm>
            <a:off x="1116013" y="612775"/>
            <a:ext cx="6696075" cy="490378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76226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1763688" y="5733256"/>
            <a:ext cx="5486400" cy="725958"/>
          </a:xfrm>
        </p:spPr>
        <p:txBody>
          <a:bodyPr/>
          <a:lstStyle/>
          <a:p>
            <a:r>
              <a:rPr lang="cs-CZ" dirty="0"/>
              <a:t>   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" b="1177"/>
          <a:stretch>
            <a:fillRect/>
          </a:stretch>
        </p:blipFill>
        <p:spPr>
          <a:xfrm>
            <a:off x="1116013" y="612775"/>
            <a:ext cx="6696075" cy="490378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3534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1763688" y="5733256"/>
            <a:ext cx="5486400" cy="725958"/>
          </a:xfrm>
        </p:spPr>
        <p:txBody>
          <a:bodyPr/>
          <a:lstStyle/>
          <a:p>
            <a:r>
              <a:rPr lang="cs-CZ" dirty="0"/>
              <a:t>   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" b="1177"/>
          <a:stretch>
            <a:fillRect/>
          </a:stretch>
        </p:blipFill>
        <p:spPr>
          <a:xfrm>
            <a:off x="1116013" y="612775"/>
            <a:ext cx="6696075" cy="490378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253155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5805264"/>
            <a:ext cx="5486400" cy="360040"/>
          </a:xfrm>
        </p:spPr>
        <p:txBody>
          <a:bodyPr>
            <a:normAutofit fontScale="90000"/>
          </a:bodyPr>
          <a:lstStyle/>
          <a:p>
            <a:r>
              <a:rPr lang="cs-CZ" dirty="0"/>
              <a:t>   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" b="1177"/>
          <a:stretch>
            <a:fillRect/>
          </a:stretch>
        </p:blipFill>
        <p:spPr>
          <a:xfrm>
            <a:off x="1116013" y="612775"/>
            <a:ext cx="6696075" cy="490378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366936"/>
          </a:xfrm>
        </p:spPr>
        <p:txBody>
          <a:bodyPr/>
          <a:lstStyle/>
          <a:p>
            <a:r>
              <a:rPr lang="cs-CZ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07531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1763688" y="5733256"/>
            <a:ext cx="5486400" cy="725958"/>
          </a:xfrm>
        </p:spPr>
        <p:txBody>
          <a:bodyPr/>
          <a:lstStyle/>
          <a:p>
            <a:r>
              <a:rPr lang="cs-CZ" dirty="0"/>
              <a:t>   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3" r="15863"/>
          <a:stretch>
            <a:fillRect/>
          </a:stretch>
        </p:blipFill>
        <p:spPr>
          <a:xfrm>
            <a:off x="1116013" y="612775"/>
            <a:ext cx="6696075" cy="490378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86228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1763688" y="5733256"/>
            <a:ext cx="5486400" cy="725958"/>
          </a:xfrm>
        </p:spPr>
        <p:txBody>
          <a:bodyPr/>
          <a:lstStyle/>
          <a:p>
            <a:r>
              <a:rPr lang="cs-CZ" dirty="0"/>
              <a:t>   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 r="4401"/>
          <a:stretch>
            <a:fillRect/>
          </a:stretch>
        </p:blipFill>
        <p:spPr>
          <a:xfrm>
            <a:off x="1116013" y="612775"/>
            <a:ext cx="6696075" cy="490378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388080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1763688" y="5733256"/>
            <a:ext cx="5486400" cy="725958"/>
          </a:xfrm>
        </p:spPr>
        <p:txBody>
          <a:bodyPr/>
          <a:lstStyle/>
          <a:p>
            <a:r>
              <a:rPr lang="cs-CZ" dirty="0"/>
              <a:t>   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2" r="16182"/>
          <a:stretch>
            <a:fillRect/>
          </a:stretch>
        </p:blipFill>
        <p:spPr>
          <a:xfrm>
            <a:off x="1116013" y="612775"/>
            <a:ext cx="6696075" cy="490378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129869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5661248"/>
            <a:ext cx="5486400" cy="138138"/>
          </a:xfrm>
        </p:spPr>
        <p:txBody>
          <a:bodyPr>
            <a:normAutofit fontScale="90000"/>
          </a:bodyPr>
          <a:lstStyle/>
          <a:p>
            <a:r>
              <a:rPr lang="cs-CZ" dirty="0"/>
              <a:t>  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612774"/>
            <a:ext cx="6480720" cy="4904457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949280"/>
            <a:ext cx="5486400" cy="22292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183374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Předvádění na obrazovce (4:3)</PresentationFormat>
  <Paragraphs>39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Calibri</vt:lpstr>
      <vt:lpstr>Motiv systému Office</vt:lpstr>
      <vt:lpstr>Ilustrace k institucím EU</vt:lpstr>
      <vt:lpstr>   </vt:lpstr>
      <vt:lpstr>   </vt:lpstr>
      <vt:lpstr>   </vt:lpstr>
      <vt:lpstr>   </vt:lpstr>
      <vt:lpstr>   </vt:lpstr>
      <vt:lpstr>   </vt:lpstr>
      <vt:lpstr>   </vt:lpstr>
      <vt:lpstr>  </vt:lpstr>
      <vt:lpstr>  </vt:lpstr>
      <vt:lpstr>  </vt:lpstr>
      <vt:lpstr>  </vt:lpstr>
      <vt:lpstr>  </vt:lpstr>
      <vt:lpstr>  </vt:lpstr>
      <vt:lpstr>  </vt:lpstr>
      <vt:lpstr>   </vt:lpstr>
      <vt:lpstr>   </vt:lpstr>
      <vt:lpstr>   </vt:lpstr>
      <vt:lpstr>   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Vladimír Týč</dc:creator>
  <cp:lastModifiedBy>Tyc Vladimir</cp:lastModifiedBy>
  <cp:revision>10</cp:revision>
  <dcterms:created xsi:type="dcterms:W3CDTF">2014-03-20T08:02:08Z</dcterms:created>
  <dcterms:modified xsi:type="dcterms:W3CDTF">2020-10-22T10:45:42Z</dcterms:modified>
</cp:coreProperties>
</file>