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0" r:id="rId11"/>
    <p:sldId id="263" r:id="rId12"/>
    <p:sldId id="264" r:id="rId13"/>
    <p:sldId id="265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309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2DDC5-A09D-4C0F-9676-2D4564016B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BB16A27-5E4D-4EF9-B71F-B2454229C9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gm:t>
    </dgm:pt>
    <dgm:pt modelId="{E5D91171-AA76-46CE-9B60-F5DBBFEF49C0}" type="parTrans" cxnId="{B1CB5041-7A1C-4021-BF25-01A23104E9FE}">
      <dgm:prSet/>
      <dgm:spPr/>
      <dgm:t>
        <a:bodyPr/>
        <a:lstStyle/>
        <a:p>
          <a:endParaRPr lang="cs-CZ"/>
        </a:p>
      </dgm:t>
    </dgm:pt>
    <dgm:pt modelId="{EA2F7B2C-68E0-4537-8434-7881756AF092}" type="sibTrans" cxnId="{B1CB5041-7A1C-4021-BF25-01A23104E9FE}">
      <dgm:prSet/>
      <dgm:spPr/>
      <dgm:t>
        <a:bodyPr/>
        <a:lstStyle/>
        <a:p>
          <a:endParaRPr lang="cs-CZ"/>
        </a:p>
      </dgm:t>
    </dgm:pt>
    <dgm:pt modelId="{9172C796-A381-4503-80C6-42BD5BAB31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gm:t>
    </dgm:pt>
    <dgm:pt modelId="{0BF13529-2771-414A-9386-1051ED3374BE}" type="parTrans" cxnId="{71295FC6-2716-406D-A15A-6B4F4C3DCA95}">
      <dgm:prSet/>
      <dgm:spPr/>
      <dgm:t>
        <a:bodyPr/>
        <a:lstStyle/>
        <a:p>
          <a:endParaRPr lang="cs-CZ"/>
        </a:p>
      </dgm:t>
    </dgm:pt>
    <dgm:pt modelId="{58667316-861B-40DD-9DD1-11241CEBB2A6}" type="sibTrans" cxnId="{71295FC6-2716-406D-A15A-6B4F4C3DCA95}">
      <dgm:prSet/>
      <dgm:spPr/>
      <dgm:t>
        <a:bodyPr/>
        <a:lstStyle/>
        <a:p>
          <a:endParaRPr lang="cs-CZ"/>
        </a:p>
      </dgm:t>
    </dgm:pt>
    <dgm:pt modelId="{A726E593-7ABA-47BE-97CF-8BE6CA48B9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8DBCB90-9D12-4D42-89FB-7E307C2127B7}" type="parTrans" cxnId="{93B8807A-D46F-43C4-8343-63D326E81966}">
      <dgm:prSet/>
      <dgm:spPr/>
      <dgm:t>
        <a:bodyPr/>
        <a:lstStyle/>
        <a:p>
          <a:endParaRPr lang="cs-CZ"/>
        </a:p>
      </dgm:t>
    </dgm:pt>
    <dgm:pt modelId="{ADA54DA4-D306-49AE-91DF-42BD97C8A382}" type="sibTrans" cxnId="{93B8807A-D46F-43C4-8343-63D326E81966}">
      <dgm:prSet/>
      <dgm:spPr/>
      <dgm:t>
        <a:bodyPr/>
        <a:lstStyle/>
        <a:p>
          <a:endParaRPr lang="cs-CZ"/>
        </a:p>
      </dgm:t>
    </dgm:pt>
    <dgm:pt modelId="{C5EFB6A8-CAD4-4704-9AFF-68C84435D6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gm:t>
    </dgm:pt>
    <dgm:pt modelId="{0CF32164-3A7C-499A-A538-A2A7E7695D93}" type="parTrans" cxnId="{1748B21B-3F66-402E-B6D1-E7282E21A6FE}">
      <dgm:prSet/>
      <dgm:spPr/>
      <dgm:t>
        <a:bodyPr/>
        <a:lstStyle/>
        <a:p>
          <a:endParaRPr lang="cs-CZ"/>
        </a:p>
      </dgm:t>
    </dgm:pt>
    <dgm:pt modelId="{775A8A47-2F79-4CEE-8B78-AF3244C481A1}" type="sibTrans" cxnId="{1748B21B-3F66-402E-B6D1-E7282E21A6FE}">
      <dgm:prSet/>
      <dgm:spPr/>
      <dgm:t>
        <a:bodyPr/>
        <a:lstStyle/>
        <a:p>
          <a:endParaRPr lang="cs-CZ"/>
        </a:p>
      </dgm:t>
    </dgm:pt>
    <dgm:pt modelId="{FA177302-ABAF-4DCE-8D80-737E5EAC5D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gm:t>
    </dgm:pt>
    <dgm:pt modelId="{8122B8BB-BC93-4C2C-8566-12E16EE1EADD}" type="parTrans" cxnId="{ABDD36A7-D455-4286-BE4A-CC7E4C0AD78A}">
      <dgm:prSet/>
      <dgm:spPr/>
      <dgm:t>
        <a:bodyPr/>
        <a:lstStyle/>
        <a:p>
          <a:endParaRPr lang="cs-CZ"/>
        </a:p>
      </dgm:t>
    </dgm:pt>
    <dgm:pt modelId="{DDE60CAE-E365-4807-B397-26B1FB16F698}" type="sibTrans" cxnId="{ABDD36A7-D455-4286-BE4A-CC7E4C0AD78A}">
      <dgm:prSet/>
      <dgm:spPr/>
      <dgm:t>
        <a:bodyPr/>
        <a:lstStyle/>
        <a:p>
          <a:endParaRPr lang="cs-CZ"/>
        </a:p>
      </dgm:t>
    </dgm:pt>
    <dgm:pt modelId="{E63409DD-6551-4538-84E9-4AB1584B48FB}" type="pres">
      <dgm:prSet presAssocID="{0E72DDC5-A09D-4C0F-9676-2D4564016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9673BA-BB71-49CE-9015-3643D6DF1488}" type="pres">
      <dgm:prSet presAssocID="{0BB16A27-5E4D-4EF9-B71F-B2454229C973}" presName="hierRoot1" presStyleCnt="0">
        <dgm:presLayoutVars>
          <dgm:hierBranch/>
        </dgm:presLayoutVars>
      </dgm:prSet>
      <dgm:spPr/>
    </dgm:pt>
    <dgm:pt modelId="{2F147562-2CCF-41E5-A3EE-B068B4EA13EF}" type="pres">
      <dgm:prSet presAssocID="{0BB16A27-5E4D-4EF9-B71F-B2454229C973}" presName="rootComposite1" presStyleCnt="0"/>
      <dgm:spPr/>
    </dgm:pt>
    <dgm:pt modelId="{88DAFBFF-AAAF-4DE9-A53B-B57EE6FEC06D}" type="pres">
      <dgm:prSet presAssocID="{0BB16A27-5E4D-4EF9-B71F-B2454229C973}" presName="rootText1" presStyleLbl="node0" presStyleIdx="0" presStyleCnt="1">
        <dgm:presLayoutVars>
          <dgm:chPref val="3"/>
        </dgm:presLayoutVars>
      </dgm:prSet>
      <dgm:spPr/>
    </dgm:pt>
    <dgm:pt modelId="{26CD8FF6-45AB-4832-9CED-0896A097383C}" type="pres">
      <dgm:prSet presAssocID="{0BB16A27-5E4D-4EF9-B71F-B2454229C973}" presName="rootConnector1" presStyleLbl="node1" presStyleIdx="0" presStyleCnt="0"/>
      <dgm:spPr/>
    </dgm:pt>
    <dgm:pt modelId="{D0FCFA21-430D-4A76-A14B-8EDD83C275EC}" type="pres">
      <dgm:prSet presAssocID="{0BB16A27-5E4D-4EF9-B71F-B2454229C973}" presName="hierChild2" presStyleCnt="0"/>
      <dgm:spPr/>
    </dgm:pt>
    <dgm:pt modelId="{6C46DC9B-DF05-4B51-B85B-901B164180E1}" type="pres">
      <dgm:prSet presAssocID="{0BF13529-2771-414A-9386-1051ED3374BE}" presName="Name35" presStyleLbl="parChTrans1D2" presStyleIdx="0" presStyleCnt="2"/>
      <dgm:spPr/>
    </dgm:pt>
    <dgm:pt modelId="{1BABCF91-E09A-4108-8143-D178D14C0821}" type="pres">
      <dgm:prSet presAssocID="{9172C796-A381-4503-80C6-42BD5BAB3194}" presName="hierRoot2" presStyleCnt="0">
        <dgm:presLayoutVars>
          <dgm:hierBranch/>
        </dgm:presLayoutVars>
      </dgm:prSet>
      <dgm:spPr/>
    </dgm:pt>
    <dgm:pt modelId="{A93E27BD-FC52-460D-9606-35DDE38C33D2}" type="pres">
      <dgm:prSet presAssocID="{9172C796-A381-4503-80C6-42BD5BAB3194}" presName="rootComposite" presStyleCnt="0"/>
      <dgm:spPr/>
    </dgm:pt>
    <dgm:pt modelId="{F897A9D1-EEDD-41E6-93DE-824A87A419A5}" type="pres">
      <dgm:prSet presAssocID="{9172C796-A381-4503-80C6-42BD5BAB3194}" presName="rootText" presStyleLbl="node2" presStyleIdx="0" presStyleCnt="2" custScaleX="102120">
        <dgm:presLayoutVars>
          <dgm:chPref val="3"/>
        </dgm:presLayoutVars>
      </dgm:prSet>
      <dgm:spPr/>
    </dgm:pt>
    <dgm:pt modelId="{F60AD224-D0C7-46CD-B4D4-D83B08ED715C}" type="pres">
      <dgm:prSet presAssocID="{9172C796-A381-4503-80C6-42BD5BAB3194}" presName="rootConnector" presStyleLbl="node2" presStyleIdx="0" presStyleCnt="2"/>
      <dgm:spPr/>
    </dgm:pt>
    <dgm:pt modelId="{4F92A7F9-4D4A-4344-A29F-5E8D03F30383}" type="pres">
      <dgm:prSet presAssocID="{9172C796-A381-4503-80C6-42BD5BAB3194}" presName="hierChild4" presStyleCnt="0"/>
      <dgm:spPr/>
    </dgm:pt>
    <dgm:pt modelId="{4D3F6DC4-AD1C-4FCA-BA37-D5498CEA6A33}" type="pres">
      <dgm:prSet presAssocID="{48DBCB90-9D12-4D42-89FB-7E307C2127B7}" presName="Name35" presStyleLbl="parChTrans1D3" presStyleIdx="0" presStyleCnt="2"/>
      <dgm:spPr/>
    </dgm:pt>
    <dgm:pt modelId="{527839E3-9C0A-4255-BA1E-DFCC5A0E109C}" type="pres">
      <dgm:prSet presAssocID="{A726E593-7ABA-47BE-97CF-8BE6CA48B9F2}" presName="hierRoot2" presStyleCnt="0">
        <dgm:presLayoutVars>
          <dgm:hierBranch val="r"/>
        </dgm:presLayoutVars>
      </dgm:prSet>
      <dgm:spPr/>
    </dgm:pt>
    <dgm:pt modelId="{CC980BB4-B86D-4530-8264-20E59AC17678}" type="pres">
      <dgm:prSet presAssocID="{A726E593-7ABA-47BE-97CF-8BE6CA48B9F2}" presName="rootComposite" presStyleCnt="0"/>
      <dgm:spPr/>
    </dgm:pt>
    <dgm:pt modelId="{8CF669E9-77B6-427F-9A34-3922CB6A6F4B}" type="pres">
      <dgm:prSet presAssocID="{A726E593-7ABA-47BE-97CF-8BE6CA48B9F2}" presName="rootText" presStyleLbl="node3" presStyleIdx="0" presStyleCnt="2">
        <dgm:presLayoutVars>
          <dgm:chPref val="3"/>
        </dgm:presLayoutVars>
      </dgm:prSet>
      <dgm:spPr/>
    </dgm:pt>
    <dgm:pt modelId="{FBB85F04-A339-4EC1-849A-A283029F719B}" type="pres">
      <dgm:prSet presAssocID="{A726E593-7ABA-47BE-97CF-8BE6CA48B9F2}" presName="rootConnector" presStyleLbl="node3" presStyleIdx="0" presStyleCnt="2"/>
      <dgm:spPr/>
    </dgm:pt>
    <dgm:pt modelId="{61123416-7682-4CAA-8E8A-1DE48F677C57}" type="pres">
      <dgm:prSet presAssocID="{A726E593-7ABA-47BE-97CF-8BE6CA48B9F2}" presName="hierChild4" presStyleCnt="0"/>
      <dgm:spPr/>
    </dgm:pt>
    <dgm:pt modelId="{6EF8C5EA-6AB0-4A66-B79F-265110C1E571}" type="pres">
      <dgm:prSet presAssocID="{A726E593-7ABA-47BE-97CF-8BE6CA48B9F2}" presName="hierChild5" presStyleCnt="0"/>
      <dgm:spPr/>
    </dgm:pt>
    <dgm:pt modelId="{1D933233-B4EA-4E03-A9AF-155438367F21}" type="pres">
      <dgm:prSet presAssocID="{9172C796-A381-4503-80C6-42BD5BAB3194}" presName="hierChild5" presStyleCnt="0"/>
      <dgm:spPr/>
    </dgm:pt>
    <dgm:pt modelId="{A59F42AE-0B47-448B-A17C-CFD0C5995F82}" type="pres">
      <dgm:prSet presAssocID="{0CF32164-3A7C-499A-A538-A2A7E7695D93}" presName="Name35" presStyleLbl="parChTrans1D2" presStyleIdx="1" presStyleCnt="2"/>
      <dgm:spPr/>
    </dgm:pt>
    <dgm:pt modelId="{B8C5D1EC-5E1B-4A84-8AAB-3ED0FEE31403}" type="pres">
      <dgm:prSet presAssocID="{C5EFB6A8-CAD4-4704-9AFF-68C84435D60C}" presName="hierRoot2" presStyleCnt="0">
        <dgm:presLayoutVars>
          <dgm:hierBranch/>
        </dgm:presLayoutVars>
      </dgm:prSet>
      <dgm:spPr/>
    </dgm:pt>
    <dgm:pt modelId="{9A15B1A3-5785-47AA-89FF-CF812FA71A0C}" type="pres">
      <dgm:prSet presAssocID="{C5EFB6A8-CAD4-4704-9AFF-68C84435D60C}" presName="rootComposite" presStyleCnt="0"/>
      <dgm:spPr/>
    </dgm:pt>
    <dgm:pt modelId="{BD071168-F966-4068-837F-894C2E5F6900}" type="pres">
      <dgm:prSet presAssocID="{C5EFB6A8-CAD4-4704-9AFF-68C84435D60C}" presName="rootText" presStyleLbl="node2" presStyleIdx="1" presStyleCnt="2">
        <dgm:presLayoutVars>
          <dgm:chPref val="3"/>
        </dgm:presLayoutVars>
      </dgm:prSet>
      <dgm:spPr/>
    </dgm:pt>
    <dgm:pt modelId="{D7C94F74-8470-41B5-BDF6-1618D87C5876}" type="pres">
      <dgm:prSet presAssocID="{C5EFB6A8-CAD4-4704-9AFF-68C84435D60C}" presName="rootConnector" presStyleLbl="node2" presStyleIdx="1" presStyleCnt="2"/>
      <dgm:spPr/>
    </dgm:pt>
    <dgm:pt modelId="{6353C32D-1B6B-4B6E-ACC1-B6FC3531B07F}" type="pres">
      <dgm:prSet presAssocID="{C5EFB6A8-CAD4-4704-9AFF-68C84435D60C}" presName="hierChild4" presStyleCnt="0"/>
      <dgm:spPr/>
    </dgm:pt>
    <dgm:pt modelId="{D4245CCB-C66E-4D30-A467-8348DC1CCE31}" type="pres">
      <dgm:prSet presAssocID="{8122B8BB-BC93-4C2C-8566-12E16EE1EADD}" presName="Name35" presStyleLbl="parChTrans1D3" presStyleIdx="1" presStyleCnt="2"/>
      <dgm:spPr/>
    </dgm:pt>
    <dgm:pt modelId="{8A9AF5FC-EB9B-41FD-85A9-FBA570831D18}" type="pres">
      <dgm:prSet presAssocID="{FA177302-ABAF-4DCE-8D80-737E5EAC5D38}" presName="hierRoot2" presStyleCnt="0">
        <dgm:presLayoutVars>
          <dgm:hierBranch val="r"/>
        </dgm:presLayoutVars>
      </dgm:prSet>
      <dgm:spPr/>
    </dgm:pt>
    <dgm:pt modelId="{74CFF89C-AD82-4003-BF55-E36B03D60E35}" type="pres">
      <dgm:prSet presAssocID="{FA177302-ABAF-4DCE-8D80-737E5EAC5D38}" presName="rootComposite" presStyleCnt="0"/>
      <dgm:spPr/>
    </dgm:pt>
    <dgm:pt modelId="{F670F50B-8DF4-4B3D-9D14-510F64D3510B}" type="pres">
      <dgm:prSet presAssocID="{FA177302-ABAF-4DCE-8D80-737E5EAC5D38}" presName="rootText" presStyleLbl="node3" presStyleIdx="1" presStyleCnt="2">
        <dgm:presLayoutVars>
          <dgm:chPref val="3"/>
        </dgm:presLayoutVars>
      </dgm:prSet>
      <dgm:spPr/>
    </dgm:pt>
    <dgm:pt modelId="{3ED14A20-8290-4222-982C-8CCC7A5ADBBA}" type="pres">
      <dgm:prSet presAssocID="{FA177302-ABAF-4DCE-8D80-737E5EAC5D38}" presName="rootConnector" presStyleLbl="node3" presStyleIdx="1" presStyleCnt="2"/>
      <dgm:spPr/>
    </dgm:pt>
    <dgm:pt modelId="{966F3ADC-1D90-42C0-8C2E-EA076B7F58D4}" type="pres">
      <dgm:prSet presAssocID="{FA177302-ABAF-4DCE-8D80-737E5EAC5D38}" presName="hierChild4" presStyleCnt="0"/>
      <dgm:spPr/>
    </dgm:pt>
    <dgm:pt modelId="{78B1EEF0-C320-4725-B7E0-1CE9685B313A}" type="pres">
      <dgm:prSet presAssocID="{FA177302-ABAF-4DCE-8D80-737E5EAC5D38}" presName="hierChild5" presStyleCnt="0"/>
      <dgm:spPr/>
    </dgm:pt>
    <dgm:pt modelId="{71EAF21D-46EB-42E4-A006-E17AA1763D24}" type="pres">
      <dgm:prSet presAssocID="{C5EFB6A8-CAD4-4704-9AFF-68C84435D60C}" presName="hierChild5" presStyleCnt="0"/>
      <dgm:spPr/>
    </dgm:pt>
    <dgm:pt modelId="{EAC42E0A-C117-4176-ACC8-C19B708AE24E}" type="pres">
      <dgm:prSet presAssocID="{0BB16A27-5E4D-4EF9-B71F-B2454229C973}" presName="hierChild3" presStyleCnt="0"/>
      <dgm:spPr/>
    </dgm:pt>
  </dgm:ptLst>
  <dgm:cxnLst>
    <dgm:cxn modelId="{1748B21B-3F66-402E-B6D1-E7282E21A6FE}" srcId="{0BB16A27-5E4D-4EF9-B71F-B2454229C973}" destId="{C5EFB6A8-CAD4-4704-9AFF-68C84435D60C}" srcOrd="1" destOrd="0" parTransId="{0CF32164-3A7C-499A-A538-A2A7E7695D93}" sibTransId="{775A8A47-2F79-4CEE-8B78-AF3244C481A1}"/>
    <dgm:cxn modelId="{94FFFC29-930E-4551-BF1D-CBD00B50C982}" type="presOf" srcId="{8122B8BB-BC93-4C2C-8566-12E16EE1EADD}" destId="{D4245CCB-C66E-4D30-A467-8348DC1CCE31}" srcOrd="0" destOrd="0" presId="urn:microsoft.com/office/officeart/2005/8/layout/orgChart1"/>
    <dgm:cxn modelId="{A537FE38-FD92-444D-8BA6-EA76B2E130C2}" type="presOf" srcId="{9172C796-A381-4503-80C6-42BD5BAB3194}" destId="{F897A9D1-EEDD-41E6-93DE-824A87A419A5}" srcOrd="0" destOrd="0" presId="urn:microsoft.com/office/officeart/2005/8/layout/orgChart1"/>
    <dgm:cxn modelId="{E1BE5A3E-6C41-48F4-BCD2-79B34EC92B81}" type="presOf" srcId="{48DBCB90-9D12-4D42-89FB-7E307C2127B7}" destId="{4D3F6DC4-AD1C-4FCA-BA37-D5498CEA6A33}" srcOrd="0" destOrd="0" presId="urn:microsoft.com/office/officeart/2005/8/layout/orgChart1"/>
    <dgm:cxn modelId="{B1CB5041-7A1C-4021-BF25-01A23104E9FE}" srcId="{0E72DDC5-A09D-4C0F-9676-2D4564016BBD}" destId="{0BB16A27-5E4D-4EF9-B71F-B2454229C973}" srcOrd="0" destOrd="0" parTransId="{E5D91171-AA76-46CE-9B60-F5DBBFEF49C0}" sibTransId="{EA2F7B2C-68E0-4537-8434-7881756AF092}"/>
    <dgm:cxn modelId="{D97C1B6D-DFD6-4441-8A77-F0AB1875B33E}" type="presOf" srcId="{9172C796-A381-4503-80C6-42BD5BAB3194}" destId="{F60AD224-D0C7-46CD-B4D4-D83B08ED715C}" srcOrd="1" destOrd="0" presId="urn:microsoft.com/office/officeart/2005/8/layout/orgChart1"/>
    <dgm:cxn modelId="{FC4FA871-E3B4-40FE-BDAF-74374A25186B}" type="presOf" srcId="{0E72DDC5-A09D-4C0F-9676-2D4564016BBD}" destId="{E63409DD-6551-4538-84E9-4AB1584B48FB}" srcOrd="0" destOrd="0" presId="urn:microsoft.com/office/officeart/2005/8/layout/orgChart1"/>
    <dgm:cxn modelId="{852D7975-6A40-4E64-9C57-87FC48112C6D}" type="presOf" srcId="{C5EFB6A8-CAD4-4704-9AFF-68C84435D60C}" destId="{D7C94F74-8470-41B5-BDF6-1618D87C5876}" srcOrd="1" destOrd="0" presId="urn:microsoft.com/office/officeart/2005/8/layout/orgChart1"/>
    <dgm:cxn modelId="{62C8E075-E88A-4D5B-9D7F-1664172EEE03}" type="presOf" srcId="{A726E593-7ABA-47BE-97CF-8BE6CA48B9F2}" destId="{FBB85F04-A339-4EC1-849A-A283029F719B}" srcOrd="1" destOrd="0" presId="urn:microsoft.com/office/officeart/2005/8/layout/orgChart1"/>
    <dgm:cxn modelId="{93B8807A-D46F-43C4-8343-63D326E81966}" srcId="{9172C796-A381-4503-80C6-42BD5BAB3194}" destId="{A726E593-7ABA-47BE-97CF-8BE6CA48B9F2}" srcOrd="0" destOrd="0" parTransId="{48DBCB90-9D12-4D42-89FB-7E307C2127B7}" sibTransId="{ADA54DA4-D306-49AE-91DF-42BD97C8A382}"/>
    <dgm:cxn modelId="{3AC99585-A3F7-46EC-982F-DF1A1141AA30}" type="presOf" srcId="{FA177302-ABAF-4DCE-8D80-737E5EAC5D38}" destId="{F670F50B-8DF4-4B3D-9D14-510F64D3510B}" srcOrd="0" destOrd="0" presId="urn:microsoft.com/office/officeart/2005/8/layout/orgChart1"/>
    <dgm:cxn modelId="{67131190-AB4B-42DA-8D7B-C178C8E90AF5}" type="presOf" srcId="{A726E593-7ABA-47BE-97CF-8BE6CA48B9F2}" destId="{8CF669E9-77B6-427F-9A34-3922CB6A6F4B}" srcOrd="0" destOrd="0" presId="urn:microsoft.com/office/officeart/2005/8/layout/orgChart1"/>
    <dgm:cxn modelId="{A3AF11A3-E271-46F2-AD8B-4504922B8631}" type="presOf" srcId="{C5EFB6A8-CAD4-4704-9AFF-68C84435D60C}" destId="{BD071168-F966-4068-837F-894C2E5F6900}" srcOrd="0" destOrd="0" presId="urn:microsoft.com/office/officeart/2005/8/layout/orgChart1"/>
    <dgm:cxn modelId="{74DB28A3-A32F-440A-9CD8-C0A9F77C4368}" type="presOf" srcId="{0BF13529-2771-414A-9386-1051ED3374BE}" destId="{6C46DC9B-DF05-4B51-B85B-901B164180E1}" srcOrd="0" destOrd="0" presId="urn:microsoft.com/office/officeart/2005/8/layout/orgChart1"/>
    <dgm:cxn modelId="{ABDD36A7-D455-4286-BE4A-CC7E4C0AD78A}" srcId="{C5EFB6A8-CAD4-4704-9AFF-68C84435D60C}" destId="{FA177302-ABAF-4DCE-8D80-737E5EAC5D38}" srcOrd="0" destOrd="0" parTransId="{8122B8BB-BC93-4C2C-8566-12E16EE1EADD}" sibTransId="{DDE60CAE-E365-4807-B397-26B1FB16F698}"/>
    <dgm:cxn modelId="{2A74BAAB-3950-4051-BAC9-AF9C50093EC5}" type="presOf" srcId="{FA177302-ABAF-4DCE-8D80-737E5EAC5D38}" destId="{3ED14A20-8290-4222-982C-8CCC7A5ADBBA}" srcOrd="1" destOrd="0" presId="urn:microsoft.com/office/officeart/2005/8/layout/orgChart1"/>
    <dgm:cxn modelId="{9BA8AAB5-3832-409C-8C87-46FB22D8B020}" type="presOf" srcId="{0BB16A27-5E4D-4EF9-B71F-B2454229C973}" destId="{88DAFBFF-AAAF-4DE9-A53B-B57EE6FEC06D}" srcOrd="0" destOrd="0" presId="urn:microsoft.com/office/officeart/2005/8/layout/orgChart1"/>
    <dgm:cxn modelId="{71295FC6-2716-406D-A15A-6B4F4C3DCA95}" srcId="{0BB16A27-5E4D-4EF9-B71F-B2454229C973}" destId="{9172C796-A381-4503-80C6-42BD5BAB3194}" srcOrd="0" destOrd="0" parTransId="{0BF13529-2771-414A-9386-1051ED3374BE}" sibTransId="{58667316-861B-40DD-9DD1-11241CEBB2A6}"/>
    <dgm:cxn modelId="{AF6160D7-8C1A-453B-92EC-1A7702C9DBF6}" type="presOf" srcId="{0BB16A27-5E4D-4EF9-B71F-B2454229C973}" destId="{26CD8FF6-45AB-4832-9CED-0896A097383C}" srcOrd="1" destOrd="0" presId="urn:microsoft.com/office/officeart/2005/8/layout/orgChart1"/>
    <dgm:cxn modelId="{25DFF0DF-53A4-48AF-AF9F-929AC838C1FC}" type="presOf" srcId="{0CF32164-3A7C-499A-A538-A2A7E7695D93}" destId="{A59F42AE-0B47-448B-A17C-CFD0C5995F82}" srcOrd="0" destOrd="0" presId="urn:microsoft.com/office/officeart/2005/8/layout/orgChart1"/>
    <dgm:cxn modelId="{2EE5AC4C-65EE-437A-B3B2-7B481E4B5B1C}" type="presParOf" srcId="{E63409DD-6551-4538-84E9-4AB1584B48FB}" destId="{899673BA-BB71-49CE-9015-3643D6DF1488}" srcOrd="0" destOrd="0" presId="urn:microsoft.com/office/officeart/2005/8/layout/orgChart1"/>
    <dgm:cxn modelId="{90861DB8-CADA-4A0F-8929-321D0C5649A2}" type="presParOf" srcId="{899673BA-BB71-49CE-9015-3643D6DF1488}" destId="{2F147562-2CCF-41E5-A3EE-B068B4EA13EF}" srcOrd="0" destOrd="0" presId="urn:microsoft.com/office/officeart/2005/8/layout/orgChart1"/>
    <dgm:cxn modelId="{E3CEFEED-A59B-4916-A335-EF34363F8725}" type="presParOf" srcId="{2F147562-2CCF-41E5-A3EE-B068B4EA13EF}" destId="{88DAFBFF-AAAF-4DE9-A53B-B57EE6FEC06D}" srcOrd="0" destOrd="0" presId="urn:microsoft.com/office/officeart/2005/8/layout/orgChart1"/>
    <dgm:cxn modelId="{C2A58834-1A04-47AA-9320-E52F84ECA256}" type="presParOf" srcId="{2F147562-2CCF-41E5-A3EE-B068B4EA13EF}" destId="{26CD8FF6-45AB-4832-9CED-0896A097383C}" srcOrd="1" destOrd="0" presId="urn:microsoft.com/office/officeart/2005/8/layout/orgChart1"/>
    <dgm:cxn modelId="{B75437D3-04C3-4174-B21D-3C39574CC35E}" type="presParOf" srcId="{899673BA-BB71-49CE-9015-3643D6DF1488}" destId="{D0FCFA21-430D-4A76-A14B-8EDD83C275EC}" srcOrd="1" destOrd="0" presId="urn:microsoft.com/office/officeart/2005/8/layout/orgChart1"/>
    <dgm:cxn modelId="{B41CF4F2-1D59-419E-9C8B-A493460732F0}" type="presParOf" srcId="{D0FCFA21-430D-4A76-A14B-8EDD83C275EC}" destId="{6C46DC9B-DF05-4B51-B85B-901B164180E1}" srcOrd="0" destOrd="0" presId="urn:microsoft.com/office/officeart/2005/8/layout/orgChart1"/>
    <dgm:cxn modelId="{D0861193-D17A-4F03-9304-EC8807CE7B90}" type="presParOf" srcId="{D0FCFA21-430D-4A76-A14B-8EDD83C275EC}" destId="{1BABCF91-E09A-4108-8143-D178D14C0821}" srcOrd="1" destOrd="0" presId="urn:microsoft.com/office/officeart/2005/8/layout/orgChart1"/>
    <dgm:cxn modelId="{E006EAFC-9DFF-408C-86DB-34D1F3B55B46}" type="presParOf" srcId="{1BABCF91-E09A-4108-8143-D178D14C0821}" destId="{A93E27BD-FC52-460D-9606-35DDE38C33D2}" srcOrd="0" destOrd="0" presId="urn:microsoft.com/office/officeart/2005/8/layout/orgChart1"/>
    <dgm:cxn modelId="{90B929C0-385B-4E0F-96CC-6D405ED0C350}" type="presParOf" srcId="{A93E27BD-FC52-460D-9606-35DDE38C33D2}" destId="{F897A9D1-EEDD-41E6-93DE-824A87A419A5}" srcOrd="0" destOrd="0" presId="urn:microsoft.com/office/officeart/2005/8/layout/orgChart1"/>
    <dgm:cxn modelId="{4A49182A-A7B8-4890-8126-0BAE1AEC0ECD}" type="presParOf" srcId="{A93E27BD-FC52-460D-9606-35DDE38C33D2}" destId="{F60AD224-D0C7-46CD-B4D4-D83B08ED715C}" srcOrd="1" destOrd="0" presId="urn:microsoft.com/office/officeart/2005/8/layout/orgChart1"/>
    <dgm:cxn modelId="{D91D1B25-583E-412A-8D48-AD1989A19AAF}" type="presParOf" srcId="{1BABCF91-E09A-4108-8143-D178D14C0821}" destId="{4F92A7F9-4D4A-4344-A29F-5E8D03F30383}" srcOrd="1" destOrd="0" presId="urn:microsoft.com/office/officeart/2005/8/layout/orgChart1"/>
    <dgm:cxn modelId="{57DFF43B-9CD1-47D1-A8F1-4AEF36AA105E}" type="presParOf" srcId="{4F92A7F9-4D4A-4344-A29F-5E8D03F30383}" destId="{4D3F6DC4-AD1C-4FCA-BA37-D5498CEA6A33}" srcOrd="0" destOrd="0" presId="urn:microsoft.com/office/officeart/2005/8/layout/orgChart1"/>
    <dgm:cxn modelId="{E2FF89A1-C872-4BC2-8F61-22539102D5A3}" type="presParOf" srcId="{4F92A7F9-4D4A-4344-A29F-5E8D03F30383}" destId="{527839E3-9C0A-4255-BA1E-DFCC5A0E109C}" srcOrd="1" destOrd="0" presId="urn:microsoft.com/office/officeart/2005/8/layout/orgChart1"/>
    <dgm:cxn modelId="{C744253E-8DA3-40EA-937F-E4CC6A081C25}" type="presParOf" srcId="{527839E3-9C0A-4255-BA1E-DFCC5A0E109C}" destId="{CC980BB4-B86D-4530-8264-20E59AC17678}" srcOrd="0" destOrd="0" presId="urn:microsoft.com/office/officeart/2005/8/layout/orgChart1"/>
    <dgm:cxn modelId="{B94192E7-F521-476B-A04E-783351FCC717}" type="presParOf" srcId="{CC980BB4-B86D-4530-8264-20E59AC17678}" destId="{8CF669E9-77B6-427F-9A34-3922CB6A6F4B}" srcOrd="0" destOrd="0" presId="urn:microsoft.com/office/officeart/2005/8/layout/orgChart1"/>
    <dgm:cxn modelId="{F28AC1AD-6D51-4B60-81B0-925B4A86E208}" type="presParOf" srcId="{CC980BB4-B86D-4530-8264-20E59AC17678}" destId="{FBB85F04-A339-4EC1-849A-A283029F719B}" srcOrd="1" destOrd="0" presId="urn:microsoft.com/office/officeart/2005/8/layout/orgChart1"/>
    <dgm:cxn modelId="{EA948685-14F6-4746-8B03-2B3D45683ABE}" type="presParOf" srcId="{527839E3-9C0A-4255-BA1E-DFCC5A0E109C}" destId="{61123416-7682-4CAA-8E8A-1DE48F677C57}" srcOrd="1" destOrd="0" presId="urn:microsoft.com/office/officeart/2005/8/layout/orgChart1"/>
    <dgm:cxn modelId="{EA1C55CC-EDD5-4BED-BFFB-D0E9D0346380}" type="presParOf" srcId="{527839E3-9C0A-4255-BA1E-DFCC5A0E109C}" destId="{6EF8C5EA-6AB0-4A66-B79F-265110C1E571}" srcOrd="2" destOrd="0" presId="urn:microsoft.com/office/officeart/2005/8/layout/orgChart1"/>
    <dgm:cxn modelId="{D6640009-18AB-446E-8F3E-1ED908EF0BBC}" type="presParOf" srcId="{1BABCF91-E09A-4108-8143-D178D14C0821}" destId="{1D933233-B4EA-4E03-A9AF-155438367F21}" srcOrd="2" destOrd="0" presId="urn:microsoft.com/office/officeart/2005/8/layout/orgChart1"/>
    <dgm:cxn modelId="{A7853244-8DBE-4B71-ACF5-EA108B06D726}" type="presParOf" srcId="{D0FCFA21-430D-4A76-A14B-8EDD83C275EC}" destId="{A59F42AE-0B47-448B-A17C-CFD0C5995F82}" srcOrd="2" destOrd="0" presId="urn:microsoft.com/office/officeart/2005/8/layout/orgChart1"/>
    <dgm:cxn modelId="{B3088137-5506-4B95-9295-9B958A7A7B48}" type="presParOf" srcId="{D0FCFA21-430D-4A76-A14B-8EDD83C275EC}" destId="{B8C5D1EC-5E1B-4A84-8AAB-3ED0FEE31403}" srcOrd="3" destOrd="0" presId="urn:microsoft.com/office/officeart/2005/8/layout/orgChart1"/>
    <dgm:cxn modelId="{FD68B83A-109F-471C-BC00-AE05B7793E89}" type="presParOf" srcId="{B8C5D1EC-5E1B-4A84-8AAB-3ED0FEE31403}" destId="{9A15B1A3-5785-47AA-89FF-CF812FA71A0C}" srcOrd="0" destOrd="0" presId="urn:microsoft.com/office/officeart/2005/8/layout/orgChart1"/>
    <dgm:cxn modelId="{3DB75858-2CBD-4B7A-833F-A333B8E51AA8}" type="presParOf" srcId="{9A15B1A3-5785-47AA-89FF-CF812FA71A0C}" destId="{BD071168-F966-4068-837F-894C2E5F6900}" srcOrd="0" destOrd="0" presId="urn:microsoft.com/office/officeart/2005/8/layout/orgChart1"/>
    <dgm:cxn modelId="{13A63B51-3C25-4825-BB47-00E28CC6AE3F}" type="presParOf" srcId="{9A15B1A3-5785-47AA-89FF-CF812FA71A0C}" destId="{D7C94F74-8470-41B5-BDF6-1618D87C5876}" srcOrd="1" destOrd="0" presId="urn:microsoft.com/office/officeart/2005/8/layout/orgChart1"/>
    <dgm:cxn modelId="{026891A6-406C-4F0F-87E5-A4BA09B7E3D3}" type="presParOf" srcId="{B8C5D1EC-5E1B-4A84-8AAB-3ED0FEE31403}" destId="{6353C32D-1B6B-4B6E-ACC1-B6FC3531B07F}" srcOrd="1" destOrd="0" presId="urn:microsoft.com/office/officeart/2005/8/layout/orgChart1"/>
    <dgm:cxn modelId="{9482A44C-7D2F-436E-AEF3-7D61DCC3F64D}" type="presParOf" srcId="{6353C32D-1B6B-4B6E-ACC1-B6FC3531B07F}" destId="{D4245CCB-C66E-4D30-A467-8348DC1CCE31}" srcOrd="0" destOrd="0" presId="urn:microsoft.com/office/officeart/2005/8/layout/orgChart1"/>
    <dgm:cxn modelId="{9C6F5DE9-1E0D-4695-8615-AD234376DD15}" type="presParOf" srcId="{6353C32D-1B6B-4B6E-ACC1-B6FC3531B07F}" destId="{8A9AF5FC-EB9B-41FD-85A9-FBA570831D18}" srcOrd="1" destOrd="0" presId="urn:microsoft.com/office/officeart/2005/8/layout/orgChart1"/>
    <dgm:cxn modelId="{84C9C1BF-5EEA-44CA-8630-F95BAD4E2A99}" type="presParOf" srcId="{8A9AF5FC-EB9B-41FD-85A9-FBA570831D18}" destId="{74CFF89C-AD82-4003-BF55-E36B03D60E35}" srcOrd="0" destOrd="0" presId="urn:microsoft.com/office/officeart/2005/8/layout/orgChart1"/>
    <dgm:cxn modelId="{97510B7B-86D8-4DDF-B0FB-7109A7B0F928}" type="presParOf" srcId="{74CFF89C-AD82-4003-BF55-E36B03D60E35}" destId="{F670F50B-8DF4-4B3D-9D14-510F64D3510B}" srcOrd="0" destOrd="0" presId="urn:microsoft.com/office/officeart/2005/8/layout/orgChart1"/>
    <dgm:cxn modelId="{46CC073E-5D98-448B-8A09-ADBFF439811C}" type="presParOf" srcId="{74CFF89C-AD82-4003-BF55-E36B03D60E35}" destId="{3ED14A20-8290-4222-982C-8CCC7A5ADBBA}" srcOrd="1" destOrd="0" presId="urn:microsoft.com/office/officeart/2005/8/layout/orgChart1"/>
    <dgm:cxn modelId="{3B1164B5-4DBE-4B31-8A26-08D7BDC71BA1}" type="presParOf" srcId="{8A9AF5FC-EB9B-41FD-85A9-FBA570831D18}" destId="{966F3ADC-1D90-42C0-8C2E-EA076B7F58D4}" srcOrd="1" destOrd="0" presId="urn:microsoft.com/office/officeart/2005/8/layout/orgChart1"/>
    <dgm:cxn modelId="{47E8B6B0-113C-4E60-A12C-AA547E0D85AE}" type="presParOf" srcId="{8A9AF5FC-EB9B-41FD-85A9-FBA570831D18}" destId="{78B1EEF0-C320-4725-B7E0-1CE9685B313A}" srcOrd="2" destOrd="0" presId="urn:microsoft.com/office/officeart/2005/8/layout/orgChart1"/>
    <dgm:cxn modelId="{98CE9837-FE03-4402-82D2-54E30FA011B6}" type="presParOf" srcId="{B8C5D1EC-5E1B-4A84-8AAB-3ED0FEE31403}" destId="{71EAF21D-46EB-42E4-A006-E17AA1763D24}" srcOrd="2" destOrd="0" presId="urn:microsoft.com/office/officeart/2005/8/layout/orgChart1"/>
    <dgm:cxn modelId="{B7C37C33-5DB8-4102-A577-75ED823FD5B6}" type="presParOf" srcId="{899673BA-BB71-49CE-9015-3643D6DF1488}" destId="{EAC42E0A-C117-4176-ACC8-C19B708AE2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45CCB-C66E-4D30-A467-8348DC1CCE31}">
      <dsp:nvSpPr>
        <dsp:cNvPr id="0" name=""/>
        <dsp:cNvSpPr/>
      </dsp:nvSpPr>
      <dsp:spPr>
        <a:xfrm>
          <a:off x="5407971" y="2631966"/>
          <a:ext cx="91440" cy="456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7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F42AE-0B47-448B-A17C-CFD0C5995F82}">
      <dsp:nvSpPr>
        <dsp:cNvPr id="0" name=""/>
        <dsp:cNvSpPr/>
      </dsp:nvSpPr>
      <dsp:spPr>
        <a:xfrm>
          <a:off x="4114800" y="1087760"/>
          <a:ext cx="1338891" cy="456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368"/>
              </a:lnTo>
              <a:lnTo>
                <a:pt x="1338891" y="228368"/>
              </a:lnTo>
              <a:lnTo>
                <a:pt x="1338891" y="4567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F6DC4-AD1C-4FCA-BA37-D5498CEA6A33}">
      <dsp:nvSpPr>
        <dsp:cNvPr id="0" name=""/>
        <dsp:cNvSpPr/>
      </dsp:nvSpPr>
      <dsp:spPr>
        <a:xfrm>
          <a:off x="2753243" y="2631966"/>
          <a:ext cx="91440" cy="456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7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6DC9B-DF05-4B51-B85B-901B164180E1}">
      <dsp:nvSpPr>
        <dsp:cNvPr id="0" name=""/>
        <dsp:cNvSpPr/>
      </dsp:nvSpPr>
      <dsp:spPr>
        <a:xfrm>
          <a:off x="2798963" y="1087760"/>
          <a:ext cx="1315836" cy="456736"/>
        </a:xfrm>
        <a:custGeom>
          <a:avLst/>
          <a:gdLst/>
          <a:ahLst/>
          <a:cxnLst/>
          <a:rect l="0" t="0" r="0" b="0"/>
          <a:pathLst>
            <a:path>
              <a:moveTo>
                <a:pt x="1315836" y="0"/>
              </a:moveTo>
              <a:lnTo>
                <a:pt x="1315836" y="228368"/>
              </a:lnTo>
              <a:lnTo>
                <a:pt x="0" y="228368"/>
              </a:lnTo>
              <a:lnTo>
                <a:pt x="0" y="4567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AFBFF-AAAF-4DE9-A53B-B57EE6FEC06D}">
      <dsp:nvSpPr>
        <dsp:cNvPr id="0" name=""/>
        <dsp:cNvSpPr/>
      </dsp:nvSpPr>
      <dsp:spPr>
        <a:xfrm>
          <a:off x="3027331" y="292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sp:txBody>
      <dsp:txXfrm>
        <a:off x="3027331" y="292"/>
        <a:ext cx="2174937" cy="1087468"/>
      </dsp:txXfrm>
    </dsp:sp>
    <dsp:sp modelId="{F897A9D1-EEDD-41E6-93DE-824A87A419A5}">
      <dsp:nvSpPr>
        <dsp:cNvPr id="0" name=""/>
        <dsp:cNvSpPr/>
      </dsp:nvSpPr>
      <dsp:spPr>
        <a:xfrm>
          <a:off x="1688440" y="1544497"/>
          <a:ext cx="2221045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sp:txBody>
      <dsp:txXfrm>
        <a:off x="1688440" y="1544497"/>
        <a:ext cx="2221045" cy="1087468"/>
      </dsp:txXfrm>
    </dsp:sp>
    <dsp:sp modelId="{8CF669E9-77B6-427F-9A34-3922CB6A6F4B}">
      <dsp:nvSpPr>
        <dsp:cNvPr id="0" name=""/>
        <dsp:cNvSpPr/>
      </dsp:nvSpPr>
      <dsp:spPr>
        <a:xfrm>
          <a:off x="1711494" y="3088703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711494" y="3088703"/>
        <a:ext cx="2174937" cy="1087468"/>
      </dsp:txXfrm>
    </dsp:sp>
    <dsp:sp modelId="{BD071168-F966-4068-837F-894C2E5F6900}">
      <dsp:nvSpPr>
        <dsp:cNvPr id="0" name=""/>
        <dsp:cNvSpPr/>
      </dsp:nvSpPr>
      <dsp:spPr>
        <a:xfrm>
          <a:off x="4366222" y="1544497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sp:txBody>
      <dsp:txXfrm>
        <a:off x="4366222" y="1544497"/>
        <a:ext cx="2174937" cy="1087468"/>
      </dsp:txXfrm>
    </dsp:sp>
    <dsp:sp modelId="{F670F50B-8DF4-4B3D-9D14-510F64D3510B}">
      <dsp:nvSpPr>
        <dsp:cNvPr id="0" name=""/>
        <dsp:cNvSpPr/>
      </dsp:nvSpPr>
      <dsp:spPr>
        <a:xfrm>
          <a:off x="4366222" y="3088703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sp:txBody>
      <dsp:txXfrm>
        <a:off x="4366222" y="3088703"/>
        <a:ext cx="2174937" cy="1087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53BE7-74D4-4C7A-BBC5-E0A2FAEDE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EF4C26-E80E-4605-A3C8-F14FC27D4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CB7834-5FA4-45C8-BF82-BCE44A7AF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FE8448-33E4-4608-A531-D4D154AE6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D55F40-F73C-4BF4-9E7A-AEC771CF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89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42C4B-658F-4B0A-B05C-C889F6900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EFF72E-36FC-4756-A89A-2B4F6BC93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683329-65C6-4D32-8EEC-7DD17DEBB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4FD69E-C239-43D2-8764-B9893C7D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8D58FC-03E9-427D-B09D-938DBC8B1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72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078234E-589B-455A-B445-5486CE189B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52F1A6-BE13-4148-B888-74161EE93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A28B40-34C9-45FE-BCFF-4D6347FE7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05070-E2A1-4F4B-887E-04CE62416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0B41FE-D4A7-41F5-93B6-5B790661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085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19266"/>
            <a:ext cx="10972800" cy="21288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4000503"/>
            <a:ext cx="10972800" cy="21304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293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122239"/>
            <a:ext cx="10972800" cy="6008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A895B-78C1-4B92-BC72-3126C8A40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85A77B-6F9E-4C59-A66C-FAA1ED4F2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AF575D-D723-4714-8E82-C31AE0579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CE5D59-999C-4FA3-A4BF-958D47173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70C1C9-B9E7-4BD3-A85D-DCEB777C9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14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4C165-DB81-494C-B5B1-42A644078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E0A89D1-3884-4500-A189-DEEAEC6D3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8AB591-EA78-4F3C-A92E-8C2FB2C5F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40ACE2-DD59-422E-BFF1-6519F9E16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526F52-D612-4ABB-9D12-13E22C481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93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14B5F-9FCB-4C2B-B715-BD5E99886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B3F7DF-71F8-48FE-A5FB-A0DBEA082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31F8943-CA92-4499-9500-E53B9668D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C06285-B026-49E3-8E1F-4FC503FD7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357E99-A276-46C0-86D0-6464C540D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570E25-9FB8-41AE-BE37-A2957E8C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85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F4A7AB-D82B-41CC-9D03-30AA04FE3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601ED1-592D-4B59-AE9B-1929B13DF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5F50AD1-560B-4EC1-A3C3-4E62766B6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76E70E4-D3B7-48DA-B298-658EBB0AEA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9CA39EB-D8A8-4DE4-9BB0-37D468F62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D4C93A-C643-4206-8E42-ADFA0F6E3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6B669E2-0205-4EA9-B4FD-B83E44170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A82E4E0-44BD-4E1D-BE07-5FB6927C1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11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F233C-EA36-407A-BBDF-B95A0CF2F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BD74330-A42D-4583-8F40-6910869C9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51BBF2-A6D2-4031-A28F-69572D79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F7006F-2BD3-4BDB-B1AB-30C3F4DA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9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8AA233C-224F-4A32-B7FF-72E197BE4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5F8820D-A59B-492F-BCA7-45CD1107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10D5D1-A126-4576-A156-AC48A853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F34338-DBE1-4BBF-A6CD-623DBE569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9C2865-4A1E-4813-87AA-BA6E820C9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C58CE1B-AE4B-48DE-8E37-9A621BFFE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86E221-E4B1-4026-9DC3-F9EBD1FA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B3758AF-B73E-4488-AF69-26E88B773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B8097B-7005-469D-921C-C05CB6156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22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31362E-BD14-4EDE-96B0-52DFFF3EE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81D711F-74A5-435E-97E5-0B43B890DA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F9A16AB-8CCD-493C-8FC3-B983C0A56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664CF-FBD5-4949-B702-B83841469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E8989E-F8A8-4FBC-AD4F-784FA1091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F55E44-8741-494E-8FAC-C45434A92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1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47FABA1-5F40-4EBB-9CBC-3096D3152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DA1B8E7-8745-4721-8303-0F858FE41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14CA99-26E0-4B45-9D95-69928E7693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77B54-EF3A-4E27-B4F0-5E83DED9766C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0420D1-D7E8-477A-BAB0-667706C6FE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5B3CD-8C3D-491C-958B-B0CF9D998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73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9E327-6B75-45CB-85A6-4CCC936C64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Modely fungování 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a organizace finanční správy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4FE441-9FA1-45EF-987F-B4C15E9E53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Jan Neckář</a:t>
            </a:r>
          </a:p>
          <a:p>
            <a:r>
              <a:rPr lang="cs-CZ" sz="2000" dirty="0"/>
              <a:t>4. 10. 2022</a:t>
            </a:r>
          </a:p>
        </p:txBody>
      </p:sp>
    </p:spTree>
    <p:extLst>
      <p:ext uri="{BB962C8B-B14F-4D97-AF65-F5344CB8AC3E}">
        <p14:creationId xmlns:p14="http://schemas.microsoft.com/office/powerpoint/2010/main" val="1297362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Pojetí finanční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981200" y="1340769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91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1981200" y="5445224"/>
            <a:ext cx="8229600" cy="72008"/>
          </a:xfrm>
        </p:spPr>
        <p:txBody>
          <a:bodyPr>
            <a:normAutofit fontScale="25000" lnSpcReduction="20000"/>
          </a:bodyPr>
          <a:lstStyle/>
          <a:p>
            <a:endParaRPr lang="cs-CZ" altLang="cs-CZ" sz="195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72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Finanční správa ve funkčním smyslu </a:t>
            </a:r>
            <a:br>
              <a:rPr lang="cs-CZ" b="1" dirty="0"/>
            </a:br>
            <a:r>
              <a:rPr lang="cs-CZ" b="1" dirty="0"/>
              <a:t>a v organizačním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Ve </a:t>
            </a:r>
            <a:r>
              <a:rPr lang="cs-CZ" b="1" u="sng" dirty="0"/>
              <a:t>funkčním</a:t>
            </a:r>
            <a:r>
              <a:rPr lang="cs-CZ" b="1" dirty="0"/>
              <a:t> smyslu: </a:t>
            </a:r>
            <a:r>
              <a:rPr lang="cs-CZ" b="1" dirty="0">
                <a:solidFill>
                  <a:srgbClr val="FF0000"/>
                </a:solidFill>
              </a:rPr>
              <a:t>veřejná finanční činnost </a:t>
            </a:r>
            <a:r>
              <a:rPr lang="cs-CZ" b="1" u="sng" dirty="0">
                <a:solidFill>
                  <a:srgbClr val="FF0000"/>
                </a:solidFill>
              </a:rPr>
              <a:t>vykonávaná</a:t>
            </a:r>
            <a:r>
              <a:rPr lang="cs-CZ" b="1" dirty="0">
                <a:solidFill>
                  <a:srgbClr val="FF0000"/>
                </a:solidFill>
              </a:rPr>
              <a:t> s použitím metod a forem veřejné správy</a:t>
            </a:r>
          </a:p>
          <a:p>
            <a:endParaRPr lang="cs-CZ" b="1" dirty="0"/>
          </a:p>
          <a:p>
            <a:r>
              <a:rPr lang="cs-CZ" b="1" dirty="0"/>
              <a:t>V </a:t>
            </a:r>
            <a:r>
              <a:rPr lang="cs-CZ" b="1" u="sng" dirty="0"/>
              <a:t>organizačním</a:t>
            </a:r>
            <a:r>
              <a:rPr lang="cs-CZ" b="1" dirty="0"/>
              <a:t> smyslu: </a:t>
            </a:r>
            <a:r>
              <a:rPr lang="cs-CZ" b="1" dirty="0">
                <a:solidFill>
                  <a:srgbClr val="FF0000"/>
                </a:solidFill>
              </a:rPr>
              <a:t>soustava realizátorů finanční správy ve funkčním smyslu</a:t>
            </a:r>
          </a:p>
        </p:txBody>
      </p:sp>
    </p:spTree>
    <p:extLst>
      <p:ext uri="{BB962C8B-B14F-4D97-AF65-F5344CB8AC3E}">
        <p14:creationId xmlns:p14="http://schemas.microsoft.com/office/powerpoint/2010/main" val="2279673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Správa vrchnostenská x </a:t>
            </a:r>
            <a:r>
              <a:rPr lang="cs-CZ" b="1" dirty="0" err="1"/>
              <a:t>nevrchnostenská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Správa vázaná x volná (diskrece)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Státní (vládní) správa x samospráva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Členění podle úkolů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Rezortní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Primární x sekundární správa</a:t>
            </a:r>
          </a:p>
        </p:txBody>
      </p:sp>
    </p:spTree>
    <p:extLst>
      <p:ext uri="{BB962C8B-B14F-4D97-AF65-F5344CB8AC3E}">
        <p14:creationId xmlns:p14="http://schemas.microsoft.com/office/powerpoint/2010/main" val="2863007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Primární a sekundární finanční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Primární</a:t>
            </a:r>
            <a:r>
              <a:rPr lang="cs-CZ" dirty="0"/>
              <a:t> finanční správa: </a:t>
            </a:r>
            <a:r>
              <a:rPr lang="cs-CZ" b="1" dirty="0"/>
              <a:t>MF, ČNB, NKÚ, FSČR, CSČR, státní fondy</a:t>
            </a:r>
          </a:p>
          <a:p>
            <a:r>
              <a:rPr lang="cs-CZ" dirty="0"/>
              <a:t>Sektor veřejných financí: P+S</a:t>
            </a:r>
          </a:p>
          <a:p>
            <a:r>
              <a:rPr lang="cs-CZ" b="1" dirty="0"/>
              <a:t>Sekundární finanční správa: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Primární předmět činnosti – ne realizace VFČ (nakládání s peněžní masou: přímé, nepřímé)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Návaznost VFČ na primární předmět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Nerespektuje dělbu moci (orgán veřejné moci) – soudy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Veřejná kontrola - … rezortní, FSČR, MF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Netvoří </a:t>
            </a:r>
            <a:r>
              <a:rPr lang="cs-CZ" u="sng" dirty="0"/>
              <a:t>obecnou</a:t>
            </a:r>
            <a:r>
              <a:rPr lang="cs-CZ" dirty="0"/>
              <a:t> strategii VFČ</a:t>
            </a: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61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1949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 dirty="0">
                  <a:solidFill>
                    <a:schemeClr val="tx1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chemeClr val="tx1"/>
                  </a:solidFill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chemeClr val="tx1"/>
                  </a:solidFill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6140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Ministerská (vládní)</a:t>
              </a:r>
              <a:endParaRPr lang="cs-CZ" sz="10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500" b="1" dirty="0">
                  <a:solidFill>
                    <a:schemeClr val="tx1"/>
                  </a:solidFill>
                  <a:latin typeface="Arial" charset="0"/>
                </a:rPr>
                <a:t>Centrální banka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500" dirty="0">
                  <a:solidFill>
                    <a:schemeClr val="tx1"/>
                  </a:solidFill>
                  <a:latin typeface="Arial" charset="0"/>
                </a:rPr>
                <a:t> s postavením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500" dirty="0">
                  <a:solidFill>
                    <a:schemeClr val="tx1"/>
                  </a:solidFill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2220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2207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3554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Centrální finanční správa – MF, ČNB</a:t>
            </a:r>
          </a:p>
          <a:p>
            <a:r>
              <a:rPr lang="cs-CZ" altLang="cs-CZ" b="1" dirty="0"/>
              <a:t>Administrativní členění státu </a:t>
            </a:r>
            <a:r>
              <a:rPr lang="cs-CZ" altLang="cs-CZ" dirty="0"/>
              <a:t>– obec, okres, kraj (1960)</a:t>
            </a:r>
          </a:p>
          <a:p>
            <a:r>
              <a:rPr lang="cs-CZ" altLang="cs-CZ" dirty="0"/>
              <a:t>Obvody </a:t>
            </a:r>
            <a:r>
              <a:rPr lang="cs-CZ" altLang="cs-CZ" b="1" dirty="0"/>
              <a:t>podle systému územních samosprávných celků </a:t>
            </a:r>
            <a:r>
              <a:rPr lang="cs-CZ" altLang="cs-CZ" dirty="0"/>
              <a:t>– obec (typ), VÚSC</a:t>
            </a:r>
          </a:p>
          <a:p>
            <a:r>
              <a:rPr lang="cs-CZ" altLang="cs-CZ" dirty="0"/>
              <a:t>Vlastní obvody podle potřeb FS</a:t>
            </a:r>
          </a:p>
          <a:p>
            <a:r>
              <a:rPr lang="cs-CZ" altLang="cs-CZ" dirty="0"/>
              <a:t>Kombinovaný systém teritoriální a funkční (pobočky ČNB)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46607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– specializace – specializované a odvolací </a:t>
            </a:r>
            <a:r>
              <a:rPr lang="cs-CZ" altLang="cs-CZ" dirty="0" err="1"/>
              <a:t>fin</a:t>
            </a:r>
            <a:r>
              <a:rPr lang="cs-CZ" altLang="cs-CZ" dirty="0"/>
              <a:t>. ředitelství</a:t>
            </a:r>
          </a:p>
        </p:txBody>
      </p:sp>
    </p:spTree>
    <p:extLst>
      <p:ext uri="{BB962C8B-B14F-4D97-AF65-F5344CB8AC3E}">
        <p14:creationId xmlns:p14="http://schemas.microsoft.com/office/powerpoint/2010/main" val="1450926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/>
              <a:t>Centralizovaná finanční správa – pobočky</a:t>
            </a:r>
          </a:p>
          <a:p>
            <a:r>
              <a:rPr lang="cs-CZ" altLang="cs-CZ"/>
              <a:t>ČNB</a:t>
            </a:r>
          </a:p>
          <a:p>
            <a:r>
              <a:rPr lang="cs-CZ" altLang="cs-CZ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/>
              <a:t>Decentralizace – fiskální federalismus</a:t>
            </a:r>
          </a:p>
          <a:p>
            <a:r>
              <a:rPr lang="cs-CZ" altLang="cs-CZ"/>
              <a:t>Správa státních financí</a:t>
            </a:r>
          </a:p>
          <a:p>
            <a:r>
              <a:rPr lang="cs-CZ" altLang="cs-CZ"/>
              <a:t>Správa financí územních samospráv</a:t>
            </a:r>
          </a:p>
          <a:p>
            <a:r>
              <a:rPr lang="cs-CZ" altLang="cs-CZ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300349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Správa vykonávaná dvěma orgány finanční správy bez vzájemného vrchnostenského vztahu</a:t>
            </a:r>
          </a:p>
          <a:p>
            <a:r>
              <a:rPr lang="cs-CZ" altLang="cs-CZ" dirty="0"/>
              <a:t>Určující kritérium působnosti/příslušnosti: charakter (statut) adresáta FS</a:t>
            </a:r>
          </a:p>
          <a:p>
            <a:r>
              <a:rPr lang="cs-CZ" altLang="cs-CZ" dirty="0"/>
              <a:t>Příklady: </a:t>
            </a:r>
            <a:r>
              <a:rPr lang="cs-CZ" altLang="cs-CZ" b="1" dirty="0"/>
              <a:t>devizové orgány </a:t>
            </a:r>
            <a:r>
              <a:rPr lang="cs-CZ" altLang="cs-CZ" dirty="0"/>
              <a:t>– MF, ČNB</a:t>
            </a:r>
          </a:p>
          <a:p>
            <a:pPr>
              <a:buFont typeface="Wingdings" pitchFamily="2" charset="2"/>
              <a:buNone/>
            </a:pPr>
            <a:r>
              <a:rPr lang="cs-CZ" altLang="cs-CZ" b="1" dirty="0"/>
              <a:t>		          FSČR: </a:t>
            </a:r>
            <a:r>
              <a:rPr lang="cs-CZ" altLang="cs-CZ" dirty="0"/>
              <a:t>obecné FÚ, 				                    		          Specializovaný</a:t>
            </a:r>
            <a:r>
              <a:rPr lang="cs-CZ" altLang="cs-CZ" b="1" dirty="0"/>
              <a:t> </a:t>
            </a:r>
            <a:r>
              <a:rPr lang="cs-CZ" altLang="cs-CZ" dirty="0"/>
              <a:t>FÚ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70037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CF779A-CFC8-46B9-B41A-BAB0CD11D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charakteristiky finanční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4F08C-8212-40C4-8C96-CB9F7D886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19266"/>
            <a:ext cx="10972800" cy="4513754"/>
          </a:xfrm>
        </p:spPr>
        <p:txBody>
          <a:bodyPr/>
          <a:lstStyle/>
          <a:p>
            <a:r>
              <a:rPr lang="cs-CZ" dirty="0"/>
              <a:t>1. Veřejná správa součást metody regulace ve finančním právu </a:t>
            </a:r>
          </a:p>
          <a:p>
            <a:r>
              <a:rPr lang="cs-CZ" dirty="0"/>
              <a:t>2. Realizace finančního práva prostřednictvím metod a forem veřejné správy </a:t>
            </a:r>
          </a:p>
          <a:p>
            <a:r>
              <a:rPr lang="cs-CZ" dirty="0"/>
              <a:t>3. Součást veřejné finanční činnosti </a:t>
            </a:r>
          </a:p>
          <a:p>
            <a:r>
              <a:rPr lang="cs-CZ" dirty="0"/>
              <a:t>4. Různorodost segmentů veřejné finanční činnosti vyžaduje rozmanitost v implantaci prvků veřejné správy </a:t>
            </a:r>
          </a:p>
        </p:txBody>
      </p:sp>
    </p:spTree>
    <p:extLst>
      <p:ext uri="{BB962C8B-B14F-4D97-AF65-F5344CB8AC3E}">
        <p14:creationId xmlns:p14="http://schemas.microsoft.com/office/powerpoint/2010/main" val="3142863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73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75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8183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8183563" y="3068639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33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1036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876178-526F-49E5-9C07-795584F6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finanční činnost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61FA8F-9817-40D4-B79E-3B4903E4E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19266"/>
            <a:ext cx="10972800" cy="4411662"/>
          </a:xfrm>
        </p:spPr>
        <p:txBody>
          <a:bodyPr>
            <a:normAutofit/>
          </a:bodyPr>
          <a:lstStyle/>
          <a:p>
            <a:r>
              <a:rPr lang="cs-CZ" dirty="0"/>
              <a:t>specifická činnosti státu, jiných veřejnoprávních korporací a od nich odvozených subjektů – veřejný sektor. </a:t>
            </a:r>
          </a:p>
          <a:p>
            <a:r>
              <a:rPr lang="cs-CZ" dirty="0"/>
              <a:t>účelová činnost, zaměřená na zajištění materiálních podmínek pro uskutečňování funkcí státu a veřejného sektoru, materiálního základu pro poskytování veřejných statků a v neposlední řadě fungování peněžního systému státu, jakož i finančního trhu </a:t>
            </a:r>
          </a:p>
          <a:p>
            <a:r>
              <a:rPr lang="cs-CZ" dirty="0"/>
              <a:t>Vzájemná provázanost – dysfunkce </a:t>
            </a:r>
          </a:p>
          <a:p>
            <a:r>
              <a:rPr lang="cs-CZ" dirty="0"/>
              <a:t>VFČ= nakládání s peněžní masou: přímé, nepřímé</a:t>
            </a:r>
          </a:p>
        </p:txBody>
      </p:sp>
    </p:spTree>
    <p:extLst>
      <p:ext uri="{BB962C8B-B14F-4D97-AF65-F5344CB8AC3E}">
        <p14:creationId xmlns:p14="http://schemas.microsoft.com/office/powerpoint/2010/main" val="101429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876178-526F-49E5-9C07-795584F6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finanční činnost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61FA8F-9817-40D4-B79E-3B4903E4E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19266"/>
            <a:ext cx="10972800" cy="4411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FF0000"/>
                </a:solidFill>
              </a:rPr>
              <a:t>Přímé</a:t>
            </a:r>
            <a:r>
              <a:rPr lang="cs-CZ" dirty="0"/>
              <a:t> nakládání s peněží masou:</a:t>
            </a:r>
          </a:p>
          <a:p>
            <a:r>
              <a:rPr lang="cs-CZ" dirty="0">
                <a:solidFill>
                  <a:srgbClr val="FF0000"/>
                </a:solidFill>
              </a:rPr>
              <a:t>monetární</a:t>
            </a:r>
            <a:r>
              <a:rPr lang="cs-CZ" dirty="0"/>
              <a:t> činnost, tj. tvorba peněžní masy jako sumy všech peněžních prostředků dané měny, její ochrana a zajištění stability,</a:t>
            </a:r>
          </a:p>
          <a:p>
            <a:r>
              <a:rPr lang="cs-CZ" dirty="0">
                <a:solidFill>
                  <a:srgbClr val="FF0000"/>
                </a:solidFill>
              </a:rPr>
              <a:t>devizová</a:t>
            </a:r>
            <a:r>
              <a:rPr lang="cs-CZ" dirty="0"/>
              <a:t> činnost, tj. operace spočívající v mocenských ingerencích do nakládání s devizovými hodnotami a ve vytváření a použití devizových rezerv státu,</a:t>
            </a:r>
          </a:p>
          <a:p>
            <a:r>
              <a:rPr lang="cs-CZ" dirty="0">
                <a:solidFill>
                  <a:srgbClr val="FF0000"/>
                </a:solidFill>
              </a:rPr>
              <a:t>fondovní</a:t>
            </a:r>
            <a:r>
              <a:rPr lang="cs-CZ" dirty="0"/>
              <a:t> činnosti,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 nich, její rozdělování a užití,</a:t>
            </a:r>
          </a:p>
        </p:txBody>
      </p:sp>
    </p:spTree>
    <p:extLst>
      <p:ext uri="{BB962C8B-B14F-4D97-AF65-F5344CB8AC3E}">
        <p14:creationId xmlns:p14="http://schemas.microsoft.com/office/powerpoint/2010/main" val="206015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876178-526F-49E5-9C07-795584F6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finanční činnost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61FA8F-9817-40D4-B79E-3B4903E4E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19266"/>
            <a:ext cx="10972800" cy="4411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Činnosti, které </a:t>
            </a:r>
            <a:r>
              <a:rPr lang="cs-CZ" u="sng" dirty="0">
                <a:solidFill>
                  <a:srgbClr val="FF0000"/>
                </a:solidFill>
              </a:rPr>
              <a:t>nepřímo</a:t>
            </a:r>
            <a:r>
              <a:rPr lang="cs-CZ" dirty="0"/>
              <a:t> působí na peněžní masu, mohou být na příklad: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>
                <a:solidFill>
                  <a:srgbClr val="FF0000"/>
                </a:solidFill>
              </a:rPr>
              <a:t>kontrolní</a:t>
            </a:r>
            <a:r>
              <a:rPr lang="cs-CZ" dirty="0"/>
              <a:t> činnosti, tj. vytváření systémů kontrolních mechanizmů k zabezpečení souladu reálného stavu nakládání s peněžní masou se stavem požadovaným,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>
                <a:solidFill>
                  <a:srgbClr val="FF0000"/>
                </a:solidFill>
              </a:rPr>
              <a:t>dohledové</a:t>
            </a:r>
            <a:r>
              <a:rPr lang="cs-CZ" dirty="0"/>
              <a:t> a jiné činnosti k zabezpečení fungování finančního trhu,</a:t>
            </a:r>
          </a:p>
          <a:p>
            <a:pPr marL="0" indent="0">
              <a:buNone/>
            </a:pPr>
            <a:r>
              <a:rPr lang="cs-CZ" dirty="0"/>
              <a:t>• finanční </a:t>
            </a:r>
            <a:r>
              <a:rPr lang="cs-CZ" dirty="0">
                <a:solidFill>
                  <a:srgbClr val="FF0000"/>
                </a:solidFill>
              </a:rPr>
              <a:t>plánování</a:t>
            </a:r>
            <a:r>
              <a:rPr lang="cs-CZ" dirty="0"/>
              <a:t>, včetně tvorby veřejných rozpočtů ve smyslu plánovacích dokumentů,</a:t>
            </a:r>
          </a:p>
          <a:p>
            <a:pPr marL="0" indent="0">
              <a:buNone/>
            </a:pPr>
            <a:r>
              <a:rPr lang="cs-CZ" dirty="0"/>
              <a:t>• finanční </a:t>
            </a:r>
            <a:r>
              <a:rPr lang="cs-CZ" dirty="0">
                <a:solidFill>
                  <a:srgbClr val="FF0000"/>
                </a:solidFill>
              </a:rPr>
              <a:t>účetnictví</a:t>
            </a:r>
            <a:r>
              <a:rPr lang="cs-CZ" dirty="0"/>
              <a:t>, včetně bilancování</a:t>
            </a:r>
          </a:p>
          <a:p>
            <a:pPr marL="0" indent="0">
              <a:buNone/>
            </a:pPr>
            <a:r>
              <a:rPr lang="cs-CZ" dirty="0"/>
              <a:t>• finanční </a:t>
            </a:r>
            <a:r>
              <a:rPr lang="cs-CZ" dirty="0">
                <a:solidFill>
                  <a:srgbClr val="FF0000"/>
                </a:solidFill>
              </a:rPr>
              <a:t>statistika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816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F00AF-F027-4370-9C43-27F62266F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 finanční 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57670-73F4-487C-85DB-1A85D2E0A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19266"/>
            <a:ext cx="10972800" cy="4411662"/>
          </a:xfrm>
        </p:spPr>
        <p:txBody>
          <a:bodyPr>
            <a:normAutofit/>
          </a:bodyPr>
          <a:lstStyle/>
          <a:p>
            <a:r>
              <a:rPr lang="cs-CZ" dirty="0"/>
              <a:t>Ideální stát – maximální sociální užitečnost pro občany</a:t>
            </a:r>
          </a:p>
          <a:p>
            <a:r>
              <a:rPr lang="cs-CZ" dirty="0"/>
              <a:t>H. Dalton, Základy veřejných financí (1930): stát, který umí hospodařit, není držgrešle, ale není prostopášný, nemyslí jen na současnost, ale i na budoucnost, zajistí občanům bezpečí, svobodu vlastního rozvoje a sociální jistotu zejména v nemohoucnosti a stáří … </a:t>
            </a:r>
          </a:p>
        </p:txBody>
      </p:sp>
    </p:spTree>
    <p:extLst>
      <p:ext uri="{BB962C8B-B14F-4D97-AF65-F5344CB8AC3E}">
        <p14:creationId xmlns:p14="http://schemas.microsoft.com/office/powerpoint/2010/main" val="3788640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F00AF-F027-4370-9C43-27F62266F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 finanční 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57670-73F4-487C-85DB-1A85D2E0A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19266"/>
            <a:ext cx="10972800" cy="4411662"/>
          </a:xfrm>
        </p:spPr>
        <p:txBody>
          <a:bodyPr>
            <a:normAutofit/>
          </a:bodyPr>
          <a:lstStyle/>
          <a:p>
            <a:r>
              <a:rPr lang="cs-CZ" dirty="0"/>
              <a:t>Koresponduje s účelem existence veřejné finanční činnosti: </a:t>
            </a:r>
          </a:p>
          <a:p>
            <a:r>
              <a:rPr lang="cs-CZ" dirty="0"/>
              <a:t>1. Zabezpečení odpovídajícího materiálního základu k plnění funkcí státu a veřejné samosprávy </a:t>
            </a:r>
          </a:p>
          <a:p>
            <a:r>
              <a:rPr lang="cs-CZ" dirty="0"/>
              <a:t>2. Zabezpečení funkcí státního intervencionalizmu – redistribuční, stabilizační, adaptační, alokační, koordinační </a:t>
            </a:r>
          </a:p>
          <a:p>
            <a:r>
              <a:rPr lang="cs-CZ" dirty="0"/>
              <a:t>3. Zajištění stability měny a peněžního systému </a:t>
            </a:r>
          </a:p>
          <a:p>
            <a:r>
              <a:rPr lang="cs-CZ" dirty="0"/>
              <a:t>4. Zajištění hospodářských funkcí státu</a:t>
            </a:r>
          </a:p>
        </p:txBody>
      </p:sp>
    </p:spTree>
    <p:extLst>
      <p:ext uri="{BB962C8B-B14F-4D97-AF65-F5344CB8AC3E}">
        <p14:creationId xmlns:p14="http://schemas.microsoft.com/office/powerpoint/2010/main" val="659910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F00AF-F027-4370-9C43-27F62266F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Funkce finanční 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57670-73F4-487C-85DB-1A85D2E0A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19266"/>
            <a:ext cx="10972800" cy="4411662"/>
          </a:xfrm>
        </p:spPr>
        <p:txBody>
          <a:bodyPr>
            <a:normAutofit/>
          </a:bodyPr>
          <a:lstStyle/>
          <a:p>
            <a:r>
              <a:rPr lang="cs-CZ" dirty="0"/>
              <a:t>Obecné funkce VS : organizační, regulační, ochranná </a:t>
            </a:r>
          </a:p>
          <a:p>
            <a:endParaRPr lang="cs-CZ" dirty="0"/>
          </a:p>
          <a:p>
            <a:r>
              <a:rPr lang="cs-CZ" dirty="0"/>
              <a:t>Speciální funkce FS: </a:t>
            </a:r>
          </a:p>
          <a:p>
            <a:pPr lvl="1"/>
            <a:r>
              <a:rPr lang="cs-CZ" dirty="0"/>
              <a:t>Plánovací, • Rozhodovací, • Přikazovací, • Kontrolní, • Koordinační, • Kooperační, • Stimulační, edukační, servisní, • Konzultační, • Informační, • Depozitní, • Evidenčně-účetní • Hospodářská</a:t>
            </a:r>
          </a:p>
        </p:txBody>
      </p:sp>
    </p:spTree>
    <p:extLst>
      <p:ext uri="{BB962C8B-B14F-4D97-AF65-F5344CB8AC3E}">
        <p14:creationId xmlns:p14="http://schemas.microsoft.com/office/powerpoint/2010/main" val="4087969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F00AF-F027-4370-9C43-27F62266F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finanční 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57670-73F4-487C-85DB-1A85D2E0A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19266"/>
            <a:ext cx="10972800" cy="4411662"/>
          </a:xfrm>
        </p:spPr>
        <p:txBody>
          <a:bodyPr>
            <a:normAutofit/>
          </a:bodyPr>
          <a:lstStyle/>
          <a:p>
            <a:r>
              <a:rPr lang="cs-CZ" dirty="0"/>
              <a:t>Metody VS = způsoby činností, které realizují úkoly uložené veřejné správě </a:t>
            </a:r>
          </a:p>
          <a:p>
            <a:r>
              <a:rPr lang="cs-CZ" dirty="0"/>
              <a:t>Obecné metody VS – m. řízení, regulace, přesvědčování a donucení • Metoda veřejné služby </a:t>
            </a:r>
          </a:p>
          <a:p>
            <a:r>
              <a:rPr lang="cs-CZ" dirty="0"/>
              <a:t>Specifické metody – m. administrativní, ekonomické, organizační • Metody finančního působení veřejné správy </a:t>
            </a:r>
          </a:p>
          <a:p>
            <a:r>
              <a:rPr lang="cs-CZ" dirty="0"/>
              <a:t>Metody správy veřejných financí</a:t>
            </a:r>
          </a:p>
        </p:txBody>
      </p:sp>
    </p:spTree>
    <p:extLst>
      <p:ext uri="{BB962C8B-B14F-4D97-AF65-F5344CB8AC3E}">
        <p14:creationId xmlns:p14="http://schemas.microsoft.com/office/powerpoint/2010/main" val="41138483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910</Words>
  <Application>Microsoft Office PowerPoint</Application>
  <PresentationFormat>Širokoúhlá obrazovka</PresentationFormat>
  <Paragraphs>130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Motiv Office</vt:lpstr>
      <vt:lpstr>Modely fungování  a organizace finanční správy</vt:lpstr>
      <vt:lpstr>Z charakteristiky finanční správy</vt:lpstr>
      <vt:lpstr>Veřejná finanční činnost 1</vt:lpstr>
      <vt:lpstr>Veřejná finanční činnost 2</vt:lpstr>
      <vt:lpstr>Veřejná finanční činnost 3</vt:lpstr>
      <vt:lpstr>Cíl finanční správy </vt:lpstr>
      <vt:lpstr>Cíl finanční správy </vt:lpstr>
      <vt:lpstr>Funkce finanční správy </vt:lpstr>
      <vt:lpstr>Metody finanční správy </vt:lpstr>
      <vt:lpstr>Pojetí finanční správy</vt:lpstr>
      <vt:lpstr>Finanční správa ve funkčním smyslu  a v organizačním smyslu</vt:lpstr>
      <vt:lpstr>Typologie</vt:lpstr>
      <vt:lpstr>Primární a sekundární finanční správa</vt:lpstr>
      <vt:lpstr>Prostředí realizace finanční správy</vt:lpstr>
      <vt:lpstr>Prezentace aplikace PowerPoint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Modely fungování  a organizace finanční správy</dc:title>
  <dc:creator>Hewlett-Packard Company</dc:creator>
  <cp:lastModifiedBy>Jan Neckář</cp:lastModifiedBy>
  <cp:revision>7</cp:revision>
  <dcterms:created xsi:type="dcterms:W3CDTF">2020-10-19T15:26:42Z</dcterms:created>
  <dcterms:modified xsi:type="dcterms:W3CDTF">2022-10-04T11:49:48Z</dcterms:modified>
</cp:coreProperties>
</file>