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264" r:id="rId5"/>
    <p:sldId id="259" r:id="rId6"/>
    <p:sldId id="260" r:id="rId7"/>
    <p:sldId id="269" r:id="rId8"/>
    <p:sldId id="261" r:id="rId9"/>
    <p:sldId id="262" r:id="rId10"/>
    <p:sldId id="263" r:id="rId11"/>
    <p:sldId id="271" r:id="rId12"/>
    <p:sldId id="270" r:id="rId13"/>
    <p:sldId id="265" r:id="rId14"/>
    <p:sldId id="266" r:id="rId15"/>
    <p:sldId id="267" r:id="rId16"/>
    <p:sldId id="268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1B3DFE-5EFA-4598-BFC8-BFAD64787959}" v="7" dt="2022-11-01T17:12:26.7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5768" autoAdjust="0"/>
  </p:normalViewPr>
  <p:slideViewPr>
    <p:cSldViewPr snapToGrid="0">
      <p:cViewPr varScale="1">
        <p:scale>
          <a:sx n="91" d="100"/>
          <a:sy n="91" d="100"/>
        </p:scale>
        <p:origin x="56" y="292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Schauer" userId="0a27990f-5102-484c-a816-9ed9a68a7e90" providerId="ADAL" clId="{DF1B3DFE-5EFA-4598-BFC8-BFAD64787959}"/>
    <pc:docChg chg="undo custSel addSld modSld">
      <pc:chgData name="Martin Schauer" userId="0a27990f-5102-484c-a816-9ed9a68a7e90" providerId="ADAL" clId="{DF1B3DFE-5EFA-4598-BFC8-BFAD64787959}" dt="2022-11-01T19:42:34.200" v="18260" actId="20577"/>
      <pc:docMkLst>
        <pc:docMk/>
      </pc:docMkLst>
      <pc:sldChg chg="modSp mod">
        <pc:chgData name="Martin Schauer" userId="0a27990f-5102-484c-a816-9ed9a68a7e90" providerId="ADAL" clId="{DF1B3DFE-5EFA-4598-BFC8-BFAD64787959}" dt="2022-11-01T09:06:51.645" v="101" actId="20577"/>
        <pc:sldMkLst>
          <pc:docMk/>
          <pc:sldMk cId="3039613349" sldId="256"/>
        </pc:sldMkLst>
        <pc:spChg chg="mod">
          <ac:chgData name="Martin Schauer" userId="0a27990f-5102-484c-a816-9ed9a68a7e90" providerId="ADAL" clId="{DF1B3DFE-5EFA-4598-BFC8-BFAD64787959}" dt="2022-11-01T09:06:35.665" v="71" actId="20577"/>
          <ac:spMkLst>
            <pc:docMk/>
            <pc:sldMk cId="3039613349" sldId="256"/>
            <ac:spMk id="4" creationId="{123A9B39-6D5B-1149-AF4B-4E9BE322023F}"/>
          </ac:spMkLst>
        </pc:spChg>
        <pc:spChg chg="mod">
          <ac:chgData name="Martin Schauer" userId="0a27990f-5102-484c-a816-9ed9a68a7e90" providerId="ADAL" clId="{DF1B3DFE-5EFA-4598-BFC8-BFAD64787959}" dt="2022-11-01T09:06:51.645" v="101" actId="20577"/>
          <ac:spMkLst>
            <pc:docMk/>
            <pc:sldMk cId="3039613349" sldId="256"/>
            <ac:spMk id="5" creationId="{57CF0B4A-6B2F-5E47-805C-7758C9BCEB00}"/>
          </ac:spMkLst>
        </pc:spChg>
      </pc:sldChg>
      <pc:sldChg chg="modSp mod">
        <pc:chgData name="Martin Schauer" userId="0a27990f-5102-484c-a816-9ed9a68a7e90" providerId="ADAL" clId="{DF1B3DFE-5EFA-4598-BFC8-BFAD64787959}" dt="2022-11-01T19:37:49.654" v="17554" actId="20577"/>
        <pc:sldMkLst>
          <pc:docMk/>
          <pc:sldMk cId="58595102" sldId="257"/>
        </pc:sldMkLst>
        <pc:spChg chg="mod">
          <ac:chgData name="Martin Schauer" userId="0a27990f-5102-484c-a816-9ed9a68a7e90" providerId="ADAL" clId="{DF1B3DFE-5EFA-4598-BFC8-BFAD64787959}" dt="2022-11-01T09:44:25.870" v="132" actId="20577"/>
          <ac:spMkLst>
            <pc:docMk/>
            <pc:sldMk cId="58595102" sldId="257"/>
            <ac:spMk id="4" creationId="{43176245-C8EF-3423-14A2-5E22D396F451}"/>
          </ac:spMkLst>
        </pc:spChg>
        <pc:spChg chg="mod">
          <ac:chgData name="Martin Schauer" userId="0a27990f-5102-484c-a816-9ed9a68a7e90" providerId="ADAL" clId="{DF1B3DFE-5EFA-4598-BFC8-BFAD64787959}" dt="2022-11-01T19:37:49.654" v="17554" actId="20577"/>
          <ac:spMkLst>
            <pc:docMk/>
            <pc:sldMk cId="58595102" sldId="257"/>
            <ac:spMk id="5" creationId="{F12E3257-D80F-0A33-5A30-6BF16432132E}"/>
          </ac:spMkLst>
        </pc:spChg>
      </pc:sldChg>
      <pc:sldChg chg="modSp mod">
        <pc:chgData name="Martin Schauer" userId="0a27990f-5102-484c-a816-9ed9a68a7e90" providerId="ADAL" clId="{DF1B3DFE-5EFA-4598-BFC8-BFAD64787959}" dt="2022-11-01T17:05:27.176" v="11038" actId="20577"/>
        <pc:sldMkLst>
          <pc:docMk/>
          <pc:sldMk cId="3489268710" sldId="258"/>
        </pc:sldMkLst>
        <pc:spChg chg="mod">
          <ac:chgData name="Martin Schauer" userId="0a27990f-5102-484c-a816-9ed9a68a7e90" providerId="ADAL" clId="{DF1B3DFE-5EFA-4598-BFC8-BFAD64787959}" dt="2022-11-01T15:14:20.467" v="7512" actId="20577"/>
          <ac:spMkLst>
            <pc:docMk/>
            <pc:sldMk cId="3489268710" sldId="258"/>
            <ac:spMk id="4" creationId="{F7D43201-4142-7743-8BF2-E070560F7E5C}"/>
          </ac:spMkLst>
        </pc:spChg>
        <pc:spChg chg="mod">
          <ac:chgData name="Martin Schauer" userId="0a27990f-5102-484c-a816-9ed9a68a7e90" providerId="ADAL" clId="{DF1B3DFE-5EFA-4598-BFC8-BFAD64787959}" dt="2022-11-01T17:05:27.176" v="11038" actId="20577"/>
          <ac:spMkLst>
            <pc:docMk/>
            <pc:sldMk cId="3489268710" sldId="258"/>
            <ac:spMk id="5" creationId="{B09884EC-073C-6525-1A9D-6B34D8774B8A}"/>
          </ac:spMkLst>
        </pc:spChg>
      </pc:sldChg>
      <pc:sldChg chg="modSp new mod">
        <pc:chgData name="Martin Schauer" userId="0a27990f-5102-484c-a816-9ed9a68a7e90" providerId="ADAL" clId="{DF1B3DFE-5EFA-4598-BFC8-BFAD64787959}" dt="2022-11-01T15:14:33.624" v="7527" actId="20577"/>
        <pc:sldMkLst>
          <pc:docMk/>
          <pc:sldMk cId="353755408" sldId="259"/>
        </pc:sldMkLst>
        <pc:spChg chg="mod">
          <ac:chgData name="Martin Schauer" userId="0a27990f-5102-484c-a816-9ed9a68a7e90" providerId="ADAL" clId="{DF1B3DFE-5EFA-4598-BFC8-BFAD64787959}" dt="2022-11-01T15:14:33.624" v="7527" actId="20577"/>
          <ac:spMkLst>
            <pc:docMk/>
            <pc:sldMk cId="353755408" sldId="259"/>
            <ac:spMk id="4" creationId="{83B207DD-A4ED-6BF9-84F8-0A8E59DCFBAF}"/>
          </ac:spMkLst>
        </pc:spChg>
        <pc:spChg chg="mod">
          <ac:chgData name="Martin Schauer" userId="0a27990f-5102-484c-a816-9ed9a68a7e90" providerId="ADAL" clId="{DF1B3DFE-5EFA-4598-BFC8-BFAD64787959}" dt="2022-11-01T15:12:48.994" v="7492" actId="14"/>
          <ac:spMkLst>
            <pc:docMk/>
            <pc:sldMk cId="353755408" sldId="259"/>
            <ac:spMk id="5" creationId="{9145E62D-B9A8-354B-6344-D848B58E77AA}"/>
          </ac:spMkLst>
        </pc:spChg>
      </pc:sldChg>
      <pc:sldChg chg="modSp new mod">
        <pc:chgData name="Martin Schauer" userId="0a27990f-5102-484c-a816-9ed9a68a7e90" providerId="ADAL" clId="{DF1B3DFE-5EFA-4598-BFC8-BFAD64787959}" dt="2022-11-01T15:14:43.374" v="7538" actId="20577"/>
        <pc:sldMkLst>
          <pc:docMk/>
          <pc:sldMk cId="2392759632" sldId="260"/>
        </pc:sldMkLst>
        <pc:spChg chg="mod">
          <ac:chgData name="Martin Schauer" userId="0a27990f-5102-484c-a816-9ed9a68a7e90" providerId="ADAL" clId="{DF1B3DFE-5EFA-4598-BFC8-BFAD64787959}" dt="2022-11-01T15:14:43.374" v="7538" actId="20577"/>
          <ac:spMkLst>
            <pc:docMk/>
            <pc:sldMk cId="2392759632" sldId="260"/>
            <ac:spMk id="4" creationId="{BE113F3A-A70A-BDC5-FC8D-879F1584CBD3}"/>
          </ac:spMkLst>
        </pc:spChg>
        <pc:spChg chg="mod">
          <ac:chgData name="Martin Schauer" userId="0a27990f-5102-484c-a816-9ed9a68a7e90" providerId="ADAL" clId="{DF1B3DFE-5EFA-4598-BFC8-BFAD64787959}" dt="2022-11-01T15:13:48.990" v="7499" actId="21"/>
          <ac:spMkLst>
            <pc:docMk/>
            <pc:sldMk cId="2392759632" sldId="260"/>
            <ac:spMk id="5" creationId="{D75C1512-6B1E-87CA-69F4-60F3B7032A19}"/>
          </ac:spMkLst>
        </pc:spChg>
      </pc:sldChg>
      <pc:sldChg chg="modSp new mod">
        <pc:chgData name="Martin Schauer" userId="0a27990f-5102-484c-a816-9ed9a68a7e90" providerId="ADAL" clId="{DF1B3DFE-5EFA-4598-BFC8-BFAD64787959}" dt="2022-11-01T15:17:50.989" v="7559" actId="255"/>
        <pc:sldMkLst>
          <pc:docMk/>
          <pc:sldMk cId="1803303566" sldId="261"/>
        </pc:sldMkLst>
        <pc:spChg chg="mod">
          <ac:chgData name="Martin Schauer" userId="0a27990f-5102-484c-a816-9ed9a68a7e90" providerId="ADAL" clId="{DF1B3DFE-5EFA-4598-BFC8-BFAD64787959}" dt="2022-11-01T15:15:06.975" v="7540"/>
          <ac:spMkLst>
            <pc:docMk/>
            <pc:sldMk cId="1803303566" sldId="261"/>
            <ac:spMk id="4" creationId="{7FB67DF9-A513-F9DB-D95B-1C5C1F632229}"/>
          </ac:spMkLst>
        </pc:spChg>
        <pc:spChg chg="mod">
          <ac:chgData name="Martin Schauer" userId="0a27990f-5102-484c-a816-9ed9a68a7e90" providerId="ADAL" clId="{DF1B3DFE-5EFA-4598-BFC8-BFAD64787959}" dt="2022-11-01T15:17:50.989" v="7559" actId="255"/>
          <ac:spMkLst>
            <pc:docMk/>
            <pc:sldMk cId="1803303566" sldId="261"/>
            <ac:spMk id="5" creationId="{06DEE4C2-E7A2-BFCE-9E9C-9A698968D142}"/>
          </ac:spMkLst>
        </pc:spChg>
      </pc:sldChg>
      <pc:sldChg chg="modSp new mod">
        <pc:chgData name="Martin Schauer" userId="0a27990f-5102-484c-a816-9ed9a68a7e90" providerId="ADAL" clId="{DF1B3DFE-5EFA-4598-BFC8-BFAD64787959}" dt="2022-11-01T15:16:56.584" v="7546" actId="21"/>
        <pc:sldMkLst>
          <pc:docMk/>
          <pc:sldMk cId="3821927669" sldId="262"/>
        </pc:sldMkLst>
        <pc:spChg chg="mod">
          <ac:chgData name="Martin Schauer" userId="0a27990f-5102-484c-a816-9ed9a68a7e90" providerId="ADAL" clId="{DF1B3DFE-5EFA-4598-BFC8-BFAD64787959}" dt="2022-11-01T15:16:02.824" v="7544"/>
          <ac:spMkLst>
            <pc:docMk/>
            <pc:sldMk cId="3821927669" sldId="262"/>
            <ac:spMk id="4" creationId="{33F6A699-C906-15EE-7F2C-7F80F013373D}"/>
          </ac:spMkLst>
        </pc:spChg>
        <pc:spChg chg="mod">
          <ac:chgData name="Martin Schauer" userId="0a27990f-5102-484c-a816-9ed9a68a7e90" providerId="ADAL" clId="{DF1B3DFE-5EFA-4598-BFC8-BFAD64787959}" dt="2022-11-01T15:16:56.584" v="7546" actId="21"/>
          <ac:spMkLst>
            <pc:docMk/>
            <pc:sldMk cId="3821927669" sldId="262"/>
            <ac:spMk id="5" creationId="{9DB11A19-DE31-96A8-0F90-98A9448A2045}"/>
          </ac:spMkLst>
        </pc:spChg>
      </pc:sldChg>
      <pc:sldChg chg="modSp new mod">
        <pc:chgData name="Martin Schauer" userId="0a27990f-5102-484c-a816-9ed9a68a7e90" providerId="ADAL" clId="{DF1B3DFE-5EFA-4598-BFC8-BFAD64787959}" dt="2022-11-01T15:30:23.455" v="8024"/>
        <pc:sldMkLst>
          <pc:docMk/>
          <pc:sldMk cId="256692637" sldId="263"/>
        </pc:sldMkLst>
        <pc:spChg chg="mod">
          <ac:chgData name="Martin Schauer" userId="0a27990f-5102-484c-a816-9ed9a68a7e90" providerId="ADAL" clId="{DF1B3DFE-5EFA-4598-BFC8-BFAD64787959}" dt="2022-11-01T15:18:43.549" v="7568"/>
          <ac:spMkLst>
            <pc:docMk/>
            <pc:sldMk cId="256692637" sldId="263"/>
            <ac:spMk id="4" creationId="{016DE768-1A47-7E4C-EDC2-897E430F05C5}"/>
          </ac:spMkLst>
        </pc:spChg>
        <pc:spChg chg="mod">
          <ac:chgData name="Martin Schauer" userId="0a27990f-5102-484c-a816-9ed9a68a7e90" providerId="ADAL" clId="{DF1B3DFE-5EFA-4598-BFC8-BFAD64787959}" dt="2022-11-01T15:30:23.455" v="8024"/>
          <ac:spMkLst>
            <pc:docMk/>
            <pc:sldMk cId="256692637" sldId="263"/>
            <ac:spMk id="5" creationId="{DAB12FC8-EB19-0D40-1D45-EEC31BB3CB87}"/>
          </ac:spMkLst>
        </pc:spChg>
      </pc:sldChg>
      <pc:sldChg chg="modSp new mod">
        <pc:chgData name="Martin Schauer" userId="0a27990f-5102-484c-a816-9ed9a68a7e90" providerId="ADAL" clId="{DF1B3DFE-5EFA-4598-BFC8-BFAD64787959}" dt="2022-11-01T15:14:25.833" v="7516" actId="20577"/>
        <pc:sldMkLst>
          <pc:docMk/>
          <pc:sldMk cId="465886016" sldId="264"/>
        </pc:sldMkLst>
        <pc:spChg chg="mod">
          <ac:chgData name="Martin Schauer" userId="0a27990f-5102-484c-a816-9ed9a68a7e90" providerId="ADAL" clId="{DF1B3DFE-5EFA-4598-BFC8-BFAD64787959}" dt="2022-11-01T15:14:25.833" v="7516" actId="20577"/>
          <ac:spMkLst>
            <pc:docMk/>
            <pc:sldMk cId="465886016" sldId="264"/>
            <ac:spMk id="4" creationId="{3F40AE06-417B-5FB8-5290-5E7ADC78F75D}"/>
          </ac:spMkLst>
        </pc:spChg>
        <pc:spChg chg="mod">
          <ac:chgData name="Martin Schauer" userId="0a27990f-5102-484c-a816-9ed9a68a7e90" providerId="ADAL" clId="{DF1B3DFE-5EFA-4598-BFC8-BFAD64787959}" dt="2022-11-01T15:12:21.844" v="7455"/>
          <ac:spMkLst>
            <pc:docMk/>
            <pc:sldMk cId="465886016" sldId="264"/>
            <ac:spMk id="5" creationId="{C32F8CBA-D6BF-D461-0C9F-42743A1BBFA8}"/>
          </ac:spMkLst>
        </pc:spChg>
      </pc:sldChg>
      <pc:sldChg chg="modSp new mod">
        <pc:chgData name="Martin Schauer" userId="0a27990f-5102-484c-a816-9ed9a68a7e90" providerId="ADAL" clId="{DF1B3DFE-5EFA-4598-BFC8-BFAD64787959}" dt="2022-11-01T15:32:40.927" v="8036"/>
        <pc:sldMkLst>
          <pc:docMk/>
          <pc:sldMk cId="3471187129" sldId="265"/>
        </pc:sldMkLst>
        <pc:spChg chg="mod">
          <ac:chgData name="Martin Schauer" userId="0a27990f-5102-484c-a816-9ed9a68a7e90" providerId="ADAL" clId="{DF1B3DFE-5EFA-4598-BFC8-BFAD64787959}" dt="2022-11-01T15:32:40.927" v="8036"/>
          <ac:spMkLst>
            <pc:docMk/>
            <pc:sldMk cId="3471187129" sldId="265"/>
            <ac:spMk id="4" creationId="{38BAF4D8-23E5-E2E7-A5FB-D3822C7C7289}"/>
          </ac:spMkLst>
        </pc:spChg>
        <pc:spChg chg="mod">
          <ac:chgData name="Martin Schauer" userId="0a27990f-5102-484c-a816-9ed9a68a7e90" providerId="ADAL" clId="{DF1B3DFE-5EFA-4598-BFC8-BFAD64787959}" dt="2022-11-01T15:32:15.912" v="8034" actId="6549"/>
          <ac:spMkLst>
            <pc:docMk/>
            <pc:sldMk cId="3471187129" sldId="265"/>
            <ac:spMk id="5" creationId="{485B2E2B-9321-0928-A47A-8C86CFAE55DB}"/>
          </ac:spMkLst>
        </pc:spChg>
      </pc:sldChg>
      <pc:sldChg chg="modSp new mod">
        <pc:chgData name="Martin Schauer" userId="0a27990f-5102-484c-a816-9ed9a68a7e90" providerId="ADAL" clId="{DF1B3DFE-5EFA-4598-BFC8-BFAD64787959}" dt="2022-11-01T15:34:40.059" v="8048"/>
        <pc:sldMkLst>
          <pc:docMk/>
          <pc:sldMk cId="812428519" sldId="266"/>
        </pc:sldMkLst>
        <pc:spChg chg="mod">
          <ac:chgData name="Martin Schauer" userId="0a27990f-5102-484c-a816-9ed9a68a7e90" providerId="ADAL" clId="{DF1B3DFE-5EFA-4598-BFC8-BFAD64787959}" dt="2022-11-01T15:32:53.824" v="8037"/>
          <ac:spMkLst>
            <pc:docMk/>
            <pc:sldMk cId="812428519" sldId="266"/>
            <ac:spMk id="4" creationId="{D9CB3960-6EBE-E7A8-D90F-85CCF5DC3CFC}"/>
          </ac:spMkLst>
        </pc:spChg>
        <pc:spChg chg="mod">
          <ac:chgData name="Martin Schauer" userId="0a27990f-5102-484c-a816-9ed9a68a7e90" providerId="ADAL" clId="{DF1B3DFE-5EFA-4598-BFC8-BFAD64787959}" dt="2022-11-01T15:34:40.059" v="8048"/>
          <ac:spMkLst>
            <pc:docMk/>
            <pc:sldMk cId="812428519" sldId="266"/>
            <ac:spMk id="5" creationId="{9C2DE4F9-8444-C0B9-59A4-204F06C87CAB}"/>
          </ac:spMkLst>
        </pc:spChg>
      </pc:sldChg>
      <pc:sldChg chg="modSp new mod">
        <pc:chgData name="Martin Schauer" userId="0a27990f-5102-484c-a816-9ed9a68a7e90" providerId="ADAL" clId="{DF1B3DFE-5EFA-4598-BFC8-BFAD64787959}" dt="2022-11-01T15:35:15.982" v="8050"/>
        <pc:sldMkLst>
          <pc:docMk/>
          <pc:sldMk cId="22200778" sldId="267"/>
        </pc:sldMkLst>
        <pc:spChg chg="mod">
          <ac:chgData name="Martin Schauer" userId="0a27990f-5102-484c-a816-9ed9a68a7e90" providerId="ADAL" clId="{DF1B3DFE-5EFA-4598-BFC8-BFAD64787959}" dt="2022-11-01T15:35:15.982" v="8050"/>
          <ac:spMkLst>
            <pc:docMk/>
            <pc:sldMk cId="22200778" sldId="267"/>
            <ac:spMk id="4" creationId="{3B435F75-1D71-AF91-5558-EDEE975DA4E7}"/>
          </ac:spMkLst>
        </pc:spChg>
        <pc:spChg chg="mod">
          <ac:chgData name="Martin Schauer" userId="0a27990f-5102-484c-a816-9ed9a68a7e90" providerId="ADAL" clId="{DF1B3DFE-5EFA-4598-BFC8-BFAD64787959}" dt="2022-11-01T15:34:51.219" v="8049" actId="14"/>
          <ac:spMkLst>
            <pc:docMk/>
            <pc:sldMk cId="22200778" sldId="267"/>
            <ac:spMk id="5" creationId="{4B2501A7-8FB1-2983-A77B-2F845B87DAAC}"/>
          </ac:spMkLst>
        </pc:spChg>
      </pc:sldChg>
      <pc:sldChg chg="modSp new mod">
        <pc:chgData name="Martin Schauer" userId="0a27990f-5102-484c-a816-9ed9a68a7e90" providerId="ADAL" clId="{DF1B3DFE-5EFA-4598-BFC8-BFAD64787959}" dt="2022-11-01T15:42:05.584" v="8630" actId="20577"/>
        <pc:sldMkLst>
          <pc:docMk/>
          <pc:sldMk cId="2844903500" sldId="268"/>
        </pc:sldMkLst>
        <pc:spChg chg="mod">
          <ac:chgData name="Martin Schauer" userId="0a27990f-5102-484c-a816-9ed9a68a7e90" providerId="ADAL" clId="{DF1B3DFE-5EFA-4598-BFC8-BFAD64787959}" dt="2022-11-01T15:36:27.309" v="8143" actId="20577"/>
          <ac:spMkLst>
            <pc:docMk/>
            <pc:sldMk cId="2844903500" sldId="268"/>
            <ac:spMk id="4" creationId="{FF93696A-5188-C3B6-2637-57F9D82DA825}"/>
          </ac:spMkLst>
        </pc:spChg>
        <pc:spChg chg="mod">
          <ac:chgData name="Martin Schauer" userId="0a27990f-5102-484c-a816-9ed9a68a7e90" providerId="ADAL" clId="{DF1B3DFE-5EFA-4598-BFC8-BFAD64787959}" dt="2022-11-01T15:42:05.584" v="8630" actId="20577"/>
          <ac:spMkLst>
            <pc:docMk/>
            <pc:sldMk cId="2844903500" sldId="268"/>
            <ac:spMk id="5" creationId="{E0A4D35F-4DA8-69ED-7B85-2D5FCF935611}"/>
          </ac:spMkLst>
        </pc:spChg>
      </pc:sldChg>
      <pc:sldChg chg="modSp new mod">
        <pc:chgData name="Martin Schauer" userId="0a27990f-5102-484c-a816-9ed9a68a7e90" providerId="ADAL" clId="{DF1B3DFE-5EFA-4598-BFC8-BFAD64787959}" dt="2022-11-01T15:14:55.136" v="7539"/>
        <pc:sldMkLst>
          <pc:docMk/>
          <pc:sldMk cId="2718320105" sldId="269"/>
        </pc:sldMkLst>
        <pc:spChg chg="mod">
          <ac:chgData name="Martin Schauer" userId="0a27990f-5102-484c-a816-9ed9a68a7e90" providerId="ADAL" clId="{DF1B3DFE-5EFA-4598-BFC8-BFAD64787959}" dt="2022-11-01T15:14:55.136" v="7539"/>
          <ac:spMkLst>
            <pc:docMk/>
            <pc:sldMk cId="2718320105" sldId="269"/>
            <ac:spMk id="4" creationId="{4247EAE1-72AF-F35F-B276-1A1C32CFBBE3}"/>
          </ac:spMkLst>
        </pc:spChg>
        <pc:spChg chg="mod">
          <ac:chgData name="Martin Schauer" userId="0a27990f-5102-484c-a816-9ed9a68a7e90" providerId="ADAL" clId="{DF1B3DFE-5EFA-4598-BFC8-BFAD64787959}" dt="2022-11-01T15:13:55.909" v="7501"/>
          <ac:spMkLst>
            <pc:docMk/>
            <pc:sldMk cId="2718320105" sldId="269"/>
            <ac:spMk id="5" creationId="{F23AD6AE-F895-64AF-A738-B5EFA3F99F47}"/>
          </ac:spMkLst>
        </pc:spChg>
      </pc:sldChg>
      <pc:sldChg chg="addSp delSp modSp new mod">
        <pc:chgData name="Martin Schauer" userId="0a27990f-5102-484c-a816-9ed9a68a7e90" providerId="ADAL" clId="{DF1B3DFE-5EFA-4598-BFC8-BFAD64787959}" dt="2022-11-01T15:31:24.080" v="8029" actId="14"/>
        <pc:sldMkLst>
          <pc:docMk/>
          <pc:sldMk cId="1912099592" sldId="270"/>
        </pc:sldMkLst>
        <pc:spChg chg="mod">
          <ac:chgData name="Martin Schauer" userId="0a27990f-5102-484c-a816-9ed9a68a7e90" providerId="ADAL" clId="{DF1B3DFE-5EFA-4598-BFC8-BFAD64787959}" dt="2022-11-01T15:30:35.272" v="8025"/>
          <ac:spMkLst>
            <pc:docMk/>
            <pc:sldMk cId="1912099592" sldId="270"/>
            <ac:spMk id="4" creationId="{89948DE9-5729-A525-FCF1-311F090F5FD5}"/>
          </ac:spMkLst>
        </pc:spChg>
        <pc:spChg chg="mod">
          <ac:chgData name="Martin Schauer" userId="0a27990f-5102-484c-a816-9ed9a68a7e90" providerId="ADAL" clId="{DF1B3DFE-5EFA-4598-BFC8-BFAD64787959}" dt="2022-11-01T15:31:24.080" v="8029" actId="14"/>
          <ac:spMkLst>
            <pc:docMk/>
            <pc:sldMk cId="1912099592" sldId="270"/>
            <ac:spMk id="5" creationId="{B2990260-32B0-3008-4505-01A54D12BB4A}"/>
          </ac:spMkLst>
        </pc:spChg>
        <pc:spChg chg="add del">
          <ac:chgData name="Martin Schauer" userId="0a27990f-5102-484c-a816-9ed9a68a7e90" providerId="ADAL" clId="{DF1B3DFE-5EFA-4598-BFC8-BFAD64787959}" dt="2022-11-01T15:26:48.673" v="7747" actId="22"/>
          <ac:spMkLst>
            <pc:docMk/>
            <pc:sldMk cId="1912099592" sldId="270"/>
            <ac:spMk id="7" creationId="{95E0532B-E551-42A8-04C9-23D5631A0AE6}"/>
          </ac:spMkLst>
        </pc:spChg>
      </pc:sldChg>
      <pc:sldChg chg="modSp new mod">
        <pc:chgData name="Martin Schauer" userId="0a27990f-5102-484c-a816-9ed9a68a7e90" providerId="ADAL" clId="{DF1B3DFE-5EFA-4598-BFC8-BFAD64787959}" dt="2022-11-01T15:27:36.905" v="7753"/>
        <pc:sldMkLst>
          <pc:docMk/>
          <pc:sldMk cId="1835865693" sldId="271"/>
        </pc:sldMkLst>
        <pc:spChg chg="mod">
          <ac:chgData name="Martin Schauer" userId="0a27990f-5102-484c-a816-9ed9a68a7e90" providerId="ADAL" clId="{DF1B3DFE-5EFA-4598-BFC8-BFAD64787959}" dt="2022-11-01T15:27:36.905" v="7753"/>
          <ac:spMkLst>
            <pc:docMk/>
            <pc:sldMk cId="1835865693" sldId="271"/>
            <ac:spMk id="4" creationId="{B2E03799-D0CA-59FE-9670-57E273CCEC30}"/>
          </ac:spMkLst>
        </pc:spChg>
        <pc:spChg chg="mod">
          <ac:chgData name="Martin Schauer" userId="0a27990f-5102-484c-a816-9ed9a68a7e90" providerId="ADAL" clId="{DF1B3DFE-5EFA-4598-BFC8-BFAD64787959}" dt="2022-11-01T15:27:21.294" v="7752"/>
          <ac:spMkLst>
            <pc:docMk/>
            <pc:sldMk cId="1835865693" sldId="271"/>
            <ac:spMk id="5" creationId="{D3D94718-8EFC-9FB0-07E5-092444D186A2}"/>
          </ac:spMkLst>
        </pc:spChg>
      </pc:sldChg>
      <pc:sldChg chg="modSp new mod">
        <pc:chgData name="Martin Schauer" userId="0a27990f-5102-484c-a816-9ed9a68a7e90" providerId="ADAL" clId="{DF1B3DFE-5EFA-4598-BFC8-BFAD64787959}" dt="2022-11-01T15:53:18.252" v="9157" actId="21"/>
        <pc:sldMkLst>
          <pc:docMk/>
          <pc:sldMk cId="2282639770" sldId="272"/>
        </pc:sldMkLst>
        <pc:spChg chg="mod">
          <ac:chgData name="Martin Schauer" userId="0a27990f-5102-484c-a816-9ed9a68a7e90" providerId="ADAL" clId="{DF1B3DFE-5EFA-4598-BFC8-BFAD64787959}" dt="2022-11-01T15:45:34.016" v="8684" actId="20577"/>
          <ac:spMkLst>
            <pc:docMk/>
            <pc:sldMk cId="2282639770" sldId="272"/>
            <ac:spMk id="4" creationId="{AD91AA8F-C862-9CB6-2F7D-3438423475C7}"/>
          </ac:spMkLst>
        </pc:spChg>
        <pc:spChg chg="mod">
          <ac:chgData name="Martin Schauer" userId="0a27990f-5102-484c-a816-9ed9a68a7e90" providerId="ADAL" clId="{DF1B3DFE-5EFA-4598-BFC8-BFAD64787959}" dt="2022-11-01T15:53:18.252" v="9157" actId="21"/>
          <ac:spMkLst>
            <pc:docMk/>
            <pc:sldMk cId="2282639770" sldId="272"/>
            <ac:spMk id="5" creationId="{7C76180F-1302-0904-1197-5C8A783AFD7B}"/>
          </ac:spMkLst>
        </pc:spChg>
      </pc:sldChg>
      <pc:sldChg chg="modSp new mod">
        <pc:chgData name="Martin Schauer" userId="0a27990f-5102-484c-a816-9ed9a68a7e90" providerId="ADAL" clId="{DF1B3DFE-5EFA-4598-BFC8-BFAD64787959}" dt="2022-11-01T16:04:20.742" v="9820"/>
        <pc:sldMkLst>
          <pc:docMk/>
          <pc:sldMk cId="1735661423" sldId="273"/>
        </pc:sldMkLst>
        <pc:spChg chg="mod">
          <ac:chgData name="Martin Schauer" userId="0a27990f-5102-484c-a816-9ed9a68a7e90" providerId="ADAL" clId="{DF1B3DFE-5EFA-4598-BFC8-BFAD64787959}" dt="2022-11-01T16:04:20.742" v="9820"/>
          <ac:spMkLst>
            <pc:docMk/>
            <pc:sldMk cId="1735661423" sldId="273"/>
            <ac:spMk id="4" creationId="{170CEEDE-4310-C155-F5B3-54FA351A764A}"/>
          </ac:spMkLst>
        </pc:spChg>
        <pc:spChg chg="mod">
          <ac:chgData name="Martin Schauer" userId="0a27990f-5102-484c-a816-9ed9a68a7e90" providerId="ADAL" clId="{DF1B3DFE-5EFA-4598-BFC8-BFAD64787959}" dt="2022-11-01T16:03:42.901" v="9816" actId="20577"/>
          <ac:spMkLst>
            <pc:docMk/>
            <pc:sldMk cId="1735661423" sldId="273"/>
            <ac:spMk id="5" creationId="{619E0548-D8FB-42EA-99B3-385EF2575C7D}"/>
          </ac:spMkLst>
        </pc:spChg>
      </pc:sldChg>
      <pc:sldChg chg="modSp new mod">
        <pc:chgData name="Martin Schauer" userId="0a27990f-5102-484c-a816-9ed9a68a7e90" providerId="ADAL" clId="{DF1B3DFE-5EFA-4598-BFC8-BFAD64787959}" dt="2022-11-01T16:26:29.063" v="10774" actId="21"/>
        <pc:sldMkLst>
          <pc:docMk/>
          <pc:sldMk cId="1808728414" sldId="274"/>
        </pc:sldMkLst>
        <pc:spChg chg="mod">
          <ac:chgData name="Martin Schauer" userId="0a27990f-5102-484c-a816-9ed9a68a7e90" providerId="ADAL" clId="{DF1B3DFE-5EFA-4598-BFC8-BFAD64787959}" dt="2022-11-01T16:04:23.790" v="9821"/>
          <ac:spMkLst>
            <pc:docMk/>
            <pc:sldMk cId="1808728414" sldId="274"/>
            <ac:spMk id="4" creationId="{0264C342-1D99-1087-51C9-830370275B24}"/>
          </ac:spMkLst>
        </pc:spChg>
        <pc:spChg chg="mod">
          <ac:chgData name="Martin Schauer" userId="0a27990f-5102-484c-a816-9ed9a68a7e90" providerId="ADAL" clId="{DF1B3DFE-5EFA-4598-BFC8-BFAD64787959}" dt="2022-11-01T16:26:29.063" v="10774" actId="21"/>
          <ac:spMkLst>
            <pc:docMk/>
            <pc:sldMk cId="1808728414" sldId="274"/>
            <ac:spMk id="5" creationId="{3AE8FDCE-F08F-371C-E188-CA93EFFB96F6}"/>
          </ac:spMkLst>
        </pc:spChg>
      </pc:sldChg>
      <pc:sldChg chg="modSp new mod">
        <pc:chgData name="Martin Schauer" userId="0a27990f-5102-484c-a816-9ed9a68a7e90" providerId="ADAL" clId="{DF1B3DFE-5EFA-4598-BFC8-BFAD64787959}" dt="2022-11-01T16:30:59.148" v="11033" actId="5793"/>
        <pc:sldMkLst>
          <pc:docMk/>
          <pc:sldMk cId="1057996204" sldId="275"/>
        </pc:sldMkLst>
        <pc:spChg chg="mod">
          <ac:chgData name="Martin Schauer" userId="0a27990f-5102-484c-a816-9ed9a68a7e90" providerId="ADAL" clId="{DF1B3DFE-5EFA-4598-BFC8-BFAD64787959}" dt="2022-11-01T16:26:47.871" v="10777"/>
          <ac:spMkLst>
            <pc:docMk/>
            <pc:sldMk cId="1057996204" sldId="275"/>
            <ac:spMk id="4" creationId="{EDC7AA6A-1060-CD8F-B85E-9A4DF32EFC3D}"/>
          </ac:spMkLst>
        </pc:spChg>
        <pc:spChg chg="mod">
          <ac:chgData name="Martin Schauer" userId="0a27990f-5102-484c-a816-9ed9a68a7e90" providerId="ADAL" clId="{DF1B3DFE-5EFA-4598-BFC8-BFAD64787959}" dt="2022-11-01T16:30:59.148" v="11033" actId="5793"/>
          <ac:spMkLst>
            <pc:docMk/>
            <pc:sldMk cId="1057996204" sldId="275"/>
            <ac:spMk id="5" creationId="{C683A901-B231-A5BC-E982-6281EF19F342}"/>
          </ac:spMkLst>
        </pc:spChg>
      </pc:sldChg>
      <pc:sldChg chg="modSp new mod">
        <pc:chgData name="Martin Schauer" userId="0a27990f-5102-484c-a816-9ed9a68a7e90" providerId="ADAL" clId="{DF1B3DFE-5EFA-4598-BFC8-BFAD64787959}" dt="2022-11-01T17:18:53.212" v="11812" actId="6549"/>
        <pc:sldMkLst>
          <pc:docMk/>
          <pc:sldMk cId="2286873330" sldId="276"/>
        </pc:sldMkLst>
        <pc:spChg chg="mod">
          <ac:chgData name="Martin Schauer" userId="0a27990f-5102-484c-a816-9ed9a68a7e90" providerId="ADAL" clId="{DF1B3DFE-5EFA-4598-BFC8-BFAD64787959}" dt="2022-11-01T17:18:15.588" v="11809" actId="20577"/>
          <ac:spMkLst>
            <pc:docMk/>
            <pc:sldMk cId="2286873330" sldId="276"/>
            <ac:spMk id="4" creationId="{374D0BF4-815E-3B78-E79B-57335358661F}"/>
          </ac:spMkLst>
        </pc:spChg>
        <pc:spChg chg="mod">
          <ac:chgData name="Martin Schauer" userId="0a27990f-5102-484c-a816-9ed9a68a7e90" providerId="ADAL" clId="{DF1B3DFE-5EFA-4598-BFC8-BFAD64787959}" dt="2022-11-01T17:18:53.212" v="11812" actId="6549"/>
          <ac:spMkLst>
            <pc:docMk/>
            <pc:sldMk cId="2286873330" sldId="276"/>
            <ac:spMk id="5" creationId="{9AE01CDE-1511-0219-A2BB-C639E0FA8575}"/>
          </ac:spMkLst>
        </pc:spChg>
      </pc:sldChg>
      <pc:sldChg chg="modSp new mod">
        <pc:chgData name="Martin Schauer" userId="0a27990f-5102-484c-a816-9ed9a68a7e90" providerId="ADAL" clId="{DF1B3DFE-5EFA-4598-BFC8-BFAD64787959}" dt="2022-11-01T17:57:18.951" v="12734" actId="20577"/>
        <pc:sldMkLst>
          <pc:docMk/>
          <pc:sldMk cId="3665978267" sldId="277"/>
        </pc:sldMkLst>
        <pc:spChg chg="mod">
          <ac:chgData name="Martin Schauer" userId="0a27990f-5102-484c-a816-9ed9a68a7e90" providerId="ADAL" clId="{DF1B3DFE-5EFA-4598-BFC8-BFAD64787959}" dt="2022-11-01T17:50:40.849" v="12006" actId="20577"/>
          <ac:spMkLst>
            <pc:docMk/>
            <pc:sldMk cId="3665978267" sldId="277"/>
            <ac:spMk id="4" creationId="{37F77071-4FBE-386C-BE35-E8121A7CFC20}"/>
          </ac:spMkLst>
        </pc:spChg>
        <pc:spChg chg="mod">
          <ac:chgData name="Martin Schauer" userId="0a27990f-5102-484c-a816-9ed9a68a7e90" providerId="ADAL" clId="{DF1B3DFE-5EFA-4598-BFC8-BFAD64787959}" dt="2022-11-01T17:57:18.951" v="12734" actId="20577"/>
          <ac:spMkLst>
            <pc:docMk/>
            <pc:sldMk cId="3665978267" sldId="277"/>
            <ac:spMk id="5" creationId="{0AC278D6-22AE-26F9-60D7-DC1EE38CDBC0}"/>
          </ac:spMkLst>
        </pc:spChg>
      </pc:sldChg>
      <pc:sldChg chg="modSp new mod">
        <pc:chgData name="Martin Schauer" userId="0a27990f-5102-484c-a816-9ed9a68a7e90" providerId="ADAL" clId="{DF1B3DFE-5EFA-4598-BFC8-BFAD64787959}" dt="2022-11-01T18:16:41.897" v="13467" actId="21"/>
        <pc:sldMkLst>
          <pc:docMk/>
          <pc:sldMk cId="412457066" sldId="278"/>
        </pc:sldMkLst>
        <pc:spChg chg="mod">
          <ac:chgData name="Martin Schauer" userId="0a27990f-5102-484c-a816-9ed9a68a7e90" providerId="ADAL" clId="{DF1B3DFE-5EFA-4598-BFC8-BFAD64787959}" dt="2022-11-01T18:01:01.720" v="12767" actId="20577"/>
          <ac:spMkLst>
            <pc:docMk/>
            <pc:sldMk cId="412457066" sldId="278"/>
            <ac:spMk id="4" creationId="{2241EDD2-7CE8-4DD9-1C97-C5098AB0C23A}"/>
          </ac:spMkLst>
        </pc:spChg>
        <pc:spChg chg="mod">
          <ac:chgData name="Martin Schauer" userId="0a27990f-5102-484c-a816-9ed9a68a7e90" providerId="ADAL" clId="{DF1B3DFE-5EFA-4598-BFC8-BFAD64787959}" dt="2022-11-01T18:16:41.897" v="13467" actId="21"/>
          <ac:spMkLst>
            <pc:docMk/>
            <pc:sldMk cId="412457066" sldId="278"/>
            <ac:spMk id="5" creationId="{24D7CAB6-6B19-ECF8-2CB9-D5DE9405FC5C}"/>
          </ac:spMkLst>
        </pc:spChg>
      </pc:sldChg>
      <pc:sldChg chg="modSp new mod">
        <pc:chgData name="Martin Schauer" userId="0a27990f-5102-484c-a816-9ed9a68a7e90" providerId="ADAL" clId="{DF1B3DFE-5EFA-4598-BFC8-BFAD64787959}" dt="2022-11-01T18:56:07.639" v="13968" actId="20577"/>
        <pc:sldMkLst>
          <pc:docMk/>
          <pc:sldMk cId="1923435307" sldId="279"/>
        </pc:sldMkLst>
        <pc:spChg chg="mod">
          <ac:chgData name="Martin Schauer" userId="0a27990f-5102-484c-a816-9ed9a68a7e90" providerId="ADAL" clId="{DF1B3DFE-5EFA-4598-BFC8-BFAD64787959}" dt="2022-11-01T18:16:57.944" v="13469"/>
          <ac:spMkLst>
            <pc:docMk/>
            <pc:sldMk cId="1923435307" sldId="279"/>
            <ac:spMk id="4" creationId="{F89A705F-F4DE-992B-4C43-D9BCC7A1AA03}"/>
          </ac:spMkLst>
        </pc:spChg>
        <pc:spChg chg="mod">
          <ac:chgData name="Martin Schauer" userId="0a27990f-5102-484c-a816-9ed9a68a7e90" providerId="ADAL" clId="{DF1B3DFE-5EFA-4598-BFC8-BFAD64787959}" dt="2022-11-01T18:56:07.639" v="13968" actId="20577"/>
          <ac:spMkLst>
            <pc:docMk/>
            <pc:sldMk cId="1923435307" sldId="279"/>
            <ac:spMk id="5" creationId="{6A5F881B-711E-17D1-F819-10CC686018F0}"/>
          </ac:spMkLst>
        </pc:spChg>
      </pc:sldChg>
      <pc:sldChg chg="modSp new mod">
        <pc:chgData name="Martin Schauer" userId="0a27990f-5102-484c-a816-9ed9a68a7e90" providerId="ADAL" clId="{DF1B3DFE-5EFA-4598-BFC8-BFAD64787959}" dt="2022-11-01T19:02:36.842" v="14675" actId="20577"/>
        <pc:sldMkLst>
          <pc:docMk/>
          <pc:sldMk cId="1780725752" sldId="280"/>
        </pc:sldMkLst>
        <pc:spChg chg="mod">
          <ac:chgData name="Martin Schauer" userId="0a27990f-5102-484c-a816-9ed9a68a7e90" providerId="ADAL" clId="{DF1B3DFE-5EFA-4598-BFC8-BFAD64787959}" dt="2022-11-01T18:56:32" v="13970"/>
          <ac:spMkLst>
            <pc:docMk/>
            <pc:sldMk cId="1780725752" sldId="280"/>
            <ac:spMk id="4" creationId="{D0BD764A-82F2-AA49-F8D3-E1F8650193F4}"/>
          </ac:spMkLst>
        </pc:spChg>
        <pc:spChg chg="mod">
          <ac:chgData name="Martin Schauer" userId="0a27990f-5102-484c-a816-9ed9a68a7e90" providerId="ADAL" clId="{DF1B3DFE-5EFA-4598-BFC8-BFAD64787959}" dt="2022-11-01T19:02:36.842" v="14675" actId="20577"/>
          <ac:spMkLst>
            <pc:docMk/>
            <pc:sldMk cId="1780725752" sldId="280"/>
            <ac:spMk id="5" creationId="{F7491ECB-7546-47BE-2EAA-EACD1DCCC023}"/>
          </ac:spMkLst>
        </pc:spChg>
      </pc:sldChg>
      <pc:sldChg chg="modSp new mod">
        <pc:chgData name="Martin Schauer" userId="0a27990f-5102-484c-a816-9ed9a68a7e90" providerId="ADAL" clId="{DF1B3DFE-5EFA-4598-BFC8-BFAD64787959}" dt="2022-11-01T19:12:13.792" v="15605" actId="20577"/>
        <pc:sldMkLst>
          <pc:docMk/>
          <pc:sldMk cId="396626207" sldId="281"/>
        </pc:sldMkLst>
        <pc:spChg chg="mod">
          <ac:chgData name="Martin Schauer" userId="0a27990f-5102-484c-a816-9ed9a68a7e90" providerId="ADAL" clId="{DF1B3DFE-5EFA-4598-BFC8-BFAD64787959}" dt="2022-11-01T19:01:50.935" v="14592"/>
          <ac:spMkLst>
            <pc:docMk/>
            <pc:sldMk cId="396626207" sldId="281"/>
            <ac:spMk id="4" creationId="{323630C3-2C09-E7DB-BE13-3D67E2EF9C13}"/>
          </ac:spMkLst>
        </pc:spChg>
        <pc:spChg chg="mod">
          <ac:chgData name="Martin Schauer" userId="0a27990f-5102-484c-a816-9ed9a68a7e90" providerId="ADAL" clId="{DF1B3DFE-5EFA-4598-BFC8-BFAD64787959}" dt="2022-11-01T19:12:13.792" v="15605" actId="20577"/>
          <ac:spMkLst>
            <pc:docMk/>
            <pc:sldMk cId="396626207" sldId="281"/>
            <ac:spMk id="5" creationId="{CCA08790-2B6B-8906-6BDC-66CFCEF985A3}"/>
          </ac:spMkLst>
        </pc:spChg>
      </pc:sldChg>
      <pc:sldChg chg="modSp new mod">
        <pc:chgData name="Martin Schauer" userId="0a27990f-5102-484c-a816-9ed9a68a7e90" providerId="ADAL" clId="{DF1B3DFE-5EFA-4598-BFC8-BFAD64787959}" dt="2022-11-01T19:33:51.124" v="17004" actId="21"/>
        <pc:sldMkLst>
          <pc:docMk/>
          <pc:sldMk cId="2113275306" sldId="282"/>
        </pc:sldMkLst>
        <pc:spChg chg="mod">
          <ac:chgData name="Martin Schauer" userId="0a27990f-5102-484c-a816-9ed9a68a7e90" providerId="ADAL" clId="{DF1B3DFE-5EFA-4598-BFC8-BFAD64787959}" dt="2022-11-01T19:12:22.957" v="15607"/>
          <ac:spMkLst>
            <pc:docMk/>
            <pc:sldMk cId="2113275306" sldId="282"/>
            <ac:spMk id="4" creationId="{D15576BD-E0AD-7BB4-B21D-CDEB0338C939}"/>
          </ac:spMkLst>
        </pc:spChg>
        <pc:spChg chg="mod">
          <ac:chgData name="Martin Schauer" userId="0a27990f-5102-484c-a816-9ed9a68a7e90" providerId="ADAL" clId="{DF1B3DFE-5EFA-4598-BFC8-BFAD64787959}" dt="2022-11-01T19:33:51.124" v="17004" actId="21"/>
          <ac:spMkLst>
            <pc:docMk/>
            <pc:sldMk cId="2113275306" sldId="282"/>
            <ac:spMk id="5" creationId="{3C0C5A69-871A-0843-5E23-9307D731155A}"/>
          </ac:spMkLst>
        </pc:spChg>
      </pc:sldChg>
      <pc:sldChg chg="modSp new mod">
        <pc:chgData name="Martin Schauer" userId="0a27990f-5102-484c-a816-9ed9a68a7e90" providerId="ADAL" clId="{DF1B3DFE-5EFA-4598-BFC8-BFAD64787959}" dt="2022-11-01T19:37:33.635" v="17543" actId="20577"/>
        <pc:sldMkLst>
          <pc:docMk/>
          <pc:sldMk cId="2722977777" sldId="283"/>
        </pc:sldMkLst>
        <pc:spChg chg="mod">
          <ac:chgData name="Martin Schauer" userId="0a27990f-5102-484c-a816-9ed9a68a7e90" providerId="ADAL" clId="{DF1B3DFE-5EFA-4598-BFC8-BFAD64787959}" dt="2022-11-01T19:30:29.006" v="16605"/>
          <ac:spMkLst>
            <pc:docMk/>
            <pc:sldMk cId="2722977777" sldId="283"/>
            <ac:spMk id="4" creationId="{2F4FF1D6-E2F4-9B52-85CD-951DCD92400B}"/>
          </ac:spMkLst>
        </pc:spChg>
        <pc:spChg chg="mod">
          <ac:chgData name="Martin Schauer" userId="0a27990f-5102-484c-a816-9ed9a68a7e90" providerId="ADAL" clId="{DF1B3DFE-5EFA-4598-BFC8-BFAD64787959}" dt="2022-11-01T19:37:33.635" v="17543" actId="20577"/>
          <ac:spMkLst>
            <pc:docMk/>
            <pc:sldMk cId="2722977777" sldId="283"/>
            <ac:spMk id="5" creationId="{94C4A7A6-5A24-D3D3-E118-CEB6A9F16395}"/>
          </ac:spMkLst>
        </pc:spChg>
      </pc:sldChg>
      <pc:sldChg chg="modSp new mod">
        <pc:chgData name="Martin Schauer" userId="0a27990f-5102-484c-a816-9ed9a68a7e90" providerId="ADAL" clId="{DF1B3DFE-5EFA-4598-BFC8-BFAD64787959}" dt="2022-11-01T19:42:34.200" v="18260" actId="20577"/>
        <pc:sldMkLst>
          <pc:docMk/>
          <pc:sldMk cId="210080876" sldId="284"/>
        </pc:sldMkLst>
        <pc:spChg chg="mod">
          <ac:chgData name="Martin Schauer" userId="0a27990f-5102-484c-a816-9ed9a68a7e90" providerId="ADAL" clId="{DF1B3DFE-5EFA-4598-BFC8-BFAD64787959}" dt="2022-11-01T19:38:07.572" v="17583" actId="20577"/>
          <ac:spMkLst>
            <pc:docMk/>
            <pc:sldMk cId="210080876" sldId="284"/>
            <ac:spMk id="4" creationId="{2079FF05-4358-BD36-9FF4-984EAE51C3E2}"/>
          </ac:spMkLst>
        </pc:spChg>
        <pc:spChg chg="mod">
          <ac:chgData name="Martin Schauer" userId="0a27990f-5102-484c-a816-9ed9a68a7e90" providerId="ADAL" clId="{DF1B3DFE-5EFA-4598-BFC8-BFAD64787959}" dt="2022-11-01T19:42:34.200" v="18260" actId="20577"/>
          <ac:spMkLst>
            <pc:docMk/>
            <pc:sldMk cId="210080876" sldId="284"/>
            <ac:spMk id="5" creationId="{58B22FF4-8C85-BBD9-0439-00479F7CF28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‹Nr.›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‹Nr.›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8" name="Obrázek 1">
            <a:extLst>
              <a:ext uri="{FF2B5EF4-FFF2-40B4-BE49-F238E27FC236}">
                <a16:creationId xmlns:a16="http://schemas.microsoft.com/office/drawing/2014/main" id="{FB2B0DDA-9175-7049-BA1B-547F0D9536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A1250E97-1EDB-6C4B-8256-60FC879B8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C3DE4947-6DD8-0244-859D-07E5AFB0EB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DBF6B270-E686-4A4A-AE0C-89D2F08D9A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F8822E1C-69F6-2542-8055-F7D13F7120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">
            <a:extLst>
              <a:ext uri="{FF2B5EF4-FFF2-40B4-BE49-F238E27FC236}">
                <a16:creationId xmlns:a16="http://schemas.microsoft.com/office/drawing/2014/main" id="{F02A347E-3661-ED4E-BC61-645333D5CE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CF358410-E249-6349-920D-F038B13894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420583F1-1793-C649-B39C-DDDDF4B7F7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7" name="Obrázek 1">
            <a:extLst>
              <a:ext uri="{FF2B5EF4-FFF2-40B4-BE49-F238E27FC236}">
                <a16:creationId xmlns:a16="http://schemas.microsoft.com/office/drawing/2014/main" id="{8FF68F39-5218-0A40-A194-4509B7DC2C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2503AE90-28E8-C445-B434-41A509A8B3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76859FE4-88B6-9E40-937D-0D44C71631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‹Nr.›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Relationship and tension between succession law and foundation law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Prof. Dr. Martin Schauer</a:t>
            </a:r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528A7941-AC20-ED17-0F40-F4B29F8D93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475AE4C-B3C2-2DFD-FCEB-A031F102D8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016DE768-1A47-7E4C-EDC2-897E430F0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II.C. </a:t>
            </a:r>
            <a:r>
              <a:rPr lang="de-AT" dirty="0" err="1"/>
              <a:t>Persons</a:t>
            </a:r>
            <a:r>
              <a:rPr lang="de-AT" dirty="0"/>
              <a:t> </a:t>
            </a:r>
            <a:r>
              <a:rPr lang="de-AT" dirty="0" err="1"/>
              <a:t>entitled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a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DAB12FC8-EB19-0D40-1D45-EEC31BB3C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entitlement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a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close</a:t>
            </a:r>
            <a:r>
              <a:rPr lang="de-AT" dirty="0"/>
              <a:t> </a:t>
            </a:r>
            <a:r>
              <a:rPr lang="de-AT" dirty="0" err="1"/>
              <a:t>family</a:t>
            </a:r>
            <a:r>
              <a:rPr lang="de-AT" dirty="0"/>
              <a:t> </a:t>
            </a:r>
            <a:r>
              <a:rPr lang="de-AT" dirty="0" err="1"/>
              <a:t>members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protected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fundamental </a:t>
            </a:r>
            <a:r>
              <a:rPr lang="de-AT" dirty="0" err="1"/>
              <a:t>rights</a:t>
            </a:r>
            <a:r>
              <a:rPr lang="de-AT" dirty="0"/>
              <a:t> in Germany (Art 6: </a:t>
            </a:r>
            <a:r>
              <a:rPr lang="de-AT" dirty="0" err="1"/>
              <a:t>protection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marriag</a:t>
            </a:r>
            <a:r>
              <a:rPr lang="de-DE" dirty="0"/>
              <a:t> II.C. </a:t>
            </a:r>
            <a:r>
              <a:rPr lang="de-AT" dirty="0" err="1"/>
              <a:t>Persons</a:t>
            </a:r>
            <a:r>
              <a:rPr lang="de-AT" dirty="0"/>
              <a:t> </a:t>
            </a:r>
            <a:r>
              <a:rPr lang="de-AT" dirty="0" err="1"/>
              <a:t>entitled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a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r>
              <a:rPr lang="de-AT" dirty="0"/>
              <a:t> e and </a:t>
            </a:r>
            <a:r>
              <a:rPr lang="de-AT" dirty="0" err="1"/>
              <a:t>family</a:t>
            </a:r>
            <a:r>
              <a:rPr lang="de-AT" dirty="0"/>
              <a:t>, Art 14 </a:t>
            </a:r>
            <a:r>
              <a:rPr lang="de-AT" dirty="0" err="1"/>
              <a:t>protection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property</a:t>
            </a:r>
            <a:r>
              <a:rPr lang="de-AT" dirty="0"/>
              <a:t>), </a:t>
            </a:r>
            <a:r>
              <a:rPr lang="de-AT" dirty="0" err="1"/>
              <a:t>decision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Constitutional Court (Bundesverfassungsgericht) 19.4.2005</a:t>
            </a:r>
          </a:p>
          <a:p>
            <a:r>
              <a:rPr lang="de-AT" dirty="0" err="1"/>
              <a:t>protection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fundamental </a:t>
            </a:r>
            <a:r>
              <a:rPr lang="de-AT" dirty="0" err="1"/>
              <a:t>rights</a:t>
            </a:r>
            <a:r>
              <a:rPr lang="de-AT" dirty="0"/>
              <a:t> </a:t>
            </a:r>
            <a:r>
              <a:rPr lang="de-AT" dirty="0" err="1"/>
              <a:t>less</a:t>
            </a:r>
            <a:r>
              <a:rPr lang="de-AT" dirty="0"/>
              <a:t> </a:t>
            </a:r>
            <a:r>
              <a:rPr lang="de-AT" dirty="0" err="1"/>
              <a:t>clear</a:t>
            </a:r>
            <a:r>
              <a:rPr lang="de-AT" dirty="0"/>
              <a:t> in </a:t>
            </a:r>
            <a:r>
              <a:rPr lang="de-AT" dirty="0" err="1"/>
              <a:t>other</a:t>
            </a:r>
            <a:r>
              <a:rPr lang="de-AT" dirty="0"/>
              <a:t> countries</a:t>
            </a:r>
          </a:p>
          <a:p>
            <a:pPr lvl="1"/>
            <a:r>
              <a:rPr lang="de-AT" dirty="0" err="1"/>
              <a:t>would</a:t>
            </a:r>
            <a:r>
              <a:rPr lang="de-AT" dirty="0"/>
              <a:t> </a:t>
            </a:r>
            <a:r>
              <a:rPr lang="de-AT" dirty="0" err="1"/>
              <a:t>legislation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allowed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abolish</a:t>
            </a:r>
            <a:r>
              <a:rPr lang="de-AT" dirty="0"/>
              <a:t>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shares</a:t>
            </a:r>
            <a:r>
              <a:rPr lang="de-AT" dirty="0"/>
              <a:t> </a:t>
            </a:r>
            <a:r>
              <a:rPr lang="de-AT" dirty="0" err="1"/>
              <a:t>completely</a:t>
            </a:r>
            <a:r>
              <a:rPr lang="de-AT" dirty="0"/>
              <a:t>?</a:t>
            </a:r>
          </a:p>
          <a:p>
            <a:pPr lvl="1"/>
            <a:r>
              <a:rPr lang="de-AT" dirty="0" err="1"/>
              <a:t>are</a:t>
            </a:r>
            <a:r>
              <a:rPr lang="de-AT" dirty="0"/>
              <a:t> </a:t>
            </a:r>
            <a:r>
              <a:rPr lang="de-AT" dirty="0" err="1"/>
              <a:t>there</a:t>
            </a:r>
            <a:r>
              <a:rPr lang="de-AT" dirty="0"/>
              <a:t> </a:t>
            </a:r>
            <a:r>
              <a:rPr lang="de-AT" dirty="0" err="1"/>
              <a:t>any</a:t>
            </a:r>
            <a:r>
              <a:rPr lang="de-AT" dirty="0"/>
              <a:t> </a:t>
            </a:r>
            <a:r>
              <a:rPr lang="de-AT" dirty="0" err="1"/>
              <a:t>convincing</a:t>
            </a:r>
            <a:r>
              <a:rPr lang="de-AT" dirty="0"/>
              <a:t> </a:t>
            </a:r>
            <a:r>
              <a:rPr lang="de-AT" dirty="0" err="1"/>
              <a:t>reasons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shares</a:t>
            </a:r>
            <a:r>
              <a:rPr lang="de-AT" dirty="0"/>
              <a:t> in modern </a:t>
            </a:r>
            <a:r>
              <a:rPr lang="de-AT" dirty="0" err="1"/>
              <a:t>societies</a:t>
            </a:r>
            <a:r>
              <a:rPr lang="de-AT" dirty="0"/>
              <a:t>?</a:t>
            </a:r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6692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58CEE8EA-F9DB-7149-0879-12DF2B3128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CF8E54B-6048-D1B7-A3A5-2854F77A04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2E03799-D0CA-59FE-9670-57E273CCE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II.C. </a:t>
            </a:r>
            <a:r>
              <a:rPr lang="de-AT" dirty="0" err="1"/>
              <a:t>Persons</a:t>
            </a:r>
            <a:r>
              <a:rPr lang="de-AT" dirty="0"/>
              <a:t> </a:t>
            </a:r>
            <a:r>
              <a:rPr lang="de-AT" dirty="0" err="1"/>
              <a:t>entitled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a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D3D94718-8EFC-9FB0-07E5-092444D18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interested</a:t>
            </a:r>
            <a:r>
              <a:rPr lang="de-AT" dirty="0"/>
              <a:t> in a legal </a:t>
            </a:r>
            <a:r>
              <a:rPr lang="de-AT" dirty="0" err="1"/>
              <a:t>position</a:t>
            </a:r>
            <a:r>
              <a:rPr lang="de-AT" dirty="0"/>
              <a:t> </a:t>
            </a:r>
            <a:r>
              <a:rPr lang="de-AT" dirty="0" err="1"/>
              <a:t>which</a:t>
            </a:r>
            <a:r>
              <a:rPr lang="de-AT" dirty="0"/>
              <a:t> </a:t>
            </a:r>
            <a:r>
              <a:rPr lang="de-AT" dirty="0" err="1"/>
              <a:t>cannot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</a:t>
            </a:r>
            <a:r>
              <a:rPr lang="de-AT" dirty="0" err="1"/>
              <a:t>taken</a:t>
            </a:r>
            <a:r>
              <a:rPr lang="de-AT" dirty="0"/>
              <a:t> </a:t>
            </a:r>
            <a:r>
              <a:rPr lang="de-AT" dirty="0" err="1"/>
              <a:t>away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free</a:t>
            </a:r>
            <a:r>
              <a:rPr lang="de-AT" dirty="0"/>
              <a:t> will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testator</a:t>
            </a:r>
            <a:endParaRPr lang="de-AT" dirty="0"/>
          </a:p>
          <a:p>
            <a:r>
              <a:rPr lang="de-AT" dirty="0" err="1"/>
              <a:t>protection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this</a:t>
            </a:r>
            <a:r>
              <a:rPr lang="de-AT" dirty="0"/>
              <a:t> </a:t>
            </a:r>
            <a:r>
              <a:rPr lang="de-AT" dirty="0" err="1"/>
              <a:t>interest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strong:</a:t>
            </a:r>
          </a:p>
          <a:p>
            <a:r>
              <a:rPr lang="de-AT" dirty="0" err="1"/>
              <a:t>claim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a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r>
              <a:rPr lang="de-AT" dirty="0"/>
              <a:t> </a:t>
            </a:r>
            <a:r>
              <a:rPr lang="de-AT" dirty="0" err="1"/>
              <a:t>may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taken</a:t>
            </a:r>
            <a:r>
              <a:rPr lang="de-AT" dirty="0"/>
              <a:t> </a:t>
            </a:r>
            <a:r>
              <a:rPr lang="de-AT" dirty="0" err="1"/>
              <a:t>away</a:t>
            </a:r>
            <a:r>
              <a:rPr lang="de-AT" dirty="0"/>
              <a:t> </a:t>
            </a:r>
            <a:r>
              <a:rPr lang="de-AT" dirty="0" err="1"/>
              <a:t>only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severe</a:t>
            </a:r>
            <a:r>
              <a:rPr lang="de-AT" dirty="0"/>
              <a:t> </a:t>
            </a:r>
            <a:r>
              <a:rPr lang="de-AT" dirty="0" err="1"/>
              <a:t>reasons</a:t>
            </a:r>
            <a:r>
              <a:rPr lang="de-AT" dirty="0"/>
              <a:t> </a:t>
            </a:r>
            <a:r>
              <a:rPr lang="de-AT" dirty="0" err="1"/>
              <a:t>defined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</a:t>
            </a:r>
            <a:r>
              <a:rPr lang="de-AT" dirty="0" err="1"/>
              <a:t>law</a:t>
            </a:r>
            <a:r>
              <a:rPr lang="de-AT" dirty="0"/>
              <a:t> (</a:t>
            </a:r>
            <a:r>
              <a:rPr lang="de-AT" dirty="0" err="1"/>
              <a:t>crimes</a:t>
            </a:r>
            <a:r>
              <a:rPr lang="de-AT" dirty="0"/>
              <a:t> </a:t>
            </a:r>
            <a:r>
              <a:rPr lang="de-AT" dirty="0" err="1"/>
              <a:t>against</a:t>
            </a:r>
            <a:r>
              <a:rPr lang="de-AT" dirty="0"/>
              <a:t> </a:t>
            </a:r>
            <a:r>
              <a:rPr lang="de-AT" dirty="0" err="1"/>
              <a:t>testator</a:t>
            </a:r>
            <a:r>
              <a:rPr lang="de-AT" dirty="0"/>
              <a:t>, </a:t>
            </a:r>
            <a:r>
              <a:rPr lang="de-AT" dirty="0" err="1"/>
              <a:t>falsification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a will </a:t>
            </a:r>
            <a:r>
              <a:rPr lang="de-AT" dirty="0" err="1"/>
              <a:t>etc</a:t>
            </a:r>
            <a:r>
              <a:rPr lang="de-AT" dirty="0"/>
              <a:t>)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35865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071F779C-46A7-616F-E705-62D4A9689B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E96079-3578-16F9-7969-3461D89C22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9948DE9-5729-A525-FCF1-311F090F5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II.C. </a:t>
            </a:r>
            <a:r>
              <a:rPr lang="de-AT" dirty="0" err="1"/>
              <a:t>Persons</a:t>
            </a:r>
            <a:r>
              <a:rPr lang="de-AT" dirty="0"/>
              <a:t> </a:t>
            </a:r>
            <a:r>
              <a:rPr lang="de-AT" dirty="0" err="1"/>
              <a:t>entitled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a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2990260-32B0-3008-4505-01A54D12B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interested</a:t>
            </a:r>
            <a:r>
              <a:rPr lang="de-AT" dirty="0"/>
              <a:t> not </a:t>
            </a:r>
            <a:r>
              <a:rPr lang="de-AT" dirty="0" err="1"/>
              <a:t>only</a:t>
            </a:r>
            <a:r>
              <a:rPr lang="de-AT" dirty="0"/>
              <a:t> in a formal legal </a:t>
            </a:r>
            <a:r>
              <a:rPr lang="de-AT" dirty="0" err="1"/>
              <a:t>position</a:t>
            </a:r>
            <a:r>
              <a:rPr lang="de-AT" dirty="0"/>
              <a:t>, but also in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acquisition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assets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deceased</a:t>
            </a:r>
            <a:r>
              <a:rPr lang="de-AT" dirty="0"/>
              <a:t> </a:t>
            </a:r>
            <a:r>
              <a:rPr lang="de-AT" dirty="0" err="1"/>
              <a:t>had</a:t>
            </a:r>
            <a:r>
              <a:rPr lang="de-AT" dirty="0"/>
              <a:t> </a:t>
            </a:r>
            <a:r>
              <a:rPr lang="de-AT" dirty="0" err="1"/>
              <a:t>owned</a:t>
            </a:r>
            <a:r>
              <a:rPr lang="de-AT" dirty="0"/>
              <a:t> </a:t>
            </a:r>
            <a:r>
              <a:rPr lang="de-AT" dirty="0" err="1"/>
              <a:t>during</a:t>
            </a:r>
            <a:r>
              <a:rPr lang="de-AT" dirty="0"/>
              <a:t> </a:t>
            </a:r>
            <a:r>
              <a:rPr lang="de-AT" dirty="0" err="1"/>
              <a:t>lifetime</a:t>
            </a:r>
            <a:endParaRPr lang="de-AT" dirty="0"/>
          </a:p>
          <a:p>
            <a:r>
              <a:rPr lang="de-AT" dirty="0" err="1"/>
              <a:t>interest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protected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a </a:t>
            </a:r>
            <a:r>
              <a:rPr lang="de-AT" dirty="0" err="1"/>
              <a:t>certain</a:t>
            </a:r>
            <a:r>
              <a:rPr lang="de-AT" dirty="0"/>
              <a:t> </a:t>
            </a:r>
            <a:r>
              <a:rPr lang="de-AT" dirty="0" err="1"/>
              <a:t>share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estate</a:t>
            </a:r>
            <a:endParaRPr lang="de-AT" dirty="0"/>
          </a:p>
          <a:p>
            <a:r>
              <a:rPr lang="de-AT" dirty="0" err="1"/>
              <a:t>however</a:t>
            </a:r>
            <a:r>
              <a:rPr lang="de-AT" dirty="0"/>
              <a:t>: </a:t>
            </a:r>
            <a:r>
              <a:rPr lang="de-AT" dirty="0" err="1"/>
              <a:t>if</a:t>
            </a:r>
            <a:r>
              <a:rPr lang="de-AT" dirty="0"/>
              <a:t> </a:t>
            </a:r>
            <a:r>
              <a:rPr lang="de-AT" dirty="0" err="1"/>
              <a:t>nothing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left</a:t>
            </a:r>
            <a:r>
              <a:rPr lang="de-AT" dirty="0"/>
              <a:t>,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persons</a:t>
            </a:r>
            <a:r>
              <a:rPr lang="de-AT" dirty="0"/>
              <a:t> </a:t>
            </a:r>
            <a:r>
              <a:rPr lang="de-AT" dirty="0" err="1"/>
              <a:t>entitled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a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r>
              <a:rPr lang="de-AT" dirty="0"/>
              <a:t> will </a:t>
            </a:r>
            <a:r>
              <a:rPr lang="de-AT" dirty="0" err="1"/>
              <a:t>receive</a:t>
            </a:r>
            <a:r>
              <a:rPr lang="de-AT" dirty="0"/>
              <a:t> </a:t>
            </a:r>
            <a:r>
              <a:rPr lang="de-AT" dirty="0" err="1"/>
              <a:t>nothing</a:t>
            </a:r>
            <a:endParaRPr lang="de-AT" dirty="0"/>
          </a:p>
          <a:p>
            <a:r>
              <a:rPr lang="de-AT" dirty="0"/>
              <a:t>private </a:t>
            </a:r>
            <a:r>
              <a:rPr lang="de-AT" dirty="0" err="1"/>
              <a:t>autonomy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testator</a:t>
            </a:r>
            <a:r>
              <a:rPr lang="de-AT" dirty="0"/>
              <a:t> and </a:t>
            </a:r>
            <a:r>
              <a:rPr lang="de-AT" dirty="0" err="1"/>
              <a:t>acquisition</a:t>
            </a:r>
            <a:r>
              <a:rPr lang="de-AT" dirty="0"/>
              <a:t> </a:t>
            </a:r>
            <a:r>
              <a:rPr lang="de-AT" dirty="0" err="1"/>
              <a:t>interest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persons</a:t>
            </a:r>
            <a:r>
              <a:rPr lang="de-AT" dirty="0"/>
              <a:t> </a:t>
            </a:r>
            <a:r>
              <a:rPr lang="de-AT" dirty="0" err="1"/>
              <a:t>entitled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a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r>
              <a:rPr lang="de-AT" dirty="0"/>
              <a:t> </a:t>
            </a:r>
            <a:r>
              <a:rPr lang="de-AT" dirty="0" err="1"/>
              <a:t>have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balanced</a:t>
            </a:r>
            <a:endParaRPr lang="de-AT" dirty="0"/>
          </a:p>
          <a:p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12099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3CD21DF2-8204-36FF-E102-FF764A633D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4BD2481-7B93-62DC-D30F-2947F37029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8BAF4D8-23E5-E2E7-A5FB-D3822C7C7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II.C. </a:t>
            </a:r>
            <a:r>
              <a:rPr lang="de-AT" dirty="0" err="1"/>
              <a:t>Persons</a:t>
            </a:r>
            <a:r>
              <a:rPr lang="de-AT" dirty="0"/>
              <a:t> </a:t>
            </a:r>
            <a:r>
              <a:rPr lang="de-AT" dirty="0" err="1"/>
              <a:t>entitled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a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485B2E2B-9321-0928-A47A-8C86CFAE5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protection</a:t>
            </a:r>
            <a:r>
              <a:rPr lang="de-DE" dirty="0"/>
              <a:t> </a:t>
            </a:r>
            <a:r>
              <a:rPr lang="de-DE" dirty="0" err="1"/>
              <a:t>against</a:t>
            </a:r>
            <a:r>
              <a:rPr lang="de-DE" dirty="0"/>
              <a:t> </a:t>
            </a:r>
            <a:r>
              <a:rPr lang="de-DE" dirty="0" err="1"/>
              <a:t>wasteful</a:t>
            </a:r>
            <a:r>
              <a:rPr lang="de-DE" dirty="0"/>
              <a:t> spending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testator</a:t>
            </a:r>
            <a:r>
              <a:rPr lang="de-DE" dirty="0"/>
              <a:t> </a:t>
            </a:r>
            <a:r>
              <a:rPr lang="de-DE" dirty="0" err="1"/>
              <a:t>during</a:t>
            </a:r>
            <a:r>
              <a:rPr lang="de-DE" dirty="0"/>
              <a:t> </a:t>
            </a:r>
            <a:r>
              <a:rPr lang="de-DE" dirty="0" err="1"/>
              <a:t>lifetime</a:t>
            </a:r>
            <a:endParaRPr lang="de-DE" dirty="0"/>
          </a:p>
          <a:p>
            <a:r>
              <a:rPr lang="de-DE" dirty="0" err="1"/>
              <a:t>however</a:t>
            </a:r>
            <a:r>
              <a:rPr lang="de-DE" dirty="0"/>
              <a:t>: </a:t>
            </a:r>
            <a:r>
              <a:rPr lang="de-DE" dirty="0" err="1"/>
              <a:t>persons</a:t>
            </a:r>
            <a:r>
              <a:rPr lang="de-DE" dirty="0"/>
              <a:t>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protected</a:t>
            </a:r>
            <a:r>
              <a:rPr lang="de-DE" dirty="0"/>
              <a:t> </a:t>
            </a:r>
            <a:r>
              <a:rPr lang="de-DE" dirty="0" err="1"/>
              <a:t>against</a:t>
            </a:r>
            <a:r>
              <a:rPr lang="de-DE" dirty="0"/>
              <a:t> </a:t>
            </a:r>
            <a:r>
              <a:rPr lang="de-DE" dirty="0" err="1"/>
              <a:t>donations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testator</a:t>
            </a:r>
            <a:r>
              <a:rPr lang="de-DE" dirty="0"/>
              <a:t> </a:t>
            </a:r>
            <a:r>
              <a:rPr lang="de-DE" dirty="0" err="1"/>
              <a:t>during</a:t>
            </a:r>
            <a:r>
              <a:rPr lang="de-DE" dirty="0"/>
              <a:t> </a:t>
            </a:r>
            <a:r>
              <a:rPr lang="de-DE" dirty="0" err="1"/>
              <a:t>lifetime</a:t>
            </a:r>
            <a:r>
              <a:rPr lang="de-DE" dirty="0"/>
              <a:t> (</a:t>
            </a:r>
            <a:r>
              <a:rPr lang="de-DE" dirty="0" err="1"/>
              <a:t>donation</a:t>
            </a:r>
            <a:r>
              <a:rPr lang="de-DE" dirty="0"/>
              <a:t> </a:t>
            </a:r>
            <a:r>
              <a:rPr lang="de-DE" i="1" dirty="0" err="1"/>
              <a:t>inter</a:t>
            </a:r>
            <a:r>
              <a:rPr lang="de-DE" i="1" dirty="0"/>
              <a:t> </a:t>
            </a:r>
            <a:r>
              <a:rPr lang="de-DE" i="1" dirty="0" err="1"/>
              <a:t>vivos</a:t>
            </a:r>
            <a:r>
              <a:rPr lang="de-DE" dirty="0"/>
              <a:t>) in </a:t>
            </a:r>
            <a:r>
              <a:rPr lang="de-DE" dirty="0" err="1"/>
              <a:t>many</a:t>
            </a:r>
            <a:r>
              <a:rPr lang="de-DE" dirty="0"/>
              <a:t> legal </a:t>
            </a:r>
            <a:r>
              <a:rPr lang="de-DE" dirty="0" err="1"/>
              <a:t>systems</a:t>
            </a:r>
            <a:endParaRPr lang="de-DE" dirty="0"/>
          </a:p>
          <a:p>
            <a:pPr lvl="1"/>
            <a:r>
              <a:rPr lang="de-DE" dirty="0"/>
              <a:t>e.g. § 2325 BGB: „Pflichtteilsergänzung bei Schenkungen“ (</a:t>
            </a:r>
            <a:r>
              <a:rPr lang="en-US" dirty="0"/>
              <a:t>augmentation of compulsory shares in the event of gifts)</a:t>
            </a:r>
            <a:endParaRPr lang="de-DE" dirty="0"/>
          </a:p>
          <a:p>
            <a:pPr lvl="1"/>
            <a:r>
              <a:rPr lang="de-DE" dirty="0"/>
              <a:t>§ 782 ABGB: „Hinzurechnung von Schenkungen unter Lebenden“ (</a:t>
            </a:r>
            <a:r>
              <a:rPr lang="de-DE" dirty="0" err="1"/>
              <a:t>addition</a:t>
            </a:r>
            <a:r>
              <a:rPr lang="de-DE" dirty="0"/>
              <a:t> [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]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gifts</a:t>
            </a:r>
            <a:r>
              <a:rPr lang="de-DE" dirty="0"/>
              <a:t> </a:t>
            </a:r>
            <a:r>
              <a:rPr lang="de-DE" i="1" dirty="0" err="1"/>
              <a:t>inter</a:t>
            </a:r>
            <a:r>
              <a:rPr lang="de-DE" i="1" dirty="0"/>
              <a:t> </a:t>
            </a:r>
            <a:r>
              <a:rPr lang="de-DE" i="1" dirty="0" err="1"/>
              <a:t>vivos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Art 475, 527 ZGB: Herabsetzung von Schenkungen</a:t>
            </a:r>
          </a:p>
          <a:p>
            <a:pPr lvl="1"/>
            <a:r>
              <a:rPr lang="de-DE" dirty="0"/>
              <a:t>Art 921 Code </a:t>
            </a:r>
            <a:r>
              <a:rPr lang="de-DE" dirty="0" err="1"/>
              <a:t>civil</a:t>
            </a:r>
            <a:r>
              <a:rPr lang="de-DE" dirty="0"/>
              <a:t>: </a:t>
            </a:r>
            <a:r>
              <a:rPr lang="de-DE" dirty="0" err="1"/>
              <a:t>réduction</a:t>
            </a:r>
            <a:r>
              <a:rPr lang="de-DE" dirty="0"/>
              <a:t> des </a:t>
            </a:r>
            <a:r>
              <a:rPr lang="de-DE" dirty="0" err="1"/>
              <a:t>disposition</a:t>
            </a:r>
            <a:r>
              <a:rPr lang="de-DE" dirty="0"/>
              <a:t> entre </a:t>
            </a:r>
            <a:r>
              <a:rPr lang="de-DE" dirty="0" err="1"/>
              <a:t>vifs</a:t>
            </a:r>
            <a:endParaRPr lang="de-AT" dirty="0"/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71187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0BBEDD22-F77B-10FB-DAEF-26991788C8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937F4C5-8C84-017B-EAE6-24ECCF94FA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14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9CB3960-6EBE-E7A8-D90F-85CCF5DC3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II.C. </a:t>
            </a:r>
            <a:r>
              <a:rPr lang="de-AT" dirty="0" err="1"/>
              <a:t>Persons</a:t>
            </a:r>
            <a:r>
              <a:rPr lang="de-AT" dirty="0"/>
              <a:t> </a:t>
            </a:r>
            <a:r>
              <a:rPr lang="de-AT" dirty="0" err="1"/>
              <a:t>entitled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a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C2DE4F9-8444-C0B9-59A4-204F06C87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some</a:t>
            </a:r>
            <a:r>
              <a:rPr lang="de-AT" dirty="0"/>
              <a:t> </a:t>
            </a:r>
            <a:r>
              <a:rPr lang="de-AT" dirty="0" err="1"/>
              <a:t>kinds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gifts</a:t>
            </a:r>
            <a:r>
              <a:rPr lang="de-AT" dirty="0"/>
              <a:t> </a:t>
            </a:r>
            <a:r>
              <a:rPr lang="de-AT" dirty="0" err="1"/>
              <a:t>are</a:t>
            </a:r>
            <a:r>
              <a:rPr lang="de-AT" dirty="0"/>
              <a:t> </a:t>
            </a:r>
            <a:r>
              <a:rPr lang="de-AT" dirty="0" err="1"/>
              <a:t>excluded</a:t>
            </a:r>
            <a:r>
              <a:rPr lang="de-AT" dirty="0"/>
              <a:t> </a:t>
            </a:r>
            <a:r>
              <a:rPr lang="de-AT" dirty="0" err="1"/>
              <a:t>from</a:t>
            </a:r>
            <a:r>
              <a:rPr lang="de-AT" dirty="0"/>
              <a:t> </a:t>
            </a:r>
            <a:r>
              <a:rPr lang="de-AT" dirty="0" err="1"/>
              <a:t>being</a:t>
            </a:r>
            <a:r>
              <a:rPr lang="de-AT" dirty="0"/>
              <a:t> </a:t>
            </a:r>
            <a:r>
              <a:rPr lang="de-AT" dirty="0" err="1"/>
              <a:t>taken</a:t>
            </a:r>
            <a:r>
              <a:rPr lang="de-AT" dirty="0"/>
              <a:t> </a:t>
            </a:r>
            <a:r>
              <a:rPr lang="de-AT" dirty="0" err="1"/>
              <a:t>into</a:t>
            </a:r>
            <a:r>
              <a:rPr lang="de-AT" dirty="0"/>
              <a:t> </a:t>
            </a:r>
            <a:r>
              <a:rPr lang="de-AT" dirty="0" err="1"/>
              <a:t>account</a:t>
            </a:r>
            <a:endParaRPr lang="de-AT" dirty="0"/>
          </a:p>
          <a:p>
            <a:pPr lvl="1"/>
            <a:r>
              <a:rPr lang="de-DE" dirty="0"/>
              <a:t>e.g. </a:t>
            </a:r>
            <a:r>
              <a:rPr lang="de-DE" dirty="0" err="1"/>
              <a:t>depending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time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made</a:t>
            </a:r>
            <a:r>
              <a:rPr lang="de-DE" dirty="0"/>
              <a:t> (10 </a:t>
            </a:r>
            <a:r>
              <a:rPr lang="de-DE" dirty="0" err="1"/>
              <a:t>years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death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testator</a:t>
            </a:r>
            <a:r>
              <a:rPr lang="de-DE" dirty="0"/>
              <a:t> in Germany, 5 </a:t>
            </a:r>
            <a:r>
              <a:rPr lang="de-DE" dirty="0" err="1"/>
              <a:t>years</a:t>
            </a:r>
            <a:r>
              <a:rPr lang="de-DE" dirty="0"/>
              <a:t> in </a:t>
            </a:r>
            <a:r>
              <a:rPr lang="de-DE" dirty="0" err="1"/>
              <a:t>Switzerland</a:t>
            </a:r>
            <a:r>
              <a:rPr lang="de-DE" dirty="0"/>
              <a:t>, 2 </a:t>
            </a:r>
            <a:r>
              <a:rPr lang="de-DE" dirty="0" err="1"/>
              <a:t>years</a:t>
            </a:r>
            <a:r>
              <a:rPr lang="de-DE" dirty="0"/>
              <a:t>/indefinite in Austria)</a:t>
            </a:r>
          </a:p>
          <a:p>
            <a:pPr lvl="1"/>
            <a:endParaRPr lang="de-DE" dirty="0"/>
          </a:p>
          <a:p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way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augmentation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DE" dirty="0"/>
              <a:t> </a:t>
            </a:r>
            <a:r>
              <a:rPr lang="de-DE" dirty="0" err="1"/>
              <a:t>works</a:t>
            </a:r>
            <a:endParaRPr lang="de-DE" dirty="0"/>
          </a:p>
          <a:p>
            <a:pPr lvl="1"/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obligation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recipient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gift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return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gift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such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endParaRPr lang="de-DE" dirty="0"/>
          </a:p>
          <a:p>
            <a:pPr lvl="1"/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value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gift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added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value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endParaRPr lang="de-DE" dirty="0"/>
          </a:p>
          <a:p>
            <a:pPr lvl="1"/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claim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person</a:t>
            </a:r>
            <a:r>
              <a:rPr lang="de-DE" dirty="0"/>
              <a:t>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calculated</a:t>
            </a:r>
            <a:r>
              <a:rPr lang="de-AT" dirty="0"/>
              <a:t> on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basis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sum</a:t>
            </a:r>
            <a:endParaRPr lang="de-AT" dirty="0"/>
          </a:p>
          <a:p>
            <a:pPr lvl="1"/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augmented</a:t>
            </a:r>
            <a:r>
              <a:rPr lang="de-AT" dirty="0"/>
              <a:t>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r>
              <a:rPr lang="de-AT" dirty="0"/>
              <a:t> will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satisfied</a:t>
            </a:r>
            <a:r>
              <a:rPr lang="de-AT" dirty="0"/>
              <a:t> </a:t>
            </a:r>
            <a:r>
              <a:rPr lang="de-AT" dirty="0" err="1"/>
              <a:t>from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estate</a:t>
            </a:r>
            <a:endParaRPr lang="de-AT" dirty="0"/>
          </a:p>
          <a:p>
            <a:pPr lvl="1"/>
            <a:r>
              <a:rPr lang="de-AT" dirty="0" err="1"/>
              <a:t>as</a:t>
            </a:r>
            <a:r>
              <a:rPr lang="de-AT" dirty="0"/>
              <a:t> a </a:t>
            </a:r>
            <a:r>
              <a:rPr lang="de-AT" dirty="0" err="1"/>
              <a:t>consequence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amount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estate</a:t>
            </a:r>
            <a:r>
              <a:rPr lang="de-AT" dirty="0"/>
              <a:t> </a:t>
            </a:r>
            <a:r>
              <a:rPr lang="de-AT" dirty="0" err="1"/>
              <a:t>which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open </a:t>
            </a: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dispositions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testator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reduced</a:t>
            </a:r>
            <a:endParaRPr lang="de-DE" dirty="0"/>
          </a:p>
          <a:p>
            <a:pPr lvl="1"/>
            <a:endParaRPr lang="de-AT" dirty="0"/>
          </a:p>
          <a:p>
            <a:pPr lvl="1"/>
            <a:endParaRPr lang="de-DE" dirty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2428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930E7D12-9821-B079-0173-53E71E4B3F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166F396-CAD6-DA85-49AF-B0D00A28B2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15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B435F75-1D71-AF91-5558-EDEE975DA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II.C. </a:t>
            </a:r>
            <a:r>
              <a:rPr lang="de-AT" dirty="0" err="1"/>
              <a:t>Persons</a:t>
            </a:r>
            <a:r>
              <a:rPr lang="de-AT" dirty="0"/>
              <a:t> </a:t>
            </a:r>
            <a:r>
              <a:rPr lang="de-AT" dirty="0" err="1"/>
              <a:t>entitled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a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4B2501A7-8FB1-2983-A77B-2F845B87D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heirs</a:t>
            </a:r>
            <a:r>
              <a:rPr lang="de-DE" dirty="0"/>
              <a:t> </a:t>
            </a:r>
            <a:r>
              <a:rPr lang="de-DE" dirty="0" err="1"/>
              <a:t>receive</a:t>
            </a:r>
            <a:r>
              <a:rPr lang="de-DE" dirty="0"/>
              <a:t> </a:t>
            </a:r>
            <a:r>
              <a:rPr lang="de-DE" dirty="0" err="1"/>
              <a:t>less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(</a:t>
            </a:r>
            <a:r>
              <a:rPr lang="de-DE" dirty="0" err="1"/>
              <a:t>assets</a:t>
            </a:r>
            <a:r>
              <a:rPr lang="de-DE" dirty="0"/>
              <a:t> minus </a:t>
            </a:r>
            <a:r>
              <a:rPr lang="de-DE" dirty="0" err="1"/>
              <a:t>obligations</a:t>
            </a:r>
            <a:r>
              <a:rPr lang="de-DE" dirty="0"/>
              <a:t>) </a:t>
            </a:r>
            <a:r>
              <a:rPr lang="de-DE" dirty="0" err="1"/>
              <a:t>cannot</a:t>
            </a:r>
            <a:r>
              <a:rPr lang="de-DE" dirty="0"/>
              <a:t> </a:t>
            </a:r>
            <a:r>
              <a:rPr lang="de-DE" dirty="0" err="1"/>
              <a:t>satisfy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claim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augmented</a:t>
            </a:r>
            <a:r>
              <a:rPr lang="de-DE" dirty="0"/>
              <a:t>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recipient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gift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liable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rest</a:t>
            </a:r>
            <a:r>
              <a:rPr lang="de-DE" dirty="0"/>
              <a:t> („</a:t>
            </a:r>
            <a:r>
              <a:rPr lang="de-DE" dirty="0" err="1"/>
              <a:t>claw</a:t>
            </a:r>
            <a:r>
              <a:rPr lang="de-DE" dirty="0"/>
              <a:t>-back“)</a:t>
            </a:r>
          </a:p>
          <a:p>
            <a:pPr lvl="1"/>
            <a:r>
              <a:rPr lang="de-DE" dirty="0" err="1"/>
              <a:t>protection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recipient</a:t>
            </a:r>
            <a:r>
              <a:rPr lang="de-DE" dirty="0"/>
              <a:t> </a:t>
            </a:r>
            <a:r>
              <a:rPr lang="de-DE" dirty="0" err="1"/>
              <a:t>having</a:t>
            </a:r>
            <a:r>
              <a:rPr lang="de-DE" dirty="0"/>
              <a:t> </a:t>
            </a:r>
            <a:r>
              <a:rPr lang="de-DE" dirty="0" err="1"/>
              <a:t>received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gift</a:t>
            </a:r>
            <a:r>
              <a:rPr lang="de-DE" dirty="0"/>
              <a:t> in </a:t>
            </a:r>
            <a:r>
              <a:rPr lang="de-DE" dirty="0" err="1"/>
              <a:t>good</a:t>
            </a:r>
            <a:r>
              <a:rPr lang="de-DE" dirty="0"/>
              <a:t> </a:t>
            </a:r>
            <a:r>
              <a:rPr lang="de-DE" dirty="0" err="1"/>
              <a:t>faith</a:t>
            </a:r>
            <a:endParaRPr lang="de-DE" dirty="0"/>
          </a:p>
          <a:p>
            <a:pPr lvl="1"/>
            <a:endParaRPr lang="de-DE" dirty="0"/>
          </a:p>
          <a:p>
            <a:r>
              <a:rPr lang="de-DE" dirty="0" err="1"/>
              <a:t>no</a:t>
            </a:r>
            <a:r>
              <a:rPr lang="de-DE" dirty="0"/>
              <a:t> such </a:t>
            </a:r>
            <a:r>
              <a:rPr lang="de-DE" dirty="0" err="1"/>
              <a:t>protection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persons</a:t>
            </a:r>
            <a:r>
              <a:rPr lang="de-DE" dirty="0"/>
              <a:t>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DE" dirty="0"/>
              <a:t> in Czech </a:t>
            </a:r>
            <a:r>
              <a:rPr lang="de-DE" dirty="0" err="1"/>
              <a:t>law</a:t>
            </a:r>
            <a:r>
              <a:rPr lang="de-DE" dirty="0"/>
              <a:t>?</a:t>
            </a:r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200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BA13E2E-1978-AFA9-85F1-BD28EF20B1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3DC810C-52B1-79F8-538D-80017ABDA6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16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F93696A-5188-C3B6-2637-57F9D82DA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II.D. </a:t>
            </a:r>
            <a:r>
              <a:rPr lang="de-DE" dirty="0" err="1"/>
              <a:t>Creditors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deceased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E0A4D35F-4DA8-69ED-7B85-2D5FCF935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interested</a:t>
            </a:r>
            <a:r>
              <a:rPr lang="de-DE" dirty="0"/>
              <a:t> in not </a:t>
            </a:r>
            <a:r>
              <a:rPr lang="de-DE" dirty="0" err="1"/>
              <a:t>losing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assets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enforcing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claims</a:t>
            </a:r>
            <a:endParaRPr lang="de-DE" dirty="0"/>
          </a:p>
          <a:p>
            <a:r>
              <a:rPr lang="de-DE" dirty="0" err="1"/>
              <a:t>transfer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assets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an </a:t>
            </a:r>
            <a:r>
              <a:rPr lang="de-DE" dirty="0" err="1"/>
              <a:t>heir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in </a:t>
            </a:r>
            <a:r>
              <a:rPr lang="de-DE" dirty="0" err="1"/>
              <a:t>bankrupcy</a:t>
            </a:r>
            <a:r>
              <a:rPr lang="de-DE" dirty="0"/>
              <a:t> (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close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) will </a:t>
            </a:r>
            <a:r>
              <a:rPr lang="de-DE" dirty="0" err="1"/>
              <a:t>put</a:t>
            </a:r>
            <a:r>
              <a:rPr lang="de-DE" dirty="0"/>
              <a:t> </a:t>
            </a:r>
            <a:r>
              <a:rPr lang="de-DE" dirty="0" err="1"/>
              <a:t>them</a:t>
            </a:r>
            <a:r>
              <a:rPr lang="de-DE" dirty="0"/>
              <a:t> in a </a:t>
            </a:r>
            <a:r>
              <a:rPr lang="de-DE" dirty="0" err="1"/>
              <a:t>situation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competition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heir‘s</a:t>
            </a:r>
            <a:r>
              <a:rPr lang="de-DE" dirty="0"/>
              <a:t> </a:t>
            </a:r>
            <a:r>
              <a:rPr lang="de-DE" dirty="0" err="1"/>
              <a:t>creditors</a:t>
            </a:r>
            <a:r>
              <a:rPr lang="de-DE" dirty="0"/>
              <a:t> and </a:t>
            </a:r>
            <a:r>
              <a:rPr lang="de-DE" dirty="0" err="1"/>
              <a:t>might</a:t>
            </a:r>
            <a:r>
              <a:rPr lang="de-DE" dirty="0"/>
              <a:t> </a:t>
            </a:r>
            <a:r>
              <a:rPr lang="de-DE" dirty="0" err="1"/>
              <a:t>reduce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chance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complete</a:t>
            </a:r>
            <a:r>
              <a:rPr lang="de-DE" dirty="0"/>
              <a:t> </a:t>
            </a:r>
            <a:r>
              <a:rPr lang="de-DE" dirty="0" err="1"/>
              <a:t>satisfaction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their</a:t>
            </a:r>
            <a:r>
              <a:rPr lang="de-DE" dirty="0"/>
              <a:t> </a:t>
            </a:r>
            <a:r>
              <a:rPr lang="de-DE" dirty="0" err="1"/>
              <a:t>claims</a:t>
            </a:r>
            <a:endParaRPr lang="de-DE" dirty="0"/>
          </a:p>
          <a:p>
            <a:r>
              <a:rPr lang="de-DE" dirty="0" err="1"/>
              <a:t>interest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protected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segregation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heir‘s</a:t>
            </a:r>
            <a:r>
              <a:rPr lang="de-DE" dirty="0"/>
              <a:t> </a:t>
            </a:r>
            <a:r>
              <a:rPr lang="de-DE" dirty="0" err="1"/>
              <a:t>property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44903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7E5EAECA-A973-5DFD-5319-B0CC881FD7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661A6E3-34E3-F01A-8BB1-4959D2AA3A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17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D91AA8F-C862-9CB6-2F7D-343842347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II.E. General </a:t>
            </a:r>
            <a:r>
              <a:rPr lang="de-DE" dirty="0" err="1"/>
              <a:t>public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7C76180F-1302-0904-1197-5C8A783AF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State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„</a:t>
            </a:r>
            <a:r>
              <a:rPr lang="de-DE" dirty="0" err="1"/>
              <a:t>heir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last </a:t>
            </a:r>
            <a:r>
              <a:rPr lang="de-DE" dirty="0" err="1"/>
              <a:t>resort</a:t>
            </a:r>
            <a:r>
              <a:rPr lang="de-DE" dirty="0"/>
              <a:t>“</a:t>
            </a:r>
          </a:p>
          <a:p>
            <a:pPr lvl="1"/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else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state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claim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endParaRPr lang="de-DE" dirty="0"/>
          </a:p>
          <a:p>
            <a:pPr lvl="1"/>
            <a:r>
              <a:rPr lang="de-DE" dirty="0" err="1"/>
              <a:t>protects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ownerless</a:t>
            </a:r>
            <a:endParaRPr lang="de-DE" dirty="0"/>
          </a:p>
          <a:p>
            <a:r>
              <a:rPr lang="de-DE" dirty="0"/>
              <a:t>State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</a:t>
            </a:r>
            <a:endParaRPr lang="de-DE" dirty="0"/>
          </a:p>
          <a:p>
            <a:pPr lvl="1"/>
            <a:r>
              <a:rPr lang="de-DE" dirty="0"/>
              <a:t>in an </a:t>
            </a:r>
            <a:r>
              <a:rPr lang="de-DE" dirty="0" err="1"/>
              <a:t>economic</a:t>
            </a:r>
            <a:r>
              <a:rPr lang="de-DE" dirty="0"/>
              <a:t> sense</a:t>
            </a:r>
          </a:p>
          <a:p>
            <a:pPr lvl="1"/>
            <a:r>
              <a:rPr lang="de-DE" dirty="0" err="1"/>
              <a:t>state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stakeholder</a:t>
            </a:r>
            <a:r>
              <a:rPr lang="de-DE" dirty="0"/>
              <a:t> in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process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inheritance</a:t>
            </a:r>
            <a:r>
              <a:rPr lang="de-DE" dirty="0"/>
              <a:t> </a:t>
            </a:r>
            <a:r>
              <a:rPr lang="de-DE" dirty="0" err="1"/>
              <a:t>tax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2639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E1F7671F-2059-CD50-64E2-33D6394B70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71E27FD-3927-26F0-A8FC-5D509A8907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18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70CEEDE-4310-C155-F5B3-54FA351A7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II.E. General </a:t>
            </a:r>
            <a:r>
              <a:rPr lang="de-DE" dirty="0" err="1"/>
              <a:t>public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19E0548-D8FB-42EA-99B3-385EF2575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Public </a:t>
            </a:r>
            <a:r>
              <a:rPr lang="de-DE" dirty="0" err="1"/>
              <a:t>interest</a:t>
            </a:r>
            <a:r>
              <a:rPr lang="de-DE" dirty="0"/>
              <a:t> in </a:t>
            </a:r>
            <a:r>
              <a:rPr lang="de-DE" dirty="0" err="1"/>
              <a:t>economic</a:t>
            </a:r>
            <a:r>
              <a:rPr lang="de-DE" dirty="0"/>
              <a:t> </a:t>
            </a:r>
            <a:r>
              <a:rPr lang="de-DE" dirty="0" err="1"/>
              <a:t>welfare</a:t>
            </a:r>
            <a:endParaRPr lang="de-DE" dirty="0"/>
          </a:p>
          <a:p>
            <a:r>
              <a:rPr lang="de-DE" dirty="0"/>
              <a:t>Transfer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assets</a:t>
            </a:r>
            <a:r>
              <a:rPr lang="de-DE" dirty="0"/>
              <a:t> after </a:t>
            </a:r>
            <a:r>
              <a:rPr lang="de-DE" dirty="0" err="1"/>
              <a:t>death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put</a:t>
            </a:r>
            <a:r>
              <a:rPr lang="de-DE" dirty="0"/>
              <a:t> </a:t>
            </a:r>
            <a:r>
              <a:rPr lang="de-DE" dirty="0" err="1"/>
              <a:t>businesses</a:t>
            </a:r>
            <a:r>
              <a:rPr lang="de-DE" dirty="0"/>
              <a:t> (</a:t>
            </a:r>
            <a:r>
              <a:rPr lang="de-DE" dirty="0" err="1"/>
              <a:t>enterprises</a:t>
            </a:r>
            <a:r>
              <a:rPr lang="de-DE" dirty="0"/>
              <a:t>) at </a:t>
            </a:r>
            <a:r>
              <a:rPr lang="de-DE" dirty="0" err="1"/>
              <a:t>risk</a:t>
            </a:r>
            <a:endParaRPr lang="de-DE" dirty="0"/>
          </a:p>
          <a:p>
            <a:pPr lvl="1"/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divides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estates</a:t>
            </a:r>
            <a:r>
              <a:rPr lang="de-DE" dirty="0"/>
              <a:t> </a:t>
            </a:r>
            <a:r>
              <a:rPr lang="de-DE" dirty="0" err="1"/>
              <a:t>among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heirs</a:t>
            </a:r>
            <a:endParaRPr lang="de-DE" dirty="0"/>
          </a:p>
          <a:p>
            <a:pPr lvl="1"/>
            <a:r>
              <a:rPr lang="de-DE" dirty="0"/>
              <a:t>Property </a:t>
            </a:r>
            <a:r>
              <a:rPr lang="de-DE" dirty="0" err="1"/>
              <a:t>rights</a:t>
            </a:r>
            <a:r>
              <a:rPr lang="de-DE" dirty="0"/>
              <a:t> in </a:t>
            </a:r>
            <a:r>
              <a:rPr lang="de-DE" dirty="0" err="1"/>
              <a:t>businesses</a:t>
            </a:r>
            <a:r>
              <a:rPr lang="de-DE" dirty="0"/>
              <a:t> </a:t>
            </a:r>
            <a:r>
              <a:rPr lang="de-DE" dirty="0" err="1"/>
              <a:t>should</a:t>
            </a:r>
            <a:r>
              <a:rPr lang="de-DE" dirty="0"/>
              <a:t> not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divided</a:t>
            </a:r>
            <a:r>
              <a:rPr lang="de-DE" dirty="0"/>
              <a:t> </a:t>
            </a:r>
            <a:r>
              <a:rPr lang="de-DE" dirty="0" err="1"/>
              <a:t>among</a:t>
            </a:r>
            <a:r>
              <a:rPr lang="de-DE" dirty="0"/>
              <a:t> a </a:t>
            </a:r>
            <a:r>
              <a:rPr lang="de-DE" dirty="0" err="1"/>
              <a:t>group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heirs</a:t>
            </a:r>
            <a:endParaRPr lang="de-DE" dirty="0"/>
          </a:p>
          <a:p>
            <a:pPr lvl="1"/>
            <a:r>
              <a:rPr lang="de-DE" dirty="0" err="1"/>
              <a:t>Conflicts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family</a:t>
            </a:r>
            <a:r>
              <a:rPr lang="de-DE" dirty="0"/>
              <a:t> </a:t>
            </a:r>
            <a:r>
              <a:rPr lang="de-DE" dirty="0" err="1"/>
              <a:t>member</a:t>
            </a:r>
            <a:r>
              <a:rPr lang="de-DE" dirty="0"/>
              <a:t> </a:t>
            </a:r>
            <a:r>
              <a:rPr lang="de-DE" dirty="0" err="1"/>
              <a:t>might</a:t>
            </a:r>
            <a:r>
              <a:rPr lang="de-DE" dirty="0"/>
              <a:t> </a:t>
            </a:r>
            <a:r>
              <a:rPr lang="de-DE" dirty="0" err="1"/>
              <a:t>affect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development</a:t>
            </a:r>
            <a:r>
              <a:rPr lang="de-DE" dirty="0"/>
              <a:t> and </a:t>
            </a:r>
            <a:r>
              <a:rPr lang="de-DE" dirty="0" err="1"/>
              <a:t>stability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business</a:t>
            </a:r>
            <a:endParaRPr lang="de-DE" dirty="0"/>
          </a:p>
          <a:p>
            <a:pPr lvl="1"/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testator</a:t>
            </a:r>
            <a:r>
              <a:rPr lang="de-DE" dirty="0"/>
              <a:t> </a:t>
            </a:r>
            <a:r>
              <a:rPr lang="de-DE" dirty="0" err="1"/>
              <a:t>chooses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single</a:t>
            </a:r>
            <a:r>
              <a:rPr lang="de-DE" dirty="0"/>
              <a:t> </a:t>
            </a:r>
            <a:r>
              <a:rPr lang="de-DE" dirty="0" err="1"/>
              <a:t>successor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his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her </a:t>
            </a:r>
            <a:r>
              <a:rPr lang="de-DE" dirty="0" err="1"/>
              <a:t>business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(and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successor</a:t>
            </a:r>
            <a:r>
              <a:rPr lang="de-DE" dirty="0"/>
              <a:t>) </a:t>
            </a:r>
            <a:r>
              <a:rPr lang="de-DE" dirty="0" err="1"/>
              <a:t>might</a:t>
            </a:r>
            <a:r>
              <a:rPr lang="de-DE" dirty="0"/>
              <a:t> not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enough</a:t>
            </a:r>
            <a:r>
              <a:rPr lang="de-DE" dirty="0"/>
              <a:t> liquid </a:t>
            </a:r>
            <a:r>
              <a:rPr lang="de-DE" dirty="0" err="1"/>
              <a:t>funds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satisfy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monetary</a:t>
            </a:r>
            <a:r>
              <a:rPr lang="de-DE" dirty="0"/>
              <a:t> </a:t>
            </a:r>
            <a:r>
              <a:rPr lang="de-DE" dirty="0" err="1"/>
              <a:t>claims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persons</a:t>
            </a:r>
            <a:r>
              <a:rPr lang="de-DE" dirty="0"/>
              <a:t>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shares</a:t>
            </a:r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56614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5FFDC7B9-EBF0-1B26-83D3-69B21917F0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883A29B-6480-637A-FFBC-73965EFB3D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19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0264C342-1D99-1087-51C9-830370275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II.E. General </a:t>
            </a:r>
            <a:r>
              <a:rPr lang="de-DE" dirty="0" err="1"/>
              <a:t>public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3AE8FDCE-F08F-371C-E188-CA93EFFB9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Need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special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businesses</a:t>
            </a:r>
            <a:r>
              <a:rPr lang="de-DE" dirty="0"/>
              <a:t>?</a:t>
            </a:r>
          </a:p>
          <a:p>
            <a:pPr lvl="1"/>
            <a:r>
              <a:rPr lang="de-DE" dirty="0"/>
              <a:t>Special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agricultural</a:t>
            </a:r>
            <a:r>
              <a:rPr lang="de-DE" dirty="0"/>
              <a:t> </a:t>
            </a:r>
            <a:r>
              <a:rPr lang="de-DE" dirty="0" err="1"/>
              <a:t>estates</a:t>
            </a:r>
            <a:r>
              <a:rPr lang="de-DE" dirty="0"/>
              <a:t> (</a:t>
            </a:r>
            <a:r>
              <a:rPr lang="de-DE" dirty="0" err="1"/>
              <a:t>farms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e.g. in Germany, Austria, </a:t>
            </a:r>
            <a:r>
              <a:rPr lang="de-DE" dirty="0" err="1"/>
              <a:t>Switzerland</a:t>
            </a:r>
            <a:endParaRPr lang="de-DE" dirty="0"/>
          </a:p>
          <a:p>
            <a:pPr lvl="1"/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heirs</a:t>
            </a:r>
            <a:r>
              <a:rPr lang="de-DE" dirty="0"/>
              <a:t> will </a:t>
            </a:r>
            <a:r>
              <a:rPr lang="de-DE" dirty="0" err="1"/>
              <a:t>receive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farm</a:t>
            </a:r>
            <a:endParaRPr lang="de-DE" dirty="0"/>
          </a:p>
          <a:p>
            <a:pPr lvl="1"/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compensate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heirs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paying</a:t>
            </a:r>
            <a:r>
              <a:rPr lang="de-DE" dirty="0"/>
              <a:t> a </a:t>
            </a:r>
            <a:r>
              <a:rPr lang="de-DE" dirty="0" err="1"/>
              <a:t>privileged</a:t>
            </a:r>
            <a:r>
              <a:rPr lang="de-DE" dirty="0"/>
              <a:t> </a:t>
            </a:r>
            <a:r>
              <a:rPr lang="de-DE" dirty="0" err="1"/>
              <a:t>amont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money</a:t>
            </a:r>
            <a:r>
              <a:rPr lang="de-DE" dirty="0"/>
              <a:t> </a:t>
            </a:r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compatible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continuation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farm</a:t>
            </a:r>
            <a:endParaRPr lang="de-DE" dirty="0"/>
          </a:p>
          <a:p>
            <a:r>
              <a:rPr lang="de-DE" dirty="0"/>
              <a:t>Austrian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:</a:t>
            </a:r>
          </a:p>
          <a:p>
            <a:pPr lvl="1"/>
            <a:r>
              <a:rPr lang="de-DE" dirty="0" err="1"/>
              <a:t>payment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delayed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court</a:t>
            </a:r>
            <a:r>
              <a:rPr lang="de-DE" dirty="0"/>
              <a:t> </a:t>
            </a:r>
            <a:r>
              <a:rPr lang="de-DE" dirty="0" err="1"/>
              <a:t>decision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five</a:t>
            </a:r>
            <a:r>
              <a:rPr lang="de-DE" dirty="0"/>
              <a:t> </a:t>
            </a:r>
            <a:r>
              <a:rPr lang="de-DE" dirty="0" err="1"/>
              <a:t>years</a:t>
            </a:r>
            <a:r>
              <a:rPr lang="de-DE" dirty="0"/>
              <a:t> (10 </a:t>
            </a:r>
            <a:r>
              <a:rPr lang="de-DE" dirty="0" err="1"/>
              <a:t>years</a:t>
            </a:r>
            <a:r>
              <a:rPr lang="de-DE" dirty="0"/>
              <a:t>)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court</a:t>
            </a:r>
            <a:r>
              <a:rPr lang="de-DE" dirty="0"/>
              <a:t> </a:t>
            </a:r>
            <a:r>
              <a:rPr lang="de-DE" dirty="0" err="1"/>
              <a:t>decision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otherwise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heir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sell</a:t>
            </a:r>
            <a:r>
              <a:rPr lang="de-DE" dirty="0"/>
              <a:t> </a:t>
            </a:r>
            <a:r>
              <a:rPr lang="de-DE" dirty="0" err="1"/>
              <a:t>his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continuation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 </a:t>
            </a:r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at </a:t>
            </a:r>
            <a:r>
              <a:rPr lang="de-DE" dirty="0" err="1"/>
              <a:t>risk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728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43176245-C8EF-3423-14A2-5E22D396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Survey </a:t>
            </a:r>
            <a:r>
              <a:rPr lang="de-DE" dirty="0" err="1"/>
              <a:t>of</a:t>
            </a:r>
            <a:r>
              <a:rPr lang="de-DE" dirty="0"/>
              <a:t> Contents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F12E3257-D80F-0A33-5A30-6BF164321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3500" indent="-571500">
              <a:buAutoNum type="romanUcPeriod"/>
            </a:pPr>
            <a:r>
              <a:rPr lang="de-DE" dirty="0" err="1"/>
              <a:t>Objective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DE" dirty="0"/>
          </a:p>
          <a:p>
            <a:pPr marL="643500" indent="-571500">
              <a:buAutoNum type="romanUcPeriod"/>
            </a:pPr>
            <a:r>
              <a:rPr lang="de-DE" dirty="0"/>
              <a:t>Stakeholders </a:t>
            </a:r>
            <a:r>
              <a:rPr lang="de-DE" dirty="0" smtClean="0"/>
              <a:t>in </a:t>
            </a:r>
            <a:r>
              <a:rPr lang="de-DE" dirty="0" err="1" smtClean="0"/>
              <a:t>succession</a:t>
            </a:r>
            <a:r>
              <a:rPr lang="de-DE" dirty="0" smtClean="0"/>
              <a:t> </a:t>
            </a:r>
            <a:r>
              <a:rPr lang="de-DE" dirty="0" err="1"/>
              <a:t>law</a:t>
            </a:r>
            <a:endParaRPr lang="de-AT" dirty="0"/>
          </a:p>
          <a:p>
            <a:pPr marL="781200" lvl="1" indent="-457200">
              <a:buAutoNum type="alphaUcPeriod"/>
            </a:pPr>
            <a:r>
              <a:rPr lang="de-AT" dirty="0" err="1"/>
              <a:t>Owner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estate</a:t>
            </a:r>
            <a:r>
              <a:rPr lang="de-AT" dirty="0"/>
              <a:t> (</a:t>
            </a:r>
            <a:r>
              <a:rPr lang="de-AT" dirty="0" err="1"/>
              <a:t>testator</a:t>
            </a:r>
            <a:r>
              <a:rPr lang="de-AT" dirty="0"/>
              <a:t>)</a:t>
            </a:r>
          </a:p>
          <a:p>
            <a:pPr marL="781200" lvl="1" indent="-457200">
              <a:buAutoNum type="alphaUcPeriod"/>
            </a:pPr>
            <a:r>
              <a:rPr lang="de-AT" dirty="0" err="1"/>
              <a:t>Heirs</a:t>
            </a:r>
            <a:r>
              <a:rPr lang="de-AT" dirty="0"/>
              <a:t> and </a:t>
            </a:r>
            <a:r>
              <a:rPr lang="de-AT" dirty="0" err="1"/>
              <a:t>legatees</a:t>
            </a:r>
            <a:endParaRPr lang="de-AT" dirty="0"/>
          </a:p>
          <a:p>
            <a:pPr marL="781200" lvl="1" indent="-457200">
              <a:buAutoNum type="alphaUcPeriod"/>
            </a:pPr>
            <a:r>
              <a:rPr lang="de-AT" dirty="0" err="1"/>
              <a:t>Persons</a:t>
            </a:r>
            <a:r>
              <a:rPr lang="de-AT" dirty="0"/>
              <a:t> </a:t>
            </a:r>
            <a:r>
              <a:rPr lang="de-AT" dirty="0" err="1"/>
              <a:t>entitled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a </a:t>
            </a:r>
            <a:r>
              <a:rPr lang="de-AT" dirty="0" err="1"/>
              <a:t>compulsory</a:t>
            </a:r>
            <a:r>
              <a:rPr lang="de-AT" dirty="0"/>
              <a:t> </a:t>
            </a:r>
            <a:r>
              <a:rPr lang="de-AT" dirty="0" err="1"/>
              <a:t>share</a:t>
            </a:r>
            <a:endParaRPr lang="de-AT" dirty="0"/>
          </a:p>
          <a:p>
            <a:pPr marL="781200" lvl="1" indent="-457200">
              <a:buAutoNum type="alphaUcPeriod"/>
            </a:pPr>
            <a:r>
              <a:rPr lang="de-AT" dirty="0" err="1"/>
              <a:t>Creditors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deceased</a:t>
            </a:r>
            <a:endParaRPr lang="de-AT" dirty="0"/>
          </a:p>
          <a:p>
            <a:pPr marL="781200" lvl="1" indent="-457200">
              <a:buAutoNum type="alphaUcPeriod"/>
            </a:pPr>
            <a:r>
              <a:rPr lang="de-AT" dirty="0"/>
              <a:t>General </a:t>
            </a:r>
            <a:r>
              <a:rPr lang="de-AT" dirty="0" err="1"/>
              <a:t>public</a:t>
            </a:r>
            <a:endParaRPr lang="de-AT" dirty="0"/>
          </a:p>
          <a:p>
            <a:pPr marL="529200" indent="-457200">
              <a:buAutoNum type="romanUcPeriod"/>
            </a:pPr>
            <a:r>
              <a:rPr lang="de-DE" dirty="0" err="1"/>
              <a:t>Principles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DE" dirty="0"/>
          </a:p>
          <a:p>
            <a:pPr marL="529200" indent="-457200">
              <a:buAutoNum type="romanUcPeriod"/>
            </a:pPr>
            <a:r>
              <a:rPr lang="de-DE" dirty="0"/>
              <a:t>Basic </a:t>
            </a:r>
            <a:r>
              <a:rPr lang="de-DE" dirty="0" err="1"/>
              <a:t>elements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foundation</a:t>
            </a:r>
            <a:endParaRPr lang="de-DE" dirty="0"/>
          </a:p>
          <a:p>
            <a:pPr marL="529200" indent="-457200">
              <a:buAutoNum type="romanUcPeriod"/>
            </a:pPr>
            <a:r>
              <a:rPr lang="de-DE" dirty="0"/>
              <a:t>Foundations and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DE" dirty="0"/>
          </a:p>
          <a:p>
            <a:pPr marL="529200" indent="-457200">
              <a:buAutoNum type="romanUcPeriod"/>
            </a:pPr>
            <a:r>
              <a:rPr lang="de-DE" dirty="0" err="1"/>
              <a:t>Conclusion</a:t>
            </a: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F7F3DE6-689B-420B-C5F7-159532D6AE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91AF70E-5269-1DDD-F13D-5A95A64143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585951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BC02FC7E-411B-2B7E-DA7D-DA494A1CC3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FDB336A-9C1E-F302-186D-E8B3BA502F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20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DC7AA6A-1060-CD8F-B85E-9A4DF32EF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II.E. General </a:t>
            </a:r>
            <a:r>
              <a:rPr lang="de-DE" dirty="0" err="1"/>
              <a:t>public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C683A901-B231-A5BC-E982-6281EF19F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Swiss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(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</a:t>
            </a:r>
            <a:r>
              <a:rPr lang="de-DE" dirty="0" err="1"/>
              <a:t>discussed</a:t>
            </a:r>
            <a:r>
              <a:rPr lang="de-DE" dirty="0"/>
              <a:t>):</a:t>
            </a:r>
          </a:p>
          <a:p>
            <a:pPr lvl="1"/>
            <a:r>
              <a:rPr lang="de-DE" dirty="0"/>
              <a:t>Special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all </a:t>
            </a:r>
            <a:r>
              <a:rPr lang="de-DE" dirty="0" err="1"/>
              <a:t>businesses</a:t>
            </a:r>
            <a:endParaRPr lang="de-DE" dirty="0"/>
          </a:p>
          <a:p>
            <a:pPr lvl="1"/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heirs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succeed</a:t>
            </a:r>
            <a:r>
              <a:rPr lang="de-DE" dirty="0"/>
              <a:t> </a:t>
            </a:r>
            <a:r>
              <a:rPr lang="de-DE" dirty="0" err="1"/>
              <a:t>into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business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not </a:t>
            </a:r>
            <a:r>
              <a:rPr lang="de-DE" dirty="0" err="1"/>
              <a:t>otherwise</a:t>
            </a:r>
            <a:r>
              <a:rPr lang="de-DE" dirty="0"/>
              <a:t> </a:t>
            </a:r>
            <a:r>
              <a:rPr lang="de-DE" dirty="0" err="1"/>
              <a:t>directed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testator</a:t>
            </a:r>
            <a:endParaRPr lang="de-DE" dirty="0"/>
          </a:p>
          <a:p>
            <a:pPr lvl="1"/>
            <a:r>
              <a:rPr lang="de-DE" dirty="0" err="1"/>
              <a:t>payment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heirs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suspended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required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lack </a:t>
            </a:r>
            <a:r>
              <a:rPr lang="de-DE" dirty="0" err="1"/>
              <a:t>of</a:t>
            </a:r>
            <a:r>
              <a:rPr lang="de-DE" dirty="0"/>
              <a:t> liquid </a:t>
            </a:r>
            <a:r>
              <a:rPr lang="de-DE" dirty="0" err="1"/>
              <a:t>funds</a:t>
            </a:r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marL="324000" lvl="1" indent="0">
              <a:buNone/>
            </a:pPr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579962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7C2EA687-3734-8402-61C7-2D32D5A307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9CA7684-F56A-2D18-B0E7-D2CF58907C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21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74D0BF4-815E-3B78-E79B-573353586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III. </a:t>
            </a:r>
            <a:r>
              <a:rPr lang="de-DE" dirty="0" err="1"/>
              <a:t>Principles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AE01CDE-1511-0219-A2BB-C639E0FA8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Substantive </a:t>
            </a:r>
            <a:r>
              <a:rPr lang="de-DE" dirty="0" err="1"/>
              <a:t>law</a:t>
            </a:r>
            <a:r>
              <a:rPr lang="de-DE" dirty="0"/>
              <a:t>:</a:t>
            </a:r>
          </a:p>
          <a:p>
            <a:pPr lvl="1"/>
            <a:r>
              <a:rPr lang="de-DE" dirty="0" err="1"/>
              <a:t>Testimentory</a:t>
            </a:r>
            <a:r>
              <a:rPr lang="de-DE" dirty="0"/>
              <a:t> </a:t>
            </a:r>
            <a:r>
              <a:rPr lang="de-DE" dirty="0" err="1"/>
              <a:t>freedom</a:t>
            </a:r>
            <a:r>
              <a:rPr lang="de-DE" dirty="0"/>
              <a:t> (private </a:t>
            </a:r>
            <a:r>
              <a:rPr lang="de-DE" dirty="0" err="1"/>
              <a:t>autonomy</a:t>
            </a:r>
            <a:r>
              <a:rPr lang="de-DE" dirty="0"/>
              <a:t>)	</a:t>
            </a:r>
          </a:p>
          <a:p>
            <a:pPr lvl="1"/>
            <a:r>
              <a:rPr lang="de-DE" dirty="0"/>
              <a:t>Family </a:t>
            </a:r>
            <a:r>
              <a:rPr lang="de-DE" dirty="0" err="1"/>
              <a:t>succession</a:t>
            </a:r>
            <a:endParaRPr lang="de-DE" dirty="0"/>
          </a:p>
          <a:p>
            <a:pPr lvl="2"/>
            <a:r>
              <a:rPr lang="de-DE" dirty="0" err="1"/>
              <a:t>Intestate</a:t>
            </a:r>
            <a:r>
              <a:rPr lang="de-DE" dirty="0"/>
              <a:t> </a:t>
            </a:r>
            <a:r>
              <a:rPr lang="de-DE" dirty="0" err="1"/>
              <a:t>succession</a:t>
            </a:r>
            <a:endParaRPr lang="de-DE" dirty="0"/>
          </a:p>
          <a:p>
            <a:pPr lvl="2"/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shares</a:t>
            </a:r>
            <a:endParaRPr lang="de-DE" dirty="0"/>
          </a:p>
          <a:p>
            <a:pPr lvl="1"/>
            <a:r>
              <a:rPr lang="de-DE" dirty="0" err="1"/>
              <a:t>Protection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general</a:t>
            </a:r>
            <a:r>
              <a:rPr lang="de-DE" dirty="0"/>
              <a:t> </a:t>
            </a:r>
            <a:r>
              <a:rPr lang="de-DE" dirty="0" err="1"/>
              <a:t>public</a:t>
            </a:r>
            <a:r>
              <a:rPr lang="de-DE" dirty="0"/>
              <a:t> </a:t>
            </a:r>
            <a:r>
              <a:rPr lang="de-DE" dirty="0" err="1"/>
              <a:t>interests</a:t>
            </a:r>
            <a:endParaRPr lang="de-DE" dirty="0"/>
          </a:p>
          <a:p>
            <a:r>
              <a:rPr lang="de-DE" dirty="0" err="1"/>
              <a:t>Procedural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DE" dirty="0"/>
          </a:p>
          <a:p>
            <a:pPr lvl="1"/>
            <a:r>
              <a:rPr lang="de-DE" dirty="0"/>
              <a:t>Universal </a:t>
            </a:r>
            <a:r>
              <a:rPr lang="de-DE" dirty="0" err="1"/>
              <a:t>succession</a:t>
            </a:r>
            <a:endParaRPr lang="de-DE" dirty="0"/>
          </a:p>
          <a:p>
            <a:pPr lvl="1"/>
            <a:r>
              <a:rPr lang="de-DE" dirty="0" err="1"/>
              <a:t>entire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transferred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heirs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event</a:t>
            </a:r>
            <a:r>
              <a:rPr lang="de-DE" dirty="0"/>
              <a:t> (</a:t>
            </a:r>
            <a:r>
              <a:rPr lang="de-DE" dirty="0" err="1"/>
              <a:t>death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owner</a:t>
            </a:r>
            <a:r>
              <a:rPr lang="de-DE" dirty="0"/>
              <a:t>) </a:t>
            </a:r>
            <a:r>
              <a:rPr lang="de-DE" dirty="0" err="1"/>
              <a:t>or</a:t>
            </a:r>
            <a:r>
              <a:rPr lang="de-DE" dirty="0"/>
              <a:t> legal </a:t>
            </a:r>
            <a:r>
              <a:rPr lang="de-DE" dirty="0" err="1"/>
              <a:t>act</a:t>
            </a:r>
            <a:r>
              <a:rPr lang="de-DE" dirty="0"/>
              <a:t> (</a:t>
            </a:r>
            <a:r>
              <a:rPr lang="de-DE" dirty="0" err="1"/>
              <a:t>court</a:t>
            </a:r>
            <a:r>
              <a:rPr lang="de-DE" dirty="0"/>
              <a:t> </a:t>
            </a:r>
            <a:r>
              <a:rPr lang="de-DE" dirty="0" err="1"/>
              <a:t>decision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„</a:t>
            </a:r>
            <a:r>
              <a:rPr lang="de-DE" dirty="0" err="1"/>
              <a:t>take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leave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“: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cherry</a:t>
            </a:r>
            <a:r>
              <a:rPr lang="de-DE" dirty="0"/>
              <a:t> </a:t>
            </a:r>
            <a:r>
              <a:rPr lang="de-DE" dirty="0" err="1"/>
              <a:t>picking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heirs</a:t>
            </a:r>
            <a:endParaRPr lang="de-DE" dirty="0"/>
          </a:p>
          <a:p>
            <a:pPr lvl="1"/>
            <a:r>
              <a:rPr lang="de-DE" dirty="0"/>
              <a:t>Universal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mandatory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: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opting</a:t>
            </a:r>
            <a:r>
              <a:rPr lang="de-DE" dirty="0"/>
              <a:t> out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testament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68733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D60E7DDA-EE6E-D3D9-FEFD-575C3A13A1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3A0A252-9592-2FE8-8DD3-8D5823A73A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22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7F77071-4FBE-386C-BE35-E8121A7CF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IV. Basic </a:t>
            </a:r>
            <a:r>
              <a:rPr lang="de-DE" dirty="0" err="1"/>
              <a:t>elements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foundation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0AC278D6-22AE-26F9-60D7-DC1EE38CD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Legal </a:t>
            </a:r>
            <a:r>
              <a:rPr lang="de-DE" dirty="0" err="1"/>
              <a:t>person</a:t>
            </a:r>
            <a:r>
              <a:rPr lang="de-DE" dirty="0"/>
              <a:t>, but not a </a:t>
            </a:r>
            <a:r>
              <a:rPr lang="de-DE" dirty="0" err="1"/>
              <a:t>corporation</a:t>
            </a:r>
            <a:endParaRPr lang="de-DE" dirty="0"/>
          </a:p>
          <a:p>
            <a:r>
              <a:rPr lang="de-DE" dirty="0" err="1"/>
              <a:t>Difference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and </a:t>
            </a:r>
            <a:r>
              <a:rPr lang="de-DE" dirty="0" err="1"/>
              <a:t>corporation</a:t>
            </a:r>
            <a:endParaRPr lang="de-DE" dirty="0"/>
          </a:p>
          <a:p>
            <a:pPr lvl="1"/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not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members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shareholders</a:t>
            </a:r>
            <a:endParaRPr lang="de-DE" dirty="0"/>
          </a:p>
          <a:p>
            <a:r>
              <a:rPr lang="de-DE" i="1" dirty="0"/>
              <a:t>Essentialia negotii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foundation</a:t>
            </a:r>
            <a:endParaRPr lang="de-DE" dirty="0"/>
          </a:p>
          <a:p>
            <a:pPr lvl="1"/>
            <a:r>
              <a:rPr lang="de-DE" dirty="0"/>
              <a:t>Intention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establish</a:t>
            </a:r>
            <a:r>
              <a:rPr lang="de-DE" dirty="0"/>
              <a:t> a </a:t>
            </a:r>
            <a:r>
              <a:rPr lang="de-DE" dirty="0" err="1"/>
              <a:t>foundation</a:t>
            </a:r>
            <a:endParaRPr lang="de-DE" dirty="0"/>
          </a:p>
          <a:p>
            <a:pPr lvl="1"/>
            <a:r>
              <a:rPr lang="de-DE" dirty="0"/>
              <a:t>Definition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purpose</a:t>
            </a:r>
            <a:r>
              <a:rPr lang="de-DE" dirty="0"/>
              <a:t> (</a:t>
            </a:r>
            <a:r>
              <a:rPr lang="de-DE" dirty="0" err="1"/>
              <a:t>welfare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public</a:t>
            </a:r>
            <a:r>
              <a:rPr lang="de-DE" dirty="0"/>
              <a:t> </a:t>
            </a:r>
            <a:r>
              <a:rPr lang="de-DE" dirty="0" err="1"/>
              <a:t>benefit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beneficiaries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Endowment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assets</a:t>
            </a:r>
            <a:endParaRPr lang="de-DE" dirty="0"/>
          </a:p>
          <a:p>
            <a:r>
              <a:rPr lang="de-DE" dirty="0" err="1"/>
              <a:t>Some</a:t>
            </a:r>
            <a:r>
              <a:rPr lang="de-DE" dirty="0"/>
              <a:t> </a:t>
            </a:r>
            <a:r>
              <a:rPr lang="de-DE" dirty="0" err="1"/>
              <a:t>jurisdictions</a:t>
            </a:r>
            <a:r>
              <a:rPr lang="de-DE" dirty="0"/>
              <a:t> </a:t>
            </a:r>
            <a:r>
              <a:rPr lang="de-DE" dirty="0" err="1"/>
              <a:t>allow</a:t>
            </a:r>
            <a:r>
              <a:rPr lang="de-DE" dirty="0"/>
              <a:t> </a:t>
            </a:r>
            <a:r>
              <a:rPr lang="de-DE" dirty="0" err="1"/>
              <a:t>foundations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combined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elements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corporation</a:t>
            </a:r>
            <a:endParaRPr lang="de-DE" dirty="0"/>
          </a:p>
          <a:p>
            <a:pPr lvl="1"/>
            <a:r>
              <a:rPr lang="de-DE" dirty="0"/>
              <a:t>e.g. </a:t>
            </a:r>
            <a:r>
              <a:rPr lang="de-DE" dirty="0" err="1"/>
              <a:t>founder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reserve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right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statutes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even</a:t>
            </a:r>
            <a:r>
              <a:rPr lang="de-DE" dirty="0"/>
              <a:t> </a:t>
            </a:r>
            <a:r>
              <a:rPr lang="de-DE" dirty="0" err="1"/>
              <a:t>terminate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endParaRPr lang="de-DE" dirty="0"/>
          </a:p>
          <a:p>
            <a:pPr lvl="1"/>
            <a:r>
              <a:rPr lang="de-DE" dirty="0" err="1"/>
              <a:t>comes</a:t>
            </a:r>
            <a:r>
              <a:rPr lang="de-DE" dirty="0"/>
              <a:t> </a:t>
            </a:r>
            <a:r>
              <a:rPr lang="de-DE" dirty="0" err="1"/>
              <a:t>close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single-</a:t>
            </a:r>
            <a:r>
              <a:rPr lang="de-DE" dirty="0" err="1"/>
              <a:t>member</a:t>
            </a:r>
            <a:r>
              <a:rPr lang="de-DE" dirty="0"/>
              <a:t> </a:t>
            </a:r>
            <a:r>
              <a:rPr lang="de-DE" dirty="0" err="1"/>
              <a:t>corporation</a:t>
            </a:r>
            <a:endParaRPr lang="de-DE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65978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3D1318E7-F804-4254-4C6B-8FB557EB84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34E4BE2-2D10-48E4-97FE-0ADEFB5414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23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2241EDD2-7CE8-4DD9-1C97-C5098AB0C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V. </a:t>
            </a:r>
            <a:r>
              <a:rPr lang="de-DE" dirty="0" err="1"/>
              <a:t>Foundation</a:t>
            </a:r>
            <a:r>
              <a:rPr lang="de-DE" dirty="0"/>
              <a:t> and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24D7CAB6-6B19-ECF8-2CB9-D5DE9405F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Depending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jurisdiction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broader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narrower</a:t>
            </a:r>
            <a:endParaRPr lang="de-DE" dirty="0"/>
          </a:p>
          <a:p>
            <a:r>
              <a:rPr lang="de-AT" dirty="0" err="1"/>
              <a:t>foundation</a:t>
            </a:r>
            <a:r>
              <a:rPr lang="de-AT" dirty="0"/>
              <a:t> </a:t>
            </a:r>
            <a:r>
              <a:rPr lang="de-AT" dirty="0" err="1"/>
              <a:t>may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restricted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public</a:t>
            </a:r>
            <a:r>
              <a:rPr lang="de-AT" dirty="0"/>
              <a:t> </a:t>
            </a:r>
            <a:r>
              <a:rPr lang="de-AT" dirty="0" err="1"/>
              <a:t>benefit</a:t>
            </a:r>
            <a:r>
              <a:rPr lang="de-AT" dirty="0"/>
              <a:t> </a:t>
            </a:r>
            <a:r>
              <a:rPr lang="de-AT" dirty="0" err="1"/>
              <a:t>purposes</a:t>
            </a:r>
            <a:r>
              <a:rPr lang="de-AT" dirty="0"/>
              <a:t> (like </a:t>
            </a:r>
            <a:r>
              <a:rPr lang="de-AT" dirty="0" err="1"/>
              <a:t>sponsoring</a:t>
            </a:r>
            <a:r>
              <a:rPr lang="de-AT" dirty="0"/>
              <a:t> </a:t>
            </a:r>
            <a:r>
              <a:rPr lang="de-AT" dirty="0" err="1"/>
              <a:t>scientific</a:t>
            </a:r>
            <a:r>
              <a:rPr lang="de-AT" dirty="0"/>
              <a:t> </a:t>
            </a:r>
            <a:r>
              <a:rPr lang="de-AT" dirty="0" err="1"/>
              <a:t>projects</a:t>
            </a:r>
            <a:r>
              <a:rPr lang="de-AT" dirty="0"/>
              <a:t>, </a:t>
            </a:r>
            <a:r>
              <a:rPr lang="de-AT" dirty="0" err="1"/>
              <a:t>running</a:t>
            </a:r>
            <a:r>
              <a:rPr lang="de-AT" dirty="0"/>
              <a:t> a </a:t>
            </a:r>
            <a:r>
              <a:rPr lang="de-AT" dirty="0" err="1"/>
              <a:t>museums</a:t>
            </a:r>
            <a:r>
              <a:rPr lang="de-AT" dirty="0"/>
              <a:t>, </a:t>
            </a:r>
            <a:r>
              <a:rPr lang="de-AT" dirty="0" err="1"/>
              <a:t>supporting</a:t>
            </a:r>
            <a:r>
              <a:rPr lang="de-AT" dirty="0"/>
              <a:t> </a:t>
            </a:r>
            <a:r>
              <a:rPr lang="de-AT" dirty="0" err="1"/>
              <a:t>homeless</a:t>
            </a:r>
            <a:r>
              <a:rPr lang="de-AT" dirty="0"/>
              <a:t> </a:t>
            </a:r>
            <a:r>
              <a:rPr lang="de-AT" dirty="0" err="1"/>
              <a:t>people</a:t>
            </a:r>
            <a:r>
              <a:rPr lang="de-AT" dirty="0"/>
              <a:t> </a:t>
            </a:r>
            <a:r>
              <a:rPr lang="de-AT" dirty="0" err="1"/>
              <a:t>or</a:t>
            </a:r>
            <a:r>
              <a:rPr lang="de-AT" dirty="0"/>
              <a:t> </a:t>
            </a:r>
            <a:r>
              <a:rPr lang="de-AT" dirty="0" err="1"/>
              <a:t>refugess</a:t>
            </a:r>
            <a:r>
              <a:rPr lang="de-AT" dirty="0"/>
              <a:t> </a:t>
            </a:r>
            <a:r>
              <a:rPr lang="de-AT" dirty="0" err="1"/>
              <a:t>etc</a:t>
            </a:r>
            <a:r>
              <a:rPr lang="de-AT" dirty="0"/>
              <a:t>)</a:t>
            </a:r>
          </a:p>
          <a:p>
            <a:r>
              <a:rPr lang="de-AT" dirty="0" err="1"/>
              <a:t>foundation</a:t>
            </a:r>
            <a:r>
              <a:rPr lang="de-AT" dirty="0"/>
              <a:t> </a:t>
            </a:r>
            <a:r>
              <a:rPr lang="de-AT" dirty="0" err="1"/>
              <a:t>may</a:t>
            </a:r>
            <a:r>
              <a:rPr lang="de-AT" dirty="0"/>
              <a:t> also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allowed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promote private </a:t>
            </a:r>
            <a:r>
              <a:rPr lang="de-AT" dirty="0" err="1"/>
              <a:t>purposes</a:t>
            </a:r>
            <a:endParaRPr lang="de-AT" dirty="0"/>
          </a:p>
          <a:p>
            <a:pPr lvl="1"/>
            <a:r>
              <a:rPr lang="de-AT" dirty="0"/>
              <a:t>e.g. „</a:t>
            </a:r>
            <a:r>
              <a:rPr lang="de-AT" dirty="0" err="1"/>
              <a:t>family</a:t>
            </a:r>
            <a:r>
              <a:rPr lang="de-AT" dirty="0"/>
              <a:t> </a:t>
            </a:r>
            <a:r>
              <a:rPr lang="de-AT" dirty="0" err="1"/>
              <a:t>foundation</a:t>
            </a:r>
            <a:r>
              <a:rPr lang="de-AT" dirty="0"/>
              <a:t>“: </a:t>
            </a:r>
            <a:r>
              <a:rPr lang="de-AT" dirty="0" err="1"/>
              <a:t>purpose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a </a:t>
            </a:r>
            <a:r>
              <a:rPr lang="de-AT" dirty="0" err="1"/>
              <a:t>foundation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promote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welfare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founder</a:t>
            </a:r>
            <a:r>
              <a:rPr lang="de-AT" dirty="0"/>
              <a:t> </a:t>
            </a:r>
            <a:r>
              <a:rPr lang="de-AT" dirty="0" err="1"/>
              <a:t>itself</a:t>
            </a:r>
            <a:r>
              <a:rPr lang="de-AT" dirty="0"/>
              <a:t>, </a:t>
            </a:r>
            <a:r>
              <a:rPr lang="de-AT" dirty="0" err="1"/>
              <a:t>his</a:t>
            </a:r>
            <a:r>
              <a:rPr lang="de-AT" dirty="0"/>
              <a:t>/her </a:t>
            </a:r>
            <a:r>
              <a:rPr lang="de-AT" dirty="0" err="1"/>
              <a:t>family</a:t>
            </a:r>
            <a:r>
              <a:rPr lang="de-AT" dirty="0"/>
              <a:t> </a:t>
            </a:r>
            <a:r>
              <a:rPr lang="de-AT" dirty="0" err="1"/>
              <a:t>members</a:t>
            </a:r>
            <a:r>
              <a:rPr lang="de-AT" dirty="0"/>
              <a:t>, </a:t>
            </a:r>
            <a:r>
              <a:rPr lang="de-AT" dirty="0" err="1"/>
              <a:t>children</a:t>
            </a:r>
            <a:r>
              <a:rPr lang="de-AT" dirty="0"/>
              <a:t>, </a:t>
            </a:r>
            <a:r>
              <a:rPr lang="de-AT" dirty="0" err="1"/>
              <a:t>grandchildren</a:t>
            </a:r>
            <a:r>
              <a:rPr lang="de-AT" dirty="0"/>
              <a:t> </a:t>
            </a:r>
            <a:r>
              <a:rPr lang="de-AT" dirty="0" err="1"/>
              <a:t>etc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24570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ACB20D64-729F-A249-1D6F-8434F702BE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787B8A4-E4E8-AD90-4EBB-7D880D158F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24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89A705F-F4DE-992B-4C43-D9BCC7A1A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V. </a:t>
            </a:r>
            <a:r>
              <a:rPr lang="de-DE" dirty="0" err="1"/>
              <a:t>Foundation</a:t>
            </a:r>
            <a:r>
              <a:rPr lang="de-DE" dirty="0"/>
              <a:t> and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A5F881B-711E-17D1-F819-10CC68601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DE" dirty="0"/>
              <a:t>Family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accepted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certain</a:t>
            </a:r>
            <a:r>
              <a:rPr lang="de-DE" dirty="0"/>
              <a:t> </a:t>
            </a:r>
            <a:r>
              <a:rPr lang="de-DE" dirty="0" err="1"/>
              <a:t>conditions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restrictions</a:t>
            </a:r>
            <a:r>
              <a:rPr lang="de-DE" dirty="0"/>
              <a:t>:</a:t>
            </a:r>
          </a:p>
          <a:p>
            <a:pPr lvl="1"/>
            <a:r>
              <a:rPr lang="de-DE" dirty="0"/>
              <a:t>See Art 335 ZGB: </a:t>
            </a:r>
            <a:r>
              <a:rPr lang="de-DE" dirty="0" err="1"/>
              <a:t>family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cover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costs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education</a:t>
            </a:r>
            <a:r>
              <a:rPr lang="de-DE" dirty="0"/>
              <a:t>, </a:t>
            </a:r>
            <a:r>
              <a:rPr lang="de-DE" dirty="0" err="1"/>
              <a:t>endowment</a:t>
            </a:r>
            <a:r>
              <a:rPr lang="de-DE" dirty="0"/>
              <a:t> and support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family</a:t>
            </a:r>
            <a:r>
              <a:rPr lang="de-DE" dirty="0"/>
              <a:t> </a:t>
            </a:r>
            <a:r>
              <a:rPr lang="de-DE" dirty="0" err="1"/>
              <a:t>members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similar</a:t>
            </a:r>
            <a:r>
              <a:rPr lang="de-DE" dirty="0"/>
              <a:t> </a:t>
            </a:r>
            <a:r>
              <a:rPr lang="de-DE" dirty="0" err="1"/>
              <a:t>purposes</a:t>
            </a:r>
            <a:endParaRPr lang="de-DE" dirty="0"/>
          </a:p>
          <a:p>
            <a:pPr lvl="1"/>
            <a:r>
              <a:rPr lang="de-DE" dirty="0"/>
              <a:t>Austrian </a:t>
            </a:r>
            <a:r>
              <a:rPr lang="de-DE" dirty="0" err="1"/>
              <a:t>law</a:t>
            </a:r>
            <a:r>
              <a:rPr lang="de-DE" dirty="0"/>
              <a:t>, Liechtenstein </a:t>
            </a:r>
            <a:r>
              <a:rPr lang="de-DE" dirty="0" err="1"/>
              <a:t>law</a:t>
            </a:r>
            <a:r>
              <a:rPr lang="de-DE" dirty="0"/>
              <a:t>: </a:t>
            </a:r>
            <a:r>
              <a:rPr lang="de-DE" dirty="0" err="1"/>
              <a:t>family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open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transfer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assets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beneficiaries</a:t>
            </a:r>
            <a:r>
              <a:rPr lang="de-DE" dirty="0"/>
              <a:t> (</a:t>
            </a:r>
            <a:r>
              <a:rPr lang="de-DE" dirty="0" err="1"/>
              <a:t>whoever</a:t>
            </a:r>
            <a:r>
              <a:rPr lang="de-DE" dirty="0"/>
              <a:t>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)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restrictions</a:t>
            </a:r>
            <a:r>
              <a:rPr lang="de-DE" dirty="0"/>
              <a:t>  </a:t>
            </a:r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234353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7176770C-C234-C42E-E195-0E14AFD508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C77C047-A270-5DFA-4835-502EE94E68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25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0BD764A-82F2-AA49-F8D3-E1F865019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V. </a:t>
            </a:r>
            <a:r>
              <a:rPr lang="de-DE" dirty="0" err="1"/>
              <a:t>Foundation</a:t>
            </a:r>
            <a:r>
              <a:rPr lang="de-DE" dirty="0"/>
              <a:t> and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F7491ECB-7546-47BE-2EAA-EACD1DCCC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consequence</a:t>
            </a:r>
            <a:r>
              <a:rPr lang="de-DE" dirty="0"/>
              <a:t>: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broader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defined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better</a:t>
            </a:r>
            <a:r>
              <a:rPr lang="de-DE" dirty="0"/>
              <a:t> a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an </a:t>
            </a:r>
            <a:r>
              <a:rPr lang="de-DE" dirty="0" err="1"/>
              <a:t>instrument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an intergenerational </a:t>
            </a:r>
            <a:r>
              <a:rPr lang="de-DE" dirty="0" err="1"/>
              <a:t>transfer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wealth</a:t>
            </a:r>
            <a:endParaRPr lang="de-DE" dirty="0"/>
          </a:p>
          <a:p>
            <a:r>
              <a:rPr lang="de-DE" dirty="0" err="1"/>
              <a:t>foundations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serve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equivalent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will</a:t>
            </a:r>
          </a:p>
          <a:p>
            <a:pPr lvl="1"/>
            <a:r>
              <a:rPr lang="de-DE" dirty="0"/>
              <a:t>„will </a:t>
            </a:r>
            <a:r>
              <a:rPr lang="de-DE" dirty="0" err="1"/>
              <a:t>substitute</a:t>
            </a:r>
            <a:r>
              <a:rPr lang="de-DE" dirty="0"/>
              <a:t>“</a:t>
            </a:r>
          </a:p>
          <a:p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liberal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DE" dirty="0"/>
          </a:p>
          <a:p>
            <a:r>
              <a:rPr lang="de-DE" dirty="0" err="1"/>
              <a:t>foundations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circumvent</a:t>
            </a:r>
            <a:r>
              <a:rPr lang="de-DE" dirty="0"/>
              <a:t> </a:t>
            </a:r>
            <a:r>
              <a:rPr lang="de-DE" dirty="0" err="1"/>
              <a:t>restrictions</a:t>
            </a:r>
            <a:r>
              <a:rPr lang="de-DE" dirty="0"/>
              <a:t> and </a:t>
            </a:r>
            <a:r>
              <a:rPr lang="de-DE" dirty="0" err="1"/>
              <a:t>principles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DE" dirty="0"/>
          </a:p>
          <a:p>
            <a:r>
              <a:rPr lang="de-DE" dirty="0" err="1"/>
              <a:t>see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examples</a:t>
            </a:r>
            <a:r>
              <a:rPr lang="de-DE" dirty="0"/>
              <a:t> (</a:t>
            </a:r>
            <a:r>
              <a:rPr lang="de-DE" dirty="0" err="1"/>
              <a:t>based</a:t>
            </a:r>
            <a:r>
              <a:rPr lang="de-DE" dirty="0"/>
              <a:t> on Austrian </a:t>
            </a:r>
            <a:r>
              <a:rPr lang="de-DE" dirty="0" err="1"/>
              <a:t>law</a:t>
            </a:r>
            <a:r>
              <a:rPr lang="de-DE" dirty="0"/>
              <a:t>)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807257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38ADC109-20F4-8533-424D-A0CD014A66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6AB439B-0876-4483-A828-D226235E59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26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23630C3-2C09-E7DB-BE13-3D67E2EF9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V. </a:t>
            </a:r>
            <a:r>
              <a:rPr lang="de-DE" dirty="0" err="1"/>
              <a:t>Foundation</a:t>
            </a:r>
            <a:r>
              <a:rPr lang="de-DE" dirty="0"/>
              <a:t> and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CCA08790-2B6B-8906-6BDC-66CFCEF98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Example</a:t>
            </a:r>
            <a:r>
              <a:rPr lang="de-DE" dirty="0"/>
              <a:t> # 1:</a:t>
            </a:r>
          </a:p>
          <a:p>
            <a:pPr lvl="1"/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: 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heir</a:t>
            </a:r>
            <a:r>
              <a:rPr lang="de-DE" dirty="0"/>
              <a:t> </a:t>
            </a:r>
            <a:r>
              <a:rPr lang="de-DE" dirty="0" err="1"/>
              <a:t>must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chosen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testator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will; </a:t>
            </a:r>
            <a:r>
              <a:rPr lang="de-DE" dirty="0" err="1"/>
              <a:t>choice</a:t>
            </a:r>
            <a:r>
              <a:rPr lang="de-DE" dirty="0"/>
              <a:t> </a:t>
            </a:r>
            <a:r>
              <a:rPr lang="de-DE" dirty="0" err="1"/>
              <a:t>cannot</a:t>
            </a:r>
            <a:r>
              <a:rPr lang="de-DE" dirty="0"/>
              <a:t> not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left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someone</a:t>
            </a:r>
            <a:r>
              <a:rPr lang="de-DE" dirty="0"/>
              <a:t> </a:t>
            </a:r>
            <a:r>
              <a:rPr lang="de-DE" dirty="0" err="1"/>
              <a:t>else</a:t>
            </a:r>
            <a:r>
              <a:rPr lang="de-DE" dirty="0"/>
              <a:t> (§ 564 ABGB)</a:t>
            </a:r>
          </a:p>
          <a:p>
            <a:pPr lvl="1"/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: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founder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leave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board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decide</a:t>
            </a:r>
            <a:r>
              <a:rPr lang="de-DE" dirty="0"/>
              <a:t> upon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beneficiaries</a:t>
            </a:r>
            <a:r>
              <a:rPr lang="de-DE" dirty="0"/>
              <a:t> (</a:t>
            </a:r>
            <a:r>
              <a:rPr lang="de-DE" dirty="0" err="1"/>
              <a:t>within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defined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)</a:t>
            </a:r>
          </a:p>
          <a:p>
            <a:r>
              <a:rPr lang="de-DE" dirty="0" err="1"/>
              <a:t>Example</a:t>
            </a:r>
            <a:r>
              <a:rPr lang="de-DE" dirty="0"/>
              <a:t> # 2:</a:t>
            </a:r>
          </a:p>
          <a:p>
            <a:pPr lvl="1"/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: </a:t>
            </a:r>
            <a:r>
              <a:rPr lang="de-DE" dirty="0" err="1"/>
              <a:t>agreement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 („Erbvertrag“)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concluded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spouses</a:t>
            </a:r>
            <a:r>
              <a:rPr lang="de-DE" dirty="0"/>
              <a:t> and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cover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three</a:t>
            </a:r>
            <a:r>
              <a:rPr lang="de-DE" dirty="0"/>
              <a:t> </a:t>
            </a:r>
            <a:r>
              <a:rPr lang="de-DE" dirty="0" err="1"/>
              <a:t>fourths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(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must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left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disposition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testament</a:t>
            </a:r>
            <a:r>
              <a:rPr lang="de-DE" dirty="0"/>
              <a:t>)</a:t>
            </a:r>
          </a:p>
          <a:p>
            <a:pPr lvl="1"/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: </a:t>
            </a:r>
            <a:r>
              <a:rPr lang="de-DE" dirty="0" err="1"/>
              <a:t>no</a:t>
            </a:r>
            <a:r>
              <a:rPr lang="de-DE" dirty="0"/>
              <a:t> such </a:t>
            </a:r>
            <a:r>
              <a:rPr lang="de-DE" dirty="0" err="1"/>
              <a:t>restrictions</a:t>
            </a:r>
            <a:r>
              <a:rPr lang="de-DE" dirty="0"/>
              <a:t> </a:t>
            </a:r>
            <a:r>
              <a:rPr lang="de-DE" dirty="0" err="1"/>
              <a:t>exist</a:t>
            </a:r>
            <a:r>
              <a:rPr lang="de-DE" dirty="0"/>
              <a:t>.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established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(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even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) </a:t>
            </a:r>
            <a:r>
              <a:rPr lang="de-DE" dirty="0" err="1"/>
              <a:t>people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beneficiaries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entire</a:t>
            </a:r>
            <a:r>
              <a:rPr lang="de-DE" dirty="0"/>
              <a:t> </a:t>
            </a:r>
            <a:r>
              <a:rPr lang="de-DE" dirty="0" err="1"/>
              <a:t>assets</a:t>
            </a:r>
            <a:r>
              <a:rPr lang="de-DE" dirty="0"/>
              <a:t> </a:t>
            </a:r>
            <a:r>
              <a:rPr lang="de-DE" dirty="0" err="1"/>
              <a:t>transferred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upon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death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founder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66262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EA31D7AA-2643-5CDA-0140-3F7EA937E4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7E3C53D-24F5-0E2E-721E-99D6C583D5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27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15576BD-E0AD-7BB4-B21D-CDEB0338C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V. </a:t>
            </a:r>
            <a:r>
              <a:rPr lang="de-DE" dirty="0" err="1"/>
              <a:t>Foundation</a:t>
            </a:r>
            <a:r>
              <a:rPr lang="de-DE" dirty="0"/>
              <a:t> and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3C0C5A69-871A-0843-5E23-9307D7311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Example</a:t>
            </a:r>
            <a:r>
              <a:rPr lang="de-DE" dirty="0"/>
              <a:t> # 3:</a:t>
            </a:r>
          </a:p>
          <a:p>
            <a:pPr lvl="1"/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: </a:t>
            </a:r>
            <a:r>
              <a:rPr lang="de-DE" dirty="0" err="1"/>
              <a:t>gifts</a:t>
            </a:r>
            <a:r>
              <a:rPr lang="de-DE" dirty="0"/>
              <a:t> </a:t>
            </a:r>
            <a:r>
              <a:rPr lang="de-DE" dirty="0" err="1"/>
              <a:t>made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person</a:t>
            </a:r>
            <a:r>
              <a:rPr lang="de-DE" dirty="0"/>
              <a:t> </a:t>
            </a:r>
            <a:r>
              <a:rPr lang="de-DE" dirty="0" err="1"/>
              <a:t>who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DE" dirty="0"/>
              <a:t> </a:t>
            </a:r>
            <a:r>
              <a:rPr lang="de-DE" dirty="0" err="1"/>
              <a:t>lead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augmentation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shares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made</a:t>
            </a:r>
            <a:r>
              <a:rPr lang="de-DE" dirty="0"/>
              <a:t> </a:t>
            </a:r>
            <a:r>
              <a:rPr lang="de-DE" dirty="0" err="1"/>
              <a:t>within</a:t>
            </a:r>
            <a:r>
              <a:rPr lang="de-DE" dirty="0"/>
              <a:t>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years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death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owner</a:t>
            </a:r>
            <a:endParaRPr lang="de-DE" dirty="0"/>
          </a:p>
          <a:p>
            <a:pPr lvl="1"/>
            <a:r>
              <a:rPr lang="de-DE" dirty="0" err="1"/>
              <a:t>gifts</a:t>
            </a:r>
            <a:r>
              <a:rPr lang="de-DE" dirty="0"/>
              <a:t> </a:t>
            </a:r>
            <a:r>
              <a:rPr lang="de-DE" dirty="0" err="1"/>
              <a:t>made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person</a:t>
            </a:r>
            <a:r>
              <a:rPr lang="de-DE" dirty="0"/>
              <a:t>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DE" dirty="0"/>
              <a:t> </a:t>
            </a:r>
            <a:r>
              <a:rPr lang="de-DE" dirty="0" err="1"/>
              <a:t>lead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augmentation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shares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made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time </a:t>
            </a: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death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owner</a:t>
            </a:r>
            <a:r>
              <a:rPr lang="de-DE" dirty="0"/>
              <a:t> (</a:t>
            </a:r>
            <a:r>
              <a:rPr lang="de-DE" dirty="0" err="1"/>
              <a:t>no</a:t>
            </a:r>
            <a:r>
              <a:rPr lang="de-DE" dirty="0"/>
              <a:t> time </a:t>
            </a:r>
            <a:r>
              <a:rPr lang="de-DE" dirty="0" err="1"/>
              <a:t>restriction</a:t>
            </a:r>
            <a:r>
              <a:rPr lang="de-DE" dirty="0"/>
              <a:t>)</a:t>
            </a:r>
          </a:p>
          <a:p>
            <a:pPr lvl="1"/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shares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avoided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transfering</a:t>
            </a:r>
            <a:r>
              <a:rPr lang="de-DE" dirty="0"/>
              <a:t> </a:t>
            </a:r>
            <a:r>
              <a:rPr lang="de-DE" dirty="0" err="1"/>
              <a:t>assets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foundation</a:t>
            </a:r>
            <a:r>
              <a:rPr lang="de-DE" dirty="0"/>
              <a:t>?</a:t>
            </a:r>
          </a:p>
          <a:p>
            <a:pPr lvl="1"/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</a:t>
            </a:r>
            <a:r>
              <a:rPr lang="de-DE" dirty="0"/>
              <a:t>: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year</a:t>
            </a:r>
            <a:r>
              <a:rPr lang="de-DE" dirty="0"/>
              <a:t> time </a:t>
            </a:r>
            <a:r>
              <a:rPr lang="de-DE" dirty="0" err="1"/>
              <a:t>period</a:t>
            </a:r>
            <a:r>
              <a:rPr lang="de-DE" dirty="0"/>
              <a:t> </a:t>
            </a:r>
            <a:r>
              <a:rPr lang="de-DE" dirty="0" err="1"/>
              <a:t>applies</a:t>
            </a:r>
            <a:endParaRPr lang="de-DE" dirty="0"/>
          </a:p>
          <a:p>
            <a:pPr lvl="1"/>
            <a:r>
              <a:rPr lang="de-DE" dirty="0" err="1"/>
              <a:t>however</a:t>
            </a:r>
            <a:r>
              <a:rPr lang="de-DE" dirty="0"/>
              <a:t>: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founder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reserved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right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teminate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statutes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fundamentally</a:t>
            </a:r>
            <a:r>
              <a:rPr lang="de-DE" dirty="0"/>
              <a:t>, </a:t>
            </a:r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year</a:t>
            </a:r>
            <a:r>
              <a:rPr lang="de-DE" dirty="0"/>
              <a:t> </a:t>
            </a:r>
            <a:r>
              <a:rPr lang="de-DE" dirty="0" err="1"/>
              <a:t>period</a:t>
            </a:r>
            <a:r>
              <a:rPr lang="de-DE" dirty="0"/>
              <a:t> will not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triggered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founder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not </a:t>
            </a:r>
            <a:r>
              <a:rPr lang="de-DE" dirty="0" err="1"/>
              <a:t>waived</a:t>
            </a:r>
            <a:r>
              <a:rPr lang="de-DE" dirty="0"/>
              <a:t> such </a:t>
            </a:r>
            <a:r>
              <a:rPr lang="de-DE" dirty="0" err="1"/>
              <a:t>rights</a:t>
            </a:r>
            <a:endParaRPr lang="de-DE" dirty="0"/>
          </a:p>
          <a:p>
            <a:pPr marL="324000" lvl="1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132753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3C30373-1A03-9DDA-B587-8E9BA3DD99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034DC77-3BD9-DC00-250A-C755FE3C0E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28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2F4FF1D6-E2F4-9B52-85CD-951DCD924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V. </a:t>
            </a:r>
            <a:r>
              <a:rPr lang="de-DE" dirty="0" err="1"/>
              <a:t>Foundation</a:t>
            </a:r>
            <a:r>
              <a:rPr lang="de-DE" dirty="0"/>
              <a:t> and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4C4A7A6-5A24-D3D3-E118-CEB6A9F16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DE" dirty="0" err="1"/>
              <a:t>Two</a:t>
            </a:r>
            <a:r>
              <a:rPr lang="de-DE" dirty="0"/>
              <a:t> </a:t>
            </a:r>
            <a:r>
              <a:rPr lang="de-DE" dirty="0" err="1"/>
              <a:t>years</a:t>
            </a:r>
            <a:r>
              <a:rPr lang="de-DE" dirty="0"/>
              <a:t> </a:t>
            </a:r>
            <a:r>
              <a:rPr lang="de-DE" dirty="0" err="1"/>
              <a:t>period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triggered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founder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given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</a:t>
            </a:r>
            <a:r>
              <a:rPr lang="de-DE" dirty="0" err="1"/>
              <a:t>ownership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assets</a:t>
            </a:r>
            <a:r>
              <a:rPr lang="de-DE" dirty="0"/>
              <a:t> </a:t>
            </a:r>
            <a:r>
              <a:rPr lang="de-DE" dirty="0" err="1"/>
              <a:t>transferred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irrevocably</a:t>
            </a:r>
            <a:r>
              <a:rPr lang="de-DE" dirty="0"/>
              <a:t> („</a:t>
            </a:r>
            <a:r>
              <a:rPr lang="de-DE" dirty="0" err="1"/>
              <a:t>asset</a:t>
            </a:r>
            <a:r>
              <a:rPr lang="de-DE" dirty="0"/>
              <a:t> </a:t>
            </a:r>
            <a:r>
              <a:rPr lang="de-DE" dirty="0" err="1"/>
              <a:t>sacrifice</a:t>
            </a:r>
            <a:r>
              <a:rPr lang="de-DE" dirty="0"/>
              <a:t> </a:t>
            </a:r>
            <a:r>
              <a:rPr lang="de-DE" dirty="0" err="1"/>
              <a:t>doctrine</a:t>
            </a:r>
            <a:r>
              <a:rPr lang="de-DE" dirty="0"/>
              <a:t>“)</a:t>
            </a:r>
          </a:p>
          <a:p>
            <a:pPr lvl="1"/>
            <a:endParaRPr lang="de-DE" dirty="0"/>
          </a:p>
          <a:p>
            <a:pPr lvl="1"/>
            <a:r>
              <a:rPr lang="de-DE" dirty="0" err="1"/>
              <a:t>Result</a:t>
            </a:r>
            <a:r>
              <a:rPr lang="de-DE" dirty="0"/>
              <a:t>: in </a:t>
            </a:r>
            <a:r>
              <a:rPr lang="de-DE" dirty="0" err="1"/>
              <a:t>theory</a:t>
            </a:r>
            <a:r>
              <a:rPr lang="de-DE" dirty="0"/>
              <a:t> </a:t>
            </a:r>
            <a:r>
              <a:rPr lang="de-DE" dirty="0" err="1"/>
              <a:t>good</a:t>
            </a:r>
            <a:r>
              <a:rPr lang="de-DE" dirty="0"/>
              <a:t> </a:t>
            </a:r>
            <a:r>
              <a:rPr lang="de-DE" dirty="0" err="1"/>
              <a:t>protection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shares</a:t>
            </a:r>
            <a:endParaRPr lang="de-DE" dirty="0"/>
          </a:p>
          <a:p>
            <a:pPr lvl="1"/>
            <a:r>
              <a:rPr lang="de-DE" dirty="0"/>
              <a:t>in </a:t>
            </a:r>
            <a:r>
              <a:rPr lang="de-DE" dirty="0" err="1"/>
              <a:t>practice</a:t>
            </a:r>
            <a:r>
              <a:rPr lang="de-DE" dirty="0"/>
              <a:t>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ways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avoid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augmentation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shares</a:t>
            </a:r>
            <a:endParaRPr lang="de-DE" dirty="0"/>
          </a:p>
          <a:p>
            <a:pPr lvl="1"/>
            <a:r>
              <a:rPr lang="de-DE" dirty="0" err="1"/>
              <a:t>founder</a:t>
            </a:r>
            <a:r>
              <a:rPr lang="de-DE" dirty="0"/>
              <a:t> </a:t>
            </a:r>
            <a:r>
              <a:rPr lang="de-DE" dirty="0" err="1"/>
              <a:t>reserves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right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terminate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consent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board</a:t>
            </a:r>
            <a:r>
              <a:rPr lang="de-DE" dirty="0"/>
              <a:t> </a:t>
            </a:r>
            <a:r>
              <a:rPr lang="de-DE" dirty="0" err="1"/>
              <a:t>whose</a:t>
            </a:r>
            <a:r>
              <a:rPr lang="de-DE" dirty="0"/>
              <a:t> </a:t>
            </a:r>
            <a:r>
              <a:rPr lang="de-DE" dirty="0" err="1"/>
              <a:t>member</a:t>
            </a:r>
            <a:r>
              <a:rPr lang="de-DE" dirty="0"/>
              <a:t> he </a:t>
            </a:r>
            <a:r>
              <a:rPr lang="de-DE" dirty="0" err="1"/>
              <a:t>had</a:t>
            </a:r>
            <a:r>
              <a:rPr lang="de-DE" dirty="0"/>
              <a:t> </a:t>
            </a:r>
            <a:r>
              <a:rPr lang="de-DE" dirty="0" err="1"/>
              <a:t>chosen</a:t>
            </a:r>
            <a:r>
              <a:rPr lang="de-DE" dirty="0"/>
              <a:t> </a:t>
            </a:r>
            <a:r>
              <a:rPr lang="de-DE" dirty="0" err="1"/>
              <a:t>before</a:t>
            </a:r>
            <a:endParaRPr lang="de-DE" dirty="0"/>
          </a:p>
          <a:p>
            <a:pPr lvl="1"/>
            <a:r>
              <a:rPr lang="de-DE" dirty="0" err="1"/>
              <a:t>founder</a:t>
            </a:r>
            <a:r>
              <a:rPr lang="de-DE" dirty="0"/>
              <a:t> </a:t>
            </a:r>
            <a:r>
              <a:rPr lang="de-DE" dirty="0" err="1"/>
              <a:t>did</a:t>
            </a:r>
            <a:r>
              <a:rPr lang="de-DE" dirty="0"/>
              <a:t> not </a:t>
            </a:r>
            <a:r>
              <a:rPr lang="de-DE" dirty="0" err="1"/>
              <a:t>reserve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right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terminate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change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statutes</a:t>
            </a:r>
            <a:r>
              <a:rPr lang="de-DE" dirty="0"/>
              <a:t> </a:t>
            </a:r>
            <a:r>
              <a:rPr lang="de-DE" dirty="0" err="1"/>
              <a:t>fundamentally</a:t>
            </a:r>
            <a:r>
              <a:rPr lang="de-DE" dirty="0"/>
              <a:t> but </a:t>
            </a:r>
            <a:r>
              <a:rPr lang="de-DE" dirty="0" err="1"/>
              <a:t>runs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factual</a:t>
            </a:r>
            <a:r>
              <a:rPr lang="de-DE" dirty="0"/>
              <a:t> </a:t>
            </a:r>
            <a:r>
              <a:rPr lang="de-DE" dirty="0" err="1"/>
              <a:t>organ</a:t>
            </a:r>
            <a:r>
              <a:rPr lang="de-DE" dirty="0"/>
              <a:t> (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board</a:t>
            </a:r>
            <a:r>
              <a:rPr lang="de-DE" dirty="0"/>
              <a:t> </a:t>
            </a:r>
            <a:r>
              <a:rPr lang="de-DE" dirty="0" err="1"/>
              <a:t>accepts</a:t>
            </a:r>
            <a:r>
              <a:rPr lang="de-DE" dirty="0"/>
              <a:t>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his</a:t>
            </a:r>
            <a:r>
              <a:rPr lang="de-DE" dirty="0"/>
              <a:t> </a:t>
            </a:r>
            <a:r>
              <a:rPr lang="de-DE" dirty="0" err="1"/>
              <a:t>decisions</a:t>
            </a:r>
            <a:r>
              <a:rPr lang="de-DE" dirty="0"/>
              <a:t>, </a:t>
            </a:r>
            <a:r>
              <a:rPr lang="de-DE" dirty="0" err="1"/>
              <a:t>authorizes</a:t>
            </a:r>
            <a:r>
              <a:rPr lang="de-DE" dirty="0"/>
              <a:t> </a:t>
            </a:r>
            <a:r>
              <a:rPr lang="de-DE" dirty="0" err="1"/>
              <a:t>him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manage and </a:t>
            </a:r>
            <a:r>
              <a:rPr lang="de-DE" dirty="0" err="1"/>
              <a:t>dispose</a:t>
            </a:r>
            <a:r>
              <a:rPr lang="de-DE" dirty="0"/>
              <a:t> </a:t>
            </a:r>
            <a:r>
              <a:rPr lang="de-DE" dirty="0" err="1"/>
              <a:t>over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assets</a:t>
            </a:r>
            <a:r>
              <a:rPr lang="de-DE" dirty="0"/>
              <a:t> </a:t>
            </a:r>
            <a:r>
              <a:rPr lang="de-DE" dirty="0" err="1"/>
              <a:t>etc</a:t>
            </a:r>
            <a:r>
              <a:rPr lang="de-DE" dirty="0"/>
              <a:t>)</a:t>
            </a:r>
          </a:p>
          <a:p>
            <a:pPr lvl="1"/>
            <a:endParaRPr lang="de-DE" dirty="0"/>
          </a:p>
          <a:p>
            <a:pPr lvl="1"/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challenge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protection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229777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AAEA7333-1911-9005-5CCA-367B7AACC32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D7B814A-C388-7401-9872-3F1186330D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29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2079FF05-4358-BD36-9FF4-984EAE51C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VI. </a:t>
            </a:r>
            <a:r>
              <a:rPr lang="de-DE" dirty="0" err="1"/>
              <a:t>Conclusion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58B22FF4-8C85-BBD9-0439-00479F7CF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Tensions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and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serve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equivalent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will</a:t>
            </a:r>
          </a:p>
          <a:p>
            <a:r>
              <a:rPr lang="de-DE" dirty="0" err="1"/>
              <a:t>Tensions</a:t>
            </a:r>
            <a:r>
              <a:rPr lang="de-DE" dirty="0"/>
              <a:t> </a:t>
            </a:r>
            <a:r>
              <a:rPr lang="de-DE" dirty="0" err="1"/>
              <a:t>cannot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overcome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means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interpretation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intention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legislation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liberal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DE" dirty="0"/>
          </a:p>
          <a:p>
            <a:r>
              <a:rPr lang="de-DE" dirty="0" err="1"/>
              <a:t>However</a:t>
            </a:r>
            <a:r>
              <a:rPr lang="de-DE" dirty="0"/>
              <a:t>: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not do 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harm</a:t>
            </a:r>
            <a:r>
              <a:rPr lang="de-DE" dirty="0"/>
              <a:t>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those</a:t>
            </a:r>
            <a:r>
              <a:rPr lang="de-DE" dirty="0"/>
              <a:t> </a:t>
            </a:r>
            <a:r>
              <a:rPr lang="de-DE" dirty="0" err="1"/>
              <a:t>restrictions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</a:t>
            </a:r>
            <a:r>
              <a:rPr lang="de-DE" dirty="0" err="1"/>
              <a:t>why</a:t>
            </a:r>
            <a:r>
              <a:rPr lang="de-DE" dirty="0"/>
              <a:t> not </a:t>
            </a:r>
            <a:r>
              <a:rPr lang="de-DE" dirty="0" err="1"/>
              <a:t>letting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follow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example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foundation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and </a:t>
            </a: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liberal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well</a:t>
            </a:r>
            <a:r>
              <a:rPr lang="de-DE"/>
              <a:t>?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0080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F7D43201-4142-7743-8BF2-E070560F7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I. </a:t>
            </a:r>
            <a:r>
              <a:rPr lang="de-DE" dirty="0" err="1"/>
              <a:t>Objective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09884EC-073C-6525-1A9D-6B34D8774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management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transfer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(</a:t>
            </a:r>
            <a:r>
              <a:rPr lang="de-DE" dirty="0" err="1"/>
              <a:t>assets</a:t>
            </a:r>
            <a:r>
              <a:rPr lang="de-DE" dirty="0"/>
              <a:t> and </a:t>
            </a:r>
            <a:r>
              <a:rPr lang="de-DE" dirty="0" err="1"/>
              <a:t>obligation</a:t>
            </a:r>
            <a:r>
              <a:rPr lang="de-DE" dirty="0"/>
              <a:t>) </a:t>
            </a:r>
            <a:r>
              <a:rPr lang="de-DE" dirty="0" err="1"/>
              <a:t>to</a:t>
            </a:r>
            <a:r>
              <a:rPr lang="de-DE" dirty="0"/>
              <a:t> legal </a:t>
            </a:r>
            <a:r>
              <a:rPr lang="de-DE" dirty="0" err="1"/>
              <a:t>successor</a:t>
            </a:r>
            <a:endParaRPr lang="de-DE" dirty="0"/>
          </a:p>
          <a:p>
            <a:r>
              <a:rPr lang="de-DE" dirty="0" err="1"/>
              <a:t>substantive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: </a:t>
            </a:r>
            <a:r>
              <a:rPr lang="de-DE" i="1" dirty="0" err="1"/>
              <a:t>who</a:t>
            </a:r>
            <a:r>
              <a:rPr lang="de-DE" dirty="0"/>
              <a:t> </a:t>
            </a:r>
            <a:r>
              <a:rPr lang="de-DE" dirty="0" err="1"/>
              <a:t>shall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?</a:t>
            </a:r>
          </a:p>
          <a:p>
            <a:r>
              <a:rPr lang="de-DE" dirty="0" err="1"/>
              <a:t>procedural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: </a:t>
            </a:r>
            <a:r>
              <a:rPr lang="de-DE" i="1" dirty="0" err="1"/>
              <a:t>how</a:t>
            </a:r>
            <a:r>
              <a:rPr lang="de-DE" dirty="0"/>
              <a:t> </a:t>
            </a:r>
            <a:r>
              <a:rPr lang="de-DE" dirty="0" err="1"/>
              <a:t>shall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acquired</a:t>
            </a:r>
            <a:r>
              <a:rPr lang="de-DE" dirty="0"/>
              <a:t>?</a:t>
            </a:r>
          </a:p>
          <a:p>
            <a:pPr marL="324000" lvl="1" indent="0">
              <a:buNone/>
            </a:pP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F93746D-07CA-B8A3-0EE4-388D57E966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77A78B2-4B43-A4C3-3133-11DD2A93D8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</p:spTree>
    <p:extLst>
      <p:ext uri="{BB962C8B-B14F-4D97-AF65-F5344CB8AC3E}">
        <p14:creationId xmlns:p14="http://schemas.microsoft.com/office/powerpoint/2010/main" val="3489268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68607B52-8E70-659D-F85B-A2481E8B2F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4923ECA-A53F-A98D-F9E0-F89A6E1AC9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F40AE06-417B-5FB8-5290-5E7ADC78F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 Stakeholders </a:t>
            </a:r>
            <a:r>
              <a:rPr lang="de-DE" dirty="0" smtClean="0"/>
              <a:t>in</a:t>
            </a:r>
            <a:r>
              <a:rPr lang="de-DE" dirty="0" smtClean="0"/>
              <a:t> </a:t>
            </a:r>
            <a:r>
              <a:rPr lang="de-DE" dirty="0" err="1"/>
              <a:t>succession</a:t>
            </a:r>
            <a:r>
              <a:rPr lang="de-DE" dirty="0"/>
              <a:t> </a:t>
            </a:r>
            <a:r>
              <a:rPr lang="de-DE" dirty="0" err="1"/>
              <a:t>law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C32F8CBA-D6BF-D461-0C9F-42743A1BB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Stakeholders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field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succession</a:t>
            </a:r>
            <a:r>
              <a:rPr lang="de-DE" dirty="0"/>
              <a:t>:</a:t>
            </a:r>
          </a:p>
          <a:p>
            <a:pPr lvl="1"/>
            <a:r>
              <a:rPr lang="de-DE" dirty="0" err="1"/>
              <a:t>Owner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(</a:t>
            </a:r>
            <a:r>
              <a:rPr lang="de-DE" dirty="0" err="1"/>
              <a:t>testator</a:t>
            </a:r>
            <a:r>
              <a:rPr lang="de-DE" dirty="0"/>
              <a:t>)</a:t>
            </a:r>
          </a:p>
          <a:p>
            <a:pPr lvl="1"/>
            <a:r>
              <a:rPr lang="de-DE" dirty="0" err="1"/>
              <a:t>Heirs</a:t>
            </a:r>
            <a:r>
              <a:rPr lang="de-DE" dirty="0"/>
              <a:t> and </a:t>
            </a:r>
            <a:r>
              <a:rPr lang="de-DE" dirty="0" err="1"/>
              <a:t>legatees</a:t>
            </a:r>
            <a:endParaRPr lang="de-DE" dirty="0"/>
          </a:p>
          <a:p>
            <a:pPr lvl="1"/>
            <a:r>
              <a:rPr lang="de-DE" dirty="0" err="1"/>
              <a:t>Persons</a:t>
            </a:r>
            <a:r>
              <a:rPr lang="de-DE" dirty="0"/>
              <a:t> </a:t>
            </a:r>
            <a:r>
              <a:rPr lang="de-DE" dirty="0" err="1"/>
              <a:t>entitled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compulsory</a:t>
            </a:r>
            <a:r>
              <a:rPr lang="de-DE" dirty="0"/>
              <a:t> </a:t>
            </a:r>
            <a:r>
              <a:rPr lang="de-DE" dirty="0" err="1"/>
              <a:t>share</a:t>
            </a:r>
            <a:endParaRPr lang="de-DE" dirty="0"/>
          </a:p>
          <a:p>
            <a:pPr lvl="1"/>
            <a:r>
              <a:rPr lang="de-DE" dirty="0" err="1"/>
              <a:t>Creditors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deceased</a:t>
            </a:r>
            <a:endParaRPr lang="de-DE" dirty="0"/>
          </a:p>
          <a:p>
            <a:pPr lvl="1"/>
            <a:r>
              <a:rPr lang="de-DE" dirty="0"/>
              <a:t>General </a:t>
            </a:r>
            <a:r>
              <a:rPr lang="de-DE" dirty="0" err="1"/>
              <a:t>public</a:t>
            </a:r>
            <a:endParaRPr lang="de-AT" dirty="0"/>
          </a:p>
          <a:p>
            <a:endParaRPr lang="de-AT" dirty="0"/>
          </a:p>
          <a:p>
            <a:r>
              <a:rPr lang="de-DE" dirty="0" err="1"/>
              <a:t>Colliding</a:t>
            </a:r>
            <a:r>
              <a:rPr lang="de-DE" dirty="0"/>
              <a:t> </a:t>
            </a:r>
            <a:r>
              <a:rPr lang="de-DE" dirty="0" err="1"/>
              <a:t>interest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stakeholders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65886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382AC230-37BD-7806-C0CA-A4A4879B3B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7D9DB2AA-F3DF-5211-F843-6E106C44F0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83B207DD-A4ED-6BF9-84F8-0A8E59DCF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 A. </a:t>
            </a:r>
            <a:r>
              <a:rPr lang="de-DE" dirty="0" err="1"/>
              <a:t>Owner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(</a:t>
            </a:r>
            <a:r>
              <a:rPr lang="de-DE" dirty="0" err="1"/>
              <a:t>testator</a:t>
            </a:r>
            <a:r>
              <a:rPr lang="de-DE" dirty="0"/>
              <a:t>)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145E62D-B9A8-354B-6344-D848B58E7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interested</a:t>
            </a:r>
            <a:r>
              <a:rPr lang="de-DE" dirty="0"/>
              <a:t> in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decide</a:t>
            </a:r>
            <a:r>
              <a:rPr lang="de-DE" dirty="0"/>
              <a:t> on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whom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</a:t>
            </a:r>
            <a:r>
              <a:rPr lang="de-DE" dirty="0" err="1"/>
              <a:t>shall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transferred</a:t>
            </a:r>
            <a:r>
              <a:rPr lang="de-DE" dirty="0"/>
              <a:t> (</a:t>
            </a:r>
            <a:r>
              <a:rPr lang="de-DE" dirty="0" err="1"/>
              <a:t>picking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legal </a:t>
            </a:r>
            <a:r>
              <a:rPr lang="de-DE" dirty="0" err="1"/>
              <a:t>successors</a:t>
            </a:r>
            <a:r>
              <a:rPr lang="de-DE" dirty="0"/>
              <a:t>)</a:t>
            </a:r>
          </a:p>
          <a:p>
            <a:r>
              <a:rPr lang="de-DE" dirty="0" err="1"/>
              <a:t>interest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protected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testamentary</a:t>
            </a:r>
            <a:r>
              <a:rPr lang="de-DE" dirty="0"/>
              <a:t> </a:t>
            </a:r>
            <a:r>
              <a:rPr lang="de-DE" dirty="0" err="1"/>
              <a:t>freedom</a:t>
            </a:r>
            <a:r>
              <a:rPr lang="de-DE" dirty="0"/>
              <a:t> (</a:t>
            </a:r>
            <a:r>
              <a:rPr lang="de-DE" dirty="0" err="1"/>
              <a:t>part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private </a:t>
            </a:r>
            <a:r>
              <a:rPr lang="de-DE" dirty="0" err="1"/>
              <a:t>autonomy</a:t>
            </a:r>
            <a:r>
              <a:rPr lang="de-DE" dirty="0"/>
              <a:t>)</a:t>
            </a:r>
          </a:p>
          <a:p>
            <a:r>
              <a:rPr lang="de-DE" dirty="0" err="1"/>
              <a:t>guaranteed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fundamental </a:t>
            </a:r>
            <a:r>
              <a:rPr lang="de-DE" dirty="0" err="1"/>
              <a:t>right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property</a:t>
            </a:r>
            <a:endParaRPr lang="de-DE" dirty="0"/>
          </a:p>
          <a:p>
            <a:r>
              <a:rPr lang="de-DE" dirty="0" err="1"/>
              <a:t>protected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Art 1 </a:t>
            </a:r>
            <a:r>
              <a:rPr lang="de-DE" dirty="0" err="1"/>
              <a:t>of</a:t>
            </a:r>
            <a:r>
              <a:rPr lang="de-DE" dirty="0"/>
              <a:t> Additional Protocol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Convention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Protection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Human Rights, Art 17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European Charter </a:t>
            </a:r>
            <a:r>
              <a:rPr lang="de-DE" dirty="0" err="1"/>
              <a:t>of</a:t>
            </a:r>
            <a:r>
              <a:rPr lang="de-DE" dirty="0"/>
              <a:t> Fundamental Rights, national </a:t>
            </a:r>
            <a:r>
              <a:rPr lang="de-DE" dirty="0" err="1"/>
              <a:t>constitions</a:t>
            </a:r>
            <a:r>
              <a:rPr lang="de-DE" dirty="0"/>
              <a:t> (e.g. Art 14 German „Grundgesetz“, Art 5 Austrian „Staatsgrundgesetz“)</a:t>
            </a:r>
          </a:p>
        </p:txBody>
      </p:sp>
    </p:spTree>
    <p:extLst>
      <p:ext uri="{BB962C8B-B14F-4D97-AF65-F5344CB8AC3E}">
        <p14:creationId xmlns:p14="http://schemas.microsoft.com/office/powerpoint/2010/main" val="353755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96DA6CE2-81C5-3E1C-3CC7-0CBFD329EB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7EAF101-73D9-0ADE-8D63-9A435D1EEE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E113F3A-A70A-BDC5-FC8D-879F1584C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 B. </a:t>
            </a:r>
            <a:r>
              <a:rPr lang="de-DE" dirty="0" err="1"/>
              <a:t>Heirs</a:t>
            </a:r>
            <a:r>
              <a:rPr lang="de-DE" dirty="0"/>
              <a:t> and </a:t>
            </a:r>
            <a:r>
              <a:rPr lang="de-DE" dirty="0" err="1"/>
              <a:t>legatees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D75C1512-6B1E-87CA-69F4-60F3B7032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interested</a:t>
            </a:r>
            <a:r>
              <a:rPr lang="de-DE" dirty="0"/>
              <a:t> in </a:t>
            </a:r>
            <a:r>
              <a:rPr lang="de-DE" dirty="0" err="1"/>
              <a:t>free</a:t>
            </a:r>
            <a:r>
              <a:rPr lang="de-DE" dirty="0"/>
              <a:t> </a:t>
            </a:r>
            <a:r>
              <a:rPr lang="de-DE" dirty="0" err="1"/>
              <a:t>decision</a:t>
            </a:r>
            <a:r>
              <a:rPr lang="de-DE" dirty="0"/>
              <a:t> on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accept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reject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estate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legacy</a:t>
            </a:r>
            <a:endParaRPr lang="de-DE" dirty="0"/>
          </a:p>
          <a:p>
            <a:r>
              <a:rPr lang="de-DE" dirty="0" err="1"/>
              <a:t>protected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private </a:t>
            </a:r>
            <a:r>
              <a:rPr lang="de-DE" dirty="0" err="1"/>
              <a:t>autonomy</a:t>
            </a:r>
            <a:r>
              <a:rPr lang="de-DE" dirty="0"/>
              <a:t>: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accept</a:t>
            </a:r>
            <a:r>
              <a:rPr lang="de-DE" dirty="0"/>
              <a:t> (and </a:t>
            </a:r>
            <a:r>
              <a:rPr lang="de-DE" dirty="0" err="1"/>
              <a:t>obligations</a:t>
            </a:r>
            <a:r>
              <a:rPr lang="de-DE" dirty="0"/>
              <a:t>!) </a:t>
            </a:r>
            <a:r>
              <a:rPr lang="de-DE" dirty="0" err="1"/>
              <a:t>against</a:t>
            </a:r>
            <a:r>
              <a:rPr lang="de-DE" dirty="0"/>
              <a:t> </a:t>
            </a:r>
            <a:r>
              <a:rPr lang="de-DE" dirty="0" err="1"/>
              <a:t>his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her will</a:t>
            </a:r>
          </a:p>
          <a:p>
            <a:endParaRPr lang="de-DE" dirty="0"/>
          </a:p>
          <a:p>
            <a:r>
              <a:rPr lang="de-DE" dirty="0"/>
              <a:t>in </a:t>
            </a:r>
            <a:r>
              <a:rPr lang="de-DE" dirty="0" err="1"/>
              <a:t>case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acceptance</a:t>
            </a:r>
            <a:r>
              <a:rPr lang="de-DE" dirty="0"/>
              <a:t>: </a:t>
            </a:r>
            <a:r>
              <a:rPr lang="de-DE" dirty="0" err="1"/>
              <a:t>interest</a:t>
            </a:r>
            <a:r>
              <a:rPr lang="de-DE" dirty="0"/>
              <a:t> in </a:t>
            </a:r>
            <a:r>
              <a:rPr lang="de-DE" dirty="0" err="1"/>
              <a:t>acquisition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assets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deceased</a:t>
            </a:r>
            <a:endParaRPr lang="de-DE" dirty="0"/>
          </a:p>
          <a:p>
            <a:r>
              <a:rPr lang="de-DE" dirty="0" err="1"/>
              <a:t>protection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interest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very</a:t>
            </a:r>
            <a:r>
              <a:rPr lang="de-DE" dirty="0"/>
              <a:t> strong</a:t>
            </a:r>
          </a:p>
          <a:p>
            <a:r>
              <a:rPr lang="de-DE" dirty="0"/>
              <a:t>„</a:t>
            </a:r>
            <a:r>
              <a:rPr lang="de-DE" dirty="0" err="1"/>
              <a:t>take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leave</a:t>
            </a:r>
            <a:r>
              <a:rPr lang="de-DE" dirty="0"/>
              <a:t> </a:t>
            </a:r>
            <a:r>
              <a:rPr lang="de-DE" dirty="0" err="1"/>
              <a:t>it</a:t>
            </a:r>
            <a:r>
              <a:rPr lang="de-DE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392759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9931B9E7-C595-F325-7E6A-AE5EE9E006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18738F4-0164-4F6F-4E12-6BA217FD05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247EAE1-72AF-F35F-B276-1A1C32CFB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 B. </a:t>
            </a:r>
            <a:r>
              <a:rPr lang="de-DE" dirty="0" err="1"/>
              <a:t>Heirs</a:t>
            </a:r>
            <a:r>
              <a:rPr lang="de-DE" dirty="0"/>
              <a:t> and </a:t>
            </a:r>
            <a:r>
              <a:rPr lang="de-DE" dirty="0" err="1"/>
              <a:t>legatees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F23AD6AE-F895-64AF-A738-B5EFA3F99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protection</a:t>
            </a:r>
            <a:r>
              <a:rPr lang="de-DE" dirty="0"/>
              <a:t> </a:t>
            </a:r>
            <a:r>
              <a:rPr lang="de-DE" dirty="0" err="1"/>
              <a:t>against</a:t>
            </a:r>
            <a:r>
              <a:rPr lang="de-DE" dirty="0"/>
              <a:t> </a:t>
            </a:r>
            <a:r>
              <a:rPr lang="de-DE" dirty="0" err="1"/>
              <a:t>wasteful</a:t>
            </a:r>
            <a:r>
              <a:rPr lang="de-DE" dirty="0"/>
              <a:t> spending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deceased</a:t>
            </a:r>
            <a:r>
              <a:rPr lang="de-DE" dirty="0"/>
              <a:t> </a:t>
            </a:r>
            <a:r>
              <a:rPr lang="de-DE" dirty="0" err="1"/>
              <a:t>before</a:t>
            </a:r>
            <a:r>
              <a:rPr lang="de-DE" dirty="0"/>
              <a:t> </a:t>
            </a:r>
            <a:r>
              <a:rPr lang="de-DE" dirty="0" err="1"/>
              <a:t>his</a:t>
            </a:r>
            <a:r>
              <a:rPr lang="de-DE" dirty="0"/>
              <a:t>/her </a:t>
            </a:r>
            <a:r>
              <a:rPr lang="de-DE" dirty="0" err="1"/>
              <a:t>death</a:t>
            </a:r>
            <a:endParaRPr lang="de-DE" dirty="0"/>
          </a:p>
          <a:p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protection</a:t>
            </a:r>
            <a:r>
              <a:rPr lang="de-DE" dirty="0"/>
              <a:t> </a:t>
            </a:r>
            <a:r>
              <a:rPr lang="de-DE" dirty="0" err="1"/>
              <a:t>against</a:t>
            </a:r>
            <a:r>
              <a:rPr lang="de-DE" dirty="0"/>
              <a:t> </a:t>
            </a:r>
            <a:r>
              <a:rPr lang="de-DE" dirty="0" err="1"/>
              <a:t>donation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deceased</a:t>
            </a:r>
            <a:r>
              <a:rPr lang="de-DE" dirty="0"/>
              <a:t>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made</a:t>
            </a:r>
            <a:endParaRPr lang="de-DE" dirty="0"/>
          </a:p>
          <a:p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little</a:t>
            </a:r>
            <a:r>
              <a:rPr lang="de-DE" dirty="0"/>
              <a:t> </a:t>
            </a:r>
            <a:r>
              <a:rPr lang="de-DE" dirty="0" err="1"/>
              <a:t>left</a:t>
            </a:r>
            <a:r>
              <a:rPr lang="de-DE" dirty="0"/>
              <a:t> (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nothing</a:t>
            </a:r>
            <a:r>
              <a:rPr lang="de-DE" dirty="0"/>
              <a:t> </a:t>
            </a:r>
            <a:r>
              <a:rPr lang="de-DE" dirty="0" err="1"/>
              <a:t>left</a:t>
            </a:r>
            <a:r>
              <a:rPr lang="de-DE" dirty="0"/>
              <a:t>),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heirs</a:t>
            </a:r>
            <a:r>
              <a:rPr lang="de-DE" dirty="0"/>
              <a:t> (and </a:t>
            </a:r>
            <a:r>
              <a:rPr lang="de-DE" dirty="0" err="1"/>
              <a:t>legatees</a:t>
            </a:r>
            <a:r>
              <a:rPr lang="de-DE" dirty="0"/>
              <a:t>) will </a:t>
            </a:r>
            <a:r>
              <a:rPr lang="de-DE" dirty="0" err="1"/>
              <a:t>go</a:t>
            </a:r>
            <a:r>
              <a:rPr lang="de-DE" dirty="0"/>
              <a:t> out </a:t>
            </a:r>
            <a:r>
              <a:rPr lang="de-DE" dirty="0" err="1"/>
              <a:t>empty</a:t>
            </a:r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18320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84DD1414-7D87-E4E6-FC10-0ACC179DBC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79A9929-62CA-6AD8-BEE9-DE967BAF3D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FB67DF9-A513-F9DB-D95B-1C5C1F632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 B. </a:t>
            </a:r>
            <a:r>
              <a:rPr lang="de-DE" dirty="0" err="1"/>
              <a:t>Heirs</a:t>
            </a:r>
            <a:r>
              <a:rPr lang="de-DE" dirty="0"/>
              <a:t> and </a:t>
            </a:r>
            <a:r>
              <a:rPr lang="de-DE" dirty="0" err="1"/>
              <a:t>legatees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06DEE4C2-E7A2-BFCE-9E9C-9A698968D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DE" sz="2800" dirty="0" err="1"/>
              <a:t>interested</a:t>
            </a:r>
            <a:r>
              <a:rPr lang="de-DE" sz="2800" dirty="0"/>
              <a:t> in </a:t>
            </a:r>
            <a:r>
              <a:rPr lang="de-DE" sz="2800" dirty="0" err="1"/>
              <a:t>unrestricted</a:t>
            </a:r>
            <a:r>
              <a:rPr lang="de-DE" sz="2800" dirty="0"/>
              <a:t> </a:t>
            </a:r>
            <a:r>
              <a:rPr lang="de-DE" sz="2800" dirty="0" err="1"/>
              <a:t>usage</a:t>
            </a:r>
            <a:r>
              <a:rPr lang="de-DE" sz="2800" dirty="0"/>
              <a:t> and </a:t>
            </a:r>
            <a:r>
              <a:rPr lang="de-DE" sz="2800" dirty="0" err="1"/>
              <a:t>disposition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assets</a:t>
            </a:r>
            <a:endParaRPr lang="de-DE" sz="2800" dirty="0"/>
          </a:p>
          <a:p>
            <a:pPr lvl="1"/>
            <a:r>
              <a:rPr lang="de-DE" sz="2800" dirty="0" err="1"/>
              <a:t>protection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this</a:t>
            </a:r>
            <a:r>
              <a:rPr lang="de-DE" sz="2800" dirty="0"/>
              <a:t> </a:t>
            </a:r>
            <a:r>
              <a:rPr lang="de-DE" sz="2800" dirty="0" err="1"/>
              <a:t>interest</a:t>
            </a:r>
            <a:r>
              <a:rPr lang="de-DE" sz="2800" dirty="0"/>
              <a:t> </a:t>
            </a:r>
            <a:r>
              <a:rPr lang="de-DE" sz="2800" dirty="0" err="1"/>
              <a:t>is</a:t>
            </a:r>
            <a:r>
              <a:rPr lang="de-DE" sz="2800" dirty="0"/>
              <a:t> not </a:t>
            </a:r>
            <a:r>
              <a:rPr lang="de-DE" sz="2800" dirty="0" err="1"/>
              <a:t>very</a:t>
            </a:r>
            <a:r>
              <a:rPr lang="de-DE" sz="2800" dirty="0"/>
              <a:t> strong</a:t>
            </a:r>
          </a:p>
          <a:p>
            <a:pPr lvl="1"/>
            <a:r>
              <a:rPr lang="de-DE" sz="2800" dirty="0" err="1"/>
              <a:t>heirs</a:t>
            </a:r>
            <a:r>
              <a:rPr lang="de-DE" sz="2800" dirty="0"/>
              <a:t> and </a:t>
            </a:r>
            <a:r>
              <a:rPr lang="de-DE" sz="2800" dirty="0" err="1"/>
              <a:t>legatees</a:t>
            </a:r>
            <a:r>
              <a:rPr lang="de-DE" sz="2800" dirty="0"/>
              <a:t> in </a:t>
            </a:r>
            <a:r>
              <a:rPr lang="de-DE" sz="2800" dirty="0" err="1"/>
              <a:t>general</a:t>
            </a:r>
            <a:r>
              <a:rPr lang="de-DE" sz="2800" dirty="0"/>
              <a:t> </a:t>
            </a:r>
            <a:r>
              <a:rPr lang="de-DE" sz="2800" dirty="0" err="1"/>
              <a:t>are</a:t>
            </a:r>
            <a:r>
              <a:rPr lang="de-DE" sz="2800" dirty="0"/>
              <a:t> </a:t>
            </a:r>
            <a:r>
              <a:rPr lang="de-DE" sz="2800" dirty="0" err="1"/>
              <a:t>bound</a:t>
            </a:r>
            <a:r>
              <a:rPr lang="de-DE" sz="2800" dirty="0"/>
              <a:t> </a:t>
            </a:r>
            <a:r>
              <a:rPr lang="de-DE" sz="2800" dirty="0" err="1"/>
              <a:t>by</a:t>
            </a:r>
            <a:r>
              <a:rPr lang="de-DE" sz="2800" dirty="0"/>
              <a:t> </a:t>
            </a:r>
            <a:r>
              <a:rPr lang="de-DE" sz="2800" dirty="0" err="1"/>
              <a:t>restrictions</a:t>
            </a:r>
            <a:r>
              <a:rPr lang="de-DE" sz="2800" dirty="0"/>
              <a:t> </a:t>
            </a:r>
            <a:r>
              <a:rPr lang="de-DE" sz="2800" dirty="0" err="1"/>
              <a:t>imposed</a:t>
            </a:r>
            <a:r>
              <a:rPr lang="de-DE" sz="2800" dirty="0"/>
              <a:t> on </a:t>
            </a:r>
            <a:r>
              <a:rPr lang="de-DE" sz="2800" dirty="0" err="1"/>
              <a:t>them</a:t>
            </a:r>
            <a:r>
              <a:rPr lang="de-DE" sz="2800" dirty="0"/>
              <a:t> </a:t>
            </a:r>
            <a:r>
              <a:rPr lang="de-DE" sz="2800" dirty="0" err="1"/>
              <a:t>by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testator</a:t>
            </a:r>
            <a:endParaRPr lang="de-DE" sz="2800" dirty="0"/>
          </a:p>
          <a:p>
            <a:pPr lvl="1"/>
            <a:r>
              <a:rPr lang="de-DE" sz="2800" dirty="0"/>
              <a:t>e.g. </a:t>
            </a:r>
            <a:r>
              <a:rPr lang="de-DE" sz="2800" dirty="0" err="1"/>
              <a:t>administration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</a:t>
            </a:r>
            <a:r>
              <a:rPr lang="de-DE" sz="2800" dirty="0" err="1"/>
              <a:t>estate</a:t>
            </a:r>
            <a:r>
              <a:rPr lang="de-DE" sz="2800" dirty="0"/>
              <a:t> </a:t>
            </a:r>
            <a:r>
              <a:rPr lang="de-DE" sz="2800" dirty="0" err="1"/>
              <a:t>by</a:t>
            </a:r>
            <a:r>
              <a:rPr lang="de-DE" sz="2800" dirty="0"/>
              <a:t> an </a:t>
            </a:r>
            <a:r>
              <a:rPr lang="de-DE" sz="2800" dirty="0" err="1"/>
              <a:t>executor</a:t>
            </a:r>
            <a:r>
              <a:rPr lang="de-DE" sz="2800" dirty="0"/>
              <a:t>, subsequent </a:t>
            </a:r>
            <a:r>
              <a:rPr lang="de-DE" sz="2800" dirty="0" err="1"/>
              <a:t>succession</a:t>
            </a:r>
            <a:r>
              <a:rPr lang="de-DE" sz="2800" dirty="0"/>
              <a:t>, </a:t>
            </a:r>
            <a:r>
              <a:rPr lang="de-DE" sz="2800" dirty="0" err="1"/>
              <a:t>conditions</a:t>
            </a:r>
            <a:r>
              <a:rPr lang="de-DE" sz="2800" dirty="0"/>
              <a:t>, </a:t>
            </a:r>
            <a:r>
              <a:rPr lang="de-DE" sz="2800" dirty="0" err="1"/>
              <a:t>imposition</a:t>
            </a:r>
            <a:r>
              <a:rPr lang="de-DE" sz="2800" dirty="0"/>
              <a:t> </a:t>
            </a:r>
            <a:r>
              <a:rPr lang="de-DE" sz="2800" dirty="0" err="1"/>
              <a:t>of</a:t>
            </a:r>
            <a:r>
              <a:rPr lang="de-DE" sz="2800" dirty="0"/>
              <a:t> a </a:t>
            </a:r>
            <a:r>
              <a:rPr lang="de-DE" sz="2800" dirty="0" err="1"/>
              <a:t>burden</a:t>
            </a:r>
            <a:r>
              <a:rPr lang="de-DE" sz="2800" dirty="0"/>
              <a:t> on </a:t>
            </a:r>
            <a:r>
              <a:rPr lang="de-DE" sz="2800" dirty="0" err="1"/>
              <a:t>how</a:t>
            </a:r>
            <a:r>
              <a:rPr lang="de-DE" sz="2800" dirty="0"/>
              <a:t> </a:t>
            </a:r>
            <a:r>
              <a:rPr lang="de-DE" sz="2800" dirty="0" err="1"/>
              <a:t>to</a:t>
            </a:r>
            <a:r>
              <a:rPr lang="de-DE" sz="2800" dirty="0"/>
              <a:t> </a:t>
            </a:r>
            <a:r>
              <a:rPr lang="de-DE" sz="2800" dirty="0" err="1"/>
              <a:t>use</a:t>
            </a:r>
            <a:r>
              <a:rPr lang="de-DE" sz="2800" dirty="0"/>
              <a:t> (</a:t>
            </a:r>
            <a:r>
              <a:rPr lang="de-DE" sz="2800" dirty="0" err="1"/>
              <a:t>or</a:t>
            </a:r>
            <a:r>
              <a:rPr lang="de-DE" sz="2800" dirty="0"/>
              <a:t> not </a:t>
            </a:r>
            <a:r>
              <a:rPr lang="de-DE" sz="2800" dirty="0" err="1"/>
              <a:t>to</a:t>
            </a:r>
            <a:r>
              <a:rPr lang="de-DE" sz="2800" dirty="0"/>
              <a:t> </a:t>
            </a:r>
            <a:r>
              <a:rPr lang="de-DE" sz="2800" dirty="0" err="1"/>
              <a:t>use</a:t>
            </a:r>
            <a:r>
              <a:rPr lang="de-DE" sz="2800" dirty="0"/>
              <a:t>)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estate</a:t>
            </a:r>
            <a:r>
              <a:rPr lang="de-DE" sz="2800" dirty="0"/>
              <a:t> </a:t>
            </a:r>
            <a:r>
              <a:rPr lang="de-DE" sz="2800" dirty="0" err="1"/>
              <a:t>etc</a:t>
            </a:r>
            <a:endParaRPr lang="de-DE" sz="2800" dirty="0"/>
          </a:p>
          <a:p>
            <a:pPr lvl="1"/>
            <a:r>
              <a:rPr lang="de-AT" sz="2800" dirty="0" err="1"/>
              <a:t>however</a:t>
            </a:r>
            <a:r>
              <a:rPr lang="de-AT" sz="2800" dirty="0"/>
              <a:t>: </a:t>
            </a:r>
            <a:r>
              <a:rPr lang="de-AT" sz="2800" dirty="0" err="1"/>
              <a:t>can</a:t>
            </a:r>
            <a:r>
              <a:rPr lang="de-AT" sz="2800" dirty="0"/>
              <a:t> </a:t>
            </a:r>
            <a:r>
              <a:rPr lang="de-AT" sz="2800" dirty="0" err="1"/>
              <a:t>we</a:t>
            </a:r>
            <a:r>
              <a:rPr lang="de-AT" sz="2800" dirty="0"/>
              <a:t> </a:t>
            </a:r>
            <a:r>
              <a:rPr lang="de-AT" sz="2800" dirty="0" err="1"/>
              <a:t>justify</a:t>
            </a:r>
            <a:r>
              <a:rPr lang="de-AT" sz="2800" dirty="0"/>
              <a:t> </a:t>
            </a:r>
            <a:r>
              <a:rPr lang="de-AT" sz="2800" dirty="0" err="1"/>
              <a:t>that</a:t>
            </a:r>
            <a:r>
              <a:rPr lang="de-AT" sz="2800" dirty="0"/>
              <a:t> </a:t>
            </a:r>
            <a:r>
              <a:rPr lang="de-AT" sz="2800" dirty="0" err="1"/>
              <a:t>the</a:t>
            </a:r>
            <a:r>
              <a:rPr lang="de-AT" sz="2800" dirty="0"/>
              <a:t> will </a:t>
            </a:r>
            <a:r>
              <a:rPr lang="de-AT" sz="2800" dirty="0" err="1"/>
              <a:t>of</a:t>
            </a:r>
            <a:r>
              <a:rPr lang="de-AT" sz="2800" dirty="0"/>
              <a:t> </a:t>
            </a:r>
            <a:r>
              <a:rPr lang="de-AT" sz="2800" dirty="0" err="1"/>
              <a:t>the</a:t>
            </a:r>
            <a:r>
              <a:rPr lang="de-AT" sz="2800" dirty="0"/>
              <a:t> </a:t>
            </a:r>
            <a:r>
              <a:rPr lang="de-AT" sz="2800" dirty="0" err="1"/>
              <a:t>deceased</a:t>
            </a:r>
            <a:r>
              <a:rPr lang="de-AT" sz="2800" dirty="0"/>
              <a:t> („</a:t>
            </a:r>
            <a:r>
              <a:rPr lang="de-AT" sz="2800" dirty="0" err="1"/>
              <a:t>rule</a:t>
            </a:r>
            <a:r>
              <a:rPr lang="de-AT" sz="2800" dirty="0"/>
              <a:t> </a:t>
            </a:r>
            <a:r>
              <a:rPr lang="de-AT" sz="2800" dirty="0" err="1"/>
              <a:t>of</a:t>
            </a:r>
            <a:r>
              <a:rPr lang="de-AT" sz="2800" dirty="0"/>
              <a:t> </a:t>
            </a:r>
            <a:r>
              <a:rPr lang="de-AT" sz="2800" dirty="0" err="1"/>
              <a:t>the</a:t>
            </a:r>
            <a:r>
              <a:rPr lang="de-AT" sz="2800" dirty="0"/>
              <a:t> </a:t>
            </a:r>
            <a:r>
              <a:rPr lang="de-AT" sz="2800" dirty="0" err="1"/>
              <a:t>dead</a:t>
            </a:r>
            <a:r>
              <a:rPr lang="de-AT" sz="2800" dirty="0"/>
              <a:t> </a:t>
            </a:r>
            <a:r>
              <a:rPr lang="de-AT" sz="2800" dirty="0" err="1"/>
              <a:t>hand</a:t>
            </a:r>
            <a:r>
              <a:rPr lang="de-AT" sz="2800" dirty="0"/>
              <a:t>“) </a:t>
            </a:r>
            <a:r>
              <a:rPr lang="de-AT" sz="2800" dirty="0" err="1"/>
              <a:t>prevails</a:t>
            </a:r>
            <a:r>
              <a:rPr lang="de-AT" sz="2800" dirty="0"/>
              <a:t> </a:t>
            </a:r>
            <a:r>
              <a:rPr lang="de-AT" sz="2800" dirty="0" err="1"/>
              <a:t>against</a:t>
            </a:r>
            <a:r>
              <a:rPr lang="de-AT" sz="2800" dirty="0"/>
              <a:t> </a:t>
            </a:r>
            <a:r>
              <a:rPr lang="de-AT" sz="2800" dirty="0" err="1"/>
              <a:t>the</a:t>
            </a:r>
            <a:r>
              <a:rPr lang="de-AT" sz="2800" dirty="0"/>
              <a:t> </a:t>
            </a:r>
            <a:r>
              <a:rPr lang="de-AT" sz="2800" dirty="0" err="1"/>
              <a:t>interest</a:t>
            </a:r>
            <a:r>
              <a:rPr lang="de-AT" sz="2800" dirty="0"/>
              <a:t> </a:t>
            </a:r>
            <a:r>
              <a:rPr lang="de-AT" sz="2800" dirty="0" err="1"/>
              <a:t>of</a:t>
            </a:r>
            <a:r>
              <a:rPr lang="de-AT" sz="2800" dirty="0"/>
              <a:t> </a:t>
            </a:r>
            <a:r>
              <a:rPr lang="de-AT" sz="2800" dirty="0" err="1"/>
              <a:t>the</a:t>
            </a:r>
            <a:r>
              <a:rPr lang="de-AT" sz="2800" dirty="0"/>
              <a:t> </a:t>
            </a:r>
            <a:r>
              <a:rPr lang="de-AT" sz="2800" dirty="0" err="1"/>
              <a:t>living</a:t>
            </a:r>
            <a:r>
              <a:rPr lang="de-AT" sz="2800" dirty="0"/>
              <a:t> </a:t>
            </a:r>
            <a:r>
              <a:rPr lang="de-AT" sz="2800" dirty="0" err="1"/>
              <a:t>for</a:t>
            </a:r>
            <a:r>
              <a:rPr lang="de-AT" sz="2800" dirty="0"/>
              <a:t> an </a:t>
            </a:r>
            <a:r>
              <a:rPr lang="de-AT" sz="2800" dirty="0" err="1"/>
              <a:t>undefinite</a:t>
            </a:r>
            <a:r>
              <a:rPr lang="de-AT" sz="2800" dirty="0"/>
              <a:t> </a:t>
            </a:r>
            <a:r>
              <a:rPr lang="de-AT" sz="2800" dirty="0" err="1"/>
              <a:t>period</a:t>
            </a:r>
            <a:r>
              <a:rPr lang="de-AT" sz="2800" dirty="0"/>
              <a:t> </a:t>
            </a:r>
            <a:r>
              <a:rPr lang="de-AT" sz="2800" dirty="0" err="1"/>
              <a:t>of</a:t>
            </a:r>
            <a:r>
              <a:rPr lang="de-AT" sz="2800" dirty="0"/>
              <a:t> time?</a:t>
            </a:r>
          </a:p>
          <a:p>
            <a:pPr lvl="1"/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803303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D7917E51-8552-E5E1-21DF-2B8FC4DCA5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Prof. Dr. Martin Schauer, Masaryk University Brno</a:t>
            </a:r>
            <a:endParaRPr lang="en-GB" noProof="0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80DAC03-2CAC-30EB-A4D4-E53E4F40AF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3F6A699-C906-15EE-7F2C-7F80F0133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II. B. </a:t>
            </a:r>
            <a:r>
              <a:rPr lang="de-DE" dirty="0" err="1"/>
              <a:t>Heirs</a:t>
            </a:r>
            <a:r>
              <a:rPr lang="de-DE" dirty="0"/>
              <a:t> and </a:t>
            </a:r>
            <a:r>
              <a:rPr lang="de-DE" dirty="0" err="1"/>
              <a:t>legatees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DB11A19-DE31-96A8-0F90-98A9448A2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private </a:t>
            </a:r>
            <a:r>
              <a:rPr lang="de-AT" dirty="0" err="1"/>
              <a:t>autonomy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testator</a:t>
            </a:r>
            <a:r>
              <a:rPr lang="de-AT" dirty="0"/>
              <a:t> and private </a:t>
            </a:r>
            <a:r>
              <a:rPr lang="de-AT" dirty="0" err="1"/>
              <a:t>autonomy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legal </a:t>
            </a:r>
            <a:r>
              <a:rPr lang="de-AT" dirty="0" err="1"/>
              <a:t>successors</a:t>
            </a:r>
            <a:r>
              <a:rPr lang="de-AT" dirty="0"/>
              <a:t> </a:t>
            </a:r>
            <a:r>
              <a:rPr lang="de-AT" dirty="0" err="1"/>
              <a:t>have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balanced</a:t>
            </a:r>
            <a:endParaRPr lang="de-AT" dirty="0"/>
          </a:p>
          <a:p>
            <a:r>
              <a:rPr lang="de-AT" dirty="0" err="1"/>
              <a:t>as</a:t>
            </a:r>
            <a:r>
              <a:rPr lang="de-AT" dirty="0"/>
              <a:t> a </a:t>
            </a:r>
            <a:r>
              <a:rPr lang="de-AT" dirty="0" err="1"/>
              <a:t>result</a:t>
            </a:r>
            <a:r>
              <a:rPr lang="de-AT" dirty="0"/>
              <a:t>: </a:t>
            </a:r>
            <a:r>
              <a:rPr lang="de-AT" dirty="0" err="1"/>
              <a:t>binding</a:t>
            </a:r>
            <a:r>
              <a:rPr lang="de-AT" dirty="0"/>
              <a:t> </a:t>
            </a:r>
            <a:r>
              <a:rPr lang="de-AT" dirty="0" err="1"/>
              <a:t>force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will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testator</a:t>
            </a:r>
            <a:r>
              <a:rPr lang="de-AT" dirty="0"/>
              <a:t> </a:t>
            </a:r>
            <a:r>
              <a:rPr lang="de-AT" dirty="0" err="1"/>
              <a:t>may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restricted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time </a:t>
            </a:r>
            <a:r>
              <a:rPr lang="de-AT" dirty="0" err="1"/>
              <a:t>limits</a:t>
            </a:r>
            <a:r>
              <a:rPr lang="de-AT" dirty="0"/>
              <a:t> in </a:t>
            </a:r>
            <a:r>
              <a:rPr lang="de-AT" dirty="0" err="1"/>
              <a:t>many</a:t>
            </a:r>
            <a:r>
              <a:rPr lang="de-AT" dirty="0"/>
              <a:t> legal </a:t>
            </a:r>
            <a:r>
              <a:rPr lang="de-AT" dirty="0" err="1"/>
              <a:t>systems</a:t>
            </a:r>
            <a:endParaRPr lang="de-AT" dirty="0"/>
          </a:p>
          <a:p>
            <a:r>
              <a:rPr lang="de-AT" dirty="0"/>
              <a:t>E.g. 30 </a:t>
            </a:r>
            <a:r>
              <a:rPr lang="de-AT" dirty="0" err="1"/>
              <a:t>year</a:t>
            </a:r>
            <a:r>
              <a:rPr lang="de-AT" dirty="0"/>
              <a:t> </a:t>
            </a:r>
            <a:r>
              <a:rPr lang="de-AT" dirty="0" err="1"/>
              <a:t>period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a permanent </a:t>
            </a:r>
            <a:r>
              <a:rPr lang="de-AT" dirty="0" err="1"/>
              <a:t>exection</a:t>
            </a:r>
            <a:r>
              <a:rPr lang="de-AT" dirty="0"/>
              <a:t> in German </a:t>
            </a:r>
            <a:r>
              <a:rPr lang="de-AT" dirty="0" err="1"/>
              <a:t>law</a:t>
            </a:r>
            <a:r>
              <a:rPr lang="de-AT" dirty="0"/>
              <a:t> (</a:t>
            </a:r>
            <a:r>
              <a:rPr lang="de-AT" dirty="0" err="1"/>
              <a:t>or</a:t>
            </a:r>
            <a:r>
              <a:rPr lang="de-AT" dirty="0"/>
              <a:t> </a:t>
            </a:r>
            <a:r>
              <a:rPr lang="de-AT" dirty="0" err="1"/>
              <a:t>until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death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heir</a:t>
            </a:r>
            <a:r>
              <a:rPr lang="de-AT" dirty="0"/>
              <a:t>, § 2210 BGB),</a:t>
            </a:r>
          </a:p>
          <a:p>
            <a:r>
              <a:rPr lang="de-AT" dirty="0"/>
              <a:t>subsequent </a:t>
            </a:r>
            <a:r>
              <a:rPr lang="de-AT" dirty="0" err="1"/>
              <a:t>succession</a:t>
            </a:r>
            <a:r>
              <a:rPr lang="de-AT" dirty="0"/>
              <a:t> </a:t>
            </a:r>
            <a:r>
              <a:rPr lang="de-AT" dirty="0" err="1"/>
              <a:t>cannot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claimed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a </a:t>
            </a:r>
            <a:r>
              <a:rPr lang="de-AT" dirty="0" err="1"/>
              <a:t>person</a:t>
            </a:r>
            <a:r>
              <a:rPr lang="de-AT" dirty="0"/>
              <a:t> </a:t>
            </a:r>
            <a:r>
              <a:rPr lang="de-AT" dirty="0" err="1"/>
              <a:t>who</a:t>
            </a:r>
            <a:r>
              <a:rPr lang="de-AT" dirty="0"/>
              <a:t> was not </a:t>
            </a:r>
            <a:r>
              <a:rPr lang="de-AT" dirty="0" err="1"/>
              <a:t>yet</a:t>
            </a:r>
            <a:r>
              <a:rPr lang="de-AT" dirty="0"/>
              <a:t> </a:t>
            </a:r>
            <a:r>
              <a:rPr lang="de-AT" dirty="0" err="1"/>
              <a:t>alive</a:t>
            </a:r>
            <a:r>
              <a:rPr lang="de-AT" dirty="0"/>
              <a:t> at </a:t>
            </a:r>
            <a:r>
              <a:rPr lang="de-AT" dirty="0" err="1"/>
              <a:t>the</a:t>
            </a:r>
            <a:r>
              <a:rPr lang="de-AT" dirty="0"/>
              <a:t> time </a:t>
            </a:r>
            <a:r>
              <a:rPr lang="de-AT" dirty="0" err="1"/>
              <a:t>when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testator</a:t>
            </a:r>
            <a:r>
              <a:rPr lang="de-AT" dirty="0"/>
              <a:t> </a:t>
            </a:r>
            <a:r>
              <a:rPr lang="de-AT" dirty="0" err="1"/>
              <a:t>died</a:t>
            </a:r>
            <a:r>
              <a:rPr lang="de-AT" dirty="0"/>
              <a:t> (Czech </a:t>
            </a:r>
            <a:r>
              <a:rPr lang="de-AT" dirty="0" err="1"/>
              <a:t>law</a:t>
            </a:r>
            <a:r>
              <a:rPr lang="de-AT" dirty="0"/>
              <a:t>?)</a:t>
            </a:r>
          </a:p>
          <a:p>
            <a:pPr lvl="1"/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21927669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en-v10.potx" id="{9896EA3D-72B6-4023-9F63-F32925A13CDB}" vid="{276D4D44-9036-4AB3-B85F-98413CE9D3B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2022-11-03</Template>
  <TotalTime>0</TotalTime>
  <Words>2652</Words>
  <Application>Microsoft Office PowerPoint</Application>
  <PresentationFormat>Breitbild</PresentationFormat>
  <Paragraphs>247</Paragraphs>
  <Slides>29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3" baseType="lpstr">
      <vt:lpstr>Arial</vt:lpstr>
      <vt:lpstr>Tahoma</vt:lpstr>
      <vt:lpstr>Wingdings</vt:lpstr>
      <vt:lpstr>Presentation_MU_EN</vt:lpstr>
      <vt:lpstr>Relationship and tension between succession law and foundation law</vt:lpstr>
      <vt:lpstr>Survey of Contents</vt:lpstr>
      <vt:lpstr>I. Objective of succession law</vt:lpstr>
      <vt:lpstr>II. Stakeholders in succession law</vt:lpstr>
      <vt:lpstr>II. A. Owner of the estate (testator)</vt:lpstr>
      <vt:lpstr>II. B. Heirs and legatees</vt:lpstr>
      <vt:lpstr>II. B. Heirs and legatees</vt:lpstr>
      <vt:lpstr>II. B. Heirs and legatees</vt:lpstr>
      <vt:lpstr>II. B. Heirs and legatees</vt:lpstr>
      <vt:lpstr>II.C. Persons entitled to a compulsory share</vt:lpstr>
      <vt:lpstr>II.C. Persons entitled to a compulsory share</vt:lpstr>
      <vt:lpstr>II.C. Persons entitled to a compulsory share</vt:lpstr>
      <vt:lpstr>II.C. Persons entitled to a compulsory share</vt:lpstr>
      <vt:lpstr>II.C. Persons entitled to a compulsory share</vt:lpstr>
      <vt:lpstr>II.C. Persons entitled to a compulsory share</vt:lpstr>
      <vt:lpstr>II.D. Creditors of the deceased</vt:lpstr>
      <vt:lpstr>II.E. General public</vt:lpstr>
      <vt:lpstr>II.E. General public</vt:lpstr>
      <vt:lpstr>II.E. General public</vt:lpstr>
      <vt:lpstr>II.E. General public</vt:lpstr>
      <vt:lpstr>III. Principles of sucession law</vt:lpstr>
      <vt:lpstr>IV. Basic elements of a foundation</vt:lpstr>
      <vt:lpstr>V. Foundation and succession law</vt:lpstr>
      <vt:lpstr>V. Foundation and succession law</vt:lpstr>
      <vt:lpstr>V. Foundation and succession law</vt:lpstr>
      <vt:lpstr>V. Foundation and succession law</vt:lpstr>
      <vt:lpstr>V. Foundation and succession law</vt:lpstr>
      <vt:lpstr>V. Foundation and succession law</vt:lpstr>
      <vt:lpstr>VI. 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 Schauer</dc:creator>
  <cp:lastModifiedBy>Martin Schauer</cp:lastModifiedBy>
  <cp:revision>2</cp:revision>
  <cp:lastPrinted>1601-01-01T00:00:00Z</cp:lastPrinted>
  <dcterms:created xsi:type="dcterms:W3CDTF">2022-11-01T09:04:27Z</dcterms:created>
  <dcterms:modified xsi:type="dcterms:W3CDTF">2022-11-02T10:38:37Z</dcterms:modified>
</cp:coreProperties>
</file>