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5E8A3-74DB-B83A-3180-87028DAF8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918FA8-D991-653E-1BCB-047352242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F159D1-FA6E-4FC3-62E7-DC1A1479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1825B-08DF-A2FC-3069-992B4231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CC1DE2-8A10-9656-240E-DF35E9B2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90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83FD0-1F87-ABD8-C38F-FFFB5A7DF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301EBD-537B-4455-9887-0C3ED4244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72D43-75BD-D64C-A256-07405F939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B31C32-F3C1-7F24-E293-FB8B035C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B76768-5E4C-AA71-8CC6-5D28474D4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853C55B-C63A-D9AC-5D80-A569F3A37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CF13F6-ACAA-FBAC-CEF0-FC74A0369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9FF8CB-8382-FB93-EB57-25C46B41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62F218-C91F-778F-D2C6-96D27AE0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0E033E-BC54-22AF-4A28-04D25217F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4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A3BC3-7EF3-7139-2158-B41E21039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5A0A0-3AAD-E532-739F-10E45A65A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373407-19E4-0D62-8F15-E2F2D095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E6F52C-345A-EAFF-5E75-36183F282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AFF52E-E2B3-2C99-FA40-50B799652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29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D5416B-A5E4-FEB3-30DA-2F0E30BD0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F4AB5C-4B7F-A838-44D8-9260FEA0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83EC8B-47CA-1682-4CF5-F8B4CF75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6EDC6C-BCDF-0298-34E8-23B87729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ADA0E4-ED81-C7ED-0D3F-238A04C8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04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41BB2-8ED4-D28B-9E51-88EC747B7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E8B69-8A3B-6167-B9DA-9089F054D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F1C10C-1BC6-F243-B926-63FE0D73B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3E22A2-8871-A5C9-3036-69C543482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95A169-B53B-9051-13EA-2FCEAD41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34F35C-D75D-D1C2-11A4-C73950B0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8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B81B3-6609-D44B-BEF8-D77570972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8568B8-AA2D-960B-2E16-32054900A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8C5B99-7E3D-01A4-C989-4A5BBF63A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55007B-F5A0-ABE7-F680-3DA5C0659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45DF0C-5244-9EE9-939C-347B2C0D1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F0A2B1B-2C81-2D89-5396-322C6F8E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98409DF-F9C9-9757-4531-4D3043866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C1F7AC0-A97F-B25F-2E4A-8082DC0F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85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C19F0-C5D0-4B81-51ED-6A02456AD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5ABB54-417C-AAEE-E8F6-1B806E92C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B8F136-60ED-9760-E262-02925A22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883FB9-3512-3487-C8F5-4A8D1982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72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7396A4F-8496-3EDD-EEA5-96EBE4CE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464A68-3A6F-BA1A-B4B0-A56B7E1A3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AC30FB-522C-ECD5-5FA0-C8208BCD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76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5E859-280C-4C88-0D5C-24E612B7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7C097A-3C24-86C2-A375-06DC733D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F21E4B-1920-C3D8-6D36-34504CE5D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FB26BD-3D60-BD2D-85C8-70A4AD06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86BE08-A4DE-1E12-6C5D-BC662306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C80394-3B78-6BC2-BCC1-B190AADC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2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D4480-CD84-AD0E-DB61-291534435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A66EF71-BCD2-45B8-516F-6AB05E17D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939A681-C1A9-4D6E-666C-5F005900E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CFAF12-6E74-672F-FFE4-C1310E5B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762FCD-8BA4-540A-F05B-0AD62C6A5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3023D8-72A7-502F-A40B-D76FD886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3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F69386-EC87-1E1A-2C08-C3C877B75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437D3E-4A31-2F3A-85F9-66D7F7348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4AC6A7-EED8-7F95-89B9-61904F34A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A41E-B181-45AD-83A7-8D2588CE10F8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D9BA1C-6FB7-94E7-A20B-B771FCCA8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E702F5-F9C8-0DDB-2991-5C06EF254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1420-5C67-43B3-B89F-37E28F0148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33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7ABF0-B4A3-D97A-9BBC-1F671D869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ONLINE Č.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E08659-78A1-0AE3-D6E1-EF933DEC6C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13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B0C2425-C9F7-A46B-9BBE-FE125D430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VŠICHNI NA VYVOLÁNÍ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131B12-6025-E1E8-ADEC-57431CD61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227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Český státní příslušník pan Horáček a nizozemský státní příslušník pan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Krol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kteří mají obvyklý pobyt v Amsterdamu (Nizozemsko), uzavřeli v prosinci 2005 manželství podle nizozemského práva. 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dubnu 2020 si v Čeladné v Beskydech koupili od pana </a:t>
            </a:r>
            <a:r>
              <a:rPr lang="cs-CZ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Koziola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(polský státní příslušník) chatu. </a:t>
            </a:r>
          </a:p>
          <a:p>
            <a:pPr marL="342900" lvl="0" indent="-342900" algn="just">
              <a:lnSpc>
                <a:spcPct val="115000"/>
              </a:lnSpc>
              <a:spcAft>
                <a:spcPts val="227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Následně se </a:t>
            </a: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objeví problémy se zápisem vlastnického práva do katastru nemovitostí a zjistí, že nemovitost má skryté vady.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227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květnu 2022 podali před českým soudem návrh na rozvod manželství. </a:t>
            </a:r>
          </a:p>
          <a:p>
            <a:pPr marL="342900" lvl="0" indent="-342900" algn="just">
              <a:lnSpc>
                <a:spcPct val="115000"/>
              </a:lnSpc>
              <a:spcAft>
                <a:spcPts val="227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Označte situace, které mohou být právně relevantní a právně je kvalifikujte pohledem českého ZMPS. Uveďte užitou metodu, odůvodněte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90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02A0B-2CEB-A6C9-A84D-8831070B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VŠICHNI NA VYVOLÁNÍ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E8765D-141C-0F20-03F4-F27A3BC47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227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Cukrárna Pečeme s láskou, s.r.o., (sídlo a místo podnikání v Brně) a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Salzburger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Konditorei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GmbH</a:t>
            </a: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(sídlo a místo podnikání v Salzburgu, Rakousko) uzavřely v srpnu 2019 smlouvu, na základě které měla rakouská cukrárna dodat 240 balení tradičních pralinek. Součástí smlouvy bylo i toto ujednání: </a:t>
            </a:r>
            <a:r>
              <a:rPr lang="cs-CZ" sz="2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„Tato smlouva se řídí rakouským právem. Strany vylučují použití Úmluvy OSN o smlouvách o mezinárodní koupi zboží.“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Označte rozhodující fakta pro případ, kdy Pečeme s láskou argumentuje neplatností smlouvy z důvodu jejího uzavření nezpůsobilou osobou. (zde předpokládej užití ZMPS</a:t>
            </a:r>
            <a:r>
              <a:rPr lang="cs-CZ" sz="20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odůvodni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227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Určete právo rozhodné pro tuto situaci.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084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227</Words>
  <Application>Microsoft Office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Motiv Office</vt:lpstr>
      <vt:lpstr>SEMINÁŘ ONLINE Č. 3</vt:lpstr>
      <vt:lpstr>PŘÍKLAD – VŠICHNI NA VYVOLÁNÍ </vt:lpstr>
      <vt:lpstr>VŠICHNI NA VYVOLÁNÍ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ONLINE Č. 3</dc:title>
  <dc:creator>Naděžda Rozehnalová</dc:creator>
  <cp:lastModifiedBy>Naděžda Rozehnalová</cp:lastModifiedBy>
  <cp:revision>1</cp:revision>
  <dcterms:created xsi:type="dcterms:W3CDTF">2022-11-02T06:48:15Z</dcterms:created>
  <dcterms:modified xsi:type="dcterms:W3CDTF">2022-11-02T07:09:34Z</dcterms:modified>
</cp:coreProperties>
</file>