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79" r:id="rId2"/>
    <p:sldMasterId id="2147483895" r:id="rId3"/>
  </p:sldMasterIdLst>
  <p:notesMasterIdLst>
    <p:notesMasterId r:id="rId35"/>
  </p:notesMasterIdLst>
  <p:sldIdLst>
    <p:sldId id="258" r:id="rId4"/>
    <p:sldId id="259" r:id="rId5"/>
    <p:sldId id="260" r:id="rId6"/>
    <p:sldId id="293" r:id="rId7"/>
    <p:sldId id="261" r:id="rId8"/>
    <p:sldId id="277" r:id="rId9"/>
    <p:sldId id="279" r:id="rId10"/>
    <p:sldId id="270" r:id="rId11"/>
    <p:sldId id="271" r:id="rId12"/>
    <p:sldId id="280" r:id="rId13"/>
    <p:sldId id="278" r:id="rId14"/>
    <p:sldId id="295" r:id="rId15"/>
    <p:sldId id="262" r:id="rId16"/>
    <p:sldId id="263" r:id="rId17"/>
    <p:sldId id="264" r:id="rId18"/>
    <p:sldId id="272" r:id="rId19"/>
    <p:sldId id="282" r:id="rId20"/>
    <p:sldId id="283" r:id="rId21"/>
    <p:sldId id="273" r:id="rId22"/>
    <p:sldId id="275" r:id="rId23"/>
    <p:sldId id="269" r:id="rId24"/>
    <p:sldId id="296" r:id="rId25"/>
    <p:sldId id="284" r:id="rId26"/>
    <p:sldId id="287" r:id="rId27"/>
    <p:sldId id="289" r:id="rId28"/>
    <p:sldId id="290" r:id="rId29"/>
    <p:sldId id="291" r:id="rId30"/>
    <p:sldId id="292" r:id="rId31"/>
    <p:sldId id="294" r:id="rId32"/>
    <p:sldId id="286" r:id="rId33"/>
    <p:sldId id="276" r:id="rId34"/>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9"/>
  </p:normalViewPr>
  <p:slideViewPr>
    <p:cSldViewPr>
      <p:cViewPr varScale="1">
        <p:scale>
          <a:sx n="108" d="100"/>
          <a:sy n="108" d="100"/>
        </p:scale>
        <p:origin x="97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5741D1DD-ADC9-6D41-A0FF-3C604BB104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cs-CZ"/>
          </a:p>
        </p:txBody>
      </p:sp>
      <p:sp>
        <p:nvSpPr>
          <p:cNvPr id="3" name="Zástupný symbol pro datum 2">
            <a:extLst>
              <a:ext uri="{FF2B5EF4-FFF2-40B4-BE49-F238E27FC236}">
                <a16:creationId xmlns:a16="http://schemas.microsoft.com/office/drawing/2014/main" id="{2B976A14-C357-204C-B25B-ED21204F60D8}"/>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5D4929A1-FBA4-4762-8A0D-7D1DF9AA4836}" type="datetimeFigureOut">
              <a:rPr lang="cs-CZ"/>
              <a:pPr>
                <a:defRPr/>
              </a:pPr>
              <a:t>15.12.2021</a:t>
            </a:fld>
            <a:endParaRPr lang="cs-CZ"/>
          </a:p>
        </p:txBody>
      </p:sp>
      <p:sp>
        <p:nvSpPr>
          <p:cNvPr id="4" name="Zástupný symbol pro obrázek snímku 3">
            <a:extLst>
              <a:ext uri="{FF2B5EF4-FFF2-40B4-BE49-F238E27FC236}">
                <a16:creationId xmlns:a16="http://schemas.microsoft.com/office/drawing/2014/main" id="{1EFD7385-CC92-9340-BA10-CFB233068EA6}"/>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78F26B7A-7F59-D447-8DCD-6A862E1E896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noProof="0"/>
              <a:t>Upravte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2CB97A59-1CD6-7040-A1DD-6A5F13307F0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cs-CZ"/>
          </a:p>
        </p:txBody>
      </p:sp>
      <p:sp>
        <p:nvSpPr>
          <p:cNvPr id="7" name="Zástupný symbol pro číslo snímku 6">
            <a:extLst>
              <a:ext uri="{FF2B5EF4-FFF2-40B4-BE49-F238E27FC236}">
                <a16:creationId xmlns:a16="http://schemas.microsoft.com/office/drawing/2014/main" id="{7B4353BB-60BB-3945-AB37-B7D14EFCB637}"/>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1AA017DB-24B8-4D94-A8AD-B8A41FFC1337}"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k-SK" altLang="sk-SK"/>
          </a:p>
        </p:txBody>
      </p:sp>
      <p:sp>
        <p:nvSpPr>
          <p:cNvPr id="307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702DFC-4F0C-4F93-8196-89B13912D08A}" type="slidenum">
              <a:rPr lang="cs-CZ" altLang="sk-SK" smtClean="0"/>
              <a:pPr/>
              <a:t>27</a:t>
            </a:fld>
            <a:endParaRPr lang="cs-CZ" altLang="sk-SK"/>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75C0F71-132F-B845-B26C-0C276A8F4041}"/>
              </a:ext>
            </a:extLst>
          </p:cNvPr>
          <p:cNvSpPr>
            <a:spLocks noChangeArrowheads="1"/>
          </p:cNvSpPr>
          <p:nvPr/>
        </p:nvSpPr>
        <p:spPr bwMode="auto">
          <a:xfrm>
            <a:off x="0" y="-6350"/>
            <a:ext cx="9144000" cy="2536825"/>
          </a:xfrm>
          <a:prstGeom prst="rect">
            <a:avLst/>
          </a:prstGeom>
          <a:solidFill>
            <a:srgbClr val="DFE1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cs-CZ" altLang="cs-CZ"/>
          </a:p>
        </p:txBody>
      </p:sp>
      <p:pic>
        <p:nvPicPr>
          <p:cNvPr id="5" name="Picture 7"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9">
            <a:extLst>
              <a:ext uri="{FF2B5EF4-FFF2-40B4-BE49-F238E27FC236}">
                <a16:creationId xmlns:a16="http://schemas.microsoft.com/office/drawing/2014/main" id="{5E45ABF1-42BB-C848-93AD-6168E41B9782}"/>
              </a:ext>
            </a:extLst>
          </p:cNvPr>
          <p:cNvSpPr>
            <a:spLocks noChangeArrowheads="1"/>
          </p:cNvSpPr>
          <p:nvPr/>
        </p:nvSpPr>
        <p:spPr bwMode="auto">
          <a:xfrm>
            <a:off x="6391275" y="2457450"/>
            <a:ext cx="2752725" cy="115888"/>
          </a:xfrm>
          <a:prstGeom prst="rect">
            <a:avLst/>
          </a:prstGeom>
          <a:solidFill>
            <a:srgbClr val="8037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cs-CZ" altLang="cs-CZ"/>
          </a:p>
        </p:txBody>
      </p:sp>
      <p:sp>
        <p:nvSpPr>
          <p:cNvPr id="6146" name="Rectangle 2"/>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6147" name="Rectangle 3"/>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4">
            <a:extLst>
              <a:ext uri="{FF2B5EF4-FFF2-40B4-BE49-F238E27FC236}">
                <a16:creationId xmlns:a16="http://schemas.microsoft.com/office/drawing/2014/main" id="{01FCE230-0D75-0B41-A423-A612FE8C8346}"/>
              </a:ext>
            </a:extLst>
          </p:cNvPr>
          <p:cNvSpPr>
            <a:spLocks noGrp="1" noChangeArrowheads="1"/>
          </p:cNvSpPr>
          <p:nvPr>
            <p:ph type="ftr" sz="quarter" idx="10"/>
          </p:nvPr>
        </p:nvSpPr>
        <p:spPr>
          <a:xfrm>
            <a:off x="2705100" y="6442075"/>
            <a:ext cx="4960938" cy="279400"/>
          </a:xfrm>
        </p:spPr>
        <p:txBody>
          <a:bodyPr/>
          <a:lstStyle>
            <a:lvl1pPr>
              <a:defRPr/>
            </a:lvl1pPr>
          </a:lstStyle>
          <a:p>
            <a:pPr>
              <a:defRPr/>
            </a:pPr>
            <a:endParaRPr lang="cs-CZ"/>
          </a:p>
        </p:txBody>
      </p:sp>
      <p:sp>
        <p:nvSpPr>
          <p:cNvPr id="9" name="Rectangle 5">
            <a:extLst>
              <a:ext uri="{FF2B5EF4-FFF2-40B4-BE49-F238E27FC236}">
                <a16:creationId xmlns:a16="http://schemas.microsoft.com/office/drawing/2014/main" id="{69278570-07A0-AE46-9750-B9248A11E2A3}"/>
              </a:ext>
            </a:extLst>
          </p:cNvPr>
          <p:cNvSpPr>
            <a:spLocks noGrp="1" noChangeArrowheads="1"/>
          </p:cNvSpPr>
          <p:nvPr>
            <p:ph type="sldNum" sz="quarter" idx="11"/>
          </p:nvPr>
        </p:nvSpPr>
        <p:spPr>
          <a:xfrm>
            <a:off x="8027988" y="6442075"/>
            <a:ext cx="658812" cy="279400"/>
          </a:xfrm>
        </p:spPr>
        <p:txBody>
          <a:bodyPr/>
          <a:lstStyle>
            <a:lvl1pPr>
              <a:defRPr/>
            </a:lvl1pPr>
          </a:lstStyle>
          <a:p>
            <a:pPr>
              <a:defRPr/>
            </a:pPr>
            <a:fld id="{430D7291-9226-46E6-A095-D06A69050807}" type="slidenum">
              <a:rPr lang="cs-CZ" altLang="cs-CZ"/>
              <a:pPr>
                <a:defRPr/>
              </a:pPr>
              <a:t>‹#›</a:t>
            </a:fld>
            <a:endParaRPr lang="cs-CZ" altLang="cs-CZ"/>
          </a:p>
        </p:txBody>
      </p:sp>
    </p:spTree>
    <p:extLst>
      <p:ext uri="{BB962C8B-B14F-4D97-AF65-F5344CB8AC3E}">
        <p14:creationId xmlns:p14="http://schemas.microsoft.com/office/powerpoint/2010/main" val="1129524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5"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7E473C24-EAAA-4D96-A183-4FA94E4EF838}" type="slidenum">
              <a:rPr lang="cs-CZ" altLang="cs-CZ"/>
              <a:pPr>
                <a:defRPr/>
              </a:pPr>
              <a:t>‹#›</a:t>
            </a:fld>
            <a:endParaRPr lang="cs-CZ" altLang="cs-CZ"/>
          </a:p>
        </p:txBody>
      </p:sp>
    </p:spTree>
    <p:extLst>
      <p:ext uri="{BB962C8B-B14F-4D97-AF65-F5344CB8AC3E}">
        <p14:creationId xmlns:p14="http://schemas.microsoft.com/office/powerpoint/2010/main" val="129097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5"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F839725C-895D-49FB-B696-BB4BB5DA2102}" type="slidenum">
              <a:rPr lang="cs-CZ" altLang="cs-CZ"/>
              <a:pPr>
                <a:defRPr/>
              </a:pPr>
              <a:t>‹#›</a:t>
            </a:fld>
            <a:endParaRPr lang="cs-CZ" altLang="cs-CZ"/>
          </a:p>
        </p:txBody>
      </p:sp>
    </p:spTree>
    <p:extLst>
      <p:ext uri="{BB962C8B-B14F-4D97-AF65-F5344CB8AC3E}">
        <p14:creationId xmlns:p14="http://schemas.microsoft.com/office/powerpoint/2010/main" val="625045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pPr>
              <a:defRPr/>
            </a:pPr>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pPr>
              <a:defRPr/>
            </a:pPr>
            <a:fld id="{430D7291-9226-46E6-A095-D06A69050807}" type="slidenum">
              <a:rPr lang="cs-CZ" altLang="cs-CZ" smtClean="0"/>
              <a:pPr>
                <a:defRPr/>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877" y="2900365"/>
            <a:ext cx="8521200" cy="1171580"/>
          </a:xfrm>
        </p:spPr>
        <p:txBody>
          <a:bodyPr anchor="t"/>
          <a:lstStyle>
            <a:lvl1pPr algn="l">
              <a:lnSpc>
                <a:spcPts val="3300"/>
              </a:lnSpc>
              <a:defRPr sz="3300"/>
            </a:lvl1pPr>
          </a:lstStyle>
          <a:p>
            <a:r>
              <a:rPr lang="cs-CZ"/>
              <a:t>Kliknutím lze upravit styl.</a:t>
            </a:r>
            <a:endParaRPr lang="cs-CZ" dirty="0"/>
          </a:p>
        </p:txBody>
      </p:sp>
      <p:sp>
        <p:nvSpPr>
          <p:cNvPr id="8" name="Podnadpis 2"/>
          <p:cNvSpPr>
            <a:spLocks noGrp="1"/>
          </p:cNvSpPr>
          <p:nvPr>
            <p:ph type="subTitle" idx="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01" y="414001"/>
            <a:ext cx="1160207" cy="1067391"/>
          </a:xfrm>
          <a:prstGeom prst="rect">
            <a:avLst/>
          </a:prstGeom>
        </p:spPr>
      </p:pic>
    </p:spTree>
    <p:extLst>
      <p:ext uri="{BB962C8B-B14F-4D97-AF65-F5344CB8AC3E}">
        <p14:creationId xmlns:p14="http://schemas.microsoft.com/office/powerpoint/2010/main" val="3330112026"/>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pPr>
              <a:defRPr/>
            </a:pPr>
            <a:endParaRPr lang="cs-CZ"/>
          </a:p>
        </p:txBody>
      </p:sp>
      <p:sp>
        <p:nvSpPr>
          <p:cNvPr id="5" name="Zástupný symbol pro číslo snímku 4"/>
          <p:cNvSpPr>
            <a:spLocks noGrp="1"/>
          </p:cNvSpPr>
          <p:nvPr>
            <p:ph type="sldNum" sz="quarter" idx="11"/>
          </p:nvPr>
        </p:nvSpPr>
        <p:spPr/>
        <p:txBody>
          <a:bodyPr/>
          <a:lstStyle>
            <a:lvl1pPr>
              <a:defRPr/>
            </a:lvl1pPr>
          </a:lstStyle>
          <a:p>
            <a:pPr>
              <a:defRPr/>
            </a:pPr>
            <a:fld id="{D156F10B-1940-440E-A2E6-081EAF24F2CB}" type="slidenum">
              <a:rPr lang="cs-CZ" altLang="cs-CZ" smtClean="0"/>
              <a:pPr>
                <a:defRPr/>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00" y="1692002"/>
            <a:ext cx="8064900" cy="413999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p14="http://schemas.microsoft.com/office/powerpoint/2010/main" val="3807451610"/>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pPr>
              <a:defRPr/>
            </a:pPr>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pPr>
              <a:defRPr/>
            </a:pPr>
            <a:fld id="{17B0EBC6-B510-4B84-BDC9-E102E1D166E8}" type="slidenum">
              <a:rPr lang="cs-CZ" altLang="cs-CZ" smtClean="0"/>
              <a:pPr>
                <a:defRPr/>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877" y="2900365"/>
            <a:ext cx="8521200" cy="1171580"/>
          </a:xfrm>
        </p:spPr>
        <p:txBody>
          <a:bodyPr anchor="t"/>
          <a:lstStyle>
            <a:lvl1pPr algn="l">
              <a:lnSpc>
                <a:spcPts val="3300"/>
              </a:lnSpc>
              <a:defRPr sz="33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00" y="414001"/>
            <a:ext cx="1151994" cy="1059835"/>
          </a:xfrm>
          <a:prstGeom prst="rect">
            <a:avLst/>
          </a:prstGeom>
        </p:spPr>
      </p:pic>
    </p:spTree>
    <p:extLst>
      <p:ext uri="{BB962C8B-B14F-4D97-AF65-F5344CB8AC3E}">
        <p14:creationId xmlns:p14="http://schemas.microsoft.com/office/powerpoint/2010/main" val="2822294215"/>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00" y="1692002"/>
            <a:ext cx="8064900" cy="413999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900"/>
            </a:lvl1pPr>
          </a:lstStyle>
          <a:p>
            <a:pPr>
              <a:defRPr/>
            </a:pPr>
            <a:endParaRPr lang="cs-CZ"/>
          </a:p>
        </p:txBody>
      </p:sp>
      <p:sp>
        <p:nvSpPr>
          <p:cNvPr id="5" name="Zástupný symbol pro číslo snímku 4"/>
          <p:cNvSpPr>
            <a:spLocks noGrp="1"/>
          </p:cNvSpPr>
          <p:nvPr>
            <p:ph type="sldNum" sz="quarter" idx="11"/>
          </p:nvPr>
        </p:nvSpPr>
        <p:spPr/>
        <p:txBody>
          <a:bodyPr/>
          <a:lstStyle>
            <a:lvl1pPr>
              <a:defRPr/>
            </a:lvl1pPr>
          </a:lstStyle>
          <a:p>
            <a:pPr>
              <a:defRPr/>
            </a:pPr>
            <a:fld id="{17B0EBC6-B510-4B84-BDC9-E102E1D166E8}" type="slidenum">
              <a:rPr lang="cs-CZ" altLang="cs-CZ" smtClean="0"/>
              <a:pPr>
                <a:defRPr/>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p14="http://schemas.microsoft.com/office/powerpoint/2010/main" val="1661825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pPr>
              <a:defRPr/>
            </a:pPr>
            <a:fld id="{17B0EBC6-B510-4B84-BDC9-E102E1D166E8}" type="slidenum">
              <a:rPr lang="cs-CZ" altLang="cs-CZ" smtClean="0"/>
              <a:pPr>
                <a:defRPr/>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00" y="720000"/>
            <a:ext cx="80649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540000" y="1692001"/>
            <a:ext cx="3914999" cy="4140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8460" y="1690271"/>
            <a:ext cx="3914999" cy="4140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p14="http://schemas.microsoft.com/office/powerpoint/2010/main" val="4147090769"/>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353" y="1695075"/>
            <a:ext cx="3913810"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pPr>
              <a:defRPr/>
            </a:pPr>
            <a:fld id="{17B0EBC6-B510-4B84-BDC9-E102E1D166E8}" type="slidenum">
              <a:rPr lang="cs-CZ" altLang="cs-CZ" smtClean="0"/>
              <a:pPr>
                <a:defRPr/>
              </a:pPr>
              <a:t>‹#›</a:t>
            </a:fld>
            <a:endParaRPr lang="cs-CZ" alt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544" y="5599670"/>
            <a:ext cx="3913809" cy="216000"/>
          </a:xfrm>
        </p:spPr>
        <p:txBody>
          <a:bodyPr anchor="ctr"/>
          <a:lstStyle>
            <a:lvl1pPr>
              <a:lnSpc>
                <a:spcPts val="825"/>
              </a:lnSpc>
              <a:defRPr sz="750" b="0" i="0"/>
            </a:lvl1pPr>
          </a:lstStyle>
          <a:p>
            <a:pPr lvl="0"/>
            <a:r>
              <a:rPr lang="cs-CZ"/>
              <a:t>Upravte styly předlohy textu.</a:t>
            </a:r>
          </a:p>
        </p:txBody>
      </p:sp>
      <p:sp>
        <p:nvSpPr>
          <p:cNvPr id="12" name="Zástupný symbol pro obsah 2"/>
          <p:cNvSpPr>
            <a:spLocks noGrp="1"/>
          </p:cNvSpPr>
          <p:nvPr>
            <p:ph idx="28"/>
          </p:nvPr>
        </p:nvSpPr>
        <p:spPr>
          <a:xfrm>
            <a:off x="4688460" y="1667024"/>
            <a:ext cx="3914999" cy="4140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200"/>
            </a:lvl2pPr>
            <a:lvl3pPr marL="6858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p14="http://schemas.microsoft.com/office/powerpoint/2010/main" val="2247756608"/>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000" y="1692003"/>
            <a:ext cx="2483644"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pPr>
              <a:defRPr/>
            </a:pPr>
            <a:fld id="{17B0EBC6-B510-4B84-BDC9-E102E1D166E8}" type="slidenum">
              <a:rPr lang="cs-CZ" altLang="cs-CZ" smtClean="0"/>
              <a:pPr>
                <a:defRPr/>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544" y="4025136"/>
            <a:ext cx="2483644" cy="216000"/>
          </a:xfrm>
        </p:spPr>
        <p:txBody>
          <a:bodyPr anchor="ctr"/>
          <a:lstStyle>
            <a:lvl1pPr>
              <a:lnSpc>
                <a:spcPts val="825"/>
              </a:lnSpc>
              <a:defRPr sz="75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357" y="4025136"/>
            <a:ext cx="2483644" cy="216000"/>
          </a:xfrm>
        </p:spPr>
        <p:txBody>
          <a:bodyPr anchor="ctr"/>
          <a:lstStyle>
            <a:lvl1pPr>
              <a:lnSpc>
                <a:spcPts val="825"/>
              </a:lnSpc>
              <a:defRPr sz="75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1077" y="4025136"/>
            <a:ext cx="2483644" cy="216000"/>
          </a:xfrm>
        </p:spPr>
        <p:txBody>
          <a:bodyPr anchor="ctr"/>
          <a:lstStyle>
            <a:lvl1pPr>
              <a:lnSpc>
                <a:spcPts val="825"/>
              </a:lnSpc>
              <a:defRPr sz="75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00" y="1692003"/>
            <a:ext cx="2483644"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0001" y="1692003"/>
            <a:ext cx="2483644"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00" y="720000"/>
            <a:ext cx="80649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p14="http://schemas.microsoft.com/office/powerpoint/2010/main" val="2898515606"/>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pPr>
              <a:defRPr/>
            </a:pPr>
            <a:fld id="{17B0EBC6-B510-4B84-BDC9-E102E1D166E8}" type="slidenum">
              <a:rPr lang="cs-CZ" altLang="cs-CZ" smtClean="0"/>
              <a:pPr>
                <a:defRPr/>
              </a:pPr>
              <a:t>‹#›</a:t>
            </a:fld>
            <a:endParaRPr lang="cs-CZ" altLang="cs-CZ"/>
          </a:p>
        </p:txBody>
      </p:sp>
      <p:sp>
        <p:nvSpPr>
          <p:cNvPr id="14" name="Zástupný symbol pro obsah 2"/>
          <p:cNvSpPr>
            <a:spLocks noGrp="1"/>
          </p:cNvSpPr>
          <p:nvPr>
            <p:ph idx="1"/>
          </p:nvPr>
        </p:nvSpPr>
        <p:spPr>
          <a:xfrm>
            <a:off x="4704160" y="692150"/>
            <a:ext cx="3900740" cy="513985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200"/>
            </a:lvl2pPr>
            <a:lvl3pPr marL="6858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353" y="692151"/>
            <a:ext cx="3913810"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544" y="5599670"/>
            <a:ext cx="3913809" cy="216000"/>
          </a:xfrm>
        </p:spPr>
        <p:txBody>
          <a:bodyPr anchor="ctr"/>
          <a:lstStyle>
            <a:lvl1pPr>
              <a:lnSpc>
                <a:spcPts val="825"/>
              </a:lnSpc>
              <a:defRPr sz="75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p14="http://schemas.microsoft.com/office/powerpoint/2010/main" val="512418654"/>
      </p:ext>
    </p:extLst>
  </p:cSld>
  <p:clrMapOvr>
    <a:masterClrMapping/>
  </p:clrMapOvr>
  <p:extLst>
    <p:ext uri="{DCECCB84-F9BA-43D5-87BE-67443E8EF086}">
      <p15:sldGuideLst xmlns:p15="http://schemas.microsoft.com/office/powerpoint/2012/main">
        <p15:guide id="1" orient="horz" pos="3158">
          <p15:clr>
            <a:srgbClr val="FBAE40"/>
          </p15:clr>
        </p15:guide>
        <p15:guide id="2"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5"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D156F10B-1940-440E-A2E6-081EAF24F2CB}" type="slidenum">
              <a:rPr lang="cs-CZ" altLang="cs-CZ"/>
              <a:pPr>
                <a:defRPr/>
              </a:pPr>
              <a:t>‹#›</a:t>
            </a:fld>
            <a:endParaRPr lang="cs-CZ" altLang="cs-CZ"/>
          </a:p>
        </p:txBody>
      </p:sp>
    </p:spTree>
    <p:extLst>
      <p:ext uri="{BB962C8B-B14F-4D97-AF65-F5344CB8AC3E}">
        <p14:creationId xmlns:p14="http://schemas.microsoft.com/office/powerpoint/2010/main" val="2082614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pPr>
              <a:defRPr/>
            </a:pPr>
            <a:fld id="{17B0EBC6-B510-4B84-BDC9-E102E1D166E8}" type="slidenum">
              <a:rPr lang="cs-CZ" altLang="cs-CZ" smtClean="0"/>
              <a:pPr>
                <a:defRPr/>
              </a:pPr>
              <a:t>‹#›</a:t>
            </a:fld>
            <a:endParaRPr lang="cs-CZ" altLang="cs-CZ"/>
          </a:p>
        </p:txBody>
      </p:sp>
      <p:sp>
        <p:nvSpPr>
          <p:cNvPr id="10" name="Zástupný symbol pro obsah 2"/>
          <p:cNvSpPr>
            <a:spLocks noGrp="1"/>
          </p:cNvSpPr>
          <p:nvPr>
            <p:ph idx="1"/>
          </p:nvPr>
        </p:nvSpPr>
        <p:spPr>
          <a:xfrm>
            <a:off x="540000" y="692150"/>
            <a:ext cx="8064900" cy="513985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p14="http://schemas.microsoft.com/office/powerpoint/2010/main" val="2629707385"/>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39998" y="718713"/>
            <a:ext cx="3915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pPr>
              <a:defRPr/>
            </a:pPr>
            <a:fld id="{17B0EBC6-B510-4B84-BDC9-E102E1D166E8}" type="slidenum">
              <a:rPr lang="cs-CZ" altLang="cs-CZ" smtClean="0"/>
              <a:pPr>
                <a:defRPr/>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543" y="4068000"/>
            <a:ext cx="3915000" cy="360000"/>
          </a:xfrm>
        </p:spPr>
        <p:txBody>
          <a:bodyPr/>
          <a:lstStyle>
            <a:lvl1pPr>
              <a:lnSpc>
                <a:spcPts val="825"/>
              </a:lnSpc>
              <a:defRPr sz="675"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002" y="4068000"/>
            <a:ext cx="3915000" cy="360000"/>
          </a:xfrm>
        </p:spPr>
        <p:txBody>
          <a:bodyPr/>
          <a:lstStyle>
            <a:lvl1pPr>
              <a:lnSpc>
                <a:spcPts val="825"/>
              </a:lnSpc>
              <a:defRPr sz="675"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8459" y="718713"/>
            <a:ext cx="3915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p14="http://schemas.microsoft.com/office/powerpoint/2010/main" val="206237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pPr>
              <a:defRPr/>
            </a:pPr>
            <a:fld id="{17B0EBC6-B510-4B84-BDC9-E102E1D166E8}" type="slidenum">
              <a:rPr lang="cs-CZ" altLang="cs-CZ" smtClean="0"/>
              <a:pPr>
                <a:defRPr/>
              </a:pPr>
              <a:t>‹#›</a:t>
            </a:fld>
            <a:endParaRPr lang="cs-CZ" altLang="cs-CZ"/>
          </a:p>
        </p:txBody>
      </p:sp>
      <p:pic>
        <p:nvPicPr>
          <p:cNvPr id="6" name="Obrázek 5">
            <a:extLst>
              <a:ext uri="{FF2B5EF4-FFF2-40B4-BE49-F238E27FC236}">
                <a16:creationId xmlns:a16="http://schemas.microsoft.com/office/drawing/2014/main" id="{BD9EAA30-1FED-4896-80B1-3BDC9D599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p14="http://schemas.microsoft.com/office/powerpoint/2010/main" val="25228332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00" y="6228000"/>
            <a:ext cx="5940000" cy="252000"/>
          </a:xfrm>
        </p:spPr>
        <p:txBody>
          <a:bodyPr/>
          <a:lstStyle>
            <a:lvl1pPr>
              <a:defRPr>
                <a:solidFill>
                  <a:schemeClr val="bg1"/>
                </a:solidFill>
              </a:defRPr>
            </a:lvl1pPr>
          </a:lstStyle>
          <a:p>
            <a:pPr>
              <a:defRPr/>
            </a:pPr>
            <a:endParaRPr lang="cs-CZ"/>
          </a:p>
        </p:txBody>
      </p:sp>
      <p:sp>
        <p:nvSpPr>
          <p:cNvPr id="5" name="Zástupný symbol pro číslo snímku 2"/>
          <p:cNvSpPr>
            <a:spLocks noGrp="1"/>
          </p:cNvSpPr>
          <p:nvPr>
            <p:ph type="sldNum" sz="quarter" idx="11"/>
          </p:nvPr>
        </p:nvSpPr>
        <p:spPr>
          <a:xfrm>
            <a:off x="310500" y="6228000"/>
            <a:ext cx="189000" cy="252000"/>
          </a:xfrm>
        </p:spPr>
        <p:txBody>
          <a:bodyPr/>
          <a:lstStyle>
            <a:lvl1pPr>
              <a:defRPr>
                <a:solidFill>
                  <a:schemeClr val="bg1"/>
                </a:solidFill>
              </a:defRPr>
            </a:lvl1pPr>
          </a:lstStyle>
          <a:p>
            <a:pPr>
              <a:defRPr/>
            </a:pPr>
            <a:fld id="{17B0EBC6-B510-4B84-BDC9-E102E1D166E8}" type="slidenum">
              <a:rPr lang="cs-CZ" altLang="cs-CZ" smtClean="0"/>
              <a:pPr>
                <a:defRPr/>
              </a:pPr>
              <a:t>‹#›</a:t>
            </a:fld>
            <a:endParaRPr lang="cs-CZ" altLang="cs-CZ"/>
          </a:p>
        </p:txBody>
      </p:sp>
      <p:sp>
        <p:nvSpPr>
          <p:cNvPr id="8" name="Zástupný symbol pro obrázek 7"/>
          <p:cNvSpPr>
            <a:spLocks noGrp="1"/>
          </p:cNvSpPr>
          <p:nvPr>
            <p:ph type="pic" sz="quarter" idx="12"/>
          </p:nvPr>
        </p:nvSpPr>
        <p:spPr>
          <a:xfrm>
            <a:off x="0" y="1"/>
            <a:ext cx="9144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0958" y="6048048"/>
            <a:ext cx="649064" cy="597139"/>
          </a:xfrm>
          <a:prstGeom prst="rect">
            <a:avLst/>
          </a:prstGeom>
        </p:spPr>
      </p:pic>
    </p:spTree>
    <p:extLst>
      <p:ext uri="{BB962C8B-B14F-4D97-AF65-F5344CB8AC3E}">
        <p14:creationId xmlns:p14="http://schemas.microsoft.com/office/powerpoint/2010/main" val="39833209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2153" y="2019300"/>
            <a:ext cx="3079691" cy="2833317"/>
          </a:xfrm>
          <a:prstGeom prst="rect">
            <a:avLst/>
          </a:prstGeom>
        </p:spPr>
      </p:pic>
      <p:sp>
        <p:nvSpPr>
          <p:cNvPr id="3" name="Zástupný symbol pro zápatí 1"/>
          <p:cNvSpPr>
            <a:spLocks noGrp="1"/>
          </p:cNvSpPr>
          <p:nvPr>
            <p:ph type="ftr" sz="quarter" idx="10"/>
          </p:nvPr>
        </p:nvSpPr>
        <p:spPr>
          <a:xfrm>
            <a:off x="540000" y="6228000"/>
            <a:ext cx="5940000" cy="252000"/>
          </a:xfrm>
        </p:spPr>
        <p:txBody>
          <a:bodyPr/>
          <a:lstStyle>
            <a:lvl1pPr>
              <a:defRPr>
                <a:solidFill>
                  <a:srgbClr val="9100DC"/>
                </a:solidFill>
              </a:defRPr>
            </a:lvl1pPr>
          </a:lstStyle>
          <a:p>
            <a:pPr>
              <a:defRPr/>
            </a:pPr>
            <a:endParaRPr lang="cs-CZ"/>
          </a:p>
        </p:txBody>
      </p:sp>
      <p:sp>
        <p:nvSpPr>
          <p:cNvPr id="4" name="Zástupný symbol pro číslo snímku 2"/>
          <p:cNvSpPr>
            <a:spLocks noGrp="1"/>
          </p:cNvSpPr>
          <p:nvPr>
            <p:ph type="sldNum" sz="quarter" idx="11"/>
          </p:nvPr>
        </p:nvSpPr>
        <p:spPr>
          <a:xfrm>
            <a:off x="310500" y="6228000"/>
            <a:ext cx="189000" cy="252000"/>
          </a:xfrm>
        </p:spPr>
        <p:txBody>
          <a:bodyPr/>
          <a:lstStyle>
            <a:lvl1pPr>
              <a:defRPr>
                <a:solidFill>
                  <a:srgbClr val="9100DC"/>
                </a:solidFill>
              </a:defRPr>
            </a:lvl1pPr>
          </a:lstStyle>
          <a:p>
            <a:pPr>
              <a:defRPr/>
            </a:pPr>
            <a:fld id="{17B0EBC6-B510-4B84-BDC9-E102E1D166E8}" type="slidenum">
              <a:rPr lang="cs-CZ" altLang="cs-CZ" smtClean="0"/>
              <a:pPr>
                <a:defRPr/>
              </a:pPr>
              <a:t>‹#›</a:t>
            </a:fld>
            <a:endParaRPr lang="cs-CZ" altLang="cs-CZ"/>
          </a:p>
        </p:txBody>
      </p:sp>
    </p:spTree>
    <p:extLst>
      <p:ext uri="{BB962C8B-B14F-4D97-AF65-F5344CB8AC3E}">
        <p14:creationId xmlns:p14="http://schemas.microsoft.com/office/powerpoint/2010/main" val="15011131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7656" y="2434289"/>
            <a:ext cx="5755117"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540000" y="6228000"/>
            <a:ext cx="5940000" cy="252000"/>
          </a:xfrm>
        </p:spPr>
        <p:txBody>
          <a:bodyPr/>
          <a:lstStyle>
            <a:lvl1pPr>
              <a:defRPr>
                <a:solidFill>
                  <a:srgbClr val="0000DC"/>
                </a:solidFill>
              </a:defRPr>
            </a:lvl1pPr>
          </a:lstStyle>
          <a:p>
            <a:pPr>
              <a:defRPr/>
            </a:pPr>
            <a:endParaRPr lang="cs-CZ"/>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310500" y="6228000"/>
            <a:ext cx="189000" cy="252000"/>
          </a:xfrm>
        </p:spPr>
        <p:txBody>
          <a:bodyPr/>
          <a:lstStyle>
            <a:lvl1pPr>
              <a:defRPr>
                <a:solidFill>
                  <a:srgbClr val="0000DC"/>
                </a:solidFill>
              </a:defRPr>
            </a:lvl1pPr>
          </a:lstStyle>
          <a:p>
            <a:pPr>
              <a:defRPr/>
            </a:pPr>
            <a:fld id="{17B0EBC6-B510-4B84-BDC9-E102E1D166E8}" type="slidenum">
              <a:rPr lang="cs-CZ" altLang="cs-CZ" smtClean="0"/>
              <a:pPr>
                <a:defRPr/>
              </a:pPr>
              <a:t>‹#›</a:t>
            </a:fld>
            <a:endParaRPr lang="cs-CZ" altLang="cs-CZ"/>
          </a:p>
        </p:txBody>
      </p:sp>
    </p:spTree>
    <p:extLst>
      <p:ext uri="{BB962C8B-B14F-4D97-AF65-F5344CB8AC3E}">
        <p14:creationId xmlns:p14="http://schemas.microsoft.com/office/powerpoint/2010/main" val="3856167821"/>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9" y="2019303"/>
            <a:ext cx="3876944" cy="411056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3"/>
            <a:ext cx="3876944" cy="411056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pPr>
              <a:defRPr/>
            </a:pPr>
            <a:endParaRPr lang="cs-CZ"/>
          </a:p>
        </p:txBody>
      </p:sp>
      <p:sp>
        <p:nvSpPr>
          <p:cNvPr id="6" name="Zástupný symbol pro číslo snímku 5"/>
          <p:cNvSpPr>
            <a:spLocks noGrp="1"/>
          </p:cNvSpPr>
          <p:nvPr>
            <p:ph type="sldNum" sz="quarter" idx="11"/>
          </p:nvPr>
        </p:nvSpPr>
        <p:spPr/>
        <p:txBody>
          <a:bodyPr/>
          <a:lstStyle>
            <a:lvl1pPr>
              <a:defRPr/>
            </a:lvl1pPr>
          </a:lstStyle>
          <a:p>
            <a:pPr>
              <a:defRPr/>
            </a:pPr>
            <a:fld id="{61CBA93B-D110-4F17-8BD1-B5ABA9728B82}" type="slidenum">
              <a:rPr lang="cs-CZ" altLang="cs-CZ" smtClean="0"/>
              <a:pPr>
                <a:defRPr/>
              </a:pPr>
              <a:t>‹#›</a:t>
            </a:fld>
            <a:endParaRPr lang="cs-CZ" altLang="cs-CZ"/>
          </a:p>
        </p:txBody>
      </p:sp>
    </p:spTree>
    <p:extLst>
      <p:ext uri="{BB962C8B-B14F-4D97-AF65-F5344CB8AC3E}">
        <p14:creationId xmlns:p14="http://schemas.microsoft.com/office/powerpoint/2010/main" val="18045387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MBA Úvodní snímek">
    <p:spTree>
      <p:nvGrpSpPr>
        <p:cNvPr id="1" name=""/>
        <p:cNvGrpSpPr/>
        <p:nvPr/>
      </p:nvGrpSpPr>
      <p:grpSpPr>
        <a:xfrm>
          <a:off x="0" y="0"/>
          <a:ext cx="0" cy="0"/>
          <a:chOff x="0" y="0"/>
          <a:chExt cx="0" cy="0"/>
        </a:xfrm>
      </p:grpSpPr>
      <p:pic>
        <p:nvPicPr>
          <p:cNvPr id="3" name="Obrázek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65" y="1"/>
            <a:ext cx="9139535" cy="6861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Zástupný symbol pro text 8"/>
          <p:cNvSpPr>
            <a:spLocks noGrp="1"/>
          </p:cNvSpPr>
          <p:nvPr>
            <p:ph type="body" sz="quarter" idx="10"/>
          </p:nvPr>
        </p:nvSpPr>
        <p:spPr>
          <a:xfrm>
            <a:off x="470919" y="4897289"/>
            <a:ext cx="4809910" cy="1367027"/>
          </a:xfrm>
        </p:spPr>
        <p:txBody>
          <a:bodyPr/>
          <a:lstStyle>
            <a:lvl1pPr marL="0" marR="0" indent="0" algn="l" defTabSz="482186" rtl="0" eaLnBrk="0" fontAlgn="base" latinLnBrk="0" hangingPunct="0">
              <a:lnSpc>
                <a:spcPct val="100000"/>
              </a:lnSpc>
              <a:spcBef>
                <a:spcPct val="0"/>
              </a:spcBef>
              <a:spcAft>
                <a:spcPct val="0"/>
              </a:spcAft>
              <a:buClrTx/>
              <a:buSzTx/>
              <a:buFontTx/>
              <a:buNone/>
              <a:tabLst/>
              <a:defRPr sz="2109">
                <a:solidFill>
                  <a:schemeClr val="bg1"/>
                </a:solidFill>
                <a:latin typeface="Arial" panose="020B0604020202020204" pitchFamily="34" charset="0"/>
                <a:cs typeface="Arial" panose="020B0604020202020204" pitchFamily="34" charset="0"/>
              </a:defRPr>
            </a:lvl1pPr>
          </a:lstStyle>
          <a:p>
            <a:pPr lvl="0"/>
            <a:r>
              <a:rPr lang="cs-CZ"/>
              <a:t>Upravte styly předlohy textu.</a:t>
            </a:r>
          </a:p>
        </p:txBody>
      </p:sp>
    </p:spTree>
    <p:extLst>
      <p:ext uri="{BB962C8B-B14F-4D97-AF65-F5344CB8AC3E}">
        <p14:creationId xmlns:p14="http://schemas.microsoft.com/office/powerpoint/2010/main" val="4212720076"/>
      </p:ext>
    </p:extLst>
  </p:cSld>
  <p:clrMapOvr>
    <a:masterClrMapping/>
  </p:clrMapOvr>
  <p:transition/>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MBA Nadpis">
    <p:spTree>
      <p:nvGrpSpPr>
        <p:cNvPr id="1" name=""/>
        <p:cNvGrpSpPr/>
        <p:nvPr/>
      </p:nvGrpSpPr>
      <p:grpSpPr>
        <a:xfrm>
          <a:off x="0" y="0"/>
          <a:ext cx="0" cy="0"/>
          <a:chOff x="0" y="0"/>
          <a:chExt cx="0" cy="0"/>
        </a:xfrm>
      </p:grpSpPr>
      <p:sp>
        <p:nvSpPr>
          <p:cNvPr id="11" name="Zástupný symbol pro text 10"/>
          <p:cNvSpPr>
            <a:spLocks noGrp="1"/>
          </p:cNvSpPr>
          <p:nvPr>
            <p:ph type="body" sz="quarter" idx="10"/>
          </p:nvPr>
        </p:nvSpPr>
        <p:spPr>
          <a:xfrm>
            <a:off x="521672" y="1606299"/>
            <a:ext cx="8050148" cy="759459"/>
          </a:xfrm>
        </p:spPr>
        <p:txBody>
          <a:bodyPr/>
          <a:lstStyle>
            <a:lvl1pPr algn="l">
              <a:defRPr sz="1688" b="0" baseline="0">
                <a:latin typeface="Arial" panose="020B0604020202020204" pitchFamily="34" charset="0"/>
                <a:cs typeface="Arial" panose="020B0604020202020204" pitchFamily="34" charset="0"/>
              </a:defRPr>
            </a:lvl1pPr>
          </a:lstStyle>
          <a:p>
            <a:pPr lvl="0"/>
            <a:r>
              <a:rPr lang="cs-CZ"/>
              <a:t>Upravte styly předlohy textu.</a:t>
            </a:r>
          </a:p>
        </p:txBody>
      </p:sp>
      <p:sp>
        <p:nvSpPr>
          <p:cNvPr id="15" name="Zástupný symbol pro text 14"/>
          <p:cNvSpPr>
            <a:spLocks noGrp="1"/>
          </p:cNvSpPr>
          <p:nvPr>
            <p:ph type="body" sz="quarter" idx="11"/>
          </p:nvPr>
        </p:nvSpPr>
        <p:spPr>
          <a:xfrm>
            <a:off x="3356865" y="289901"/>
            <a:ext cx="5214955" cy="910828"/>
          </a:xfrm>
        </p:spPr>
        <p:txBody>
          <a:bodyPr anchor="ctr"/>
          <a:lstStyle>
            <a:lvl1pPr algn="l">
              <a:spcBef>
                <a:spcPts val="316"/>
              </a:spcBef>
              <a:defRPr sz="1846" baseline="0">
                <a:solidFill>
                  <a:schemeClr val="accent6"/>
                </a:solidFill>
                <a:latin typeface="Arial" panose="020B0604020202020204" pitchFamily="34" charset="0"/>
                <a:cs typeface="Arial" panose="020B0604020202020204" pitchFamily="34" charset="0"/>
              </a:defRPr>
            </a:lvl1pPr>
          </a:lstStyle>
          <a:p>
            <a:pPr lvl="0"/>
            <a:r>
              <a:rPr lang="cs-CZ"/>
              <a:t>Upravte styly předlohy textu.</a:t>
            </a:r>
          </a:p>
        </p:txBody>
      </p:sp>
      <p:sp>
        <p:nvSpPr>
          <p:cNvPr id="4" name="Zástupný symbol pro text 10"/>
          <p:cNvSpPr>
            <a:spLocks noGrp="1"/>
          </p:cNvSpPr>
          <p:nvPr>
            <p:ph type="body" sz="quarter" idx="12"/>
          </p:nvPr>
        </p:nvSpPr>
        <p:spPr>
          <a:xfrm>
            <a:off x="521671" y="2568280"/>
            <a:ext cx="8050148" cy="3290991"/>
          </a:xfrm>
        </p:spPr>
        <p:txBody>
          <a:bodyPr/>
          <a:lstStyle>
            <a:lvl1pPr marL="180820" indent="-180820" algn="l">
              <a:buFont typeface="Wingdings" panose="05000000000000000000" pitchFamily="2" charset="2"/>
              <a:buChar char="§"/>
              <a:defRPr sz="1477" b="0" baseline="0">
                <a:latin typeface="Arial" panose="020B0604020202020204" pitchFamily="34" charset="0"/>
                <a:cs typeface="Arial" panose="020B0604020202020204" pitchFamily="34" charset="0"/>
              </a:defRPr>
            </a:lvl1pPr>
          </a:lstStyle>
          <a:p>
            <a:pPr lvl="0"/>
            <a:r>
              <a:rPr lang="cs-CZ"/>
              <a:t>Upravte styly předlohy textu.</a:t>
            </a:r>
          </a:p>
          <a:p>
            <a:pPr lvl="1"/>
            <a:r>
              <a:rPr lang="cs-CZ"/>
              <a:t>Druhá úroveň</a:t>
            </a:r>
          </a:p>
          <a:p>
            <a:pPr lvl="2"/>
            <a:r>
              <a:rPr lang="cs-CZ"/>
              <a:t>Třetí úroveň</a:t>
            </a:r>
          </a:p>
          <a:p>
            <a:pPr lvl="3"/>
            <a:r>
              <a:rPr lang="cs-CZ"/>
              <a:t>Čtvrtá úroveň</a:t>
            </a:r>
          </a:p>
        </p:txBody>
      </p:sp>
    </p:spTree>
    <p:extLst>
      <p:ext uri="{BB962C8B-B14F-4D97-AF65-F5344CB8AC3E}">
        <p14:creationId xmlns:p14="http://schemas.microsoft.com/office/powerpoint/2010/main" val="269839646"/>
      </p:ext>
    </p:extLst>
  </p:cSld>
  <p:clrMapOvr>
    <a:masterClrMapping/>
  </p:clrMapOvr>
  <p:transition/>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MBA bez nadpisu">
    <p:spTree>
      <p:nvGrpSpPr>
        <p:cNvPr id="1" name=""/>
        <p:cNvGrpSpPr/>
        <p:nvPr/>
      </p:nvGrpSpPr>
      <p:grpSpPr>
        <a:xfrm>
          <a:off x="0" y="0"/>
          <a:ext cx="0" cy="0"/>
          <a:chOff x="0" y="0"/>
          <a:chExt cx="0" cy="0"/>
        </a:xfrm>
      </p:grpSpPr>
      <p:sp>
        <p:nvSpPr>
          <p:cNvPr id="11" name="Zástupný symbol pro text 10"/>
          <p:cNvSpPr>
            <a:spLocks noGrp="1"/>
          </p:cNvSpPr>
          <p:nvPr>
            <p:ph type="body" sz="quarter" idx="10"/>
          </p:nvPr>
        </p:nvSpPr>
        <p:spPr>
          <a:xfrm>
            <a:off x="521672" y="1606299"/>
            <a:ext cx="7493142" cy="4151781"/>
          </a:xfrm>
        </p:spPr>
        <p:txBody>
          <a:bodyPr/>
          <a:lstStyle>
            <a:lvl1pPr algn="l">
              <a:defRPr sz="1477" b="0" baseline="0">
                <a:latin typeface="Arial" panose="020B0604020202020204" pitchFamily="34" charset="0"/>
                <a:cs typeface="Arial" panose="020B0604020202020204" pitchFamily="34" charset="0"/>
              </a:defRPr>
            </a:lvl1pPr>
          </a:lstStyle>
          <a:p>
            <a:pPr lvl="0"/>
            <a:r>
              <a:rPr lang="cs-CZ"/>
              <a:t>Upravte styly předlohy textu.</a:t>
            </a:r>
          </a:p>
        </p:txBody>
      </p:sp>
    </p:spTree>
    <p:extLst>
      <p:ext uri="{BB962C8B-B14F-4D97-AF65-F5344CB8AC3E}">
        <p14:creationId xmlns:p14="http://schemas.microsoft.com/office/powerpoint/2010/main" val="2749492359"/>
      </p:ext>
    </p:extLst>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5"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55C8ABCB-5FED-46B5-A0DA-773D3FA2C7F2}" type="slidenum">
              <a:rPr lang="cs-CZ" altLang="cs-CZ"/>
              <a:pPr>
                <a:defRPr/>
              </a:pPr>
              <a:t>‹#›</a:t>
            </a:fld>
            <a:endParaRPr lang="cs-CZ" altLang="cs-CZ"/>
          </a:p>
        </p:txBody>
      </p:sp>
    </p:spTree>
    <p:extLst>
      <p:ext uri="{BB962C8B-B14F-4D97-AF65-F5344CB8AC3E}">
        <p14:creationId xmlns:p14="http://schemas.microsoft.com/office/powerpoint/2010/main" val="22463152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MBA Text + graf">
    <p:spTree>
      <p:nvGrpSpPr>
        <p:cNvPr id="1" name=""/>
        <p:cNvGrpSpPr/>
        <p:nvPr/>
      </p:nvGrpSpPr>
      <p:grpSpPr>
        <a:xfrm>
          <a:off x="0" y="0"/>
          <a:ext cx="0" cy="0"/>
          <a:chOff x="0" y="0"/>
          <a:chExt cx="0" cy="0"/>
        </a:xfrm>
      </p:grpSpPr>
      <p:sp>
        <p:nvSpPr>
          <p:cNvPr id="11" name="Zástupný symbol pro text 10"/>
          <p:cNvSpPr>
            <a:spLocks noGrp="1"/>
          </p:cNvSpPr>
          <p:nvPr>
            <p:ph type="body" sz="quarter" idx="10"/>
          </p:nvPr>
        </p:nvSpPr>
        <p:spPr>
          <a:xfrm>
            <a:off x="521673" y="1606298"/>
            <a:ext cx="4303481" cy="4050450"/>
          </a:xfrm>
        </p:spPr>
        <p:txBody>
          <a:bodyPr/>
          <a:lstStyle>
            <a:lvl1pPr algn="l">
              <a:defRPr sz="1477" b="0" baseline="0">
                <a:latin typeface="Arial" panose="020B0604020202020204" pitchFamily="34" charset="0"/>
                <a:cs typeface="Arial" panose="020B0604020202020204" pitchFamily="34" charset="0"/>
              </a:defRPr>
            </a:lvl1pPr>
          </a:lstStyle>
          <a:p>
            <a:pPr lvl="0"/>
            <a:r>
              <a:rPr lang="cs-CZ"/>
              <a:t>Upravte styly předlohy textu.</a:t>
            </a:r>
          </a:p>
        </p:txBody>
      </p:sp>
      <p:sp>
        <p:nvSpPr>
          <p:cNvPr id="3" name="Zástupný symbol pro graf 2"/>
          <p:cNvSpPr>
            <a:spLocks noGrp="1"/>
          </p:cNvSpPr>
          <p:nvPr>
            <p:ph type="chart" sz="quarter" idx="12"/>
          </p:nvPr>
        </p:nvSpPr>
        <p:spPr>
          <a:xfrm>
            <a:off x="5179236" y="1606298"/>
            <a:ext cx="3392584" cy="4050520"/>
          </a:xfrm>
        </p:spPr>
        <p:txBody>
          <a:bodyPr/>
          <a:lstStyle>
            <a:lvl1pPr>
              <a:defRPr sz="1582" i="1">
                <a:latin typeface="Arial" panose="020B0604020202020204" pitchFamily="34" charset="0"/>
                <a:cs typeface="Arial" panose="020B0604020202020204" pitchFamily="34" charset="0"/>
              </a:defRPr>
            </a:lvl1pPr>
          </a:lstStyle>
          <a:p>
            <a:pPr lvl="0"/>
            <a:r>
              <a:rPr lang="cs-CZ" noProof="0">
                <a:sym typeface="Gill Sans" charset="0"/>
              </a:rPr>
              <a:t>Kliknutím na ikonu přidáte graf.</a:t>
            </a:r>
            <a:endParaRPr lang="cs-CZ" noProof="0" dirty="0">
              <a:sym typeface="Gill Sans" charset="0"/>
            </a:endParaRPr>
          </a:p>
        </p:txBody>
      </p:sp>
      <p:sp>
        <p:nvSpPr>
          <p:cNvPr id="6" name="Zástupný symbol pro text 14"/>
          <p:cNvSpPr>
            <a:spLocks noGrp="1"/>
          </p:cNvSpPr>
          <p:nvPr>
            <p:ph type="body" sz="quarter" idx="11"/>
          </p:nvPr>
        </p:nvSpPr>
        <p:spPr>
          <a:xfrm>
            <a:off x="3356865" y="289901"/>
            <a:ext cx="5214955" cy="910828"/>
          </a:xfrm>
        </p:spPr>
        <p:txBody>
          <a:bodyPr anchor="ctr"/>
          <a:lstStyle>
            <a:lvl1pPr algn="l">
              <a:spcBef>
                <a:spcPts val="316"/>
              </a:spcBef>
              <a:defRPr sz="1846" baseline="0">
                <a:solidFill>
                  <a:schemeClr val="accent6"/>
                </a:solidFill>
                <a:latin typeface="Arial" panose="020B0604020202020204" pitchFamily="34" charset="0"/>
                <a:cs typeface="Arial" panose="020B0604020202020204" pitchFamily="34" charset="0"/>
              </a:defRPr>
            </a:lvl1pPr>
          </a:lstStyle>
          <a:p>
            <a:pPr lvl="0"/>
            <a:r>
              <a:rPr lang="cs-CZ"/>
              <a:t>Upravte styly předlohy textu.</a:t>
            </a:r>
          </a:p>
        </p:txBody>
      </p:sp>
    </p:spTree>
    <p:extLst>
      <p:ext uri="{BB962C8B-B14F-4D97-AF65-F5344CB8AC3E}">
        <p14:creationId xmlns:p14="http://schemas.microsoft.com/office/powerpoint/2010/main" val="2476150675"/>
      </p:ext>
    </p:extLst>
  </p:cSld>
  <p:clrMapOvr>
    <a:masterClrMapping/>
  </p:clrMapOvr>
  <p:transition/>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MBA Dva sloupce">
    <p:spTree>
      <p:nvGrpSpPr>
        <p:cNvPr id="1" name=""/>
        <p:cNvGrpSpPr/>
        <p:nvPr/>
      </p:nvGrpSpPr>
      <p:grpSpPr>
        <a:xfrm>
          <a:off x="0" y="0"/>
          <a:ext cx="0" cy="0"/>
          <a:chOff x="0" y="0"/>
          <a:chExt cx="0" cy="0"/>
        </a:xfrm>
      </p:grpSpPr>
      <p:sp>
        <p:nvSpPr>
          <p:cNvPr id="11" name="Zástupný symbol pro text 10"/>
          <p:cNvSpPr>
            <a:spLocks noGrp="1"/>
          </p:cNvSpPr>
          <p:nvPr>
            <p:ph type="body" sz="quarter" idx="10"/>
          </p:nvPr>
        </p:nvSpPr>
        <p:spPr>
          <a:xfrm>
            <a:off x="521673" y="1606299"/>
            <a:ext cx="3898436" cy="4151781"/>
          </a:xfrm>
        </p:spPr>
        <p:txBody>
          <a:bodyPr/>
          <a:lstStyle>
            <a:lvl1pPr algn="l">
              <a:defRPr sz="1477" b="0" baseline="0">
                <a:latin typeface="Arial" panose="020B0604020202020204" pitchFamily="34" charset="0"/>
                <a:cs typeface="Arial" panose="020B0604020202020204" pitchFamily="34" charset="0"/>
              </a:defRPr>
            </a:lvl1pPr>
          </a:lstStyle>
          <a:p>
            <a:pPr lvl="0"/>
            <a:r>
              <a:rPr lang="cs-CZ"/>
              <a:t>Upravte styly předlohy textu.</a:t>
            </a:r>
          </a:p>
        </p:txBody>
      </p:sp>
      <p:sp>
        <p:nvSpPr>
          <p:cNvPr id="7" name="Zástupný symbol pro text 10"/>
          <p:cNvSpPr>
            <a:spLocks noGrp="1"/>
          </p:cNvSpPr>
          <p:nvPr>
            <p:ph type="body" sz="quarter" idx="12"/>
          </p:nvPr>
        </p:nvSpPr>
        <p:spPr>
          <a:xfrm>
            <a:off x="4673384" y="1606298"/>
            <a:ext cx="3898436" cy="4151781"/>
          </a:xfrm>
        </p:spPr>
        <p:txBody>
          <a:bodyPr/>
          <a:lstStyle>
            <a:lvl1pPr algn="l">
              <a:defRPr sz="1477" b="0" baseline="0">
                <a:latin typeface="Arial" panose="020B0604020202020204" pitchFamily="34" charset="0"/>
                <a:cs typeface="Arial" panose="020B0604020202020204" pitchFamily="34" charset="0"/>
              </a:defRPr>
            </a:lvl1pPr>
          </a:lstStyle>
          <a:p>
            <a:pPr lvl="0"/>
            <a:r>
              <a:rPr lang="cs-CZ"/>
              <a:t>Upravte styly předlohy textu.</a:t>
            </a:r>
          </a:p>
        </p:txBody>
      </p:sp>
      <p:sp>
        <p:nvSpPr>
          <p:cNvPr id="8" name="Zástupný symbol pro text 14"/>
          <p:cNvSpPr>
            <a:spLocks noGrp="1"/>
          </p:cNvSpPr>
          <p:nvPr>
            <p:ph type="body" sz="quarter" idx="11"/>
          </p:nvPr>
        </p:nvSpPr>
        <p:spPr>
          <a:xfrm>
            <a:off x="3356865" y="289901"/>
            <a:ext cx="5214955" cy="910828"/>
          </a:xfrm>
        </p:spPr>
        <p:txBody>
          <a:bodyPr anchor="ctr"/>
          <a:lstStyle>
            <a:lvl1pPr algn="l">
              <a:spcBef>
                <a:spcPts val="316"/>
              </a:spcBef>
              <a:defRPr sz="1846" baseline="0">
                <a:solidFill>
                  <a:schemeClr val="accent6"/>
                </a:solidFill>
                <a:latin typeface="Arial" panose="020B0604020202020204" pitchFamily="34" charset="0"/>
                <a:cs typeface="Arial" panose="020B0604020202020204" pitchFamily="34" charset="0"/>
              </a:defRPr>
            </a:lvl1pPr>
          </a:lstStyle>
          <a:p>
            <a:pPr lvl="0"/>
            <a:r>
              <a:rPr lang="cs-CZ"/>
              <a:t>Upravte styly předlohy textu.</a:t>
            </a:r>
          </a:p>
        </p:txBody>
      </p:sp>
    </p:spTree>
    <p:extLst>
      <p:ext uri="{BB962C8B-B14F-4D97-AF65-F5344CB8AC3E}">
        <p14:creationId xmlns:p14="http://schemas.microsoft.com/office/powerpoint/2010/main" val="356088104"/>
      </p:ext>
    </p:extLst>
  </p:cSld>
  <p:clrMapOvr>
    <a:masterClrMapping/>
  </p:clrMapOvr>
  <p:transition/>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MBA Text + obrázek">
    <p:spTree>
      <p:nvGrpSpPr>
        <p:cNvPr id="1" name=""/>
        <p:cNvGrpSpPr/>
        <p:nvPr/>
      </p:nvGrpSpPr>
      <p:grpSpPr>
        <a:xfrm>
          <a:off x="0" y="0"/>
          <a:ext cx="0" cy="0"/>
          <a:chOff x="0" y="0"/>
          <a:chExt cx="0" cy="0"/>
        </a:xfrm>
      </p:grpSpPr>
      <p:sp>
        <p:nvSpPr>
          <p:cNvPr id="11" name="Zástupný symbol pro text 10"/>
          <p:cNvSpPr>
            <a:spLocks noGrp="1"/>
          </p:cNvSpPr>
          <p:nvPr>
            <p:ph type="body" sz="quarter" idx="10"/>
          </p:nvPr>
        </p:nvSpPr>
        <p:spPr>
          <a:xfrm>
            <a:off x="521672" y="1606298"/>
            <a:ext cx="4202220" cy="4050450"/>
          </a:xfrm>
        </p:spPr>
        <p:txBody>
          <a:bodyPr/>
          <a:lstStyle>
            <a:lvl1pPr algn="l">
              <a:defRPr sz="1477" b="0" baseline="0">
                <a:latin typeface="Arial" panose="020B0604020202020204" pitchFamily="34" charset="0"/>
                <a:cs typeface="Arial" panose="020B0604020202020204" pitchFamily="34" charset="0"/>
              </a:defRPr>
            </a:lvl1pPr>
          </a:lstStyle>
          <a:p>
            <a:pPr lvl="0"/>
            <a:r>
              <a:rPr lang="cs-CZ"/>
              <a:t>Upravte styly předlohy textu.</a:t>
            </a:r>
          </a:p>
        </p:txBody>
      </p:sp>
      <p:sp>
        <p:nvSpPr>
          <p:cNvPr id="4" name="Zástupný symbol pro obrázek 3"/>
          <p:cNvSpPr>
            <a:spLocks noGrp="1"/>
          </p:cNvSpPr>
          <p:nvPr>
            <p:ph type="pic" sz="quarter" idx="12"/>
          </p:nvPr>
        </p:nvSpPr>
        <p:spPr>
          <a:xfrm>
            <a:off x="5128310" y="1606299"/>
            <a:ext cx="3443510" cy="4050729"/>
          </a:xfrm>
        </p:spPr>
        <p:txBody>
          <a:bodyPr/>
          <a:lstStyle>
            <a:lvl1pPr>
              <a:defRPr sz="1055" i="1">
                <a:latin typeface="Arial" panose="020B0604020202020204" pitchFamily="34" charset="0"/>
                <a:cs typeface="Arial" panose="020B0604020202020204" pitchFamily="34" charset="0"/>
              </a:defRPr>
            </a:lvl1pPr>
          </a:lstStyle>
          <a:p>
            <a:pPr lvl="0"/>
            <a:r>
              <a:rPr lang="cs-CZ" noProof="0">
                <a:sym typeface="Gill Sans" charset="0"/>
              </a:rPr>
              <a:t>Kliknutím na ikonu přidáte obrázek.</a:t>
            </a:r>
            <a:endParaRPr lang="cs-CZ" noProof="0" dirty="0">
              <a:sym typeface="Gill Sans" charset="0"/>
            </a:endParaRPr>
          </a:p>
        </p:txBody>
      </p:sp>
      <p:sp>
        <p:nvSpPr>
          <p:cNvPr id="6" name="Zástupný symbol pro text 14"/>
          <p:cNvSpPr>
            <a:spLocks noGrp="1"/>
          </p:cNvSpPr>
          <p:nvPr>
            <p:ph type="body" sz="quarter" idx="11"/>
          </p:nvPr>
        </p:nvSpPr>
        <p:spPr>
          <a:xfrm>
            <a:off x="3356865" y="289901"/>
            <a:ext cx="5214955" cy="910828"/>
          </a:xfrm>
        </p:spPr>
        <p:txBody>
          <a:bodyPr anchor="ctr"/>
          <a:lstStyle>
            <a:lvl1pPr algn="l">
              <a:spcBef>
                <a:spcPts val="316"/>
              </a:spcBef>
              <a:defRPr sz="1846" baseline="0">
                <a:solidFill>
                  <a:schemeClr val="accent6"/>
                </a:solidFill>
                <a:latin typeface="Arial" panose="020B0604020202020204" pitchFamily="34" charset="0"/>
                <a:cs typeface="Arial" panose="020B0604020202020204" pitchFamily="34" charset="0"/>
              </a:defRPr>
            </a:lvl1pPr>
          </a:lstStyle>
          <a:p>
            <a:pPr lvl="0"/>
            <a:r>
              <a:rPr lang="cs-CZ"/>
              <a:t>Upravte styly předlohy textu.</a:t>
            </a:r>
          </a:p>
        </p:txBody>
      </p:sp>
    </p:spTree>
    <p:extLst>
      <p:ext uri="{BB962C8B-B14F-4D97-AF65-F5344CB8AC3E}">
        <p14:creationId xmlns:p14="http://schemas.microsoft.com/office/powerpoint/2010/main" val="913624901"/>
      </p:ext>
    </p:extLst>
  </p:cSld>
  <p:clrMapOvr>
    <a:masterClrMapping/>
  </p:clrMapOvr>
  <p:transition/>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MBA Text + tabulka">
    <p:spTree>
      <p:nvGrpSpPr>
        <p:cNvPr id="1" name=""/>
        <p:cNvGrpSpPr/>
        <p:nvPr/>
      </p:nvGrpSpPr>
      <p:grpSpPr>
        <a:xfrm>
          <a:off x="0" y="0"/>
          <a:ext cx="0" cy="0"/>
          <a:chOff x="0" y="0"/>
          <a:chExt cx="0" cy="0"/>
        </a:xfrm>
      </p:grpSpPr>
      <p:sp>
        <p:nvSpPr>
          <p:cNvPr id="11" name="Zástupný symbol pro text 10"/>
          <p:cNvSpPr>
            <a:spLocks noGrp="1"/>
          </p:cNvSpPr>
          <p:nvPr>
            <p:ph type="body" sz="quarter" idx="10"/>
          </p:nvPr>
        </p:nvSpPr>
        <p:spPr>
          <a:xfrm>
            <a:off x="521672" y="1606298"/>
            <a:ext cx="8050148" cy="1518919"/>
          </a:xfrm>
        </p:spPr>
        <p:txBody>
          <a:bodyPr/>
          <a:lstStyle>
            <a:lvl1pPr algn="l">
              <a:defRPr sz="1477" b="0" baseline="0">
                <a:latin typeface="Arial" panose="020B0604020202020204" pitchFamily="34" charset="0"/>
                <a:cs typeface="Arial" panose="020B0604020202020204" pitchFamily="34" charset="0"/>
              </a:defRPr>
            </a:lvl1pPr>
          </a:lstStyle>
          <a:p>
            <a:pPr lvl="0"/>
            <a:r>
              <a:rPr lang="cs-CZ"/>
              <a:t>Upravte styly předlohy textu.</a:t>
            </a:r>
          </a:p>
        </p:txBody>
      </p:sp>
      <p:sp>
        <p:nvSpPr>
          <p:cNvPr id="3" name="Zástupný symbol pro tabulku 2"/>
          <p:cNvSpPr>
            <a:spLocks noGrp="1"/>
          </p:cNvSpPr>
          <p:nvPr>
            <p:ph type="tbl" sz="quarter" idx="12"/>
          </p:nvPr>
        </p:nvSpPr>
        <p:spPr>
          <a:xfrm>
            <a:off x="521672" y="3277108"/>
            <a:ext cx="8050148" cy="2531566"/>
          </a:xfrm>
        </p:spPr>
        <p:txBody>
          <a:bodyPr/>
          <a:lstStyle>
            <a:lvl1pPr>
              <a:defRPr sz="1055" i="1">
                <a:latin typeface="Arial" panose="020B0604020202020204" pitchFamily="34" charset="0"/>
                <a:cs typeface="Arial" panose="020B0604020202020204" pitchFamily="34" charset="0"/>
              </a:defRPr>
            </a:lvl1pPr>
          </a:lstStyle>
          <a:p>
            <a:pPr lvl="0"/>
            <a:r>
              <a:rPr lang="cs-CZ" noProof="0">
                <a:sym typeface="Gill Sans" charset="0"/>
              </a:rPr>
              <a:t>Kliknutím na ikonu přidáte tabulku.</a:t>
            </a:r>
            <a:endParaRPr lang="cs-CZ" noProof="0" dirty="0">
              <a:sym typeface="Gill Sans" charset="0"/>
            </a:endParaRPr>
          </a:p>
        </p:txBody>
      </p:sp>
      <p:sp>
        <p:nvSpPr>
          <p:cNvPr id="6" name="Zástupný symbol pro text 14"/>
          <p:cNvSpPr>
            <a:spLocks noGrp="1"/>
          </p:cNvSpPr>
          <p:nvPr>
            <p:ph type="body" sz="quarter" idx="11"/>
          </p:nvPr>
        </p:nvSpPr>
        <p:spPr>
          <a:xfrm>
            <a:off x="3356865" y="289901"/>
            <a:ext cx="5214955" cy="910828"/>
          </a:xfrm>
        </p:spPr>
        <p:txBody>
          <a:bodyPr anchor="ctr"/>
          <a:lstStyle>
            <a:lvl1pPr algn="l">
              <a:spcBef>
                <a:spcPts val="316"/>
              </a:spcBef>
              <a:defRPr sz="1846" baseline="0">
                <a:solidFill>
                  <a:schemeClr val="accent6"/>
                </a:solidFill>
                <a:latin typeface="Arial" panose="020B0604020202020204" pitchFamily="34" charset="0"/>
                <a:cs typeface="Arial" panose="020B0604020202020204" pitchFamily="34" charset="0"/>
              </a:defRPr>
            </a:lvl1pPr>
          </a:lstStyle>
          <a:p>
            <a:pPr lvl="0"/>
            <a:r>
              <a:rPr lang="cs-CZ"/>
              <a:t>Upravte styly předlohy textu.</a:t>
            </a:r>
          </a:p>
        </p:txBody>
      </p:sp>
    </p:spTree>
    <p:extLst>
      <p:ext uri="{BB962C8B-B14F-4D97-AF65-F5344CB8AC3E}">
        <p14:creationId xmlns:p14="http://schemas.microsoft.com/office/powerpoint/2010/main" val="3719419136"/>
      </p:ext>
    </p:extLst>
  </p:cSld>
  <p:clrMapOvr>
    <a:masterClrMapping/>
  </p:clrMapOvr>
  <p:transition/>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192881" indent="-192881">
              <a:buClr>
                <a:srgbClr val="00287D"/>
              </a:buClr>
              <a:buSzPct val="100000"/>
              <a:buFont typeface="Wingdings" panose="05000000000000000000" pitchFamily="2" charset="2"/>
              <a:buChar char="§"/>
              <a:defRPr/>
            </a:lvl1pPr>
            <a:lvl2pPr marL="417908" indent="-160734">
              <a:buClr>
                <a:srgbClr val="00287D"/>
              </a:buClr>
              <a:buFont typeface="Wingdings" panose="05000000000000000000" pitchFamily="2" charset="2"/>
              <a:buChar char="§"/>
              <a:defRPr/>
            </a:lvl2pPr>
            <a:lvl3pPr marL="514348"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a:xfrm>
            <a:off x="0" y="0"/>
            <a:ext cx="0" cy="0"/>
          </a:xfrm>
        </p:spPr>
        <p:txBody>
          <a:bodyPr/>
          <a:lstStyle>
            <a:lvl1pPr>
              <a:defRPr/>
            </a:lvl1pPr>
          </a:lstStyle>
          <a:p>
            <a:pPr>
              <a:defRPr/>
            </a:pPr>
            <a:endParaRPr lang="cs-CZ" altLang="cs-CZ"/>
          </a:p>
        </p:txBody>
      </p:sp>
      <p:sp>
        <p:nvSpPr>
          <p:cNvPr id="5" name="Zástupný symbol pro číslo snímku 4"/>
          <p:cNvSpPr>
            <a:spLocks noGrp="1"/>
          </p:cNvSpPr>
          <p:nvPr>
            <p:ph type="sldNum" sz="quarter" idx="11"/>
          </p:nvPr>
        </p:nvSpPr>
        <p:spPr>
          <a:xfrm>
            <a:off x="0" y="0"/>
            <a:ext cx="0" cy="0"/>
          </a:xfrm>
        </p:spPr>
        <p:txBody>
          <a:bodyPr/>
          <a:lstStyle>
            <a:lvl1pPr>
              <a:defRPr/>
            </a:lvl1pPr>
          </a:lstStyle>
          <a:p>
            <a:pPr>
              <a:defRPr/>
            </a:pPr>
            <a:fld id="{A62D3571-9C80-429F-8548-AAC53EE149BC}" type="slidenum">
              <a:rPr lang="cs-CZ" altLang="cs-CZ"/>
              <a:pPr>
                <a:defRPr/>
              </a:pPr>
              <a:t>‹#›</a:t>
            </a:fld>
            <a:endParaRPr lang="cs-CZ" altLang="cs-CZ" dirty="0"/>
          </a:p>
        </p:txBody>
      </p:sp>
    </p:spTree>
    <p:extLst>
      <p:ext uri="{BB962C8B-B14F-4D97-AF65-F5344CB8AC3E}">
        <p14:creationId xmlns:p14="http://schemas.microsoft.com/office/powerpoint/2010/main" val="23611990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91" y="1134536"/>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70" y="2019303"/>
            <a:ext cx="3878657" cy="639763"/>
          </a:xfrm>
        </p:spPr>
        <p:txBody>
          <a:bodyPr anchor="b"/>
          <a:lstStyle>
            <a:lvl1pPr marL="0" indent="0">
              <a:buNone/>
              <a:defRPr sz="1350" b="1"/>
            </a:lvl1pPr>
            <a:lvl2pPr marL="257174" indent="0">
              <a:buNone/>
              <a:defRPr sz="1125" b="1"/>
            </a:lvl2pPr>
            <a:lvl3pPr marL="514348" indent="0">
              <a:buNone/>
              <a:defRPr sz="1013" b="1"/>
            </a:lvl3pPr>
            <a:lvl4pPr marL="771522" indent="0">
              <a:buNone/>
              <a:defRPr sz="900" b="1"/>
            </a:lvl4pPr>
            <a:lvl5pPr marL="1028696" indent="0">
              <a:buNone/>
              <a:defRPr sz="900" b="1"/>
            </a:lvl5pPr>
            <a:lvl6pPr marL="1285869" indent="0">
              <a:buNone/>
              <a:defRPr sz="900" b="1"/>
            </a:lvl6pPr>
            <a:lvl7pPr marL="1543043" indent="0">
              <a:buNone/>
              <a:defRPr sz="900" b="1"/>
            </a:lvl7pPr>
            <a:lvl8pPr marL="1800218" indent="0">
              <a:buNone/>
              <a:defRPr sz="900" b="1"/>
            </a:lvl8pPr>
            <a:lvl9pPr marL="2057391" indent="0">
              <a:buNone/>
              <a:defRPr sz="900" b="1"/>
            </a:lvl9pPr>
          </a:lstStyle>
          <a:p>
            <a:pPr lvl="0"/>
            <a:r>
              <a:rPr lang="cs-CZ"/>
              <a:t>Upravte styly předlohy textu.</a:t>
            </a:r>
          </a:p>
        </p:txBody>
      </p:sp>
      <p:sp>
        <p:nvSpPr>
          <p:cNvPr id="4" name="Zástupný symbol pro obsah 3"/>
          <p:cNvSpPr>
            <a:spLocks noGrp="1"/>
          </p:cNvSpPr>
          <p:nvPr>
            <p:ph sz="half" idx="2"/>
          </p:nvPr>
        </p:nvSpPr>
        <p:spPr>
          <a:xfrm>
            <a:off x="509589" y="2915730"/>
            <a:ext cx="3874282" cy="3210435"/>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21" y="2019303"/>
            <a:ext cx="3877957" cy="639763"/>
          </a:xfrm>
        </p:spPr>
        <p:txBody>
          <a:bodyPr anchor="b"/>
          <a:lstStyle>
            <a:lvl1pPr marL="0" indent="0">
              <a:buNone/>
              <a:defRPr sz="1350" b="1"/>
            </a:lvl1pPr>
            <a:lvl2pPr marL="257174" indent="0">
              <a:buNone/>
              <a:defRPr sz="1125" b="1"/>
            </a:lvl2pPr>
            <a:lvl3pPr marL="514348" indent="0">
              <a:buNone/>
              <a:defRPr sz="1013" b="1"/>
            </a:lvl3pPr>
            <a:lvl4pPr marL="771522" indent="0">
              <a:buNone/>
              <a:defRPr sz="900" b="1"/>
            </a:lvl4pPr>
            <a:lvl5pPr marL="1028696" indent="0">
              <a:buNone/>
              <a:defRPr sz="900" b="1"/>
            </a:lvl5pPr>
            <a:lvl6pPr marL="1285869" indent="0">
              <a:buNone/>
              <a:defRPr sz="900" b="1"/>
            </a:lvl6pPr>
            <a:lvl7pPr marL="1543043" indent="0">
              <a:buNone/>
              <a:defRPr sz="900" b="1"/>
            </a:lvl7pPr>
            <a:lvl8pPr marL="1800218" indent="0">
              <a:buNone/>
              <a:defRPr sz="900" b="1"/>
            </a:lvl8pPr>
            <a:lvl9pPr marL="2057391" indent="0">
              <a:buNone/>
              <a:defRPr sz="900" b="1"/>
            </a:lvl9pPr>
          </a:lstStyle>
          <a:p>
            <a:pPr lvl="0"/>
            <a:r>
              <a:rPr lang="cs-CZ"/>
              <a:t>Upravte styly předlohy textu.</a:t>
            </a:r>
          </a:p>
        </p:txBody>
      </p:sp>
      <p:sp>
        <p:nvSpPr>
          <p:cNvPr id="6" name="Zástupný symbol pro obsah 5"/>
          <p:cNvSpPr>
            <a:spLocks noGrp="1"/>
          </p:cNvSpPr>
          <p:nvPr>
            <p:ph sz="quarter" idx="4"/>
          </p:nvPr>
        </p:nvSpPr>
        <p:spPr>
          <a:xfrm>
            <a:off x="4722965" y="2938736"/>
            <a:ext cx="3878113" cy="3191133"/>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a:xfrm>
            <a:off x="423045" y="6248550"/>
            <a:ext cx="6305475" cy="456531"/>
          </a:xfrm>
          <a:prstGeom prst="rect">
            <a:avLst/>
          </a:prstGeom>
        </p:spPr>
        <p:txBody>
          <a:bodyPr/>
          <a:lstStyle>
            <a:lvl1pPr>
              <a:defRPr/>
            </a:lvl1pPr>
          </a:lstStyle>
          <a:p>
            <a:pPr>
              <a:defRPr/>
            </a:pPr>
            <a:endParaRPr lang="cs-CZ" altLang="cs-CZ"/>
          </a:p>
        </p:txBody>
      </p:sp>
      <p:sp>
        <p:nvSpPr>
          <p:cNvPr id="8" name="Zástupný symbol pro číslo snímku 7"/>
          <p:cNvSpPr>
            <a:spLocks noGrp="1"/>
          </p:cNvSpPr>
          <p:nvPr>
            <p:ph type="sldNum" sz="quarter" idx="11"/>
          </p:nvPr>
        </p:nvSpPr>
        <p:spPr>
          <a:xfrm>
            <a:off x="6858001" y="6248550"/>
            <a:ext cx="1841748" cy="456531"/>
          </a:xfrm>
          <a:prstGeom prst="rect">
            <a:avLst/>
          </a:prstGeom>
        </p:spPr>
        <p:txBody>
          <a:bodyPr/>
          <a:lstStyle>
            <a:lvl1pPr>
              <a:defRPr/>
            </a:lvl1pPr>
          </a:lstStyle>
          <a:p>
            <a:pPr>
              <a:defRPr/>
            </a:pPr>
            <a:fld id="{18F389BD-9E8E-44D4-B448-69BD624D96B9}" type="slidenum">
              <a:rPr lang="cs-CZ" altLang="cs-CZ"/>
              <a:pPr>
                <a:defRPr/>
              </a:pPr>
              <a:t>‹#›</a:t>
            </a:fld>
            <a:endParaRPr lang="cs-CZ" altLang="cs-CZ" dirty="0"/>
          </a:p>
        </p:txBody>
      </p:sp>
    </p:spTree>
    <p:extLst>
      <p:ext uri="{BB962C8B-B14F-4D97-AF65-F5344CB8AC3E}">
        <p14:creationId xmlns:p14="http://schemas.microsoft.com/office/powerpoint/2010/main" val="4232443381"/>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5" name="Zástupný symbol pro text 3"/>
          <p:cNvSpPr>
            <a:spLocks noGrp="1"/>
          </p:cNvSpPr>
          <p:nvPr>
            <p:ph type="body" sz="half" idx="2"/>
          </p:nvPr>
        </p:nvSpPr>
        <p:spPr>
          <a:xfrm>
            <a:off x="509589" y="2019300"/>
            <a:ext cx="8091487" cy="4106864"/>
          </a:xfrm>
        </p:spPr>
        <p:txBody>
          <a:bodyPr/>
          <a:lstStyle>
            <a:lvl1pPr marL="0" indent="0">
              <a:buNone/>
              <a:defRPr sz="788"/>
            </a:lvl1pPr>
            <a:lvl2pPr marL="257174" indent="0">
              <a:buNone/>
              <a:defRPr sz="675"/>
            </a:lvl2pPr>
            <a:lvl3pPr marL="514348" indent="0">
              <a:buNone/>
              <a:defRPr sz="563"/>
            </a:lvl3pPr>
            <a:lvl4pPr marL="771522" indent="0">
              <a:buNone/>
              <a:defRPr sz="506"/>
            </a:lvl4pPr>
            <a:lvl5pPr marL="1028696" indent="0">
              <a:buNone/>
              <a:defRPr sz="506"/>
            </a:lvl5pPr>
            <a:lvl6pPr marL="1285869" indent="0">
              <a:buNone/>
              <a:defRPr sz="506"/>
            </a:lvl6pPr>
            <a:lvl7pPr marL="1543043" indent="0">
              <a:buNone/>
              <a:defRPr sz="506"/>
            </a:lvl7pPr>
            <a:lvl8pPr marL="1800218" indent="0">
              <a:buNone/>
              <a:defRPr sz="506"/>
            </a:lvl8pPr>
            <a:lvl9pPr marL="2057391" indent="0">
              <a:buNone/>
              <a:defRPr sz="506"/>
            </a:lvl9pPr>
          </a:lstStyle>
          <a:p>
            <a:pPr lvl="0"/>
            <a:r>
              <a:rPr lang="cs-CZ"/>
              <a:t>Upravte styly předlohy textu.</a:t>
            </a:r>
          </a:p>
        </p:txBody>
      </p:sp>
      <p:sp>
        <p:nvSpPr>
          <p:cNvPr id="4" name="Zástupný symbol pro zápatí 2"/>
          <p:cNvSpPr>
            <a:spLocks noGrp="1"/>
          </p:cNvSpPr>
          <p:nvPr>
            <p:ph type="ftr" sz="quarter" idx="10"/>
          </p:nvPr>
        </p:nvSpPr>
        <p:spPr>
          <a:xfrm>
            <a:off x="423045" y="6248550"/>
            <a:ext cx="6305475" cy="456531"/>
          </a:xfrm>
          <a:prstGeom prst="rect">
            <a:avLst/>
          </a:prstGeom>
        </p:spPr>
        <p:txBody>
          <a:bodyPr/>
          <a:lstStyle>
            <a:lvl1pPr>
              <a:defRPr/>
            </a:lvl1pPr>
          </a:lstStyle>
          <a:p>
            <a:pPr>
              <a:defRPr/>
            </a:pPr>
            <a:endParaRPr lang="cs-CZ" altLang="cs-CZ"/>
          </a:p>
        </p:txBody>
      </p:sp>
      <p:sp>
        <p:nvSpPr>
          <p:cNvPr id="6" name="Zástupný symbol pro číslo snímku 3"/>
          <p:cNvSpPr>
            <a:spLocks noGrp="1"/>
          </p:cNvSpPr>
          <p:nvPr>
            <p:ph type="sldNum" sz="quarter" idx="11"/>
          </p:nvPr>
        </p:nvSpPr>
        <p:spPr>
          <a:xfrm>
            <a:off x="6858001" y="6248550"/>
            <a:ext cx="1841748" cy="456531"/>
          </a:xfrm>
          <a:prstGeom prst="rect">
            <a:avLst/>
          </a:prstGeom>
        </p:spPr>
        <p:txBody>
          <a:bodyPr/>
          <a:lstStyle>
            <a:lvl1pPr>
              <a:defRPr/>
            </a:lvl1pPr>
          </a:lstStyle>
          <a:p>
            <a:pPr>
              <a:defRPr/>
            </a:pPr>
            <a:fld id="{C132162F-34B3-4F16-AB1D-7B9C6984E822}" type="slidenum">
              <a:rPr lang="cs-CZ" altLang="cs-CZ"/>
              <a:pPr>
                <a:defRPr/>
              </a:pPr>
              <a:t>‹#›</a:t>
            </a:fld>
            <a:endParaRPr lang="cs-CZ" altLang="cs-CZ" dirty="0"/>
          </a:p>
        </p:txBody>
      </p:sp>
    </p:spTree>
    <p:extLst>
      <p:ext uri="{BB962C8B-B14F-4D97-AF65-F5344CB8AC3E}">
        <p14:creationId xmlns:p14="http://schemas.microsoft.com/office/powerpoint/2010/main" val="371605962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61CBA93B-D110-4F17-8BD1-B5ABA9728B82}" type="slidenum">
              <a:rPr lang="cs-CZ" altLang="cs-CZ"/>
              <a:pPr>
                <a:defRPr/>
              </a:pPr>
              <a:t>‹#›</a:t>
            </a:fld>
            <a:endParaRPr lang="cs-CZ" altLang="cs-CZ"/>
          </a:p>
        </p:txBody>
      </p:sp>
    </p:spTree>
    <p:extLst>
      <p:ext uri="{BB962C8B-B14F-4D97-AF65-F5344CB8AC3E}">
        <p14:creationId xmlns:p14="http://schemas.microsoft.com/office/powerpoint/2010/main" val="833265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824357B3-5100-4031-B2A2-D7D25FC54F6C}" type="slidenum">
              <a:rPr lang="cs-CZ" altLang="cs-CZ"/>
              <a:pPr>
                <a:defRPr/>
              </a:pPr>
              <a:t>‹#›</a:t>
            </a:fld>
            <a:endParaRPr lang="cs-CZ" altLang="cs-CZ"/>
          </a:p>
        </p:txBody>
      </p:sp>
    </p:spTree>
    <p:extLst>
      <p:ext uri="{BB962C8B-B14F-4D97-AF65-F5344CB8AC3E}">
        <p14:creationId xmlns:p14="http://schemas.microsoft.com/office/powerpoint/2010/main" val="301708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4"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4E84BB66-7C40-48A3-9DBA-0206ADD22D3C}" type="slidenum">
              <a:rPr lang="cs-CZ" altLang="cs-CZ"/>
              <a:pPr>
                <a:defRPr/>
              </a:pPr>
              <a:t>‹#›</a:t>
            </a:fld>
            <a:endParaRPr lang="cs-CZ" altLang="cs-CZ"/>
          </a:p>
        </p:txBody>
      </p:sp>
    </p:spTree>
    <p:extLst>
      <p:ext uri="{BB962C8B-B14F-4D97-AF65-F5344CB8AC3E}">
        <p14:creationId xmlns:p14="http://schemas.microsoft.com/office/powerpoint/2010/main" val="3968845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3"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811F0FD0-92DA-40B2-87F2-9CB5DCFAD8E2}" type="slidenum">
              <a:rPr lang="cs-CZ" altLang="cs-CZ"/>
              <a:pPr>
                <a:defRPr/>
              </a:pPr>
              <a:t>‹#›</a:t>
            </a:fld>
            <a:endParaRPr lang="cs-CZ" altLang="cs-CZ"/>
          </a:p>
        </p:txBody>
      </p:sp>
    </p:spTree>
    <p:extLst>
      <p:ext uri="{BB962C8B-B14F-4D97-AF65-F5344CB8AC3E}">
        <p14:creationId xmlns:p14="http://schemas.microsoft.com/office/powerpoint/2010/main" val="129714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5879D8C4-88AC-4215-A623-424EA1D57795}" type="slidenum">
              <a:rPr lang="cs-CZ" altLang="cs-CZ"/>
              <a:pPr>
                <a:defRPr/>
              </a:pPr>
              <a:t>‹#›</a:t>
            </a:fld>
            <a:endParaRPr lang="cs-CZ" altLang="cs-CZ"/>
          </a:p>
        </p:txBody>
      </p:sp>
    </p:spTree>
    <p:extLst>
      <p:ext uri="{BB962C8B-B14F-4D97-AF65-F5344CB8AC3E}">
        <p14:creationId xmlns:p14="http://schemas.microsoft.com/office/powerpoint/2010/main" val="4173593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5">
            <a:extLst>
              <a:ext uri="{FF2B5EF4-FFF2-40B4-BE49-F238E27FC236}">
                <a16:creationId xmlns:a16="http://schemas.microsoft.com/office/drawing/2014/main" id="{396ACDAA-C7E4-3A41-9085-549C96AD290D}"/>
              </a:ext>
            </a:extLst>
          </p:cNvPr>
          <p:cNvSpPr>
            <a:spLocks noGrp="1" noChangeArrowheads="1"/>
          </p:cNvSpPr>
          <p:nvPr>
            <p:ph type="ftr" sz="quarter" idx="10"/>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11FFF781-60F8-D148-8942-384D202DC4F4}"/>
              </a:ext>
            </a:extLst>
          </p:cNvPr>
          <p:cNvSpPr>
            <a:spLocks noGrp="1" noChangeArrowheads="1"/>
          </p:cNvSpPr>
          <p:nvPr>
            <p:ph type="sldNum" sz="quarter" idx="11"/>
          </p:nvPr>
        </p:nvSpPr>
        <p:spPr>
          <a:ln/>
        </p:spPr>
        <p:txBody>
          <a:bodyPr/>
          <a:lstStyle>
            <a:lvl1pPr>
              <a:defRPr/>
            </a:lvl1pPr>
          </a:lstStyle>
          <a:p>
            <a:pPr>
              <a:defRPr/>
            </a:pPr>
            <a:fld id="{44D89949-F185-4C78-9CE4-E7B3C95735EA}" type="slidenum">
              <a:rPr lang="cs-CZ" altLang="cs-CZ"/>
              <a:pPr>
                <a:defRPr/>
              </a:pPr>
              <a:t>‹#›</a:t>
            </a:fld>
            <a:endParaRPr lang="cs-CZ" altLang="cs-CZ"/>
          </a:p>
        </p:txBody>
      </p:sp>
    </p:spTree>
    <p:extLst>
      <p:ext uri="{BB962C8B-B14F-4D97-AF65-F5344CB8AC3E}">
        <p14:creationId xmlns:p14="http://schemas.microsoft.com/office/powerpoint/2010/main" val="2080352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5.emf"/><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10.jpe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theme" Target="../theme/theme3.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A7BACA2-7CDC-1249-8F92-5B54D679BD32}"/>
              </a:ext>
            </a:extLst>
          </p:cNvPr>
          <p:cNvSpPr>
            <a:spLocks noChangeArrowheads="1"/>
          </p:cNvSpPr>
          <p:nvPr/>
        </p:nvSpPr>
        <p:spPr bwMode="auto">
          <a:xfrm>
            <a:off x="0" y="-6350"/>
            <a:ext cx="9144000" cy="889000"/>
          </a:xfrm>
          <a:prstGeom prst="rect">
            <a:avLst/>
          </a:prstGeom>
          <a:solidFill>
            <a:srgbClr val="DFE1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cs-CZ" altLang="cs-CZ" sz="1600"/>
          </a:p>
        </p:txBody>
      </p:sp>
      <p:sp>
        <p:nvSpPr>
          <p:cNvPr id="2051" name="Rectangle 3"/>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Klepnutím lze upravit styl předlohy nadpisů.</a:t>
            </a:r>
          </a:p>
        </p:txBody>
      </p:sp>
      <p:sp>
        <p:nvSpPr>
          <p:cNvPr id="2052" name="Rectangle 4"/>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5125" name="Rectangle 5">
            <a:extLst>
              <a:ext uri="{FF2B5EF4-FFF2-40B4-BE49-F238E27FC236}">
                <a16:creationId xmlns:a16="http://schemas.microsoft.com/office/drawing/2014/main" id="{396ACDAA-C7E4-3A41-9085-549C96AD290D}"/>
              </a:ext>
            </a:extLst>
          </p:cNvPr>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eaLnBrk="1" hangingPunct="1">
              <a:defRPr sz="1200">
                <a:solidFill>
                  <a:srgbClr val="777777"/>
                </a:solidFill>
                <a:latin typeface="+mn-lt"/>
              </a:defRPr>
            </a:lvl1pPr>
          </a:lstStyle>
          <a:p>
            <a:pPr>
              <a:defRPr/>
            </a:pPr>
            <a:endParaRPr lang="cs-CZ"/>
          </a:p>
        </p:txBody>
      </p:sp>
      <p:sp>
        <p:nvSpPr>
          <p:cNvPr id="5126" name="Rectangle 6">
            <a:extLst>
              <a:ext uri="{FF2B5EF4-FFF2-40B4-BE49-F238E27FC236}">
                <a16:creationId xmlns:a16="http://schemas.microsoft.com/office/drawing/2014/main" id="{11FFF781-60F8-D148-8942-384D202DC4F4}"/>
              </a:ext>
            </a:extLst>
          </p:cNvPr>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eaLnBrk="1" hangingPunct="1">
              <a:defRPr sz="1200" b="1">
                <a:latin typeface="Trebuchet MS" panose="020B0603020202020204" pitchFamily="34" charset="0"/>
              </a:defRPr>
            </a:lvl1pPr>
          </a:lstStyle>
          <a:p>
            <a:pPr>
              <a:defRPr/>
            </a:pPr>
            <a:fld id="{17B0EBC6-B510-4B84-BDC9-E102E1D166E8}" type="slidenum">
              <a:rPr lang="cs-CZ" altLang="cs-CZ"/>
              <a:pPr>
                <a:defRPr/>
              </a:pPr>
              <a:t>‹#›</a:t>
            </a:fld>
            <a:endParaRPr lang="cs-CZ" altLang="cs-CZ"/>
          </a:p>
        </p:txBody>
      </p:sp>
      <p:sp>
        <p:nvSpPr>
          <p:cNvPr id="2055" name="Text Box 7">
            <a:extLst>
              <a:ext uri="{FF2B5EF4-FFF2-40B4-BE49-F238E27FC236}">
                <a16:creationId xmlns:a16="http://schemas.microsoft.com/office/drawing/2014/main" id="{FE8FAAFE-B601-9548-87B0-96FAB50DEE06}"/>
              </a:ext>
            </a:extLst>
          </p:cNvPr>
          <p:cNvSpPr txBox="1">
            <a:spLocks noChangeArrowheads="1"/>
          </p:cNvSpPr>
          <p:nvPr/>
        </p:nvSpPr>
        <p:spPr bwMode="auto">
          <a:xfrm>
            <a:off x="6588125" y="161925"/>
            <a:ext cx="21605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cs-CZ" altLang="cs-CZ" sz="1400">
                <a:solidFill>
                  <a:srgbClr val="68676C"/>
                </a:solidFill>
                <a:latin typeface="Trebuchet MS" pitchFamily="34" charset="0"/>
              </a:rPr>
              <a:t>www.law.muni.cz</a:t>
            </a:r>
          </a:p>
        </p:txBody>
      </p:sp>
      <p:pic>
        <p:nvPicPr>
          <p:cNvPr id="2056" name="Picture 8" descr="PF_PPT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9"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Rectangle 10">
            <a:extLst>
              <a:ext uri="{FF2B5EF4-FFF2-40B4-BE49-F238E27FC236}">
                <a16:creationId xmlns:a16="http://schemas.microsoft.com/office/drawing/2014/main" id="{08A608B8-AEC0-C94C-ADFD-EC41527A8E66}"/>
              </a:ext>
            </a:extLst>
          </p:cNvPr>
          <p:cNvSpPr>
            <a:spLocks noChangeArrowheads="1"/>
          </p:cNvSpPr>
          <p:nvPr/>
        </p:nvSpPr>
        <p:spPr bwMode="auto">
          <a:xfrm>
            <a:off x="6391275" y="819150"/>
            <a:ext cx="2752725" cy="115888"/>
          </a:xfrm>
          <a:prstGeom prst="rect">
            <a:avLst/>
          </a:prstGeom>
          <a:solidFill>
            <a:srgbClr val="8037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cs-CZ" altLang="cs-CZ"/>
          </a:p>
        </p:txBody>
      </p:sp>
    </p:spTree>
  </p:cSld>
  <p:clrMap bg1="lt1" tx1="dk1" bg2="lt2" tx2="dk2" accent1="accent1" accent2="accent2" accent3="accent3" accent4="accent4" accent5="accent5" accent6="accent6" hlink="hlink" folHlink="folHlink"/>
  <p:sldLayoutIdLst>
    <p:sldLayoutId id="2147483878"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anose="05000000000000000000"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anose="05000000000000000000"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anose="05000000000000000000"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pPr>
              <a:defRPr/>
            </a:pPr>
            <a:endParaRPr lang="cs-CZ"/>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pPr>
              <a:defRPr/>
            </a:pPr>
            <a:fld id="{9DAC0900-1256-44AC-9C32-C3B559206F1E}" type="slidenum">
              <a:rPr lang="cs-CZ" altLang="cs-CZ" smtClean="0"/>
              <a:pPr>
                <a:defRPr/>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lvl="0"/>
            <a:r>
              <a:rPr lang="cs-CZ" dirty="0"/>
              <a:t>Upravte styly předlohy textu</a:t>
            </a:r>
          </a:p>
        </p:txBody>
      </p:sp>
    </p:spTree>
    <p:extLst>
      <p:ext uri="{BB962C8B-B14F-4D97-AF65-F5344CB8AC3E}">
        <p14:creationId xmlns:p14="http://schemas.microsoft.com/office/powerpoint/2010/main" val="2265515586"/>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 id="2147483892" r:id="rId13"/>
    <p:sldLayoutId id="2147483893" r:id="rId14"/>
    <p:sldLayoutId id="2147483894" r:id="rId15"/>
  </p:sldLayoutIdLst>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p15:clr>
            <a:srgbClr val="F26B43"/>
          </p15:clr>
        </p15:guide>
        <p15:guide id="2" pos="438">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body" idx="1"/>
          </p:nvPr>
        </p:nvSpPr>
        <p:spPr bwMode="auto">
          <a:xfrm>
            <a:off x="892969" y="3536156"/>
            <a:ext cx="7358063" cy="7947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t" anchorCtr="0" compatLnSpc="1">
            <a:prstTxWarp prst="textNoShape">
              <a:avLst/>
            </a:prstTxWarp>
          </a:bodyPr>
          <a:lstStyle/>
          <a:p>
            <a:pPr lvl="0"/>
            <a:r>
              <a:rPr lang="cs-CZ" altLang="cs-CZ">
                <a:sym typeface="Gill Sans" charset="0"/>
              </a:rPr>
              <a:t>Upravte styly předlohy textu.</a:t>
            </a:r>
          </a:p>
          <a:p>
            <a:pPr lvl="1"/>
            <a:r>
              <a:rPr lang="cs-CZ" altLang="cs-CZ">
                <a:sym typeface="Gill Sans" charset="0"/>
              </a:rPr>
              <a:t>Druhá úroveň</a:t>
            </a:r>
          </a:p>
          <a:p>
            <a:pPr lvl="2"/>
            <a:r>
              <a:rPr lang="cs-CZ" altLang="cs-CZ">
                <a:sym typeface="Gill Sans" charset="0"/>
              </a:rPr>
              <a:t>Třetí úroveň</a:t>
            </a:r>
          </a:p>
          <a:p>
            <a:pPr lvl="3"/>
            <a:r>
              <a:rPr lang="cs-CZ" altLang="cs-CZ">
                <a:sym typeface="Gill Sans" charset="0"/>
              </a:rPr>
              <a:t>Čtvrtá úroveň</a:t>
            </a:r>
          </a:p>
          <a:p>
            <a:pPr lvl="4"/>
            <a:r>
              <a:rPr lang="cs-CZ" altLang="cs-CZ">
                <a:sym typeface="Gill Sans" charset="0"/>
              </a:rPr>
              <a:t>Pátá úroveň</a:t>
            </a:r>
            <a:endParaRPr lang="en-US" altLang="cs-CZ">
              <a:sym typeface="Gill Sans" charset="0"/>
            </a:endParaRPr>
          </a:p>
        </p:txBody>
      </p:sp>
      <p:sp>
        <p:nvSpPr>
          <p:cNvPr id="2051" name="Rectangle 2"/>
          <p:cNvSpPr>
            <a:spLocks noGrp="1" noChangeArrowheads="1"/>
          </p:cNvSpPr>
          <p:nvPr>
            <p:ph type="title"/>
          </p:nvPr>
        </p:nvSpPr>
        <p:spPr bwMode="auto">
          <a:xfrm>
            <a:off x="892969" y="1151931"/>
            <a:ext cx="7358063" cy="2321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b" anchorCtr="0" compatLnSpc="1">
            <a:prstTxWarp prst="textNoShape">
              <a:avLst/>
            </a:prstTxWarp>
          </a:bodyPr>
          <a:lstStyle/>
          <a:p>
            <a:pPr lvl="0"/>
            <a:r>
              <a:rPr lang="cs-CZ" altLang="cs-CZ">
                <a:sym typeface="Gill Sans" charset="0"/>
              </a:rPr>
              <a:t>Kliknutím lze upravit styl.</a:t>
            </a:r>
            <a:endParaRPr lang="en-US" altLang="cs-CZ">
              <a:sym typeface="Gill Sans" charset="0"/>
            </a:endParaRPr>
          </a:p>
        </p:txBody>
      </p:sp>
      <p:pic>
        <p:nvPicPr>
          <p:cNvPr id="2052" name="Obrázek 1"/>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465" y="1"/>
            <a:ext cx="9139535" cy="6861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0941660"/>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Lst>
  <p:transition/>
  <p:txStyles>
    <p:titleStyle>
      <a:lvl1pPr algn="ctr" rtl="0" eaLnBrk="1" fontAlgn="base" hangingPunct="1">
        <a:spcBef>
          <a:spcPct val="0"/>
        </a:spcBef>
        <a:spcAft>
          <a:spcPct val="0"/>
        </a:spcAft>
        <a:defRPr sz="4430" kern="1200">
          <a:solidFill>
            <a:schemeClr val="tx1"/>
          </a:solidFill>
          <a:latin typeface="+mj-lt"/>
          <a:ea typeface="+mj-ea"/>
          <a:cs typeface="+mj-cs"/>
          <a:sym typeface="Gill Sans" charset="0"/>
        </a:defRPr>
      </a:lvl1pPr>
      <a:lvl2pPr algn="ctr" rtl="0" eaLnBrk="1" fontAlgn="base" hangingPunct="1">
        <a:spcBef>
          <a:spcPct val="0"/>
        </a:spcBef>
        <a:spcAft>
          <a:spcPct val="0"/>
        </a:spcAft>
        <a:defRPr sz="443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443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443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4430">
          <a:solidFill>
            <a:schemeClr val="tx1"/>
          </a:solidFill>
          <a:latin typeface="Gill Sans" charset="0"/>
          <a:ea typeface="ヒラギノ角ゴ ProN W3" charset="0"/>
          <a:cs typeface="ヒラギノ角ゴ ProN W3" charset="0"/>
          <a:sym typeface="Gill Sans" charset="0"/>
        </a:defRPr>
      </a:lvl5pPr>
      <a:lvl6pPr marL="241093" algn="ctr" rtl="0" eaLnBrk="1" fontAlgn="base" hangingPunct="1">
        <a:spcBef>
          <a:spcPct val="0"/>
        </a:spcBef>
        <a:spcAft>
          <a:spcPct val="0"/>
        </a:spcAft>
        <a:defRPr sz="4430">
          <a:solidFill>
            <a:schemeClr val="tx1"/>
          </a:solidFill>
          <a:latin typeface="Gill Sans" charset="0"/>
          <a:ea typeface="ヒラギノ角ゴ ProN W3" charset="0"/>
          <a:cs typeface="ヒラギノ角ゴ ProN W3" charset="0"/>
          <a:sym typeface="Gill Sans" charset="0"/>
        </a:defRPr>
      </a:lvl6pPr>
      <a:lvl7pPr marL="482186" algn="ctr" rtl="0" eaLnBrk="1" fontAlgn="base" hangingPunct="1">
        <a:spcBef>
          <a:spcPct val="0"/>
        </a:spcBef>
        <a:spcAft>
          <a:spcPct val="0"/>
        </a:spcAft>
        <a:defRPr sz="4430">
          <a:solidFill>
            <a:schemeClr val="tx1"/>
          </a:solidFill>
          <a:latin typeface="Gill Sans" charset="0"/>
          <a:ea typeface="ヒラギノ角ゴ ProN W3" charset="0"/>
          <a:cs typeface="ヒラギノ角ゴ ProN W3" charset="0"/>
          <a:sym typeface="Gill Sans" charset="0"/>
        </a:defRPr>
      </a:lvl7pPr>
      <a:lvl8pPr marL="723279" algn="ctr" rtl="0" eaLnBrk="1" fontAlgn="base" hangingPunct="1">
        <a:spcBef>
          <a:spcPct val="0"/>
        </a:spcBef>
        <a:spcAft>
          <a:spcPct val="0"/>
        </a:spcAft>
        <a:defRPr sz="4430">
          <a:solidFill>
            <a:schemeClr val="tx1"/>
          </a:solidFill>
          <a:latin typeface="Gill Sans" charset="0"/>
          <a:ea typeface="ヒラギノ角ゴ ProN W3" charset="0"/>
          <a:cs typeface="ヒラギノ角ゴ ProN W3" charset="0"/>
          <a:sym typeface="Gill Sans" charset="0"/>
        </a:defRPr>
      </a:lvl8pPr>
      <a:lvl9pPr marL="964372" algn="ctr" rtl="0" eaLnBrk="1" fontAlgn="base" hangingPunct="1">
        <a:spcBef>
          <a:spcPct val="0"/>
        </a:spcBef>
        <a:spcAft>
          <a:spcPct val="0"/>
        </a:spcAft>
        <a:defRPr sz="4430">
          <a:solidFill>
            <a:schemeClr val="tx1"/>
          </a:solidFill>
          <a:latin typeface="Gill Sans" charset="0"/>
          <a:ea typeface="ヒラギノ角ゴ ProN W3" charset="0"/>
          <a:cs typeface="ヒラギノ角ゴ ProN W3" charset="0"/>
          <a:sym typeface="Gill Sans" charset="0"/>
        </a:defRPr>
      </a:lvl9pPr>
    </p:titleStyle>
    <p:bodyStyle>
      <a:lvl1pPr algn="ctr" rtl="0" eaLnBrk="1" fontAlgn="base" hangingPunct="1">
        <a:spcBef>
          <a:spcPct val="0"/>
        </a:spcBef>
        <a:spcAft>
          <a:spcPct val="0"/>
        </a:spcAft>
        <a:defRPr sz="1898" kern="1200">
          <a:solidFill>
            <a:schemeClr val="tx1"/>
          </a:solidFill>
          <a:latin typeface="+mn-lt"/>
          <a:ea typeface="+mn-ea"/>
          <a:cs typeface="+mn-cs"/>
          <a:sym typeface="Gill Sans" charset="0"/>
        </a:defRPr>
      </a:lvl1pPr>
      <a:lvl2pPr algn="ctr" rtl="0" eaLnBrk="1" fontAlgn="base" hangingPunct="1">
        <a:spcBef>
          <a:spcPct val="0"/>
        </a:spcBef>
        <a:spcAft>
          <a:spcPct val="0"/>
        </a:spcAft>
        <a:defRPr sz="1898" kern="1200">
          <a:solidFill>
            <a:schemeClr val="tx1"/>
          </a:solidFill>
          <a:latin typeface="+mn-lt"/>
          <a:ea typeface="+mn-ea"/>
          <a:cs typeface="+mn-cs"/>
          <a:sym typeface="Gill Sans" charset="0"/>
        </a:defRPr>
      </a:lvl2pPr>
      <a:lvl3pPr algn="ctr" rtl="0" eaLnBrk="1" fontAlgn="base" hangingPunct="1">
        <a:spcBef>
          <a:spcPct val="0"/>
        </a:spcBef>
        <a:spcAft>
          <a:spcPct val="0"/>
        </a:spcAft>
        <a:defRPr sz="1898" kern="1200">
          <a:solidFill>
            <a:schemeClr val="tx1"/>
          </a:solidFill>
          <a:latin typeface="+mn-lt"/>
          <a:ea typeface="+mn-ea"/>
          <a:cs typeface="+mn-cs"/>
          <a:sym typeface="Gill Sans" charset="0"/>
        </a:defRPr>
      </a:lvl3pPr>
      <a:lvl4pPr algn="ctr" rtl="0" eaLnBrk="1" fontAlgn="base" hangingPunct="1">
        <a:spcBef>
          <a:spcPct val="0"/>
        </a:spcBef>
        <a:spcAft>
          <a:spcPct val="0"/>
        </a:spcAft>
        <a:defRPr sz="1898" kern="1200">
          <a:solidFill>
            <a:schemeClr val="tx1"/>
          </a:solidFill>
          <a:latin typeface="+mn-lt"/>
          <a:ea typeface="+mn-ea"/>
          <a:cs typeface="+mn-cs"/>
          <a:sym typeface="Gill Sans" charset="0"/>
        </a:defRPr>
      </a:lvl4pPr>
      <a:lvl5pPr algn="ctr" rtl="0" eaLnBrk="1" fontAlgn="base" hangingPunct="1">
        <a:spcBef>
          <a:spcPct val="0"/>
        </a:spcBef>
        <a:spcAft>
          <a:spcPct val="0"/>
        </a:spcAft>
        <a:defRPr sz="1898" kern="1200">
          <a:solidFill>
            <a:schemeClr val="tx1"/>
          </a:solidFill>
          <a:latin typeface="+mn-lt"/>
          <a:ea typeface="+mn-ea"/>
          <a:cs typeface="+mn-cs"/>
          <a:sym typeface="Gill Sans" charset="0"/>
        </a:defRPr>
      </a:lvl5pPr>
      <a:lvl6pPr marL="1326011" indent="-120547" algn="l" defTabSz="482186" rtl="0" eaLnBrk="1" latinLnBrk="0" hangingPunct="1">
        <a:lnSpc>
          <a:spcPct val="90000"/>
        </a:lnSpc>
        <a:spcBef>
          <a:spcPts val="264"/>
        </a:spcBef>
        <a:buFont typeface="Arial" panose="020B0604020202020204" pitchFamily="34" charset="0"/>
        <a:buChar char="•"/>
        <a:defRPr sz="949" kern="1200">
          <a:solidFill>
            <a:schemeClr val="tx1"/>
          </a:solidFill>
          <a:latin typeface="+mn-lt"/>
          <a:ea typeface="+mn-ea"/>
          <a:cs typeface="+mn-cs"/>
        </a:defRPr>
      </a:lvl6pPr>
      <a:lvl7pPr marL="1567105" indent="-120547" algn="l" defTabSz="482186" rtl="0" eaLnBrk="1" latinLnBrk="0" hangingPunct="1">
        <a:lnSpc>
          <a:spcPct val="90000"/>
        </a:lnSpc>
        <a:spcBef>
          <a:spcPts val="264"/>
        </a:spcBef>
        <a:buFont typeface="Arial" panose="020B0604020202020204" pitchFamily="34" charset="0"/>
        <a:buChar char="•"/>
        <a:defRPr sz="949" kern="1200">
          <a:solidFill>
            <a:schemeClr val="tx1"/>
          </a:solidFill>
          <a:latin typeface="+mn-lt"/>
          <a:ea typeface="+mn-ea"/>
          <a:cs typeface="+mn-cs"/>
        </a:defRPr>
      </a:lvl7pPr>
      <a:lvl8pPr marL="1808198" indent="-120547" algn="l" defTabSz="482186" rtl="0" eaLnBrk="1" latinLnBrk="0" hangingPunct="1">
        <a:lnSpc>
          <a:spcPct val="90000"/>
        </a:lnSpc>
        <a:spcBef>
          <a:spcPts val="264"/>
        </a:spcBef>
        <a:buFont typeface="Arial" panose="020B0604020202020204" pitchFamily="34" charset="0"/>
        <a:buChar char="•"/>
        <a:defRPr sz="949" kern="1200">
          <a:solidFill>
            <a:schemeClr val="tx1"/>
          </a:solidFill>
          <a:latin typeface="+mn-lt"/>
          <a:ea typeface="+mn-ea"/>
          <a:cs typeface="+mn-cs"/>
        </a:defRPr>
      </a:lvl8pPr>
      <a:lvl9pPr marL="2049290" indent="-120547" algn="l" defTabSz="482186" rtl="0" eaLnBrk="1" latinLnBrk="0" hangingPunct="1">
        <a:lnSpc>
          <a:spcPct val="90000"/>
        </a:lnSpc>
        <a:spcBef>
          <a:spcPts val="264"/>
        </a:spcBef>
        <a:buFont typeface="Arial" panose="020B0604020202020204" pitchFamily="34" charset="0"/>
        <a:buChar char="•"/>
        <a:defRPr sz="949" kern="1200">
          <a:solidFill>
            <a:schemeClr val="tx1"/>
          </a:solidFill>
          <a:latin typeface="+mn-lt"/>
          <a:ea typeface="+mn-ea"/>
          <a:cs typeface="+mn-cs"/>
        </a:defRPr>
      </a:lvl9pPr>
    </p:bodyStyle>
    <p:otherStyle>
      <a:defPPr>
        <a:defRPr lang="cs-CZ"/>
      </a:defPPr>
      <a:lvl1pPr marL="0" algn="l" defTabSz="482186" rtl="0" eaLnBrk="1" latinLnBrk="0" hangingPunct="1">
        <a:defRPr sz="949" kern="1200">
          <a:solidFill>
            <a:schemeClr val="tx1"/>
          </a:solidFill>
          <a:latin typeface="+mn-lt"/>
          <a:ea typeface="+mn-ea"/>
          <a:cs typeface="+mn-cs"/>
        </a:defRPr>
      </a:lvl1pPr>
      <a:lvl2pPr marL="241093" algn="l" defTabSz="482186" rtl="0" eaLnBrk="1" latinLnBrk="0" hangingPunct="1">
        <a:defRPr sz="949" kern="1200">
          <a:solidFill>
            <a:schemeClr val="tx1"/>
          </a:solidFill>
          <a:latin typeface="+mn-lt"/>
          <a:ea typeface="+mn-ea"/>
          <a:cs typeface="+mn-cs"/>
        </a:defRPr>
      </a:lvl2pPr>
      <a:lvl3pPr marL="482186" algn="l" defTabSz="482186" rtl="0" eaLnBrk="1" latinLnBrk="0" hangingPunct="1">
        <a:defRPr sz="949" kern="1200">
          <a:solidFill>
            <a:schemeClr val="tx1"/>
          </a:solidFill>
          <a:latin typeface="+mn-lt"/>
          <a:ea typeface="+mn-ea"/>
          <a:cs typeface="+mn-cs"/>
        </a:defRPr>
      </a:lvl3pPr>
      <a:lvl4pPr marL="723279" algn="l" defTabSz="482186" rtl="0" eaLnBrk="1" latinLnBrk="0" hangingPunct="1">
        <a:defRPr sz="949" kern="1200">
          <a:solidFill>
            <a:schemeClr val="tx1"/>
          </a:solidFill>
          <a:latin typeface="+mn-lt"/>
          <a:ea typeface="+mn-ea"/>
          <a:cs typeface="+mn-cs"/>
        </a:defRPr>
      </a:lvl4pPr>
      <a:lvl5pPr marL="964372" algn="l" defTabSz="482186" rtl="0" eaLnBrk="1" latinLnBrk="0" hangingPunct="1">
        <a:defRPr sz="949" kern="1200">
          <a:solidFill>
            <a:schemeClr val="tx1"/>
          </a:solidFill>
          <a:latin typeface="+mn-lt"/>
          <a:ea typeface="+mn-ea"/>
          <a:cs typeface="+mn-cs"/>
        </a:defRPr>
      </a:lvl5pPr>
      <a:lvl6pPr marL="1205465" algn="l" defTabSz="482186" rtl="0" eaLnBrk="1" latinLnBrk="0" hangingPunct="1">
        <a:defRPr sz="949" kern="1200">
          <a:solidFill>
            <a:schemeClr val="tx1"/>
          </a:solidFill>
          <a:latin typeface="+mn-lt"/>
          <a:ea typeface="+mn-ea"/>
          <a:cs typeface="+mn-cs"/>
        </a:defRPr>
      </a:lvl6pPr>
      <a:lvl7pPr marL="1446558" algn="l" defTabSz="482186" rtl="0" eaLnBrk="1" latinLnBrk="0" hangingPunct="1">
        <a:defRPr sz="949" kern="1200">
          <a:solidFill>
            <a:schemeClr val="tx1"/>
          </a:solidFill>
          <a:latin typeface="+mn-lt"/>
          <a:ea typeface="+mn-ea"/>
          <a:cs typeface="+mn-cs"/>
        </a:defRPr>
      </a:lvl7pPr>
      <a:lvl8pPr marL="1687651" algn="l" defTabSz="482186" rtl="0" eaLnBrk="1" latinLnBrk="0" hangingPunct="1">
        <a:defRPr sz="949" kern="1200">
          <a:solidFill>
            <a:schemeClr val="tx1"/>
          </a:solidFill>
          <a:latin typeface="+mn-lt"/>
          <a:ea typeface="+mn-ea"/>
          <a:cs typeface="+mn-cs"/>
        </a:defRPr>
      </a:lvl8pPr>
      <a:lvl9pPr marL="1928744" algn="l" defTabSz="482186" rtl="0" eaLnBrk="1" latinLnBrk="0" hangingPunct="1">
        <a:defRPr sz="9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hyperlink" Target="http://www.pojistenivpraxi.cz/" TargetMode="Externa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cs-CZ" sz="4200"/>
              <a:t>INVESTICE, INVESTIČNÍ PRÁVO</a:t>
            </a:r>
          </a:p>
        </p:txBody>
      </p:sp>
      <p:sp>
        <p:nvSpPr>
          <p:cNvPr id="5123" name="Rectangle 3"/>
          <p:cNvSpPr>
            <a:spLocks noGrp="1" noChangeArrowheads="1"/>
          </p:cNvSpPr>
          <p:nvPr>
            <p:ph type="subTitle" idx="1"/>
          </p:nvPr>
        </p:nvSpPr>
        <p:spPr>
          <a:xfrm>
            <a:off x="298877" y="2667000"/>
            <a:ext cx="8375223" cy="1122363"/>
          </a:xfrm>
        </p:spPr>
        <p:txBody>
          <a:bodyPr/>
          <a:lstStyle/>
          <a:p>
            <a:pPr eaLnBrk="1" hangingPunct="1"/>
            <a:endParaRPr lang="cs-CZ" altLang="cs-CZ" dirty="0"/>
          </a:p>
          <a:p>
            <a:pPr eaLnBrk="1" hangingPunct="1"/>
            <a:endParaRPr lang="cs-CZ" altLang="cs-CZ" dirty="0"/>
          </a:p>
          <a:p>
            <a:pPr eaLnBrk="1" hangingPunct="1"/>
            <a:endParaRPr lang="cs-CZ" altLang="cs-CZ" dirty="0"/>
          </a:p>
          <a:p>
            <a:pPr eaLnBrk="1" hangingPunct="1"/>
            <a:endParaRPr lang="cs-CZ" altLang="cs-CZ" dirty="0"/>
          </a:p>
          <a:p>
            <a:pPr eaLnBrk="1" hangingPunct="1"/>
            <a:endParaRPr lang="cs-CZ" altLang="cs-CZ" dirty="0"/>
          </a:p>
          <a:p>
            <a:pPr eaLnBrk="1" hangingPunct="1"/>
            <a:endParaRPr lang="cs-CZ" altLang="cs-CZ" dirty="0"/>
          </a:p>
          <a:p>
            <a:pPr eaLnBrk="1" hangingPunct="1"/>
            <a:endParaRPr lang="cs-CZ" altLang="cs-CZ" dirty="0"/>
          </a:p>
          <a:p>
            <a:pPr eaLnBrk="1" hangingPunct="1"/>
            <a:endParaRPr lang="cs-CZ" altLang="cs-CZ" dirty="0"/>
          </a:p>
          <a:p>
            <a:pPr eaLnBrk="1" hangingPunct="1"/>
            <a:r>
              <a:rPr lang="cs-CZ" altLang="cs-CZ" dirty="0"/>
              <a:t>PŘEDNÁŠKA – prof. JUDr. Naděžda Rozehnalová, CSc.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noChangeArrowheads="1"/>
          </p:cNvSpPr>
          <p:nvPr>
            <p:ph type="title"/>
          </p:nvPr>
        </p:nvSpPr>
        <p:spPr/>
        <p:txBody>
          <a:bodyPr/>
          <a:lstStyle/>
          <a:p>
            <a:r>
              <a:rPr lang="cs-CZ" altLang="cs-CZ" dirty="0"/>
              <a:t>PROBLÉM V DEFINICI – POJMU  </a:t>
            </a:r>
          </a:p>
        </p:txBody>
      </p:sp>
      <p:sp>
        <p:nvSpPr>
          <p:cNvPr id="14339" name="Zástupný symbol pro obsah 2"/>
          <p:cNvSpPr>
            <a:spLocks noGrp="1" noChangeArrowheads="1"/>
          </p:cNvSpPr>
          <p:nvPr>
            <p:ph idx="1"/>
          </p:nvPr>
        </p:nvSpPr>
        <p:spPr/>
        <p:txBody>
          <a:bodyPr/>
          <a:lstStyle/>
          <a:p>
            <a:endParaRPr lang="cs-CZ" altLang="cs-CZ"/>
          </a:p>
          <a:p>
            <a:endParaRPr lang="cs-CZ" altLang="cs-CZ"/>
          </a:p>
          <a:p>
            <a:endParaRPr lang="cs-CZ" altLang="cs-CZ"/>
          </a:p>
          <a:p>
            <a:r>
              <a:rPr lang="cs-CZ" altLang="cs-CZ"/>
              <a:t>INVESTICE VS. VEŠKERÝ MAJETEK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noChangeArrowheads="1"/>
          </p:cNvSpPr>
          <p:nvPr>
            <p:ph type="title"/>
          </p:nvPr>
        </p:nvSpPr>
        <p:spPr/>
        <p:txBody>
          <a:bodyPr/>
          <a:lstStyle/>
          <a:p>
            <a:r>
              <a:rPr lang="cs-CZ" altLang="cs-CZ"/>
              <a:t>INVESTOR</a:t>
            </a:r>
          </a:p>
        </p:txBody>
      </p:sp>
      <p:sp>
        <p:nvSpPr>
          <p:cNvPr id="15363" name="Zástupný symbol pro obsah 2"/>
          <p:cNvSpPr>
            <a:spLocks noGrp="1" noChangeArrowheads="1"/>
          </p:cNvSpPr>
          <p:nvPr>
            <p:ph idx="1"/>
          </p:nvPr>
        </p:nvSpPr>
        <p:spPr/>
        <p:txBody>
          <a:bodyPr/>
          <a:lstStyle/>
          <a:p>
            <a:endParaRPr lang="cs-CZ" altLang="cs-CZ"/>
          </a:p>
          <a:p>
            <a:endParaRPr lang="cs-CZ" altLang="cs-CZ"/>
          </a:p>
          <a:p>
            <a:r>
              <a:rPr lang="cs-CZ" altLang="cs-CZ"/>
              <a:t>FYZICKÁ ČI PRÁVNICKÁ OSOBA </a:t>
            </a:r>
          </a:p>
          <a:p>
            <a:r>
              <a:rPr lang="cs-CZ" altLang="cs-CZ"/>
              <a:t>PROBLÉM – STÁTNÍ PŘÍSLUŠNOST RESP. NÁLEŽITOST K URČITÉMU STÁTA – VIZ PROBLÉM BIT</a:t>
            </a:r>
          </a:p>
          <a:p>
            <a:endParaRPr lang="cs-CZ" altLang="cs-CZ"/>
          </a:p>
          <a:p>
            <a:r>
              <a:rPr lang="cs-CZ" altLang="cs-CZ"/>
              <a:t>RŮZNÉ DEFINICE V BIT: ZŘÍZENÉ DLE PRÁVNÍHO ŘÁDU A MAJÍCÍ SÍDLO NA ÚZEMÍ NĚKTERÉ SMLUVNÍ STRANY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ZDROJE PRÁVNÍ ÚPRAVY  - OBECNĚ</a:t>
            </a:r>
          </a:p>
        </p:txBody>
      </p:sp>
      <p:sp>
        <p:nvSpPr>
          <p:cNvPr id="5" name="Podnadpis 4"/>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143436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altLang="cs-CZ"/>
              <a:t>MULTILATERÁLNÍ ÚPRAVA</a:t>
            </a:r>
          </a:p>
        </p:txBody>
      </p:sp>
      <p:sp>
        <p:nvSpPr>
          <p:cNvPr id="16387" name="Rectangle 3"/>
          <p:cNvSpPr>
            <a:spLocks noGrp="1" noChangeArrowheads="1"/>
          </p:cNvSpPr>
          <p:nvPr>
            <p:ph idx="1"/>
          </p:nvPr>
        </p:nvSpPr>
        <p:spPr/>
        <p:txBody>
          <a:bodyPr/>
          <a:lstStyle/>
          <a:p>
            <a:pPr eaLnBrk="1" hangingPunct="1"/>
            <a:r>
              <a:rPr lang="cs-CZ" altLang="cs-CZ" sz="2000"/>
              <a:t>ÚMLUVA V RÁMCI OECD NEBYLA UZAVŘENA, PRÁCE ODSUNUTY NA WTO</a:t>
            </a:r>
          </a:p>
          <a:p>
            <a:pPr eaLnBrk="1" hangingPunct="1"/>
            <a:endParaRPr lang="cs-CZ" altLang="cs-CZ" sz="2000"/>
          </a:p>
          <a:p>
            <a:pPr eaLnBrk="1" hangingPunct="1"/>
            <a:r>
              <a:rPr lang="cs-CZ" altLang="cs-CZ" sz="2000"/>
              <a:t>ÚMLUVA O ŘEŠENÍ SPORŮ MEZI STÁTEM A ZAHRANIČNÍM INVESTOREM – CASE LAW</a:t>
            </a:r>
          </a:p>
          <a:p>
            <a:pPr eaLnBrk="1" hangingPunct="1"/>
            <a:endParaRPr lang="cs-CZ" altLang="cs-CZ" sz="2000"/>
          </a:p>
          <a:p>
            <a:pPr eaLnBrk="1" hangingPunct="1"/>
            <a:r>
              <a:rPr lang="cs-CZ" altLang="cs-CZ" sz="2000"/>
              <a:t>MIGA – ZNAKY INVESTIC PRO ÚČEL ZÁRUK</a:t>
            </a:r>
          </a:p>
          <a:p>
            <a:pPr eaLnBrk="1" hangingPunct="1"/>
            <a:endParaRPr lang="cs-CZ" altLang="cs-CZ" sz="2000"/>
          </a:p>
          <a:p>
            <a:pPr eaLnBrk="1" hangingPunct="1"/>
            <a:endParaRPr lang="cs-CZ" altLang="cs-CZ" sz="2000"/>
          </a:p>
          <a:p>
            <a:pPr eaLnBrk="1" hangingPunct="1"/>
            <a:r>
              <a:rPr lang="cs-CZ" altLang="cs-CZ" sz="2000"/>
              <a:t>TRIM – WTO – TRADE RELATED MEASURES, KTERÉ JSOU V ROZPORU S ČLÁNKY 3 A 9, SEZNAM TRIM V PŘÍLOZE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altLang="cs-CZ"/>
              <a:t>BILATERÁLNÍ ÚPRAVA</a:t>
            </a:r>
          </a:p>
        </p:txBody>
      </p:sp>
      <p:sp>
        <p:nvSpPr>
          <p:cNvPr id="17411" name="Rectangle 3"/>
          <p:cNvSpPr>
            <a:spLocks noGrp="1" noChangeArrowheads="1"/>
          </p:cNvSpPr>
          <p:nvPr>
            <p:ph idx="1"/>
          </p:nvPr>
        </p:nvSpPr>
        <p:spPr>
          <a:xfrm>
            <a:off x="540000" y="1692002"/>
            <a:ext cx="8064900" cy="5013598"/>
          </a:xfrm>
        </p:spPr>
        <p:txBody>
          <a:bodyPr/>
          <a:lstStyle/>
          <a:p>
            <a:pPr marL="54000" indent="0" eaLnBrk="1" hangingPunct="1">
              <a:buNone/>
            </a:pPr>
            <a:r>
              <a:rPr lang="cs-CZ" altLang="cs-CZ" sz="2000" dirty="0"/>
              <a:t>ZÁKLAD SYSTÉMU</a:t>
            </a:r>
          </a:p>
          <a:p>
            <a:pPr marL="54000" indent="0" eaLnBrk="1" hangingPunct="1">
              <a:buNone/>
            </a:pPr>
            <a:r>
              <a:rPr lang="cs-CZ" altLang="cs-CZ" sz="2000" dirty="0"/>
              <a:t>PRVÁ GENERACE – SMLOUVY O PŘÁTELSTVÍ A OBCHODU (NEŘEŠILY SPECIÁLNĚ INVESTICE)</a:t>
            </a:r>
          </a:p>
          <a:p>
            <a:pPr marL="54000" indent="0" eaLnBrk="1" hangingPunct="1">
              <a:buNone/>
            </a:pPr>
            <a:endParaRPr lang="cs-CZ" altLang="cs-CZ" sz="2000" dirty="0"/>
          </a:p>
          <a:p>
            <a:pPr marL="54000" indent="0" eaLnBrk="1" hangingPunct="1">
              <a:buNone/>
            </a:pPr>
            <a:r>
              <a:rPr lang="cs-CZ" altLang="cs-CZ" sz="2000" dirty="0"/>
              <a:t>SMLOUVY O ZACHÁZENÍ S INVESTICEMI A OCHRANĚ INVESTIC</a:t>
            </a:r>
          </a:p>
          <a:p>
            <a:pPr marL="54000" indent="0" eaLnBrk="1" hangingPunct="1">
              <a:buNone/>
            </a:pPr>
            <a:endParaRPr lang="cs-CZ" altLang="cs-CZ" sz="2000" dirty="0"/>
          </a:p>
          <a:p>
            <a:pPr marL="54000" indent="0" eaLnBrk="1" hangingPunct="1">
              <a:buNone/>
            </a:pPr>
            <a:r>
              <a:rPr lang="cs-CZ" altLang="cs-CZ" sz="2000" dirty="0"/>
              <a:t>ZVLÁŠTNOST V EU: RÁMCOVÁ V. INDIVIDUÁLNÍ</a:t>
            </a:r>
          </a:p>
          <a:p>
            <a:pPr marL="54000" indent="0" eaLnBrk="1" hangingPunct="1">
              <a:buNone/>
            </a:pPr>
            <a:r>
              <a:rPr lang="cs-CZ" altLang="cs-CZ" sz="2000" dirty="0"/>
              <a:t>PODOBNÝ OBSAH</a:t>
            </a:r>
          </a:p>
          <a:p>
            <a:pPr eaLnBrk="1" hangingPunct="1"/>
            <a:endParaRPr lang="cs-CZ" altLang="cs-CZ" sz="2000" dirty="0"/>
          </a:p>
          <a:p>
            <a:pPr eaLnBrk="1" hangingPunct="1"/>
            <a:r>
              <a:rPr lang="cs-CZ" altLang="cs-CZ" sz="2000" dirty="0"/>
              <a:t>ŠIROKÁ DEFINICE – ČASTO JEN DEMONSTRATIVNÍ VÝČET – NÁRODNÍ ZACHÁZENÍ – PRAVIDLA PRO VYVLASTNĚNÍ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altLang="cs-CZ"/>
              <a:t>STRUKTURA BIT </a:t>
            </a:r>
          </a:p>
        </p:txBody>
      </p:sp>
      <p:sp>
        <p:nvSpPr>
          <p:cNvPr id="18435" name="Rectangle 3"/>
          <p:cNvSpPr>
            <a:spLocks noGrp="1" noChangeArrowheads="1"/>
          </p:cNvSpPr>
          <p:nvPr>
            <p:ph idx="1"/>
          </p:nvPr>
        </p:nvSpPr>
        <p:spPr/>
        <p:txBody>
          <a:bodyPr/>
          <a:lstStyle/>
          <a:p>
            <a:pPr eaLnBrk="1" hangingPunct="1"/>
            <a:r>
              <a:rPr lang="cs-CZ" altLang="cs-CZ"/>
              <a:t>DEFINICE</a:t>
            </a:r>
          </a:p>
          <a:p>
            <a:pPr eaLnBrk="1" hangingPunct="1"/>
            <a:endParaRPr lang="cs-CZ" altLang="cs-CZ"/>
          </a:p>
          <a:p>
            <a:pPr eaLnBrk="1" hangingPunct="1"/>
            <a:r>
              <a:rPr lang="cs-CZ" altLang="cs-CZ"/>
              <a:t>REŽIM ZACHÁZENÍ – NÁRODNÍ A NEJVYŠŠÍCH VÝHOD</a:t>
            </a:r>
          </a:p>
          <a:p>
            <a:pPr eaLnBrk="1" hangingPunct="1"/>
            <a:endParaRPr lang="cs-CZ" altLang="cs-CZ"/>
          </a:p>
          <a:p>
            <a:pPr eaLnBrk="1" hangingPunct="1"/>
            <a:r>
              <a:rPr lang="cs-CZ" altLang="cs-CZ"/>
              <a:t>OCHRANA</a:t>
            </a:r>
          </a:p>
          <a:p>
            <a:pPr eaLnBrk="1" hangingPunct="1"/>
            <a:endParaRPr lang="cs-CZ" altLang="cs-CZ"/>
          </a:p>
          <a:p>
            <a:pPr eaLnBrk="1" hangingPunct="1"/>
            <a:r>
              <a:rPr lang="cs-CZ" altLang="cs-CZ"/>
              <a:t>ŘEŠENÍ SPORŮ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altLang="cs-CZ"/>
              <a:t>REŽIM ZACHÁZENÍ</a:t>
            </a:r>
          </a:p>
        </p:txBody>
      </p:sp>
      <p:sp>
        <p:nvSpPr>
          <p:cNvPr id="19459" name="Rectangle 3"/>
          <p:cNvSpPr>
            <a:spLocks noGrp="1" noChangeArrowheads="1"/>
          </p:cNvSpPr>
          <p:nvPr>
            <p:ph idx="1"/>
          </p:nvPr>
        </p:nvSpPr>
        <p:spPr/>
        <p:txBody>
          <a:bodyPr/>
          <a:lstStyle/>
          <a:p>
            <a:pPr eaLnBrk="1" hangingPunct="1"/>
            <a:r>
              <a:rPr lang="cs-CZ" altLang="cs-CZ" b="1"/>
              <a:t>zajištění národního režimu, tj. zacházení ne méně výhodného, než stát dává svým vlastním investorům</a:t>
            </a:r>
            <a:r>
              <a:rPr lang="cs-CZ" altLang="cs-CZ"/>
              <a:t>. </a:t>
            </a:r>
          </a:p>
          <a:p>
            <a:pPr eaLnBrk="1" hangingPunct="1"/>
            <a:endParaRPr lang="cs-CZ" altLang="cs-CZ" b="1"/>
          </a:p>
          <a:p>
            <a:pPr eaLnBrk="1" hangingPunct="1"/>
            <a:endParaRPr lang="cs-CZ" altLang="cs-CZ" b="1"/>
          </a:p>
          <a:p>
            <a:pPr eaLnBrk="1" hangingPunct="1"/>
            <a:r>
              <a:rPr lang="cs-CZ" altLang="cs-CZ" b="1"/>
              <a:t>zajištění   režimu  nejvyšších  výhod</a:t>
            </a:r>
            <a:r>
              <a:rPr lang="cs-CZ" altLang="cs-CZ"/>
              <a:t>,   tj.  s určitými výjimkami (vztahy v rámci integrací, vztahy v rámci celních unií, atd.) režimu  ne méně příznivému, než  uděluje stát  investorům třetích států.</a:t>
            </a:r>
          </a:p>
          <a:p>
            <a:pPr eaLnBrk="1" hangingPunct="1"/>
            <a:endParaRPr lang="cs-CZ" altLang="cs-CZ"/>
          </a:p>
          <a:p>
            <a:pPr eaLnBrk="1" hangingPunct="1">
              <a:buFont typeface="Wingdings" panose="05000000000000000000" pitchFamily="2" charset="2"/>
              <a:buNone/>
            </a:pPr>
            <a:endParaRPr lang="cs-CZ" alt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altLang="cs-CZ"/>
              <a:t>OCHRANA INVESTIC</a:t>
            </a:r>
          </a:p>
        </p:txBody>
      </p:sp>
      <p:sp>
        <p:nvSpPr>
          <p:cNvPr id="20483" name="Rectangle 3"/>
          <p:cNvSpPr>
            <a:spLocks noGrp="1" noChangeArrowheads="1"/>
          </p:cNvSpPr>
          <p:nvPr>
            <p:ph idx="1"/>
          </p:nvPr>
        </p:nvSpPr>
        <p:spPr/>
        <p:txBody>
          <a:bodyPr/>
          <a:lstStyle/>
          <a:p>
            <a:pPr eaLnBrk="1" hangingPunct="1"/>
            <a:endParaRPr lang="cs-CZ" altLang="cs-CZ" dirty="0"/>
          </a:p>
          <a:p>
            <a:pPr eaLnBrk="1" hangingPunct="1"/>
            <a:r>
              <a:rPr lang="cs-CZ" altLang="cs-CZ" dirty="0"/>
              <a:t>A. DIPLOMATICKÁ OCHRANA </a:t>
            </a:r>
          </a:p>
          <a:p>
            <a:pPr eaLnBrk="1" hangingPunct="1"/>
            <a:endParaRPr lang="cs-CZ" altLang="cs-CZ" dirty="0"/>
          </a:p>
          <a:p>
            <a:pPr eaLnBrk="1" hangingPunct="1"/>
            <a:endParaRPr lang="cs-CZ" altLang="cs-CZ" dirty="0"/>
          </a:p>
          <a:p>
            <a:pPr eaLnBrk="1" hangingPunct="1"/>
            <a:endParaRPr lang="cs-CZ" altLang="cs-CZ" dirty="0"/>
          </a:p>
          <a:p>
            <a:pPr eaLnBrk="1" hangingPunct="1"/>
            <a:r>
              <a:rPr lang="cs-CZ" altLang="cs-CZ" dirty="0"/>
              <a:t>B. OCHRANA NA ZÁKLADĚ MEZINÁRODNÍCH SMLUV</a:t>
            </a:r>
          </a:p>
          <a:p>
            <a:pPr eaLnBrk="1" hangingPunct="1">
              <a:buFont typeface="Wingdings" panose="05000000000000000000" pitchFamily="2" charset="2"/>
              <a:buNone/>
            </a:pPr>
            <a:endParaRPr lang="cs-CZ" altLang="cs-CZ" dirty="0"/>
          </a:p>
          <a:p>
            <a:pPr eaLnBrk="1" hangingPunct="1">
              <a:buFont typeface="Wingdings" panose="05000000000000000000" pitchFamily="2" charset="2"/>
              <a:buNone/>
            </a:pPr>
            <a:endParaRPr lang="cs-CZ" alt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altLang="cs-CZ"/>
              <a:t>DIPLOMATICKÁ OCHRANA</a:t>
            </a:r>
          </a:p>
        </p:txBody>
      </p:sp>
      <p:sp>
        <p:nvSpPr>
          <p:cNvPr id="21507" name="Rectangle 3"/>
          <p:cNvSpPr>
            <a:spLocks noGrp="1" noChangeArrowheads="1"/>
          </p:cNvSpPr>
          <p:nvPr>
            <p:ph idx="1"/>
          </p:nvPr>
        </p:nvSpPr>
        <p:spPr/>
        <p:txBody>
          <a:bodyPr/>
          <a:lstStyle/>
          <a:p>
            <a:pPr eaLnBrk="1" hangingPunct="1">
              <a:lnSpc>
                <a:spcPct val="90000"/>
              </a:lnSpc>
            </a:pPr>
            <a:r>
              <a:rPr lang="cs-CZ" altLang="cs-CZ"/>
              <a:t>MEZINÁRODNÍ OBYČEJOVÉ PRÁVO</a:t>
            </a:r>
          </a:p>
          <a:p>
            <a:pPr eaLnBrk="1" hangingPunct="1">
              <a:lnSpc>
                <a:spcPct val="90000"/>
              </a:lnSpc>
            </a:pPr>
            <a:endParaRPr lang="cs-CZ" altLang="cs-CZ"/>
          </a:p>
          <a:p>
            <a:pPr eaLnBrk="1" hangingPunct="1">
              <a:lnSpc>
                <a:spcPct val="90000"/>
              </a:lnSpc>
            </a:pPr>
            <a:r>
              <a:rPr lang="cs-CZ" altLang="cs-CZ"/>
              <a:t>DEFINICE 1759 EMMERICH DE VATTEL</a:t>
            </a:r>
          </a:p>
          <a:p>
            <a:pPr eaLnBrk="1" hangingPunct="1">
              <a:lnSpc>
                <a:spcPct val="90000"/>
              </a:lnSpc>
            </a:pPr>
            <a:endParaRPr lang="cs-CZ" altLang="cs-CZ"/>
          </a:p>
          <a:p>
            <a:pPr eaLnBrk="1" hangingPunct="1">
              <a:lnSpc>
                <a:spcPct val="90000"/>
              </a:lnSpc>
            </a:pPr>
            <a:r>
              <a:rPr lang="cs-CZ" altLang="cs-CZ"/>
              <a:t>„STÁT JAKO SUBJEKT MP ZASTUPUJE ZÁJMY SVÝCH STÁTNÍCH PŘÍSLUŠNÍKŮ“</a:t>
            </a:r>
          </a:p>
          <a:p>
            <a:pPr eaLnBrk="1" hangingPunct="1">
              <a:lnSpc>
                <a:spcPct val="90000"/>
              </a:lnSpc>
            </a:pPr>
            <a:endParaRPr lang="cs-CZ" altLang="cs-CZ"/>
          </a:p>
          <a:p>
            <a:pPr eaLnBrk="1" hangingPunct="1">
              <a:lnSpc>
                <a:spcPct val="90000"/>
              </a:lnSpc>
            </a:pPr>
            <a:r>
              <a:rPr lang="cs-CZ" altLang="cs-CZ"/>
              <a:t>MOŽNOST DOMÁHAT SE REPARACE NA HOSTITELSKÉM STÁTU</a:t>
            </a:r>
          </a:p>
          <a:p>
            <a:pPr eaLnBrk="1" hangingPunct="1">
              <a:lnSpc>
                <a:spcPct val="90000"/>
              </a:lnSpc>
            </a:pPr>
            <a:r>
              <a:rPr lang="cs-CZ" altLang="cs-CZ"/>
              <a:t>STÁTNÍ PŘÍSLUŠNOST – VIZ NAPŘ. BARCELONA TRACTION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altLang="cs-CZ" dirty="0"/>
              <a:t>OCHRANA V RÁMCI MS </a:t>
            </a:r>
          </a:p>
        </p:txBody>
      </p:sp>
      <p:sp>
        <p:nvSpPr>
          <p:cNvPr id="22531" name="Rectangle 3"/>
          <p:cNvSpPr>
            <a:spLocks noGrp="1" noChangeArrowheads="1"/>
          </p:cNvSpPr>
          <p:nvPr>
            <p:ph idx="1"/>
          </p:nvPr>
        </p:nvSpPr>
        <p:spPr/>
        <p:txBody>
          <a:bodyPr/>
          <a:lstStyle/>
          <a:p>
            <a:pPr eaLnBrk="1" hangingPunct="1"/>
            <a:endParaRPr lang="cs-CZ" altLang="cs-CZ"/>
          </a:p>
          <a:p>
            <a:pPr eaLnBrk="1" hangingPunct="1"/>
            <a:endParaRPr lang="cs-CZ" altLang="cs-CZ"/>
          </a:p>
          <a:p>
            <a:pPr eaLnBrk="1" hangingPunct="1"/>
            <a:r>
              <a:rPr lang="cs-CZ" altLang="cs-CZ"/>
              <a:t>závazek  podporovat  a  chránit  na  svém území investice investorů druhé  smluvní strany, připouštět je  v souladu se svým právním  řádem,  poskytovat  jim  řádné  a  </a:t>
            </a:r>
            <a:r>
              <a:rPr lang="cs-CZ" altLang="cs-CZ" b="1"/>
              <a:t>spravedlivé zacházení a ochranu</a:t>
            </a:r>
            <a:r>
              <a:rPr lang="cs-CZ" altLang="cs-CZ"/>
              <a:t>.</a:t>
            </a:r>
          </a:p>
          <a:p>
            <a:pPr eaLnBrk="1" hangingPunct="1"/>
            <a:endParaRPr lang="cs-CZ" altLang="cs-CZ"/>
          </a:p>
          <a:p>
            <a:pPr eaLnBrk="1" hangingPunct="1"/>
            <a:endParaRPr lang="cs-CZ" alt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altLang="cs-CZ"/>
              <a:t>OSNOVA</a:t>
            </a:r>
          </a:p>
        </p:txBody>
      </p:sp>
      <p:sp>
        <p:nvSpPr>
          <p:cNvPr id="5123" name="Rectangle 3">
            <a:extLst>
              <a:ext uri="{FF2B5EF4-FFF2-40B4-BE49-F238E27FC236}">
                <a16:creationId xmlns:a16="http://schemas.microsoft.com/office/drawing/2014/main" id="{1CBF84B7-C51D-284D-8908-8DB0BBE00D76}"/>
              </a:ext>
            </a:extLst>
          </p:cNvPr>
          <p:cNvSpPr>
            <a:spLocks noGrp="1" noChangeArrowheads="1"/>
          </p:cNvSpPr>
          <p:nvPr>
            <p:ph idx="1"/>
          </p:nvPr>
        </p:nvSpPr>
        <p:spPr>
          <a:xfrm>
            <a:off x="457200" y="1773238"/>
            <a:ext cx="8215313" cy="4357687"/>
          </a:xfrm>
        </p:spPr>
        <p:txBody>
          <a:bodyPr/>
          <a:lstStyle/>
          <a:p>
            <a:pPr eaLnBrk="1" hangingPunct="1">
              <a:lnSpc>
                <a:spcPct val="90000"/>
              </a:lnSpc>
              <a:buFont typeface="Wingdings" panose="05000000000000000000" pitchFamily="2" charset="2"/>
              <a:buNone/>
              <a:defRPr/>
            </a:pPr>
            <a:r>
              <a:rPr lang="cs-CZ" altLang="cs-CZ" dirty="0"/>
              <a:t>A. ROVINA MEZINÁRODNÍHO EKONOMICKÉHO PRÁVA</a:t>
            </a:r>
          </a:p>
          <a:p>
            <a:pPr eaLnBrk="1" hangingPunct="1">
              <a:lnSpc>
                <a:spcPct val="90000"/>
              </a:lnSpc>
              <a:buFontTx/>
              <a:buChar char="-"/>
              <a:defRPr/>
            </a:pPr>
            <a:r>
              <a:rPr lang="cs-CZ" altLang="cs-CZ" dirty="0"/>
              <a:t>DEFINICE</a:t>
            </a:r>
          </a:p>
          <a:p>
            <a:pPr marL="0" indent="0" eaLnBrk="1" hangingPunct="1">
              <a:lnSpc>
                <a:spcPct val="90000"/>
              </a:lnSpc>
              <a:buFont typeface="Wingdings" panose="05000000000000000000" pitchFamily="2" charset="2"/>
              <a:buNone/>
              <a:defRPr/>
            </a:pPr>
            <a:r>
              <a:rPr lang="cs-CZ" altLang="cs-CZ" dirty="0"/>
              <a:t>A.1. MULTILATERÁLNÍ ÚPRAVA</a:t>
            </a:r>
          </a:p>
          <a:p>
            <a:pPr marL="0" indent="0" eaLnBrk="1" hangingPunct="1">
              <a:lnSpc>
                <a:spcPct val="90000"/>
              </a:lnSpc>
              <a:buFont typeface="Wingdings" panose="05000000000000000000" pitchFamily="2" charset="2"/>
              <a:buNone/>
              <a:defRPr/>
            </a:pPr>
            <a:r>
              <a:rPr lang="cs-CZ" altLang="cs-CZ" dirty="0"/>
              <a:t>B.1. BILATERÁLNÍ ÚPRAVA </a:t>
            </a:r>
          </a:p>
          <a:p>
            <a:pPr eaLnBrk="1" hangingPunct="1">
              <a:lnSpc>
                <a:spcPct val="90000"/>
              </a:lnSpc>
              <a:buFontTx/>
              <a:buNone/>
              <a:defRPr/>
            </a:pPr>
            <a:endParaRPr lang="cs-CZ" altLang="cs-CZ" dirty="0"/>
          </a:p>
          <a:p>
            <a:pPr eaLnBrk="1" hangingPunct="1">
              <a:lnSpc>
                <a:spcPct val="90000"/>
              </a:lnSpc>
              <a:buFontTx/>
              <a:buNone/>
              <a:defRPr/>
            </a:pPr>
            <a:endParaRPr lang="cs-CZ" altLang="cs-CZ" dirty="0"/>
          </a:p>
          <a:p>
            <a:pPr eaLnBrk="1" hangingPunct="1">
              <a:lnSpc>
                <a:spcPct val="90000"/>
              </a:lnSpc>
              <a:buFontTx/>
              <a:buNone/>
              <a:defRPr/>
            </a:pPr>
            <a:r>
              <a:rPr lang="cs-CZ" altLang="cs-CZ" dirty="0"/>
              <a:t>B.   ZACHÁZENÍ S MEZINÁRODNÍ INVESTICÍ </a:t>
            </a:r>
          </a:p>
          <a:p>
            <a:pPr eaLnBrk="1" hangingPunct="1">
              <a:lnSpc>
                <a:spcPct val="90000"/>
              </a:lnSpc>
              <a:buFontTx/>
              <a:buNone/>
              <a:defRPr/>
            </a:pPr>
            <a:endParaRPr lang="cs-CZ" altLang="cs-CZ" dirty="0"/>
          </a:p>
          <a:p>
            <a:pPr eaLnBrk="1" hangingPunct="1">
              <a:lnSpc>
                <a:spcPct val="90000"/>
              </a:lnSpc>
              <a:buFontTx/>
              <a:buNone/>
              <a:defRPr/>
            </a:pPr>
            <a:r>
              <a:rPr lang="cs-CZ" altLang="cs-CZ" dirty="0"/>
              <a:t>C. OCHRANA  MEZINÁRODNÍCH INVESTIC </a:t>
            </a:r>
          </a:p>
          <a:p>
            <a:pPr eaLnBrk="1" hangingPunct="1">
              <a:lnSpc>
                <a:spcPct val="90000"/>
              </a:lnSpc>
              <a:buFontTx/>
              <a:buChar char="-"/>
              <a:defRPr/>
            </a:pPr>
            <a:r>
              <a:rPr lang="cs-CZ" altLang="cs-CZ" dirty="0"/>
              <a:t>DIPLOMATICKÁ</a:t>
            </a:r>
          </a:p>
          <a:p>
            <a:pPr eaLnBrk="1" hangingPunct="1">
              <a:lnSpc>
                <a:spcPct val="90000"/>
              </a:lnSpc>
              <a:buFontTx/>
              <a:buChar char="-"/>
              <a:defRPr/>
            </a:pPr>
            <a:r>
              <a:rPr lang="cs-CZ" altLang="cs-CZ" dirty="0"/>
              <a:t>V ROVINĚ MEZINÁRODNÍCH SMLUV</a:t>
            </a:r>
          </a:p>
          <a:p>
            <a:pPr eaLnBrk="1" hangingPunct="1">
              <a:lnSpc>
                <a:spcPct val="90000"/>
              </a:lnSpc>
              <a:buFontTx/>
              <a:buChar char="-"/>
              <a:defRPr/>
            </a:pPr>
            <a:endParaRPr lang="cs-CZ" altLang="cs-CZ" dirty="0"/>
          </a:p>
          <a:p>
            <a:pPr eaLnBrk="1" hangingPunct="1">
              <a:lnSpc>
                <a:spcPct val="90000"/>
              </a:lnSpc>
              <a:buFontTx/>
              <a:buNone/>
              <a:defRPr/>
            </a:pPr>
            <a:endParaRPr lang="cs-CZ" altLang="cs-CZ" dirty="0"/>
          </a:p>
          <a:p>
            <a:pPr eaLnBrk="1" hangingPunct="1">
              <a:lnSpc>
                <a:spcPct val="90000"/>
              </a:lnSpc>
              <a:buFontTx/>
              <a:buNone/>
              <a:defRPr/>
            </a:pPr>
            <a:r>
              <a:rPr lang="cs-CZ" altLang="cs-CZ" dirty="0"/>
              <a:t>D. ŘEŠENÍ SPORŮ </a:t>
            </a:r>
          </a:p>
          <a:p>
            <a:pPr eaLnBrk="1" hangingPunct="1">
              <a:lnSpc>
                <a:spcPct val="90000"/>
              </a:lnSpc>
              <a:buFontTx/>
              <a:buNone/>
              <a:defRPr/>
            </a:pPr>
            <a:endParaRPr lang="cs-CZ" altLang="cs-CZ" dirty="0"/>
          </a:p>
          <a:p>
            <a:pPr eaLnBrk="1" hangingPunct="1">
              <a:lnSpc>
                <a:spcPct val="90000"/>
              </a:lnSpc>
              <a:buFontTx/>
              <a:buNone/>
              <a:defRPr/>
            </a:pPr>
            <a:endParaRPr lang="cs-CZ"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altLang="cs-CZ" dirty="0"/>
              <a:t>OCHRANA  V RÁMCI BIT </a:t>
            </a:r>
          </a:p>
        </p:txBody>
      </p:sp>
      <p:sp>
        <p:nvSpPr>
          <p:cNvPr id="23555" name="Rectangle 3"/>
          <p:cNvSpPr>
            <a:spLocks noGrp="1" noChangeArrowheads="1"/>
          </p:cNvSpPr>
          <p:nvPr>
            <p:ph idx="1"/>
          </p:nvPr>
        </p:nvSpPr>
        <p:spPr>
          <a:xfrm>
            <a:off x="152400" y="1692002"/>
            <a:ext cx="8452500" cy="4861198"/>
          </a:xfrm>
        </p:spPr>
        <p:txBody>
          <a:bodyPr/>
          <a:lstStyle/>
          <a:p>
            <a:pPr eaLnBrk="1" hangingPunct="1"/>
            <a:r>
              <a:rPr lang="cs-CZ" altLang="cs-CZ" sz="1800" dirty="0">
                <a:solidFill>
                  <a:srgbClr val="FF0000"/>
                </a:solidFill>
              </a:rPr>
              <a:t>je potvrzeno  právo státu  na vyvlastnění,  resp. jakékoli majetkové opatření mající stejný účinek jako znárodnění</a:t>
            </a:r>
            <a:r>
              <a:rPr lang="cs-CZ" altLang="cs-CZ" sz="1800" dirty="0"/>
              <a:t>,</a:t>
            </a:r>
          </a:p>
          <a:p>
            <a:pPr eaLnBrk="1" hangingPunct="1"/>
            <a:r>
              <a:rPr lang="cs-CZ" altLang="cs-CZ" sz="1800" dirty="0"/>
              <a:t>tyto zásahy musí být zásahy z titulu veřejného </a:t>
            </a:r>
            <a:r>
              <a:rPr lang="cs-CZ" altLang="cs-CZ" sz="1800" dirty="0" err="1"/>
              <a:t>zájmu,a</a:t>
            </a:r>
            <a:r>
              <a:rPr lang="cs-CZ" altLang="cs-CZ" sz="1800" dirty="0"/>
              <a:t> na základě zákona, a</a:t>
            </a:r>
          </a:p>
          <a:p>
            <a:pPr marL="54000" indent="0" eaLnBrk="1" hangingPunct="1">
              <a:buNone/>
            </a:pPr>
            <a:r>
              <a:rPr lang="cs-CZ" altLang="cs-CZ" sz="1800" dirty="0"/>
              <a:t>na nediskriminačním základě, a</a:t>
            </a:r>
          </a:p>
          <a:p>
            <a:pPr eaLnBrk="1" hangingPunct="1"/>
            <a:r>
              <a:rPr lang="cs-CZ" altLang="cs-CZ" sz="1800" dirty="0">
                <a:solidFill>
                  <a:srgbClr val="FF0000"/>
                </a:solidFill>
              </a:rPr>
              <a:t>při  poskytnutí  okamžité,  přiměřené  a  účinné  náhradě, realizované  bez prodlení  (ta se  rovná tržní  hodnotě investice bezprostředně  před  vyvlastněním  nebo  před  okamžikem,  kdy se vyvlastnění stalo veřejně známým), a</a:t>
            </a:r>
          </a:p>
          <a:p>
            <a:pPr eaLnBrk="1" hangingPunct="1"/>
            <a:r>
              <a:rPr lang="cs-CZ" altLang="cs-CZ" sz="1800" dirty="0"/>
              <a:t>náhrada bude obsahovat úroky až do doby platby, a současně</a:t>
            </a:r>
          </a:p>
          <a:p>
            <a:pPr marL="54000" indent="0" eaLnBrk="1" hangingPunct="1">
              <a:buNone/>
            </a:pPr>
            <a:r>
              <a:rPr lang="cs-CZ" altLang="cs-CZ" sz="1800" dirty="0"/>
              <a:t>bude volně převoditelná do zahraničí. Současně má investor právo na neodkladné  přezkoumání svého případu a ohodnocení investice soudním nebo jiným nezávislým orgánem.</a:t>
            </a:r>
          </a:p>
          <a:p>
            <a:pPr eaLnBrk="1" hangingPunct="1"/>
            <a:endParaRPr lang="cs-CZ" altLang="cs-CZ"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cs-CZ" altLang="cs-CZ"/>
              <a:t>ICSID</a:t>
            </a:r>
          </a:p>
        </p:txBody>
      </p:sp>
      <p:sp>
        <p:nvSpPr>
          <p:cNvPr id="24579" name="Rectangle 3"/>
          <p:cNvSpPr>
            <a:spLocks noGrp="1" noChangeArrowheads="1"/>
          </p:cNvSpPr>
          <p:nvPr>
            <p:ph idx="1"/>
          </p:nvPr>
        </p:nvSpPr>
        <p:spPr/>
        <p:txBody>
          <a:bodyPr/>
          <a:lstStyle/>
          <a:p>
            <a:pPr eaLnBrk="1" hangingPunct="1"/>
            <a:endParaRPr lang="cs-CZ" altLang="cs-CZ"/>
          </a:p>
          <a:p>
            <a:pPr eaLnBrk="1" hangingPunct="1"/>
            <a:endParaRPr lang="cs-CZ" altLang="cs-CZ"/>
          </a:p>
          <a:p>
            <a:pPr eaLnBrk="1" hangingPunct="1"/>
            <a:endParaRPr lang="cs-CZ" altLang="cs-CZ"/>
          </a:p>
          <a:p>
            <a:pPr eaLnBrk="1" hangingPunct="1"/>
            <a:r>
              <a:rPr lang="cs-CZ" altLang="cs-CZ"/>
              <a:t>WASHINGTONSKÁ SMLOUVA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SPORŮ V RÁMCI BIT</a:t>
            </a:r>
          </a:p>
        </p:txBody>
      </p:sp>
      <p:sp>
        <p:nvSpPr>
          <p:cNvPr id="3" name="Zástupný symbol pro obsah 2"/>
          <p:cNvSpPr>
            <a:spLocks noGrp="1"/>
          </p:cNvSpPr>
          <p:nvPr>
            <p:ph idx="1"/>
          </p:nvPr>
        </p:nvSpPr>
        <p:spPr/>
        <p:txBody>
          <a:bodyPr/>
          <a:lstStyle/>
          <a:p>
            <a:r>
              <a:rPr lang="cs-CZ" dirty="0"/>
              <a:t>ŘEŠENÍ SPORŮ MEZI SMLUVNÍMI STÁTY</a:t>
            </a:r>
          </a:p>
          <a:p>
            <a:endParaRPr lang="cs-CZ" dirty="0"/>
          </a:p>
          <a:p>
            <a:endParaRPr lang="cs-CZ" dirty="0"/>
          </a:p>
          <a:p>
            <a:r>
              <a:rPr lang="cs-CZ" dirty="0"/>
              <a:t>ŘEŠENÍ SPORŮ MEZI SMLUVNÍM STÁTEM A ZAHRANIČNÍM INVESTOREM</a:t>
            </a:r>
          </a:p>
          <a:p>
            <a:r>
              <a:rPr lang="cs-CZ" dirty="0"/>
              <a:t>A) ZPRAVIDLA ROZHODČÍ ŘÍZENÍ</a:t>
            </a:r>
          </a:p>
          <a:p>
            <a:r>
              <a:rPr lang="cs-CZ" dirty="0"/>
              <a:t>B) MŮŽE BÝT OVŠEM I ŘÍZENÍ PŘED SOUDY </a:t>
            </a:r>
          </a:p>
        </p:txBody>
      </p:sp>
    </p:spTree>
    <p:extLst>
      <p:ext uri="{BB962C8B-B14F-4D97-AF65-F5344CB8AC3E}">
        <p14:creationId xmlns:p14="http://schemas.microsoft.com/office/powerpoint/2010/main" val="2057236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altLang="cs-CZ"/>
              <a:t>BIT A EU</a:t>
            </a:r>
          </a:p>
        </p:txBody>
      </p:sp>
      <p:sp>
        <p:nvSpPr>
          <p:cNvPr id="23555" name="Rectangle 3">
            <a:extLst>
              <a:ext uri="{FF2B5EF4-FFF2-40B4-BE49-F238E27FC236}">
                <a16:creationId xmlns:a16="http://schemas.microsoft.com/office/drawing/2014/main" id="{6639934B-1B26-3A4C-9DAF-05F8BD6A8E27}"/>
              </a:ext>
            </a:extLst>
          </p:cNvPr>
          <p:cNvSpPr>
            <a:spLocks noGrp="1" noChangeArrowheads="1"/>
          </p:cNvSpPr>
          <p:nvPr>
            <p:ph idx="1"/>
          </p:nvPr>
        </p:nvSpPr>
        <p:spPr/>
        <p:txBody>
          <a:bodyPr/>
          <a:lstStyle/>
          <a:p>
            <a:pPr eaLnBrk="1" hangingPunct="1">
              <a:defRPr/>
            </a:pPr>
            <a:r>
              <a:rPr lang="cs-CZ" altLang="cs-CZ" dirty="0"/>
              <a:t>DVĚ ROVINY PROBLÉMU PO LISABONSKÉ SMLOUVĚ: VNITŘNÍ A VNĚJŠÍ </a:t>
            </a:r>
          </a:p>
          <a:p>
            <a:pPr marL="0" indent="0" eaLnBrk="1" hangingPunct="1">
              <a:buFont typeface="Wingdings" panose="05000000000000000000" pitchFamily="2" charset="2"/>
              <a:buNone/>
              <a:defRPr/>
            </a:pPr>
            <a:r>
              <a:rPr lang="cs-CZ" altLang="cs-CZ" dirty="0"/>
              <a:t>VZHLEDEM K VNITŘNÍMU TRHU BY NEMĚLY EXISTOVAT PROBLÉMY V MÍŘE ZACHÁZENÍ</a:t>
            </a:r>
          </a:p>
          <a:p>
            <a:pPr marL="0" indent="0" eaLnBrk="1" hangingPunct="1">
              <a:buFont typeface="Wingdings" panose="05000000000000000000" pitchFamily="2" charset="2"/>
              <a:buNone/>
              <a:defRPr/>
            </a:pPr>
            <a:endParaRPr lang="cs-CZ" altLang="cs-CZ" dirty="0"/>
          </a:p>
          <a:p>
            <a:pPr eaLnBrk="1" hangingPunct="1">
              <a:defRPr/>
            </a:pPr>
            <a:r>
              <a:rPr lang="cs-CZ" altLang="cs-CZ" dirty="0"/>
              <a:t>POSTUPNÉ VYPOVÍDÁNÍ MEZINÁRODNÍCH SMLUV MEZI STÁTY EU</a:t>
            </a:r>
          </a:p>
          <a:p>
            <a:pPr eaLnBrk="1" hangingPunct="1">
              <a:defRPr/>
            </a:pPr>
            <a:r>
              <a:rPr lang="cs-CZ" altLang="cs-CZ" dirty="0"/>
              <a:t>DYNAMICKÝ VÝVOJ PO PŘÍPADU ACHMEA</a:t>
            </a:r>
          </a:p>
          <a:p>
            <a:pPr eaLnBrk="1" hangingPunct="1">
              <a:defRPr/>
            </a:pPr>
            <a:r>
              <a:rPr lang="cs-CZ" altLang="cs-CZ" dirty="0"/>
              <a:t>NOVÝ VÝVOJ: </a:t>
            </a:r>
            <a:r>
              <a:rPr lang="cs-CZ" altLang="cs-CZ" cap="small" dirty="0">
                <a:solidFill>
                  <a:srgbClr val="FF0000"/>
                </a:solidFill>
              </a:rPr>
              <a:t>Deklarace členských států EU k právním dopadům rozsudku Soudního dvora EU ve věci </a:t>
            </a:r>
            <a:r>
              <a:rPr lang="cs-CZ" altLang="cs-CZ" cap="small" dirty="0" err="1">
                <a:solidFill>
                  <a:srgbClr val="FF0000"/>
                </a:solidFill>
              </a:rPr>
              <a:t>Achmea</a:t>
            </a:r>
            <a:endParaRPr lang="cs-CZ" altLang="cs-CZ" cap="small"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noChangeArrowheads="1"/>
          </p:cNvSpPr>
          <p:nvPr>
            <p:ph type="title"/>
          </p:nvPr>
        </p:nvSpPr>
        <p:spPr/>
        <p:txBody>
          <a:bodyPr/>
          <a:lstStyle/>
          <a:p>
            <a:r>
              <a:rPr lang="cs-CZ" altLang="sk-SK"/>
              <a:t>PŘÍPAD ACHMEA  </a:t>
            </a:r>
            <a:r>
              <a:rPr lang="cs-CZ" altLang="sk-SK">
                <a:solidFill>
                  <a:srgbClr val="545454"/>
                </a:solidFill>
              </a:rPr>
              <a:t>C-284/16 </a:t>
            </a:r>
            <a:r>
              <a:rPr lang="cs-CZ" altLang="sk-SK"/>
              <a:t>– NOVÝ POSUN</a:t>
            </a:r>
          </a:p>
        </p:txBody>
      </p:sp>
      <p:sp>
        <p:nvSpPr>
          <p:cNvPr id="26627" name="Zástupný symbol pro obsah 2"/>
          <p:cNvSpPr>
            <a:spLocks noGrp="1" noChangeArrowheads="1"/>
          </p:cNvSpPr>
          <p:nvPr>
            <p:ph idx="1"/>
          </p:nvPr>
        </p:nvSpPr>
        <p:spPr/>
        <p:txBody>
          <a:bodyPr/>
          <a:lstStyle/>
          <a:p>
            <a:endParaRPr lang="cs-CZ" altLang="sk-SK"/>
          </a:p>
          <a:p>
            <a:endParaRPr lang="cs-CZ" altLang="sk-SK"/>
          </a:p>
          <a:p>
            <a:r>
              <a:rPr lang="cs-CZ" altLang="sk-SK"/>
              <a:t>Slovensko vs. Achmea. Soudní dvůr EU v poměrně překvapivém rozhodnutí uvedl, že rozhodčí doložky obsažené v bilaterálních dohodách na ochranu investic, které jsou uzavřené mezi členskými státy Evropské unie, jsou neslučitelné s právem EU. Tímto rozhodnutím došlo ke zpochybnění takřka 200 existujících mezinárodních smluv a velkého množství právě probíhajících investičních arbitráží.</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noChangeArrowheads="1"/>
          </p:cNvSpPr>
          <p:nvPr>
            <p:ph type="title"/>
          </p:nvPr>
        </p:nvSpPr>
        <p:spPr/>
        <p:txBody>
          <a:bodyPr/>
          <a:lstStyle/>
          <a:p>
            <a:r>
              <a:rPr lang="cs-CZ" altLang="sk-SK"/>
              <a:t>OKOLNOSTI PŘÍPADU</a:t>
            </a:r>
          </a:p>
        </p:txBody>
      </p:sp>
      <p:sp>
        <p:nvSpPr>
          <p:cNvPr id="27651" name="Zástupný symbol pro obsah 2"/>
          <p:cNvSpPr>
            <a:spLocks noGrp="1" noChangeArrowheads="1"/>
          </p:cNvSpPr>
          <p:nvPr>
            <p:ph idx="1"/>
          </p:nvPr>
        </p:nvSpPr>
        <p:spPr>
          <a:xfrm>
            <a:off x="152400" y="1773238"/>
            <a:ext cx="8520113" cy="4703762"/>
          </a:xfrm>
        </p:spPr>
        <p:txBody>
          <a:bodyPr/>
          <a:lstStyle/>
          <a:p>
            <a:r>
              <a:rPr lang="cs-CZ" altLang="sk-SK"/>
              <a:t>V roce 2004 Slovensko liberalizovalo trh se zdravotním </a:t>
            </a:r>
            <a:r>
              <a:rPr lang="cs-CZ" altLang="sk-SK">
                <a:hlinkClick r:id="rId2"/>
              </a:rPr>
              <a:t>pojištěním</a:t>
            </a:r>
            <a:r>
              <a:rPr lang="cs-CZ" altLang="sk-SK"/>
              <a:t> a otevřelo jej soukromým investorům. Achmea, pojišťovna pocházející z Holandska, poté začala přes svoji pobočku nabízet </a:t>
            </a:r>
            <a:r>
              <a:rPr lang="cs-CZ" altLang="sk-SK">
                <a:hlinkClick r:id="rId2"/>
              </a:rPr>
              <a:t>pojištění</a:t>
            </a:r>
            <a:r>
              <a:rPr lang="cs-CZ" altLang="sk-SK"/>
              <a:t> na Slovensku. Po nástupu nové vlády v roce 2006 však byla liberalizace částečně zrušena a společnost Achmea přišla o možnost rozdělit zisk z předchozího období. Proto Achmea zahájila proti Slovensku investiční arbitráž podle pravidel UNCITRAL pro porušení nizozemsko-československé smlouvy na ochranu investic (tzv. „BIT“), přičemž řízení probíhalo v Německu. Tuto arbitráž holandská společnost v roce 2012 vyhrála a Slovensku bylo uloženo uhradit náhradu škody ve výši 22 milionů euro.</a:t>
            </a:r>
            <a:br>
              <a:rPr lang="cs-CZ" altLang="sk-SK"/>
            </a:br>
            <a:endParaRPr lang="cs-CZ" altLang="sk-SK"/>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noChangeArrowheads="1"/>
          </p:cNvSpPr>
          <p:nvPr>
            <p:ph type="title"/>
          </p:nvPr>
        </p:nvSpPr>
        <p:spPr/>
        <p:txBody>
          <a:bodyPr/>
          <a:lstStyle/>
          <a:p>
            <a:r>
              <a:rPr lang="cs-CZ" altLang="sk-SK"/>
              <a:t>OKOLNOSTI PŘÍPADU</a:t>
            </a:r>
          </a:p>
        </p:txBody>
      </p:sp>
      <p:sp>
        <p:nvSpPr>
          <p:cNvPr id="28675" name="Zástupný symbol pro obsah 2"/>
          <p:cNvSpPr>
            <a:spLocks noGrp="1" noChangeArrowheads="1"/>
          </p:cNvSpPr>
          <p:nvPr>
            <p:ph idx="1"/>
          </p:nvPr>
        </p:nvSpPr>
        <p:spPr/>
        <p:txBody>
          <a:bodyPr/>
          <a:lstStyle/>
          <a:p>
            <a:r>
              <a:rPr lang="cs-CZ" altLang="sk-SK"/>
              <a:t>SLOVENSKO PROHRÁLA V RŘ</a:t>
            </a:r>
          </a:p>
          <a:p>
            <a:endParaRPr lang="cs-CZ" altLang="sk-SK"/>
          </a:p>
          <a:p>
            <a:r>
              <a:rPr lang="cs-CZ" altLang="sk-SK"/>
              <a:t>NAPADLO U NĚMECKÝCH SOUDŮ NA ZRUŠENÍ PRO PORUŠENÍ PRÁVA EU, KONKRÉTNĚ konkrétně s články 18, 267 a 344 Smlouvy o fungování Evropské unie.</a:t>
            </a:r>
          </a:p>
          <a:p>
            <a:endParaRPr lang="cs-CZ" altLang="sk-SK"/>
          </a:p>
          <a:p>
            <a:r>
              <a:rPr lang="cs-CZ" altLang="sk-SK"/>
              <a:t>BGH PODAL PŘEDBĚŽNOU OTÁZKU K ESD</a:t>
            </a:r>
          </a:p>
          <a:p>
            <a:r>
              <a:rPr lang="cs-CZ" altLang="sk-SK"/>
              <a:t>GENERÁLNÍ ADVOKÁT KONSTATOVAL SOULAD S EU</a:t>
            </a:r>
          </a:p>
          <a:p>
            <a:r>
              <a:rPr lang="cs-CZ" altLang="sk-SK"/>
              <a:t>SD EU DOSPĚL K OPAČNÉMU NÁZORU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noChangeArrowheads="1"/>
          </p:cNvSpPr>
          <p:nvPr>
            <p:ph type="title"/>
          </p:nvPr>
        </p:nvSpPr>
        <p:spPr/>
        <p:txBody>
          <a:bodyPr/>
          <a:lstStyle/>
          <a:p>
            <a:r>
              <a:rPr lang="cs-CZ" altLang="sk-SK"/>
              <a:t>STANOVISKO SD EU</a:t>
            </a:r>
          </a:p>
        </p:txBody>
      </p:sp>
      <p:sp>
        <p:nvSpPr>
          <p:cNvPr id="29699" name="Zástupný symbol pro obsah 2"/>
          <p:cNvSpPr>
            <a:spLocks noGrp="1" noChangeArrowheads="1"/>
          </p:cNvSpPr>
          <p:nvPr>
            <p:ph idx="1"/>
          </p:nvPr>
        </p:nvSpPr>
        <p:spPr>
          <a:xfrm>
            <a:off x="0" y="1628775"/>
            <a:ext cx="9144000" cy="5229225"/>
          </a:xfrm>
        </p:spPr>
        <p:txBody>
          <a:bodyPr/>
          <a:lstStyle/>
          <a:p>
            <a:r>
              <a:rPr lang="cs-CZ" altLang="sk-SK"/>
              <a:t>A)  je možné rozhodování některých sporů, v tomto případě investičních arbitráží, přenechat rozhodčím tribunálům, které stojí mimo klasickou soudní soustavu. </a:t>
            </a:r>
          </a:p>
          <a:p>
            <a:r>
              <a:rPr lang="cs-CZ" altLang="sk-SK"/>
              <a:t>VE své předchozí judikatuře Soudní dvůr EU akceptoval obchodní arbitráže, které jsou založené na výslovném souhlasu stran sporu, ohledně investičních arbitráží nebyl tak benevolentní. Investiční arbitráže jsou totiž založené na mezinárodní smlouvě uzavřené mezi státy, které v případě členských států Evropské unie mají podle Smlouvy o fungování EU povinnost zajistit, že spory týkajících se evropského práva budou rozhodovány v souladu s právem EU. Smlouva o fungování EU totiž ve svém čl. 344 stanoví následující povinnost: „</a:t>
            </a:r>
            <a:r>
              <a:rPr lang="cs-CZ" altLang="sk-SK" i="1"/>
              <a:t>Členské státy se zavazují, že spory o výklad nebo provádění Smluv nebudou řešit jinak, než jak stanoví Smlouvy</a:t>
            </a:r>
            <a:endParaRPr lang="cs-CZ" altLang="sk-SK"/>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noChangeArrowheads="1"/>
          </p:cNvSpPr>
          <p:nvPr>
            <p:ph type="title"/>
          </p:nvPr>
        </p:nvSpPr>
        <p:spPr/>
        <p:txBody>
          <a:bodyPr/>
          <a:lstStyle/>
          <a:p>
            <a:r>
              <a:rPr lang="cs-CZ" altLang="sk-SK"/>
              <a:t>HODNOCENÍ </a:t>
            </a:r>
          </a:p>
        </p:txBody>
      </p:sp>
      <p:sp>
        <p:nvSpPr>
          <p:cNvPr id="31747" name="Zástupný symbol pro obsah 2"/>
          <p:cNvSpPr>
            <a:spLocks noGrp="1" noChangeArrowheads="1"/>
          </p:cNvSpPr>
          <p:nvPr>
            <p:ph idx="1"/>
          </p:nvPr>
        </p:nvSpPr>
        <p:spPr>
          <a:xfrm>
            <a:off x="228600" y="1773238"/>
            <a:ext cx="8443913" cy="4357687"/>
          </a:xfrm>
        </p:spPr>
        <p:txBody>
          <a:bodyPr/>
          <a:lstStyle/>
          <a:p>
            <a:r>
              <a:rPr lang="cs-CZ" altLang="sk-SK"/>
              <a:t>Výše uvedenou povinnost členských států EU rozhodčí tribunály v investičních arbitrážích nabourávají. Rozhodci při svém rozhodování totiž často posuzují otázky evropského práva, například pravidla ohledně svobody pohybu kapitálu, nicméně v rámci čl. 267 Smlouvy o fungování EU nemohou požádat Soudní dvůr EU o rozhodnutí předběžné otázky, jak to činí běžné soudy v Evropské unii. Proto se podle soudců Soudního dvora EU v případě investičních arbitráží nejedná o proces, který zajišťuje „</a:t>
            </a:r>
            <a:r>
              <a:rPr lang="cs-CZ" altLang="sk-SK" i="1"/>
              <a:t>plnou efektivitu</a:t>
            </a:r>
            <a:r>
              <a:rPr lang="cs-CZ" altLang="sk-SK"/>
              <a:t>“ práva EU. Soudní dvůr EU svým rozsudkem v zásadě brání dokonalou autonomii právního systému Evropské unie a zároveň obhajuje svoji pozici nejvyššího arbitra v tomto systému.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noChangeArrowheads="1"/>
          </p:cNvSpPr>
          <p:nvPr>
            <p:ph type="title"/>
          </p:nvPr>
        </p:nvSpPr>
        <p:spPr/>
        <p:txBody>
          <a:bodyPr/>
          <a:lstStyle/>
          <a:p>
            <a:r>
              <a:rPr lang="cs-CZ" altLang="cs-CZ"/>
              <a:t>BIT – EU – TŘETÍ STÁTY</a:t>
            </a:r>
          </a:p>
        </p:txBody>
      </p:sp>
      <p:sp>
        <p:nvSpPr>
          <p:cNvPr id="32771" name="Zástupný symbol pro obsah 2"/>
          <p:cNvSpPr>
            <a:spLocks noGrp="1" noChangeArrowheads="1"/>
          </p:cNvSpPr>
          <p:nvPr>
            <p:ph idx="1"/>
          </p:nvPr>
        </p:nvSpPr>
        <p:spPr/>
        <p:txBody>
          <a:bodyPr/>
          <a:lstStyle/>
          <a:p>
            <a:r>
              <a:rPr lang="cs-CZ" altLang="cs-CZ"/>
              <a:t>ČL. 207 – SFEU – PŘÍMÉ ZAHRANIČNÍ INVESTICE TVOŘÍ OBLAST SPOLEČNÉ OBCHODNÍ POLITIKY UNIE </a:t>
            </a:r>
          </a:p>
          <a:p>
            <a:r>
              <a:rPr lang="cs-CZ" altLang="cs-CZ"/>
              <a:t>VÝLUČNÁ PRAVOMOC EU </a:t>
            </a:r>
          </a:p>
          <a:p>
            <a:r>
              <a:rPr lang="cs-CZ" altLang="cs-CZ"/>
              <a:t>SDĚLENÍ KOMISE: CESTA K UCELENÉ EVROPSKÉ MEZINÁRODNÍ INVESTIČNÍ POLITICE</a:t>
            </a:r>
          </a:p>
          <a:p>
            <a:r>
              <a:rPr lang="cs-CZ" altLang="cs-CZ"/>
              <a:t>CCA 1200 BIT</a:t>
            </a:r>
          </a:p>
          <a:p>
            <a:r>
              <a:rPr lang="cs-CZ" altLang="cs-CZ"/>
              <a:t>NAŘÍZENÍ EP A RADY Č. 1219/2012, KTERÝM SE STANOVÍ PŘECHODNÁ ÚPRAVA PRO DVOUSTRANNÉ DOHODY O INVESTICÍCH MEZI ČLENSKÝMI STÁTY A TŘETÍMI ZEMĚMI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altLang="cs-CZ"/>
              <a:t>ÚVOD</a:t>
            </a:r>
          </a:p>
        </p:txBody>
      </p:sp>
      <p:sp>
        <p:nvSpPr>
          <p:cNvPr id="7171" name="Rectangle 3"/>
          <p:cNvSpPr>
            <a:spLocks noGrp="1" noChangeArrowheads="1"/>
          </p:cNvSpPr>
          <p:nvPr>
            <p:ph idx="1"/>
          </p:nvPr>
        </p:nvSpPr>
        <p:spPr/>
        <p:txBody>
          <a:bodyPr/>
          <a:lstStyle/>
          <a:p>
            <a:pPr marL="54000" indent="0" eaLnBrk="1" hangingPunct="1">
              <a:lnSpc>
                <a:spcPct val="90000"/>
              </a:lnSpc>
              <a:buNone/>
            </a:pPr>
            <a:r>
              <a:rPr lang="cs-CZ" altLang="cs-CZ" dirty="0"/>
              <a:t>MEZINÁRODNÍ INVESTICE – HYBNÝ MOTOR ŘADY EKONOMIK, ZEJMÉNĚ MÉNĚ ROZVINUTÝCH </a:t>
            </a:r>
          </a:p>
          <a:p>
            <a:pPr eaLnBrk="1" hangingPunct="1">
              <a:lnSpc>
                <a:spcPct val="90000"/>
              </a:lnSpc>
            </a:pPr>
            <a:endParaRPr lang="cs-CZ" altLang="cs-CZ" dirty="0"/>
          </a:p>
          <a:p>
            <a:pPr eaLnBrk="1" hangingPunct="1">
              <a:lnSpc>
                <a:spcPct val="90000"/>
              </a:lnSpc>
            </a:pPr>
            <a:endParaRPr lang="cs-CZ" altLang="cs-CZ" dirty="0"/>
          </a:p>
          <a:p>
            <a:pPr marL="54000" indent="0" eaLnBrk="1" hangingPunct="1">
              <a:lnSpc>
                <a:spcPct val="90000"/>
              </a:lnSpc>
              <a:buNone/>
            </a:pPr>
            <a:endParaRPr lang="cs-CZ" altLang="cs-CZ" dirty="0"/>
          </a:p>
          <a:p>
            <a:pPr marL="54000" indent="0" eaLnBrk="1" hangingPunct="1">
              <a:lnSpc>
                <a:spcPct val="90000"/>
              </a:lnSpc>
              <a:buNone/>
            </a:pPr>
            <a:endParaRPr lang="cs-CZ" altLang="cs-CZ" dirty="0"/>
          </a:p>
          <a:p>
            <a:pPr marL="54000" indent="0" eaLnBrk="1" hangingPunct="1">
              <a:lnSpc>
                <a:spcPct val="90000"/>
              </a:lnSpc>
              <a:buNone/>
            </a:pPr>
            <a:r>
              <a:rPr lang="cs-CZ" altLang="cs-CZ" dirty="0"/>
              <a:t>ROLE MEZINÁRODNÍCH ORGANIZACÍ ZAJIŠŤUJÍCÍCH FINANCOVÁNÍ V ROZVOJI INVESTIC (SVĚTOVÁ BANKA, IBRD, IDA, IFC, MIGA,ICSID, REGIONÁLNÍ INSTITUCE, OECD, EU, OSN)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noChangeArrowheads="1"/>
          </p:cNvSpPr>
          <p:nvPr>
            <p:ph type="title"/>
          </p:nvPr>
        </p:nvSpPr>
        <p:spPr/>
        <p:txBody>
          <a:bodyPr/>
          <a:lstStyle/>
          <a:p>
            <a:r>
              <a:rPr lang="cs-CZ" altLang="cs-CZ"/>
              <a:t>NOVÉ JEVY</a:t>
            </a:r>
          </a:p>
        </p:txBody>
      </p:sp>
      <p:sp>
        <p:nvSpPr>
          <p:cNvPr id="33795" name="Zástupný symbol pro obsah 2"/>
          <p:cNvSpPr>
            <a:spLocks noGrp="1" noChangeArrowheads="1"/>
          </p:cNvSpPr>
          <p:nvPr>
            <p:ph idx="1"/>
          </p:nvPr>
        </p:nvSpPr>
        <p:spPr/>
        <p:txBody>
          <a:bodyPr/>
          <a:lstStyle/>
          <a:p>
            <a:r>
              <a:rPr lang="cs-CZ" altLang="cs-CZ"/>
              <a:t>ENERGETICKÁ CHARTA – STARŠÍ ÚMLUVA – MOŽNOST ARBITRÁŽNÍHO ŘEŠENÍ SPORŮ</a:t>
            </a:r>
          </a:p>
          <a:p>
            <a:endParaRPr lang="cs-CZ" altLang="cs-CZ"/>
          </a:p>
          <a:p>
            <a:r>
              <a:rPr lang="cs-CZ" altLang="cs-CZ"/>
              <a:t>DOHODA O VOLNÉM OBCHODU EU VS. USA – ZDE I KAPITOLA O INVESTICÍCH. PRAVDĚPODOBNĚ NÁHRADA BIT USA VS. ČLENSKÉ STÁTY – DNES NEAKTUÁLNÍ</a:t>
            </a:r>
          </a:p>
          <a:p>
            <a:endParaRPr lang="cs-CZ" altLang="cs-CZ"/>
          </a:p>
          <a:p>
            <a:endParaRPr lang="cs-CZ" altLang="cs-CZ"/>
          </a:p>
          <a:p>
            <a:r>
              <a:rPr lang="cs-CZ" altLang="cs-CZ"/>
              <a:t>DALŠÍ FTA  DOHODY ZAHRNUJÍCÍ INVESTICE: SINGAPUR, INDONÉSIE, KANADA – MOŽNÝ VZNIK SPECIÁLNÍHO SOUDNÍHO TRIBUNÁLU NAMÍSTO RŘ</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pPr eaLnBrk="1" hangingPunct="1"/>
            <a:r>
              <a:rPr lang="cs-CZ" altLang="cs-CZ"/>
              <a:t>DĚKUJI </a:t>
            </a:r>
            <a:endParaRPr lang="cs-CZ" altLang="cs-CZ" dirty="0"/>
          </a:p>
        </p:txBody>
      </p:sp>
      <p:sp>
        <p:nvSpPr>
          <p:cNvPr id="34819" name="Rectangle 5"/>
          <p:cNvSpPr>
            <a:spLocks noGrp="1" noChangeArrowheads="1"/>
          </p:cNvSpPr>
          <p:nvPr>
            <p:ph type="subTitle" idx="1"/>
          </p:nvPr>
        </p:nvSpPr>
        <p:spPr/>
        <p:txBody>
          <a:bodyPr/>
          <a:lstStyle/>
          <a:p>
            <a:pPr eaLnBrk="1" hangingPunct="1"/>
            <a:endParaRPr lang="cs-CZ" alt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altLang="cs-CZ"/>
              <a:t>PRAMENY PRÁVNÍ ÚPRAVY</a:t>
            </a:r>
          </a:p>
        </p:txBody>
      </p:sp>
      <p:sp>
        <p:nvSpPr>
          <p:cNvPr id="8195" name="Zástupný symbol pro obsah 2"/>
          <p:cNvSpPr>
            <a:spLocks noGrp="1"/>
          </p:cNvSpPr>
          <p:nvPr>
            <p:ph idx="1"/>
          </p:nvPr>
        </p:nvSpPr>
        <p:spPr/>
        <p:txBody>
          <a:bodyPr/>
          <a:lstStyle/>
          <a:p>
            <a:endParaRPr lang="cs-CZ" altLang="cs-CZ" dirty="0"/>
          </a:p>
          <a:p>
            <a:pPr marL="54000" indent="0">
              <a:buNone/>
            </a:pPr>
            <a:r>
              <a:rPr lang="cs-CZ" altLang="cs-CZ" dirty="0"/>
              <a:t>MEZINÁRODNÍ SMLOUVY</a:t>
            </a:r>
          </a:p>
          <a:p>
            <a:pPr marL="54000" indent="0">
              <a:buNone/>
            </a:pPr>
            <a:endParaRPr lang="cs-CZ" altLang="cs-CZ" dirty="0"/>
          </a:p>
          <a:p>
            <a:pPr marL="54000" indent="0">
              <a:buNone/>
            </a:pPr>
            <a:r>
              <a:rPr lang="cs-CZ" altLang="cs-CZ" dirty="0"/>
              <a:t>a)  MNOHOSTRANNÉ</a:t>
            </a:r>
          </a:p>
          <a:p>
            <a:endParaRPr lang="cs-CZ" altLang="cs-CZ" dirty="0"/>
          </a:p>
          <a:p>
            <a:pPr marL="54000" indent="0">
              <a:buNone/>
            </a:pPr>
            <a:r>
              <a:rPr lang="cs-CZ" altLang="cs-CZ" dirty="0"/>
              <a:t>b) DVOUSTRANNÉ </a:t>
            </a:r>
          </a:p>
          <a:p>
            <a:endParaRPr lang="cs-CZ" altLang="cs-CZ" dirty="0"/>
          </a:p>
          <a:p>
            <a:endParaRPr lang="cs-CZ" alt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a:t>INVESTICE - POJEM</a:t>
            </a:r>
          </a:p>
        </p:txBody>
      </p:sp>
      <p:sp>
        <p:nvSpPr>
          <p:cNvPr id="9219" name="Rectangle 3"/>
          <p:cNvSpPr>
            <a:spLocks noGrp="1" noChangeArrowheads="1"/>
          </p:cNvSpPr>
          <p:nvPr>
            <p:ph idx="1"/>
          </p:nvPr>
        </p:nvSpPr>
        <p:spPr/>
        <p:txBody>
          <a:bodyPr/>
          <a:lstStyle/>
          <a:p>
            <a:pPr marL="54000" indent="0" eaLnBrk="1" hangingPunct="1">
              <a:buNone/>
            </a:pPr>
            <a:r>
              <a:rPr lang="cs-CZ" altLang="cs-CZ" sz="2000" dirty="0"/>
              <a:t>EKONOMICKÝ POHLED: URČITÝ EKONOMICKÝ PŘÍNOS, KTERÝ JE POSKYTNUT NA URČITOU DOBU, PŘIČEMŽ BUDOUCÍ ODMĚNA INVESTORA ZÁVISÍ NA HOSPODÁŘSKÉM VÝSLEDKU PODNIKU (PODNIKATELSKÉ RIZIKO)</a:t>
            </a:r>
          </a:p>
          <a:p>
            <a:pPr eaLnBrk="1" hangingPunct="1"/>
            <a:endParaRPr lang="cs-CZ" altLang="cs-CZ" sz="2000" dirty="0"/>
          </a:p>
          <a:p>
            <a:pPr marL="54000" indent="0" eaLnBrk="1" hangingPunct="1">
              <a:buNone/>
            </a:pPr>
            <a:r>
              <a:rPr lang="cs-CZ" altLang="cs-CZ" sz="2000" dirty="0"/>
              <a:t>INVESTICE PŘÍMÉ VS. INVESTICE NEPŘÍMÉ – VÝVOJ V ČASE NA POJEM I KVANTIFIKACI </a:t>
            </a:r>
          </a:p>
          <a:p>
            <a:pPr marL="54000" indent="0" eaLnBrk="1" hangingPunct="1">
              <a:buNone/>
            </a:pPr>
            <a:r>
              <a:rPr lang="cs-CZ" altLang="cs-CZ" sz="2000" dirty="0"/>
              <a:t>PŘÍMÉ – PŘESUN VĚCNÝCH PRVKŮ, KVANTIFIKACE, AKVIZIČNÍ VS. NA ZELENÉ LOUCE </a:t>
            </a:r>
          </a:p>
          <a:p>
            <a:pPr eaLnBrk="1" hangingPunct="1"/>
            <a:endParaRPr lang="cs-CZ" altLang="cs-CZ" sz="2000" dirty="0"/>
          </a:p>
          <a:p>
            <a:pPr eaLnBrk="1" hangingPunct="1"/>
            <a:endParaRPr lang="cs-CZ" altLang="cs-CZ" sz="2000" dirty="0"/>
          </a:p>
          <a:p>
            <a:pPr eaLnBrk="1" hangingPunct="1"/>
            <a:endParaRPr lang="cs-CZ" altLang="cs-CZ"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noChangeArrowheads="1"/>
          </p:cNvSpPr>
          <p:nvPr>
            <p:ph type="title"/>
          </p:nvPr>
        </p:nvSpPr>
        <p:spPr/>
        <p:txBody>
          <a:bodyPr/>
          <a:lstStyle/>
          <a:p>
            <a:r>
              <a:rPr lang="cs-CZ" altLang="cs-CZ"/>
              <a:t>PRÁVNÍ POJEM </a:t>
            </a:r>
          </a:p>
        </p:txBody>
      </p:sp>
      <p:sp>
        <p:nvSpPr>
          <p:cNvPr id="10243" name="Zástupný symbol pro obsah 2"/>
          <p:cNvSpPr>
            <a:spLocks noGrp="1" noChangeArrowheads="1"/>
          </p:cNvSpPr>
          <p:nvPr>
            <p:ph idx="1"/>
          </p:nvPr>
        </p:nvSpPr>
        <p:spPr/>
        <p:txBody>
          <a:bodyPr/>
          <a:lstStyle/>
          <a:p>
            <a:pPr eaLnBrk="1" hangingPunct="1"/>
            <a:endParaRPr lang="cs-CZ" altLang="cs-CZ" sz="2000" dirty="0">
              <a:solidFill>
                <a:srgbClr val="000000"/>
              </a:solidFill>
            </a:endParaRPr>
          </a:p>
          <a:p>
            <a:pPr eaLnBrk="1" hangingPunct="1"/>
            <a:endParaRPr lang="cs-CZ" altLang="cs-CZ" sz="2000" dirty="0">
              <a:solidFill>
                <a:srgbClr val="000000"/>
              </a:solidFill>
            </a:endParaRPr>
          </a:p>
          <a:p>
            <a:pPr eaLnBrk="1" hangingPunct="1"/>
            <a:endParaRPr lang="cs-CZ" altLang="cs-CZ" sz="2000" dirty="0">
              <a:solidFill>
                <a:srgbClr val="000000"/>
              </a:solidFill>
            </a:endParaRPr>
          </a:p>
          <a:p>
            <a:pPr eaLnBrk="1" hangingPunct="1"/>
            <a:endParaRPr lang="cs-CZ" altLang="cs-CZ" sz="2000" dirty="0">
              <a:solidFill>
                <a:srgbClr val="000000"/>
              </a:solidFill>
            </a:endParaRPr>
          </a:p>
          <a:p>
            <a:pPr marL="54000" indent="0" eaLnBrk="1" hangingPunct="1">
              <a:buNone/>
            </a:pPr>
            <a:r>
              <a:rPr lang="cs-CZ" altLang="cs-CZ" sz="2000" dirty="0">
                <a:solidFill>
                  <a:srgbClr val="000000"/>
                </a:solidFill>
              </a:rPr>
              <a:t>PRÁVNÍ POJEM: NENÍ JEDNOTNÝ, ŘADA DEFINIC INVESTICE, KTERÉ SE LIŠÍ</a:t>
            </a:r>
          </a:p>
          <a:p>
            <a:endParaRPr lang="cs-CZ" alt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noChangeArrowheads="1"/>
          </p:cNvSpPr>
          <p:nvPr>
            <p:ph type="title"/>
          </p:nvPr>
        </p:nvSpPr>
        <p:spPr/>
        <p:txBody>
          <a:bodyPr/>
          <a:lstStyle/>
          <a:p>
            <a:r>
              <a:rPr lang="cs-CZ" altLang="cs-CZ"/>
              <a:t>WASHINGTONSKÁ SMLOUVA </a:t>
            </a:r>
          </a:p>
        </p:txBody>
      </p:sp>
      <p:sp>
        <p:nvSpPr>
          <p:cNvPr id="11267" name="Zástupný symbol pro obsah 2"/>
          <p:cNvSpPr>
            <a:spLocks noGrp="1" noChangeArrowheads="1"/>
          </p:cNvSpPr>
          <p:nvPr>
            <p:ph idx="1"/>
          </p:nvPr>
        </p:nvSpPr>
        <p:spPr>
          <a:xfrm>
            <a:off x="540000" y="1692002"/>
            <a:ext cx="8064900" cy="4403998"/>
          </a:xfrm>
        </p:spPr>
        <p:txBody>
          <a:bodyPr/>
          <a:lstStyle/>
          <a:p>
            <a:r>
              <a:rPr lang="cs-CZ" altLang="cs-CZ" dirty="0">
                <a:latin typeface="TT3D521o00"/>
              </a:rPr>
              <a:t>„</a:t>
            </a:r>
            <a:r>
              <a:rPr lang="cs-CZ" altLang="cs-CZ" i="1" dirty="0">
                <a:latin typeface="TT3D530o00"/>
              </a:rPr>
              <a:t>pro účely této Kapitoly (i) investice znamená jakýkoliv peněžní nebo jiný majetkový příspěvek s ekonomickou hodnotou na neurčité časové období nebo, pokud bude toto období definováno, ne na dobu kratší než pět let</a:t>
            </a:r>
            <a:r>
              <a:rPr lang="cs-CZ" altLang="cs-CZ" i="1" dirty="0">
                <a:latin typeface="TT3D521o00"/>
              </a:rPr>
              <a:t>“.</a:t>
            </a:r>
          </a:p>
          <a:p>
            <a:endParaRPr lang="cs-CZ" altLang="cs-CZ" i="1" dirty="0">
              <a:latin typeface="TT3D521o00"/>
            </a:endParaRPr>
          </a:p>
          <a:p>
            <a:r>
              <a:rPr lang="cs-CZ" altLang="cs-CZ" dirty="0">
                <a:latin typeface="TT3D521o00"/>
              </a:rPr>
              <a:t>NEPŘIJATO. PŘIJAT BRITSKÝ NÁVRH – BEZ DEFINICE </a:t>
            </a:r>
          </a:p>
          <a:p>
            <a:endParaRPr lang="cs-CZ" altLang="cs-CZ" dirty="0">
              <a:latin typeface="TT3D521o00"/>
            </a:endParaRPr>
          </a:p>
          <a:p>
            <a:r>
              <a:rPr lang="cs-CZ" altLang="cs-CZ" dirty="0">
                <a:latin typeface="TT3D521o00"/>
              </a:rPr>
              <a:t>PROBLÉM – SNAHA O ROZŠÍŘENÍ NA  BĚŽNÉ SPORY OBCHODNÍ</a:t>
            </a:r>
            <a:endParaRPr lang="cs-CZ" alt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altLang="cs-CZ"/>
              <a:t>PŘÍKLAD SMLOUVA S ŘECKEM  POJEM</a:t>
            </a:r>
          </a:p>
        </p:txBody>
      </p:sp>
      <p:sp>
        <p:nvSpPr>
          <p:cNvPr id="12291" name="Rectangle 3"/>
          <p:cNvSpPr>
            <a:spLocks noGrp="1" noChangeArrowheads="1"/>
          </p:cNvSpPr>
          <p:nvPr>
            <p:ph idx="1"/>
          </p:nvPr>
        </p:nvSpPr>
        <p:spPr>
          <a:xfrm>
            <a:off x="152400" y="1066800"/>
            <a:ext cx="8452500" cy="5410200"/>
          </a:xfrm>
        </p:spPr>
        <p:txBody>
          <a:bodyPr/>
          <a:lstStyle/>
          <a:p>
            <a:pPr eaLnBrk="1" hangingPunct="1"/>
            <a:r>
              <a:rPr lang="cs-CZ" altLang="cs-CZ" sz="2000" i="1" dirty="0"/>
              <a:t>(1) "Investice" znamená každý druh aktiv a zahrnuje zejména, nikoliv však výlučně:</a:t>
            </a:r>
          </a:p>
          <a:p>
            <a:pPr eaLnBrk="1" hangingPunct="1"/>
            <a:r>
              <a:rPr lang="cs-CZ" altLang="cs-CZ" sz="2000" i="1" dirty="0"/>
              <a:t>   a) movitý a nemovitý majetek a jiná majetková práva jako hypotéky, zástavy nebo ručení,</a:t>
            </a:r>
          </a:p>
          <a:p>
            <a:pPr eaLnBrk="1" hangingPunct="1"/>
            <a:r>
              <a:rPr lang="cs-CZ" altLang="cs-CZ" sz="2000" i="1" dirty="0"/>
              <a:t>  b) akcie, vklady a obligace společnosti a jiné formy účasti na společnosti,</a:t>
            </a:r>
          </a:p>
          <a:p>
            <a:pPr eaLnBrk="1" hangingPunct="1"/>
            <a:r>
              <a:rPr lang="cs-CZ" altLang="cs-CZ" sz="2000" i="1" dirty="0"/>
              <a:t>  c) půjčky, nároky na peníze nebo jakékoliv plnění podle smlouvy, které má finanční hodnotu,</a:t>
            </a:r>
          </a:p>
          <a:p>
            <a:pPr eaLnBrk="1" hangingPunct="1"/>
            <a:r>
              <a:rPr lang="cs-CZ" altLang="cs-CZ" sz="2000" i="1" dirty="0"/>
              <a:t>  d) duševní majetková práva, goodwill, technické procesy a know-how,</a:t>
            </a:r>
          </a:p>
          <a:p>
            <a:pPr eaLnBrk="1" hangingPunct="1"/>
            <a:r>
              <a:rPr lang="cs-CZ" altLang="cs-CZ" sz="2000" i="1" dirty="0"/>
              <a:t>   e) podnikatelská oprávnění vyplývající ze zákona nebo ze smlouvy, včetně oprávnění k průzkumu, kultivaci, těžbě nebo využívání přírodních zdrojů</a:t>
            </a:r>
            <a:r>
              <a:rPr lang="cs-CZ" altLang="cs-CZ" sz="2000"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altLang="cs-CZ"/>
              <a:t>PŘÍKLAD SMLOUVA USA POJEM</a:t>
            </a:r>
          </a:p>
        </p:txBody>
      </p:sp>
      <p:sp>
        <p:nvSpPr>
          <p:cNvPr id="13315" name="Rectangle 3"/>
          <p:cNvSpPr>
            <a:spLocks noGrp="1" noChangeArrowheads="1"/>
          </p:cNvSpPr>
          <p:nvPr>
            <p:ph idx="1"/>
          </p:nvPr>
        </p:nvSpPr>
        <p:spPr>
          <a:xfrm>
            <a:off x="540000" y="2057400"/>
            <a:ext cx="8064900" cy="3276600"/>
          </a:xfrm>
        </p:spPr>
        <p:txBody>
          <a:bodyPr/>
          <a:lstStyle/>
          <a:p>
            <a:pPr eaLnBrk="1" hangingPunct="1">
              <a:lnSpc>
                <a:spcPct val="80000"/>
              </a:lnSpc>
            </a:pPr>
            <a:r>
              <a:rPr lang="cs-CZ" altLang="cs-CZ" sz="1400" dirty="0"/>
              <a:t> </a:t>
            </a:r>
            <a:r>
              <a:rPr lang="cs-CZ" altLang="cs-CZ" sz="1400" i="1" dirty="0"/>
              <a:t>a) "investice" označuje jakýkoli druh investice na území jedné smluvní strany, která je vlastněna nebo je přímo či nepřímo kontrolována státními příslušníky nebo společnostmi druhé smluvní strany, jako je akcie, pohledávka, smlouva o službách a investiční smlouva, a zahrnuje: </a:t>
            </a:r>
          </a:p>
          <a:p>
            <a:pPr eaLnBrk="1" hangingPunct="1">
              <a:lnSpc>
                <a:spcPct val="80000"/>
              </a:lnSpc>
            </a:pPr>
            <a:r>
              <a:rPr lang="cs-CZ" altLang="cs-CZ" sz="1400" i="1" dirty="0"/>
              <a:t>    i) hmotné a nehmotné vlastnictví, včetně práv jako jsou hypotéky, zástavy a ručení;</a:t>
            </a:r>
          </a:p>
          <a:p>
            <a:pPr eaLnBrk="1" hangingPunct="1">
              <a:lnSpc>
                <a:spcPct val="80000"/>
              </a:lnSpc>
            </a:pPr>
            <a:r>
              <a:rPr lang="cs-CZ" altLang="cs-CZ" sz="1400" i="1" dirty="0"/>
              <a:t>    </a:t>
            </a:r>
            <a:r>
              <a:rPr lang="cs-CZ" altLang="cs-CZ" sz="1400" i="1" dirty="0" err="1"/>
              <a:t>ii</a:t>
            </a:r>
            <a:r>
              <a:rPr lang="cs-CZ" altLang="cs-CZ" sz="1400" i="1" dirty="0"/>
              <a:t>) společnost nebo akcie či jiné podíly na společnosti, nebo podíly na jejích aktivech;</a:t>
            </a:r>
          </a:p>
          <a:p>
            <a:pPr eaLnBrk="1" hangingPunct="1">
              <a:lnSpc>
                <a:spcPct val="80000"/>
              </a:lnSpc>
            </a:pPr>
            <a:r>
              <a:rPr lang="cs-CZ" altLang="cs-CZ" sz="1400" i="1" dirty="0"/>
              <a:t>    </a:t>
            </a:r>
            <a:r>
              <a:rPr lang="cs-CZ" altLang="cs-CZ" sz="1400" i="1" dirty="0" err="1"/>
              <a:t>iii</a:t>
            </a:r>
            <a:r>
              <a:rPr lang="cs-CZ" altLang="cs-CZ" sz="1400" i="1" dirty="0"/>
              <a:t>) peněžní pohledávky nebo nároky na plnění, které mají ekonomickou hodnotu a které jsou spojené s investicí;</a:t>
            </a:r>
          </a:p>
          <a:p>
            <a:pPr eaLnBrk="1" hangingPunct="1">
              <a:lnSpc>
                <a:spcPct val="80000"/>
              </a:lnSpc>
            </a:pPr>
            <a:r>
              <a:rPr lang="cs-CZ" altLang="cs-CZ" sz="1400" i="1" dirty="0"/>
              <a:t>    </a:t>
            </a:r>
            <a:r>
              <a:rPr lang="cs-CZ" altLang="cs-CZ" sz="1400" i="1" dirty="0" err="1"/>
              <a:t>iv</a:t>
            </a:r>
            <a:r>
              <a:rPr lang="cs-CZ" altLang="cs-CZ" sz="1400" i="1" dirty="0"/>
              <a:t>) duševní vlastnictví, které zahrnuje mezi jiným práva vztahující se k </a:t>
            </a:r>
          </a:p>
          <a:p>
            <a:pPr eaLnBrk="1" hangingPunct="1">
              <a:lnSpc>
                <a:spcPct val="80000"/>
              </a:lnSpc>
            </a:pPr>
            <a:r>
              <a:rPr lang="cs-CZ" altLang="cs-CZ" sz="1400" i="1" dirty="0"/>
              <a:t>- literárním a uměleckým dílům, včetně zvukových nahrávek,</a:t>
            </a:r>
          </a:p>
          <a:p>
            <a:pPr eaLnBrk="1" hangingPunct="1">
              <a:lnSpc>
                <a:spcPct val="80000"/>
              </a:lnSpc>
            </a:pPr>
            <a:r>
              <a:rPr lang="cs-CZ" altLang="cs-CZ" sz="1400" i="1" dirty="0"/>
              <a:t>- vynálezům ve všech oborech lidského úsilí,</a:t>
            </a:r>
          </a:p>
          <a:p>
            <a:pPr eaLnBrk="1" hangingPunct="1">
              <a:lnSpc>
                <a:spcPct val="80000"/>
              </a:lnSpc>
            </a:pPr>
            <a:r>
              <a:rPr lang="cs-CZ" altLang="cs-CZ" sz="1400" i="1" dirty="0"/>
              <a:t>- průmyslovým vzorům,</a:t>
            </a:r>
          </a:p>
          <a:p>
            <a:pPr eaLnBrk="1" hangingPunct="1">
              <a:lnSpc>
                <a:spcPct val="80000"/>
              </a:lnSpc>
            </a:pPr>
            <a:r>
              <a:rPr lang="cs-CZ" altLang="cs-CZ" sz="1400" i="1" dirty="0"/>
              <a:t>- uspořádání částí polovodičových integrovaných obvodů,</a:t>
            </a:r>
          </a:p>
          <a:p>
            <a:pPr eaLnBrk="1" hangingPunct="1">
              <a:lnSpc>
                <a:spcPct val="80000"/>
              </a:lnSpc>
            </a:pPr>
            <a:r>
              <a:rPr lang="cs-CZ" altLang="cs-CZ" sz="1400" i="1" dirty="0"/>
              <a:t>- obchodním tajemstvím a důvěrným podnikatelským informacím, a</a:t>
            </a:r>
          </a:p>
          <a:p>
            <a:pPr eaLnBrk="1" hangingPunct="1">
              <a:lnSpc>
                <a:spcPct val="80000"/>
              </a:lnSpc>
            </a:pPr>
            <a:r>
              <a:rPr lang="cs-CZ" altLang="cs-CZ" sz="1400" i="1" dirty="0"/>
              <a:t>- obchodním a servisním známkám a názvům výrobků,</a:t>
            </a:r>
          </a:p>
          <a:p>
            <a:pPr eaLnBrk="1" hangingPunct="1">
              <a:lnSpc>
                <a:spcPct val="80000"/>
              </a:lnSpc>
            </a:pPr>
            <a:r>
              <a:rPr lang="cs-CZ" altLang="cs-CZ" sz="1400" i="1" dirty="0"/>
              <a:t>    v) jakékoliv právo vyplývající ze zákona nebo kontraktu, a jakékoliv oprávnění a povolení v souladu se zákonem, včetně koncesí na vyhledávání, kultivaci, těžbu nebo využívání přírodních zdrojů;…………..“</a:t>
            </a:r>
          </a:p>
        </p:txBody>
      </p:sp>
    </p:spTree>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9.jpeg"/></Relationships>
</file>

<file path=ppt/theme/theme1.xml><?xml version="1.0" encoding="utf-8"?>
<a:theme xmlns:a="http://schemas.openxmlformats.org/drawingml/2006/main" name="3558[1]">
  <a:themeElements>
    <a:clrScheme name="3558[1]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3558[1]">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558[1]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3558[1]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3558[1]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3558[1]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3558[1]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3558[1]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3558[1]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3558[1]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3558[1]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3558[1]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3558[1]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3558[1]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3558[1]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3">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3" id="{72672C84-4327-4374-93EA-8BEC4B2D9B7D}" vid="{7D5F8823-FCE2-45F9-9EB8-E54E3A52FD9C}"/>
    </a:ext>
  </a:extLst>
</a:theme>
</file>

<file path=ppt/theme/theme3.xml><?xml version="1.0" encoding="utf-8"?>
<a:theme xmlns:a="http://schemas.openxmlformats.org/drawingml/2006/main" name="Motiv1">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title">
      <a:majorFont>
        <a:latin typeface="Gill Sans"/>
        <a:ea typeface="ヒラギノ角ゴ ProN W3"/>
        <a:cs typeface="ヒラギノ角ゴ ProN W3"/>
      </a:majorFont>
      <a:minorFont>
        <a:latin typeface="Gill Sans"/>
        <a:ea typeface="ヒラギノ角ゴ ProN W3"/>
        <a:cs typeface="ヒラギノ角ゴ ProN W3"/>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cs-CZ"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cs-CZ"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1" id="{92B1BB77-DA33-4D79-AA6A-BBB1D7DCB75F}" vid="{0CD691D1-EA20-4660-B849-83F68FF20B1B}"/>
    </a:ext>
  </a:extLst>
</a:theme>
</file>

<file path=ppt/theme/theme4.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854</TotalTime>
  <Words>1652</Words>
  <Application>Microsoft Office PowerPoint</Application>
  <PresentationFormat>Předvádění na obrazovce (4:3)</PresentationFormat>
  <Paragraphs>202</Paragraphs>
  <Slides>31</Slides>
  <Notes>1</Notes>
  <HiddenSlides>0</HiddenSlides>
  <MMClips>0</MMClips>
  <ScaleCrop>false</ScaleCrop>
  <HeadingPairs>
    <vt:vector size="6" baseType="variant">
      <vt:variant>
        <vt:lpstr>Použitá písma</vt:lpstr>
      </vt:variant>
      <vt:variant>
        <vt:i4>8</vt:i4>
      </vt:variant>
      <vt:variant>
        <vt:lpstr>Motiv</vt:lpstr>
      </vt:variant>
      <vt:variant>
        <vt:i4>3</vt:i4>
      </vt:variant>
      <vt:variant>
        <vt:lpstr>Nadpisy snímků</vt:lpstr>
      </vt:variant>
      <vt:variant>
        <vt:i4>31</vt:i4>
      </vt:variant>
    </vt:vector>
  </HeadingPairs>
  <TitlesOfParts>
    <vt:vector size="42" baseType="lpstr">
      <vt:lpstr>Arial</vt:lpstr>
      <vt:lpstr>Calibri</vt:lpstr>
      <vt:lpstr>Gill Sans</vt:lpstr>
      <vt:lpstr>Tahoma</vt:lpstr>
      <vt:lpstr>Trebuchet MS</vt:lpstr>
      <vt:lpstr>TT3D521o00</vt:lpstr>
      <vt:lpstr>TT3D530o00</vt:lpstr>
      <vt:lpstr>Wingdings</vt:lpstr>
      <vt:lpstr>3558[1]</vt:lpstr>
      <vt:lpstr>Motiv3</vt:lpstr>
      <vt:lpstr>Motiv1</vt:lpstr>
      <vt:lpstr>INVESTICE, INVESTIČNÍ PRÁVO</vt:lpstr>
      <vt:lpstr>OSNOVA</vt:lpstr>
      <vt:lpstr>ÚVOD</vt:lpstr>
      <vt:lpstr>PRAMENY PRÁVNÍ ÚPRAVY</vt:lpstr>
      <vt:lpstr>INVESTICE - POJEM</vt:lpstr>
      <vt:lpstr>PRÁVNÍ POJEM </vt:lpstr>
      <vt:lpstr>WASHINGTONSKÁ SMLOUVA </vt:lpstr>
      <vt:lpstr>PŘÍKLAD SMLOUVA S ŘECKEM  POJEM</vt:lpstr>
      <vt:lpstr>PŘÍKLAD SMLOUVA USA POJEM</vt:lpstr>
      <vt:lpstr>PROBLÉM V DEFINICI – POJMU  </vt:lpstr>
      <vt:lpstr>INVESTOR</vt:lpstr>
      <vt:lpstr>ZDROJE PRÁVNÍ ÚPRAVY  - OBECNĚ</vt:lpstr>
      <vt:lpstr>MULTILATERÁLNÍ ÚPRAVA</vt:lpstr>
      <vt:lpstr>BILATERÁLNÍ ÚPRAVA</vt:lpstr>
      <vt:lpstr>STRUKTURA BIT </vt:lpstr>
      <vt:lpstr>REŽIM ZACHÁZENÍ</vt:lpstr>
      <vt:lpstr>OCHRANA INVESTIC</vt:lpstr>
      <vt:lpstr>DIPLOMATICKÁ OCHRANA</vt:lpstr>
      <vt:lpstr>OCHRANA V RÁMCI MS </vt:lpstr>
      <vt:lpstr>OCHRANA  V RÁMCI BIT </vt:lpstr>
      <vt:lpstr>ICSID</vt:lpstr>
      <vt:lpstr>ŘEŠENÍ SPORŮ V RÁMCI BIT</vt:lpstr>
      <vt:lpstr>BIT A EU</vt:lpstr>
      <vt:lpstr>PŘÍPAD ACHMEA  C-284/16 – NOVÝ POSUN</vt:lpstr>
      <vt:lpstr>OKOLNOSTI PŘÍPADU</vt:lpstr>
      <vt:lpstr>OKOLNOSTI PŘÍPADU</vt:lpstr>
      <vt:lpstr>STANOVISKO SD EU</vt:lpstr>
      <vt:lpstr>HODNOCENÍ </vt:lpstr>
      <vt:lpstr>BIT – EU – TŘETÍ STÁTY</vt:lpstr>
      <vt:lpstr>NOVÉ JEVY</vt:lpstr>
      <vt:lpstr>DĚKUJI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1860</dc:creator>
  <cp:lastModifiedBy>Naděžda Rozehnalová</cp:lastModifiedBy>
  <cp:revision>30</cp:revision>
  <cp:lastPrinted>1601-01-01T00:00:00Z</cp:lastPrinted>
  <dcterms:created xsi:type="dcterms:W3CDTF">1601-01-01T00:00:00Z</dcterms:created>
  <dcterms:modified xsi:type="dcterms:W3CDTF">2021-12-15T19:04:14Z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