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9" r:id="rId4"/>
    <p:sldId id="260" r:id="rId5"/>
    <p:sldId id="262" r:id="rId6"/>
    <p:sldId id="282" r:id="rId7"/>
    <p:sldId id="263" r:id="rId8"/>
    <p:sldId id="268" r:id="rId9"/>
    <p:sldId id="281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67" r:id="rId22"/>
    <p:sldId id="283" r:id="rId23"/>
    <p:sldId id="1031" r:id="rId24"/>
    <p:sldId id="1032" r:id="rId25"/>
    <p:sldId id="1033" r:id="rId26"/>
    <p:sldId id="1120" r:id="rId27"/>
    <p:sldId id="1035" r:id="rId28"/>
    <p:sldId id="1036" r:id="rId29"/>
    <p:sldId id="1115" r:id="rId30"/>
    <p:sldId id="1034" r:id="rId31"/>
    <p:sldId id="1037" r:id="rId32"/>
    <p:sldId id="1116" r:id="rId33"/>
    <p:sldId id="1117" r:id="rId34"/>
    <p:sldId id="1118" r:id="rId35"/>
    <p:sldId id="1119" r:id="rId36"/>
    <p:sldId id="1123" r:id="rId37"/>
    <p:sldId id="1124" r:id="rId38"/>
    <p:sldId id="1125" r:id="rId39"/>
    <p:sldId id="1126" r:id="rId40"/>
    <p:sldId id="1127" r:id="rId41"/>
    <p:sldId id="1128" r:id="rId42"/>
    <p:sldId id="264" r:id="rId43"/>
    <p:sldId id="1129" r:id="rId44"/>
    <p:sldId id="1133" r:id="rId45"/>
    <p:sldId id="1134" r:id="rId46"/>
    <p:sldId id="1136" r:id="rId47"/>
    <p:sldId id="1135" r:id="rId48"/>
    <p:sldId id="266" r:id="rId49"/>
    <p:sldId id="258" r:id="rId50"/>
    <p:sldId id="261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0503" autoAdjust="0"/>
  </p:normalViewPr>
  <p:slideViewPr>
    <p:cSldViewPr snapToGrid="0">
      <p:cViewPr>
        <p:scale>
          <a:sx n="100" d="100"/>
          <a:sy n="100" d="100"/>
        </p:scale>
        <p:origin x="-240" y="-210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0015f0f0-69d2-41b3-a191-778292e4ba4b" providerId="ADAL" clId="{BB6046AF-5315-44AE-BC60-12E8BF0D55DF}"/>
    <pc:docChg chg="undo custSel addSld delSld modSld sldOrd">
      <pc:chgData name="Jiří Vodička" userId="0015f0f0-69d2-41b3-a191-778292e4ba4b" providerId="ADAL" clId="{BB6046AF-5315-44AE-BC60-12E8BF0D55DF}" dt="2022-09-15T22:03:03.748" v="3777" actId="47"/>
      <pc:docMkLst>
        <pc:docMk/>
      </pc:docMkLst>
      <pc:sldChg chg="modSp mod">
        <pc:chgData name="Jiří Vodička" userId="0015f0f0-69d2-41b3-a191-778292e4ba4b" providerId="ADAL" clId="{BB6046AF-5315-44AE-BC60-12E8BF0D55DF}" dt="2022-09-15T21:24:44.667" v="2929" actId="20577"/>
        <pc:sldMkLst>
          <pc:docMk/>
          <pc:sldMk cId="3039613349" sldId="256"/>
        </pc:sldMkLst>
        <pc:spChg chg="mod">
          <ac:chgData name="Jiří Vodička" userId="0015f0f0-69d2-41b3-a191-778292e4ba4b" providerId="ADAL" clId="{BB6046AF-5315-44AE-BC60-12E8BF0D55DF}" dt="2022-09-15T21:24:44.667" v="2929" actId="20577"/>
          <ac:spMkLst>
            <pc:docMk/>
            <pc:sldMk cId="3039613349" sldId="256"/>
            <ac:spMk id="5" creationId="{57CF0B4A-6B2F-5E47-805C-7758C9BCEB00}"/>
          </ac:spMkLst>
        </pc:spChg>
      </pc:sldChg>
      <pc:sldChg chg="addSp modSp mod">
        <pc:chgData name="Jiří Vodička" userId="0015f0f0-69d2-41b3-a191-778292e4ba4b" providerId="ADAL" clId="{BB6046AF-5315-44AE-BC60-12E8BF0D55DF}" dt="2022-09-15T21:24:50.468" v="2930" actId="20577"/>
        <pc:sldMkLst>
          <pc:docMk/>
          <pc:sldMk cId="1762756055" sldId="257"/>
        </pc:sldMkLst>
        <pc:spChg chg="mod">
          <ac:chgData name="Jiří Vodička" userId="0015f0f0-69d2-41b3-a191-778292e4ba4b" providerId="ADAL" clId="{BB6046AF-5315-44AE-BC60-12E8BF0D55DF}" dt="2022-09-15T21:24:50.468" v="2930" actId="20577"/>
          <ac:spMkLst>
            <pc:docMk/>
            <pc:sldMk cId="1762756055" sldId="257"/>
            <ac:spMk id="3" creationId="{00000000-0000-0000-0000-000000000000}"/>
          </ac:spMkLst>
        </pc:spChg>
        <pc:picChg chg="add mod">
          <ac:chgData name="Jiří Vodička" userId="0015f0f0-69d2-41b3-a191-778292e4ba4b" providerId="ADAL" clId="{BB6046AF-5315-44AE-BC60-12E8BF0D55DF}" dt="2022-09-15T17:21:28.174" v="5" actId="1076"/>
          <ac:picMkLst>
            <pc:docMk/>
            <pc:sldMk cId="1762756055" sldId="257"/>
            <ac:picMk id="5" creationId="{BF5F03DD-4EFC-4C4D-B4EB-8AF3ED2B3794}"/>
          </ac:picMkLst>
        </pc:picChg>
      </pc:sldChg>
      <pc:sldChg chg="addSp delSp modSp mod delAnim modAnim">
        <pc:chgData name="Jiří Vodička" userId="0015f0f0-69d2-41b3-a191-778292e4ba4b" providerId="ADAL" clId="{BB6046AF-5315-44AE-BC60-12E8BF0D55DF}" dt="2022-09-15T17:47:24.376" v="290" actId="478"/>
        <pc:sldMkLst>
          <pc:docMk/>
          <pc:sldMk cId="1051908754" sldId="263"/>
        </pc:sldMkLst>
        <pc:spChg chg="mod">
          <ac:chgData name="Jiří Vodička" userId="0015f0f0-69d2-41b3-a191-778292e4ba4b" providerId="ADAL" clId="{BB6046AF-5315-44AE-BC60-12E8BF0D55DF}" dt="2022-09-15T17:22:52.528" v="14" actId="20577"/>
          <ac:spMkLst>
            <pc:docMk/>
            <pc:sldMk cId="1051908754" sldId="263"/>
            <ac:spMk id="2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7:27:31.270" v="188" actId="20577"/>
          <ac:spMkLst>
            <pc:docMk/>
            <pc:sldMk cId="1051908754" sldId="263"/>
            <ac:spMk id="3" creationId="{00000000-0000-0000-0000-000000000000}"/>
          </ac:spMkLst>
        </pc:spChg>
        <pc:spChg chg="add del">
          <ac:chgData name="Jiří Vodička" userId="0015f0f0-69d2-41b3-a191-778292e4ba4b" providerId="ADAL" clId="{BB6046AF-5315-44AE-BC60-12E8BF0D55DF}" dt="2022-09-15T17:26:12.883" v="100" actId="478"/>
          <ac:spMkLst>
            <pc:docMk/>
            <pc:sldMk cId="1051908754" sldId="263"/>
            <ac:spMk id="4" creationId="{1CC8C530-FCFF-44C3-A370-18F6898B161C}"/>
          </ac:spMkLst>
        </pc:spChg>
        <pc:spChg chg="add mod">
          <ac:chgData name="Jiří Vodička" userId="0015f0f0-69d2-41b3-a191-778292e4ba4b" providerId="ADAL" clId="{BB6046AF-5315-44AE-BC60-12E8BF0D55DF}" dt="2022-09-15T17:30:07.758" v="246" actId="207"/>
          <ac:spMkLst>
            <pc:docMk/>
            <pc:sldMk cId="1051908754" sldId="263"/>
            <ac:spMk id="5" creationId="{B5EF6AA0-D71A-427E-9210-300A1AD375FB}"/>
          </ac:spMkLst>
        </pc:spChg>
        <pc:spChg chg="add del mod">
          <ac:chgData name="Jiří Vodička" userId="0015f0f0-69d2-41b3-a191-778292e4ba4b" providerId="ADAL" clId="{BB6046AF-5315-44AE-BC60-12E8BF0D55DF}" dt="2022-09-15T17:28:26.396" v="192" actId="478"/>
          <ac:spMkLst>
            <pc:docMk/>
            <pc:sldMk cId="1051908754" sldId="263"/>
            <ac:spMk id="6" creationId="{FEC51AD8-DB56-430F-938C-16B415202EF1}"/>
          </ac:spMkLst>
        </pc:spChg>
        <pc:spChg chg="add mod">
          <ac:chgData name="Jiří Vodička" userId="0015f0f0-69d2-41b3-a191-778292e4ba4b" providerId="ADAL" clId="{BB6046AF-5315-44AE-BC60-12E8BF0D55DF}" dt="2022-09-15T17:30:17.883" v="248" actId="14100"/>
          <ac:spMkLst>
            <pc:docMk/>
            <pc:sldMk cId="1051908754" sldId="263"/>
            <ac:spMk id="7" creationId="{C3D1D947-26F0-4847-8464-701373BD6917}"/>
          </ac:spMkLst>
        </pc:spChg>
        <pc:picChg chg="add del mod">
          <ac:chgData name="Jiří Vodička" userId="0015f0f0-69d2-41b3-a191-778292e4ba4b" providerId="ADAL" clId="{BB6046AF-5315-44AE-BC60-12E8BF0D55DF}" dt="2022-09-15T17:47:24.376" v="290" actId="478"/>
          <ac:picMkLst>
            <pc:docMk/>
            <pc:sldMk cId="1051908754" sldId="263"/>
            <ac:picMk id="9" creationId="{C226CFE3-E0F2-4BB7-980F-34DF98118A79}"/>
          </ac:picMkLst>
        </pc:picChg>
        <pc:picChg chg="add del">
          <ac:chgData name="Jiří Vodička" userId="0015f0f0-69d2-41b3-a191-778292e4ba4b" providerId="ADAL" clId="{BB6046AF-5315-44AE-BC60-12E8BF0D55DF}" dt="2022-09-15T17:44:07.417" v="254" actId="478"/>
          <ac:picMkLst>
            <pc:docMk/>
            <pc:sldMk cId="1051908754" sldId="263"/>
            <ac:picMk id="11" creationId="{F47BAA04-5963-408A-ABB1-B8B175082C27}"/>
          </ac:picMkLst>
        </pc:picChg>
        <pc:picChg chg="add del">
          <ac:chgData name="Jiří Vodička" userId="0015f0f0-69d2-41b3-a191-778292e4ba4b" providerId="ADAL" clId="{BB6046AF-5315-44AE-BC60-12E8BF0D55DF}" dt="2022-09-15T17:47:23.632" v="289" actId="478"/>
          <ac:picMkLst>
            <pc:docMk/>
            <pc:sldMk cId="1051908754" sldId="263"/>
            <ac:picMk id="13" creationId="{D7AF45AE-1F10-4382-83A0-6DC9F236D149}"/>
          </ac:picMkLst>
        </pc:picChg>
        <pc:picChg chg="add del">
          <ac:chgData name="Jiří Vodička" userId="0015f0f0-69d2-41b3-a191-778292e4ba4b" providerId="ADAL" clId="{BB6046AF-5315-44AE-BC60-12E8BF0D55DF}" dt="2022-09-15T17:47:22.880" v="288" actId="478"/>
          <ac:picMkLst>
            <pc:docMk/>
            <pc:sldMk cId="1051908754" sldId="263"/>
            <ac:picMk id="15" creationId="{A89245A0-D1DB-4EAD-841C-618DCCF75D24}"/>
          </ac:picMkLst>
        </pc:picChg>
        <pc:picChg chg="add del">
          <ac:chgData name="Jiří Vodička" userId="0015f0f0-69d2-41b3-a191-778292e4ba4b" providerId="ADAL" clId="{BB6046AF-5315-44AE-BC60-12E8BF0D55DF}" dt="2022-09-15T17:47:21.751" v="287" actId="478"/>
          <ac:picMkLst>
            <pc:docMk/>
            <pc:sldMk cId="1051908754" sldId="263"/>
            <ac:picMk id="17" creationId="{B3E25BDB-A191-4DBD-8D41-1B8F974BF163}"/>
          </ac:picMkLst>
        </pc:picChg>
      </pc:sldChg>
      <pc:sldChg chg="modSp mod">
        <pc:chgData name="Jiří Vodička" userId="0015f0f0-69d2-41b3-a191-778292e4ba4b" providerId="ADAL" clId="{BB6046AF-5315-44AE-BC60-12E8BF0D55DF}" dt="2022-09-15T22:03:02.097" v="3776"/>
        <pc:sldMkLst>
          <pc:docMk/>
          <pc:sldMk cId="384550351" sldId="264"/>
        </pc:sldMkLst>
        <pc:spChg chg="mod">
          <ac:chgData name="Jiří Vodička" userId="0015f0f0-69d2-41b3-a191-778292e4ba4b" providerId="ADAL" clId="{BB6046AF-5315-44AE-BC60-12E8BF0D55DF}" dt="2022-09-15T22:03:02.097" v="3776"/>
          <ac:spMkLst>
            <pc:docMk/>
            <pc:sldMk cId="384550351" sldId="264"/>
            <ac:spMk id="3" creationId="{00000000-0000-0000-0000-000000000000}"/>
          </ac:spMkLst>
        </pc:spChg>
      </pc:sldChg>
      <pc:sldChg chg="del">
        <pc:chgData name="Jiří Vodička" userId="0015f0f0-69d2-41b3-a191-778292e4ba4b" providerId="ADAL" clId="{BB6046AF-5315-44AE-BC60-12E8BF0D55DF}" dt="2022-09-15T21:39:54.744" v="3294" actId="47"/>
        <pc:sldMkLst>
          <pc:docMk/>
          <pc:sldMk cId="2882194143" sldId="265"/>
        </pc:sldMkLst>
      </pc:sldChg>
      <pc:sldChg chg="addSp delSp modSp mod">
        <pc:chgData name="Jiří Vodička" userId="0015f0f0-69d2-41b3-a191-778292e4ba4b" providerId="ADAL" clId="{BB6046AF-5315-44AE-BC60-12E8BF0D55DF}" dt="2022-09-15T21:38:59.526" v="3287"/>
        <pc:sldMkLst>
          <pc:docMk/>
          <pc:sldMk cId="3578734103" sldId="266"/>
        </pc:sldMkLst>
        <pc:spChg chg="mod">
          <ac:chgData name="Jiří Vodička" userId="0015f0f0-69d2-41b3-a191-778292e4ba4b" providerId="ADAL" clId="{BB6046AF-5315-44AE-BC60-12E8BF0D55DF}" dt="2022-09-15T21:38:09.161" v="3286" actId="20577"/>
          <ac:spMkLst>
            <pc:docMk/>
            <pc:sldMk cId="3578734103" sldId="266"/>
            <ac:spMk id="2" creationId="{00000000-0000-0000-0000-000000000000}"/>
          </ac:spMkLst>
        </pc:spChg>
        <pc:spChg chg="del">
          <ac:chgData name="Jiří Vodička" userId="0015f0f0-69d2-41b3-a191-778292e4ba4b" providerId="ADAL" clId="{BB6046AF-5315-44AE-BC60-12E8BF0D55DF}" dt="2022-09-15T21:38:59.526" v="3287"/>
          <ac:spMkLst>
            <pc:docMk/>
            <pc:sldMk cId="3578734103" sldId="266"/>
            <ac:spMk id="3" creationId="{00000000-0000-0000-0000-000000000000}"/>
          </ac:spMkLst>
        </pc:spChg>
        <pc:picChg chg="add mod">
          <ac:chgData name="Jiří Vodička" userId="0015f0f0-69d2-41b3-a191-778292e4ba4b" providerId="ADAL" clId="{BB6046AF-5315-44AE-BC60-12E8BF0D55DF}" dt="2022-09-15T21:38:59.526" v="3287"/>
          <ac:picMkLst>
            <pc:docMk/>
            <pc:sldMk cId="3578734103" sldId="266"/>
            <ac:picMk id="5" creationId="{6C33D026-1990-40AC-9833-258F3558B101}"/>
          </ac:picMkLst>
        </pc:picChg>
      </pc:sldChg>
      <pc:sldChg chg="addSp delSp modSp new mod">
        <pc:chgData name="Jiří Vodička" userId="0015f0f0-69d2-41b3-a191-778292e4ba4b" providerId="ADAL" clId="{BB6046AF-5315-44AE-BC60-12E8BF0D55DF}" dt="2022-09-15T19:08:00.540" v="1062" actId="1076"/>
        <pc:sldMkLst>
          <pc:docMk/>
          <pc:sldMk cId="3785381749" sldId="267"/>
        </pc:sldMkLst>
        <pc:spChg chg="mod">
          <ac:chgData name="Jiří Vodička" userId="0015f0f0-69d2-41b3-a191-778292e4ba4b" providerId="ADAL" clId="{BB6046AF-5315-44AE-BC60-12E8BF0D55DF}" dt="2022-09-15T18:15:35.024" v="401" actId="20577"/>
          <ac:spMkLst>
            <pc:docMk/>
            <pc:sldMk cId="3785381749" sldId="267"/>
            <ac:spMk id="2" creationId="{39411DB5-7DB1-442C-AD9B-AE0E47B54C2E}"/>
          </ac:spMkLst>
        </pc:spChg>
        <pc:spChg chg="del">
          <ac:chgData name="Jiří Vodička" userId="0015f0f0-69d2-41b3-a191-778292e4ba4b" providerId="ADAL" clId="{BB6046AF-5315-44AE-BC60-12E8BF0D55DF}" dt="2022-09-15T18:58:13.931" v="864" actId="1032"/>
          <ac:spMkLst>
            <pc:docMk/>
            <pc:sldMk cId="3785381749" sldId="267"/>
            <ac:spMk id="3" creationId="{A19898A5-7ACD-4B9E-BE63-37F015E0E7C8}"/>
          </ac:spMkLst>
        </pc:spChg>
        <pc:spChg chg="add del">
          <ac:chgData name="Jiří Vodička" userId="0015f0f0-69d2-41b3-a191-778292e4ba4b" providerId="ADAL" clId="{BB6046AF-5315-44AE-BC60-12E8BF0D55DF}" dt="2022-09-15T19:07:16.347" v="1057" actId="22"/>
          <ac:spMkLst>
            <pc:docMk/>
            <pc:sldMk cId="3785381749" sldId="267"/>
            <ac:spMk id="8" creationId="{F6B25157-B32D-4395-A277-5A427239310C}"/>
          </ac:spMkLst>
        </pc:spChg>
        <pc:graphicFrameChg chg="add mod modGraphic">
          <ac:chgData name="Jiří Vodička" userId="0015f0f0-69d2-41b3-a191-778292e4ba4b" providerId="ADAL" clId="{BB6046AF-5315-44AE-BC60-12E8BF0D55DF}" dt="2022-09-15T19:08:00.540" v="1062" actId="1076"/>
          <ac:graphicFrameMkLst>
            <pc:docMk/>
            <pc:sldMk cId="3785381749" sldId="267"/>
            <ac:graphicFrameMk id="4" creationId="{268403AC-B070-4CF1-B0FB-2A155871C496}"/>
          </ac:graphicFrameMkLst>
        </pc:graphicFrameChg>
        <pc:graphicFrameChg chg="add del modGraphic">
          <ac:chgData name="Jiří Vodička" userId="0015f0f0-69d2-41b3-a191-778292e4ba4b" providerId="ADAL" clId="{BB6046AF-5315-44AE-BC60-12E8BF0D55DF}" dt="2022-09-15T19:01:49.264" v="917" actId="1032"/>
          <ac:graphicFrameMkLst>
            <pc:docMk/>
            <pc:sldMk cId="3785381749" sldId="267"/>
            <ac:graphicFrameMk id="5" creationId="{48069360-EFFD-4633-AF87-17C2D4F8E7A2}"/>
          </ac:graphicFrameMkLst>
        </pc:graphicFrameChg>
        <pc:graphicFrameChg chg="add del mod modGraphic">
          <ac:chgData name="Jiří Vodička" userId="0015f0f0-69d2-41b3-a191-778292e4ba4b" providerId="ADAL" clId="{BB6046AF-5315-44AE-BC60-12E8BF0D55DF}" dt="2022-09-15T19:07:23.803" v="1059" actId="478"/>
          <ac:graphicFrameMkLst>
            <pc:docMk/>
            <pc:sldMk cId="3785381749" sldId="267"/>
            <ac:graphicFrameMk id="6" creationId="{98F6D190-580A-417B-89D7-01D1953793AB}"/>
          </ac:graphicFrameMkLst>
        </pc:graphicFrameChg>
        <pc:graphicFrameChg chg="add del modGraphic">
          <ac:chgData name="Jiří Vodička" userId="0015f0f0-69d2-41b3-a191-778292e4ba4b" providerId="ADAL" clId="{BB6046AF-5315-44AE-BC60-12E8BF0D55DF}" dt="2022-09-15T19:07:54.540" v="1061" actId="1032"/>
          <ac:graphicFrameMkLst>
            <pc:docMk/>
            <pc:sldMk cId="3785381749" sldId="267"/>
            <ac:graphicFrameMk id="9" creationId="{B88F357A-B0BF-4055-88E8-D6C9BC743E1C}"/>
          </ac:graphicFrameMkLst>
        </pc:graphicFrameChg>
      </pc:sldChg>
      <pc:sldChg chg="addSp delSp modSp add mod modAnim">
        <pc:chgData name="Jiří Vodička" userId="0015f0f0-69d2-41b3-a191-778292e4ba4b" providerId="ADAL" clId="{BB6046AF-5315-44AE-BC60-12E8BF0D55DF}" dt="2022-09-15T17:50:16.109" v="317"/>
        <pc:sldMkLst>
          <pc:docMk/>
          <pc:sldMk cId="3226133909" sldId="268"/>
        </pc:sldMkLst>
        <pc:spChg chg="mod ord">
          <ac:chgData name="Jiří Vodička" userId="0015f0f0-69d2-41b3-a191-778292e4ba4b" providerId="ADAL" clId="{BB6046AF-5315-44AE-BC60-12E8BF0D55DF}" dt="2022-09-15T17:48:06.217" v="296" actId="13244"/>
          <ac:spMkLst>
            <pc:docMk/>
            <pc:sldMk cId="3226133909" sldId="268"/>
            <ac:spMk id="2" creationId="{00000000-0000-0000-0000-000000000000}"/>
          </ac:spMkLst>
        </pc:spChg>
        <pc:spChg chg="add del mod">
          <ac:chgData name="Jiří Vodička" userId="0015f0f0-69d2-41b3-a191-778292e4ba4b" providerId="ADAL" clId="{BB6046AF-5315-44AE-BC60-12E8BF0D55DF}" dt="2022-09-15T17:49:45.839" v="307" actId="478"/>
          <ac:spMkLst>
            <pc:docMk/>
            <pc:sldMk cId="3226133909" sldId="268"/>
            <ac:spMk id="3" creationId="{00000000-0000-0000-0000-000000000000}"/>
          </ac:spMkLst>
        </pc:spChg>
        <pc:spChg chg="del">
          <ac:chgData name="Jiří Vodička" userId="0015f0f0-69d2-41b3-a191-778292e4ba4b" providerId="ADAL" clId="{BB6046AF-5315-44AE-BC60-12E8BF0D55DF}" dt="2022-09-15T17:46:53.441" v="269" actId="478"/>
          <ac:spMkLst>
            <pc:docMk/>
            <pc:sldMk cId="3226133909" sldId="268"/>
            <ac:spMk id="5" creationId="{B5EF6AA0-D71A-427E-9210-300A1AD375FB}"/>
          </ac:spMkLst>
        </pc:spChg>
        <pc:spChg chg="del">
          <ac:chgData name="Jiří Vodička" userId="0015f0f0-69d2-41b3-a191-778292e4ba4b" providerId="ADAL" clId="{BB6046AF-5315-44AE-BC60-12E8BF0D55DF}" dt="2022-09-15T17:47:13.799" v="286" actId="478"/>
          <ac:spMkLst>
            <pc:docMk/>
            <pc:sldMk cId="3226133909" sldId="268"/>
            <ac:spMk id="7" creationId="{C3D1D947-26F0-4847-8464-701373BD6917}"/>
          </ac:spMkLst>
        </pc:spChg>
        <pc:picChg chg="mod modVis">
          <ac:chgData name="Jiří Vodička" userId="0015f0f0-69d2-41b3-a191-778292e4ba4b" providerId="ADAL" clId="{BB6046AF-5315-44AE-BC60-12E8BF0D55DF}" dt="2022-09-15T17:47:30.886" v="294" actId="14429"/>
          <ac:picMkLst>
            <pc:docMk/>
            <pc:sldMk cId="3226133909" sldId="268"/>
            <ac:picMk id="9" creationId="{C226CFE3-E0F2-4BB7-980F-34DF98118A79}"/>
          </ac:picMkLst>
        </pc:picChg>
        <pc:picChg chg="mod modVis">
          <ac:chgData name="Jiří Vodička" userId="0015f0f0-69d2-41b3-a191-778292e4ba4b" providerId="ADAL" clId="{BB6046AF-5315-44AE-BC60-12E8BF0D55DF}" dt="2022-09-15T17:50:08.266" v="314" actId="14429"/>
          <ac:picMkLst>
            <pc:docMk/>
            <pc:sldMk cId="3226133909" sldId="268"/>
            <ac:picMk id="13" creationId="{D7AF45AE-1F10-4382-83A0-6DC9F236D149}"/>
          </ac:picMkLst>
        </pc:picChg>
        <pc:picChg chg="mod modVis">
          <ac:chgData name="Jiří Vodička" userId="0015f0f0-69d2-41b3-a191-778292e4ba4b" providerId="ADAL" clId="{BB6046AF-5315-44AE-BC60-12E8BF0D55DF}" dt="2022-09-15T17:50:07.687" v="313" actId="14429"/>
          <ac:picMkLst>
            <pc:docMk/>
            <pc:sldMk cId="3226133909" sldId="268"/>
            <ac:picMk id="15" creationId="{A89245A0-D1DB-4EAD-841C-618DCCF75D24}"/>
          </ac:picMkLst>
        </pc:picChg>
        <pc:picChg chg="mod modVis">
          <ac:chgData name="Jiří Vodička" userId="0015f0f0-69d2-41b3-a191-778292e4ba4b" providerId="ADAL" clId="{BB6046AF-5315-44AE-BC60-12E8BF0D55DF}" dt="2022-09-15T17:50:06.975" v="312" actId="14429"/>
          <ac:picMkLst>
            <pc:docMk/>
            <pc:sldMk cId="3226133909" sldId="268"/>
            <ac:picMk id="17" creationId="{B3E25BDB-A191-4DBD-8D41-1B8F974BF163}"/>
          </ac:picMkLst>
        </pc:picChg>
        <pc:picChg chg="del">
          <ac:chgData name="Jiří Vodička" userId="0015f0f0-69d2-41b3-a191-778292e4ba4b" providerId="ADAL" clId="{BB6046AF-5315-44AE-BC60-12E8BF0D55DF}" dt="2022-09-15T17:46:58.854" v="271" actId="478"/>
          <ac:picMkLst>
            <pc:docMk/>
            <pc:sldMk cId="3226133909" sldId="268"/>
            <ac:picMk id="4098" creationId="{00000000-0000-0000-0000-000000000000}"/>
          </ac:picMkLst>
        </pc:picChg>
      </pc:sldChg>
      <pc:sldChg chg="modSp add mod">
        <pc:chgData name="Jiří Vodička" userId="0015f0f0-69d2-41b3-a191-778292e4ba4b" providerId="ADAL" clId="{BB6046AF-5315-44AE-BC60-12E8BF0D55DF}" dt="2022-09-15T18:04:55.475" v="338"/>
        <pc:sldMkLst>
          <pc:docMk/>
          <pc:sldMk cId="3536260142" sldId="269"/>
        </pc:sldMkLst>
        <pc:spChg chg="mod">
          <ac:chgData name="Jiří Vodička" userId="0015f0f0-69d2-41b3-a191-778292e4ba4b" providerId="ADAL" clId="{BB6046AF-5315-44AE-BC60-12E8BF0D55DF}" dt="2022-09-15T18:04:55.475" v="338"/>
          <ac:spMkLst>
            <pc:docMk/>
            <pc:sldMk cId="3536260142" sldId="269"/>
            <ac:spMk id="2" creationId="{33640CC3-6EE1-4B38-B2B7-28634D8A5C60}"/>
          </ac:spMkLst>
        </pc:spChg>
      </pc:sldChg>
      <pc:sldChg chg="modSp add mod">
        <pc:chgData name="Jiří Vodička" userId="0015f0f0-69d2-41b3-a191-778292e4ba4b" providerId="ADAL" clId="{BB6046AF-5315-44AE-BC60-12E8BF0D55DF}" dt="2022-09-15T18:08:47.997" v="350" actId="115"/>
        <pc:sldMkLst>
          <pc:docMk/>
          <pc:sldMk cId="3940030875" sldId="270"/>
        </pc:sldMkLst>
        <pc:spChg chg="mod">
          <ac:chgData name="Jiří Vodička" userId="0015f0f0-69d2-41b3-a191-778292e4ba4b" providerId="ADAL" clId="{BB6046AF-5315-44AE-BC60-12E8BF0D55DF}" dt="2022-09-15T18:06:43.602" v="342"/>
          <ac:spMkLst>
            <pc:docMk/>
            <pc:sldMk cId="3940030875" sldId="270"/>
            <ac:spMk id="2" creationId="{8DCAE7C8-DC67-4292-8271-FF2053BAC636}"/>
          </ac:spMkLst>
        </pc:spChg>
        <pc:spChg chg="mod">
          <ac:chgData name="Jiří Vodička" userId="0015f0f0-69d2-41b3-a191-778292e4ba4b" providerId="ADAL" clId="{BB6046AF-5315-44AE-BC60-12E8BF0D55DF}" dt="2022-09-15T18:08:47.997" v="350" actId="115"/>
          <ac:spMkLst>
            <pc:docMk/>
            <pc:sldMk cId="3940030875" sldId="270"/>
            <ac:spMk id="3" creationId="{97A1D0EB-E9AF-40E7-91F6-153FDB9E56A5}"/>
          </ac:spMkLst>
        </pc:spChg>
      </pc:sldChg>
      <pc:sldChg chg="modSp add mod">
        <pc:chgData name="Jiří Vodička" userId="0015f0f0-69d2-41b3-a191-778292e4ba4b" providerId="ADAL" clId="{BB6046AF-5315-44AE-BC60-12E8BF0D55DF}" dt="2022-09-15T18:09:10.407" v="355" actId="14429"/>
        <pc:sldMkLst>
          <pc:docMk/>
          <pc:sldMk cId="524535026" sldId="272"/>
        </pc:sldMkLst>
        <pc:spChg chg="mod">
          <ac:chgData name="Jiří Vodička" userId="0015f0f0-69d2-41b3-a191-778292e4ba4b" providerId="ADAL" clId="{BB6046AF-5315-44AE-BC60-12E8BF0D55DF}" dt="2022-09-15T18:06:48.189" v="344"/>
          <ac:spMkLst>
            <pc:docMk/>
            <pc:sldMk cId="524535026" sldId="272"/>
            <ac:spMk id="2" creationId="{47A93E12-22DC-4DFF-B9FF-BDCACCB23A21}"/>
          </ac:spMkLst>
        </pc:spChg>
        <pc:spChg chg="mod">
          <ac:chgData name="Jiří Vodička" userId="0015f0f0-69d2-41b3-a191-778292e4ba4b" providerId="ADAL" clId="{BB6046AF-5315-44AE-BC60-12E8BF0D55DF}" dt="2022-09-15T18:08:45.641" v="349" actId="115"/>
          <ac:spMkLst>
            <pc:docMk/>
            <pc:sldMk cId="524535026" sldId="272"/>
            <ac:spMk id="3" creationId="{F7B72C4B-3B23-42F6-9C79-51268D7545C1}"/>
          </ac:spMkLst>
        </pc:spChg>
        <pc:picChg chg="mod modVis">
          <ac:chgData name="Jiří Vodička" userId="0015f0f0-69d2-41b3-a191-778292e4ba4b" providerId="ADAL" clId="{BB6046AF-5315-44AE-BC60-12E8BF0D55DF}" dt="2022-09-15T18:09:10.407" v="355" actId="14429"/>
          <ac:picMkLst>
            <pc:docMk/>
            <pc:sldMk cId="524535026" sldId="272"/>
            <ac:picMk id="10" creationId="{B9E5E070-6520-4997-8EB2-7CABD59C993F}"/>
          </ac:picMkLst>
        </pc:picChg>
      </pc:sldChg>
      <pc:sldChg chg="modSp add mod">
        <pc:chgData name="Jiří Vodička" userId="0015f0f0-69d2-41b3-a191-778292e4ba4b" providerId="ADAL" clId="{BB6046AF-5315-44AE-BC60-12E8BF0D55DF}" dt="2022-09-15T18:09:06.014" v="353" actId="115"/>
        <pc:sldMkLst>
          <pc:docMk/>
          <pc:sldMk cId="4260816497" sldId="273"/>
        </pc:sldMkLst>
        <pc:spChg chg="mod">
          <ac:chgData name="Jiří Vodička" userId="0015f0f0-69d2-41b3-a191-778292e4ba4b" providerId="ADAL" clId="{BB6046AF-5315-44AE-BC60-12E8BF0D55DF}" dt="2022-09-15T18:06:52.225" v="346"/>
          <ac:spMkLst>
            <pc:docMk/>
            <pc:sldMk cId="4260816497" sldId="273"/>
            <ac:spMk id="2" creationId="{59E022D6-0676-4F35-ABFB-53A5A151DCBD}"/>
          </ac:spMkLst>
        </pc:spChg>
        <pc:spChg chg="mod">
          <ac:chgData name="Jiří Vodička" userId="0015f0f0-69d2-41b3-a191-778292e4ba4b" providerId="ADAL" clId="{BB6046AF-5315-44AE-BC60-12E8BF0D55DF}" dt="2022-09-15T18:09:06.014" v="353" actId="115"/>
          <ac:spMkLst>
            <pc:docMk/>
            <pc:sldMk cId="4260816497" sldId="273"/>
            <ac:spMk id="3" creationId="{009AE7C7-5269-4CFD-A84B-8C3B615672A9}"/>
          </ac:spMkLst>
        </pc:spChg>
      </pc:sldChg>
      <pc:sldChg chg="modSp add mod">
        <pc:chgData name="Jiří Vodička" userId="0015f0f0-69d2-41b3-a191-778292e4ba4b" providerId="ADAL" clId="{BB6046AF-5315-44AE-BC60-12E8BF0D55DF}" dt="2022-09-15T18:09:27.914" v="370"/>
        <pc:sldMkLst>
          <pc:docMk/>
          <pc:sldMk cId="16399130" sldId="274"/>
        </pc:sldMkLst>
        <pc:spChg chg="mod">
          <ac:chgData name="Jiří Vodička" userId="0015f0f0-69d2-41b3-a191-778292e4ba4b" providerId="ADAL" clId="{BB6046AF-5315-44AE-BC60-12E8BF0D55DF}" dt="2022-09-15T18:09:27.914" v="370"/>
          <ac:spMkLst>
            <pc:docMk/>
            <pc:sldMk cId="16399130" sldId="274"/>
            <ac:spMk id="2" creationId="{439D62E9-B6DD-46DF-ADE0-EFC20C44CDB6}"/>
          </ac:spMkLst>
        </pc:spChg>
      </pc:sldChg>
      <pc:sldChg chg="add del">
        <pc:chgData name="Jiří Vodička" userId="0015f0f0-69d2-41b3-a191-778292e4ba4b" providerId="ADAL" clId="{BB6046AF-5315-44AE-BC60-12E8BF0D55DF}" dt="2022-09-15T18:06:28.478" v="341" actId="47"/>
        <pc:sldMkLst>
          <pc:docMk/>
          <pc:sldMk cId="3796856406" sldId="274"/>
        </pc:sldMkLst>
      </pc:sldChg>
      <pc:sldChg chg="addSp delSp modSp add mod">
        <pc:chgData name="Jiří Vodička" userId="0015f0f0-69d2-41b3-a191-778292e4ba4b" providerId="ADAL" clId="{BB6046AF-5315-44AE-BC60-12E8BF0D55DF}" dt="2022-09-15T18:10:25.473" v="388" actId="478"/>
        <pc:sldMkLst>
          <pc:docMk/>
          <pc:sldMk cId="2609267571" sldId="275"/>
        </pc:sldMkLst>
        <pc:spChg chg="mod">
          <ac:chgData name="Jiří Vodička" userId="0015f0f0-69d2-41b3-a191-778292e4ba4b" providerId="ADAL" clId="{BB6046AF-5315-44AE-BC60-12E8BF0D55DF}" dt="2022-09-15T18:09:37.536" v="384" actId="20577"/>
          <ac:spMkLst>
            <pc:docMk/>
            <pc:sldMk cId="2609267571" sldId="275"/>
            <ac:spMk id="2" creationId="{978C9E8E-D7C9-4881-B507-06224F70E8D6}"/>
          </ac:spMkLst>
        </pc:spChg>
        <pc:spChg chg="add del">
          <ac:chgData name="Jiří Vodička" userId="0015f0f0-69d2-41b3-a191-778292e4ba4b" providerId="ADAL" clId="{BB6046AF-5315-44AE-BC60-12E8BF0D55DF}" dt="2022-09-15T18:10:20.136" v="386" actId="22"/>
          <ac:spMkLst>
            <pc:docMk/>
            <pc:sldMk cId="2609267571" sldId="275"/>
            <ac:spMk id="6" creationId="{D3D9B85A-7D7C-4314-8947-929D858AA4E4}"/>
          </ac:spMkLst>
        </pc:spChg>
        <pc:spChg chg="add del">
          <ac:chgData name="Jiří Vodička" userId="0015f0f0-69d2-41b3-a191-778292e4ba4b" providerId="ADAL" clId="{BB6046AF-5315-44AE-BC60-12E8BF0D55DF}" dt="2022-09-15T18:10:25.473" v="388" actId="478"/>
          <ac:spMkLst>
            <pc:docMk/>
            <pc:sldMk cId="2609267571" sldId="275"/>
            <ac:spMk id="8" creationId="{913FEB91-59C6-468B-B249-F56AE2508ED2}"/>
          </ac:spMkLst>
        </pc:spChg>
      </pc:sldChg>
      <pc:sldChg chg="modSp add mod">
        <pc:chgData name="Jiří Vodička" userId="0015f0f0-69d2-41b3-a191-778292e4ba4b" providerId="ADAL" clId="{BB6046AF-5315-44AE-BC60-12E8BF0D55DF}" dt="2022-09-15T18:14:07.475" v="395" actId="14429"/>
        <pc:sldMkLst>
          <pc:docMk/>
          <pc:sldMk cId="3639059819" sldId="276"/>
        </pc:sldMkLst>
        <pc:picChg chg="mod modVis">
          <ac:chgData name="Jiří Vodička" userId="0015f0f0-69d2-41b3-a191-778292e4ba4b" providerId="ADAL" clId="{BB6046AF-5315-44AE-BC60-12E8BF0D55DF}" dt="2022-09-15T18:14:07.475" v="395" actId="14429"/>
          <ac:picMkLst>
            <pc:docMk/>
            <pc:sldMk cId="3639059819" sldId="276"/>
            <ac:picMk id="5" creationId="{77ED23C7-0362-463C-97AA-FF297DE5313B}"/>
          </ac:picMkLst>
        </pc:picChg>
      </pc:sldChg>
      <pc:sldChg chg="add">
        <pc:chgData name="Jiří Vodička" userId="0015f0f0-69d2-41b3-a191-778292e4ba4b" providerId="ADAL" clId="{BB6046AF-5315-44AE-BC60-12E8BF0D55DF}" dt="2022-09-15T18:12:08.568" v="392"/>
        <pc:sldMkLst>
          <pc:docMk/>
          <pc:sldMk cId="4273744714" sldId="277"/>
        </pc:sldMkLst>
      </pc:sldChg>
      <pc:sldChg chg="add">
        <pc:chgData name="Jiří Vodička" userId="0015f0f0-69d2-41b3-a191-778292e4ba4b" providerId="ADAL" clId="{BB6046AF-5315-44AE-BC60-12E8BF0D55DF}" dt="2022-09-15T18:14:00.566" v="393"/>
        <pc:sldMkLst>
          <pc:docMk/>
          <pc:sldMk cId="543015086" sldId="278"/>
        </pc:sldMkLst>
      </pc:sldChg>
      <pc:sldChg chg="add">
        <pc:chgData name="Jiří Vodička" userId="0015f0f0-69d2-41b3-a191-778292e4ba4b" providerId="ADAL" clId="{BB6046AF-5315-44AE-BC60-12E8BF0D55DF}" dt="2022-09-15T18:14:00.566" v="393"/>
        <pc:sldMkLst>
          <pc:docMk/>
          <pc:sldMk cId="521569891" sldId="279"/>
        </pc:sldMkLst>
      </pc:sldChg>
      <pc:sldChg chg="add">
        <pc:chgData name="Jiří Vodička" userId="0015f0f0-69d2-41b3-a191-778292e4ba4b" providerId="ADAL" clId="{BB6046AF-5315-44AE-BC60-12E8BF0D55DF}" dt="2022-09-15T18:14:00.566" v="393"/>
        <pc:sldMkLst>
          <pc:docMk/>
          <pc:sldMk cId="1329253702" sldId="280"/>
        </pc:sldMkLst>
      </pc:sldChg>
      <pc:sldChg chg="addSp modSp new mod modAnim modNotesTx">
        <pc:chgData name="Jiří Vodička" userId="0015f0f0-69d2-41b3-a191-778292e4ba4b" providerId="ADAL" clId="{BB6046AF-5315-44AE-BC60-12E8BF0D55DF}" dt="2022-09-15T18:31:29.621" v="514" actId="1076"/>
        <pc:sldMkLst>
          <pc:docMk/>
          <pc:sldMk cId="2975204287" sldId="281"/>
        </pc:sldMkLst>
        <pc:spChg chg="mod">
          <ac:chgData name="Jiří Vodička" userId="0015f0f0-69d2-41b3-a191-778292e4ba4b" providerId="ADAL" clId="{BB6046AF-5315-44AE-BC60-12E8BF0D55DF}" dt="2022-09-15T18:30:01.839" v="503" actId="20577"/>
          <ac:spMkLst>
            <pc:docMk/>
            <pc:sldMk cId="2975204287" sldId="281"/>
            <ac:spMk id="2" creationId="{D88387A9-B4C7-42B7-9E19-C5037A990F99}"/>
          </ac:spMkLst>
        </pc:spChg>
        <pc:spChg chg="mod">
          <ac:chgData name="Jiří Vodička" userId="0015f0f0-69d2-41b3-a191-778292e4ba4b" providerId="ADAL" clId="{BB6046AF-5315-44AE-BC60-12E8BF0D55DF}" dt="2022-09-15T18:23:30.824" v="460" actId="20577"/>
          <ac:spMkLst>
            <pc:docMk/>
            <pc:sldMk cId="2975204287" sldId="281"/>
            <ac:spMk id="3" creationId="{8A42868A-B6A5-4144-A0E8-AB69BF6812E5}"/>
          </ac:spMkLst>
        </pc:spChg>
        <pc:spChg chg="add mod modVis">
          <ac:chgData name="Jiří Vodička" userId="0015f0f0-69d2-41b3-a191-778292e4ba4b" providerId="ADAL" clId="{BB6046AF-5315-44AE-BC60-12E8BF0D55DF}" dt="2022-09-15T18:31:00.610" v="512" actId="1076"/>
          <ac:spMkLst>
            <pc:docMk/>
            <pc:sldMk cId="2975204287" sldId="281"/>
            <ac:spMk id="9" creationId="{50EAAB98-588C-49DF-A609-0C11E99066C7}"/>
          </ac:spMkLst>
        </pc:spChg>
        <pc:graphicFrameChg chg="add mod modVis">
          <ac:chgData name="Jiří Vodička" userId="0015f0f0-69d2-41b3-a191-778292e4ba4b" providerId="ADAL" clId="{BB6046AF-5315-44AE-BC60-12E8BF0D55DF}" dt="2022-09-15T18:30:06.209" v="504" actId="14429"/>
          <ac:graphicFrameMkLst>
            <pc:docMk/>
            <pc:sldMk cId="2975204287" sldId="281"/>
            <ac:graphicFrameMk id="4" creationId="{14C69300-67EC-42C0-94D6-5ABF492715DE}"/>
          </ac:graphicFrameMkLst>
        </pc:graphicFrameChg>
        <pc:picChg chg="add mod modVis">
          <ac:chgData name="Jiří Vodička" userId="0015f0f0-69d2-41b3-a191-778292e4ba4b" providerId="ADAL" clId="{BB6046AF-5315-44AE-BC60-12E8BF0D55DF}" dt="2022-09-15T18:30:55.130" v="510" actId="1076"/>
          <ac:picMkLst>
            <pc:docMk/>
            <pc:sldMk cId="2975204287" sldId="281"/>
            <ac:picMk id="6" creationId="{72A6C7C8-FA59-4880-88E4-70310AF321C1}"/>
          </ac:picMkLst>
        </pc:picChg>
        <pc:picChg chg="add mod modVis">
          <ac:chgData name="Jiří Vodička" userId="0015f0f0-69d2-41b3-a191-778292e4ba4b" providerId="ADAL" clId="{BB6046AF-5315-44AE-BC60-12E8BF0D55DF}" dt="2022-09-15T18:31:29.621" v="514" actId="1076"/>
          <ac:picMkLst>
            <pc:docMk/>
            <pc:sldMk cId="2975204287" sldId="281"/>
            <ac:picMk id="8" creationId="{AA37D5F7-162B-4A5A-986A-507C6B2539CF}"/>
          </ac:picMkLst>
        </pc:picChg>
      </pc:sldChg>
      <pc:sldChg chg="addSp delSp modSp new mod ord modAnim modNotesTx">
        <pc:chgData name="Jiří Vodička" userId="0015f0f0-69d2-41b3-a191-778292e4ba4b" providerId="ADAL" clId="{BB6046AF-5315-44AE-BC60-12E8BF0D55DF}" dt="2022-09-15T19:29:08.878" v="1307"/>
        <pc:sldMkLst>
          <pc:docMk/>
          <pc:sldMk cId="385701069" sldId="282"/>
        </pc:sldMkLst>
        <pc:spChg chg="mod">
          <ac:chgData name="Jiří Vodička" userId="0015f0f0-69d2-41b3-a191-778292e4ba4b" providerId="ADAL" clId="{BB6046AF-5315-44AE-BC60-12E8BF0D55DF}" dt="2022-09-15T18:41:06.721" v="520" actId="20577"/>
          <ac:spMkLst>
            <pc:docMk/>
            <pc:sldMk cId="385701069" sldId="282"/>
            <ac:spMk id="2" creationId="{C370187B-E7FA-4D4C-AD3F-6C7C0C39A34F}"/>
          </ac:spMkLst>
        </pc:spChg>
        <pc:spChg chg="mod">
          <ac:chgData name="Jiří Vodička" userId="0015f0f0-69d2-41b3-a191-778292e4ba4b" providerId="ADAL" clId="{BB6046AF-5315-44AE-BC60-12E8BF0D55DF}" dt="2022-09-15T18:56:40.410" v="860" actId="20577"/>
          <ac:spMkLst>
            <pc:docMk/>
            <pc:sldMk cId="385701069" sldId="282"/>
            <ac:spMk id="3" creationId="{D97A08A2-0C22-42E4-BA7D-6B002B8E71D4}"/>
          </ac:spMkLst>
        </pc:spChg>
        <pc:spChg chg="add del mod">
          <ac:chgData name="Jiří Vodička" userId="0015f0f0-69d2-41b3-a191-778292e4ba4b" providerId="ADAL" clId="{BB6046AF-5315-44AE-BC60-12E8BF0D55DF}" dt="2022-09-15T19:29:08.878" v="1307"/>
          <ac:spMkLst>
            <pc:docMk/>
            <pc:sldMk cId="385701069" sldId="282"/>
            <ac:spMk id="8" creationId="{9E5808E9-9008-4B6C-9B2D-BB02008F7522}"/>
          </ac:spMkLst>
        </pc:spChg>
        <pc:spChg chg="add mod">
          <ac:chgData name="Jiří Vodička" userId="0015f0f0-69d2-41b3-a191-778292e4ba4b" providerId="ADAL" clId="{BB6046AF-5315-44AE-BC60-12E8BF0D55DF}" dt="2022-09-15T19:29:04.296" v="1305" actId="20577"/>
          <ac:spMkLst>
            <pc:docMk/>
            <pc:sldMk cId="385701069" sldId="282"/>
            <ac:spMk id="9" creationId="{FB321479-CF27-4319-9F9B-7C18E00FD614}"/>
          </ac:spMkLst>
        </pc:spChg>
        <pc:picChg chg="add mod modVis">
          <ac:chgData name="Jiří Vodička" userId="0015f0f0-69d2-41b3-a191-778292e4ba4b" providerId="ADAL" clId="{BB6046AF-5315-44AE-BC60-12E8BF0D55DF}" dt="2022-09-15T19:27:32.654" v="1231" actId="14430"/>
          <ac:picMkLst>
            <pc:docMk/>
            <pc:sldMk cId="385701069" sldId="282"/>
            <ac:picMk id="5" creationId="{5799813B-6D3B-43AA-860F-65156926FCEA}"/>
          </ac:picMkLst>
        </pc:picChg>
        <pc:picChg chg="add mod modVis">
          <ac:chgData name="Jiří Vodička" userId="0015f0f0-69d2-41b3-a191-778292e4ba4b" providerId="ADAL" clId="{BB6046AF-5315-44AE-BC60-12E8BF0D55DF}" dt="2022-09-15T19:27:32.237" v="1230" actId="14430"/>
          <ac:picMkLst>
            <pc:docMk/>
            <pc:sldMk cId="385701069" sldId="282"/>
            <ac:picMk id="7" creationId="{EFA8F469-75BE-4E88-83F9-B65B6FD58DF2}"/>
          </ac:picMkLst>
        </pc:picChg>
        <pc:picChg chg="add mod modVis">
          <ac:chgData name="Jiří Vodička" userId="0015f0f0-69d2-41b3-a191-778292e4ba4b" providerId="ADAL" clId="{BB6046AF-5315-44AE-BC60-12E8BF0D55DF}" dt="2022-09-15T19:27:31.707" v="1229" actId="14430"/>
          <ac:picMkLst>
            <pc:docMk/>
            <pc:sldMk cId="385701069" sldId="282"/>
            <ac:picMk id="2050" creationId="{4DD33F9D-C7FA-4265-85D9-6A2DED327692}"/>
          </ac:picMkLst>
        </pc:picChg>
      </pc:sldChg>
      <pc:sldChg chg="addSp delSp modSp add mod">
        <pc:chgData name="Jiří Vodička" userId="0015f0f0-69d2-41b3-a191-778292e4ba4b" providerId="ADAL" clId="{BB6046AF-5315-44AE-BC60-12E8BF0D55DF}" dt="2022-09-15T20:28:08.156" v="1998" actId="2711"/>
        <pc:sldMkLst>
          <pc:docMk/>
          <pc:sldMk cId="3049468457" sldId="283"/>
        </pc:sldMkLst>
        <pc:spChg chg="add del mod">
          <ac:chgData name="Jiří Vodička" userId="0015f0f0-69d2-41b3-a191-778292e4ba4b" providerId="ADAL" clId="{BB6046AF-5315-44AE-BC60-12E8BF0D55DF}" dt="2022-09-15T19:08:09.069" v="1064" actId="478"/>
          <ac:spMkLst>
            <pc:docMk/>
            <pc:sldMk cId="3049468457" sldId="283"/>
            <ac:spMk id="5" creationId="{F69CDAF2-FA62-4E0D-8C0D-3CEF1BB1ABD4}"/>
          </ac:spMkLst>
        </pc:spChg>
        <pc:spChg chg="add mod">
          <ac:chgData name="Jiří Vodička" userId="0015f0f0-69d2-41b3-a191-778292e4ba4b" providerId="ADAL" clId="{BB6046AF-5315-44AE-BC60-12E8BF0D55DF}" dt="2022-09-15T20:27:59.383" v="1996" actId="20577"/>
          <ac:spMkLst>
            <pc:docMk/>
            <pc:sldMk cId="3049468457" sldId="283"/>
            <ac:spMk id="7" creationId="{BF939701-42BF-4059-8181-ED3CA5CB036B}"/>
          </ac:spMkLst>
        </pc:spChg>
        <pc:spChg chg="add mod">
          <ac:chgData name="Jiří Vodička" userId="0015f0f0-69d2-41b3-a191-778292e4ba4b" providerId="ADAL" clId="{BB6046AF-5315-44AE-BC60-12E8BF0D55DF}" dt="2022-09-15T20:28:03.845" v="1997" actId="2711"/>
          <ac:spMkLst>
            <pc:docMk/>
            <pc:sldMk cId="3049468457" sldId="283"/>
            <ac:spMk id="8" creationId="{632C5F72-75F0-4905-88C0-F3A215B0877F}"/>
          </ac:spMkLst>
        </pc:spChg>
        <pc:spChg chg="add mod">
          <ac:chgData name="Jiří Vodička" userId="0015f0f0-69d2-41b3-a191-778292e4ba4b" providerId="ADAL" clId="{BB6046AF-5315-44AE-BC60-12E8BF0D55DF}" dt="2022-09-15T20:28:08.156" v="1998" actId="2711"/>
          <ac:spMkLst>
            <pc:docMk/>
            <pc:sldMk cId="3049468457" sldId="283"/>
            <ac:spMk id="9" creationId="{1B8EE65D-0E91-41FF-AF66-A9F1BECFE715}"/>
          </ac:spMkLst>
        </pc:spChg>
        <pc:graphicFrameChg chg="del">
          <ac:chgData name="Jiří Vodička" userId="0015f0f0-69d2-41b3-a191-778292e4ba4b" providerId="ADAL" clId="{BB6046AF-5315-44AE-BC60-12E8BF0D55DF}" dt="2022-09-15T19:08:06.122" v="1063" actId="478"/>
          <ac:graphicFrameMkLst>
            <pc:docMk/>
            <pc:sldMk cId="3049468457" sldId="283"/>
            <ac:graphicFrameMk id="4" creationId="{268403AC-B070-4CF1-B0FB-2A155871C496}"/>
          </ac:graphicFrameMkLst>
        </pc:graphicFrameChg>
        <pc:graphicFrameChg chg="mod">
          <ac:chgData name="Jiří Vodička" userId="0015f0f0-69d2-41b3-a191-778292e4ba4b" providerId="ADAL" clId="{BB6046AF-5315-44AE-BC60-12E8BF0D55DF}" dt="2022-09-15T19:11:11.137" v="1082" actId="1076"/>
          <ac:graphicFrameMkLst>
            <pc:docMk/>
            <pc:sldMk cId="3049468457" sldId="283"/>
            <ac:graphicFrameMk id="6" creationId="{98F6D190-580A-417B-89D7-01D1953793AB}"/>
          </ac:graphicFrameMkLst>
        </pc:graphicFrameChg>
        <pc:cxnChg chg="add mod">
          <ac:chgData name="Jiří Vodička" userId="0015f0f0-69d2-41b3-a191-778292e4ba4b" providerId="ADAL" clId="{BB6046AF-5315-44AE-BC60-12E8BF0D55DF}" dt="2022-09-15T19:13:38.539" v="1114" actId="13822"/>
          <ac:cxnSpMkLst>
            <pc:docMk/>
            <pc:sldMk cId="3049468457" sldId="283"/>
            <ac:cxnSpMk id="11" creationId="{ABDFF920-F2E8-40C3-BDF0-C6E3E2F3B964}"/>
          </ac:cxnSpMkLst>
        </pc:cxnChg>
        <pc:cxnChg chg="add mod">
          <ac:chgData name="Jiří Vodička" userId="0015f0f0-69d2-41b3-a191-778292e4ba4b" providerId="ADAL" clId="{BB6046AF-5315-44AE-BC60-12E8BF0D55DF}" dt="2022-09-15T19:13:44.784" v="1115" actId="108"/>
          <ac:cxnSpMkLst>
            <pc:docMk/>
            <pc:sldMk cId="3049468457" sldId="283"/>
            <ac:cxnSpMk id="13" creationId="{F0256B0A-A7A7-4D92-B03C-FD8A4A2926B8}"/>
          </ac:cxnSpMkLst>
        </pc:cxnChg>
        <pc:cxnChg chg="add mod">
          <ac:chgData name="Jiří Vodička" userId="0015f0f0-69d2-41b3-a191-778292e4ba4b" providerId="ADAL" clId="{BB6046AF-5315-44AE-BC60-12E8BF0D55DF}" dt="2022-09-15T19:14:03.631" v="1117" actId="13822"/>
          <ac:cxnSpMkLst>
            <pc:docMk/>
            <pc:sldMk cId="3049468457" sldId="283"/>
            <ac:cxnSpMk id="15" creationId="{D475F42D-6C01-4DD6-B584-A8932D1D0B28}"/>
          </ac:cxnSpMkLst>
        </pc:cxnChg>
      </pc:sldChg>
      <pc:sldChg chg="modSp add mod modClrScheme chgLayout">
        <pc:chgData name="Jiří Vodička" userId="0015f0f0-69d2-41b3-a191-778292e4ba4b" providerId="ADAL" clId="{BB6046AF-5315-44AE-BC60-12E8BF0D55DF}" dt="2022-09-15T21:27:01.746" v="2949" actId="404"/>
        <pc:sldMkLst>
          <pc:docMk/>
          <pc:sldMk cId="2274877819" sldId="1031"/>
        </pc:sldMkLst>
        <pc:spChg chg="mod">
          <ac:chgData name="Jiří Vodička" userId="0015f0f0-69d2-41b3-a191-778292e4ba4b" providerId="ADAL" clId="{BB6046AF-5315-44AE-BC60-12E8BF0D55DF}" dt="2022-09-15T19:16:50.243" v="1124" actId="2711"/>
          <ac:spMkLst>
            <pc:docMk/>
            <pc:sldMk cId="2274877819" sldId="1031"/>
            <ac:spMk id="9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6:54.205" v="1125" actId="2711"/>
          <ac:spMkLst>
            <pc:docMk/>
            <pc:sldMk cId="2274877819" sldId="1031"/>
            <ac:spMk id="10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7:22.157" v="1135" actId="1076"/>
          <ac:spMkLst>
            <pc:docMk/>
            <pc:sldMk cId="2274877819" sldId="1031"/>
            <ac:spMk id="11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7:02.595" v="1127" actId="2711"/>
          <ac:spMkLst>
            <pc:docMk/>
            <pc:sldMk cId="2274877819" sldId="1031"/>
            <ac:spMk id="12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7:07.817" v="1128" actId="2711"/>
          <ac:spMkLst>
            <pc:docMk/>
            <pc:sldMk cId="2274877819" sldId="1031"/>
            <ac:spMk id="13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0:27:41.489" v="1989" actId="207"/>
          <ac:spMkLst>
            <pc:docMk/>
            <pc:sldMk cId="2274877819" sldId="1031"/>
            <ac:spMk id="14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7:57.142" v="1143" actId="108"/>
          <ac:spMkLst>
            <pc:docMk/>
            <pc:sldMk cId="2274877819" sldId="1031"/>
            <ac:spMk id="15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1:27:01.746" v="2949" actId="404"/>
          <ac:spMkLst>
            <pc:docMk/>
            <pc:sldMk cId="2274877819" sldId="1031"/>
            <ac:spMk id="16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9:19.708" v="1160" actId="13822"/>
          <ac:spMkLst>
            <pc:docMk/>
            <pc:sldMk cId="2274877819" sldId="1031"/>
            <ac:spMk id="17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9:18.324" v="1159" actId="13822"/>
          <ac:spMkLst>
            <pc:docMk/>
            <pc:sldMk cId="2274877819" sldId="1031"/>
            <ac:spMk id="18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7:53.187" v="1141" actId="108"/>
          <ac:spMkLst>
            <pc:docMk/>
            <pc:sldMk cId="2274877819" sldId="1031"/>
            <ac:spMk id="19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7:55.064" v="1142" actId="108"/>
          <ac:spMkLst>
            <pc:docMk/>
            <pc:sldMk cId="2274877819" sldId="1031"/>
            <ac:spMk id="20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7:46.233" v="1139" actId="108"/>
          <ac:spMkLst>
            <pc:docMk/>
            <pc:sldMk cId="2274877819" sldId="1031"/>
            <ac:spMk id="21" creationId="{00000000-0000-0000-0000-000000000000}"/>
          </ac:spMkLst>
        </pc:spChg>
      </pc:sldChg>
      <pc:sldChg chg="modSp add mod modClrScheme chgLayout">
        <pc:chgData name="Jiří Vodička" userId="0015f0f0-69d2-41b3-a191-778292e4ba4b" providerId="ADAL" clId="{BB6046AF-5315-44AE-BC60-12E8BF0D55DF}" dt="2022-09-15T21:27:21.921" v="2953" actId="1076"/>
        <pc:sldMkLst>
          <pc:docMk/>
          <pc:sldMk cId="472464642" sldId="1032"/>
        </pc:sldMkLst>
        <pc:spChg chg="mod">
          <ac:chgData name="Jiří Vodička" userId="0015f0f0-69d2-41b3-a191-778292e4ba4b" providerId="ADAL" clId="{BB6046AF-5315-44AE-BC60-12E8BF0D55DF}" dt="2022-09-15T21:27:21.921" v="2953" actId="1076"/>
          <ac:spMkLst>
            <pc:docMk/>
            <pc:sldMk cId="472464642" sldId="1032"/>
            <ac:spMk id="30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0:27:20.544" v="1985" actId="2711"/>
          <ac:spMkLst>
            <pc:docMk/>
            <pc:sldMk cId="472464642" sldId="1032"/>
            <ac:spMk id="32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0:27:24.529" v="1986" actId="108"/>
          <ac:spMkLst>
            <pc:docMk/>
            <pc:sldMk cId="472464642" sldId="1032"/>
            <ac:spMk id="33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0:27:33.975" v="1988" actId="108"/>
          <ac:spMkLst>
            <pc:docMk/>
            <pc:sldMk cId="472464642" sldId="1032"/>
            <ac:spMk id="34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0:27:29.512" v="1987" actId="108"/>
          <ac:spMkLst>
            <pc:docMk/>
            <pc:sldMk cId="472464642" sldId="1032"/>
            <ac:spMk id="35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8:21.563" v="1147" actId="207"/>
          <ac:spMkLst>
            <pc:docMk/>
            <pc:sldMk cId="472464642" sldId="1032"/>
            <ac:spMk id="36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8:25.375" v="1148" actId="108"/>
          <ac:spMkLst>
            <pc:docMk/>
            <pc:sldMk cId="472464642" sldId="1032"/>
            <ac:spMk id="37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8:27.221" v="1149" actId="108"/>
          <ac:spMkLst>
            <pc:docMk/>
            <pc:sldMk cId="472464642" sldId="1032"/>
            <ac:spMk id="38" creationId="{00000000-0000-0000-0000-000000000000}"/>
          </ac:spMkLst>
        </pc:spChg>
      </pc:sldChg>
      <pc:sldChg chg="modSp add mod modClrScheme chgLayout">
        <pc:chgData name="Jiří Vodička" userId="0015f0f0-69d2-41b3-a191-778292e4ba4b" providerId="ADAL" clId="{BB6046AF-5315-44AE-BC60-12E8BF0D55DF}" dt="2022-09-15T21:27:56.305" v="2954" actId="108"/>
        <pc:sldMkLst>
          <pc:docMk/>
          <pc:sldMk cId="4087397632" sldId="1033"/>
        </pc:sldMkLst>
        <pc:spChg chg="mod">
          <ac:chgData name="Jiří Vodička" userId="0015f0f0-69d2-41b3-a191-778292e4ba4b" providerId="ADAL" clId="{BB6046AF-5315-44AE-BC60-12E8BF0D55DF}" dt="2022-09-15T21:27:56.305" v="2954" actId="108"/>
          <ac:spMkLst>
            <pc:docMk/>
            <pc:sldMk cId="4087397632" sldId="1033"/>
            <ac:spMk id="13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19:19:34.029" v="1162" actId="207"/>
          <ac:spMkLst>
            <pc:docMk/>
            <pc:sldMk cId="4087397632" sldId="1033"/>
            <ac:spMk id="14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0:26:38.061" v="1973" actId="2711"/>
          <ac:spMkLst>
            <pc:docMk/>
            <pc:sldMk cId="4087397632" sldId="1033"/>
            <ac:spMk id="15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0:27:00.147" v="1978" actId="108"/>
          <ac:spMkLst>
            <pc:docMk/>
            <pc:sldMk cId="4087397632" sldId="1033"/>
            <ac:spMk id="16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0:26:50.475" v="1974" actId="108"/>
          <ac:spMkLst>
            <pc:docMk/>
            <pc:sldMk cId="4087397632" sldId="1033"/>
            <ac:spMk id="17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0:27:05.767" v="1980" actId="108"/>
          <ac:spMkLst>
            <pc:docMk/>
            <pc:sldMk cId="4087397632" sldId="1033"/>
            <ac:spMk id="18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0:27:09.356" v="1982" actId="108"/>
          <ac:spMkLst>
            <pc:docMk/>
            <pc:sldMk cId="4087397632" sldId="1033"/>
            <ac:spMk id="19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0:27:12.400" v="1984" actId="108"/>
          <ac:spMkLst>
            <pc:docMk/>
            <pc:sldMk cId="4087397632" sldId="1033"/>
            <ac:spMk id="20" creationId="{00000000-0000-0000-0000-000000000000}"/>
          </ac:spMkLst>
        </pc:spChg>
      </pc:sldChg>
      <pc:sldChg chg="addSp delSp modSp new mod modClrScheme modAnim chgLayout">
        <pc:chgData name="Jiří Vodička" userId="0015f0f0-69d2-41b3-a191-778292e4ba4b" providerId="ADAL" clId="{BB6046AF-5315-44AE-BC60-12E8BF0D55DF}" dt="2022-09-15T20:17:39.733" v="1964"/>
        <pc:sldMkLst>
          <pc:docMk/>
          <pc:sldMk cId="2844953091" sldId="1034"/>
        </pc:sldMkLst>
        <pc:spChg chg="add mod">
          <ac:chgData name="Jiří Vodička" userId="0015f0f0-69d2-41b3-a191-778292e4ba4b" providerId="ADAL" clId="{BB6046AF-5315-44AE-BC60-12E8BF0D55DF}" dt="2022-09-15T19:40:54.243" v="1645" actId="20577"/>
          <ac:spMkLst>
            <pc:docMk/>
            <pc:sldMk cId="2844953091" sldId="1034"/>
            <ac:spMk id="2" creationId="{26B0DD97-8900-4757-82A7-65E775926EE3}"/>
          </ac:spMkLst>
        </pc:spChg>
        <pc:spChg chg="add mod">
          <ac:chgData name="Jiří Vodička" userId="0015f0f0-69d2-41b3-a191-778292e4ba4b" providerId="ADAL" clId="{BB6046AF-5315-44AE-BC60-12E8BF0D55DF}" dt="2022-09-15T20:17:28.603" v="1962" actId="20577"/>
          <ac:spMkLst>
            <pc:docMk/>
            <pc:sldMk cId="2844953091" sldId="1034"/>
            <ac:spMk id="3" creationId="{F07DE5A0-5F4C-47C6-B7EB-1A20AF011960}"/>
          </ac:spMkLst>
        </pc:spChg>
        <pc:spChg chg="add mod">
          <ac:chgData name="Jiří Vodička" userId="0015f0f0-69d2-41b3-a191-778292e4ba4b" providerId="ADAL" clId="{BB6046AF-5315-44AE-BC60-12E8BF0D55DF}" dt="2022-09-15T20:17:04.083" v="1948" actId="571"/>
          <ac:spMkLst>
            <pc:docMk/>
            <pc:sldMk cId="2844953091" sldId="1034"/>
            <ac:spMk id="5" creationId="{0E5F68B2-E735-4DFB-A96F-56D7D47A479A}"/>
          </ac:spMkLst>
        </pc:spChg>
        <pc:picChg chg="add mod">
          <ac:chgData name="Jiří Vodička" userId="0015f0f0-69d2-41b3-a191-778292e4ba4b" providerId="ADAL" clId="{BB6046AF-5315-44AE-BC60-12E8BF0D55DF}" dt="2022-09-15T20:17:04.083" v="1948" actId="571"/>
          <ac:picMkLst>
            <pc:docMk/>
            <pc:sldMk cId="2844953091" sldId="1034"/>
            <ac:picMk id="6" creationId="{F2C59E31-AB7B-49F2-9BCD-95B36054ED2F}"/>
          </ac:picMkLst>
        </pc:picChg>
        <pc:picChg chg="add del mod">
          <ac:chgData name="Jiří Vodička" userId="0015f0f0-69d2-41b3-a191-778292e4ba4b" providerId="ADAL" clId="{BB6046AF-5315-44AE-BC60-12E8BF0D55DF}" dt="2022-09-15T20:17:15.145" v="1959"/>
          <ac:picMkLst>
            <pc:docMk/>
            <pc:sldMk cId="2844953091" sldId="1034"/>
            <ac:picMk id="3074" creationId="{C31365D5-3235-4CA3-A8A2-D53C333FDB5E}"/>
          </ac:picMkLst>
        </pc:picChg>
        <pc:picChg chg="add mod">
          <ac:chgData name="Jiří Vodička" userId="0015f0f0-69d2-41b3-a191-778292e4ba4b" providerId="ADAL" clId="{BB6046AF-5315-44AE-BC60-12E8BF0D55DF}" dt="2022-09-15T20:17:26.631" v="1961" actId="1076"/>
          <ac:picMkLst>
            <pc:docMk/>
            <pc:sldMk cId="2844953091" sldId="1034"/>
            <ac:picMk id="3076" creationId="{C159C021-E95E-4550-9B17-2CE6E930C603}"/>
          </ac:picMkLst>
        </pc:picChg>
      </pc:sldChg>
      <pc:sldChg chg="addSp modSp new mod ord">
        <pc:chgData name="Jiří Vodička" userId="0015f0f0-69d2-41b3-a191-778292e4ba4b" providerId="ADAL" clId="{BB6046AF-5315-44AE-BC60-12E8BF0D55DF}" dt="2022-09-15T19:35:50.601" v="1629" actId="14100"/>
        <pc:sldMkLst>
          <pc:docMk/>
          <pc:sldMk cId="4013679964" sldId="1035"/>
        </pc:sldMkLst>
        <pc:spChg chg="mod">
          <ac:chgData name="Jiří Vodička" userId="0015f0f0-69d2-41b3-a191-778292e4ba4b" providerId="ADAL" clId="{BB6046AF-5315-44AE-BC60-12E8BF0D55DF}" dt="2022-09-15T19:20:54.360" v="1226" actId="20577"/>
          <ac:spMkLst>
            <pc:docMk/>
            <pc:sldMk cId="4013679964" sldId="1035"/>
            <ac:spMk id="2" creationId="{A2E6A442-48B6-4889-BE51-3B7A983063E4}"/>
          </ac:spMkLst>
        </pc:spChg>
        <pc:spChg chg="mod">
          <ac:chgData name="Jiří Vodička" userId="0015f0f0-69d2-41b3-a191-778292e4ba4b" providerId="ADAL" clId="{BB6046AF-5315-44AE-BC60-12E8BF0D55DF}" dt="2022-09-15T19:32:32.751" v="1601" actId="20577"/>
          <ac:spMkLst>
            <pc:docMk/>
            <pc:sldMk cId="4013679964" sldId="1035"/>
            <ac:spMk id="3" creationId="{05161B22-C1DB-47D7-8BBA-2702E53738BE}"/>
          </ac:spMkLst>
        </pc:spChg>
        <pc:picChg chg="add mod">
          <ac:chgData name="Jiří Vodička" userId="0015f0f0-69d2-41b3-a191-778292e4ba4b" providerId="ADAL" clId="{BB6046AF-5315-44AE-BC60-12E8BF0D55DF}" dt="2022-09-15T19:35:50.601" v="1629" actId="14100"/>
          <ac:picMkLst>
            <pc:docMk/>
            <pc:sldMk cId="4013679964" sldId="1035"/>
            <ac:picMk id="5" creationId="{7E81D557-7A17-486E-B3A3-DF894E0EB6AC}"/>
          </ac:picMkLst>
        </pc:picChg>
      </pc:sldChg>
      <pc:sldChg chg="modSp new mod">
        <pc:chgData name="Jiří Vodička" userId="0015f0f0-69d2-41b3-a191-778292e4ba4b" providerId="ADAL" clId="{BB6046AF-5315-44AE-BC60-12E8BF0D55DF}" dt="2022-09-15T19:35:58.694" v="1631" actId="14100"/>
        <pc:sldMkLst>
          <pc:docMk/>
          <pc:sldMk cId="623952666" sldId="1036"/>
        </pc:sldMkLst>
        <pc:spChg chg="mod">
          <ac:chgData name="Jiří Vodička" userId="0015f0f0-69d2-41b3-a191-778292e4ba4b" providerId="ADAL" clId="{BB6046AF-5315-44AE-BC60-12E8BF0D55DF}" dt="2022-09-15T19:32:58.103" v="1603"/>
          <ac:spMkLst>
            <pc:docMk/>
            <pc:sldMk cId="623952666" sldId="1036"/>
            <ac:spMk id="2" creationId="{CFDDD424-2306-4B32-92AF-B00EC481244C}"/>
          </ac:spMkLst>
        </pc:spChg>
        <pc:spChg chg="mod">
          <ac:chgData name="Jiří Vodička" userId="0015f0f0-69d2-41b3-a191-778292e4ba4b" providerId="ADAL" clId="{BB6046AF-5315-44AE-BC60-12E8BF0D55DF}" dt="2022-09-15T19:35:58.694" v="1631" actId="14100"/>
          <ac:spMkLst>
            <pc:docMk/>
            <pc:sldMk cId="623952666" sldId="1036"/>
            <ac:spMk id="3" creationId="{0841CE2D-C37A-47F1-B054-DF4CEE3DE129}"/>
          </ac:spMkLst>
        </pc:spChg>
      </pc:sldChg>
      <pc:sldChg chg="addSp modSp new mod modAnim">
        <pc:chgData name="Jiří Vodička" userId="0015f0f0-69d2-41b3-a191-778292e4ba4b" providerId="ADAL" clId="{BB6046AF-5315-44AE-BC60-12E8BF0D55DF}" dt="2022-09-15T21:16:06.335" v="2926"/>
        <pc:sldMkLst>
          <pc:docMk/>
          <pc:sldMk cId="2823743083" sldId="1037"/>
        </pc:sldMkLst>
        <pc:spChg chg="mod">
          <ac:chgData name="Jiří Vodička" userId="0015f0f0-69d2-41b3-a191-778292e4ba4b" providerId="ADAL" clId="{BB6046AF-5315-44AE-BC60-12E8BF0D55DF}" dt="2022-09-15T20:25:09.019" v="1972" actId="20577"/>
          <ac:spMkLst>
            <pc:docMk/>
            <pc:sldMk cId="2823743083" sldId="1037"/>
            <ac:spMk id="2" creationId="{6C4CC722-1127-4D7B-B0CD-2C5A12FFA17D}"/>
          </ac:spMkLst>
        </pc:spChg>
        <pc:spChg chg="mod">
          <ac:chgData name="Jiří Vodička" userId="0015f0f0-69d2-41b3-a191-778292e4ba4b" providerId="ADAL" clId="{BB6046AF-5315-44AE-BC60-12E8BF0D55DF}" dt="2022-09-15T21:14:10.214" v="2913" actId="14100"/>
          <ac:spMkLst>
            <pc:docMk/>
            <pc:sldMk cId="2823743083" sldId="1037"/>
            <ac:spMk id="3" creationId="{D6DDB272-7F6D-48A5-9BA1-571494A64E1E}"/>
          </ac:spMkLst>
        </pc:spChg>
        <pc:picChg chg="add mod ord modVis">
          <ac:chgData name="Jiří Vodička" userId="0015f0f0-69d2-41b3-a191-778292e4ba4b" providerId="ADAL" clId="{BB6046AF-5315-44AE-BC60-12E8BF0D55DF}" dt="2022-09-15T21:15:14.256" v="2921" actId="14429"/>
          <ac:picMkLst>
            <pc:docMk/>
            <pc:sldMk cId="2823743083" sldId="1037"/>
            <ac:picMk id="5" creationId="{4B3202DE-DEA0-4891-8F19-8057A3C174E9}"/>
          </ac:picMkLst>
        </pc:picChg>
        <pc:picChg chg="add mod ord modVis">
          <ac:chgData name="Jiří Vodička" userId="0015f0f0-69d2-41b3-a191-778292e4ba4b" providerId="ADAL" clId="{BB6046AF-5315-44AE-BC60-12E8BF0D55DF}" dt="2022-09-15T21:15:19.372" v="2924" actId="13244"/>
          <ac:picMkLst>
            <pc:docMk/>
            <pc:sldMk cId="2823743083" sldId="1037"/>
            <ac:picMk id="7" creationId="{BC2B005C-D8E9-4570-B639-D5FC9112C3DA}"/>
          </ac:picMkLst>
        </pc:picChg>
        <pc:picChg chg="add mod modVis">
          <ac:chgData name="Jiří Vodička" userId="0015f0f0-69d2-41b3-a191-778292e4ba4b" providerId="ADAL" clId="{BB6046AF-5315-44AE-BC60-12E8BF0D55DF}" dt="2022-09-15T21:15:16.226" v="2923" actId="14429"/>
          <ac:picMkLst>
            <pc:docMk/>
            <pc:sldMk cId="2823743083" sldId="1037"/>
            <ac:picMk id="9" creationId="{11737171-DD98-405E-9AC3-C3AE15A47E30}"/>
          </ac:picMkLst>
        </pc:picChg>
        <pc:picChg chg="add mod modVis">
          <ac:chgData name="Jiří Vodička" userId="0015f0f0-69d2-41b3-a191-778292e4ba4b" providerId="ADAL" clId="{BB6046AF-5315-44AE-BC60-12E8BF0D55DF}" dt="2022-09-15T21:14:20.273" v="2917" actId="14429"/>
          <ac:picMkLst>
            <pc:docMk/>
            <pc:sldMk cId="2823743083" sldId="1037"/>
            <ac:picMk id="4098" creationId="{A9D2113F-2638-4988-91EE-A9F9FA5F5929}"/>
          </ac:picMkLst>
        </pc:picChg>
      </pc:sldChg>
      <pc:sldChg chg="addSp delSp modSp del mod modClrScheme chgLayout">
        <pc:chgData name="Jiří Vodička" userId="0015f0f0-69d2-41b3-a191-778292e4ba4b" providerId="ADAL" clId="{BB6046AF-5315-44AE-BC60-12E8BF0D55DF}" dt="2022-09-15T20:28:54.826" v="2005" actId="47"/>
        <pc:sldMkLst>
          <pc:docMk/>
          <pc:sldMk cId="1909490496" sldId="1113"/>
        </pc:sldMkLst>
        <pc:spChg chg="add del mod ord">
          <ac:chgData name="Jiří Vodička" userId="0015f0f0-69d2-41b3-a191-778292e4ba4b" providerId="ADAL" clId="{BB6046AF-5315-44AE-BC60-12E8BF0D55DF}" dt="2022-09-15T20:28:26.399" v="2000" actId="700"/>
          <ac:spMkLst>
            <pc:docMk/>
            <pc:sldMk cId="1909490496" sldId="1113"/>
            <ac:spMk id="2" creationId="{E74C92A5-FD1A-4EB9-BAAA-38DC7883ABC9}"/>
          </ac:spMkLst>
        </pc:spChg>
        <pc:spChg chg="add del mod ord">
          <ac:chgData name="Jiří Vodička" userId="0015f0f0-69d2-41b3-a191-778292e4ba4b" providerId="ADAL" clId="{BB6046AF-5315-44AE-BC60-12E8BF0D55DF}" dt="2022-09-15T20:28:26.399" v="2000" actId="700"/>
          <ac:spMkLst>
            <pc:docMk/>
            <pc:sldMk cId="1909490496" sldId="1113"/>
            <ac:spMk id="3" creationId="{C23F2FB2-F69A-4E6A-8C8A-AA205DAC2860}"/>
          </ac:spMkLst>
        </pc:spChg>
        <pc:spChg chg="add mod ord">
          <ac:chgData name="Jiří Vodička" userId="0015f0f0-69d2-41b3-a191-778292e4ba4b" providerId="ADAL" clId="{BB6046AF-5315-44AE-BC60-12E8BF0D55DF}" dt="2022-09-15T20:28:34.399" v="2001" actId="700"/>
          <ac:spMkLst>
            <pc:docMk/>
            <pc:sldMk cId="1909490496" sldId="1113"/>
            <ac:spMk id="6" creationId="{82BEE4AF-CD89-4F6E-B18A-D0F5310B685E}"/>
          </ac:spMkLst>
        </pc:spChg>
        <pc:spChg chg="add mod ord">
          <ac:chgData name="Jiří Vodička" userId="0015f0f0-69d2-41b3-a191-778292e4ba4b" providerId="ADAL" clId="{BB6046AF-5315-44AE-BC60-12E8BF0D55DF}" dt="2022-09-15T20:28:34.399" v="2001" actId="700"/>
          <ac:spMkLst>
            <pc:docMk/>
            <pc:sldMk cId="1909490496" sldId="1113"/>
            <ac:spMk id="7" creationId="{4B0ABDDE-05EC-4ADA-8BD4-D553CEFD6E90}"/>
          </ac:spMkLst>
        </pc:spChg>
      </pc:sldChg>
      <pc:sldChg chg="addSp delSp modSp add del mod modClrScheme chgLayout">
        <pc:chgData name="Jiří Vodička" userId="0015f0f0-69d2-41b3-a191-778292e4ba4b" providerId="ADAL" clId="{BB6046AF-5315-44AE-BC60-12E8BF0D55DF}" dt="2022-09-15T20:34:57.998" v="2104" actId="47"/>
        <pc:sldMkLst>
          <pc:docMk/>
          <pc:sldMk cId="3185230767" sldId="1114"/>
        </pc:sldMkLst>
        <pc:spChg chg="add del mod ord">
          <ac:chgData name="Jiří Vodička" userId="0015f0f0-69d2-41b3-a191-778292e4ba4b" providerId="ADAL" clId="{BB6046AF-5315-44AE-BC60-12E8BF0D55DF}" dt="2022-09-15T20:29:06.288" v="2008" actId="478"/>
          <ac:spMkLst>
            <pc:docMk/>
            <pc:sldMk cId="3185230767" sldId="1114"/>
            <ac:spMk id="2" creationId="{52949EF0-B5DC-48ED-9C55-27194D88C6CB}"/>
          </ac:spMkLst>
        </pc:spChg>
        <pc:spChg chg="add del mod ord">
          <ac:chgData name="Jiří Vodička" userId="0015f0f0-69d2-41b3-a191-778292e4ba4b" providerId="ADAL" clId="{BB6046AF-5315-44AE-BC60-12E8BF0D55DF}" dt="2022-09-15T20:29:09.238" v="2009" actId="478"/>
          <ac:spMkLst>
            <pc:docMk/>
            <pc:sldMk cId="3185230767" sldId="1114"/>
            <ac:spMk id="3" creationId="{2A898548-AB13-4334-80FD-7F7FA38D9839}"/>
          </ac:spMkLst>
        </pc:spChg>
        <pc:spChg chg="del">
          <ac:chgData name="Jiří Vodička" userId="0015f0f0-69d2-41b3-a191-778292e4ba4b" providerId="ADAL" clId="{BB6046AF-5315-44AE-BC60-12E8BF0D55DF}" dt="2022-09-15T20:29:05.069" v="2007" actId="478"/>
          <ac:spMkLst>
            <pc:docMk/>
            <pc:sldMk cId="3185230767" sldId="1114"/>
            <ac:spMk id="4" creationId="{00000000-0000-0000-0000-000000000000}"/>
          </ac:spMkLst>
        </pc:spChg>
        <pc:spChg chg="mod">
          <ac:chgData name="Jiří Vodička" userId="0015f0f0-69d2-41b3-a191-778292e4ba4b" providerId="ADAL" clId="{BB6046AF-5315-44AE-BC60-12E8BF0D55DF}" dt="2022-09-15T20:29:32.863" v="2012" actId="27636"/>
          <ac:spMkLst>
            <pc:docMk/>
            <pc:sldMk cId="3185230767" sldId="1114"/>
            <ac:spMk id="5" creationId="{00000000-0000-0000-0000-000000000000}"/>
          </ac:spMkLst>
        </pc:spChg>
      </pc:sldChg>
      <pc:sldChg chg="addSp modSp new mod">
        <pc:chgData name="Jiří Vodička" userId="0015f0f0-69d2-41b3-a191-778292e4ba4b" providerId="ADAL" clId="{BB6046AF-5315-44AE-BC60-12E8BF0D55DF}" dt="2022-09-15T20:34:51.472" v="2103" actId="1076"/>
        <pc:sldMkLst>
          <pc:docMk/>
          <pc:sldMk cId="4127394933" sldId="1115"/>
        </pc:sldMkLst>
        <pc:spChg chg="mod">
          <ac:chgData name="Jiří Vodička" userId="0015f0f0-69d2-41b3-a191-778292e4ba4b" providerId="ADAL" clId="{BB6046AF-5315-44AE-BC60-12E8BF0D55DF}" dt="2022-09-15T20:29:00.810" v="2006"/>
          <ac:spMkLst>
            <pc:docMk/>
            <pc:sldMk cId="4127394933" sldId="1115"/>
            <ac:spMk id="2" creationId="{5DD4B486-C975-471C-92AA-7066BC47295B}"/>
          </ac:spMkLst>
        </pc:spChg>
        <pc:spChg chg="mod">
          <ac:chgData name="Jiří Vodička" userId="0015f0f0-69d2-41b3-a191-778292e4ba4b" providerId="ADAL" clId="{BB6046AF-5315-44AE-BC60-12E8BF0D55DF}" dt="2022-09-15T20:33:26.957" v="2087" actId="14100"/>
          <ac:spMkLst>
            <pc:docMk/>
            <pc:sldMk cId="4127394933" sldId="1115"/>
            <ac:spMk id="3" creationId="{3A8DF92C-B22C-4899-B262-C7E62F3B2E99}"/>
          </ac:spMkLst>
        </pc:spChg>
        <pc:spChg chg="add mod">
          <ac:chgData name="Jiří Vodička" userId="0015f0f0-69d2-41b3-a191-778292e4ba4b" providerId="ADAL" clId="{BB6046AF-5315-44AE-BC60-12E8BF0D55DF}" dt="2022-09-15T20:34:51.472" v="2103" actId="1076"/>
          <ac:spMkLst>
            <pc:docMk/>
            <pc:sldMk cId="4127394933" sldId="1115"/>
            <ac:spMk id="4" creationId="{435D49FE-7781-4278-A8AF-83D77E3CD783}"/>
          </ac:spMkLst>
        </pc:spChg>
      </pc:sldChg>
      <pc:sldChg chg="addSp modSp new mod modNotesTx">
        <pc:chgData name="Jiří Vodička" userId="0015f0f0-69d2-41b3-a191-778292e4ba4b" providerId="ADAL" clId="{BB6046AF-5315-44AE-BC60-12E8BF0D55DF}" dt="2022-09-15T20:53:20.776" v="2769"/>
        <pc:sldMkLst>
          <pc:docMk/>
          <pc:sldMk cId="2034170097" sldId="1116"/>
        </pc:sldMkLst>
        <pc:spChg chg="mod">
          <ac:chgData name="Jiří Vodička" userId="0015f0f0-69d2-41b3-a191-778292e4ba4b" providerId="ADAL" clId="{BB6046AF-5315-44AE-BC60-12E8BF0D55DF}" dt="2022-09-15T20:39:01.754" v="2271"/>
          <ac:spMkLst>
            <pc:docMk/>
            <pc:sldMk cId="2034170097" sldId="1116"/>
            <ac:spMk id="2" creationId="{D07F4EC9-B408-4941-B8F3-060ED2A33D14}"/>
          </ac:spMkLst>
        </pc:spChg>
        <pc:spChg chg="mod">
          <ac:chgData name="Jiří Vodička" userId="0015f0f0-69d2-41b3-a191-778292e4ba4b" providerId="ADAL" clId="{BB6046AF-5315-44AE-BC60-12E8BF0D55DF}" dt="2022-09-15T20:52:11.764" v="2716" actId="20577"/>
          <ac:spMkLst>
            <pc:docMk/>
            <pc:sldMk cId="2034170097" sldId="1116"/>
            <ac:spMk id="3" creationId="{E01C58E6-D2F1-45DC-8FC3-137732FBD25C}"/>
          </ac:spMkLst>
        </pc:spChg>
        <pc:picChg chg="add mod">
          <ac:chgData name="Jiří Vodička" userId="0015f0f0-69d2-41b3-a191-778292e4ba4b" providerId="ADAL" clId="{BB6046AF-5315-44AE-BC60-12E8BF0D55DF}" dt="2022-09-15T20:45:17.157" v="2530" actId="1076"/>
          <ac:picMkLst>
            <pc:docMk/>
            <pc:sldMk cId="2034170097" sldId="1116"/>
            <ac:picMk id="5" creationId="{73096375-B11C-437A-B8A1-16EB55CC3DDB}"/>
          </ac:picMkLst>
        </pc:picChg>
      </pc:sldChg>
      <pc:sldChg chg="addSp delSp modSp new mod ord">
        <pc:chgData name="Jiří Vodička" userId="0015f0f0-69d2-41b3-a191-778292e4ba4b" providerId="ADAL" clId="{BB6046AF-5315-44AE-BC60-12E8BF0D55DF}" dt="2022-09-15T20:57:17.907" v="2807" actId="14100"/>
        <pc:sldMkLst>
          <pc:docMk/>
          <pc:sldMk cId="71076432" sldId="1117"/>
        </pc:sldMkLst>
        <pc:spChg chg="del mod">
          <ac:chgData name="Jiří Vodička" userId="0015f0f0-69d2-41b3-a191-778292e4ba4b" providerId="ADAL" clId="{BB6046AF-5315-44AE-BC60-12E8BF0D55DF}" dt="2022-09-15T20:56:04.333" v="2796" actId="478"/>
          <ac:spMkLst>
            <pc:docMk/>
            <pc:sldMk cId="71076432" sldId="1117"/>
            <ac:spMk id="2" creationId="{6AEF6155-6FDF-46DA-A18C-CDC2279044B8}"/>
          </ac:spMkLst>
        </pc:spChg>
        <pc:spChg chg="del mod">
          <ac:chgData name="Jiří Vodička" userId="0015f0f0-69d2-41b3-a191-778292e4ba4b" providerId="ADAL" clId="{BB6046AF-5315-44AE-BC60-12E8BF0D55DF}" dt="2022-09-15T20:56:02.181" v="2794" actId="478"/>
          <ac:spMkLst>
            <pc:docMk/>
            <pc:sldMk cId="71076432" sldId="1117"/>
            <ac:spMk id="3" creationId="{9A36D200-AEB1-427D-91AF-18A05E76AE9A}"/>
          </ac:spMkLst>
        </pc:spChg>
        <pc:picChg chg="add mod">
          <ac:chgData name="Jiří Vodička" userId="0015f0f0-69d2-41b3-a191-778292e4ba4b" providerId="ADAL" clId="{BB6046AF-5315-44AE-BC60-12E8BF0D55DF}" dt="2022-09-15T20:56:16.061" v="2800" actId="14100"/>
          <ac:picMkLst>
            <pc:docMk/>
            <pc:sldMk cId="71076432" sldId="1117"/>
            <ac:picMk id="5" creationId="{8DE4EF09-57E5-411F-B0F3-522DFFE36515}"/>
          </ac:picMkLst>
        </pc:picChg>
        <pc:cxnChg chg="add mod">
          <ac:chgData name="Jiří Vodička" userId="0015f0f0-69d2-41b3-a191-778292e4ba4b" providerId="ADAL" clId="{BB6046AF-5315-44AE-BC60-12E8BF0D55DF}" dt="2022-09-15T20:57:05.653" v="2804" actId="1076"/>
          <ac:cxnSpMkLst>
            <pc:docMk/>
            <pc:sldMk cId="71076432" sldId="1117"/>
            <ac:cxnSpMk id="7" creationId="{81115E66-15ED-4AEF-AE9D-25561B4064E0}"/>
          </ac:cxnSpMkLst>
        </pc:cxnChg>
        <pc:cxnChg chg="add mod">
          <ac:chgData name="Jiří Vodička" userId="0015f0f0-69d2-41b3-a191-778292e4ba4b" providerId="ADAL" clId="{BB6046AF-5315-44AE-BC60-12E8BF0D55DF}" dt="2022-09-15T20:57:17.907" v="2807" actId="14100"/>
          <ac:cxnSpMkLst>
            <pc:docMk/>
            <pc:sldMk cId="71076432" sldId="1117"/>
            <ac:cxnSpMk id="8" creationId="{06C31ED6-9B4A-4B32-B6D0-9812C96476C0}"/>
          </ac:cxnSpMkLst>
        </pc:cxnChg>
      </pc:sldChg>
      <pc:sldChg chg="modSp new mod modNotesTx">
        <pc:chgData name="Jiří Vodička" userId="0015f0f0-69d2-41b3-a191-778292e4ba4b" providerId="ADAL" clId="{BB6046AF-5315-44AE-BC60-12E8BF0D55DF}" dt="2022-09-15T21:25:45.887" v="2932"/>
        <pc:sldMkLst>
          <pc:docMk/>
          <pc:sldMk cId="1767389609" sldId="1118"/>
        </pc:sldMkLst>
        <pc:spChg chg="mod">
          <ac:chgData name="Jiří Vodička" userId="0015f0f0-69d2-41b3-a191-778292e4ba4b" providerId="ADAL" clId="{BB6046AF-5315-44AE-BC60-12E8BF0D55DF}" dt="2022-09-15T21:25:45.887" v="2932"/>
          <ac:spMkLst>
            <pc:docMk/>
            <pc:sldMk cId="1767389609" sldId="1118"/>
            <ac:spMk id="2" creationId="{DE1F6653-C86B-4A9E-AF69-83775C9E1CC8}"/>
          </ac:spMkLst>
        </pc:spChg>
        <pc:spChg chg="mod">
          <ac:chgData name="Jiří Vodička" userId="0015f0f0-69d2-41b3-a191-778292e4ba4b" providerId="ADAL" clId="{BB6046AF-5315-44AE-BC60-12E8BF0D55DF}" dt="2022-09-15T20:53:41.840" v="2773" actId="1076"/>
          <ac:spMkLst>
            <pc:docMk/>
            <pc:sldMk cId="1767389609" sldId="1118"/>
            <ac:spMk id="3" creationId="{16D35228-7ACE-4F0A-9AA0-5E1ACEAF3121}"/>
          </ac:spMkLst>
        </pc:spChg>
      </pc:sldChg>
      <pc:sldChg chg="addSp delSp modSp new mod">
        <pc:chgData name="Jiří Vodička" userId="0015f0f0-69d2-41b3-a191-778292e4ba4b" providerId="ADAL" clId="{BB6046AF-5315-44AE-BC60-12E8BF0D55DF}" dt="2022-09-15T21:39:23.416" v="3292" actId="478"/>
        <pc:sldMkLst>
          <pc:docMk/>
          <pc:sldMk cId="3523903277" sldId="1119"/>
        </pc:sldMkLst>
        <pc:spChg chg="mod">
          <ac:chgData name="Jiří Vodička" userId="0015f0f0-69d2-41b3-a191-778292e4ba4b" providerId="ADAL" clId="{BB6046AF-5315-44AE-BC60-12E8BF0D55DF}" dt="2022-09-15T21:26:07.111" v="2945" actId="20577"/>
          <ac:spMkLst>
            <pc:docMk/>
            <pc:sldMk cId="3523903277" sldId="1119"/>
            <ac:spMk id="2" creationId="{8E67D228-3196-4835-9C59-3D93FD49D9B9}"/>
          </ac:spMkLst>
        </pc:spChg>
        <pc:spChg chg="mod">
          <ac:chgData name="Jiří Vodička" userId="0015f0f0-69d2-41b3-a191-778292e4ba4b" providerId="ADAL" clId="{BB6046AF-5315-44AE-BC60-12E8BF0D55DF}" dt="2022-09-15T21:37:38.100" v="3284" actId="948"/>
          <ac:spMkLst>
            <pc:docMk/>
            <pc:sldMk cId="3523903277" sldId="1119"/>
            <ac:spMk id="3" creationId="{A82A3B51-E8B7-439C-A414-BEC3AC4977AC}"/>
          </ac:spMkLst>
        </pc:spChg>
        <pc:picChg chg="add del mod">
          <ac:chgData name="Jiří Vodička" userId="0015f0f0-69d2-41b3-a191-778292e4ba4b" providerId="ADAL" clId="{BB6046AF-5315-44AE-BC60-12E8BF0D55DF}" dt="2022-09-15T21:39:23.416" v="3292" actId="478"/>
          <ac:picMkLst>
            <pc:docMk/>
            <pc:sldMk cId="3523903277" sldId="1119"/>
            <ac:picMk id="5" creationId="{710AD646-B094-480F-A024-7DA97C24BA0D}"/>
          </ac:picMkLst>
        </pc:picChg>
      </pc:sldChg>
      <pc:sldChg chg="addSp delSp modSp new mod modClrScheme chgLayout">
        <pc:chgData name="Jiří Vodička" userId="0015f0f0-69d2-41b3-a191-778292e4ba4b" providerId="ADAL" clId="{BB6046AF-5315-44AE-BC60-12E8BF0D55DF}" dt="2022-09-15T21:34:11.056" v="3046" actId="207"/>
        <pc:sldMkLst>
          <pc:docMk/>
          <pc:sldMk cId="2470493226" sldId="1120"/>
        </pc:sldMkLst>
        <pc:spChg chg="add mod">
          <ac:chgData name="Jiří Vodička" userId="0015f0f0-69d2-41b3-a191-778292e4ba4b" providerId="ADAL" clId="{BB6046AF-5315-44AE-BC60-12E8BF0D55DF}" dt="2022-09-15T21:32:16.717" v="3038" actId="1076"/>
          <ac:spMkLst>
            <pc:docMk/>
            <pc:sldMk cId="2470493226" sldId="1120"/>
            <ac:spMk id="2" creationId="{8C75DC6D-59BE-4398-8BBB-6E15425245FC}"/>
          </ac:spMkLst>
        </pc:spChg>
        <pc:spChg chg="add del mod">
          <ac:chgData name="Jiří Vodička" userId="0015f0f0-69d2-41b3-a191-778292e4ba4b" providerId="ADAL" clId="{BB6046AF-5315-44AE-BC60-12E8BF0D55DF}" dt="2022-09-15T21:28:27.346" v="2974" actId="1032"/>
          <ac:spMkLst>
            <pc:docMk/>
            <pc:sldMk cId="2470493226" sldId="1120"/>
            <ac:spMk id="3" creationId="{C92CD8A6-4766-4627-B061-F84CF88D2C61}"/>
          </ac:spMkLst>
        </pc:spChg>
        <pc:graphicFrameChg chg="add mod modGraphic">
          <ac:chgData name="Jiří Vodička" userId="0015f0f0-69d2-41b3-a191-778292e4ba4b" providerId="ADAL" clId="{BB6046AF-5315-44AE-BC60-12E8BF0D55DF}" dt="2022-09-15T21:30:03.312" v="3029" actId="13782"/>
          <ac:graphicFrameMkLst>
            <pc:docMk/>
            <pc:sldMk cId="2470493226" sldId="1120"/>
            <ac:graphicFrameMk id="4" creationId="{3B1458FF-8B4A-408C-AC78-D30E8F9ECB3B}"/>
          </ac:graphicFrameMkLst>
        </pc:graphicFrameChg>
        <pc:graphicFrameChg chg="add mod modGraphic">
          <ac:chgData name="Jiří Vodička" userId="0015f0f0-69d2-41b3-a191-778292e4ba4b" providerId="ADAL" clId="{BB6046AF-5315-44AE-BC60-12E8BF0D55DF}" dt="2022-09-15T21:34:11.056" v="3046" actId="207"/>
          <ac:graphicFrameMkLst>
            <pc:docMk/>
            <pc:sldMk cId="2470493226" sldId="1120"/>
            <ac:graphicFrameMk id="7" creationId="{BA9BCAD0-6A91-47A5-A934-F5BF7AC2FCCE}"/>
          </ac:graphicFrameMkLst>
        </pc:graphicFrameChg>
        <pc:cxnChg chg="add del mod">
          <ac:chgData name="Jiří Vodička" userId="0015f0f0-69d2-41b3-a191-778292e4ba4b" providerId="ADAL" clId="{BB6046AF-5315-44AE-BC60-12E8BF0D55DF}" dt="2022-09-15T21:31:21.822" v="3031" actId="478"/>
          <ac:cxnSpMkLst>
            <pc:docMk/>
            <pc:sldMk cId="2470493226" sldId="1120"/>
            <ac:cxnSpMk id="6" creationId="{CC4036EE-084E-41F6-9567-D83D87ECDA9E}"/>
          </ac:cxnSpMkLst>
        </pc:cxnChg>
      </pc:sldChg>
      <pc:sldChg chg="add del">
        <pc:chgData name="Jiří Vodička" userId="0015f0f0-69d2-41b3-a191-778292e4ba4b" providerId="ADAL" clId="{BB6046AF-5315-44AE-BC60-12E8BF0D55DF}" dt="2022-09-15T21:41:16.971" v="3298" actId="47"/>
        <pc:sldMkLst>
          <pc:docMk/>
          <pc:sldMk cId="3778502511" sldId="1121"/>
        </pc:sldMkLst>
      </pc:sldChg>
      <pc:sldChg chg="modSp new del mod ord">
        <pc:chgData name="Jiří Vodička" userId="0015f0f0-69d2-41b3-a191-778292e4ba4b" providerId="ADAL" clId="{BB6046AF-5315-44AE-BC60-12E8BF0D55DF}" dt="2022-09-15T22:03:03.748" v="3777" actId="47"/>
        <pc:sldMkLst>
          <pc:docMk/>
          <pc:sldMk cId="2905789342" sldId="1122"/>
        </pc:sldMkLst>
        <pc:spChg chg="mod">
          <ac:chgData name="Jiří Vodička" userId="0015f0f0-69d2-41b3-a191-778292e4ba4b" providerId="ADAL" clId="{BB6046AF-5315-44AE-BC60-12E8BF0D55DF}" dt="2022-09-15T21:40:41.413" v="3296"/>
          <ac:spMkLst>
            <pc:docMk/>
            <pc:sldMk cId="2905789342" sldId="1122"/>
            <ac:spMk id="2" creationId="{4991FAAF-D5F0-4D96-A978-B1E9CC4FD3D1}"/>
          </ac:spMkLst>
        </pc:spChg>
        <pc:spChg chg="mod">
          <ac:chgData name="Jiří Vodička" userId="0015f0f0-69d2-41b3-a191-778292e4ba4b" providerId="ADAL" clId="{BB6046AF-5315-44AE-BC60-12E8BF0D55DF}" dt="2022-09-15T21:40:35.290" v="3295"/>
          <ac:spMkLst>
            <pc:docMk/>
            <pc:sldMk cId="2905789342" sldId="1122"/>
            <ac:spMk id="3" creationId="{E999CB65-F486-4C10-8764-4BA49FB26BA7}"/>
          </ac:spMkLst>
        </pc:spChg>
      </pc:sldChg>
      <pc:sldChg chg="modSp new mod">
        <pc:chgData name="Jiří Vodička" userId="0015f0f0-69d2-41b3-a191-778292e4ba4b" providerId="ADAL" clId="{BB6046AF-5315-44AE-BC60-12E8BF0D55DF}" dt="2022-09-15T21:49:56.262" v="3512" actId="404"/>
        <pc:sldMkLst>
          <pc:docMk/>
          <pc:sldMk cId="1388494305" sldId="1123"/>
        </pc:sldMkLst>
        <pc:spChg chg="mod">
          <ac:chgData name="Jiří Vodička" userId="0015f0f0-69d2-41b3-a191-778292e4ba4b" providerId="ADAL" clId="{BB6046AF-5315-44AE-BC60-12E8BF0D55DF}" dt="2022-09-15T21:41:23.608" v="3299"/>
          <ac:spMkLst>
            <pc:docMk/>
            <pc:sldMk cId="1388494305" sldId="1123"/>
            <ac:spMk id="2" creationId="{57C055D9-DD67-4334-B23E-A42658D472F1}"/>
          </ac:spMkLst>
        </pc:spChg>
        <pc:spChg chg="mod">
          <ac:chgData name="Jiří Vodička" userId="0015f0f0-69d2-41b3-a191-778292e4ba4b" providerId="ADAL" clId="{BB6046AF-5315-44AE-BC60-12E8BF0D55DF}" dt="2022-09-15T21:49:56.262" v="3512" actId="404"/>
          <ac:spMkLst>
            <pc:docMk/>
            <pc:sldMk cId="1388494305" sldId="1123"/>
            <ac:spMk id="3" creationId="{05722F5D-CD57-44B2-8A8F-F539F5F1BD38}"/>
          </ac:spMkLst>
        </pc:spChg>
      </pc:sldChg>
      <pc:sldChg chg="modSp new mod">
        <pc:chgData name="Jiří Vodička" userId="0015f0f0-69d2-41b3-a191-778292e4ba4b" providerId="ADAL" clId="{BB6046AF-5315-44AE-BC60-12E8BF0D55DF}" dt="2022-09-15T21:47:40.709" v="3466" actId="20577"/>
        <pc:sldMkLst>
          <pc:docMk/>
          <pc:sldMk cId="3214992511" sldId="1124"/>
        </pc:sldMkLst>
        <pc:spChg chg="mod">
          <ac:chgData name="Jiří Vodička" userId="0015f0f0-69d2-41b3-a191-778292e4ba4b" providerId="ADAL" clId="{BB6046AF-5315-44AE-BC60-12E8BF0D55DF}" dt="2022-09-15T21:45:43.369" v="3439"/>
          <ac:spMkLst>
            <pc:docMk/>
            <pc:sldMk cId="3214992511" sldId="1124"/>
            <ac:spMk id="2" creationId="{7B548265-7886-4448-A01E-B2CD8D62D1AE}"/>
          </ac:spMkLst>
        </pc:spChg>
        <pc:spChg chg="mod">
          <ac:chgData name="Jiří Vodička" userId="0015f0f0-69d2-41b3-a191-778292e4ba4b" providerId="ADAL" clId="{BB6046AF-5315-44AE-BC60-12E8BF0D55DF}" dt="2022-09-15T21:47:40.709" v="3466" actId="20577"/>
          <ac:spMkLst>
            <pc:docMk/>
            <pc:sldMk cId="3214992511" sldId="1124"/>
            <ac:spMk id="3" creationId="{7CDBA976-27D1-4E17-A97B-6CDBC08CCA9D}"/>
          </ac:spMkLst>
        </pc:spChg>
      </pc:sldChg>
      <pc:sldChg chg="modSp add mod">
        <pc:chgData name="Jiří Vodička" userId="0015f0f0-69d2-41b3-a191-778292e4ba4b" providerId="ADAL" clId="{BB6046AF-5315-44AE-BC60-12E8BF0D55DF}" dt="2022-09-15T21:51:52.290" v="3592" actId="20577"/>
        <pc:sldMkLst>
          <pc:docMk/>
          <pc:sldMk cId="3494663107" sldId="1125"/>
        </pc:sldMkLst>
        <pc:spChg chg="mod">
          <ac:chgData name="Jiří Vodička" userId="0015f0f0-69d2-41b3-a191-778292e4ba4b" providerId="ADAL" clId="{BB6046AF-5315-44AE-BC60-12E8BF0D55DF}" dt="2022-09-15T21:51:52.290" v="3592" actId="20577"/>
          <ac:spMkLst>
            <pc:docMk/>
            <pc:sldMk cId="3494663107" sldId="1125"/>
            <ac:spMk id="3" creationId="{7CDBA976-27D1-4E17-A97B-6CDBC08CCA9D}"/>
          </ac:spMkLst>
        </pc:spChg>
      </pc:sldChg>
      <pc:sldChg chg="modSp new mod ord">
        <pc:chgData name="Jiří Vodička" userId="0015f0f0-69d2-41b3-a191-778292e4ba4b" providerId="ADAL" clId="{BB6046AF-5315-44AE-BC60-12E8BF0D55DF}" dt="2022-09-15T22:00:50.324" v="3635"/>
        <pc:sldMkLst>
          <pc:docMk/>
          <pc:sldMk cId="497273727" sldId="1126"/>
        </pc:sldMkLst>
        <pc:spChg chg="mod">
          <ac:chgData name="Jiří Vodička" userId="0015f0f0-69d2-41b3-a191-778292e4ba4b" providerId="ADAL" clId="{BB6046AF-5315-44AE-BC60-12E8BF0D55DF}" dt="2022-09-15T21:56:55.782" v="3594"/>
          <ac:spMkLst>
            <pc:docMk/>
            <pc:sldMk cId="497273727" sldId="1126"/>
            <ac:spMk id="2" creationId="{05E85FC5-4B21-43D4-A9D1-7637F6F0AFCD}"/>
          </ac:spMkLst>
        </pc:spChg>
        <pc:spChg chg="mod">
          <ac:chgData name="Jiří Vodička" userId="0015f0f0-69d2-41b3-a191-778292e4ba4b" providerId="ADAL" clId="{BB6046AF-5315-44AE-BC60-12E8BF0D55DF}" dt="2022-09-15T22:00:43.776" v="3633"/>
          <ac:spMkLst>
            <pc:docMk/>
            <pc:sldMk cId="497273727" sldId="1126"/>
            <ac:spMk id="3" creationId="{CA578021-2F76-48D7-A084-1B844204BCF4}"/>
          </ac:spMkLst>
        </pc:spChg>
      </pc:sldChg>
      <pc:sldChg chg="modSp new mod">
        <pc:chgData name="Jiří Vodička" userId="0015f0f0-69d2-41b3-a191-778292e4ba4b" providerId="ADAL" clId="{BB6046AF-5315-44AE-BC60-12E8BF0D55DF}" dt="2022-09-15T22:02:49.209" v="3775" actId="14100"/>
        <pc:sldMkLst>
          <pc:docMk/>
          <pc:sldMk cId="3593023394" sldId="1127"/>
        </pc:sldMkLst>
        <pc:spChg chg="mod">
          <ac:chgData name="Jiří Vodička" userId="0015f0f0-69d2-41b3-a191-778292e4ba4b" providerId="ADAL" clId="{BB6046AF-5315-44AE-BC60-12E8BF0D55DF}" dt="2022-09-15T22:01:17.250" v="3637"/>
          <ac:spMkLst>
            <pc:docMk/>
            <pc:sldMk cId="3593023394" sldId="1127"/>
            <ac:spMk id="2" creationId="{D1F0F29C-C118-4753-8C16-BF84B2D86123}"/>
          </ac:spMkLst>
        </pc:spChg>
        <pc:spChg chg="mod">
          <ac:chgData name="Jiří Vodička" userId="0015f0f0-69d2-41b3-a191-778292e4ba4b" providerId="ADAL" clId="{BB6046AF-5315-44AE-BC60-12E8BF0D55DF}" dt="2022-09-15T22:02:49.209" v="3775" actId="14100"/>
          <ac:spMkLst>
            <pc:docMk/>
            <pc:sldMk cId="3593023394" sldId="1127"/>
            <ac:spMk id="3" creationId="{FDB166B7-F2CC-4963-9512-77E2F32DB80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FD446-F9FE-460C-97DC-A8583BC88B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A816C5F-0227-4630-A77E-1B3AB0074F60}">
      <dgm:prSet phldrT="[Text]"/>
      <dgm:spPr/>
      <dgm:t>
        <a:bodyPr/>
        <a:lstStyle/>
        <a:p>
          <a:r>
            <a:rPr lang="cs-CZ" dirty="0"/>
            <a:t>Přímé nástroje</a:t>
          </a:r>
        </a:p>
      </dgm:t>
    </dgm:pt>
    <dgm:pt modelId="{882F2516-B386-40B3-91D7-621C9C7262B2}" type="parTrans" cxnId="{9E6C6DF4-DDC4-4AAF-B052-9FD693DCA106}">
      <dgm:prSet/>
      <dgm:spPr/>
      <dgm:t>
        <a:bodyPr/>
        <a:lstStyle/>
        <a:p>
          <a:endParaRPr lang="cs-CZ"/>
        </a:p>
      </dgm:t>
    </dgm:pt>
    <dgm:pt modelId="{6AC007D0-6355-4E9C-8DA0-1F11136EB17C}" type="sibTrans" cxnId="{9E6C6DF4-DDC4-4AAF-B052-9FD693DCA106}">
      <dgm:prSet/>
      <dgm:spPr/>
      <dgm:t>
        <a:bodyPr/>
        <a:lstStyle/>
        <a:p>
          <a:endParaRPr lang="cs-CZ"/>
        </a:p>
      </dgm:t>
    </dgm:pt>
    <dgm:pt modelId="{C0650DB3-02E3-46A8-8268-9DE742290D00}">
      <dgm:prSet phldrT="[Text]"/>
      <dgm:spPr/>
      <dgm:t>
        <a:bodyPr/>
        <a:lstStyle/>
        <a:p>
          <a:r>
            <a:rPr lang="cs-CZ" dirty="0"/>
            <a:t>Nepřímé nástroje</a:t>
          </a:r>
        </a:p>
      </dgm:t>
    </dgm:pt>
    <dgm:pt modelId="{5DB540C5-6627-4E36-92A2-54A577B9F0E0}" type="parTrans" cxnId="{4228BAE9-9FDF-46AC-AEF9-6DB63ACA0304}">
      <dgm:prSet/>
      <dgm:spPr/>
      <dgm:t>
        <a:bodyPr/>
        <a:lstStyle/>
        <a:p>
          <a:endParaRPr lang="cs-CZ"/>
        </a:p>
      </dgm:t>
    </dgm:pt>
    <dgm:pt modelId="{A9B50348-191C-4641-92B6-48E4885EBC6B}" type="sibTrans" cxnId="{4228BAE9-9FDF-46AC-AEF9-6DB63ACA0304}">
      <dgm:prSet/>
      <dgm:spPr/>
      <dgm:t>
        <a:bodyPr/>
        <a:lstStyle/>
        <a:p>
          <a:endParaRPr lang="cs-CZ"/>
        </a:p>
      </dgm:t>
    </dgm:pt>
    <dgm:pt modelId="{BF73AD1D-DE6B-42BB-B95E-4D178B681AD4}">
      <dgm:prSet phldrT="[Text]"/>
      <dgm:spPr/>
      <dgm:t>
        <a:bodyPr/>
        <a:lstStyle/>
        <a:p>
          <a:r>
            <a:rPr lang="cs-CZ" dirty="0"/>
            <a:t>Dobrovolně (převzaté) závazky</a:t>
          </a:r>
        </a:p>
      </dgm:t>
    </dgm:pt>
    <dgm:pt modelId="{5B77BF2F-90D2-457F-92FC-922E162ED8DF}" type="parTrans" cxnId="{9C06B104-1D5C-4BDF-A1E9-9A532125A5A7}">
      <dgm:prSet/>
      <dgm:spPr/>
      <dgm:t>
        <a:bodyPr/>
        <a:lstStyle/>
        <a:p>
          <a:endParaRPr lang="cs-CZ"/>
        </a:p>
      </dgm:t>
    </dgm:pt>
    <dgm:pt modelId="{E6A2EF16-C6C6-45EC-9298-D8ED67DE903C}" type="sibTrans" cxnId="{9C06B104-1D5C-4BDF-A1E9-9A532125A5A7}">
      <dgm:prSet/>
      <dgm:spPr/>
      <dgm:t>
        <a:bodyPr/>
        <a:lstStyle/>
        <a:p>
          <a:endParaRPr lang="cs-CZ"/>
        </a:p>
      </dgm:t>
    </dgm:pt>
    <dgm:pt modelId="{19C92F29-0D7B-43CE-B645-7F70599EA863}">
      <dgm:prSet phldrT="[Text]"/>
      <dgm:spPr/>
      <dgm:t>
        <a:bodyPr/>
        <a:lstStyle/>
        <a:p>
          <a:r>
            <a:rPr lang="cs-CZ" dirty="0"/>
            <a:t>Přímé aktivity státu</a:t>
          </a:r>
        </a:p>
      </dgm:t>
    </dgm:pt>
    <dgm:pt modelId="{A6265A87-7DFA-410E-9483-2A8F75EA9211}" type="parTrans" cxnId="{F505AAD7-BF2E-498C-A7E1-58314E3B8663}">
      <dgm:prSet/>
      <dgm:spPr/>
      <dgm:t>
        <a:bodyPr/>
        <a:lstStyle/>
        <a:p>
          <a:endParaRPr lang="cs-CZ"/>
        </a:p>
      </dgm:t>
    </dgm:pt>
    <dgm:pt modelId="{6A74DA62-BA21-45B8-A9F8-67FD68FB00DB}" type="sibTrans" cxnId="{F505AAD7-BF2E-498C-A7E1-58314E3B8663}">
      <dgm:prSet/>
      <dgm:spPr/>
      <dgm:t>
        <a:bodyPr/>
        <a:lstStyle/>
        <a:p>
          <a:endParaRPr lang="cs-CZ"/>
        </a:p>
      </dgm:t>
    </dgm:pt>
    <dgm:pt modelId="{3D3802DE-2B12-4B5C-BCC7-408B2CDBE987}" type="pres">
      <dgm:prSet presAssocID="{E14FD446-F9FE-460C-97DC-A8583BC88B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6DE1CC0-6DC9-4E4E-AA09-99228E02158B}" type="pres">
      <dgm:prSet presAssocID="{4A816C5F-0227-4630-A77E-1B3AB0074F60}" presName="node" presStyleLbl="node1" presStyleIdx="0" presStyleCnt="4" custLinFactNeighborX="59975" custLinFactNeighborY="37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F69B17-4BB3-45D4-BE0A-591381AB57AD}" type="pres">
      <dgm:prSet presAssocID="{6AC007D0-6355-4E9C-8DA0-1F11136EB17C}" presName="sibTrans" presStyleCnt="0"/>
      <dgm:spPr/>
    </dgm:pt>
    <dgm:pt modelId="{9453AC16-30C9-4B94-9503-78D664BCA1DD}" type="pres">
      <dgm:prSet presAssocID="{C0650DB3-02E3-46A8-8268-9DE742290D00}" presName="node" presStyleLbl="node1" presStyleIdx="1" presStyleCnt="4" custLinFactNeighborX="49975" custLinFactNeighborY="40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9CABF7-4055-410C-9C78-CDDDD3978E16}" type="pres">
      <dgm:prSet presAssocID="{A9B50348-191C-4641-92B6-48E4885EBC6B}" presName="sibTrans" presStyleCnt="0"/>
      <dgm:spPr/>
    </dgm:pt>
    <dgm:pt modelId="{695B11C1-CA37-44CE-AA3A-F23DAAABA3E7}" type="pres">
      <dgm:prSet presAssocID="{BF73AD1D-DE6B-42BB-B95E-4D178B681AD4}" presName="node" presStyleLbl="node1" presStyleIdx="2" presStyleCnt="4" custLinFactY="14870" custLinFactNeighborX="-60025" custLinFactNeighborY="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7A014B-FF8F-4EC0-B367-6F0B186990ED}" type="pres">
      <dgm:prSet presAssocID="{E6A2EF16-C6C6-45EC-9298-D8ED67DE903C}" presName="sibTrans" presStyleCnt="0"/>
      <dgm:spPr/>
    </dgm:pt>
    <dgm:pt modelId="{5861F6B1-C1F5-45C0-8337-6B8266DB24D5}" type="pres">
      <dgm:prSet presAssocID="{19C92F29-0D7B-43CE-B645-7F70599EA863}" presName="node" presStyleLbl="node1" presStyleIdx="3" presStyleCnt="4" custLinFactNeighborX="-50025" custLinFactNeighborY="-18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2FF5598-B00F-4D63-82D2-517945C17DEF}" type="presOf" srcId="{C0650DB3-02E3-46A8-8268-9DE742290D00}" destId="{9453AC16-30C9-4B94-9503-78D664BCA1DD}" srcOrd="0" destOrd="0" presId="urn:microsoft.com/office/officeart/2005/8/layout/default"/>
    <dgm:cxn modelId="{80625B87-5EA6-4A85-945C-8098ED6794C2}" type="presOf" srcId="{E14FD446-F9FE-460C-97DC-A8583BC88BF8}" destId="{3D3802DE-2B12-4B5C-BCC7-408B2CDBE987}" srcOrd="0" destOrd="0" presId="urn:microsoft.com/office/officeart/2005/8/layout/default"/>
    <dgm:cxn modelId="{4228BAE9-9FDF-46AC-AEF9-6DB63ACA0304}" srcId="{E14FD446-F9FE-460C-97DC-A8583BC88BF8}" destId="{C0650DB3-02E3-46A8-8268-9DE742290D00}" srcOrd="1" destOrd="0" parTransId="{5DB540C5-6627-4E36-92A2-54A577B9F0E0}" sibTransId="{A9B50348-191C-4641-92B6-48E4885EBC6B}"/>
    <dgm:cxn modelId="{CBC2E3C2-455E-4EE2-B732-C83F97ECC556}" type="presOf" srcId="{4A816C5F-0227-4630-A77E-1B3AB0074F60}" destId="{B6DE1CC0-6DC9-4E4E-AA09-99228E02158B}" srcOrd="0" destOrd="0" presId="urn:microsoft.com/office/officeart/2005/8/layout/default"/>
    <dgm:cxn modelId="{9E6C6DF4-DDC4-4AAF-B052-9FD693DCA106}" srcId="{E14FD446-F9FE-460C-97DC-A8583BC88BF8}" destId="{4A816C5F-0227-4630-A77E-1B3AB0074F60}" srcOrd="0" destOrd="0" parTransId="{882F2516-B386-40B3-91D7-621C9C7262B2}" sibTransId="{6AC007D0-6355-4E9C-8DA0-1F11136EB17C}"/>
    <dgm:cxn modelId="{9C06B104-1D5C-4BDF-A1E9-9A532125A5A7}" srcId="{E14FD446-F9FE-460C-97DC-A8583BC88BF8}" destId="{BF73AD1D-DE6B-42BB-B95E-4D178B681AD4}" srcOrd="2" destOrd="0" parTransId="{5B77BF2F-90D2-457F-92FC-922E162ED8DF}" sibTransId="{E6A2EF16-C6C6-45EC-9298-D8ED67DE903C}"/>
    <dgm:cxn modelId="{E8E090EB-FBED-4E00-9668-DE959A8E32C4}" type="presOf" srcId="{BF73AD1D-DE6B-42BB-B95E-4D178B681AD4}" destId="{695B11C1-CA37-44CE-AA3A-F23DAAABA3E7}" srcOrd="0" destOrd="0" presId="urn:microsoft.com/office/officeart/2005/8/layout/default"/>
    <dgm:cxn modelId="{E43C5AA8-F1C5-475A-8D38-61058B2026D5}" type="presOf" srcId="{19C92F29-0D7B-43CE-B645-7F70599EA863}" destId="{5861F6B1-C1F5-45C0-8337-6B8266DB24D5}" srcOrd="0" destOrd="0" presId="urn:microsoft.com/office/officeart/2005/8/layout/default"/>
    <dgm:cxn modelId="{F505AAD7-BF2E-498C-A7E1-58314E3B8663}" srcId="{E14FD446-F9FE-460C-97DC-A8583BC88BF8}" destId="{19C92F29-0D7B-43CE-B645-7F70599EA863}" srcOrd="3" destOrd="0" parTransId="{A6265A87-7DFA-410E-9483-2A8F75EA9211}" sibTransId="{6A74DA62-BA21-45B8-A9F8-67FD68FB00DB}"/>
    <dgm:cxn modelId="{824C8498-8CFC-4723-B038-B0662A4AFD08}" type="presParOf" srcId="{3D3802DE-2B12-4B5C-BCC7-408B2CDBE987}" destId="{B6DE1CC0-6DC9-4E4E-AA09-99228E02158B}" srcOrd="0" destOrd="0" presId="urn:microsoft.com/office/officeart/2005/8/layout/default"/>
    <dgm:cxn modelId="{C115B95B-F2CD-4D5C-959F-90C200142827}" type="presParOf" srcId="{3D3802DE-2B12-4B5C-BCC7-408B2CDBE987}" destId="{1AF69B17-4BB3-45D4-BE0A-591381AB57AD}" srcOrd="1" destOrd="0" presId="urn:microsoft.com/office/officeart/2005/8/layout/default"/>
    <dgm:cxn modelId="{138CD0AE-4EB5-463F-B168-0D4480BBD2CF}" type="presParOf" srcId="{3D3802DE-2B12-4B5C-BCC7-408B2CDBE987}" destId="{9453AC16-30C9-4B94-9503-78D664BCA1DD}" srcOrd="2" destOrd="0" presId="urn:microsoft.com/office/officeart/2005/8/layout/default"/>
    <dgm:cxn modelId="{54B1A72A-1B1D-48DF-81FD-F1207D1B9798}" type="presParOf" srcId="{3D3802DE-2B12-4B5C-BCC7-408B2CDBE987}" destId="{279CABF7-4055-410C-9C78-CDDDD3978E16}" srcOrd="3" destOrd="0" presId="urn:microsoft.com/office/officeart/2005/8/layout/default"/>
    <dgm:cxn modelId="{615D82C3-838E-42C8-B500-4F25A5BB9BCB}" type="presParOf" srcId="{3D3802DE-2B12-4B5C-BCC7-408B2CDBE987}" destId="{695B11C1-CA37-44CE-AA3A-F23DAAABA3E7}" srcOrd="4" destOrd="0" presId="urn:microsoft.com/office/officeart/2005/8/layout/default"/>
    <dgm:cxn modelId="{07273D5A-D730-4428-B8E1-99A10FEFCDC5}" type="presParOf" srcId="{3D3802DE-2B12-4B5C-BCC7-408B2CDBE987}" destId="{F67A014B-FF8F-4EC0-B367-6F0B186990ED}" srcOrd="5" destOrd="0" presId="urn:microsoft.com/office/officeart/2005/8/layout/default"/>
    <dgm:cxn modelId="{2D28A06A-2FCB-4206-A1AB-F59C4FE7F194}" type="presParOf" srcId="{3D3802DE-2B12-4B5C-BCC7-408B2CDBE987}" destId="{5861F6B1-C1F5-45C0-8337-6B8266DB24D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1333DE-5FA1-41D1-A2AF-C0884B55DD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F043EA-F181-4E7B-84E4-EB78C4A236D2}">
      <dgm:prSet phldrT="[Text]"/>
      <dgm:spPr/>
      <dgm:t>
        <a:bodyPr/>
        <a:lstStyle/>
        <a:p>
          <a:r>
            <a:rPr lang="cs-CZ" dirty="0"/>
            <a:t>Funkce</a:t>
          </a:r>
        </a:p>
      </dgm:t>
    </dgm:pt>
    <dgm:pt modelId="{B263E2DF-F0CB-47B1-A9C9-8E3B6401ADC1}" type="parTrans" cxnId="{9259C8A6-423F-4702-88D9-C0E374CE1562}">
      <dgm:prSet/>
      <dgm:spPr/>
      <dgm:t>
        <a:bodyPr/>
        <a:lstStyle/>
        <a:p>
          <a:endParaRPr lang="cs-CZ"/>
        </a:p>
      </dgm:t>
    </dgm:pt>
    <dgm:pt modelId="{23A851F2-24B3-4D33-9F9F-F6A45ECCB1D9}" type="sibTrans" cxnId="{9259C8A6-423F-4702-88D9-C0E374CE1562}">
      <dgm:prSet/>
      <dgm:spPr/>
      <dgm:t>
        <a:bodyPr/>
        <a:lstStyle/>
        <a:p>
          <a:endParaRPr lang="cs-CZ"/>
        </a:p>
      </dgm:t>
    </dgm:pt>
    <dgm:pt modelId="{AE1B09BC-63C7-4962-8E51-D459B89B8392}">
      <dgm:prSet phldrT="[Text]"/>
      <dgm:spPr/>
      <dgm:t>
        <a:bodyPr/>
        <a:lstStyle/>
        <a:p>
          <a:r>
            <a:rPr lang="cs-CZ" dirty="0"/>
            <a:t>Fiskální</a:t>
          </a:r>
        </a:p>
      </dgm:t>
    </dgm:pt>
    <dgm:pt modelId="{D068DF52-72FF-40CF-B046-05F107AC40E6}" type="parTrans" cxnId="{90D76080-E138-42C9-A520-BC36C12B3F33}">
      <dgm:prSet/>
      <dgm:spPr/>
      <dgm:t>
        <a:bodyPr/>
        <a:lstStyle/>
        <a:p>
          <a:endParaRPr lang="cs-CZ"/>
        </a:p>
      </dgm:t>
    </dgm:pt>
    <dgm:pt modelId="{B3757396-61AE-4230-A563-EEAE0129D891}" type="sibTrans" cxnId="{90D76080-E138-42C9-A520-BC36C12B3F33}">
      <dgm:prSet/>
      <dgm:spPr/>
      <dgm:t>
        <a:bodyPr/>
        <a:lstStyle/>
        <a:p>
          <a:endParaRPr lang="cs-CZ"/>
        </a:p>
      </dgm:t>
    </dgm:pt>
    <dgm:pt modelId="{62ECDBF7-1495-4334-9486-6B51A348336D}">
      <dgm:prSet phldrT="[Text]"/>
      <dgm:spPr/>
      <dgm:t>
        <a:bodyPr/>
        <a:lstStyle/>
        <a:p>
          <a:r>
            <a:rPr lang="cs-CZ" dirty="0"/>
            <a:t>Internalizační</a:t>
          </a:r>
        </a:p>
      </dgm:t>
    </dgm:pt>
    <dgm:pt modelId="{5A1334B3-4366-4694-B4E0-ACA623972AA4}" type="parTrans" cxnId="{FDB210D0-702C-4201-8FF4-581F83506C46}">
      <dgm:prSet/>
      <dgm:spPr/>
      <dgm:t>
        <a:bodyPr/>
        <a:lstStyle/>
        <a:p>
          <a:endParaRPr lang="cs-CZ"/>
        </a:p>
      </dgm:t>
    </dgm:pt>
    <dgm:pt modelId="{43BAF291-8F14-43F2-88B2-B086348E1532}" type="sibTrans" cxnId="{FDB210D0-702C-4201-8FF4-581F83506C46}">
      <dgm:prSet/>
      <dgm:spPr/>
      <dgm:t>
        <a:bodyPr/>
        <a:lstStyle/>
        <a:p>
          <a:endParaRPr lang="cs-CZ"/>
        </a:p>
      </dgm:t>
    </dgm:pt>
    <dgm:pt modelId="{A45C6877-E79E-49F4-8D28-77DCD157C3F1}">
      <dgm:prSet/>
      <dgm:spPr/>
      <dgm:t>
        <a:bodyPr/>
        <a:lstStyle/>
        <a:p>
          <a:r>
            <a:rPr lang="cs-CZ" dirty="0"/>
            <a:t>Akumulační</a:t>
          </a:r>
        </a:p>
      </dgm:t>
    </dgm:pt>
    <dgm:pt modelId="{E34CD120-6BE8-44C3-A496-C8BEEBBA5CB3}" type="parTrans" cxnId="{9425B556-3531-4172-BA74-F7E6E271DD2A}">
      <dgm:prSet/>
      <dgm:spPr/>
      <dgm:t>
        <a:bodyPr/>
        <a:lstStyle/>
        <a:p>
          <a:endParaRPr lang="cs-CZ"/>
        </a:p>
      </dgm:t>
    </dgm:pt>
    <dgm:pt modelId="{C4A63D2A-946B-497C-9519-6868403BB45A}" type="sibTrans" cxnId="{9425B556-3531-4172-BA74-F7E6E271DD2A}">
      <dgm:prSet/>
      <dgm:spPr/>
      <dgm:t>
        <a:bodyPr/>
        <a:lstStyle/>
        <a:p>
          <a:endParaRPr lang="cs-CZ"/>
        </a:p>
      </dgm:t>
    </dgm:pt>
    <dgm:pt modelId="{F4ECAFE0-6D11-49FA-A01E-8E87A5CE422E}">
      <dgm:prSet/>
      <dgm:spPr/>
      <dgm:t>
        <a:bodyPr/>
        <a:lstStyle/>
        <a:p>
          <a:r>
            <a:rPr lang="cs-CZ" dirty="0"/>
            <a:t>Zajišťovací</a:t>
          </a:r>
        </a:p>
      </dgm:t>
    </dgm:pt>
    <dgm:pt modelId="{705E85CC-0F9D-484B-A2F4-46986646D8C9}" type="parTrans" cxnId="{8F64681A-C5C5-4BFA-BDD1-0A937322FAE5}">
      <dgm:prSet/>
      <dgm:spPr/>
      <dgm:t>
        <a:bodyPr/>
        <a:lstStyle/>
        <a:p>
          <a:endParaRPr lang="cs-CZ"/>
        </a:p>
      </dgm:t>
    </dgm:pt>
    <dgm:pt modelId="{AABE8243-11A9-4851-9586-FFD2221D01C7}" type="sibTrans" cxnId="{8F64681A-C5C5-4BFA-BDD1-0A937322FAE5}">
      <dgm:prSet/>
      <dgm:spPr/>
      <dgm:t>
        <a:bodyPr/>
        <a:lstStyle/>
        <a:p>
          <a:endParaRPr lang="cs-CZ"/>
        </a:p>
      </dgm:t>
    </dgm:pt>
    <dgm:pt modelId="{1D71FBB8-133D-47C4-A09D-439D8C9DDDD0}">
      <dgm:prSet/>
      <dgm:spPr/>
      <dgm:t>
        <a:bodyPr/>
        <a:lstStyle/>
        <a:p>
          <a:r>
            <a:rPr lang="cs-CZ" dirty="0"/>
            <a:t>Kompenzační</a:t>
          </a:r>
        </a:p>
      </dgm:t>
    </dgm:pt>
    <dgm:pt modelId="{E9EBD99B-2B57-4F3C-9CE1-AD4631995375}" type="parTrans" cxnId="{B45269A8-513C-4377-A3F8-6295423B969B}">
      <dgm:prSet/>
      <dgm:spPr/>
      <dgm:t>
        <a:bodyPr/>
        <a:lstStyle/>
        <a:p>
          <a:endParaRPr lang="cs-CZ"/>
        </a:p>
      </dgm:t>
    </dgm:pt>
    <dgm:pt modelId="{A5444EAB-2B24-42E5-A76A-71D55255A2CD}" type="sibTrans" cxnId="{B45269A8-513C-4377-A3F8-6295423B969B}">
      <dgm:prSet/>
      <dgm:spPr/>
      <dgm:t>
        <a:bodyPr/>
        <a:lstStyle/>
        <a:p>
          <a:endParaRPr lang="cs-CZ"/>
        </a:p>
      </dgm:t>
    </dgm:pt>
    <dgm:pt modelId="{FDBBD25D-92DA-4B80-9654-AF06A8E340C5}">
      <dgm:prSet phldrT="[Text]"/>
      <dgm:spPr/>
      <dgm:t>
        <a:bodyPr/>
        <a:lstStyle/>
        <a:p>
          <a:r>
            <a:rPr lang="cs-CZ" dirty="0"/>
            <a:t>Motivační</a:t>
          </a:r>
        </a:p>
      </dgm:t>
    </dgm:pt>
    <dgm:pt modelId="{359D26AD-66DF-42EA-AFA2-B38520030F58}" type="sibTrans" cxnId="{B247475C-A594-438F-B59F-540CB8501B86}">
      <dgm:prSet/>
      <dgm:spPr/>
      <dgm:t>
        <a:bodyPr/>
        <a:lstStyle/>
        <a:p>
          <a:endParaRPr lang="cs-CZ"/>
        </a:p>
      </dgm:t>
    </dgm:pt>
    <dgm:pt modelId="{7C5C3564-9A36-4B2E-B42B-C4F84E44FB69}" type="parTrans" cxnId="{B247475C-A594-438F-B59F-540CB8501B86}">
      <dgm:prSet/>
      <dgm:spPr/>
      <dgm:t>
        <a:bodyPr/>
        <a:lstStyle/>
        <a:p>
          <a:endParaRPr lang="cs-CZ"/>
        </a:p>
      </dgm:t>
    </dgm:pt>
    <dgm:pt modelId="{EC4FD111-F212-4C90-B5A9-83C97D9A0555}" type="pres">
      <dgm:prSet presAssocID="{9C1333DE-5FA1-41D1-A2AF-C0884B55DD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10E59D8-0954-4617-9F46-762ABCB736E7}" type="pres">
      <dgm:prSet presAssocID="{64F043EA-F181-4E7B-84E4-EB78C4A236D2}" presName="root1" presStyleCnt="0"/>
      <dgm:spPr/>
    </dgm:pt>
    <dgm:pt modelId="{9DE997E2-17F8-4A29-AED3-0B46B300DB92}" type="pres">
      <dgm:prSet presAssocID="{64F043EA-F181-4E7B-84E4-EB78C4A236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34C430-159E-4A33-ACC1-849B35F90AAC}" type="pres">
      <dgm:prSet presAssocID="{64F043EA-F181-4E7B-84E4-EB78C4A236D2}" presName="level2hierChild" presStyleCnt="0"/>
      <dgm:spPr/>
    </dgm:pt>
    <dgm:pt modelId="{F1AE4433-8562-4F88-AD9B-2C5629F9645D}" type="pres">
      <dgm:prSet presAssocID="{7C5C3564-9A36-4B2E-B42B-C4F84E44FB69}" presName="conn2-1" presStyleLbl="parChTrans1D2" presStyleIdx="0" presStyleCnt="6"/>
      <dgm:spPr/>
      <dgm:t>
        <a:bodyPr/>
        <a:lstStyle/>
        <a:p>
          <a:endParaRPr lang="cs-CZ"/>
        </a:p>
      </dgm:t>
    </dgm:pt>
    <dgm:pt modelId="{215497C7-EE41-4154-A87F-67A82D9EF642}" type="pres">
      <dgm:prSet presAssocID="{7C5C3564-9A36-4B2E-B42B-C4F84E44FB69}" presName="connTx" presStyleLbl="parChTrans1D2" presStyleIdx="0" presStyleCnt="6"/>
      <dgm:spPr/>
      <dgm:t>
        <a:bodyPr/>
        <a:lstStyle/>
        <a:p>
          <a:endParaRPr lang="cs-CZ"/>
        </a:p>
      </dgm:t>
    </dgm:pt>
    <dgm:pt modelId="{E953950C-B042-408D-B70E-F0EC5DC3C8B6}" type="pres">
      <dgm:prSet presAssocID="{FDBBD25D-92DA-4B80-9654-AF06A8E340C5}" presName="root2" presStyleCnt="0"/>
      <dgm:spPr/>
    </dgm:pt>
    <dgm:pt modelId="{16EB1445-CE8B-48EA-8CE2-E61249BA2D2C}" type="pres">
      <dgm:prSet presAssocID="{FDBBD25D-92DA-4B80-9654-AF06A8E340C5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1176160-C10C-4AEA-B038-FEAB257035FE}" type="pres">
      <dgm:prSet presAssocID="{FDBBD25D-92DA-4B80-9654-AF06A8E340C5}" presName="level3hierChild" presStyleCnt="0"/>
      <dgm:spPr/>
    </dgm:pt>
    <dgm:pt modelId="{DC9D08F2-58B2-41AB-97C6-15C921D255D6}" type="pres">
      <dgm:prSet presAssocID="{E34CD120-6BE8-44C3-A496-C8BEEBBA5CB3}" presName="conn2-1" presStyleLbl="parChTrans1D2" presStyleIdx="1" presStyleCnt="6"/>
      <dgm:spPr/>
      <dgm:t>
        <a:bodyPr/>
        <a:lstStyle/>
        <a:p>
          <a:endParaRPr lang="cs-CZ"/>
        </a:p>
      </dgm:t>
    </dgm:pt>
    <dgm:pt modelId="{A9C605E8-49CC-4B01-B4EF-AA1F5C5C3E4E}" type="pres">
      <dgm:prSet presAssocID="{E34CD120-6BE8-44C3-A496-C8BEEBBA5CB3}" presName="connTx" presStyleLbl="parChTrans1D2" presStyleIdx="1" presStyleCnt="6"/>
      <dgm:spPr/>
      <dgm:t>
        <a:bodyPr/>
        <a:lstStyle/>
        <a:p>
          <a:endParaRPr lang="cs-CZ"/>
        </a:p>
      </dgm:t>
    </dgm:pt>
    <dgm:pt modelId="{3AB201ED-7F8B-4D0F-B65A-EC3A54F663DC}" type="pres">
      <dgm:prSet presAssocID="{A45C6877-E79E-49F4-8D28-77DCD157C3F1}" presName="root2" presStyleCnt="0"/>
      <dgm:spPr/>
    </dgm:pt>
    <dgm:pt modelId="{5F44BBA2-30A6-4939-ADDD-0EFDAAD5B935}" type="pres">
      <dgm:prSet presAssocID="{A45C6877-E79E-49F4-8D28-77DCD157C3F1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37B4AA-B63C-48A0-8908-7E1011CDE361}" type="pres">
      <dgm:prSet presAssocID="{A45C6877-E79E-49F4-8D28-77DCD157C3F1}" presName="level3hierChild" presStyleCnt="0"/>
      <dgm:spPr/>
    </dgm:pt>
    <dgm:pt modelId="{1ACF18A7-73B1-411B-B550-85403C1E880F}" type="pres">
      <dgm:prSet presAssocID="{705E85CC-0F9D-484B-A2F4-46986646D8C9}" presName="conn2-1" presStyleLbl="parChTrans1D2" presStyleIdx="2" presStyleCnt="6"/>
      <dgm:spPr/>
      <dgm:t>
        <a:bodyPr/>
        <a:lstStyle/>
        <a:p>
          <a:endParaRPr lang="cs-CZ"/>
        </a:p>
      </dgm:t>
    </dgm:pt>
    <dgm:pt modelId="{24C5E920-4F33-4F36-B944-EF33DB62B0B8}" type="pres">
      <dgm:prSet presAssocID="{705E85CC-0F9D-484B-A2F4-46986646D8C9}" presName="connTx" presStyleLbl="parChTrans1D2" presStyleIdx="2" presStyleCnt="6"/>
      <dgm:spPr/>
      <dgm:t>
        <a:bodyPr/>
        <a:lstStyle/>
        <a:p>
          <a:endParaRPr lang="cs-CZ"/>
        </a:p>
      </dgm:t>
    </dgm:pt>
    <dgm:pt modelId="{BFCBAB1F-8028-464A-9D34-F565246F2119}" type="pres">
      <dgm:prSet presAssocID="{F4ECAFE0-6D11-49FA-A01E-8E87A5CE422E}" presName="root2" presStyleCnt="0"/>
      <dgm:spPr/>
    </dgm:pt>
    <dgm:pt modelId="{5F1B458F-3EF4-400F-B351-F5CA94EF8ADA}" type="pres">
      <dgm:prSet presAssocID="{F4ECAFE0-6D11-49FA-A01E-8E87A5CE422E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C39FB5-16C7-42E8-9A7F-2118A1218459}" type="pres">
      <dgm:prSet presAssocID="{F4ECAFE0-6D11-49FA-A01E-8E87A5CE422E}" presName="level3hierChild" presStyleCnt="0"/>
      <dgm:spPr/>
    </dgm:pt>
    <dgm:pt modelId="{813DFD2D-4A4C-4456-BFCD-515A8ECC317F}" type="pres">
      <dgm:prSet presAssocID="{E9EBD99B-2B57-4F3C-9CE1-AD4631995375}" presName="conn2-1" presStyleLbl="parChTrans1D2" presStyleIdx="3" presStyleCnt="6"/>
      <dgm:spPr/>
      <dgm:t>
        <a:bodyPr/>
        <a:lstStyle/>
        <a:p>
          <a:endParaRPr lang="cs-CZ"/>
        </a:p>
      </dgm:t>
    </dgm:pt>
    <dgm:pt modelId="{87405D37-B97C-4039-8135-2FF01D284FD2}" type="pres">
      <dgm:prSet presAssocID="{E9EBD99B-2B57-4F3C-9CE1-AD4631995375}" presName="connTx" presStyleLbl="parChTrans1D2" presStyleIdx="3" presStyleCnt="6"/>
      <dgm:spPr/>
      <dgm:t>
        <a:bodyPr/>
        <a:lstStyle/>
        <a:p>
          <a:endParaRPr lang="cs-CZ"/>
        </a:p>
      </dgm:t>
    </dgm:pt>
    <dgm:pt modelId="{3B76903D-6372-433C-8824-E0A521B9096E}" type="pres">
      <dgm:prSet presAssocID="{1D71FBB8-133D-47C4-A09D-439D8C9DDDD0}" presName="root2" presStyleCnt="0"/>
      <dgm:spPr/>
    </dgm:pt>
    <dgm:pt modelId="{8EF9B845-AD2B-47A4-B73C-5CDA1FB9E409}" type="pres">
      <dgm:prSet presAssocID="{1D71FBB8-133D-47C4-A09D-439D8C9DDDD0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EE89AAB-55D4-4A26-89CB-2254B36D7F20}" type="pres">
      <dgm:prSet presAssocID="{1D71FBB8-133D-47C4-A09D-439D8C9DDDD0}" presName="level3hierChild" presStyleCnt="0"/>
      <dgm:spPr/>
    </dgm:pt>
    <dgm:pt modelId="{76424E0E-DBD9-4301-AF5D-9FACE5AF4AC8}" type="pres">
      <dgm:prSet presAssocID="{D068DF52-72FF-40CF-B046-05F107AC40E6}" presName="conn2-1" presStyleLbl="parChTrans1D2" presStyleIdx="4" presStyleCnt="6"/>
      <dgm:spPr/>
      <dgm:t>
        <a:bodyPr/>
        <a:lstStyle/>
        <a:p>
          <a:endParaRPr lang="cs-CZ"/>
        </a:p>
      </dgm:t>
    </dgm:pt>
    <dgm:pt modelId="{8DE73BFF-C44B-440D-A181-F353110E0C37}" type="pres">
      <dgm:prSet presAssocID="{D068DF52-72FF-40CF-B046-05F107AC40E6}" presName="connTx" presStyleLbl="parChTrans1D2" presStyleIdx="4" presStyleCnt="6"/>
      <dgm:spPr/>
      <dgm:t>
        <a:bodyPr/>
        <a:lstStyle/>
        <a:p>
          <a:endParaRPr lang="cs-CZ"/>
        </a:p>
      </dgm:t>
    </dgm:pt>
    <dgm:pt modelId="{C7BF81AF-F64F-45F8-8BA7-1418579CAA97}" type="pres">
      <dgm:prSet presAssocID="{AE1B09BC-63C7-4962-8E51-D459B89B8392}" presName="root2" presStyleCnt="0"/>
      <dgm:spPr/>
    </dgm:pt>
    <dgm:pt modelId="{E5060EA1-01F1-4375-BC30-FDB34242DB96}" type="pres">
      <dgm:prSet presAssocID="{AE1B09BC-63C7-4962-8E51-D459B89B8392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E8BDFE6-255A-448C-8164-5973C68797BE}" type="pres">
      <dgm:prSet presAssocID="{AE1B09BC-63C7-4962-8E51-D459B89B8392}" presName="level3hierChild" presStyleCnt="0"/>
      <dgm:spPr/>
    </dgm:pt>
    <dgm:pt modelId="{754132CE-5247-4A53-8E9A-9224AF0B7355}" type="pres">
      <dgm:prSet presAssocID="{5A1334B3-4366-4694-B4E0-ACA623972AA4}" presName="conn2-1" presStyleLbl="parChTrans1D2" presStyleIdx="5" presStyleCnt="6"/>
      <dgm:spPr/>
      <dgm:t>
        <a:bodyPr/>
        <a:lstStyle/>
        <a:p>
          <a:endParaRPr lang="cs-CZ"/>
        </a:p>
      </dgm:t>
    </dgm:pt>
    <dgm:pt modelId="{DAC6FBCA-F6A1-4AAE-8355-8BBA92EA4176}" type="pres">
      <dgm:prSet presAssocID="{5A1334B3-4366-4694-B4E0-ACA623972AA4}" presName="connTx" presStyleLbl="parChTrans1D2" presStyleIdx="5" presStyleCnt="6"/>
      <dgm:spPr/>
      <dgm:t>
        <a:bodyPr/>
        <a:lstStyle/>
        <a:p>
          <a:endParaRPr lang="cs-CZ"/>
        </a:p>
      </dgm:t>
    </dgm:pt>
    <dgm:pt modelId="{E96FF1D0-4837-4832-8DDE-86D6BC8FA37F}" type="pres">
      <dgm:prSet presAssocID="{62ECDBF7-1495-4334-9486-6B51A348336D}" presName="root2" presStyleCnt="0"/>
      <dgm:spPr/>
    </dgm:pt>
    <dgm:pt modelId="{302EE821-A10C-4EC4-91D2-C7783F801A21}" type="pres">
      <dgm:prSet presAssocID="{62ECDBF7-1495-4334-9486-6B51A348336D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1BAD61-87ED-47D8-B823-399C47B551C7}" type="pres">
      <dgm:prSet presAssocID="{62ECDBF7-1495-4334-9486-6B51A348336D}" presName="level3hierChild" presStyleCnt="0"/>
      <dgm:spPr/>
    </dgm:pt>
  </dgm:ptLst>
  <dgm:cxnLst>
    <dgm:cxn modelId="{0ADCF0E2-679B-4316-A823-4D5AB3B8E0AC}" type="presOf" srcId="{D068DF52-72FF-40CF-B046-05F107AC40E6}" destId="{76424E0E-DBD9-4301-AF5D-9FACE5AF4AC8}" srcOrd="0" destOrd="0" presId="urn:microsoft.com/office/officeart/2008/layout/HorizontalMultiLevelHierarchy"/>
    <dgm:cxn modelId="{43D36B70-04D7-44F9-A078-90640608B5CF}" type="presOf" srcId="{F4ECAFE0-6D11-49FA-A01E-8E87A5CE422E}" destId="{5F1B458F-3EF4-400F-B351-F5CA94EF8ADA}" srcOrd="0" destOrd="0" presId="urn:microsoft.com/office/officeart/2008/layout/HorizontalMultiLevelHierarchy"/>
    <dgm:cxn modelId="{9DAD726C-79C9-43E7-9B8B-F9CF60E1A13E}" type="presOf" srcId="{A45C6877-E79E-49F4-8D28-77DCD157C3F1}" destId="{5F44BBA2-30A6-4939-ADDD-0EFDAAD5B935}" srcOrd="0" destOrd="0" presId="urn:microsoft.com/office/officeart/2008/layout/HorizontalMultiLevelHierarchy"/>
    <dgm:cxn modelId="{2FA965AE-22FB-4903-8DFE-02645114EF36}" type="presOf" srcId="{64F043EA-F181-4E7B-84E4-EB78C4A236D2}" destId="{9DE997E2-17F8-4A29-AED3-0B46B300DB92}" srcOrd="0" destOrd="0" presId="urn:microsoft.com/office/officeart/2008/layout/HorizontalMultiLevelHierarchy"/>
    <dgm:cxn modelId="{C212131D-2E04-4BBD-9697-1E9F1D26C60E}" type="presOf" srcId="{E9EBD99B-2B57-4F3C-9CE1-AD4631995375}" destId="{813DFD2D-4A4C-4456-BFCD-515A8ECC317F}" srcOrd="0" destOrd="0" presId="urn:microsoft.com/office/officeart/2008/layout/HorizontalMultiLevelHierarchy"/>
    <dgm:cxn modelId="{AF753819-DF16-46D8-8038-99DDD37A0506}" type="presOf" srcId="{AE1B09BC-63C7-4962-8E51-D459B89B8392}" destId="{E5060EA1-01F1-4375-BC30-FDB34242DB96}" srcOrd="0" destOrd="0" presId="urn:microsoft.com/office/officeart/2008/layout/HorizontalMultiLevelHierarchy"/>
    <dgm:cxn modelId="{2C6DED07-DC05-4AA1-AD1B-07D06D0C7730}" type="presOf" srcId="{1D71FBB8-133D-47C4-A09D-439D8C9DDDD0}" destId="{8EF9B845-AD2B-47A4-B73C-5CDA1FB9E409}" srcOrd="0" destOrd="0" presId="urn:microsoft.com/office/officeart/2008/layout/HorizontalMultiLevelHierarchy"/>
    <dgm:cxn modelId="{C549BD36-CB10-4146-BED1-CA1B795758DF}" type="presOf" srcId="{D068DF52-72FF-40CF-B046-05F107AC40E6}" destId="{8DE73BFF-C44B-440D-A181-F353110E0C37}" srcOrd="1" destOrd="0" presId="urn:microsoft.com/office/officeart/2008/layout/HorizontalMultiLevelHierarchy"/>
    <dgm:cxn modelId="{9425B556-3531-4172-BA74-F7E6E271DD2A}" srcId="{64F043EA-F181-4E7B-84E4-EB78C4A236D2}" destId="{A45C6877-E79E-49F4-8D28-77DCD157C3F1}" srcOrd="1" destOrd="0" parTransId="{E34CD120-6BE8-44C3-A496-C8BEEBBA5CB3}" sibTransId="{C4A63D2A-946B-497C-9519-6868403BB45A}"/>
    <dgm:cxn modelId="{6C23FDA9-EA88-4B54-A53B-9910075E95DE}" type="presOf" srcId="{9C1333DE-5FA1-41D1-A2AF-C0884B55DD96}" destId="{EC4FD111-F212-4C90-B5A9-83C97D9A0555}" srcOrd="0" destOrd="0" presId="urn:microsoft.com/office/officeart/2008/layout/HorizontalMultiLevelHierarchy"/>
    <dgm:cxn modelId="{54918EFF-17F3-4ABA-9BFB-6D6A5C5DD694}" type="presOf" srcId="{E34CD120-6BE8-44C3-A496-C8BEEBBA5CB3}" destId="{A9C605E8-49CC-4B01-B4EF-AA1F5C5C3E4E}" srcOrd="1" destOrd="0" presId="urn:microsoft.com/office/officeart/2008/layout/HorizontalMultiLevelHierarchy"/>
    <dgm:cxn modelId="{CEEDF223-370E-45D0-8BAD-118731986E45}" type="presOf" srcId="{705E85CC-0F9D-484B-A2F4-46986646D8C9}" destId="{24C5E920-4F33-4F36-B944-EF33DB62B0B8}" srcOrd="1" destOrd="0" presId="urn:microsoft.com/office/officeart/2008/layout/HorizontalMultiLevelHierarchy"/>
    <dgm:cxn modelId="{D3880D64-A4F3-4B6A-896A-CA6296970D6E}" type="presOf" srcId="{705E85CC-0F9D-484B-A2F4-46986646D8C9}" destId="{1ACF18A7-73B1-411B-B550-85403C1E880F}" srcOrd="0" destOrd="0" presId="urn:microsoft.com/office/officeart/2008/layout/HorizontalMultiLevelHierarchy"/>
    <dgm:cxn modelId="{8F64681A-C5C5-4BFA-BDD1-0A937322FAE5}" srcId="{64F043EA-F181-4E7B-84E4-EB78C4A236D2}" destId="{F4ECAFE0-6D11-49FA-A01E-8E87A5CE422E}" srcOrd="2" destOrd="0" parTransId="{705E85CC-0F9D-484B-A2F4-46986646D8C9}" sibTransId="{AABE8243-11A9-4851-9586-FFD2221D01C7}"/>
    <dgm:cxn modelId="{B45269A8-513C-4377-A3F8-6295423B969B}" srcId="{64F043EA-F181-4E7B-84E4-EB78C4A236D2}" destId="{1D71FBB8-133D-47C4-A09D-439D8C9DDDD0}" srcOrd="3" destOrd="0" parTransId="{E9EBD99B-2B57-4F3C-9CE1-AD4631995375}" sibTransId="{A5444EAB-2B24-42E5-A76A-71D55255A2CD}"/>
    <dgm:cxn modelId="{9259C8A6-423F-4702-88D9-C0E374CE1562}" srcId="{9C1333DE-5FA1-41D1-A2AF-C0884B55DD96}" destId="{64F043EA-F181-4E7B-84E4-EB78C4A236D2}" srcOrd="0" destOrd="0" parTransId="{B263E2DF-F0CB-47B1-A9C9-8E3B6401ADC1}" sibTransId="{23A851F2-24B3-4D33-9F9F-F6A45ECCB1D9}"/>
    <dgm:cxn modelId="{7EA97B44-98AF-4B94-BF3E-AB808202FA0B}" type="presOf" srcId="{E34CD120-6BE8-44C3-A496-C8BEEBBA5CB3}" destId="{DC9D08F2-58B2-41AB-97C6-15C921D255D6}" srcOrd="0" destOrd="0" presId="urn:microsoft.com/office/officeart/2008/layout/HorizontalMultiLevelHierarchy"/>
    <dgm:cxn modelId="{FF424958-C592-4FDF-A36D-B695115CE5C5}" type="presOf" srcId="{62ECDBF7-1495-4334-9486-6B51A348336D}" destId="{302EE821-A10C-4EC4-91D2-C7783F801A21}" srcOrd="0" destOrd="0" presId="urn:microsoft.com/office/officeart/2008/layout/HorizontalMultiLevelHierarchy"/>
    <dgm:cxn modelId="{024CCC99-BCDF-4E17-A9BE-73A94CF21248}" type="presOf" srcId="{FDBBD25D-92DA-4B80-9654-AF06A8E340C5}" destId="{16EB1445-CE8B-48EA-8CE2-E61249BA2D2C}" srcOrd="0" destOrd="0" presId="urn:microsoft.com/office/officeart/2008/layout/HorizontalMultiLevelHierarchy"/>
    <dgm:cxn modelId="{E53E7F8E-FCA8-4FC2-9655-360BC93CFD39}" type="presOf" srcId="{7C5C3564-9A36-4B2E-B42B-C4F84E44FB69}" destId="{215497C7-EE41-4154-A87F-67A82D9EF642}" srcOrd="1" destOrd="0" presId="urn:microsoft.com/office/officeart/2008/layout/HorizontalMultiLevelHierarchy"/>
    <dgm:cxn modelId="{90D76080-E138-42C9-A520-BC36C12B3F33}" srcId="{64F043EA-F181-4E7B-84E4-EB78C4A236D2}" destId="{AE1B09BC-63C7-4962-8E51-D459B89B8392}" srcOrd="4" destOrd="0" parTransId="{D068DF52-72FF-40CF-B046-05F107AC40E6}" sibTransId="{B3757396-61AE-4230-A563-EEAE0129D891}"/>
    <dgm:cxn modelId="{B247475C-A594-438F-B59F-540CB8501B86}" srcId="{64F043EA-F181-4E7B-84E4-EB78C4A236D2}" destId="{FDBBD25D-92DA-4B80-9654-AF06A8E340C5}" srcOrd="0" destOrd="0" parTransId="{7C5C3564-9A36-4B2E-B42B-C4F84E44FB69}" sibTransId="{359D26AD-66DF-42EA-AFA2-B38520030F58}"/>
    <dgm:cxn modelId="{23C6B62D-6EB7-444D-B148-413B45DD7CF0}" type="presOf" srcId="{5A1334B3-4366-4694-B4E0-ACA623972AA4}" destId="{DAC6FBCA-F6A1-4AAE-8355-8BBA92EA4176}" srcOrd="1" destOrd="0" presId="urn:microsoft.com/office/officeart/2008/layout/HorizontalMultiLevelHierarchy"/>
    <dgm:cxn modelId="{FDB210D0-702C-4201-8FF4-581F83506C46}" srcId="{64F043EA-F181-4E7B-84E4-EB78C4A236D2}" destId="{62ECDBF7-1495-4334-9486-6B51A348336D}" srcOrd="5" destOrd="0" parTransId="{5A1334B3-4366-4694-B4E0-ACA623972AA4}" sibTransId="{43BAF291-8F14-43F2-88B2-B086348E1532}"/>
    <dgm:cxn modelId="{42C9F7C8-A760-4445-9E2A-A104C10B42CE}" type="presOf" srcId="{E9EBD99B-2B57-4F3C-9CE1-AD4631995375}" destId="{87405D37-B97C-4039-8135-2FF01D284FD2}" srcOrd="1" destOrd="0" presId="urn:microsoft.com/office/officeart/2008/layout/HorizontalMultiLevelHierarchy"/>
    <dgm:cxn modelId="{A7D6280D-269F-4597-880A-EE5D334355EC}" type="presOf" srcId="{7C5C3564-9A36-4B2E-B42B-C4F84E44FB69}" destId="{F1AE4433-8562-4F88-AD9B-2C5629F9645D}" srcOrd="0" destOrd="0" presId="urn:microsoft.com/office/officeart/2008/layout/HorizontalMultiLevelHierarchy"/>
    <dgm:cxn modelId="{1A635FD0-021E-453B-9741-26DE42E0CAC5}" type="presOf" srcId="{5A1334B3-4366-4694-B4E0-ACA623972AA4}" destId="{754132CE-5247-4A53-8E9A-9224AF0B7355}" srcOrd="0" destOrd="0" presId="urn:microsoft.com/office/officeart/2008/layout/HorizontalMultiLevelHierarchy"/>
    <dgm:cxn modelId="{2A4AB07A-B585-4722-BEE6-CE630FA0C1D4}" type="presParOf" srcId="{EC4FD111-F212-4C90-B5A9-83C97D9A0555}" destId="{F10E59D8-0954-4617-9F46-762ABCB736E7}" srcOrd="0" destOrd="0" presId="urn:microsoft.com/office/officeart/2008/layout/HorizontalMultiLevelHierarchy"/>
    <dgm:cxn modelId="{6DD690B7-4623-46AB-80FA-770BC8631F8B}" type="presParOf" srcId="{F10E59D8-0954-4617-9F46-762ABCB736E7}" destId="{9DE997E2-17F8-4A29-AED3-0B46B300DB92}" srcOrd="0" destOrd="0" presId="urn:microsoft.com/office/officeart/2008/layout/HorizontalMultiLevelHierarchy"/>
    <dgm:cxn modelId="{ECA8CF7C-706B-4C3F-9B1A-A3BE513DF80A}" type="presParOf" srcId="{F10E59D8-0954-4617-9F46-762ABCB736E7}" destId="{F234C430-159E-4A33-ACC1-849B35F90AAC}" srcOrd="1" destOrd="0" presId="urn:microsoft.com/office/officeart/2008/layout/HorizontalMultiLevelHierarchy"/>
    <dgm:cxn modelId="{5A268488-92FC-444E-B5FB-8024DC55C942}" type="presParOf" srcId="{F234C430-159E-4A33-ACC1-849B35F90AAC}" destId="{F1AE4433-8562-4F88-AD9B-2C5629F9645D}" srcOrd="0" destOrd="0" presId="urn:microsoft.com/office/officeart/2008/layout/HorizontalMultiLevelHierarchy"/>
    <dgm:cxn modelId="{70AC0E8A-687C-4CAD-9AA9-848F81207AEE}" type="presParOf" srcId="{F1AE4433-8562-4F88-AD9B-2C5629F9645D}" destId="{215497C7-EE41-4154-A87F-67A82D9EF642}" srcOrd="0" destOrd="0" presId="urn:microsoft.com/office/officeart/2008/layout/HorizontalMultiLevelHierarchy"/>
    <dgm:cxn modelId="{3744E4FD-98CA-4D07-8BD9-66BAB66BFB41}" type="presParOf" srcId="{F234C430-159E-4A33-ACC1-849B35F90AAC}" destId="{E953950C-B042-408D-B70E-F0EC5DC3C8B6}" srcOrd="1" destOrd="0" presId="urn:microsoft.com/office/officeart/2008/layout/HorizontalMultiLevelHierarchy"/>
    <dgm:cxn modelId="{0CF763E5-72CB-46C4-8AEF-7097589038B2}" type="presParOf" srcId="{E953950C-B042-408D-B70E-F0EC5DC3C8B6}" destId="{16EB1445-CE8B-48EA-8CE2-E61249BA2D2C}" srcOrd="0" destOrd="0" presId="urn:microsoft.com/office/officeart/2008/layout/HorizontalMultiLevelHierarchy"/>
    <dgm:cxn modelId="{35307805-2D3F-4B53-AA0C-543EBB5E51AC}" type="presParOf" srcId="{E953950C-B042-408D-B70E-F0EC5DC3C8B6}" destId="{01176160-C10C-4AEA-B038-FEAB257035FE}" srcOrd="1" destOrd="0" presId="urn:microsoft.com/office/officeart/2008/layout/HorizontalMultiLevelHierarchy"/>
    <dgm:cxn modelId="{67BF7D7F-C211-4F06-941E-182FE6789544}" type="presParOf" srcId="{F234C430-159E-4A33-ACC1-849B35F90AAC}" destId="{DC9D08F2-58B2-41AB-97C6-15C921D255D6}" srcOrd="2" destOrd="0" presId="urn:microsoft.com/office/officeart/2008/layout/HorizontalMultiLevelHierarchy"/>
    <dgm:cxn modelId="{EDBE6785-58B5-4E6C-AC11-1396379D122B}" type="presParOf" srcId="{DC9D08F2-58B2-41AB-97C6-15C921D255D6}" destId="{A9C605E8-49CC-4B01-B4EF-AA1F5C5C3E4E}" srcOrd="0" destOrd="0" presId="urn:microsoft.com/office/officeart/2008/layout/HorizontalMultiLevelHierarchy"/>
    <dgm:cxn modelId="{26B252C3-7311-41EC-A268-4AB061C85641}" type="presParOf" srcId="{F234C430-159E-4A33-ACC1-849B35F90AAC}" destId="{3AB201ED-7F8B-4D0F-B65A-EC3A54F663DC}" srcOrd="3" destOrd="0" presId="urn:microsoft.com/office/officeart/2008/layout/HorizontalMultiLevelHierarchy"/>
    <dgm:cxn modelId="{276F6F70-00FB-49A0-B716-FFD1BCCB1C25}" type="presParOf" srcId="{3AB201ED-7F8B-4D0F-B65A-EC3A54F663DC}" destId="{5F44BBA2-30A6-4939-ADDD-0EFDAAD5B935}" srcOrd="0" destOrd="0" presId="urn:microsoft.com/office/officeart/2008/layout/HorizontalMultiLevelHierarchy"/>
    <dgm:cxn modelId="{6F098353-B4F8-4226-8DD8-2D604E2C5872}" type="presParOf" srcId="{3AB201ED-7F8B-4D0F-B65A-EC3A54F663DC}" destId="{3E37B4AA-B63C-48A0-8908-7E1011CDE361}" srcOrd="1" destOrd="0" presId="urn:microsoft.com/office/officeart/2008/layout/HorizontalMultiLevelHierarchy"/>
    <dgm:cxn modelId="{75E2FF80-54F7-4BEB-A3E3-53F67146B6A2}" type="presParOf" srcId="{F234C430-159E-4A33-ACC1-849B35F90AAC}" destId="{1ACF18A7-73B1-411B-B550-85403C1E880F}" srcOrd="4" destOrd="0" presId="urn:microsoft.com/office/officeart/2008/layout/HorizontalMultiLevelHierarchy"/>
    <dgm:cxn modelId="{3AEFCCFD-39FE-4477-A33C-2669EF211230}" type="presParOf" srcId="{1ACF18A7-73B1-411B-B550-85403C1E880F}" destId="{24C5E920-4F33-4F36-B944-EF33DB62B0B8}" srcOrd="0" destOrd="0" presId="urn:microsoft.com/office/officeart/2008/layout/HorizontalMultiLevelHierarchy"/>
    <dgm:cxn modelId="{2168DF0E-EDF3-46CE-9DE2-698E506F3164}" type="presParOf" srcId="{F234C430-159E-4A33-ACC1-849B35F90AAC}" destId="{BFCBAB1F-8028-464A-9D34-F565246F2119}" srcOrd="5" destOrd="0" presId="urn:microsoft.com/office/officeart/2008/layout/HorizontalMultiLevelHierarchy"/>
    <dgm:cxn modelId="{06670F72-7275-42EA-B1E6-1BA203059203}" type="presParOf" srcId="{BFCBAB1F-8028-464A-9D34-F565246F2119}" destId="{5F1B458F-3EF4-400F-B351-F5CA94EF8ADA}" srcOrd="0" destOrd="0" presId="urn:microsoft.com/office/officeart/2008/layout/HorizontalMultiLevelHierarchy"/>
    <dgm:cxn modelId="{8219BC69-2164-4457-9E23-09EB89AF87B4}" type="presParOf" srcId="{BFCBAB1F-8028-464A-9D34-F565246F2119}" destId="{80C39FB5-16C7-42E8-9A7F-2118A1218459}" srcOrd="1" destOrd="0" presId="urn:microsoft.com/office/officeart/2008/layout/HorizontalMultiLevelHierarchy"/>
    <dgm:cxn modelId="{10DC77B4-5D11-4C95-8BA5-C3649F0EA4DD}" type="presParOf" srcId="{F234C430-159E-4A33-ACC1-849B35F90AAC}" destId="{813DFD2D-4A4C-4456-BFCD-515A8ECC317F}" srcOrd="6" destOrd="0" presId="urn:microsoft.com/office/officeart/2008/layout/HorizontalMultiLevelHierarchy"/>
    <dgm:cxn modelId="{25B13E42-4596-4E0E-BA79-A2B22707672E}" type="presParOf" srcId="{813DFD2D-4A4C-4456-BFCD-515A8ECC317F}" destId="{87405D37-B97C-4039-8135-2FF01D284FD2}" srcOrd="0" destOrd="0" presId="urn:microsoft.com/office/officeart/2008/layout/HorizontalMultiLevelHierarchy"/>
    <dgm:cxn modelId="{EAEEB842-78F0-4E7A-B4E5-E69DCA4B5240}" type="presParOf" srcId="{F234C430-159E-4A33-ACC1-849B35F90AAC}" destId="{3B76903D-6372-433C-8824-E0A521B9096E}" srcOrd="7" destOrd="0" presId="urn:microsoft.com/office/officeart/2008/layout/HorizontalMultiLevelHierarchy"/>
    <dgm:cxn modelId="{03D0170C-7242-4DE4-8A38-E5780B009C21}" type="presParOf" srcId="{3B76903D-6372-433C-8824-E0A521B9096E}" destId="{8EF9B845-AD2B-47A4-B73C-5CDA1FB9E409}" srcOrd="0" destOrd="0" presId="urn:microsoft.com/office/officeart/2008/layout/HorizontalMultiLevelHierarchy"/>
    <dgm:cxn modelId="{B7254B3C-36F3-430A-8D96-88004DFC06A9}" type="presParOf" srcId="{3B76903D-6372-433C-8824-E0A521B9096E}" destId="{4EE89AAB-55D4-4A26-89CB-2254B36D7F20}" srcOrd="1" destOrd="0" presId="urn:microsoft.com/office/officeart/2008/layout/HorizontalMultiLevelHierarchy"/>
    <dgm:cxn modelId="{70D37DA9-8F46-41D9-A927-8B588D0B391B}" type="presParOf" srcId="{F234C430-159E-4A33-ACC1-849B35F90AAC}" destId="{76424E0E-DBD9-4301-AF5D-9FACE5AF4AC8}" srcOrd="8" destOrd="0" presId="urn:microsoft.com/office/officeart/2008/layout/HorizontalMultiLevelHierarchy"/>
    <dgm:cxn modelId="{74D5B4FD-854F-4DC0-9F95-1723DB024CDC}" type="presParOf" srcId="{76424E0E-DBD9-4301-AF5D-9FACE5AF4AC8}" destId="{8DE73BFF-C44B-440D-A181-F353110E0C37}" srcOrd="0" destOrd="0" presId="urn:microsoft.com/office/officeart/2008/layout/HorizontalMultiLevelHierarchy"/>
    <dgm:cxn modelId="{32ABE3A8-7E4F-4670-B904-69036CB615B5}" type="presParOf" srcId="{F234C430-159E-4A33-ACC1-849B35F90AAC}" destId="{C7BF81AF-F64F-45F8-8BA7-1418579CAA97}" srcOrd="9" destOrd="0" presId="urn:microsoft.com/office/officeart/2008/layout/HorizontalMultiLevelHierarchy"/>
    <dgm:cxn modelId="{A2AE510C-980F-4929-8001-30B286CEF293}" type="presParOf" srcId="{C7BF81AF-F64F-45F8-8BA7-1418579CAA97}" destId="{E5060EA1-01F1-4375-BC30-FDB34242DB96}" srcOrd="0" destOrd="0" presId="urn:microsoft.com/office/officeart/2008/layout/HorizontalMultiLevelHierarchy"/>
    <dgm:cxn modelId="{BC0F2FE5-81E2-4150-B742-FA213FB708A0}" type="presParOf" srcId="{C7BF81AF-F64F-45F8-8BA7-1418579CAA97}" destId="{DE8BDFE6-255A-448C-8164-5973C68797BE}" srcOrd="1" destOrd="0" presId="urn:microsoft.com/office/officeart/2008/layout/HorizontalMultiLevelHierarchy"/>
    <dgm:cxn modelId="{DF4000E6-FA7D-4535-BFEB-D69D50A88FA8}" type="presParOf" srcId="{F234C430-159E-4A33-ACC1-849B35F90AAC}" destId="{754132CE-5247-4A53-8E9A-9224AF0B7355}" srcOrd="10" destOrd="0" presId="urn:microsoft.com/office/officeart/2008/layout/HorizontalMultiLevelHierarchy"/>
    <dgm:cxn modelId="{3A00B44D-1982-4813-8F32-017BAEB97E51}" type="presParOf" srcId="{754132CE-5247-4A53-8E9A-9224AF0B7355}" destId="{DAC6FBCA-F6A1-4AAE-8355-8BBA92EA4176}" srcOrd="0" destOrd="0" presId="urn:microsoft.com/office/officeart/2008/layout/HorizontalMultiLevelHierarchy"/>
    <dgm:cxn modelId="{FB88AE53-BBE1-4657-925E-9FA1D3D9F97A}" type="presParOf" srcId="{F234C430-159E-4A33-ACC1-849B35F90AAC}" destId="{E96FF1D0-4837-4832-8DDE-86D6BC8FA37F}" srcOrd="11" destOrd="0" presId="urn:microsoft.com/office/officeart/2008/layout/HorizontalMultiLevelHierarchy"/>
    <dgm:cxn modelId="{68AE440F-513E-440D-BDAD-62AAAE1F09E3}" type="presParOf" srcId="{E96FF1D0-4837-4832-8DDE-86D6BC8FA37F}" destId="{302EE821-A10C-4EC4-91D2-C7783F801A21}" srcOrd="0" destOrd="0" presId="urn:microsoft.com/office/officeart/2008/layout/HorizontalMultiLevelHierarchy"/>
    <dgm:cxn modelId="{D120BDE8-DC5B-4E7D-B608-9C3233F66A3F}" type="presParOf" srcId="{E96FF1D0-4837-4832-8DDE-86D6BC8FA37F}" destId="{401BAD61-87ED-47D8-B823-399C47B551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37464B-10FF-4F81-9A0E-1046F7B1C15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72CC3F9-6EC4-45C5-968B-A1D54DD25F9A}">
      <dgm:prSet phldrT="[Text]"/>
      <dgm:spPr/>
      <dgm:t>
        <a:bodyPr/>
        <a:lstStyle/>
        <a:p>
          <a:r>
            <a:rPr lang="cs-CZ" dirty="0"/>
            <a:t>Platební</a:t>
          </a:r>
        </a:p>
      </dgm:t>
    </dgm:pt>
    <dgm:pt modelId="{6E74090D-BED1-4A53-92B2-A19194A9EE0E}" type="parTrans" cxnId="{24B8F961-9425-4F8E-B7AB-175CDEC64194}">
      <dgm:prSet/>
      <dgm:spPr/>
      <dgm:t>
        <a:bodyPr/>
        <a:lstStyle/>
        <a:p>
          <a:endParaRPr lang="cs-CZ"/>
        </a:p>
      </dgm:t>
    </dgm:pt>
    <dgm:pt modelId="{F65707F9-1323-4E73-BA9C-F74BE731F0A4}" type="sibTrans" cxnId="{24B8F961-9425-4F8E-B7AB-175CDEC64194}">
      <dgm:prSet/>
      <dgm:spPr/>
      <dgm:t>
        <a:bodyPr/>
        <a:lstStyle/>
        <a:p>
          <a:endParaRPr lang="cs-CZ"/>
        </a:p>
      </dgm:t>
    </dgm:pt>
    <dgm:pt modelId="{EEB91BAF-216F-413A-B2ED-5E3D16A38750}">
      <dgm:prSet phldrT="[Text]" custT="1"/>
      <dgm:spPr/>
      <dgm:t>
        <a:bodyPr/>
        <a:lstStyle/>
        <a:p>
          <a:pPr>
            <a:buFontTx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poškozování ŽP (emisní) </a:t>
          </a:r>
        </a:p>
      </dgm:t>
    </dgm:pt>
    <dgm:pt modelId="{E32D768A-F446-4E7A-AC64-79B10A71D340}" type="parTrans" cxnId="{A8201450-3D2A-4A76-9BFA-BE3C561D4684}">
      <dgm:prSet/>
      <dgm:spPr/>
      <dgm:t>
        <a:bodyPr/>
        <a:lstStyle/>
        <a:p>
          <a:endParaRPr lang="cs-CZ"/>
        </a:p>
      </dgm:t>
    </dgm:pt>
    <dgm:pt modelId="{C061F7E1-C735-46E6-9388-9911C8868A34}" type="sibTrans" cxnId="{A8201450-3D2A-4A76-9BFA-BE3C561D4684}">
      <dgm:prSet/>
      <dgm:spPr/>
      <dgm:t>
        <a:bodyPr/>
        <a:lstStyle/>
        <a:p>
          <a:endParaRPr lang="cs-CZ"/>
        </a:p>
      </dgm:t>
    </dgm:pt>
    <dgm:pt modelId="{A6745C89-0660-4BA4-A619-2A4FA85B57C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využívání přírodních zdrojů</a:t>
          </a:r>
        </a:p>
      </dgm:t>
    </dgm:pt>
    <dgm:pt modelId="{E0DD99FE-C7E2-44D6-A8A9-861F3359D671}" type="parTrans" cxnId="{1305DB11-36EA-43F1-8B60-34D38E71A04F}">
      <dgm:prSet/>
      <dgm:spPr/>
      <dgm:t>
        <a:bodyPr/>
        <a:lstStyle/>
        <a:p>
          <a:endParaRPr lang="cs-CZ"/>
        </a:p>
      </dgm:t>
    </dgm:pt>
    <dgm:pt modelId="{38286A77-D3BC-48E7-B68E-7AD6748CF596}" type="sibTrans" cxnId="{1305DB11-36EA-43F1-8B60-34D38E71A04F}">
      <dgm:prSet/>
      <dgm:spPr/>
      <dgm:t>
        <a:bodyPr/>
        <a:lstStyle/>
        <a:p>
          <a:endParaRPr lang="cs-CZ"/>
        </a:p>
      </dgm:t>
    </dgm:pt>
    <dgm:pt modelId="{826014F3-FF9E-448D-BC7F-BEB27E842D5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Platby za veřejné služby </a:t>
          </a:r>
        </a:p>
      </dgm:t>
    </dgm:pt>
    <dgm:pt modelId="{A5CDE3F5-0CA5-4A93-84E7-2E184BA0E9E2}" type="parTrans" cxnId="{F98FEEB7-9E53-46F5-BCE4-FAE1D63A103C}">
      <dgm:prSet/>
      <dgm:spPr/>
      <dgm:t>
        <a:bodyPr/>
        <a:lstStyle/>
        <a:p>
          <a:endParaRPr lang="cs-CZ"/>
        </a:p>
      </dgm:t>
    </dgm:pt>
    <dgm:pt modelId="{3EF14082-C3E1-492A-AC82-9C021FF66E28}" type="sibTrans" cxnId="{F98FEEB7-9E53-46F5-BCE4-FAE1D63A103C}">
      <dgm:prSet/>
      <dgm:spPr/>
      <dgm:t>
        <a:bodyPr/>
        <a:lstStyle/>
        <a:p>
          <a:endParaRPr lang="cs-CZ"/>
        </a:p>
      </dgm:t>
    </dgm:pt>
    <dgm:pt modelId="{0F48D053-A519-4A86-A69D-00A593B0A37E}">
      <dgm:prSet custT="1"/>
      <dgm:spPr/>
      <dgm:t>
        <a:bodyPr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nakládání s látkami nebo výrobky </a:t>
          </a:r>
        </a:p>
      </dgm:t>
    </dgm:pt>
    <dgm:pt modelId="{8322249F-FAAA-4F23-B251-58DE819155DA}" type="parTrans" cxnId="{A409A123-7DD8-4C1D-9526-851E217F70E8}">
      <dgm:prSet/>
      <dgm:spPr/>
      <dgm:t>
        <a:bodyPr/>
        <a:lstStyle/>
        <a:p>
          <a:endParaRPr lang="cs-CZ"/>
        </a:p>
      </dgm:t>
    </dgm:pt>
    <dgm:pt modelId="{98AD591D-0414-4E0E-BAE8-CA7F1B7EF2CE}" type="sibTrans" cxnId="{A409A123-7DD8-4C1D-9526-851E217F70E8}">
      <dgm:prSet/>
      <dgm:spPr/>
      <dgm:t>
        <a:bodyPr/>
        <a:lstStyle/>
        <a:p>
          <a:endParaRPr lang="cs-CZ"/>
        </a:p>
      </dgm:t>
    </dgm:pt>
    <dgm:pt modelId="{E0A4841D-9353-418C-94B1-C714A67933B8}">
      <dgm:prSet custT="1"/>
      <dgm:spPr/>
      <dgm:t>
        <a:bodyPr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Cenové úhrady </a:t>
          </a:r>
        </a:p>
      </dgm:t>
    </dgm:pt>
    <dgm:pt modelId="{56F0946F-4E15-4640-96CD-DBCBA2AE8303}" type="parTrans" cxnId="{1A8D03AD-16D3-4AF0-B4B5-38185B391F4B}">
      <dgm:prSet/>
      <dgm:spPr/>
      <dgm:t>
        <a:bodyPr/>
        <a:lstStyle/>
        <a:p>
          <a:endParaRPr lang="cs-CZ"/>
        </a:p>
      </dgm:t>
    </dgm:pt>
    <dgm:pt modelId="{BAC7B1E5-7A90-41CA-93D7-7236A81B17B9}" type="sibTrans" cxnId="{1A8D03AD-16D3-4AF0-B4B5-38185B391F4B}">
      <dgm:prSet/>
      <dgm:spPr/>
      <dgm:t>
        <a:bodyPr/>
        <a:lstStyle/>
        <a:p>
          <a:endParaRPr lang="cs-CZ"/>
        </a:p>
      </dgm:t>
    </dgm:pt>
    <dgm:pt modelId="{5F63B110-7B72-40EE-9FC6-85FDF5332C72}">
      <dgm:prSet custT="1"/>
      <dgm:spPr/>
      <dgm:t>
        <a:bodyPr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Ekologické daně </a:t>
          </a:r>
        </a:p>
      </dgm:t>
    </dgm:pt>
    <dgm:pt modelId="{E920A664-00FD-4187-9D6C-241DBAD1F08C}" type="parTrans" cxnId="{6BBC6A58-06D0-4A8B-85C5-C73EED46E458}">
      <dgm:prSet/>
      <dgm:spPr/>
      <dgm:t>
        <a:bodyPr/>
        <a:lstStyle/>
        <a:p>
          <a:endParaRPr lang="cs-CZ"/>
        </a:p>
      </dgm:t>
    </dgm:pt>
    <dgm:pt modelId="{860542CB-9AD7-4BF4-B64F-D13704DBFAD3}" type="sibTrans" cxnId="{6BBC6A58-06D0-4A8B-85C5-C73EED46E458}">
      <dgm:prSet/>
      <dgm:spPr/>
      <dgm:t>
        <a:bodyPr/>
        <a:lstStyle/>
        <a:p>
          <a:endParaRPr lang="cs-CZ"/>
        </a:p>
      </dgm:t>
    </dgm:pt>
    <dgm:pt modelId="{54980891-53D8-4F3E-A71D-24810CBF0BF3}" type="pres">
      <dgm:prSet presAssocID="{8637464B-10FF-4F81-9A0E-1046F7B1C1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CFA9875-5DC7-47B9-9F20-CC8A5553F4D7}" type="pres">
      <dgm:prSet presAssocID="{572CC3F9-6EC4-45C5-968B-A1D54DD25F9A}" presName="root1" presStyleCnt="0"/>
      <dgm:spPr/>
    </dgm:pt>
    <dgm:pt modelId="{022E6112-09E8-4E1A-97DA-CE0E8398E4FA}" type="pres">
      <dgm:prSet presAssocID="{572CC3F9-6EC4-45C5-968B-A1D54DD25F9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5BEBBA6-F07C-4BC7-AB38-00B635FC4D83}" type="pres">
      <dgm:prSet presAssocID="{572CC3F9-6EC4-45C5-968B-A1D54DD25F9A}" presName="level2hierChild" presStyleCnt="0"/>
      <dgm:spPr/>
    </dgm:pt>
    <dgm:pt modelId="{DAEB056F-6958-4F4E-9CA4-4FF154749AF6}" type="pres">
      <dgm:prSet presAssocID="{E32D768A-F446-4E7A-AC64-79B10A71D340}" presName="conn2-1" presStyleLbl="parChTrans1D2" presStyleIdx="0" presStyleCnt="6"/>
      <dgm:spPr/>
      <dgm:t>
        <a:bodyPr/>
        <a:lstStyle/>
        <a:p>
          <a:endParaRPr lang="cs-CZ"/>
        </a:p>
      </dgm:t>
    </dgm:pt>
    <dgm:pt modelId="{FB73252E-0DBF-465C-B1A4-D57AE2D92DDF}" type="pres">
      <dgm:prSet presAssocID="{E32D768A-F446-4E7A-AC64-79B10A71D340}" presName="connTx" presStyleLbl="parChTrans1D2" presStyleIdx="0" presStyleCnt="6"/>
      <dgm:spPr/>
      <dgm:t>
        <a:bodyPr/>
        <a:lstStyle/>
        <a:p>
          <a:endParaRPr lang="cs-CZ"/>
        </a:p>
      </dgm:t>
    </dgm:pt>
    <dgm:pt modelId="{8ACA444D-19A9-4362-8745-70D2FDDAAD62}" type="pres">
      <dgm:prSet presAssocID="{EEB91BAF-216F-413A-B2ED-5E3D16A38750}" presName="root2" presStyleCnt="0"/>
      <dgm:spPr/>
    </dgm:pt>
    <dgm:pt modelId="{44D27A39-3F0E-4E89-AD93-697AC40EBAD3}" type="pres">
      <dgm:prSet presAssocID="{EEB91BAF-216F-413A-B2ED-5E3D16A38750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2A9884D-08CF-4FA6-85E1-103929A62AA1}" type="pres">
      <dgm:prSet presAssocID="{EEB91BAF-216F-413A-B2ED-5E3D16A38750}" presName="level3hierChild" presStyleCnt="0"/>
      <dgm:spPr/>
    </dgm:pt>
    <dgm:pt modelId="{1A27240F-AF9F-48F7-8D42-A94682CC0B5E}" type="pres">
      <dgm:prSet presAssocID="{E0DD99FE-C7E2-44D6-A8A9-861F3359D671}" presName="conn2-1" presStyleLbl="parChTrans1D2" presStyleIdx="1" presStyleCnt="6"/>
      <dgm:spPr/>
      <dgm:t>
        <a:bodyPr/>
        <a:lstStyle/>
        <a:p>
          <a:endParaRPr lang="cs-CZ"/>
        </a:p>
      </dgm:t>
    </dgm:pt>
    <dgm:pt modelId="{8090F7D8-0A34-47E8-89AA-257707D3037C}" type="pres">
      <dgm:prSet presAssocID="{E0DD99FE-C7E2-44D6-A8A9-861F3359D671}" presName="connTx" presStyleLbl="parChTrans1D2" presStyleIdx="1" presStyleCnt="6"/>
      <dgm:spPr/>
      <dgm:t>
        <a:bodyPr/>
        <a:lstStyle/>
        <a:p>
          <a:endParaRPr lang="cs-CZ"/>
        </a:p>
      </dgm:t>
    </dgm:pt>
    <dgm:pt modelId="{6F82DEC5-900E-418F-8497-B2882C92ABF8}" type="pres">
      <dgm:prSet presAssocID="{A6745C89-0660-4BA4-A619-2A4FA85B57CF}" presName="root2" presStyleCnt="0"/>
      <dgm:spPr/>
    </dgm:pt>
    <dgm:pt modelId="{09723BAA-BB89-46E1-B492-FCFB46B3733C}" type="pres">
      <dgm:prSet presAssocID="{A6745C89-0660-4BA4-A619-2A4FA85B57CF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CB3B0C2-0249-42AC-9F23-80B8AD64F454}" type="pres">
      <dgm:prSet presAssocID="{A6745C89-0660-4BA4-A619-2A4FA85B57CF}" presName="level3hierChild" presStyleCnt="0"/>
      <dgm:spPr/>
    </dgm:pt>
    <dgm:pt modelId="{B2EB6126-B022-437D-B3AB-8C654DD63B30}" type="pres">
      <dgm:prSet presAssocID="{A5CDE3F5-0CA5-4A93-84E7-2E184BA0E9E2}" presName="conn2-1" presStyleLbl="parChTrans1D2" presStyleIdx="2" presStyleCnt="6"/>
      <dgm:spPr/>
      <dgm:t>
        <a:bodyPr/>
        <a:lstStyle/>
        <a:p>
          <a:endParaRPr lang="cs-CZ"/>
        </a:p>
      </dgm:t>
    </dgm:pt>
    <dgm:pt modelId="{A9E4E82F-BCF2-4264-BACA-5B727F59FF8E}" type="pres">
      <dgm:prSet presAssocID="{A5CDE3F5-0CA5-4A93-84E7-2E184BA0E9E2}" presName="connTx" presStyleLbl="parChTrans1D2" presStyleIdx="2" presStyleCnt="6"/>
      <dgm:spPr/>
      <dgm:t>
        <a:bodyPr/>
        <a:lstStyle/>
        <a:p>
          <a:endParaRPr lang="cs-CZ"/>
        </a:p>
      </dgm:t>
    </dgm:pt>
    <dgm:pt modelId="{F27BC34A-0316-4465-BD6B-684D05427055}" type="pres">
      <dgm:prSet presAssocID="{826014F3-FF9E-448D-BC7F-BEB27E842D5C}" presName="root2" presStyleCnt="0"/>
      <dgm:spPr/>
    </dgm:pt>
    <dgm:pt modelId="{59504971-2395-4615-801D-E8F581C09705}" type="pres">
      <dgm:prSet presAssocID="{826014F3-FF9E-448D-BC7F-BEB27E842D5C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162CA1F-EFA7-4E9A-B1F0-3936399DB18A}" type="pres">
      <dgm:prSet presAssocID="{826014F3-FF9E-448D-BC7F-BEB27E842D5C}" presName="level3hierChild" presStyleCnt="0"/>
      <dgm:spPr/>
    </dgm:pt>
    <dgm:pt modelId="{8BC4BC03-46DC-4F44-A006-82D2523AD351}" type="pres">
      <dgm:prSet presAssocID="{E920A664-00FD-4187-9D6C-241DBAD1F08C}" presName="conn2-1" presStyleLbl="parChTrans1D2" presStyleIdx="3" presStyleCnt="6"/>
      <dgm:spPr/>
      <dgm:t>
        <a:bodyPr/>
        <a:lstStyle/>
        <a:p>
          <a:endParaRPr lang="cs-CZ"/>
        </a:p>
      </dgm:t>
    </dgm:pt>
    <dgm:pt modelId="{883EA1FA-EBAC-406A-B64C-A0705C68BD06}" type="pres">
      <dgm:prSet presAssocID="{E920A664-00FD-4187-9D6C-241DBAD1F08C}" presName="connTx" presStyleLbl="parChTrans1D2" presStyleIdx="3" presStyleCnt="6"/>
      <dgm:spPr/>
      <dgm:t>
        <a:bodyPr/>
        <a:lstStyle/>
        <a:p>
          <a:endParaRPr lang="cs-CZ"/>
        </a:p>
      </dgm:t>
    </dgm:pt>
    <dgm:pt modelId="{4B9371C9-1549-4C41-9D6C-BC02FFF63FA3}" type="pres">
      <dgm:prSet presAssocID="{5F63B110-7B72-40EE-9FC6-85FDF5332C72}" presName="root2" presStyleCnt="0"/>
      <dgm:spPr/>
    </dgm:pt>
    <dgm:pt modelId="{2229DF87-1F15-450D-BC87-F3BFCCDFCB1A}" type="pres">
      <dgm:prSet presAssocID="{5F63B110-7B72-40EE-9FC6-85FDF5332C72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FA2C3C9-EBEB-4ED7-AC15-7C78301A6043}" type="pres">
      <dgm:prSet presAssocID="{5F63B110-7B72-40EE-9FC6-85FDF5332C72}" presName="level3hierChild" presStyleCnt="0"/>
      <dgm:spPr/>
    </dgm:pt>
    <dgm:pt modelId="{10F57FC4-3C8B-4F04-AB57-E1CAB545E634}" type="pres">
      <dgm:prSet presAssocID="{56F0946F-4E15-4640-96CD-DBCBA2AE8303}" presName="conn2-1" presStyleLbl="parChTrans1D2" presStyleIdx="4" presStyleCnt="6"/>
      <dgm:spPr/>
      <dgm:t>
        <a:bodyPr/>
        <a:lstStyle/>
        <a:p>
          <a:endParaRPr lang="cs-CZ"/>
        </a:p>
      </dgm:t>
    </dgm:pt>
    <dgm:pt modelId="{2E7AEC3C-0795-49C4-ADB1-66CCE5481EC1}" type="pres">
      <dgm:prSet presAssocID="{56F0946F-4E15-4640-96CD-DBCBA2AE8303}" presName="connTx" presStyleLbl="parChTrans1D2" presStyleIdx="4" presStyleCnt="6"/>
      <dgm:spPr/>
      <dgm:t>
        <a:bodyPr/>
        <a:lstStyle/>
        <a:p>
          <a:endParaRPr lang="cs-CZ"/>
        </a:p>
      </dgm:t>
    </dgm:pt>
    <dgm:pt modelId="{5E628E00-A31E-4AD0-BDA4-4E16F47D09A5}" type="pres">
      <dgm:prSet presAssocID="{E0A4841D-9353-418C-94B1-C714A67933B8}" presName="root2" presStyleCnt="0"/>
      <dgm:spPr/>
    </dgm:pt>
    <dgm:pt modelId="{0F6B6AAB-D6A5-403E-A288-0B28083760F6}" type="pres">
      <dgm:prSet presAssocID="{E0A4841D-9353-418C-94B1-C714A67933B8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6AA0225-9D67-4443-9919-006D677F88C7}" type="pres">
      <dgm:prSet presAssocID="{E0A4841D-9353-418C-94B1-C714A67933B8}" presName="level3hierChild" presStyleCnt="0"/>
      <dgm:spPr/>
    </dgm:pt>
    <dgm:pt modelId="{AB60C9A9-D029-4AEF-B6FA-2AC271FA0F34}" type="pres">
      <dgm:prSet presAssocID="{8322249F-FAAA-4F23-B251-58DE819155DA}" presName="conn2-1" presStyleLbl="parChTrans1D2" presStyleIdx="5" presStyleCnt="6"/>
      <dgm:spPr/>
      <dgm:t>
        <a:bodyPr/>
        <a:lstStyle/>
        <a:p>
          <a:endParaRPr lang="cs-CZ"/>
        </a:p>
      </dgm:t>
    </dgm:pt>
    <dgm:pt modelId="{FA383A25-5400-4709-881B-375D4CF84D8F}" type="pres">
      <dgm:prSet presAssocID="{8322249F-FAAA-4F23-B251-58DE819155DA}" presName="connTx" presStyleLbl="parChTrans1D2" presStyleIdx="5" presStyleCnt="6"/>
      <dgm:spPr/>
      <dgm:t>
        <a:bodyPr/>
        <a:lstStyle/>
        <a:p>
          <a:endParaRPr lang="cs-CZ"/>
        </a:p>
      </dgm:t>
    </dgm:pt>
    <dgm:pt modelId="{02629DFA-37ED-4E21-990D-27E965CF1179}" type="pres">
      <dgm:prSet presAssocID="{0F48D053-A519-4A86-A69D-00A593B0A37E}" presName="root2" presStyleCnt="0"/>
      <dgm:spPr/>
    </dgm:pt>
    <dgm:pt modelId="{3BA1A33B-BC88-4A60-9A38-510BF9420ABA}" type="pres">
      <dgm:prSet presAssocID="{0F48D053-A519-4A86-A69D-00A593B0A37E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5F95282-7419-4AD0-A6D1-CF92432DAECC}" type="pres">
      <dgm:prSet presAssocID="{0F48D053-A519-4A86-A69D-00A593B0A37E}" presName="level3hierChild" presStyleCnt="0"/>
      <dgm:spPr/>
    </dgm:pt>
  </dgm:ptLst>
  <dgm:cxnLst>
    <dgm:cxn modelId="{9C582ED7-A73C-42DF-B453-8D1D9EB31CEF}" type="presOf" srcId="{E0DD99FE-C7E2-44D6-A8A9-861F3359D671}" destId="{8090F7D8-0A34-47E8-89AA-257707D3037C}" srcOrd="1" destOrd="0" presId="urn:microsoft.com/office/officeart/2008/layout/HorizontalMultiLevelHierarchy"/>
    <dgm:cxn modelId="{D90919E8-2DC5-4E6C-9146-01A8B03AAC27}" type="presOf" srcId="{E920A664-00FD-4187-9D6C-241DBAD1F08C}" destId="{8BC4BC03-46DC-4F44-A006-82D2523AD351}" srcOrd="0" destOrd="0" presId="urn:microsoft.com/office/officeart/2008/layout/HorizontalMultiLevelHierarchy"/>
    <dgm:cxn modelId="{F98FEEB7-9E53-46F5-BCE4-FAE1D63A103C}" srcId="{572CC3F9-6EC4-45C5-968B-A1D54DD25F9A}" destId="{826014F3-FF9E-448D-BC7F-BEB27E842D5C}" srcOrd="2" destOrd="0" parTransId="{A5CDE3F5-0CA5-4A93-84E7-2E184BA0E9E2}" sibTransId="{3EF14082-C3E1-492A-AC82-9C021FF66E28}"/>
    <dgm:cxn modelId="{EB64202C-97C7-4196-BC15-C5B5DD2B2E20}" type="presOf" srcId="{8322249F-FAAA-4F23-B251-58DE819155DA}" destId="{FA383A25-5400-4709-881B-375D4CF84D8F}" srcOrd="1" destOrd="0" presId="urn:microsoft.com/office/officeart/2008/layout/HorizontalMultiLevelHierarchy"/>
    <dgm:cxn modelId="{3C26B929-0522-4A31-B5FE-69CA7582BC1E}" type="presOf" srcId="{0F48D053-A519-4A86-A69D-00A593B0A37E}" destId="{3BA1A33B-BC88-4A60-9A38-510BF9420ABA}" srcOrd="0" destOrd="0" presId="urn:microsoft.com/office/officeart/2008/layout/HorizontalMultiLevelHierarchy"/>
    <dgm:cxn modelId="{176D9E9B-93B1-4FB7-924F-5A43E0120C20}" type="presOf" srcId="{572CC3F9-6EC4-45C5-968B-A1D54DD25F9A}" destId="{022E6112-09E8-4E1A-97DA-CE0E8398E4FA}" srcOrd="0" destOrd="0" presId="urn:microsoft.com/office/officeart/2008/layout/HorizontalMultiLevelHierarchy"/>
    <dgm:cxn modelId="{FDC56241-020E-4805-81B4-28418F618C06}" type="presOf" srcId="{E0A4841D-9353-418C-94B1-C714A67933B8}" destId="{0F6B6AAB-D6A5-403E-A288-0B28083760F6}" srcOrd="0" destOrd="0" presId="urn:microsoft.com/office/officeart/2008/layout/HorizontalMultiLevelHierarchy"/>
    <dgm:cxn modelId="{A409A123-7DD8-4C1D-9526-851E217F70E8}" srcId="{572CC3F9-6EC4-45C5-968B-A1D54DD25F9A}" destId="{0F48D053-A519-4A86-A69D-00A593B0A37E}" srcOrd="5" destOrd="0" parTransId="{8322249F-FAAA-4F23-B251-58DE819155DA}" sibTransId="{98AD591D-0414-4E0E-BAE8-CA7F1B7EF2CE}"/>
    <dgm:cxn modelId="{24B8F961-9425-4F8E-B7AB-175CDEC64194}" srcId="{8637464B-10FF-4F81-9A0E-1046F7B1C15A}" destId="{572CC3F9-6EC4-45C5-968B-A1D54DD25F9A}" srcOrd="0" destOrd="0" parTransId="{6E74090D-BED1-4A53-92B2-A19194A9EE0E}" sibTransId="{F65707F9-1323-4E73-BA9C-F74BE731F0A4}"/>
    <dgm:cxn modelId="{56B912AC-819E-481A-B7DD-86428E11B665}" type="presOf" srcId="{A5CDE3F5-0CA5-4A93-84E7-2E184BA0E9E2}" destId="{A9E4E82F-BCF2-4264-BACA-5B727F59FF8E}" srcOrd="1" destOrd="0" presId="urn:microsoft.com/office/officeart/2008/layout/HorizontalMultiLevelHierarchy"/>
    <dgm:cxn modelId="{683F46F3-D1F2-4598-9723-86C90C9B3190}" type="presOf" srcId="{8322249F-FAAA-4F23-B251-58DE819155DA}" destId="{AB60C9A9-D029-4AEF-B6FA-2AC271FA0F34}" srcOrd="0" destOrd="0" presId="urn:microsoft.com/office/officeart/2008/layout/HorizontalMultiLevelHierarchy"/>
    <dgm:cxn modelId="{1A8D03AD-16D3-4AF0-B4B5-38185B391F4B}" srcId="{572CC3F9-6EC4-45C5-968B-A1D54DD25F9A}" destId="{E0A4841D-9353-418C-94B1-C714A67933B8}" srcOrd="4" destOrd="0" parTransId="{56F0946F-4E15-4640-96CD-DBCBA2AE8303}" sibTransId="{BAC7B1E5-7A90-41CA-93D7-7236A81B17B9}"/>
    <dgm:cxn modelId="{65F33263-45AE-4CDB-A0FE-E846E68B1FC2}" type="presOf" srcId="{56F0946F-4E15-4640-96CD-DBCBA2AE8303}" destId="{2E7AEC3C-0795-49C4-ADB1-66CCE5481EC1}" srcOrd="1" destOrd="0" presId="urn:microsoft.com/office/officeart/2008/layout/HorizontalMultiLevelHierarchy"/>
    <dgm:cxn modelId="{45973883-3765-4058-93CB-9EB0B584A935}" type="presOf" srcId="{E32D768A-F446-4E7A-AC64-79B10A71D340}" destId="{FB73252E-0DBF-465C-B1A4-D57AE2D92DDF}" srcOrd="1" destOrd="0" presId="urn:microsoft.com/office/officeart/2008/layout/HorizontalMultiLevelHierarchy"/>
    <dgm:cxn modelId="{7FEBC49A-F96F-4BDC-BAC1-0DCA239D876E}" type="presOf" srcId="{E0DD99FE-C7E2-44D6-A8A9-861F3359D671}" destId="{1A27240F-AF9F-48F7-8D42-A94682CC0B5E}" srcOrd="0" destOrd="0" presId="urn:microsoft.com/office/officeart/2008/layout/HorizontalMultiLevelHierarchy"/>
    <dgm:cxn modelId="{1305DB11-36EA-43F1-8B60-34D38E71A04F}" srcId="{572CC3F9-6EC4-45C5-968B-A1D54DD25F9A}" destId="{A6745C89-0660-4BA4-A619-2A4FA85B57CF}" srcOrd="1" destOrd="0" parTransId="{E0DD99FE-C7E2-44D6-A8A9-861F3359D671}" sibTransId="{38286A77-D3BC-48E7-B68E-7AD6748CF596}"/>
    <dgm:cxn modelId="{2D74B824-8EC5-4991-BDD6-0D46B8CA62E7}" type="presOf" srcId="{A5CDE3F5-0CA5-4A93-84E7-2E184BA0E9E2}" destId="{B2EB6126-B022-437D-B3AB-8C654DD63B30}" srcOrd="0" destOrd="0" presId="urn:microsoft.com/office/officeart/2008/layout/HorizontalMultiLevelHierarchy"/>
    <dgm:cxn modelId="{F8E1CCD4-5CD6-4C7F-A146-EFF8911943F6}" type="presOf" srcId="{E920A664-00FD-4187-9D6C-241DBAD1F08C}" destId="{883EA1FA-EBAC-406A-B64C-A0705C68BD06}" srcOrd="1" destOrd="0" presId="urn:microsoft.com/office/officeart/2008/layout/HorizontalMultiLevelHierarchy"/>
    <dgm:cxn modelId="{7B95E05F-D2B4-46F1-9053-7A2C9C9C11BE}" type="presOf" srcId="{EEB91BAF-216F-413A-B2ED-5E3D16A38750}" destId="{44D27A39-3F0E-4E89-AD93-697AC40EBAD3}" srcOrd="0" destOrd="0" presId="urn:microsoft.com/office/officeart/2008/layout/HorizontalMultiLevelHierarchy"/>
    <dgm:cxn modelId="{6BBC6A58-06D0-4A8B-85C5-C73EED46E458}" srcId="{572CC3F9-6EC4-45C5-968B-A1D54DD25F9A}" destId="{5F63B110-7B72-40EE-9FC6-85FDF5332C72}" srcOrd="3" destOrd="0" parTransId="{E920A664-00FD-4187-9D6C-241DBAD1F08C}" sibTransId="{860542CB-9AD7-4BF4-B64F-D13704DBFAD3}"/>
    <dgm:cxn modelId="{B3D6A52B-5D3B-46B6-80DF-AADFB1F69D90}" type="presOf" srcId="{826014F3-FF9E-448D-BC7F-BEB27E842D5C}" destId="{59504971-2395-4615-801D-E8F581C09705}" srcOrd="0" destOrd="0" presId="urn:microsoft.com/office/officeart/2008/layout/HorizontalMultiLevelHierarchy"/>
    <dgm:cxn modelId="{A8201450-3D2A-4A76-9BFA-BE3C561D4684}" srcId="{572CC3F9-6EC4-45C5-968B-A1D54DD25F9A}" destId="{EEB91BAF-216F-413A-B2ED-5E3D16A38750}" srcOrd="0" destOrd="0" parTransId="{E32D768A-F446-4E7A-AC64-79B10A71D340}" sibTransId="{C061F7E1-C735-46E6-9388-9911C8868A34}"/>
    <dgm:cxn modelId="{50B53FBF-D5C9-467E-8CAD-277182FB20B0}" type="presOf" srcId="{A6745C89-0660-4BA4-A619-2A4FA85B57CF}" destId="{09723BAA-BB89-46E1-B492-FCFB46B3733C}" srcOrd="0" destOrd="0" presId="urn:microsoft.com/office/officeart/2008/layout/HorizontalMultiLevelHierarchy"/>
    <dgm:cxn modelId="{631367C7-B393-4147-AAB4-BD88F7981215}" type="presOf" srcId="{E32D768A-F446-4E7A-AC64-79B10A71D340}" destId="{DAEB056F-6958-4F4E-9CA4-4FF154749AF6}" srcOrd="0" destOrd="0" presId="urn:microsoft.com/office/officeart/2008/layout/HorizontalMultiLevelHierarchy"/>
    <dgm:cxn modelId="{F1062825-3221-4265-B788-66F7C0FDE11A}" type="presOf" srcId="{5F63B110-7B72-40EE-9FC6-85FDF5332C72}" destId="{2229DF87-1F15-450D-BC87-F3BFCCDFCB1A}" srcOrd="0" destOrd="0" presId="urn:microsoft.com/office/officeart/2008/layout/HorizontalMultiLevelHierarchy"/>
    <dgm:cxn modelId="{D5861C13-9176-4D73-AEC0-F19AA8D2FA34}" type="presOf" srcId="{56F0946F-4E15-4640-96CD-DBCBA2AE8303}" destId="{10F57FC4-3C8B-4F04-AB57-E1CAB545E634}" srcOrd="0" destOrd="0" presId="urn:microsoft.com/office/officeart/2008/layout/HorizontalMultiLevelHierarchy"/>
    <dgm:cxn modelId="{B4097721-B05E-4479-8C04-D3FC19D12615}" type="presOf" srcId="{8637464B-10FF-4F81-9A0E-1046F7B1C15A}" destId="{54980891-53D8-4F3E-A71D-24810CBF0BF3}" srcOrd="0" destOrd="0" presId="urn:microsoft.com/office/officeart/2008/layout/HorizontalMultiLevelHierarchy"/>
    <dgm:cxn modelId="{D9162BC7-D5F4-4C25-B82E-C34F9DCDA564}" type="presParOf" srcId="{54980891-53D8-4F3E-A71D-24810CBF0BF3}" destId="{ACFA9875-5DC7-47B9-9F20-CC8A5553F4D7}" srcOrd="0" destOrd="0" presId="urn:microsoft.com/office/officeart/2008/layout/HorizontalMultiLevelHierarchy"/>
    <dgm:cxn modelId="{15E3ADF5-4A87-4820-8B07-9272ACDBA923}" type="presParOf" srcId="{ACFA9875-5DC7-47B9-9F20-CC8A5553F4D7}" destId="{022E6112-09E8-4E1A-97DA-CE0E8398E4FA}" srcOrd="0" destOrd="0" presId="urn:microsoft.com/office/officeart/2008/layout/HorizontalMultiLevelHierarchy"/>
    <dgm:cxn modelId="{77B977E2-077E-432C-AD07-C130D8A8DCB1}" type="presParOf" srcId="{ACFA9875-5DC7-47B9-9F20-CC8A5553F4D7}" destId="{A5BEBBA6-F07C-4BC7-AB38-00B635FC4D83}" srcOrd="1" destOrd="0" presId="urn:microsoft.com/office/officeart/2008/layout/HorizontalMultiLevelHierarchy"/>
    <dgm:cxn modelId="{0AD3ED02-74F7-4E32-9B68-9677065C66B5}" type="presParOf" srcId="{A5BEBBA6-F07C-4BC7-AB38-00B635FC4D83}" destId="{DAEB056F-6958-4F4E-9CA4-4FF154749AF6}" srcOrd="0" destOrd="0" presId="urn:microsoft.com/office/officeart/2008/layout/HorizontalMultiLevelHierarchy"/>
    <dgm:cxn modelId="{213D267D-B84E-404B-AD61-DE2518C3C89D}" type="presParOf" srcId="{DAEB056F-6958-4F4E-9CA4-4FF154749AF6}" destId="{FB73252E-0DBF-465C-B1A4-D57AE2D92DDF}" srcOrd="0" destOrd="0" presId="urn:microsoft.com/office/officeart/2008/layout/HorizontalMultiLevelHierarchy"/>
    <dgm:cxn modelId="{304564AA-5E17-4C2B-972C-6709247540E6}" type="presParOf" srcId="{A5BEBBA6-F07C-4BC7-AB38-00B635FC4D83}" destId="{8ACA444D-19A9-4362-8745-70D2FDDAAD62}" srcOrd="1" destOrd="0" presId="urn:microsoft.com/office/officeart/2008/layout/HorizontalMultiLevelHierarchy"/>
    <dgm:cxn modelId="{72777D33-46A3-408A-80C0-EF77FEF67237}" type="presParOf" srcId="{8ACA444D-19A9-4362-8745-70D2FDDAAD62}" destId="{44D27A39-3F0E-4E89-AD93-697AC40EBAD3}" srcOrd="0" destOrd="0" presId="urn:microsoft.com/office/officeart/2008/layout/HorizontalMultiLevelHierarchy"/>
    <dgm:cxn modelId="{5D7F8AD8-0F79-45B8-A2EC-5DD6C9FAFBC1}" type="presParOf" srcId="{8ACA444D-19A9-4362-8745-70D2FDDAAD62}" destId="{C2A9884D-08CF-4FA6-85E1-103929A62AA1}" srcOrd="1" destOrd="0" presId="urn:microsoft.com/office/officeart/2008/layout/HorizontalMultiLevelHierarchy"/>
    <dgm:cxn modelId="{2A4FEF44-69C4-4032-B43E-77F30B412817}" type="presParOf" srcId="{A5BEBBA6-F07C-4BC7-AB38-00B635FC4D83}" destId="{1A27240F-AF9F-48F7-8D42-A94682CC0B5E}" srcOrd="2" destOrd="0" presId="urn:microsoft.com/office/officeart/2008/layout/HorizontalMultiLevelHierarchy"/>
    <dgm:cxn modelId="{CC486C0F-0F6C-4F48-995A-B15870A61E68}" type="presParOf" srcId="{1A27240F-AF9F-48F7-8D42-A94682CC0B5E}" destId="{8090F7D8-0A34-47E8-89AA-257707D3037C}" srcOrd="0" destOrd="0" presId="urn:microsoft.com/office/officeart/2008/layout/HorizontalMultiLevelHierarchy"/>
    <dgm:cxn modelId="{085BD377-E565-4B35-A8B0-F157B9F10982}" type="presParOf" srcId="{A5BEBBA6-F07C-4BC7-AB38-00B635FC4D83}" destId="{6F82DEC5-900E-418F-8497-B2882C92ABF8}" srcOrd="3" destOrd="0" presId="urn:microsoft.com/office/officeart/2008/layout/HorizontalMultiLevelHierarchy"/>
    <dgm:cxn modelId="{B494A076-43A3-453F-BA64-13622440090A}" type="presParOf" srcId="{6F82DEC5-900E-418F-8497-B2882C92ABF8}" destId="{09723BAA-BB89-46E1-B492-FCFB46B3733C}" srcOrd="0" destOrd="0" presId="urn:microsoft.com/office/officeart/2008/layout/HorizontalMultiLevelHierarchy"/>
    <dgm:cxn modelId="{D7980394-8A75-4123-98D3-841513557401}" type="presParOf" srcId="{6F82DEC5-900E-418F-8497-B2882C92ABF8}" destId="{CCB3B0C2-0249-42AC-9F23-80B8AD64F454}" srcOrd="1" destOrd="0" presId="urn:microsoft.com/office/officeart/2008/layout/HorizontalMultiLevelHierarchy"/>
    <dgm:cxn modelId="{9FD5A2A3-F5F3-4585-8E0B-CEE4EC48F62A}" type="presParOf" srcId="{A5BEBBA6-F07C-4BC7-AB38-00B635FC4D83}" destId="{B2EB6126-B022-437D-B3AB-8C654DD63B30}" srcOrd="4" destOrd="0" presId="urn:microsoft.com/office/officeart/2008/layout/HorizontalMultiLevelHierarchy"/>
    <dgm:cxn modelId="{1FF4CE48-B7D3-4F1C-81C7-FA24139EA239}" type="presParOf" srcId="{B2EB6126-B022-437D-B3AB-8C654DD63B30}" destId="{A9E4E82F-BCF2-4264-BACA-5B727F59FF8E}" srcOrd="0" destOrd="0" presId="urn:microsoft.com/office/officeart/2008/layout/HorizontalMultiLevelHierarchy"/>
    <dgm:cxn modelId="{D022A057-7DDE-41F0-AFA8-537A658811A2}" type="presParOf" srcId="{A5BEBBA6-F07C-4BC7-AB38-00B635FC4D83}" destId="{F27BC34A-0316-4465-BD6B-684D05427055}" srcOrd="5" destOrd="0" presId="urn:microsoft.com/office/officeart/2008/layout/HorizontalMultiLevelHierarchy"/>
    <dgm:cxn modelId="{AF345B46-99B5-407C-8503-9939AF977A7C}" type="presParOf" srcId="{F27BC34A-0316-4465-BD6B-684D05427055}" destId="{59504971-2395-4615-801D-E8F581C09705}" srcOrd="0" destOrd="0" presId="urn:microsoft.com/office/officeart/2008/layout/HorizontalMultiLevelHierarchy"/>
    <dgm:cxn modelId="{AFB691BD-6374-4000-9520-779F89C10B18}" type="presParOf" srcId="{F27BC34A-0316-4465-BD6B-684D05427055}" destId="{4162CA1F-EFA7-4E9A-B1F0-3936399DB18A}" srcOrd="1" destOrd="0" presId="urn:microsoft.com/office/officeart/2008/layout/HorizontalMultiLevelHierarchy"/>
    <dgm:cxn modelId="{7013EF4A-FBE3-4F86-A178-BD69E3AC651D}" type="presParOf" srcId="{A5BEBBA6-F07C-4BC7-AB38-00B635FC4D83}" destId="{8BC4BC03-46DC-4F44-A006-82D2523AD351}" srcOrd="6" destOrd="0" presId="urn:microsoft.com/office/officeart/2008/layout/HorizontalMultiLevelHierarchy"/>
    <dgm:cxn modelId="{BBDB5213-B092-4C59-94EF-E6F980112B5A}" type="presParOf" srcId="{8BC4BC03-46DC-4F44-A006-82D2523AD351}" destId="{883EA1FA-EBAC-406A-B64C-A0705C68BD06}" srcOrd="0" destOrd="0" presId="urn:microsoft.com/office/officeart/2008/layout/HorizontalMultiLevelHierarchy"/>
    <dgm:cxn modelId="{70A4E393-A969-4968-84A2-5FC2A38224FA}" type="presParOf" srcId="{A5BEBBA6-F07C-4BC7-AB38-00B635FC4D83}" destId="{4B9371C9-1549-4C41-9D6C-BC02FFF63FA3}" srcOrd="7" destOrd="0" presId="urn:microsoft.com/office/officeart/2008/layout/HorizontalMultiLevelHierarchy"/>
    <dgm:cxn modelId="{40F04F81-C86E-4DE7-87B3-114C2D680D13}" type="presParOf" srcId="{4B9371C9-1549-4C41-9D6C-BC02FFF63FA3}" destId="{2229DF87-1F15-450D-BC87-F3BFCCDFCB1A}" srcOrd="0" destOrd="0" presId="urn:microsoft.com/office/officeart/2008/layout/HorizontalMultiLevelHierarchy"/>
    <dgm:cxn modelId="{AD4FDEB9-5F84-477C-B6DF-1F83C1316CEE}" type="presParOf" srcId="{4B9371C9-1549-4C41-9D6C-BC02FFF63FA3}" destId="{9FA2C3C9-EBEB-4ED7-AC15-7C78301A6043}" srcOrd="1" destOrd="0" presId="urn:microsoft.com/office/officeart/2008/layout/HorizontalMultiLevelHierarchy"/>
    <dgm:cxn modelId="{E3082C42-67A6-453F-AB92-DEB4DAC0A786}" type="presParOf" srcId="{A5BEBBA6-F07C-4BC7-AB38-00B635FC4D83}" destId="{10F57FC4-3C8B-4F04-AB57-E1CAB545E634}" srcOrd="8" destOrd="0" presId="urn:microsoft.com/office/officeart/2008/layout/HorizontalMultiLevelHierarchy"/>
    <dgm:cxn modelId="{0684F3D5-707D-4106-966B-FE5F55811CB9}" type="presParOf" srcId="{10F57FC4-3C8B-4F04-AB57-E1CAB545E634}" destId="{2E7AEC3C-0795-49C4-ADB1-66CCE5481EC1}" srcOrd="0" destOrd="0" presId="urn:microsoft.com/office/officeart/2008/layout/HorizontalMultiLevelHierarchy"/>
    <dgm:cxn modelId="{1810F17D-7A2F-4D2A-91E9-A75080DE343E}" type="presParOf" srcId="{A5BEBBA6-F07C-4BC7-AB38-00B635FC4D83}" destId="{5E628E00-A31E-4AD0-BDA4-4E16F47D09A5}" srcOrd="9" destOrd="0" presId="urn:microsoft.com/office/officeart/2008/layout/HorizontalMultiLevelHierarchy"/>
    <dgm:cxn modelId="{E936740A-7E95-4E18-A5C8-3C4AAE653B47}" type="presParOf" srcId="{5E628E00-A31E-4AD0-BDA4-4E16F47D09A5}" destId="{0F6B6AAB-D6A5-403E-A288-0B28083760F6}" srcOrd="0" destOrd="0" presId="urn:microsoft.com/office/officeart/2008/layout/HorizontalMultiLevelHierarchy"/>
    <dgm:cxn modelId="{C58423F2-253D-4D7C-80C4-A7714B9AC092}" type="presParOf" srcId="{5E628E00-A31E-4AD0-BDA4-4E16F47D09A5}" destId="{96AA0225-9D67-4443-9919-006D677F88C7}" srcOrd="1" destOrd="0" presId="urn:microsoft.com/office/officeart/2008/layout/HorizontalMultiLevelHierarchy"/>
    <dgm:cxn modelId="{49150324-A7DB-48E0-ABB5-675962BAF589}" type="presParOf" srcId="{A5BEBBA6-F07C-4BC7-AB38-00B635FC4D83}" destId="{AB60C9A9-D029-4AEF-B6FA-2AC271FA0F34}" srcOrd="10" destOrd="0" presId="urn:microsoft.com/office/officeart/2008/layout/HorizontalMultiLevelHierarchy"/>
    <dgm:cxn modelId="{57644078-3394-44D2-91E9-F68F21CB326E}" type="presParOf" srcId="{AB60C9A9-D029-4AEF-B6FA-2AC271FA0F34}" destId="{FA383A25-5400-4709-881B-375D4CF84D8F}" srcOrd="0" destOrd="0" presId="urn:microsoft.com/office/officeart/2008/layout/HorizontalMultiLevelHierarchy"/>
    <dgm:cxn modelId="{228C1B54-398A-4C12-BA50-954721B8F992}" type="presParOf" srcId="{A5BEBBA6-F07C-4BC7-AB38-00B635FC4D83}" destId="{02629DFA-37ED-4E21-990D-27E965CF1179}" srcOrd="11" destOrd="0" presId="urn:microsoft.com/office/officeart/2008/layout/HorizontalMultiLevelHierarchy"/>
    <dgm:cxn modelId="{43865810-DFFD-4F91-A88D-D9EA7FEAA33D}" type="presParOf" srcId="{02629DFA-37ED-4E21-990D-27E965CF1179}" destId="{3BA1A33B-BC88-4A60-9A38-510BF9420ABA}" srcOrd="0" destOrd="0" presId="urn:microsoft.com/office/officeart/2008/layout/HorizontalMultiLevelHierarchy"/>
    <dgm:cxn modelId="{70829A67-6852-4D30-8713-3FAFC3BEC0BD}" type="presParOf" srcId="{02629DFA-37ED-4E21-990D-27E965CF1179}" destId="{55F95282-7419-4AD0-A6D1-CF92432DAE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4E68D9-04DE-4B15-BAEF-4BD066E6CA1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650D565-B245-4B90-AD7F-EEF7AEF1CBF5}">
      <dgm:prSet phldrT="[Text]"/>
      <dgm:spPr/>
      <dgm:t>
        <a:bodyPr/>
        <a:lstStyle/>
        <a:p>
          <a:r>
            <a:rPr lang="cs-CZ" dirty="0"/>
            <a:t>Obecná část</a:t>
          </a:r>
        </a:p>
      </dgm:t>
    </dgm:pt>
    <dgm:pt modelId="{0DC6193F-9A84-49E9-A14F-AEAFF949CBB0}" type="parTrans" cxnId="{96F1CA45-E137-490C-B2C3-7C5C0B0F9013}">
      <dgm:prSet/>
      <dgm:spPr/>
      <dgm:t>
        <a:bodyPr/>
        <a:lstStyle/>
        <a:p>
          <a:endParaRPr lang="cs-CZ"/>
        </a:p>
      </dgm:t>
    </dgm:pt>
    <dgm:pt modelId="{510100EF-3842-4700-B8E8-EB90424B4F08}" type="sibTrans" cxnId="{96F1CA45-E137-490C-B2C3-7C5C0B0F9013}">
      <dgm:prSet/>
      <dgm:spPr/>
      <dgm:t>
        <a:bodyPr/>
        <a:lstStyle/>
        <a:p>
          <a:endParaRPr lang="cs-CZ"/>
        </a:p>
      </dgm:t>
    </dgm:pt>
    <dgm:pt modelId="{4E40B9B7-5E43-447F-8F74-4385F31FB4EE}">
      <dgm:prSet phldrT="[Text]" custT="1"/>
      <dgm:spPr/>
      <dgm:t>
        <a:bodyPr/>
        <a:lstStyle/>
        <a:p>
          <a:r>
            <a:rPr lang="cs-CZ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Prameny</a:t>
          </a:r>
          <a:r>
            <a:rPr lang="cs-CZ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r>
            <a:rPr lang="cs-CZ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gm:t>
    </dgm:pt>
    <dgm:pt modelId="{22208EFB-EDE4-41A5-A618-6781D6EB079D}" type="parTrans" cxnId="{6147F3E7-7602-494C-9B5E-6D9AD3E6D253}">
      <dgm:prSet/>
      <dgm:spPr/>
      <dgm:t>
        <a:bodyPr/>
        <a:lstStyle/>
        <a:p>
          <a:endParaRPr lang="cs-CZ"/>
        </a:p>
      </dgm:t>
    </dgm:pt>
    <dgm:pt modelId="{86113BB7-9078-4BB2-AFF9-2F19A812B742}" type="sibTrans" cxnId="{6147F3E7-7602-494C-9B5E-6D9AD3E6D253}">
      <dgm:prSet/>
      <dgm:spPr/>
      <dgm:t>
        <a:bodyPr/>
        <a:lstStyle/>
        <a:p>
          <a:endParaRPr lang="cs-CZ"/>
        </a:p>
      </dgm:t>
    </dgm:pt>
    <dgm:pt modelId="{AB840CFC-4433-4B6A-BA5B-34D5EFB66A95}">
      <dgm:prSet phldrT="[Text]" custT="1"/>
      <dgm:spPr/>
      <dgm:t>
        <a:bodyPr/>
        <a:lstStyle/>
        <a:p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Subjekty</a:t>
          </a:r>
          <a:endParaRPr lang="cs-CZ" sz="13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D3C0E66-08F6-42FA-845A-475C297BA2D8}" type="parTrans" cxnId="{A2D31926-1C4C-4826-8452-A42E16FC5588}">
      <dgm:prSet/>
      <dgm:spPr/>
      <dgm:t>
        <a:bodyPr/>
        <a:lstStyle/>
        <a:p>
          <a:endParaRPr lang="cs-CZ"/>
        </a:p>
      </dgm:t>
    </dgm:pt>
    <dgm:pt modelId="{AC6CC3E9-20E7-4FA9-8E00-2C7A0D8C2132}" type="sibTrans" cxnId="{A2D31926-1C4C-4826-8452-A42E16FC5588}">
      <dgm:prSet/>
      <dgm:spPr/>
      <dgm:t>
        <a:bodyPr/>
        <a:lstStyle/>
        <a:p>
          <a:endParaRPr lang="cs-CZ"/>
        </a:p>
      </dgm:t>
    </dgm:pt>
    <dgm:pt modelId="{DA369E6F-76B2-4C37-804A-4CF9E2DAFE2B}">
      <dgm:prSet phldrT="[Text]" custT="1"/>
      <dgm:spPr/>
      <dgm:t>
        <a:bodyPr/>
        <a:lstStyle/>
        <a:p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Institucionální</a:t>
          </a:r>
          <a:r>
            <a:rPr lang="cs-CZ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zabezpečení</a:t>
          </a:r>
          <a:r>
            <a:rPr lang="cs-CZ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cs-CZ" sz="2400" kern="1200" dirty="0"/>
        </a:p>
      </dgm:t>
    </dgm:pt>
    <dgm:pt modelId="{B2CF0CBB-8998-4D71-940C-120DBDAEBC4A}" type="parTrans" cxnId="{71220C9F-E541-4134-B695-6FA29C35311A}">
      <dgm:prSet/>
      <dgm:spPr/>
      <dgm:t>
        <a:bodyPr/>
        <a:lstStyle/>
        <a:p>
          <a:endParaRPr lang="cs-CZ"/>
        </a:p>
      </dgm:t>
    </dgm:pt>
    <dgm:pt modelId="{73623B0F-5F5A-4317-836E-D1FFF3A9901B}" type="sibTrans" cxnId="{71220C9F-E541-4134-B695-6FA29C35311A}">
      <dgm:prSet/>
      <dgm:spPr/>
      <dgm:t>
        <a:bodyPr/>
        <a:lstStyle/>
        <a:p>
          <a:endParaRPr lang="cs-CZ"/>
        </a:p>
      </dgm:t>
    </dgm:pt>
    <dgm:pt modelId="{DF4FC255-9E58-429E-9049-6EA7BCA02593}">
      <dgm:prSet custT="1"/>
      <dgm:spPr/>
      <dgm:t>
        <a:bodyPr/>
        <a:lstStyle/>
        <a:p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Nástroje</a:t>
          </a:r>
        </a:p>
      </dgm:t>
    </dgm:pt>
    <dgm:pt modelId="{185E25D8-0AE6-48CC-B86B-C5CDB30E86DF}" type="parTrans" cxnId="{D32EE12E-657C-42C0-8DBE-9F30CAA25A1B}">
      <dgm:prSet/>
      <dgm:spPr/>
      <dgm:t>
        <a:bodyPr/>
        <a:lstStyle/>
        <a:p>
          <a:endParaRPr lang="cs-CZ"/>
        </a:p>
      </dgm:t>
    </dgm:pt>
    <dgm:pt modelId="{F64FDD0A-820F-4679-8794-B39BEA9A54FA}" type="sibTrans" cxnId="{D32EE12E-657C-42C0-8DBE-9F30CAA25A1B}">
      <dgm:prSet/>
      <dgm:spPr/>
      <dgm:t>
        <a:bodyPr/>
        <a:lstStyle/>
        <a:p>
          <a:endParaRPr lang="cs-CZ"/>
        </a:p>
      </dgm:t>
    </dgm:pt>
    <dgm:pt modelId="{3914434B-EA8A-464C-9FE4-ECDB83104935}">
      <dgm:prSet custT="1"/>
      <dgm:spPr/>
      <dgm:t>
        <a:bodyPr/>
        <a:lstStyle/>
        <a:p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Principy</a:t>
          </a:r>
          <a:endParaRPr lang="cs-CZ" sz="13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D9EC308-4ABA-4362-B518-F050709E631B}" type="parTrans" cxnId="{44727DE9-3F16-4797-81A9-3F17F460E785}">
      <dgm:prSet/>
      <dgm:spPr/>
      <dgm:t>
        <a:bodyPr/>
        <a:lstStyle/>
        <a:p>
          <a:endParaRPr lang="cs-CZ"/>
        </a:p>
      </dgm:t>
    </dgm:pt>
    <dgm:pt modelId="{75168D70-58D5-48B7-AB88-CB0C1DDF8D41}" type="sibTrans" cxnId="{44727DE9-3F16-4797-81A9-3F17F460E785}">
      <dgm:prSet/>
      <dgm:spPr/>
      <dgm:t>
        <a:bodyPr/>
        <a:lstStyle/>
        <a:p>
          <a:endParaRPr lang="cs-CZ"/>
        </a:p>
      </dgm:t>
    </dgm:pt>
    <dgm:pt modelId="{1E0FE62D-15DC-422B-B21A-E59EB7F4B28A}" type="pres">
      <dgm:prSet presAssocID="{414E68D9-04DE-4B15-BAEF-4BD066E6CA1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02AB8EB-BDF1-48E0-93A1-35F5C4D43810}" type="pres">
      <dgm:prSet presAssocID="{5650D565-B245-4B90-AD7F-EEF7AEF1CBF5}" presName="root1" presStyleCnt="0"/>
      <dgm:spPr/>
    </dgm:pt>
    <dgm:pt modelId="{A0250E3C-03C0-4A11-9320-31A696855E1B}" type="pres">
      <dgm:prSet presAssocID="{5650D565-B245-4B90-AD7F-EEF7AEF1CBF5}" presName="LevelOneTextNode" presStyleLbl="node0" presStyleIdx="0" presStyleCnt="1" custLinFactX="-204272" custLinFactNeighborX="-300000" custLinFactNeighborY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5B5C3B-CFC6-45CF-9AB1-FB6CBA4A4131}" type="pres">
      <dgm:prSet presAssocID="{5650D565-B245-4B90-AD7F-EEF7AEF1CBF5}" presName="level2hierChild" presStyleCnt="0"/>
      <dgm:spPr/>
    </dgm:pt>
    <dgm:pt modelId="{765152BE-AEB9-4D91-A88A-DB9DB80402F0}" type="pres">
      <dgm:prSet presAssocID="{185E25D8-0AE6-48CC-B86B-C5CDB30E86DF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23139123-72D8-44A4-9372-DBC491848121}" type="pres">
      <dgm:prSet presAssocID="{185E25D8-0AE6-48CC-B86B-C5CDB30E86DF}" presName="connTx" presStyleLbl="parChTrans1D2" presStyleIdx="0" presStyleCnt="5"/>
      <dgm:spPr/>
      <dgm:t>
        <a:bodyPr/>
        <a:lstStyle/>
        <a:p>
          <a:endParaRPr lang="cs-CZ"/>
        </a:p>
      </dgm:t>
    </dgm:pt>
    <dgm:pt modelId="{1D277EB9-7034-46C2-87B6-DA18DB3F9115}" type="pres">
      <dgm:prSet presAssocID="{DF4FC255-9E58-429E-9049-6EA7BCA02593}" presName="root2" presStyleCnt="0"/>
      <dgm:spPr/>
    </dgm:pt>
    <dgm:pt modelId="{75DA6F30-A8FB-41B9-863D-248F759189E7}" type="pres">
      <dgm:prSet presAssocID="{DF4FC255-9E58-429E-9049-6EA7BCA02593}" presName="LevelTwoTextNode" presStyleLbl="node2" presStyleIdx="0" presStyleCnt="5" custLinFactX="-33096" custLinFactNeighborX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9BC4F4A-AF9E-4B1C-BDAA-B0E48AF327C2}" type="pres">
      <dgm:prSet presAssocID="{DF4FC255-9E58-429E-9049-6EA7BCA02593}" presName="level3hierChild" presStyleCnt="0"/>
      <dgm:spPr/>
    </dgm:pt>
    <dgm:pt modelId="{B697F558-1425-43A2-AB35-FD5B7392EB10}" type="pres">
      <dgm:prSet presAssocID="{9D9EC308-4ABA-4362-B518-F050709E631B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B1392E87-9B79-4DF9-8653-87CC17AC1D17}" type="pres">
      <dgm:prSet presAssocID="{9D9EC308-4ABA-4362-B518-F050709E631B}" presName="connTx" presStyleLbl="parChTrans1D2" presStyleIdx="1" presStyleCnt="5"/>
      <dgm:spPr/>
      <dgm:t>
        <a:bodyPr/>
        <a:lstStyle/>
        <a:p>
          <a:endParaRPr lang="cs-CZ"/>
        </a:p>
      </dgm:t>
    </dgm:pt>
    <dgm:pt modelId="{1A88774E-85DE-4FFE-BE21-18F163A6E8B0}" type="pres">
      <dgm:prSet presAssocID="{3914434B-EA8A-464C-9FE4-ECDB83104935}" presName="root2" presStyleCnt="0"/>
      <dgm:spPr/>
    </dgm:pt>
    <dgm:pt modelId="{7380239A-95A4-41B3-958D-123F8C302FF9}" type="pres">
      <dgm:prSet presAssocID="{3914434B-EA8A-464C-9FE4-ECDB83104935}" presName="LevelTwoTextNode" presStyleLbl="node2" presStyleIdx="1" presStyleCnt="5" custLinFactX="-33096" custLinFactNeighborX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731776A-B649-4C0E-BDD7-BE7F231B00D8}" type="pres">
      <dgm:prSet presAssocID="{3914434B-EA8A-464C-9FE4-ECDB83104935}" presName="level3hierChild" presStyleCnt="0"/>
      <dgm:spPr/>
    </dgm:pt>
    <dgm:pt modelId="{F3316C67-4FD1-4958-B24E-A424FC139020}" type="pres">
      <dgm:prSet presAssocID="{22208EFB-EDE4-41A5-A618-6781D6EB079D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9BA60BA1-BEE7-4C06-A85F-B442FE59BB69}" type="pres">
      <dgm:prSet presAssocID="{22208EFB-EDE4-41A5-A618-6781D6EB079D}" presName="connTx" presStyleLbl="parChTrans1D2" presStyleIdx="2" presStyleCnt="5"/>
      <dgm:spPr/>
      <dgm:t>
        <a:bodyPr/>
        <a:lstStyle/>
        <a:p>
          <a:endParaRPr lang="cs-CZ"/>
        </a:p>
      </dgm:t>
    </dgm:pt>
    <dgm:pt modelId="{921334DF-9486-4594-B58D-6961B8A972A0}" type="pres">
      <dgm:prSet presAssocID="{4E40B9B7-5E43-447F-8F74-4385F31FB4EE}" presName="root2" presStyleCnt="0"/>
      <dgm:spPr/>
    </dgm:pt>
    <dgm:pt modelId="{4B5D00BA-B570-4BA5-AA1C-F93495BEEE07}" type="pres">
      <dgm:prSet presAssocID="{4E40B9B7-5E43-447F-8F74-4385F31FB4EE}" presName="LevelTwoTextNode" presStyleLbl="node2" presStyleIdx="2" presStyleCnt="5" custLinFactX="-33096" custLinFactNeighborX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13D5D61-F86F-4E21-981E-B58907436554}" type="pres">
      <dgm:prSet presAssocID="{4E40B9B7-5E43-447F-8F74-4385F31FB4EE}" presName="level3hierChild" presStyleCnt="0"/>
      <dgm:spPr/>
    </dgm:pt>
    <dgm:pt modelId="{9B328845-AE7E-4690-B4A8-E1130C218E4A}" type="pres">
      <dgm:prSet presAssocID="{2D3C0E66-08F6-42FA-845A-475C297BA2D8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C309C279-86CC-44AF-B37E-0A7785E47F9A}" type="pres">
      <dgm:prSet presAssocID="{2D3C0E66-08F6-42FA-845A-475C297BA2D8}" presName="connTx" presStyleLbl="parChTrans1D2" presStyleIdx="3" presStyleCnt="5"/>
      <dgm:spPr/>
      <dgm:t>
        <a:bodyPr/>
        <a:lstStyle/>
        <a:p>
          <a:endParaRPr lang="cs-CZ"/>
        </a:p>
      </dgm:t>
    </dgm:pt>
    <dgm:pt modelId="{789503EE-99C5-4738-8F9D-868735B1D557}" type="pres">
      <dgm:prSet presAssocID="{AB840CFC-4433-4B6A-BA5B-34D5EFB66A95}" presName="root2" presStyleCnt="0"/>
      <dgm:spPr/>
    </dgm:pt>
    <dgm:pt modelId="{9BDD2A12-5F6F-4B2D-99A8-669A1B3E9E29}" type="pres">
      <dgm:prSet presAssocID="{AB840CFC-4433-4B6A-BA5B-34D5EFB66A95}" presName="LevelTwoTextNode" presStyleLbl="node2" presStyleIdx="3" presStyleCnt="5" custLinFactX="-33096" custLinFactNeighborX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8A3874F-8D9F-43B9-B56F-FBCB743634D4}" type="pres">
      <dgm:prSet presAssocID="{AB840CFC-4433-4B6A-BA5B-34D5EFB66A95}" presName="level3hierChild" presStyleCnt="0"/>
      <dgm:spPr/>
    </dgm:pt>
    <dgm:pt modelId="{4734DC95-4566-4408-A8FB-07B3EA2A2DAF}" type="pres">
      <dgm:prSet presAssocID="{B2CF0CBB-8998-4D71-940C-120DBDAEBC4A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777063B4-A5C4-4014-A0C6-54B700C2E221}" type="pres">
      <dgm:prSet presAssocID="{B2CF0CBB-8998-4D71-940C-120DBDAEBC4A}" presName="connTx" presStyleLbl="parChTrans1D2" presStyleIdx="4" presStyleCnt="5"/>
      <dgm:spPr/>
      <dgm:t>
        <a:bodyPr/>
        <a:lstStyle/>
        <a:p>
          <a:endParaRPr lang="cs-CZ"/>
        </a:p>
      </dgm:t>
    </dgm:pt>
    <dgm:pt modelId="{3ADA29C9-635C-4B77-BBB4-6F37CEACB969}" type="pres">
      <dgm:prSet presAssocID="{DA369E6F-76B2-4C37-804A-4CF9E2DAFE2B}" presName="root2" presStyleCnt="0"/>
      <dgm:spPr/>
    </dgm:pt>
    <dgm:pt modelId="{3F390C1A-B12E-4CBE-A571-F6D33E36913A}" type="pres">
      <dgm:prSet presAssocID="{DA369E6F-76B2-4C37-804A-4CF9E2DAFE2B}" presName="LevelTwoTextNode" presStyleLbl="node2" presStyleIdx="4" presStyleCnt="5" custLinFactX="-33096" custLinFactNeighborX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715BDCC-3AFD-423F-A987-2F30AA06BF9B}" type="pres">
      <dgm:prSet presAssocID="{DA369E6F-76B2-4C37-804A-4CF9E2DAFE2B}" presName="level3hierChild" presStyleCnt="0"/>
      <dgm:spPr/>
    </dgm:pt>
  </dgm:ptLst>
  <dgm:cxnLst>
    <dgm:cxn modelId="{BE30B16F-FE80-4E33-87D0-C64527C560B3}" type="presOf" srcId="{9D9EC308-4ABA-4362-B518-F050709E631B}" destId="{B1392E87-9B79-4DF9-8653-87CC17AC1D17}" srcOrd="1" destOrd="0" presId="urn:microsoft.com/office/officeart/2008/layout/HorizontalMultiLevelHierarchy"/>
    <dgm:cxn modelId="{622D2CF2-ACCB-434F-93F0-226283CA05F8}" type="presOf" srcId="{2D3C0E66-08F6-42FA-845A-475C297BA2D8}" destId="{9B328845-AE7E-4690-B4A8-E1130C218E4A}" srcOrd="0" destOrd="0" presId="urn:microsoft.com/office/officeart/2008/layout/HorizontalMultiLevelHierarchy"/>
    <dgm:cxn modelId="{9A2E8BDC-DED2-4E54-A790-6D5381FEEF4B}" type="presOf" srcId="{AB840CFC-4433-4B6A-BA5B-34D5EFB66A95}" destId="{9BDD2A12-5F6F-4B2D-99A8-669A1B3E9E29}" srcOrd="0" destOrd="0" presId="urn:microsoft.com/office/officeart/2008/layout/HorizontalMultiLevelHierarchy"/>
    <dgm:cxn modelId="{96F1CA45-E137-490C-B2C3-7C5C0B0F9013}" srcId="{414E68D9-04DE-4B15-BAEF-4BD066E6CA1F}" destId="{5650D565-B245-4B90-AD7F-EEF7AEF1CBF5}" srcOrd="0" destOrd="0" parTransId="{0DC6193F-9A84-49E9-A14F-AEAFF949CBB0}" sibTransId="{510100EF-3842-4700-B8E8-EB90424B4F08}"/>
    <dgm:cxn modelId="{EB905640-0DC6-46D3-9871-FD8BEFA9C66C}" type="presOf" srcId="{B2CF0CBB-8998-4D71-940C-120DBDAEBC4A}" destId="{777063B4-A5C4-4014-A0C6-54B700C2E221}" srcOrd="1" destOrd="0" presId="urn:microsoft.com/office/officeart/2008/layout/HorizontalMultiLevelHierarchy"/>
    <dgm:cxn modelId="{8B47F789-E92B-416C-95A4-F2D89F5725FE}" type="presOf" srcId="{B2CF0CBB-8998-4D71-940C-120DBDAEBC4A}" destId="{4734DC95-4566-4408-A8FB-07B3EA2A2DAF}" srcOrd="0" destOrd="0" presId="urn:microsoft.com/office/officeart/2008/layout/HorizontalMultiLevelHierarchy"/>
    <dgm:cxn modelId="{F165CC21-A231-4D50-8633-7729CA92E96F}" type="presOf" srcId="{DA369E6F-76B2-4C37-804A-4CF9E2DAFE2B}" destId="{3F390C1A-B12E-4CBE-A571-F6D33E36913A}" srcOrd="0" destOrd="0" presId="urn:microsoft.com/office/officeart/2008/layout/HorizontalMultiLevelHierarchy"/>
    <dgm:cxn modelId="{D32EE12E-657C-42C0-8DBE-9F30CAA25A1B}" srcId="{5650D565-B245-4B90-AD7F-EEF7AEF1CBF5}" destId="{DF4FC255-9E58-429E-9049-6EA7BCA02593}" srcOrd="0" destOrd="0" parTransId="{185E25D8-0AE6-48CC-B86B-C5CDB30E86DF}" sibTransId="{F64FDD0A-820F-4679-8794-B39BEA9A54FA}"/>
    <dgm:cxn modelId="{71220C9F-E541-4134-B695-6FA29C35311A}" srcId="{5650D565-B245-4B90-AD7F-EEF7AEF1CBF5}" destId="{DA369E6F-76B2-4C37-804A-4CF9E2DAFE2B}" srcOrd="4" destOrd="0" parTransId="{B2CF0CBB-8998-4D71-940C-120DBDAEBC4A}" sibTransId="{73623B0F-5F5A-4317-836E-D1FFF3A9901B}"/>
    <dgm:cxn modelId="{44727DE9-3F16-4797-81A9-3F17F460E785}" srcId="{5650D565-B245-4B90-AD7F-EEF7AEF1CBF5}" destId="{3914434B-EA8A-464C-9FE4-ECDB83104935}" srcOrd="1" destOrd="0" parTransId="{9D9EC308-4ABA-4362-B518-F050709E631B}" sibTransId="{75168D70-58D5-48B7-AB88-CB0C1DDF8D41}"/>
    <dgm:cxn modelId="{5B05C640-B5FA-475E-92BC-102612CE9B35}" type="presOf" srcId="{185E25D8-0AE6-48CC-B86B-C5CDB30E86DF}" destId="{765152BE-AEB9-4D91-A88A-DB9DB80402F0}" srcOrd="0" destOrd="0" presId="urn:microsoft.com/office/officeart/2008/layout/HorizontalMultiLevelHierarchy"/>
    <dgm:cxn modelId="{51E82B1B-2BF9-45D0-A820-BE2C047047F8}" type="presOf" srcId="{9D9EC308-4ABA-4362-B518-F050709E631B}" destId="{B697F558-1425-43A2-AB35-FD5B7392EB10}" srcOrd="0" destOrd="0" presId="urn:microsoft.com/office/officeart/2008/layout/HorizontalMultiLevelHierarchy"/>
    <dgm:cxn modelId="{8BAD7842-86B3-4D80-AA77-65862170BB19}" type="presOf" srcId="{414E68D9-04DE-4B15-BAEF-4BD066E6CA1F}" destId="{1E0FE62D-15DC-422B-B21A-E59EB7F4B28A}" srcOrd="0" destOrd="0" presId="urn:microsoft.com/office/officeart/2008/layout/HorizontalMultiLevelHierarchy"/>
    <dgm:cxn modelId="{6147F3E7-7602-494C-9B5E-6D9AD3E6D253}" srcId="{5650D565-B245-4B90-AD7F-EEF7AEF1CBF5}" destId="{4E40B9B7-5E43-447F-8F74-4385F31FB4EE}" srcOrd="2" destOrd="0" parTransId="{22208EFB-EDE4-41A5-A618-6781D6EB079D}" sibTransId="{86113BB7-9078-4BB2-AFF9-2F19A812B742}"/>
    <dgm:cxn modelId="{2464FE13-2382-4836-91C5-FFD122FE1235}" type="presOf" srcId="{4E40B9B7-5E43-447F-8F74-4385F31FB4EE}" destId="{4B5D00BA-B570-4BA5-AA1C-F93495BEEE07}" srcOrd="0" destOrd="0" presId="urn:microsoft.com/office/officeart/2008/layout/HorizontalMultiLevelHierarchy"/>
    <dgm:cxn modelId="{1C0A86A2-18F0-4F96-9D45-ACFF7DF8A9DE}" type="presOf" srcId="{185E25D8-0AE6-48CC-B86B-C5CDB30E86DF}" destId="{23139123-72D8-44A4-9372-DBC491848121}" srcOrd="1" destOrd="0" presId="urn:microsoft.com/office/officeart/2008/layout/HorizontalMultiLevelHierarchy"/>
    <dgm:cxn modelId="{8C27881A-60A4-4704-8956-9F33F7C5D220}" type="presOf" srcId="{2D3C0E66-08F6-42FA-845A-475C297BA2D8}" destId="{C309C279-86CC-44AF-B37E-0A7785E47F9A}" srcOrd="1" destOrd="0" presId="urn:microsoft.com/office/officeart/2008/layout/HorizontalMultiLevelHierarchy"/>
    <dgm:cxn modelId="{8E29FCAA-53C0-4D30-961A-7ABC4930641A}" type="presOf" srcId="{3914434B-EA8A-464C-9FE4-ECDB83104935}" destId="{7380239A-95A4-41B3-958D-123F8C302FF9}" srcOrd="0" destOrd="0" presId="urn:microsoft.com/office/officeart/2008/layout/HorizontalMultiLevelHierarchy"/>
    <dgm:cxn modelId="{E3065573-A60E-40BA-B7D1-89ADBF8243E7}" type="presOf" srcId="{22208EFB-EDE4-41A5-A618-6781D6EB079D}" destId="{9BA60BA1-BEE7-4C06-A85F-B442FE59BB69}" srcOrd="1" destOrd="0" presId="urn:microsoft.com/office/officeart/2008/layout/HorizontalMultiLevelHierarchy"/>
    <dgm:cxn modelId="{E0101640-ADDA-4EAE-B376-2F99065427A6}" type="presOf" srcId="{22208EFB-EDE4-41A5-A618-6781D6EB079D}" destId="{F3316C67-4FD1-4958-B24E-A424FC139020}" srcOrd="0" destOrd="0" presId="urn:microsoft.com/office/officeart/2008/layout/HorizontalMultiLevelHierarchy"/>
    <dgm:cxn modelId="{A2D31926-1C4C-4826-8452-A42E16FC5588}" srcId="{5650D565-B245-4B90-AD7F-EEF7AEF1CBF5}" destId="{AB840CFC-4433-4B6A-BA5B-34D5EFB66A95}" srcOrd="3" destOrd="0" parTransId="{2D3C0E66-08F6-42FA-845A-475C297BA2D8}" sibTransId="{AC6CC3E9-20E7-4FA9-8E00-2C7A0D8C2132}"/>
    <dgm:cxn modelId="{50DD12A9-DC77-4392-88C4-8CF53B2D1090}" type="presOf" srcId="{DF4FC255-9E58-429E-9049-6EA7BCA02593}" destId="{75DA6F30-A8FB-41B9-863D-248F759189E7}" srcOrd="0" destOrd="0" presId="urn:microsoft.com/office/officeart/2008/layout/HorizontalMultiLevelHierarchy"/>
    <dgm:cxn modelId="{6B6ED616-7B46-4EEE-8123-51234185BADE}" type="presOf" srcId="{5650D565-B245-4B90-AD7F-EEF7AEF1CBF5}" destId="{A0250E3C-03C0-4A11-9320-31A696855E1B}" srcOrd="0" destOrd="0" presId="urn:microsoft.com/office/officeart/2008/layout/HorizontalMultiLevelHierarchy"/>
    <dgm:cxn modelId="{9687D574-F081-4503-B844-2ABA8F0EE382}" type="presParOf" srcId="{1E0FE62D-15DC-422B-B21A-E59EB7F4B28A}" destId="{E02AB8EB-BDF1-48E0-93A1-35F5C4D43810}" srcOrd="0" destOrd="0" presId="urn:microsoft.com/office/officeart/2008/layout/HorizontalMultiLevelHierarchy"/>
    <dgm:cxn modelId="{2E5E9F06-1E8E-4C88-8A69-FC1484130369}" type="presParOf" srcId="{E02AB8EB-BDF1-48E0-93A1-35F5C4D43810}" destId="{A0250E3C-03C0-4A11-9320-31A696855E1B}" srcOrd="0" destOrd="0" presId="urn:microsoft.com/office/officeart/2008/layout/HorizontalMultiLevelHierarchy"/>
    <dgm:cxn modelId="{BF5209EC-29D7-402B-B241-36C622BBDD35}" type="presParOf" srcId="{E02AB8EB-BDF1-48E0-93A1-35F5C4D43810}" destId="{405B5C3B-CFC6-45CF-9AB1-FB6CBA4A4131}" srcOrd="1" destOrd="0" presId="urn:microsoft.com/office/officeart/2008/layout/HorizontalMultiLevelHierarchy"/>
    <dgm:cxn modelId="{31A8EB07-5089-4550-9C5A-3CDDD481987C}" type="presParOf" srcId="{405B5C3B-CFC6-45CF-9AB1-FB6CBA4A4131}" destId="{765152BE-AEB9-4D91-A88A-DB9DB80402F0}" srcOrd="0" destOrd="0" presId="urn:microsoft.com/office/officeart/2008/layout/HorizontalMultiLevelHierarchy"/>
    <dgm:cxn modelId="{0367FBC8-0C7C-49B7-AB81-5C9F37BF5D0D}" type="presParOf" srcId="{765152BE-AEB9-4D91-A88A-DB9DB80402F0}" destId="{23139123-72D8-44A4-9372-DBC491848121}" srcOrd="0" destOrd="0" presId="urn:microsoft.com/office/officeart/2008/layout/HorizontalMultiLevelHierarchy"/>
    <dgm:cxn modelId="{88B039C9-2426-401D-B421-067FB0C894B5}" type="presParOf" srcId="{405B5C3B-CFC6-45CF-9AB1-FB6CBA4A4131}" destId="{1D277EB9-7034-46C2-87B6-DA18DB3F9115}" srcOrd="1" destOrd="0" presId="urn:microsoft.com/office/officeart/2008/layout/HorizontalMultiLevelHierarchy"/>
    <dgm:cxn modelId="{5406B6EB-FC32-4C80-BC82-8907069EC3EC}" type="presParOf" srcId="{1D277EB9-7034-46C2-87B6-DA18DB3F9115}" destId="{75DA6F30-A8FB-41B9-863D-248F759189E7}" srcOrd="0" destOrd="0" presId="urn:microsoft.com/office/officeart/2008/layout/HorizontalMultiLevelHierarchy"/>
    <dgm:cxn modelId="{534644D2-4690-486D-9B50-2939AB4DF70C}" type="presParOf" srcId="{1D277EB9-7034-46C2-87B6-DA18DB3F9115}" destId="{E9BC4F4A-AF9E-4B1C-BDAA-B0E48AF327C2}" srcOrd="1" destOrd="0" presId="urn:microsoft.com/office/officeart/2008/layout/HorizontalMultiLevelHierarchy"/>
    <dgm:cxn modelId="{B5C346C5-EEE6-4665-A191-3913A5573A6C}" type="presParOf" srcId="{405B5C3B-CFC6-45CF-9AB1-FB6CBA4A4131}" destId="{B697F558-1425-43A2-AB35-FD5B7392EB10}" srcOrd="2" destOrd="0" presId="urn:microsoft.com/office/officeart/2008/layout/HorizontalMultiLevelHierarchy"/>
    <dgm:cxn modelId="{C7BE2958-E6D1-4DAF-B662-76B0FD8E5F9B}" type="presParOf" srcId="{B697F558-1425-43A2-AB35-FD5B7392EB10}" destId="{B1392E87-9B79-4DF9-8653-87CC17AC1D17}" srcOrd="0" destOrd="0" presId="urn:microsoft.com/office/officeart/2008/layout/HorizontalMultiLevelHierarchy"/>
    <dgm:cxn modelId="{9E0E14EF-C861-49BD-AB46-5988C22F8DF7}" type="presParOf" srcId="{405B5C3B-CFC6-45CF-9AB1-FB6CBA4A4131}" destId="{1A88774E-85DE-4FFE-BE21-18F163A6E8B0}" srcOrd="3" destOrd="0" presId="urn:microsoft.com/office/officeart/2008/layout/HorizontalMultiLevelHierarchy"/>
    <dgm:cxn modelId="{640CBE1D-8985-480D-BA46-98C72AAFC182}" type="presParOf" srcId="{1A88774E-85DE-4FFE-BE21-18F163A6E8B0}" destId="{7380239A-95A4-41B3-958D-123F8C302FF9}" srcOrd="0" destOrd="0" presId="urn:microsoft.com/office/officeart/2008/layout/HorizontalMultiLevelHierarchy"/>
    <dgm:cxn modelId="{0EF08EF0-A270-4566-AB00-5C188AD557BF}" type="presParOf" srcId="{1A88774E-85DE-4FFE-BE21-18F163A6E8B0}" destId="{3731776A-B649-4C0E-BDD7-BE7F231B00D8}" srcOrd="1" destOrd="0" presId="urn:microsoft.com/office/officeart/2008/layout/HorizontalMultiLevelHierarchy"/>
    <dgm:cxn modelId="{5E733BD5-4961-47CB-ACEE-237479AD5F70}" type="presParOf" srcId="{405B5C3B-CFC6-45CF-9AB1-FB6CBA4A4131}" destId="{F3316C67-4FD1-4958-B24E-A424FC139020}" srcOrd="4" destOrd="0" presId="urn:microsoft.com/office/officeart/2008/layout/HorizontalMultiLevelHierarchy"/>
    <dgm:cxn modelId="{0C60F26D-08B2-4A09-A652-CAD5F1C2D0A2}" type="presParOf" srcId="{F3316C67-4FD1-4958-B24E-A424FC139020}" destId="{9BA60BA1-BEE7-4C06-A85F-B442FE59BB69}" srcOrd="0" destOrd="0" presId="urn:microsoft.com/office/officeart/2008/layout/HorizontalMultiLevelHierarchy"/>
    <dgm:cxn modelId="{B451C6D8-E6AC-4740-AACB-9AB4008AB011}" type="presParOf" srcId="{405B5C3B-CFC6-45CF-9AB1-FB6CBA4A4131}" destId="{921334DF-9486-4594-B58D-6961B8A972A0}" srcOrd="5" destOrd="0" presId="urn:microsoft.com/office/officeart/2008/layout/HorizontalMultiLevelHierarchy"/>
    <dgm:cxn modelId="{1746A04E-3FB8-4392-9C5D-9A3268BF2376}" type="presParOf" srcId="{921334DF-9486-4594-B58D-6961B8A972A0}" destId="{4B5D00BA-B570-4BA5-AA1C-F93495BEEE07}" srcOrd="0" destOrd="0" presId="urn:microsoft.com/office/officeart/2008/layout/HorizontalMultiLevelHierarchy"/>
    <dgm:cxn modelId="{DD0D7B58-A812-4A00-858D-CDEC7049DF47}" type="presParOf" srcId="{921334DF-9486-4594-B58D-6961B8A972A0}" destId="{B13D5D61-F86F-4E21-981E-B58907436554}" srcOrd="1" destOrd="0" presId="urn:microsoft.com/office/officeart/2008/layout/HorizontalMultiLevelHierarchy"/>
    <dgm:cxn modelId="{61A472BF-7D09-4A8E-A988-A83C4C087D1D}" type="presParOf" srcId="{405B5C3B-CFC6-45CF-9AB1-FB6CBA4A4131}" destId="{9B328845-AE7E-4690-B4A8-E1130C218E4A}" srcOrd="6" destOrd="0" presId="urn:microsoft.com/office/officeart/2008/layout/HorizontalMultiLevelHierarchy"/>
    <dgm:cxn modelId="{5A420CA0-42F3-496D-B71D-8B088E5572C9}" type="presParOf" srcId="{9B328845-AE7E-4690-B4A8-E1130C218E4A}" destId="{C309C279-86CC-44AF-B37E-0A7785E47F9A}" srcOrd="0" destOrd="0" presId="urn:microsoft.com/office/officeart/2008/layout/HorizontalMultiLevelHierarchy"/>
    <dgm:cxn modelId="{A3A50290-F2F3-4757-884B-9B8EFD24B6FB}" type="presParOf" srcId="{405B5C3B-CFC6-45CF-9AB1-FB6CBA4A4131}" destId="{789503EE-99C5-4738-8F9D-868735B1D557}" srcOrd="7" destOrd="0" presId="urn:microsoft.com/office/officeart/2008/layout/HorizontalMultiLevelHierarchy"/>
    <dgm:cxn modelId="{86867B57-AF48-4DB3-8BF2-B0868F32EAE1}" type="presParOf" srcId="{789503EE-99C5-4738-8F9D-868735B1D557}" destId="{9BDD2A12-5F6F-4B2D-99A8-669A1B3E9E29}" srcOrd="0" destOrd="0" presId="urn:microsoft.com/office/officeart/2008/layout/HorizontalMultiLevelHierarchy"/>
    <dgm:cxn modelId="{1F6BCE5B-CC0B-4FFD-A52F-2618A4F9B056}" type="presParOf" srcId="{789503EE-99C5-4738-8F9D-868735B1D557}" destId="{D8A3874F-8D9F-43B9-B56F-FBCB743634D4}" srcOrd="1" destOrd="0" presId="urn:microsoft.com/office/officeart/2008/layout/HorizontalMultiLevelHierarchy"/>
    <dgm:cxn modelId="{C3F4E7DF-5374-4AE8-8C2B-8E8B55DE2AD2}" type="presParOf" srcId="{405B5C3B-CFC6-45CF-9AB1-FB6CBA4A4131}" destId="{4734DC95-4566-4408-A8FB-07B3EA2A2DAF}" srcOrd="8" destOrd="0" presId="urn:microsoft.com/office/officeart/2008/layout/HorizontalMultiLevelHierarchy"/>
    <dgm:cxn modelId="{DC1E9D58-208D-4E04-A298-37B4CD0752BD}" type="presParOf" srcId="{4734DC95-4566-4408-A8FB-07B3EA2A2DAF}" destId="{777063B4-A5C4-4014-A0C6-54B700C2E221}" srcOrd="0" destOrd="0" presId="urn:microsoft.com/office/officeart/2008/layout/HorizontalMultiLevelHierarchy"/>
    <dgm:cxn modelId="{15D11F94-5224-4078-A6B0-B1F5A87322B8}" type="presParOf" srcId="{405B5C3B-CFC6-45CF-9AB1-FB6CBA4A4131}" destId="{3ADA29C9-635C-4B77-BBB4-6F37CEACB969}" srcOrd="9" destOrd="0" presId="urn:microsoft.com/office/officeart/2008/layout/HorizontalMultiLevelHierarchy"/>
    <dgm:cxn modelId="{4F54E775-4318-42F0-9B73-5595B995C199}" type="presParOf" srcId="{3ADA29C9-635C-4B77-BBB4-6F37CEACB969}" destId="{3F390C1A-B12E-4CBE-A571-F6D33E36913A}" srcOrd="0" destOrd="0" presId="urn:microsoft.com/office/officeart/2008/layout/HorizontalMultiLevelHierarchy"/>
    <dgm:cxn modelId="{AF759E7C-3E6B-41CC-8BA1-79C8AFC9831B}" type="presParOf" srcId="{3ADA29C9-635C-4B77-BBB4-6F37CEACB969}" destId="{B715BDCC-3AFD-423F-A987-2F30AA06BF9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23C189-41A1-40B6-BC54-4F7B55FFE46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EB50045-458E-44CB-A6F2-E09A0B121DCF}">
      <dgm:prSet phldrT="[Text]" custT="1"/>
      <dgm:spPr/>
      <dgm:t>
        <a:bodyPr/>
        <a:lstStyle/>
        <a:p>
          <a:r>
            <a:rPr lang="cs-CZ" sz="4700" dirty="0"/>
            <a:t>Zvláštní část</a:t>
          </a:r>
        </a:p>
      </dgm:t>
    </dgm:pt>
    <dgm:pt modelId="{2F70C63C-5032-48BC-A6D5-F89BCF989D53}" type="parTrans" cxnId="{E683F6B3-8DE8-4A46-A6DD-C88B1319C769}">
      <dgm:prSet/>
      <dgm:spPr/>
      <dgm:t>
        <a:bodyPr/>
        <a:lstStyle/>
        <a:p>
          <a:endParaRPr lang="cs-CZ"/>
        </a:p>
      </dgm:t>
    </dgm:pt>
    <dgm:pt modelId="{0F826DB8-2C4B-4228-BEFD-6C81880EE3E7}" type="sibTrans" cxnId="{E683F6B3-8DE8-4A46-A6DD-C88B1319C769}">
      <dgm:prSet/>
      <dgm:spPr/>
      <dgm:t>
        <a:bodyPr/>
        <a:lstStyle/>
        <a:p>
          <a:endParaRPr lang="cs-CZ"/>
        </a:p>
      </dgm:t>
    </dgm:pt>
    <dgm:pt modelId="{2DCCFBDD-747D-402F-9695-828EB170ADD9}">
      <dgm:prSet phldrT="[Text]" custT="1"/>
      <dgm:spPr/>
      <dgm:t>
        <a:bodyPr/>
        <a:lstStyle/>
        <a:p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Průřezové (horizontální)  nástroje </a:t>
          </a:r>
        </a:p>
      </dgm:t>
    </dgm:pt>
    <dgm:pt modelId="{0E96D3F0-74B1-43D5-ADFA-1294A45C03EF}" type="parTrans" cxnId="{0E928535-76E0-4219-AC26-CDC9B08A8CE2}">
      <dgm:prSet/>
      <dgm:spPr/>
      <dgm:t>
        <a:bodyPr/>
        <a:lstStyle/>
        <a:p>
          <a:endParaRPr lang="cs-CZ"/>
        </a:p>
      </dgm:t>
    </dgm:pt>
    <dgm:pt modelId="{AF9BA445-EC92-458A-90D1-9BFD91D508D3}" type="sibTrans" cxnId="{0E928535-76E0-4219-AC26-CDC9B08A8CE2}">
      <dgm:prSet/>
      <dgm:spPr/>
      <dgm:t>
        <a:bodyPr/>
        <a:lstStyle/>
        <a:p>
          <a:endParaRPr lang="cs-CZ"/>
        </a:p>
      </dgm:t>
    </dgm:pt>
    <dgm:pt modelId="{58D6EC00-4B00-489D-966C-38B171F6AAE7}">
      <dgm:prSet phldrT="[Text]" custT="1"/>
      <dgm:spPr/>
      <dgm:t>
        <a:bodyPr/>
        <a:lstStyle/>
        <a:p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Ochrana složek </a:t>
          </a:r>
        </a:p>
      </dgm:t>
    </dgm:pt>
    <dgm:pt modelId="{60D6A31E-97F6-4472-8E02-0E03A7B3FFEE}" type="parTrans" cxnId="{FEAB31B3-3FDF-4D6A-8C9D-F7EE6116E1A8}">
      <dgm:prSet/>
      <dgm:spPr/>
      <dgm:t>
        <a:bodyPr/>
        <a:lstStyle/>
        <a:p>
          <a:endParaRPr lang="cs-CZ"/>
        </a:p>
      </dgm:t>
    </dgm:pt>
    <dgm:pt modelId="{E30B33AE-BE6A-4038-832A-B17DF675C015}" type="sibTrans" cxnId="{FEAB31B3-3FDF-4D6A-8C9D-F7EE6116E1A8}">
      <dgm:prSet/>
      <dgm:spPr/>
      <dgm:t>
        <a:bodyPr/>
        <a:lstStyle/>
        <a:p>
          <a:endParaRPr lang="cs-CZ"/>
        </a:p>
      </dgm:t>
    </dgm:pt>
    <dgm:pt modelId="{B8B55886-2C8C-4AF5-82FD-C3AD9A04746C}">
      <dgm:prSet phldrT="[Text]" custT="1"/>
      <dgm:spPr/>
      <dgm:t>
        <a:bodyPr/>
        <a:lstStyle/>
        <a:p>
          <a:r>
            <a:rPr lang="cs-CZ" sz="2400" dirty="0"/>
            <a:t>Ochrana před zdroji ohrožování</a:t>
          </a:r>
        </a:p>
      </dgm:t>
    </dgm:pt>
    <dgm:pt modelId="{EB84AABC-51D3-4F0F-8B11-8D1B0EA387D2}" type="parTrans" cxnId="{95B1E3C3-2503-4455-9312-7EE9B0DDB45A}">
      <dgm:prSet/>
      <dgm:spPr/>
      <dgm:t>
        <a:bodyPr/>
        <a:lstStyle/>
        <a:p>
          <a:endParaRPr lang="cs-CZ"/>
        </a:p>
      </dgm:t>
    </dgm:pt>
    <dgm:pt modelId="{E3722891-CA1C-4503-A255-82DF262AD4AE}" type="sibTrans" cxnId="{95B1E3C3-2503-4455-9312-7EE9B0DDB45A}">
      <dgm:prSet/>
      <dgm:spPr/>
      <dgm:t>
        <a:bodyPr/>
        <a:lstStyle/>
        <a:p>
          <a:endParaRPr lang="cs-CZ"/>
        </a:p>
      </dgm:t>
    </dgm:pt>
    <dgm:pt modelId="{4FE1FDC9-0137-4C11-A373-C8707512DAD5}" type="pres">
      <dgm:prSet presAssocID="{D623C189-41A1-40B6-BC54-4F7B55FFE46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96DE775-1125-4F95-A534-2A44D94811DA}" type="pres">
      <dgm:prSet presAssocID="{5EB50045-458E-44CB-A6F2-E09A0B121DCF}" presName="root1" presStyleCnt="0"/>
      <dgm:spPr/>
    </dgm:pt>
    <dgm:pt modelId="{6A2C8D1C-1231-46B5-9860-0746D6B61ADD}" type="pres">
      <dgm:prSet presAssocID="{5EB50045-458E-44CB-A6F2-E09A0B121DC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1B538BC-83E5-4CEE-A042-C95BAF2FCA7B}" type="pres">
      <dgm:prSet presAssocID="{5EB50045-458E-44CB-A6F2-E09A0B121DCF}" presName="level2hierChild" presStyleCnt="0"/>
      <dgm:spPr/>
    </dgm:pt>
    <dgm:pt modelId="{E7C87486-E227-4075-B521-1AF0C4AF0105}" type="pres">
      <dgm:prSet presAssocID="{0E96D3F0-74B1-43D5-ADFA-1294A45C03EF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D0E9FE1C-B6C0-4AC6-AA68-9514C9799D7E}" type="pres">
      <dgm:prSet presAssocID="{0E96D3F0-74B1-43D5-ADFA-1294A45C03EF}" presName="connTx" presStyleLbl="parChTrans1D2" presStyleIdx="0" presStyleCnt="3"/>
      <dgm:spPr/>
      <dgm:t>
        <a:bodyPr/>
        <a:lstStyle/>
        <a:p>
          <a:endParaRPr lang="cs-CZ"/>
        </a:p>
      </dgm:t>
    </dgm:pt>
    <dgm:pt modelId="{5DB25678-1D08-4E2D-80DF-96348A735710}" type="pres">
      <dgm:prSet presAssocID="{2DCCFBDD-747D-402F-9695-828EB170ADD9}" presName="root2" presStyleCnt="0"/>
      <dgm:spPr/>
    </dgm:pt>
    <dgm:pt modelId="{5292D1C1-9460-4072-AA23-620389811C8D}" type="pres">
      <dgm:prSet presAssocID="{2DCCFBDD-747D-402F-9695-828EB170ADD9}" presName="LevelTwoTextNode" presStyleLbl="node2" presStyleIdx="0" presStyleCnt="3" custScaleX="104632" custScaleY="12149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14723C7-D99F-431C-824A-951DD74D59E6}" type="pres">
      <dgm:prSet presAssocID="{2DCCFBDD-747D-402F-9695-828EB170ADD9}" presName="level3hierChild" presStyleCnt="0"/>
      <dgm:spPr/>
    </dgm:pt>
    <dgm:pt modelId="{3F395C04-8EF0-43A0-BECC-51EDEFAC290A}" type="pres">
      <dgm:prSet presAssocID="{60D6A31E-97F6-4472-8E02-0E03A7B3FFEE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9C2955A6-15CD-4A43-BCBB-DF590C0E81DC}" type="pres">
      <dgm:prSet presAssocID="{60D6A31E-97F6-4472-8E02-0E03A7B3FFEE}" presName="connTx" presStyleLbl="parChTrans1D2" presStyleIdx="1" presStyleCnt="3"/>
      <dgm:spPr/>
      <dgm:t>
        <a:bodyPr/>
        <a:lstStyle/>
        <a:p>
          <a:endParaRPr lang="cs-CZ"/>
        </a:p>
      </dgm:t>
    </dgm:pt>
    <dgm:pt modelId="{3779BCE7-35EE-4B38-BE94-797E2A806973}" type="pres">
      <dgm:prSet presAssocID="{58D6EC00-4B00-489D-966C-38B171F6AAE7}" presName="root2" presStyleCnt="0"/>
      <dgm:spPr/>
    </dgm:pt>
    <dgm:pt modelId="{81A76656-3115-4DE4-9120-F395D1ADB4A6}" type="pres">
      <dgm:prSet presAssocID="{58D6EC00-4B00-489D-966C-38B171F6AAE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655C4C-66A8-4C11-94DA-94F9248F1AC6}" type="pres">
      <dgm:prSet presAssocID="{58D6EC00-4B00-489D-966C-38B171F6AAE7}" presName="level3hierChild" presStyleCnt="0"/>
      <dgm:spPr/>
    </dgm:pt>
    <dgm:pt modelId="{EC881B5E-9D01-4030-BC5E-9FB45E2E55F8}" type="pres">
      <dgm:prSet presAssocID="{EB84AABC-51D3-4F0F-8B11-8D1B0EA387D2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4ADC235A-428B-4B47-AF1A-7ABEA61BB9DC}" type="pres">
      <dgm:prSet presAssocID="{EB84AABC-51D3-4F0F-8B11-8D1B0EA387D2}" presName="connTx" presStyleLbl="parChTrans1D2" presStyleIdx="2" presStyleCnt="3"/>
      <dgm:spPr/>
      <dgm:t>
        <a:bodyPr/>
        <a:lstStyle/>
        <a:p>
          <a:endParaRPr lang="cs-CZ"/>
        </a:p>
      </dgm:t>
    </dgm:pt>
    <dgm:pt modelId="{B18491C2-A124-42DD-BDC6-4FB59F5C9006}" type="pres">
      <dgm:prSet presAssocID="{B8B55886-2C8C-4AF5-82FD-C3AD9A04746C}" presName="root2" presStyleCnt="0"/>
      <dgm:spPr/>
    </dgm:pt>
    <dgm:pt modelId="{D30D6175-A714-4ABF-B623-F387862A085E}" type="pres">
      <dgm:prSet presAssocID="{B8B55886-2C8C-4AF5-82FD-C3AD9A04746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867AFD5-BC83-407D-894C-05F05C60B949}" type="pres">
      <dgm:prSet presAssocID="{B8B55886-2C8C-4AF5-82FD-C3AD9A04746C}" presName="level3hierChild" presStyleCnt="0"/>
      <dgm:spPr/>
    </dgm:pt>
  </dgm:ptLst>
  <dgm:cxnLst>
    <dgm:cxn modelId="{B63BCDD5-B250-4BC5-8319-669D84B0E400}" type="presOf" srcId="{5EB50045-458E-44CB-A6F2-E09A0B121DCF}" destId="{6A2C8D1C-1231-46B5-9860-0746D6B61ADD}" srcOrd="0" destOrd="0" presId="urn:microsoft.com/office/officeart/2008/layout/HorizontalMultiLevelHierarchy"/>
    <dgm:cxn modelId="{6DFDB832-EE07-407B-9FAA-E2F576ED6948}" type="presOf" srcId="{0E96D3F0-74B1-43D5-ADFA-1294A45C03EF}" destId="{D0E9FE1C-B6C0-4AC6-AA68-9514C9799D7E}" srcOrd="1" destOrd="0" presId="urn:microsoft.com/office/officeart/2008/layout/HorizontalMultiLevelHierarchy"/>
    <dgm:cxn modelId="{95B1E3C3-2503-4455-9312-7EE9B0DDB45A}" srcId="{5EB50045-458E-44CB-A6F2-E09A0B121DCF}" destId="{B8B55886-2C8C-4AF5-82FD-C3AD9A04746C}" srcOrd="2" destOrd="0" parTransId="{EB84AABC-51D3-4F0F-8B11-8D1B0EA387D2}" sibTransId="{E3722891-CA1C-4503-A255-82DF262AD4AE}"/>
    <dgm:cxn modelId="{832466B2-FF75-487C-8D6F-304020FA6962}" type="presOf" srcId="{2DCCFBDD-747D-402F-9695-828EB170ADD9}" destId="{5292D1C1-9460-4072-AA23-620389811C8D}" srcOrd="0" destOrd="0" presId="urn:microsoft.com/office/officeart/2008/layout/HorizontalMultiLevelHierarchy"/>
    <dgm:cxn modelId="{E683F6B3-8DE8-4A46-A6DD-C88B1319C769}" srcId="{D623C189-41A1-40B6-BC54-4F7B55FFE46A}" destId="{5EB50045-458E-44CB-A6F2-E09A0B121DCF}" srcOrd="0" destOrd="0" parTransId="{2F70C63C-5032-48BC-A6D5-F89BCF989D53}" sibTransId="{0F826DB8-2C4B-4228-BEFD-6C81880EE3E7}"/>
    <dgm:cxn modelId="{35921DAC-C9CC-4A92-BF97-786A0D53B243}" type="presOf" srcId="{60D6A31E-97F6-4472-8E02-0E03A7B3FFEE}" destId="{3F395C04-8EF0-43A0-BECC-51EDEFAC290A}" srcOrd="0" destOrd="0" presId="urn:microsoft.com/office/officeart/2008/layout/HorizontalMultiLevelHierarchy"/>
    <dgm:cxn modelId="{B2A1BAE5-928F-4943-9343-0159F92097FB}" type="presOf" srcId="{0E96D3F0-74B1-43D5-ADFA-1294A45C03EF}" destId="{E7C87486-E227-4075-B521-1AF0C4AF0105}" srcOrd="0" destOrd="0" presId="urn:microsoft.com/office/officeart/2008/layout/HorizontalMultiLevelHierarchy"/>
    <dgm:cxn modelId="{FDAF8B1F-C5FD-47F7-AF34-0BC44AB8FF67}" type="presOf" srcId="{EB84AABC-51D3-4F0F-8B11-8D1B0EA387D2}" destId="{4ADC235A-428B-4B47-AF1A-7ABEA61BB9DC}" srcOrd="1" destOrd="0" presId="urn:microsoft.com/office/officeart/2008/layout/HorizontalMultiLevelHierarchy"/>
    <dgm:cxn modelId="{E8F6026A-0CDD-4D82-AC45-235F8FA157FD}" type="presOf" srcId="{D623C189-41A1-40B6-BC54-4F7B55FFE46A}" destId="{4FE1FDC9-0137-4C11-A373-C8707512DAD5}" srcOrd="0" destOrd="0" presId="urn:microsoft.com/office/officeart/2008/layout/HorizontalMultiLevelHierarchy"/>
    <dgm:cxn modelId="{FEAB31B3-3FDF-4D6A-8C9D-F7EE6116E1A8}" srcId="{5EB50045-458E-44CB-A6F2-E09A0B121DCF}" destId="{58D6EC00-4B00-489D-966C-38B171F6AAE7}" srcOrd="1" destOrd="0" parTransId="{60D6A31E-97F6-4472-8E02-0E03A7B3FFEE}" sibTransId="{E30B33AE-BE6A-4038-832A-B17DF675C015}"/>
    <dgm:cxn modelId="{E89AFEBD-6B89-4B2A-A65E-8479F5056A91}" type="presOf" srcId="{58D6EC00-4B00-489D-966C-38B171F6AAE7}" destId="{81A76656-3115-4DE4-9120-F395D1ADB4A6}" srcOrd="0" destOrd="0" presId="urn:microsoft.com/office/officeart/2008/layout/HorizontalMultiLevelHierarchy"/>
    <dgm:cxn modelId="{96BBCDD4-115E-4311-9721-CAD1C9B6546A}" type="presOf" srcId="{60D6A31E-97F6-4472-8E02-0E03A7B3FFEE}" destId="{9C2955A6-15CD-4A43-BCBB-DF590C0E81DC}" srcOrd="1" destOrd="0" presId="urn:microsoft.com/office/officeart/2008/layout/HorizontalMultiLevelHierarchy"/>
    <dgm:cxn modelId="{5FA4A178-9B9F-4012-B1C7-37ABE979CF80}" type="presOf" srcId="{EB84AABC-51D3-4F0F-8B11-8D1B0EA387D2}" destId="{EC881B5E-9D01-4030-BC5E-9FB45E2E55F8}" srcOrd="0" destOrd="0" presId="urn:microsoft.com/office/officeart/2008/layout/HorizontalMultiLevelHierarchy"/>
    <dgm:cxn modelId="{42FF39C6-D1B6-4949-BD34-64D86246447D}" type="presOf" srcId="{B8B55886-2C8C-4AF5-82FD-C3AD9A04746C}" destId="{D30D6175-A714-4ABF-B623-F387862A085E}" srcOrd="0" destOrd="0" presId="urn:microsoft.com/office/officeart/2008/layout/HorizontalMultiLevelHierarchy"/>
    <dgm:cxn modelId="{0E928535-76E0-4219-AC26-CDC9B08A8CE2}" srcId="{5EB50045-458E-44CB-A6F2-E09A0B121DCF}" destId="{2DCCFBDD-747D-402F-9695-828EB170ADD9}" srcOrd="0" destOrd="0" parTransId="{0E96D3F0-74B1-43D5-ADFA-1294A45C03EF}" sibTransId="{AF9BA445-EC92-458A-90D1-9BFD91D508D3}"/>
    <dgm:cxn modelId="{651E10EA-8C42-46E2-B1C9-E027C8BA06D8}" type="presParOf" srcId="{4FE1FDC9-0137-4C11-A373-C8707512DAD5}" destId="{396DE775-1125-4F95-A534-2A44D94811DA}" srcOrd="0" destOrd="0" presId="urn:microsoft.com/office/officeart/2008/layout/HorizontalMultiLevelHierarchy"/>
    <dgm:cxn modelId="{5B1AD802-47FA-4628-B7C0-C65EAC89C8F8}" type="presParOf" srcId="{396DE775-1125-4F95-A534-2A44D94811DA}" destId="{6A2C8D1C-1231-46B5-9860-0746D6B61ADD}" srcOrd="0" destOrd="0" presId="urn:microsoft.com/office/officeart/2008/layout/HorizontalMultiLevelHierarchy"/>
    <dgm:cxn modelId="{02C87318-F8B5-4D8B-98CE-8605DB2B225F}" type="presParOf" srcId="{396DE775-1125-4F95-A534-2A44D94811DA}" destId="{F1B538BC-83E5-4CEE-A042-C95BAF2FCA7B}" srcOrd="1" destOrd="0" presId="urn:microsoft.com/office/officeart/2008/layout/HorizontalMultiLevelHierarchy"/>
    <dgm:cxn modelId="{A5A9EB69-5B8A-4975-A94A-FA13C0023608}" type="presParOf" srcId="{F1B538BC-83E5-4CEE-A042-C95BAF2FCA7B}" destId="{E7C87486-E227-4075-B521-1AF0C4AF0105}" srcOrd="0" destOrd="0" presId="urn:microsoft.com/office/officeart/2008/layout/HorizontalMultiLevelHierarchy"/>
    <dgm:cxn modelId="{0C5B31BB-EBAB-42CC-9D3C-F3D719816A1F}" type="presParOf" srcId="{E7C87486-E227-4075-B521-1AF0C4AF0105}" destId="{D0E9FE1C-B6C0-4AC6-AA68-9514C9799D7E}" srcOrd="0" destOrd="0" presId="urn:microsoft.com/office/officeart/2008/layout/HorizontalMultiLevelHierarchy"/>
    <dgm:cxn modelId="{74117060-FEE6-4504-82A8-3F7C97D7DD59}" type="presParOf" srcId="{F1B538BC-83E5-4CEE-A042-C95BAF2FCA7B}" destId="{5DB25678-1D08-4E2D-80DF-96348A735710}" srcOrd="1" destOrd="0" presId="urn:microsoft.com/office/officeart/2008/layout/HorizontalMultiLevelHierarchy"/>
    <dgm:cxn modelId="{3C151655-D532-4329-80C5-F4CF85E77E61}" type="presParOf" srcId="{5DB25678-1D08-4E2D-80DF-96348A735710}" destId="{5292D1C1-9460-4072-AA23-620389811C8D}" srcOrd="0" destOrd="0" presId="urn:microsoft.com/office/officeart/2008/layout/HorizontalMultiLevelHierarchy"/>
    <dgm:cxn modelId="{F2E8D598-2169-4D5D-B38E-48471B8FD69C}" type="presParOf" srcId="{5DB25678-1D08-4E2D-80DF-96348A735710}" destId="{814723C7-D99F-431C-824A-951DD74D59E6}" srcOrd="1" destOrd="0" presId="urn:microsoft.com/office/officeart/2008/layout/HorizontalMultiLevelHierarchy"/>
    <dgm:cxn modelId="{580D0EF3-A698-43E5-ABB4-F94694EC54A5}" type="presParOf" srcId="{F1B538BC-83E5-4CEE-A042-C95BAF2FCA7B}" destId="{3F395C04-8EF0-43A0-BECC-51EDEFAC290A}" srcOrd="2" destOrd="0" presId="urn:microsoft.com/office/officeart/2008/layout/HorizontalMultiLevelHierarchy"/>
    <dgm:cxn modelId="{77A5346F-95CE-41A8-9A1F-762D374DFB74}" type="presParOf" srcId="{3F395C04-8EF0-43A0-BECC-51EDEFAC290A}" destId="{9C2955A6-15CD-4A43-BCBB-DF590C0E81DC}" srcOrd="0" destOrd="0" presId="urn:microsoft.com/office/officeart/2008/layout/HorizontalMultiLevelHierarchy"/>
    <dgm:cxn modelId="{D69CCF26-5311-427B-8590-78BF5370A06C}" type="presParOf" srcId="{F1B538BC-83E5-4CEE-A042-C95BAF2FCA7B}" destId="{3779BCE7-35EE-4B38-BE94-797E2A806973}" srcOrd="3" destOrd="0" presId="urn:microsoft.com/office/officeart/2008/layout/HorizontalMultiLevelHierarchy"/>
    <dgm:cxn modelId="{7A46486A-B656-4E1A-AEE8-8FEE2FE49812}" type="presParOf" srcId="{3779BCE7-35EE-4B38-BE94-797E2A806973}" destId="{81A76656-3115-4DE4-9120-F395D1ADB4A6}" srcOrd="0" destOrd="0" presId="urn:microsoft.com/office/officeart/2008/layout/HorizontalMultiLevelHierarchy"/>
    <dgm:cxn modelId="{941A7D83-9295-4C59-8DC6-06C614BFF6FA}" type="presParOf" srcId="{3779BCE7-35EE-4B38-BE94-797E2A806973}" destId="{BD655C4C-66A8-4C11-94DA-94F9248F1AC6}" srcOrd="1" destOrd="0" presId="urn:microsoft.com/office/officeart/2008/layout/HorizontalMultiLevelHierarchy"/>
    <dgm:cxn modelId="{51C1CE2F-45BF-4FAE-8E77-D26463A4F4F7}" type="presParOf" srcId="{F1B538BC-83E5-4CEE-A042-C95BAF2FCA7B}" destId="{EC881B5E-9D01-4030-BC5E-9FB45E2E55F8}" srcOrd="4" destOrd="0" presId="urn:microsoft.com/office/officeart/2008/layout/HorizontalMultiLevelHierarchy"/>
    <dgm:cxn modelId="{AAAA37B9-3D63-4D7F-9530-17A5F230FD0A}" type="presParOf" srcId="{EC881B5E-9D01-4030-BC5E-9FB45E2E55F8}" destId="{4ADC235A-428B-4B47-AF1A-7ABEA61BB9DC}" srcOrd="0" destOrd="0" presId="urn:microsoft.com/office/officeart/2008/layout/HorizontalMultiLevelHierarchy"/>
    <dgm:cxn modelId="{15D6B209-0319-4FE5-85BC-3E938FCDE6C5}" type="presParOf" srcId="{F1B538BC-83E5-4CEE-A042-C95BAF2FCA7B}" destId="{B18491C2-A124-42DD-BDC6-4FB59F5C9006}" srcOrd="5" destOrd="0" presId="urn:microsoft.com/office/officeart/2008/layout/HorizontalMultiLevelHierarchy"/>
    <dgm:cxn modelId="{C5F3964C-7A75-411D-8FF3-3C42ACB6A9A8}" type="presParOf" srcId="{B18491C2-A124-42DD-BDC6-4FB59F5C9006}" destId="{D30D6175-A714-4ABF-B623-F387862A085E}" srcOrd="0" destOrd="0" presId="urn:microsoft.com/office/officeart/2008/layout/HorizontalMultiLevelHierarchy"/>
    <dgm:cxn modelId="{C0C03408-1136-420E-965F-87DCAD68F348}" type="presParOf" srcId="{B18491C2-A124-42DD-BDC6-4FB59F5C9006}" destId="{B867AFD5-BC83-407D-894C-05F05C60B94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7FA2EC-2189-4C22-A5EA-8D515CF3E7C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5EB23D2-5159-46EE-8FD8-4250407F4C80}">
      <dgm:prSet phldrT="[Text]"/>
      <dgm:spPr/>
      <dgm:t>
        <a:bodyPr/>
        <a:lstStyle/>
        <a:p>
          <a:r>
            <a:rPr lang="cs-CZ" dirty="0"/>
            <a:t>Správní akty</a:t>
          </a:r>
        </a:p>
      </dgm:t>
    </dgm:pt>
    <dgm:pt modelId="{4318BCC4-64C0-4BA5-AEBB-3D1CFD595D02}" type="parTrans" cxnId="{6A05821D-2343-44CF-9893-64D5E4C91B53}">
      <dgm:prSet/>
      <dgm:spPr/>
      <dgm:t>
        <a:bodyPr/>
        <a:lstStyle/>
        <a:p>
          <a:endParaRPr lang="cs-CZ"/>
        </a:p>
      </dgm:t>
    </dgm:pt>
    <dgm:pt modelId="{CA726E92-9F25-42C8-9E12-0374FD661E99}" type="sibTrans" cxnId="{6A05821D-2343-44CF-9893-64D5E4C91B53}">
      <dgm:prSet/>
      <dgm:spPr/>
      <dgm:t>
        <a:bodyPr/>
        <a:lstStyle/>
        <a:p>
          <a:endParaRPr lang="cs-CZ"/>
        </a:p>
      </dgm:t>
    </dgm:pt>
    <dgm:pt modelId="{2FCAE37E-C97D-4992-B0EB-6CD7A2FC8284}">
      <dgm:prSet phldrT="[Text]"/>
      <dgm:spPr/>
      <dgm:t>
        <a:bodyPr/>
        <a:lstStyle/>
        <a:p>
          <a:r>
            <a:rPr lang="cs-CZ" dirty="0"/>
            <a:t>Právní předpisy, plány, programy</a:t>
          </a:r>
        </a:p>
      </dgm:t>
    </dgm:pt>
    <dgm:pt modelId="{99969ABF-C70B-44C1-A3FB-009C92434115}" type="parTrans" cxnId="{2F08DA4D-D085-4D0F-B502-9C01E7F284F1}">
      <dgm:prSet/>
      <dgm:spPr/>
      <dgm:t>
        <a:bodyPr/>
        <a:lstStyle/>
        <a:p>
          <a:endParaRPr lang="cs-CZ"/>
        </a:p>
      </dgm:t>
    </dgm:pt>
    <dgm:pt modelId="{0CB8AB51-2928-49E9-8D35-12086B90EE20}" type="sibTrans" cxnId="{2F08DA4D-D085-4D0F-B502-9C01E7F284F1}">
      <dgm:prSet/>
      <dgm:spPr/>
      <dgm:t>
        <a:bodyPr/>
        <a:lstStyle/>
        <a:p>
          <a:endParaRPr lang="cs-CZ"/>
        </a:p>
      </dgm:t>
    </dgm:pt>
    <dgm:pt modelId="{AD38B614-42F8-40A5-A585-07D8F809F6E6}">
      <dgm:prSet phldrT="[Text]"/>
      <dgm:spPr/>
      <dgm:t>
        <a:bodyPr/>
        <a:lstStyle/>
        <a:p>
          <a:r>
            <a:rPr lang="cs-CZ" dirty="0"/>
            <a:t>Politiky</a:t>
          </a:r>
        </a:p>
      </dgm:t>
    </dgm:pt>
    <dgm:pt modelId="{1FF0AFA1-C519-4058-A3B4-F5B750142850}" type="parTrans" cxnId="{8F48FE94-D140-4E95-AD42-68ECF8FC07A0}">
      <dgm:prSet/>
      <dgm:spPr/>
      <dgm:t>
        <a:bodyPr/>
        <a:lstStyle/>
        <a:p>
          <a:endParaRPr lang="cs-CZ"/>
        </a:p>
      </dgm:t>
    </dgm:pt>
    <dgm:pt modelId="{8AD1AC23-5C09-4CEF-94B1-0C827316FDAC}" type="sibTrans" cxnId="{8F48FE94-D140-4E95-AD42-68ECF8FC07A0}">
      <dgm:prSet/>
      <dgm:spPr/>
      <dgm:t>
        <a:bodyPr/>
        <a:lstStyle/>
        <a:p>
          <a:endParaRPr lang="cs-CZ"/>
        </a:p>
      </dgm:t>
    </dgm:pt>
    <dgm:pt modelId="{61E5E8D7-32E3-4B27-B36A-B4D386546B70}" type="pres">
      <dgm:prSet presAssocID="{757FA2EC-2189-4C22-A5EA-8D515CF3E7C1}" presName="compositeShape" presStyleCnt="0">
        <dgm:presLayoutVars>
          <dgm:dir/>
          <dgm:resizeHandles/>
        </dgm:presLayoutVars>
      </dgm:prSet>
      <dgm:spPr/>
    </dgm:pt>
    <dgm:pt modelId="{DE30E414-9E25-4EC6-A399-C85B763CB7F1}" type="pres">
      <dgm:prSet presAssocID="{757FA2EC-2189-4C22-A5EA-8D515CF3E7C1}" presName="pyramid" presStyleLbl="node1" presStyleIdx="0" presStyleCnt="1"/>
      <dgm:spPr/>
    </dgm:pt>
    <dgm:pt modelId="{69672F26-C457-4E1B-BCD4-8B52F41F98B4}" type="pres">
      <dgm:prSet presAssocID="{757FA2EC-2189-4C22-A5EA-8D515CF3E7C1}" presName="theList" presStyleCnt="0"/>
      <dgm:spPr/>
    </dgm:pt>
    <dgm:pt modelId="{D97D08C4-4178-4290-B37A-109664DB6A06}" type="pres">
      <dgm:prSet presAssocID="{05EB23D2-5159-46EE-8FD8-4250407F4C8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C573B9-35EE-4479-B3B7-099E2A7881C9}" type="pres">
      <dgm:prSet presAssocID="{05EB23D2-5159-46EE-8FD8-4250407F4C80}" presName="aSpace" presStyleCnt="0"/>
      <dgm:spPr/>
    </dgm:pt>
    <dgm:pt modelId="{509AE87C-B2BC-4ECD-ACB6-FDEED0C68CDE}" type="pres">
      <dgm:prSet presAssocID="{2FCAE37E-C97D-4992-B0EB-6CD7A2FC828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236914-9649-43E9-BED9-E769E794B768}" type="pres">
      <dgm:prSet presAssocID="{2FCAE37E-C97D-4992-B0EB-6CD7A2FC8284}" presName="aSpace" presStyleCnt="0"/>
      <dgm:spPr/>
    </dgm:pt>
    <dgm:pt modelId="{DB4B5BAC-3388-4004-BEC0-75AB2C2F4A93}" type="pres">
      <dgm:prSet presAssocID="{AD38B614-42F8-40A5-A585-07D8F809F6E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96FD04-BA7E-4167-AE31-C7B9A74E3CAD}" type="pres">
      <dgm:prSet presAssocID="{AD38B614-42F8-40A5-A585-07D8F809F6E6}" presName="aSpace" presStyleCnt="0"/>
      <dgm:spPr/>
    </dgm:pt>
  </dgm:ptLst>
  <dgm:cxnLst>
    <dgm:cxn modelId="{6A05821D-2343-44CF-9893-64D5E4C91B53}" srcId="{757FA2EC-2189-4C22-A5EA-8D515CF3E7C1}" destId="{05EB23D2-5159-46EE-8FD8-4250407F4C80}" srcOrd="0" destOrd="0" parTransId="{4318BCC4-64C0-4BA5-AEBB-3D1CFD595D02}" sibTransId="{CA726E92-9F25-42C8-9E12-0374FD661E99}"/>
    <dgm:cxn modelId="{4B8E9F25-77A3-4BD0-85BA-5953DA6DC824}" type="presOf" srcId="{05EB23D2-5159-46EE-8FD8-4250407F4C80}" destId="{D97D08C4-4178-4290-B37A-109664DB6A06}" srcOrd="0" destOrd="0" presId="urn:microsoft.com/office/officeart/2005/8/layout/pyramid2"/>
    <dgm:cxn modelId="{8F48FE94-D140-4E95-AD42-68ECF8FC07A0}" srcId="{757FA2EC-2189-4C22-A5EA-8D515CF3E7C1}" destId="{AD38B614-42F8-40A5-A585-07D8F809F6E6}" srcOrd="2" destOrd="0" parTransId="{1FF0AFA1-C519-4058-A3B4-F5B750142850}" sibTransId="{8AD1AC23-5C09-4CEF-94B1-0C827316FDAC}"/>
    <dgm:cxn modelId="{2F08DA4D-D085-4D0F-B502-9C01E7F284F1}" srcId="{757FA2EC-2189-4C22-A5EA-8D515CF3E7C1}" destId="{2FCAE37E-C97D-4992-B0EB-6CD7A2FC8284}" srcOrd="1" destOrd="0" parTransId="{99969ABF-C70B-44C1-A3FB-009C92434115}" sibTransId="{0CB8AB51-2928-49E9-8D35-12086B90EE20}"/>
    <dgm:cxn modelId="{6E4A10C5-0428-4C5C-B1B5-C3DD3D5E027E}" type="presOf" srcId="{2FCAE37E-C97D-4992-B0EB-6CD7A2FC8284}" destId="{509AE87C-B2BC-4ECD-ACB6-FDEED0C68CDE}" srcOrd="0" destOrd="0" presId="urn:microsoft.com/office/officeart/2005/8/layout/pyramid2"/>
    <dgm:cxn modelId="{52F79868-D89D-4C36-BD4F-EDDE2351CC43}" type="presOf" srcId="{AD38B614-42F8-40A5-A585-07D8F809F6E6}" destId="{DB4B5BAC-3388-4004-BEC0-75AB2C2F4A93}" srcOrd="0" destOrd="0" presId="urn:microsoft.com/office/officeart/2005/8/layout/pyramid2"/>
    <dgm:cxn modelId="{A3498E1F-6C8C-44B4-AC57-B3C1B54590DE}" type="presOf" srcId="{757FA2EC-2189-4C22-A5EA-8D515CF3E7C1}" destId="{61E5E8D7-32E3-4B27-B36A-B4D386546B70}" srcOrd="0" destOrd="0" presId="urn:microsoft.com/office/officeart/2005/8/layout/pyramid2"/>
    <dgm:cxn modelId="{0D06636E-BDBB-4289-BA34-D2163D7AA77A}" type="presParOf" srcId="{61E5E8D7-32E3-4B27-B36A-B4D386546B70}" destId="{DE30E414-9E25-4EC6-A399-C85B763CB7F1}" srcOrd="0" destOrd="0" presId="urn:microsoft.com/office/officeart/2005/8/layout/pyramid2"/>
    <dgm:cxn modelId="{A0A438E6-7FDF-4B9A-A8CB-9E7BF65A554A}" type="presParOf" srcId="{61E5E8D7-32E3-4B27-B36A-B4D386546B70}" destId="{69672F26-C457-4E1B-BCD4-8B52F41F98B4}" srcOrd="1" destOrd="0" presId="urn:microsoft.com/office/officeart/2005/8/layout/pyramid2"/>
    <dgm:cxn modelId="{57DB08E9-AED1-4D16-B8FD-7EDA4FB7F87D}" type="presParOf" srcId="{69672F26-C457-4E1B-BCD4-8B52F41F98B4}" destId="{D97D08C4-4178-4290-B37A-109664DB6A06}" srcOrd="0" destOrd="0" presId="urn:microsoft.com/office/officeart/2005/8/layout/pyramid2"/>
    <dgm:cxn modelId="{5981D0B4-AE08-45E9-B533-6CC91D966AD5}" type="presParOf" srcId="{69672F26-C457-4E1B-BCD4-8B52F41F98B4}" destId="{14C573B9-35EE-4479-B3B7-099E2A7881C9}" srcOrd="1" destOrd="0" presId="urn:microsoft.com/office/officeart/2005/8/layout/pyramid2"/>
    <dgm:cxn modelId="{3220E6FE-F0F3-4A23-9612-E4C0A38E8466}" type="presParOf" srcId="{69672F26-C457-4E1B-BCD4-8B52F41F98B4}" destId="{509AE87C-B2BC-4ECD-ACB6-FDEED0C68CDE}" srcOrd="2" destOrd="0" presId="urn:microsoft.com/office/officeart/2005/8/layout/pyramid2"/>
    <dgm:cxn modelId="{D3495F4A-7164-4674-9087-8800537A5A89}" type="presParOf" srcId="{69672F26-C457-4E1B-BCD4-8B52F41F98B4}" destId="{DD236914-9649-43E9-BED9-E769E794B768}" srcOrd="3" destOrd="0" presId="urn:microsoft.com/office/officeart/2005/8/layout/pyramid2"/>
    <dgm:cxn modelId="{FE1FD157-E7E1-4F61-B506-D498BDB988EC}" type="presParOf" srcId="{69672F26-C457-4E1B-BCD4-8B52F41F98B4}" destId="{DB4B5BAC-3388-4004-BEC0-75AB2C2F4A93}" srcOrd="4" destOrd="0" presId="urn:microsoft.com/office/officeart/2005/8/layout/pyramid2"/>
    <dgm:cxn modelId="{2C857E6B-27F5-4A8E-9078-A560035DD074}" type="presParOf" srcId="{69672F26-C457-4E1B-BCD4-8B52F41F98B4}" destId="{5096FD04-BA7E-4167-AE31-C7B9A74E3CA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7133D2-1D1F-4B53-B6DE-2758616C280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FBC5733-3EFD-4631-83C5-9A271A328B80}">
      <dgm:prSet phldrT="[Text]" phldr="1"/>
      <dgm:spPr/>
      <dgm:t>
        <a:bodyPr/>
        <a:lstStyle/>
        <a:p>
          <a:endParaRPr lang="cs-CZ"/>
        </a:p>
      </dgm:t>
    </dgm:pt>
    <dgm:pt modelId="{FCE49286-D046-4107-B719-4CC14720C851}" type="parTrans" cxnId="{E1433F3F-A7E6-465F-873D-77D64838972F}">
      <dgm:prSet/>
      <dgm:spPr/>
      <dgm:t>
        <a:bodyPr/>
        <a:lstStyle/>
        <a:p>
          <a:endParaRPr lang="cs-CZ"/>
        </a:p>
      </dgm:t>
    </dgm:pt>
    <dgm:pt modelId="{7B237B6A-B643-46CC-9DCD-DC1E5FC96C23}" type="sibTrans" cxnId="{E1433F3F-A7E6-465F-873D-77D64838972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cs-CZ"/>
        </a:p>
      </dgm:t>
    </dgm:pt>
    <dgm:pt modelId="{6638EDB5-1DE6-4EA2-AE11-1A76CF6C7126}">
      <dgm:prSet phldrT="[Text]" phldr="1"/>
      <dgm:spPr/>
      <dgm:t>
        <a:bodyPr/>
        <a:lstStyle/>
        <a:p>
          <a:endParaRPr lang="cs-CZ"/>
        </a:p>
      </dgm:t>
    </dgm:pt>
    <dgm:pt modelId="{BC90CD84-733B-45A8-87F8-A8070F808F30}" type="parTrans" cxnId="{7CE43114-7DA3-4EDC-AAEA-A5C62B76A275}">
      <dgm:prSet/>
      <dgm:spPr/>
      <dgm:t>
        <a:bodyPr/>
        <a:lstStyle/>
        <a:p>
          <a:endParaRPr lang="cs-CZ"/>
        </a:p>
      </dgm:t>
    </dgm:pt>
    <dgm:pt modelId="{134D9103-0AAE-46E7-930E-39DC364149F1}" type="sibTrans" cxnId="{7CE43114-7DA3-4EDC-AAEA-A5C62B76A27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cs-CZ"/>
        </a:p>
      </dgm:t>
    </dgm:pt>
    <dgm:pt modelId="{2ECE871E-9536-4ECB-9F77-FEAA7E2A0411}">
      <dgm:prSet phldrT="[Text]" phldr="1"/>
      <dgm:spPr/>
      <dgm:t>
        <a:bodyPr/>
        <a:lstStyle/>
        <a:p>
          <a:endParaRPr lang="cs-CZ"/>
        </a:p>
      </dgm:t>
    </dgm:pt>
    <dgm:pt modelId="{19E1B53A-DD33-4815-BAA4-74BB7DCA259B}" type="parTrans" cxnId="{C1E033F8-FA41-43C9-B80E-38586515A9F3}">
      <dgm:prSet/>
      <dgm:spPr/>
      <dgm:t>
        <a:bodyPr/>
        <a:lstStyle/>
        <a:p>
          <a:endParaRPr lang="cs-CZ"/>
        </a:p>
      </dgm:t>
    </dgm:pt>
    <dgm:pt modelId="{34B728D3-9D35-48BC-887F-9C328B382162}" type="sibTrans" cxnId="{C1E033F8-FA41-43C9-B80E-38586515A9F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cs-CZ"/>
        </a:p>
      </dgm:t>
    </dgm:pt>
    <dgm:pt modelId="{C0DC902C-A84A-4B23-93D5-D3CE06F0B717}">
      <dgm:prSet phldrT="[Text]" phldr="1"/>
      <dgm:spPr/>
      <dgm:t>
        <a:bodyPr/>
        <a:lstStyle/>
        <a:p>
          <a:endParaRPr lang="cs-CZ" dirty="0"/>
        </a:p>
      </dgm:t>
    </dgm:pt>
    <dgm:pt modelId="{7C6DD143-6EE1-4278-B5AA-D0E8434E75B5}" type="parTrans" cxnId="{FBF1FA90-5392-4591-88B2-3485B4B9F575}">
      <dgm:prSet/>
      <dgm:spPr/>
      <dgm:t>
        <a:bodyPr/>
        <a:lstStyle/>
        <a:p>
          <a:endParaRPr lang="cs-CZ"/>
        </a:p>
      </dgm:t>
    </dgm:pt>
    <dgm:pt modelId="{6E1F3F16-FB7D-446A-8DB5-CB1BCB6CC6F1}" type="sibTrans" cxnId="{FBF1FA90-5392-4591-88B2-3485B4B9F57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cs-CZ"/>
        </a:p>
      </dgm:t>
    </dgm:pt>
    <dgm:pt modelId="{CF56A887-3182-4E67-8B6B-64D4E15BC12C}">
      <dgm:prSet phldrT="[Text]" phldr="1"/>
      <dgm:spPr/>
      <dgm:t>
        <a:bodyPr/>
        <a:lstStyle/>
        <a:p>
          <a:endParaRPr lang="cs-CZ"/>
        </a:p>
      </dgm:t>
    </dgm:pt>
    <dgm:pt modelId="{7BDC94BD-BE00-43B1-A979-BFA14163B527}" type="parTrans" cxnId="{127F5DF6-D1D4-44AA-A8AB-AA6861780C70}">
      <dgm:prSet/>
      <dgm:spPr/>
      <dgm:t>
        <a:bodyPr/>
        <a:lstStyle/>
        <a:p>
          <a:endParaRPr lang="cs-CZ"/>
        </a:p>
      </dgm:t>
    </dgm:pt>
    <dgm:pt modelId="{D8B9F443-4EE4-4811-977C-871C75E5D5B0}" type="sibTrans" cxnId="{127F5DF6-D1D4-44AA-A8AB-AA6861780C70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cs-CZ"/>
        </a:p>
      </dgm:t>
    </dgm:pt>
    <dgm:pt modelId="{A0CB062A-FE33-4F46-858E-FA686EB23AFF}" type="pres">
      <dgm:prSet presAssocID="{E97133D2-1D1F-4B53-B6DE-2758616C28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E3E9263-F463-4AB8-BE69-CF5A1072E84C}" type="pres">
      <dgm:prSet presAssocID="{FFBC5733-3EFD-4631-83C5-9A271A328B80}" presName="dummy" presStyleCnt="0"/>
      <dgm:spPr/>
    </dgm:pt>
    <dgm:pt modelId="{302127A3-4769-4260-AD5F-2CCBA7A0C043}" type="pres">
      <dgm:prSet presAssocID="{FFBC5733-3EFD-4631-83C5-9A271A328B80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3BDF77-D4D7-4873-8CC4-B41E26F9E949}" type="pres">
      <dgm:prSet presAssocID="{7B237B6A-B643-46CC-9DCD-DC1E5FC96C23}" presName="sibTrans" presStyleLbl="node1" presStyleIdx="0" presStyleCnt="5" custLinFactNeighborX="3204" custLinFactNeighborY="8238"/>
      <dgm:spPr/>
      <dgm:t>
        <a:bodyPr/>
        <a:lstStyle/>
        <a:p>
          <a:endParaRPr lang="cs-CZ"/>
        </a:p>
      </dgm:t>
    </dgm:pt>
    <dgm:pt modelId="{A45943E5-8CFC-4D25-8CA7-48C79F00098E}" type="pres">
      <dgm:prSet presAssocID="{6638EDB5-1DE6-4EA2-AE11-1A76CF6C7126}" presName="dummy" presStyleCnt="0"/>
      <dgm:spPr/>
    </dgm:pt>
    <dgm:pt modelId="{941A3F59-263A-468D-9D4F-7B2A908C3CA6}" type="pres">
      <dgm:prSet presAssocID="{6638EDB5-1DE6-4EA2-AE11-1A76CF6C7126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EC54EF-4CCC-49F1-B9E0-11C86AE45B37}" type="pres">
      <dgm:prSet presAssocID="{134D9103-0AAE-46E7-930E-39DC364149F1}" presName="sibTrans" presStyleLbl="node1" presStyleIdx="1" presStyleCnt="5"/>
      <dgm:spPr/>
      <dgm:t>
        <a:bodyPr/>
        <a:lstStyle/>
        <a:p>
          <a:endParaRPr lang="cs-CZ"/>
        </a:p>
      </dgm:t>
    </dgm:pt>
    <dgm:pt modelId="{13AB4C13-0FDA-47E3-858A-DA971E55F4EA}" type="pres">
      <dgm:prSet presAssocID="{2ECE871E-9536-4ECB-9F77-FEAA7E2A0411}" presName="dummy" presStyleCnt="0"/>
      <dgm:spPr/>
    </dgm:pt>
    <dgm:pt modelId="{613A8BD0-5FB8-419F-AC24-CFFA442D4FE8}" type="pres">
      <dgm:prSet presAssocID="{2ECE871E-9536-4ECB-9F77-FEAA7E2A041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747751-B8B9-4554-849D-8E1076F4B298}" type="pres">
      <dgm:prSet presAssocID="{34B728D3-9D35-48BC-887F-9C328B382162}" presName="sibTrans" presStyleLbl="node1" presStyleIdx="2" presStyleCnt="5"/>
      <dgm:spPr/>
      <dgm:t>
        <a:bodyPr/>
        <a:lstStyle/>
        <a:p>
          <a:endParaRPr lang="cs-CZ"/>
        </a:p>
      </dgm:t>
    </dgm:pt>
    <dgm:pt modelId="{A9328F9A-E689-4A2E-8716-A9CC83E1638D}" type="pres">
      <dgm:prSet presAssocID="{C0DC902C-A84A-4B23-93D5-D3CE06F0B717}" presName="dummy" presStyleCnt="0"/>
      <dgm:spPr/>
    </dgm:pt>
    <dgm:pt modelId="{7AAEB8FB-8247-4D54-9831-DEAD7A0F8131}" type="pres">
      <dgm:prSet presAssocID="{C0DC902C-A84A-4B23-93D5-D3CE06F0B71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A97C94-4CF9-495F-8F27-AEF3DCC3DB07}" type="pres">
      <dgm:prSet presAssocID="{6E1F3F16-FB7D-446A-8DB5-CB1BCB6CC6F1}" presName="sibTrans" presStyleLbl="node1" presStyleIdx="3" presStyleCnt="5" custLinFactNeighborX="-1220" custLinFactNeighborY="5950"/>
      <dgm:spPr/>
      <dgm:t>
        <a:bodyPr/>
        <a:lstStyle/>
        <a:p>
          <a:endParaRPr lang="cs-CZ"/>
        </a:p>
      </dgm:t>
    </dgm:pt>
    <dgm:pt modelId="{8EA5D0DE-B092-400F-8E1D-8D5929145835}" type="pres">
      <dgm:prSet presAssocID="{CF56A887-3182-4E67-8B6B-64D4E15BC12C}" presName="dummy" presStyleCnt="0"/>
      <dgm:spPr/>
    </dgm:pt>
    <dgm:pt modelId="{CBFD83BB-83B9-4E22-B29C-F3900A4CB10C}" type="pres">
      <dgm:prSet presAssocID="{CF56A887-3182-4E67-8B6B-64D4E15BC12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CCD56A-EADD-4B1E-B5A9-F6B11FC17C5F}" type="pres">
      <dgm:prSet presAssocID="{D8B9F443-4EE4-4811-977C-871C75E5D5B0}" presName="sibTrans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F72E4A60-0807-4CAD-883B-530F3505D834}" type="presOf" srcId="{E97133D2-1D1F-4B53-B6DE-2758616C280C}" destId="{A0CB062A-FE33-4F46-858E-FA686EB23AFF}" srcOrd="0" destOrd="0" presId="urn:microsoft.com/office/officeart/2005/8/layout/cycle1"/>
    <dgm:cxn modelId="{165C57CB-0EEB-4D57-8123-8B869F589BA3}" type="presOf" srcId="{D8B9F443-4EE4-4811-977C-871C75E5D5B0}" destId="{84CCD56A-EADD-4B1E-B5A9-F6B11FC17C5F}" srcOrd="0" destOrd="0" presId="urn:microsoft.com/office/officeart/2005/8/layout/cycle1"/>
    <dgm:cxn modelId="{8679F206-AF56-4E63-8D5D-189097FE4064}" type="presOf" srcId="{134D9103-0AAE-46E7-930E-39DC364149F1}" destId="{65EC54EF-4CCC-49F1-B9E0-11C86AE45B37}" srcOrd="0" destOrd="0" presId="urn:microsoft.com/office/officeart/2005/8/layout/cycle1"/>
    <dgm:cxn modelId="{CEB19B8F-44B8-4EED-9ECC-68040F434DAF}" type="presOf" srcId="{6638EDB5-1DE6-4EA2-AE11-1A76CF6C7126}" destId="{941A3F59-263A-468D-9D4F-7B2A908C3CA6}" srcOrd="0" destOrd="0" presId="urn:microsoft.com/office/officeart/2005/8/layout/cycle1"/>
    <dgm:cxn modelId="{7CE43114-7DA3-4EDC-AAEA-A5C62B76A275}" srcId="{E97133D2-1D1F-4B53-B6DE-2758616C280C}" destId="{6638EDB5-1DE6-4EA2-AE11-1A76CF6C7126}" srcOrd="1" destOrd="0" parTransId="{BC90CD84-733B-45A8-87F8-A8070F808F30}" sibTransId="{134D9103-0AAE-46E7-930E-39DC364149F1}"/>
    <dgm:cxn modelId="{C1E033F8-FA41-43C9-B80E-38586515A9F3}" srcId="{E97133D2-1D1F-4B53-B6DE-2758616C280C}" destId="{2ECE871E-9536-4ECB-9F77-FEAA7E2A0411}" srcOrd="2" destOrd="0" parTransId="{19E1B53A-DD33-4815-BAA4-74BB7DCA259B}" sibTransId="{34B728D3-9D35-48BC-887F-9C328B382162}"/>
    <dgm:cxn modelId="{7C3579DC-F5B4-4DF1-AAE7-8F91D34D3A84}" type="presOf" srcId="{6E1F3F16-FB7D-446A-8DB5-CB1BCB6CC6F1}" destId="{70A97C94-4CF9-495F-8F27-AEF3DCC3DB07}" srcOrd="0" destOrd="0" presId="urn:microsoft.com/office/officeart/2005/8/layout/cycle1"/>
    <dgm:cxn modelId="{3C44E073-B034-42B8-A5C1-CDAA736E94AF}" type="presOf" srcId="{34B728D3-9D35-48BC-887F-9C328B382162}" destId="{E7747751-B8B9-4554-849D-8E1076F4B298}" srcOrd="0" destOrd="0" presId="urn:microsoft.com/office/officeart/2005/8/layout/cycle1"/>
    <dgm:cxn modelId="{FBF1FA90-5392-4591-88B2-3485B4B9F575}" srcId="{E97133D2-1D1F-4B53-B6DE-2758616C280C}" destId="{C0DC902C-A84A-4B23-93D5-D3CE06F0B717}" srcOrd="3" destOrd="0" parTransId="{7C6DD143-6EE1-4278-B5AA-D0E8434E75B5}" sibTransId="{6E1F3F16-FB7D-446A-8DB5-CB1BCB6CC6F1}"/>
    <dgm:cxn modelId="{90D315CB-DACB-4BB4-A722-A5511B4526FD}" type="presOf" srcId="{2ECE871E-9536-4ECB-9F77-FEAA7E2A0411}" destId="{613A8BD0-5FB8-419F-AC24-CFFA442D4FE8}" srcOrd="0" destOrd="0" presId="urn:microsoft.com/office/officeart/2005/8/layout/cycle1"/>
    <dgm:cxn modelId="{62AEBB3A-1B0E-49A9-BF70-E3327ADC21D6}" type="presOf" srcId="{CF56A887-3182-4E67-8B6B-64D4E15BC12C}" destId="{CBFD83BB-83B9-4E22-B29C-F3900A4CB10C}" srcOrd="0" destOrd="0" presId="urn:microsoft.com/office/officeart/2005/8/layout/cycle1"/>
    <dgm:cxn modelId="{4B582939-AC4F-4D83-A69B-1A0F211F276F}" type="presOf" srcId="{7B237B6A-B643-46CC-9DCD-DC1E5FC96C23}" destId="{663BDF77-D4D7-4873-8CC4-B41E26F9E949}" srcOrd="0" destOrd="0" presId="urn:microsoft.com/office/officeart/2005/8/layout/cycle1"/>
    <dgm:cxn modelId="{0AC38E83-4365-479A-B581-54E50A65F7E0}" type="presOf" srcId="{FFBC5733-3EFD-4631-83C5-9A271A328B80}" destId="{302127A3-4769-4260-AD5F-2CCBA7A0C043}" srcOrd="0" destOrd="0" presId="urn:microsoft.com/office/officeart/2005/8/layout/cycle1"/>
    <dgm:cxn modelId="{4A896EA9-2977-4230-AB1F-ADB5D3B62C4E}" type="presOf" srcId="{C0DC902C-A84A-4B23-93D5-D3CE06F0B717}" destId="{7AAEB8FB-8247-4D54-9831-DEAD7A0F8131}" srcOrd="0" destOrd="0" presId="urn:microsoft.com/office/officeart/2005/8/layout/cycle1"/>
    <dgm:cxn modelId="{127F5DF6-D1D4-44AA-A8AB-AA6861780C70}" srcId="{E97133D2-1D1F-4B53-B6DE-2758616C280C}" destId="{CF56A887-3182-4E67-8B6B-64D4E15BC12C}" srcOrd="4" destOrd="0" parTransId="{7BDC94BD-BE00-43B1-A979-BFA14163B527}" sibTransId="{D8B9F443-4EE4-4811-977C-871C75E5D5B0}"/>
    <dgm:cxn modelId="{E1433F3F-A7E6-465F-873D-77D64838972F}" srcId="{E97133D2-1D1F-4B53-B6DE-2758616C280C}" destId="{FFBC5733-3EFD-4631-83C5-9A271A328B80}" srcOrd="0" destOrd="0" parTransId="{FCE49286-D046-4107-B719-4CC14720C851}" sibTransId="{7B237B6A-B643-46CC-9DCD-DC1E5FC96C23}"/>
    <dgm:cxn modelId="{D891345E-BC94-43DA-A6E2-86672BB61716}" type="presParOf" srcId="{A0CB062A-FE33-4F46-858E-FA686EB23AFF}" destId="{3E3E9263-F463-4AB8-BE69-CF5A1072E84C}" srcOrd="0" destOrd="0" presId="urn:microsoft.com/office/officeart/2005/8/layout/cycle1"/>
    <dgm:cxn modelId="{3E14075B-5824-40E6-A4E9-D7DCFB909A77}" type="presParOf" srcId="{A0CB062A-FE33-4F46-858E-FA686EB23AFF}" destId="{302127A3-4769-4260-AD5F-2CCBA7A0C043}" srcOrd="1" destOrd="0" presId="urn:microsoft.com/office/officeart/2005/8/layout/cycle1"/>
    <dgm:cxn modelId="{6A060AB3-585B-4FA0-97D3-3218E4FE7BB8}" type="presParOf" srcId="{A0CB062A-FE33-4F46-858E-FA686EB23AFF}" destId="{663BDF77-D4D7-4873-8CC4-B41E26F9E949}" srcOrd="2" destOrd="0" presId="urn:microsoft.com/office/officeart/2005/8/layout/cycle1"/>
    <dgm:cxn modelId="{4D768623-5BDD-4205-86D2-344DF733F34D}" type="presParOf" srcId="{A0CB062A-FE33-4F46-858E-FA686EB23AFF}" destId="{A45943E5-8CFC-4D25-8CA7-48C79F00098E}" srcOrd="3" destOrd="0" presId="urn:microsoft.com/office/officeart/2005/8/layout/cycle1"/>
    <dgm:cxn modelId="{607B5F12-F86F-4636-8D17-8D71C525B211}" type="presParOf" srcId="{A0CB062A-FE33-4F46-858E-FA686EB23AFF}" destId="{941A3F59-263A-468D-9D4F-7B2A908C3CA6}" srcOrd="4" destOrd="0" presId="urn:microsoft.com/office/officeart/2005/8/layout/cycle1"/>
    <dgm:cxn modelId="{9DAECEA6-3C3E-4447-8086-B381E1755A56}" type="presParOf" srcId="{A0CB062A-FE33-4F46-858E-FA686EB23AFF}" destId="{65EC54EF-4CCC-49F1-B9E0-11C86AE45B37}" srcOrd="5" destOrd="0" presId="urn:microsoft.com/office/officeart/2005/8/layout/cycle1"/>
    <dgm:cxn modelId="{71AEA6C8-631D-46F2-8D5D-535A47EE2E3B}" type="presParOf" srcId="{A0CB062A-FE33-4F46-858E-FA686EB23AFF}" destId="{13AB4C13-0FDA-47E3-858A-DA971E55F4EA}" srcOrd="6" destOrd="0" presId="urn:microsoft.com/office/officeart/2005/8/layout/cycle1"/>
    <dgm:cxn modelId="{C1032779-8F90-4ABF-8B61-2F40DEDE511A}" type="presParOf" srcId="{A0CB062A-FE33-4F46-858E-FA686EB23AFF}" destId="{613A8BD0-5FB8-419F-AC24-CFFA442D4FE8}" srcOrd="7" destOrd="0" presId="urn:microsoft.com/office/officeart/2005/8/layout/cycle1"/>
    <dgm:cxn modelId="{77A65AAB-8C1B-4BA3-8859-EF34DD2CE8D3}" type="presParOf" srcId="{A0CB062A-FE33-4F46-858E-FA686EB23AFF}" destId="{E7747751-B8B9-4554-849D-8E1076F4B298}" srcOrd="8" destOrd="0" presId="urn:microsoft.com/office/officeart/2005/8/layout/cycle1"/>
    <dgm:cxn modelId="{B1E00271-570A-4CA8-8AD8-AAD46438E6A4}" type="presParOf" srcId="{A0CB062A-FE33-4F46-858E-FA686EB23AFF}" destId="{A9328F9A-E689-4A2E-8716-A9CC83E1638D}" srcOrd="9" destOrd="0" presId="urn:microsoft.com/office/officeart/2005/8/layout/cycle1"/>
    <dgm:cxn modelId="{444068D5-340C-4ACA-9934-DE069CB06D77}" type="presParOf" srcId="{A0CB062A-FE33-4F46-858E-FA686EB23AFF}" destId="{7AAEB8FB-8247-4D54-9831-DEAD7A0F8131}" srcOrd="10" destOrd="0" presId="urn:microsoft.com/office/officeart/2005/8/layout/cycle1"/>
    <dgm:cxn modelId="{B0B618D2-9D80-4F08-A6CA-F74D526C2BA8}" type="presParOf" srcId="{A0CB062A-FE33-4F46-858E-FA686EB23AFF}" destId="{70A97C94-4CF9-495F-8F27-AEF3DCC3DB07}" srcOrd="11" destOrd="0" presId="urn:microsoft.com/office/officeart/2005/8/layout/cycle1"/>
    <dgm:cxn modelId="{A10DF6E5-4F8C-4D16-962F-B908191A8A80}" type="presParOf" srcId="{A0CB062A-FE33-4F46-858E-FA686EB23AFF}" destId="{8EA5D0DE-B092-400F-8E1D-8D5929145835}" srcOrd="12" destOrd="0" presId="urn:microsoft.com/office/officeart/2005/8/layout/cycle1"/>
    <dgm:cxn modelId="{23A7427C-91D5-4971-9E34-65755CC26B0F}" type="presParOf" srcId="{A0CB062A-FE33-4F46-858E-FA686EB23AFF}" destId="{CBFD83BB-83B9-4E22-B29C-F3900A4CB10C}" srcOrd="13" destOrd="0" presId="urn:microsoft.com/office/officeart/2005/8/layout/cycle1"/>
    <dgm:cxn modelId="{9AC8A7EE-6639-4C24-BB0F-465F76A02633}" type="presParOf" srcId="{A0CB062A-FE33-4F46-858E-FA686EB23AFF}" destId="{84CCD56A-EADD-4B1E-B5A9-F6B11FC17C5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E1CC0-6DC9-4E4E-AA09-99228E02158B}">
      <dsp:nvSpPr>
        <dsp:cNvPr id="0" name=""/>
        <dsp:cNvSpPr/>
      </dsp:nvSpPr>
      <dsp:spPr>
        <a:xfrm>
          <a:off x="2193732" y="73110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/>
            <a:t>Přímé nástroje</a:t>
          </a:r>
        </a:p>
      </dsp:txBody>
      <dsp:txXfrm>
        <a:off x="2193732" y="73110"/>
        <a:ext cx="3181540" cy="1908924"/>
      </dsp:txXfrm>
    </dsp:sp>
    <dsp:sp modelId="{9453AC16-30C9-4B94-9503-78D664BCA1DD}">
      <dsp:nvSpPr>
        <dsp:cNvPr id="0" name=""/>
        <dsp:cNvSpPr/>
      </dsp:nvSpPr>
      <dsp:spPr>
        <a:xfrm>
          <a:off x="5375273" y="79906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/>
            <a:t>Nepřímé nástroje</a:t>
          </a:r>
        </a:p>
      </dsp:txBody>
      <dsp:txXfrm>
        <a:off x="5375273" y="79906"/>
        <a:ext cx="3181540" cy="1908924"/>
      </dsp:txXfrm>
    </dsp:sp>
    <dsp:sp modelId="{695B11C1-CA37-44CE-AA3A-F23DAAABA3E7}">
      <dsp:nvSpPr>
        <dsp:cNvPr id="0" name=""/>
        <dsp:cNvSpPr/>
      </dsp:nvSpPr>
      <dsp:spPr>
        <a:xfrm>
          <a:off x="5375273" y="2194880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/>
            <a:t>Dobrovolně (převzaté) závazky</a:t>
          </a:r>
        </a:p>
      </dsp:txBody>
      <dsp:txXfrm>
        <a:off x="5375273" y="2194880"/>
        <a:ext cx="3181540" cy="1908924"/>
      </dsp:txXfrm>
    </dsp:sp>
    <dsp:sp modelId="{5861F6B1-C1F5-45C0-8337-6B8266DB24D5}">
      <dsp:nvSpPr>
        <dsp:cNvPr id="0" name=""/>
        <dsp:cNvSpPr/>
      </dsp:nvSpPr>
      <dsp:spPr>
        <a:xfrm>
          <a:off x="2193732" y="2193671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/>
            <a:t>Přímé aktivity státu</a:t>
          </a:r>
        </a:p>
      </dsp:txBody>
      <dsp:txXfrm>
        <a:off x="2193732" y="2193671"/>
        <a:ext cx="3181540" cy="1908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132CE-5247-4A53-8E9A-9224AF0B7355}">
      <dsp:nvSpPr>
        <dsp:cNvPr id="0" name=""/>
        <dsp:cNvSpPr/>
      </dsp:nvSpPr>
      <dsp:spPr>
        <a:xfrm>
          <a:off x="3832749" y="3032756"/>
          <a:ext cx="548546" cy="2613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273" y="0"/>
              </a:lnTo>
              <a:lnTo>
                <a:pt x="274273" y="2613123"/>
              </a:lnTo>
              <a:lnTo>
                <a:pt x="548546" y="26131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4040270" y="4272566"/>
        <a:ext cx="133503" cy="133503"/>
      </dsp:txXfrm>
    </dsp:sp>
    <dsp:sp modelId="{76424E0E-DBD9-4301-AF5D-9FACE5AF4AC8}">
      <dsp:nvSpPr>
        <dsp:cNvPr id="0" name=""/>
        <dsp:cNvSpPr/>
      </dsp:nvSpPr>
      <dsp:spPr>
        <a:xfrm>
          <a:off x="3832749" y="3032756"/>
          <a:ext cx="548546" cy="1567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273" y="0"/>
              </a:lnTo>
              <a:lnTo>
                <a:pt x="274273" y="1567874"/>
              </a:lnTo>
              <a:lnTo>
                <a:pt x="548546" y="1567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4065496" y="3775167"/>
        <a:ext cx="83053" cy="83053"/>
      </dsp:txXfrm>
    </dsp:sp>
    <dsp:sp modelId="{813DFD2D-4A4C-4456-BFCD-515A8ECC317F}">
      <dsp:nvSpPr>
        <dsp:cNvPr id="0" name=""/>
        <dsp:cNvSpPr/>
      </dsp:nvSpPr>
      <dsp:spPr>
        <a:xfrm>
          <a:off x="3832749" y="3032756"/>
          <a:ext cx="548546" cy="522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273" y="0"/>
              </a:lnTo>
              <a:lnTo>
                <a:pt x="274273" y="522624"/>
              </a:lnTo>
              <a:lnTo>
                <a:pt x="548546" y="5226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088081" y="3275127"/>
        <a:ext cx="37882" cy="37882"/>
      </dsp:txXfrm>
    </dsp:sp>
    <dsp:sp modelId="{1ACF18A7-73B1-411B-B550-85403C1E880F}">
      <dsp:nvSpPr>
        <dsp:cNvPr id="0" name=""/>
        <dsp:cNvSpPr/>
      </dsp:nvSpPr>
      <dsp:spPr>
        <a:xfrm>
          <a:off x="3832749" y="2510131"/>
          <a:ext cx="548546" cy="522624"/>
        </a:xfrm>
        <a:custGeom>
          <a:avLst/>
          <a:gdLst/>
          <a:ahLst/>
          <a:cxnLst/>
          <a:rect l="0" t="0" r="0" b="0"/>
          <a:pathLst>
            <a:path>
              <a:moveTo>
                <a:pt x="0" y="522624"/>
              </a:moveTo>
              <a:lnTo>
                <a:pt x="274273" y="522624"/>
              </a:lnTo>
              <a:lnTo>
                <a:pt x="274273" y="0"/>
              </a:lnTo>
              <a:lnTo>
                <a:pt x="5485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088081" y="2752502"/>
        <a:ext cx="37882" cy="37882"/>
      </dsp:txXfrm>
    </dsp:sp>
    <dsp:sp modelId="{DC9D08F2-58B2-41AB-97C6-15C921D255D6}">
      <dsp:nvSpPr>
        <dsp:cNvPr id="0" name=""/>
        <dsp:cNvSpPr/>
      </dsp:nvSpPr>
      <dsp:spPr>
        <a:xfrm>
          <a:off x="3832749" y="1464882"/>
          <a:ext cx="548546" cy="1567874"/>
        </a:xfrm>
        <a:custGeom>
          <a:avLst/>
          <a:gdLst/>
          <a:ahLst/>
          <a:cxnLst/>
          <a:rect l="0" t="0" r="0" b="0"/>
          <a:pathLst>
            <a:path>
              <a:moveTo>
                <a:pt x="0" y="1567874"/>
              </a:moveTo>
              <a:lnTo>
                <a:pt x="274273" y="1567874"/>
              </a:lnTo>
              <a:lnTo>
                <a:pt x="274273" y="0"/>
              </a:lnTo>
              <a:lnTo>
                <a:pt x="5485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4065496" y="2207292"/>
        <a:ext cx="83053" cy="83053"/>
      </dsp:txXfrm>
    </dsp:sp>
    <dsp:sp modelId="{F1AE4433-8562-4F88-AD9B-2C5629F9645D}">
      <dsp:nvSpPr>
        <dsp:cNvPr id="0" name=""/>
        <dsp:cNvSpPr/>
      </dsp:nvSpPr>
      <dsp:spPr>
        <a:xfrm>
          <a:off x="3832749" y="419632"/>
          <a:ext cx="548546" cy="2613123"/>
        </a:xfrm>
        <a:custGeom>
          <a:avLst/>
          <a:gdLst/>
          <a:ahLst/>
          <a:cxnLst/>
          <a:rect l="0" t="0" r="0" b="0"/>
          <a:pathLst>
            <a:path>
              <a:moveTo>
                <a:pt x="0" y="2613123"/>
              </a:moveTo>
              <a:lnTo>
                <a:pt x="274273" y="2613123"/>
              </a:lnTo>
              <a:lnTo>
                <a:pt x="274273" y="0"/>
              </a:lnTo>
              <a:lnTo>
                <a:pt x="5485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4040270" y="1659442"/>
        <a:ext cx="133503" cy="133503"/>
      </dsp:txXfrm>
    </dsp:sp>
    <dsp:sp modelId="{9DE997E2-17F8-4A29-AED3-0B46B300DB92}">
      <dsp:nvSpPr>
        <dsp:cNvPr id="0" name=""/>
        <dsp:cNvSpPr/>
      </dsp:nvSpPr>
      <dsp:spPr>
        <a:xfrm rot="16200000">
          <a:off x="1214124" y="2614656"/>
          <a:ext cx="4401050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800" kern="1200" dirty="0"/>
            <a:t>Funkce</a:t>
          </a:r>
        </a:p>
      </dsp:txBody>
      <dsp:txXfrm>
        <a:off x="1214124" y="2614656"/>
        <a:ext cx="4401050" cy="836199"/>
      </dsp:txXfrm>
    </dsp:sp>
    <dsp:sp modelId="{16EB1445-CE8B-48EA-8CE2-E61249BA2D2C}">
      <dsp:nvSpPr>
        <dsp:cNvPr id="0" name=""/>
        <dsp:cNvSpPr/>
      </dsp:nvSpPr>
      <dsp:spPr>
        <a:xfrm>
          <a:off x="4381296" y="1532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/>
            <a:t>Motivační</a:t>
          </a:r>
        </a:p>
      </dsp:txBody>
      <dsp:txXfrm>
        <a:off x="4381296" y="1532"/>
        <a:ext cx="2742734" cy="836199"/>
      </dsp:txXfrm>
    </dsp:sp>
    <dsp:sp modelId="{5F44BBA2-30A6-4939-ADDD-0EFDAAD5B935}">
      <dsp:nvSpPr>
        <dsp:cNvPr id="0" name=""/>
        <dsp:cNvSpPr/>
      </dsp:nvSpPr>
      <dsp:spPr>
        <a:xfrm>
          <a:off x="4381296" y="1046782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/>
            <a:t>Akumulační</a:t>
          </a:r>
        </a:p>
      </dsp:txBody>
      <dsp:txXfrm>
        <a:off x="4381296" y="1046782"/>
        <a:ext cx="2742734" cy="836199"/>
      </dsp:txXfrm>
    </dsp:sp>
    <dsp:sp modelId="{5F1B458F-3EF4-400F-B351-F5CA94EF8ADA}">
      <dsp:nvSpPr>
        <dsp:cNvPr id="0" name=""/>
        <dsp:cNvSpPr/>
      </dsp:nvSpPr>
      <dsp:spPr>
        <a:xfrm>
          <a:off x="4381296" y="2092031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/>
            <a:t>Zajišťovací</a:t>
          </a:r>
        </a:p>
      </dsp:txBody>
      <dsp:txXfrm>
        <a:off x="4381296" y="2092031"/>
        <a:ext cx="2742734" cy="836199"/>
      </dsp:txXfrm>
    </dsp:sp>
    <dsp:sp modelId="{8EF9B845-AD2B-47A4-B73C-5CDA1FB9E409}">
      <dsp:nvSpPr>
        <dsp:cNvPr id="0" name=""/>
        <dsp:cNvSpPr/>
      </dsp:nvSpPr>
      <dsp:spPr>
        <a:xfrm>
          <a:off x="4381296" y="3137281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/>
            <a:t>Kompenzační</a:t>
          </a:r>
        </a:p>
      </dsp:txBody>
      <dsp:txXfrm>
        <a:off x="4381296" y="3137281"/>
        <a:ext cx="2742734" cy="836199"/>
      </dsp:txXfrm>
    </dsp:sp>
    <dsp:sp modelId="{E5060EA1-01F1-4375-BC30-FDB34242DB96}">
      <dsp:nvSpPr>
        <dsp:cNvPr id="0" name=""/>
        <dsp:cNvSpPr/>
      </dsp:nvSpPr>
      <dsp:spPr>
        <a:xfrm>
          <a:off x="4381296" y="4182531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/>
            <a:t>Fiskální</a:t>
          </a:r>
        </a:p>
      </dsp:txBody>
      <dsp:txXfrm>
        <a:off x="4381296" y="4182531"/>
        <a:ext cx="2742734" cy="836199"/>
      </dsp:txXfrm>
    </dsp:sp>
    <dsp:sp modelId="{302EE821-A10C-4EC4-91D2-C7783F801A21}">
      <dsp:nvSpPr>
        <dsp:cNvPr id="0" name=""/>
        <dsp:cNvSpPr/>
      </dsp:nvSpPr>
      <dsp:spPr>
        <a:xfrm>
          <a:off x="4381296" y="5227780"/>
          <a:ext cx="2742734" cy="836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/>
            <a:t>Internalizační</a:t>
          </a:r>
        </a:p>
      </dsp:txBody>
      <dsp:txXfrm>
        <a:off x="4381296" y="5227780"/>
        <a:ext cx="2742734" cy="836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0C9A9-D029-4AEF-B6FA-2AC271FA0F34}">
      <dsp:nvSpPr>
        <dsp:cNvPr id="0" name=""/>
        <dsp:cNvSpPr/>
      </dsp:nvSpPr>
      <dsp:spPr>
        <a:xfrm>
          <a:off x="2020658" y="3429000"/>
          <a:ext cx="619611" cy="2951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05" y="0"/>
              </a:lnTo>
              <a:lnTo>
                <a:pt x="309805" y="2951655"/>
              </a:lnTo>
              <a:lnTo>
                <a:pt x="619611" y="2951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2255064" y="4829427"/>
        <a:ext cx="150799" cy="150799"/>
      </dsp:txXfrm>
    </dsp:sp>
    <dsp:sp modelId="{10F57FC4-3C8B-4F04-AB57-E1CAB545E634}">
      <dsp:nvSpPr>
        <dsp:cNvPr id="0" name=""/>
        <dsp:cNvSpPr/>
      </dsp:nvSpPr>
      <dsp:spPr>
        <a:xfrm>
          <a:off x="2020658" y="3429000"/>
          <a:ext cx="619611" cy="177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05" y="0"/>
              </a:lnTo>
              <a:lnTo>
                <a:pt x="309805" y="1770993"/>
              </a:lnTo>
              <a:lnTo>
                <a:pt x="619611" y="1770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2283557" y="4267590"/>
        <a:ext cx="93812" cy="93812"/>
      </dsp:txXfrm>
    </dsp:sp>
    <dsp:sp modelId="{8BC4BC03-46DC-4F44-A006-82D2523AD351}">
      <dsp:nvSpPr>
        <dsp:cNvPr id="0" name=""/>
        <dsp:cNvSpPr/>
      </dsp:nvSpPr>
      <dsp:spPr>
        <a:xfrm>
          <a:off x="2020658" y="3429000"/>
          <a:ext cx="619611" cy="590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05" y="0"/>
              </a:lnTo>
              <a:lnTo>
                <a:pt x="309805" y="590331"/>
              </a:lnTo>
              <a:lnTo>
                <a:pt x="619611" y="590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09068" y="3702770"/>
        <a:ext cx="42790" cy="42790"/>
      </dsp:txXfrm>
    </dsp:sp>
    <dsp:sp modelId="{B2EB6126-B022-437D-B3AB-8C654DD63B30}">
      <dsp:nvSpPr>
        <dsp:cNvPr id="0" name=""/>
        <dsp:cNvSpPr/>
      </dsp:nvSpPr>
      <dsp:spPr>
        <a:xfrm>
          <a:off x="2020658" y="2838668"/>
          <a:ext cx="619611" cy="590331"/>
        </a:xfrm>
        <a:custGeom>
          <a:avLst/>
          <a:gdLst/>
          <a:ahLst/>
          <a:cxnLst/>
          <a:rect l="0" t="0" r="0" b="0"/>
          <a:pathLst>
            <a:path>
              <a:moveTo>
                <a:pt x="0" y="590331"/>
              </a:moveTo>
              <a:lnTo>
                <a:pt x="309805" y="590331"/>
              </a:lnTo>
              <a:lnTo>
                <a:pt x="309805" y="0"/>
              </a:lnTo>
              <a:lnTo>
                <a:pt x="6196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09068" y="3112439"/>
        <a:ext cx="42790" cy="42790"/>
      </dsp:txXfrm>
    </dsp:sp>
    <dsp:sp modelId="{1A27240F-AF9F-48F7-8D42-A94682CC0B5E}">
      <dsp:nvSpPr>
        <dsp:cNvPr id="0" name=""/>
        <dsp:cNvSpPr/>
      </dsp:nvSpPr>
      <dsp:spPr>
        <a:xfrm>
          <a:off x="2020658" y="1658006"/>
          <a:ext cx="619611" cy="1770993"/>
        </a:xfrm>
        <a:custGeom>
          <a:avLst/>
          <a:gdLst/>
          <a:ahLst/>
          <a:cxnLst/>
          <a:rect l="0" t="0" r="0" b="0"/>
          <a:pathLst>
            <a:path>
              <a:moveTo>
                <a:pt x="0" y="1770993"/>
              </a:moveTo>
              <a:lnTo>
                <a:pt x="309805" y="1770993"/>
              </a:lnTo>
              <a:lnTo>
                <a:pt x="309805" y="0"/>
              </a:lnTo>
              <a:lnTo>
                <a:pt x="6196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2283557" y="2496597"/>
        <a:ext cx="93812" cy="93812"/>
      </dsp:txXfrm>
    </dsp:sp>
    <dsp:sp modelId="{DAEB056F-6958-4F4E-9CA4-4FF154749AF6}">
      <dsp:nvSpPr>
        <dsp:cNvPr id="0" name=""/>
        <dsp:cNvSpPr/>
      </dsp:nvSpPr>
      <dsp:spPr>
        <a:xfrm>
          <a:off x="2020658" y="477344"/>
          <a:ext cx="619611" cy="2951655"/>
        </a:xfrm>
        <a:custGeom>
          <a:avLst/>
          <a:gdLst/>
          <a:ahLst/>
          <a:cxnLst/>
          <a:rect l="0" t="0" r="0" b="0"/>
          <a:pathLst>
            <a:path>
              <a:moveTo>
                <a:pt x="0" y="2951655"/>
              </a:moveTo>
              <a:lnTo>
                <a:pt x="309805" y="2951655"/>
              </a:lnTo>
              <a:lnTo>
                <a:pt x="309805" y="0"/>
              </a:lnTo>
              <a:lnTo>
                <a:pt x="6196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2255064" y="1877772"/>
        <a:ext cx="150799" cy="150799"/>
      </dsp:txXfrm>
    </dsp:sp>
    <dsp:sp modelId="{022E6112-09E8-4E1A-97DA-CE0E8398E4FA}">
      <dsp:nvSpPr>
        <dsp:cNvPr id="0" name=""/>
        <dsp:cNvSpPr/>
      </dsp:nvSpPr>
      <dsp:spPr>
        <a:xfrm rot="16200000">
          <a:off x="-937210" y="2956735"/>
          <a:ext cx="4971208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/>
            <a:t>Platební</a:t>
          </a:r>
        </a:p>
      </dsp:txBody>
      <dsp:txXfrm>
        <a:off x="-937210" y="2956735"/>
        <a:ext cx="4971208" cy="944529"/>
      </dsp:txXfrm>
    </dsp:sp>
    <dsp:sp modelId="{44D27A39-3F0E-4E89-AD93-697AC40EBAD3}">
      <dsp:nvSpPr>
        <dsp:cNvPr id="0" name=""/>
        <dsp:cNvSpPr/>
      </dsp:nvSpPr>
      <dsp:spPr>
        <a:xfrm>
          <a:off x="2640269" y="5079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poškozování ŽP (emisní) </a:t>
          </a:r>
        </a:p>
      </dsp:txBody>
      <dsp:txXfrm>
        <a:off x="2640269" y="5079"/>
        <a:ext cx="3098057" cy="944529"/>
      </dsp:txXfrm>
    </dsp:sp>
    <dsp:sp modelId="{09723BAA-BB89-46E1-B492-FCFB46B3733C}">
      <dsp:nvSpPr>
        <dsp:cNvPr id="0" name=""/>
        <dsp:cNvSpPr/>
      </dsp:nvSpPr>
      <dsp:spPr>
        <a:xfrm>
          <a:off x="2640269" y="1185741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využívání přírodních zdrojů</a:t>
          </a:r>
        </a:p>
      </dsp:txBody>
      <dsp:txXfrm>
        <a:off x="2640269" y="1185741"/>
        <a:ext cx="3098057" cy="944529"/>
      </dsp:txXfrm>
    </dsp:sp>
    <dsp:sp modelId="{59504971-2395-4615-801D-E8F581C09705}">
      <dsp:nvSpPr>
        <dsp:cNvPr id="0" name=""/>
        <dsp:cNvSpPr/>
      </dsp:nvSpPr>
      <dsp:spPr>
        <a:xfrm>
          <a:off x="2640269" y="2366404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Platby za veřejné služby </a:t>
          </a:r>
        </a:p>
      </dsp:txBody>
      <dsp:txXfrm>
        <a:off x="2640269" y="2366404"/>
        <a:ext cx="3098057" cy="944529"/>
      </dsp:txXfrm>
    </dsp:sp>
    <dsp:sp modelId="{2229DF87-1F15-450D-BC87-F3BFCCDFCB1A}">
      <dsp:nvSpPr>
        <dsp:cNvPr id="0" name=""/>
        <dsp:cNvSpPr/>
      </dsp:nvSpPr>
      <dsp:spPr>
        <a:xfrm>
          <a:off x="2640269" y="3547066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Ekologické daně </a:t>
          </a:r>
        </a:p>
      </dsp:txBody>
      <dsp:txXfrm>
        <a:off x="2640269" y="3547066"/>
        <a:ext cx="3098057" cy="944529"/>
      </dsp:txXfrm>
    </dsp:sp>
    <dsp:sp modelId="{0F6B6AAB-D6A5-403E-A288-0B28083760F6}">
      <dsp:nvSpPr>
        <dsp:cNvPr id="0" name=""/>
        <dsp:cNvSpPr/>
      </dsp:nvSpPr>
      <dsp:spPr>
        <a:xfrm>
          <a:off x="2640269" y="4727728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Cenové úhrady </a:t>
          </a:r>
        </a:p>
      </dsp:txBody>
      <dsp:txXfrm>
        <a:off x="2640269" y="4727728"/>
        <a:ext cx="3098057" cy="944529"/>
      </dsp:txXfrm>
    </dsp:sp>
    <dsp:sp modelId="{3BA1A33B-BC88-4A60-9A38-510BF9420ABA}">
      <dsp:nvSpPr>
        <dsp:cNvPr id="0" name=""/>
        <dsp:cNvSpPr/>
      </dsp:nvSpPr>
      <dsp:spPr>
        <a:xfrm>
          <a:off x="2640269" y="5908390"/>
          <a:ext cx="3098057" cy="944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 nakládání s látkami nebo výrobky </a:t>
          </a:r>
        </a:p>
      </dsp:txBody>
      <dsp:txXfrm>
        <a:off x="2640269" y="5908390"/>
        <a:ext cx="3098057" cy="944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4DC95-4566-4408-A8FB-07B3EA2A2DAF}">
      <dsp:nvSpPr>
        <dsp:cNvPr id="0" name=""/>
        <dsp:cNvSpPr/>
      </dsp:nvSpPr>
      <dsp:spPr>
        <a:xfrm>
          <a:off x="889069" y="2070172"/>
          <a:ext cx="918782" cy="1722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391" y="0"/>
              </a:lnTo>
              <a:lnTo>
                <a:pt x="459391" y="1722854"/>
              </a:lnTo>
              <a:lnTo>
                <a:pt x="918782" y="1722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1299647" y="2882786"/>
        <a:ext cx="97626" cy="97626"/>
      </dsp:txXfrm>
    </dsp:sp>
    <dsp:sp modelId="{9B328845-AE7E-4690-B4A8-E1130C218E4A}">
      <dsp:nvSpPr>
        <dsp:cNvPr id="0" name=""/>
        <dsp:cNvSpPr/>
      </dsp:nvSpPr>
      <dsp:spPr>
        <a:xfrm>
          <a:off x="889069" y="2070172"/>
          <a:ext cx="918782" cy="861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391" y="0"/>
              </a:lnTo>
              <a:lnTo>
                <a:pt x="459391" y="861391"/>
              </a:lnTo>
              <a:lnTo>
                <a:pt x="918782" y="861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316975" y="2469382"/>
        <a:ext cx="62971" cy="62971"/>
      </dsp:txXfrm>
    </dsp:sp>
    <dsp:sp modelId="{F3316C67-4FD1-4958-B24E-A424FC139020}">
      <dsp:nvSpPr>
        <dsp:cNvPr id="0" name=""/>
        <dsp:cNvSpPr/>
      </dsp:nvSpPr>
      <dsp:spPr>
        <a:xfrm>
          <a:off x="889069" y="2024379"/>
          <a:ext cx="9187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92"/>
              </a:moveTo>
              <a:lnTo>
                <a:pt x="459391" y="45792"/>
              </a:lnTo>
              <a:lnTo>
                <a:pt x="459391" y="45720"/>
              </a:lnTo>
              <a:lnTo>
                <a:pt x="91878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325491" y="2047130"/>
        <a:ext cx="45939" cy="45939"/>
      </dsp:txXfrm>
    </dsp:sp>
    <dsp:sp modelId="{B697F558-1425-43A2-AB35-FD5B7392EB10}">
      <dsp:nvSpPr>
        <dsp:cNvPr id="0" name=""/>
        <dsp:cNvSpPr/>
      </dsp:nvSpPr>
      <dsp:spPr>
        <a:xfrm>
          <a:off x="889069" y="1208636"/>
          <a:ext cx="918782" cy="861536"/>
        </a:xfrm>
        <a:custGeom>
          <a:avLst/>
          <a:gdLst/>
          <a:ahLst/>
          <a:cxnLst/>
          <a:rect l="0" t="0" r="0" b="0"/>
          <a:pathLst>
            <a:path>
              <a:moveTo>
                <a:pt x="0" y="861536"/>
              </a:moveTo>
              <a:lnTo>
                <a:pt x="459391" y="861536"/>
              </a:lnTo>
              <a:lnTo>
                <a:pt x="459391" y="0"/>
              </a:lnTo>
              <a:lnTo>
                <a:pt x="9187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316973" y="1607916"/>
        <a:ext cx="62976" cy="62976"/>
      </dsp:txXfrm>
    </dsp:sp>
    <dsp:sp modelId="{765152BE-AEB9-4D91-A88A-DB9DB80402F0}">
      <dsp:nvSpPr>
        <dsp:cNvPr id="0" name=""/>
        <dsp:cNvSpPr/>
      </dsp:nvSpPr>
      <dsp:spPr>
        <a:xfrm>
          <a:off x="889069" y="347172"/>
          <a:ext cx="918782" cy="1722999"/>
        </a:xfrm>
        <a:custGeom>
          <a:avLst/>
          <a:gdLst/>
          <a:ahLst/>
          <a:cxnLst/>
          <a:rect l="0" t="0" r="0" b="0"/>
          <a:pathLst>
            <a:path>
              <a:moveTo>
                <a:pt x="0" y="1722999"/>
              </a:moveTo>
              <a:lnTo>
                <a:pt x="459391" y="1722999"/>
              </a:lnTo>
              <a:lnTo>
                <a:pt x="459391" y="0"/>
              </a:lnTo>
              <a:lnTo>
                <a:pt x="9187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1299644" y="1159855"/>
        <a:ext cx="97633" cy="97633"/>
      </dsp:txXfrm>
    </dsp:sp>
    <dsp:sp modelId="{A0250E3C-03C0-4A11-9320-31A696855E1B}">
      <dsp:nvSpPr>
        <dsp:cNvPr id="0" name=""/>
        <dsp:cNvSpPr/>
      </dsp:nvSpPr>
      <dsp:spPr>
        <a:xfrm rot="16200000">
          <a:off x="-1269123" y="1725587"/>
          <a:ext cx="3627215" cy="689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/>
            <a:t>Obecná část</a:t>
          </a:r>
        </a:p>
      </dsp:txBody>
      <dsp:txXfrm>
        <a:off x="-1269123" y="1725587"/>
        <a:ext cx="3627215" cy="689170"/>
      </dsp:txXfrm>
    </dsp:sp>
    <dsp:sp modelId="{75DA6F30-A8FB-41B9-863D-248F759189E7}">
      <dsp:nvSpPr>
        <dsp:cNvPr id="0" name=""/>
        <dsp:cNvSpPr/>
      </dsp:nvSpPr>
      <dsp:spPr>
        <a:xfrm>
          <a:off x="1807852" y="2587"/>
          <a:ext cx="2260480" cy="689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Nástroje</a:t>
          </a:r>
        </a:p>
      </dsp:txBody>
      <dsp:txXfrm>
        <a:off x="1807852" y="2587"/>
        <a:ext cx="2260480" cy="689170"/>
      </dsp:txXfrm>
    </dsp:sp>
    <dsp:sp modelId="{7380239A-95A4-41B3-958D-123F8C302FF9}">
      <dsp:nvSpPr>
        <dsp:cNvPr id="0" name=""/>
        <dsp:cNvSpPr/>
      </dsp:nvSpPr>
      <dsp:spPr>
        <a:xfrm>
          <a:off x="1807852" y="864050"/>
          <a:ext cx="2260480" cy="689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Principy</a:t>
          </a:r>
          <a:endParaRPr lang="cs-CZ" sz="13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807852" y="864050"/>
        <a:ext cx="2260480" cy="689170"/>
      </dsp:txXfrm>
    </dsp:sp>
    <dsp:sp modelId="{4B5D00BA-B570-4BA5-AA1C-F93495BEEE07}">
      <dsp:nvSpPr>
        <dsp:cNvPr id="0" name=""/>
        <dsp:cNvSpPr/>
      </dsp:nvSpPr>
      <dsp:spPr>
        <a:xfrm>
          <a:off x="1807852" y="1725514"/>
          <a:ext cx="2260480" cy="689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Prameny</a:t>
          </a:r>
          <a:r>
            <a:rPr lang="cs-CZ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</dsp:txBody>
      <dsp:txXfrm>
        <a:off x="1807852" y="1725514"/>
        <a:ext cx="2260480" cy="689170"/>
      </dsp:txXfrm>
    </dsp:sp>
    <dsp:sp modelId="{9BDD2A12-5F6F-4B2D-99A8-669A1B3E9E29}">
      <dsp:nvSpPr>
        <dsp:cNvPr id="0" name=""/>
        <dsp:cNvSpPr/>
      </dsp:nvSpPr>
      <dsp:spPr>
        <a:xfrm>
          <a:off x="1807852" y="2586978"/>
          <a:ext cx="2260480" cy="689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Subjekty</a:t>
          </a:r>
          <a:endParaRPr lang="cs-CZ" sz="13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807852" y="2586978"/>
        <a:ext cx="2260480" cy="689170"/>
      </dsp:txXfrm>
    </dsp:sp>
    <dsp:sp modelId="{3F390C1A-B12E-4CBE-A571-F6D33E36913A}">
      <dsp:nvSpPr>
        <dsp:cNvPr id="0" name=""/>
        <dsp:cNvSpPr/>
      </dsp:nvSpPr>
      <dsp:spPr>
        <a:xfrm>
          <a:off x="1807852" y="3448441"/>
          <a:ext cx="2260480" cy="689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Institucionální</a:t>
          </a:r>
          <a:r>
            <a:rPr lang="cs-CZ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zabezpečení</a:t>
          </a:r>
          <a:r>
            <a:rPr lang="cs-CZ" sz="2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cs-CZ" sz="2400" kern="1200" dirty="0"/>
        </a:p>
      </dsp:txBody>
      <dsp:txXfrm>
        <a:off x="1807852" y="3448441"/>
        <a:ext cx="2260480" cy="689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81B5E-9D01-4030-BC5E-9FB45E2E55F8}">
      <dsp:nvSpPr>
        <dsp:cNvPr id="0" name=""/>
        <dsp:cNvSpPr/>
      </dsp:nvSpPr>
      <dsp:spPr>
        <a:xfrm>
          <a:off x="1328849" y="2320488"/>
          <a:ext cx="577322" cy="1194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661" y="0"/>
              </a:lnTo>
              <a:lnTo>
                <a:pt x="288661" y="1194656"/>
              </a:lnTo>
              <a:lnTo>
                <a:pt x="577322" y="1194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584339" y="2884645"/>
        <a:ext cx="66342" cy="66342"/>
      </dsp:txXfrm>
    </dsp:sp>
    <dsp:sp modelId="{3F395C04-8EF0-43A0-BECC-51EDEFAC290A}">
      <dsp:nvSpPr>
        <dsp:cNvPr id="0" name=""/>
        <dsp:cNvSpPr/>
      </dsp:nvSpPr>
      <dsp:spPr>
        <a:xfrm>
          <a:off x="1328849" y="2320488"/>
          <a:ext cx="577322" cy="94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661" y="0"/>
              </a:lnTo>
              <a:lnTo>
                <a:pt x="288661" y="94576"/>
              </a:lnTo>
              <a:lnTo>
                <a:pt x="577322" y="94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602884" y="2353151"/>
        <a:ext cx="29250" cy="29250"/>
      </dsp:txXfrm>
    </dsp:sp>
    <dsp:sp modelId="{E7C87486-E227-4075-B521-1AF0C4AF0105}">
      <dsp:nvSpPr>
        <dsp:cNvPr id="0" name=""/>
        <dsp:cNvSpPr/>
      </dsp:nvSpPr>
      <dsp:spPr>
        <a:xfrm>
          <a:off x="1328849" y="1220408"/>
          <a:ext cx="577322" cy="1100080"/>
        </a:xfrm>
        <a:custGeom>
          <a:avLst/>
          <a:gdLst/>
          <a:ahLst/>
          <a:cxnLst/>
          <a:rect l="0" t="0" r="0" b="0"/>
          <a:pathLst>
            <a:path>
              <a:moveTo>
                <a:pt x="0" y="1100080"/>
              </a:moveTo>
              <a:lnTo>
                <a:pt x="288661" y="1100080"/>
              </a:lnTo>
              <a:lnTo>
                <a:pt x="288661" y="0"/>
              </a:lnTo>
              <a:lnTo>
                <a:pt x="5773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586451" y="1739389"/>
        <a:ext cx="62118" cy="62118"/>
      </dsp:txXfrm>
    </dsp:sp>
    <dsp:sp modelId="{6A2C8D1C-1231-46B5-9860-0746D6B61ADD}">
      <dsp:nvSpPr>
        <dsp:cNvPr id="0" name=""/>
        <dsp:cNvSpPr/>
      </dsp:nvSpPr>
      <dsp:spPr>
        <a:xfrm rot="16200000">
          <a:off x="-1427141" y="1880456"/>
          <a:ext cx="4631917" cy="880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/>
            <a:t>Zvláštní část</a:t>
          </a:r>
        </a:p>
      </dsp:txBody>
      <dsp:txXfrm>
        <a:off x="-1427141" y="1880456"/>
        <a:ext cx="4631917" cy="880064"/>
      </dsp:txXfrm>
    </dsp:sp>
    <dsp:sp modelId="{5292D1C1-9460-4072-AA23-620389811C8D}">
      <dsp:nvSpPr>
        <dsp:cNvPr id="0" name=""/>
        <dsp:cNvSpPr/>
      </dsp:nvSpPr>
      <dsp:spPr>
        <a:xfrm>
          <a:off x="1906171" y="685799"/>
          <a:ext cx="3020318" cy="1069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Průřezové (horizontální)  nástroje </a:t>
          </a:r>
        </a:p>
      </dsp:txBody>
      <dsp:txXfrm>
        <a:off x="1906171" y="685799"/>
        <a:ext cx="3020318" cy="1069216"/>
      </dsp:txXfrm>
    </dsp:sp>
    <dsp:sp modelId="{81A76656-3115-4DE4-9120-F395D1ADB4A6}">
      <dsp:nvSpPr>
        <dsp:cNvPr id="0" name=""/>
        <dsp:cNvSpPr/>
      </dsp:nvSpPr>
      <dsp:spPr>
        <a:xfrm>
          <a:off x="1906171" y="1975032"/>
          <a:ext cx="2886610" cy="880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Ochrana složek </a:t>
          </a:r>
        </a:p>
      </dsp:txBody>
      <dsp:txXfrm>
        <a:off x="1906171" y="1975032"/>
        <a:ext cx="2886610" cy="880064"/>
      </dsp:txXfrm>
    </dsp:sp>
    <dsp:sp modelId="{D30D6175-A714-4ABF-B623-F387862A085E}">
      <dsp:nvSpPr>
        <dsp:cNvPr id="0" name=""/>
        <dsp:cNvSpPr/>
      </dsp:nvSpPr>
      <dsp:spPr>
        <a:xfrm>
          <a:off x="1906171" y="3075112"/>
          <a:ext cx="2886610" cy="880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Ochrana před zdroji ohrožování</a:t>
          </a:r>
        </a:p>
      </dsp:txBody>
      <dsp:txXfrm>
        <a:off x="1906171" y="3075112"/>
        <a:ext cx="2886610" cy="880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0E414-9E25-4EC6-A399-C85B763CB7F1}">
      <dsp:nvSpPr>
        <dsp:cNvPr id="0" name=""/>
        <dsp:cNvSpPr/>
      </dsp:nvSpPr>
      <dsp:spPr>
        <a:xfrm>
          <a:off x="2995453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D08C4-4178-4290-B37A-109664DB6A06}">
      <dsp:nvSpPr>
        <dsp:cNvPr id="0" name=""/>
        <dsp:cNvSpPr/>
      </dsp:nvSpPr>
      <dsp:spPr>
        <a:xfrm>
          <a:off x="5065554" y="416243"/>
          <a:ext cx="2691130" cy="9800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Správní akty</a:t>
          </a:r>
        </a:p>
      </dsp:txBody>
      <dsp:txXfrm>
        <a:off x="5113397" y="464086"/>
        <a:ext cx="2595444" cy="884376"/>
      </dsp:txXfrm>
    </dsp:sp>
    <dsp:sp modelId="{509AE87C-B2BC-4ECD-ACB6-FDEED0C68CDE}">
      <dsp:nvSpPr>
        <dsp:cNvPr id="0" name=""/>
        <dsp:cNvSpPr/>
      </dsp:nvSpPr>
      <dsp:spPr>
        <a:xfrm>
          <a:off x="5065554" y="1518814"/>
          <a:ext cx="2691130" cy="9800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Právní předpisy, plány, programy</a:t>
          </a:r>
        </a:p>
      </dsp:txBody>
      <dsp:txXfrm>
        <a:off x="5113397" y="1566657"/>
        <a:ext cx="2595444" cy="884376"/>
      </dsp:txXfrm>
    </dsp:sp>
    <dsp:sp modelId="{DB4B5BAC-3388-4004-BEC0-75AB2C2F4A93}">
      <dsp:nvSpPr>
        <dsp:cNvPr id="0" name=""/>
        <dsp:cNvSpPr/>
      </dsp:nvSpPr>
      <dsp:spPr>
        <a:xfrm>
          <a:off x="5065554" y="2621385"/>
          <a:ext cx="2691130" cy="9800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Politiky</a:t>
          </a:r>
        </a:p>
      </dsp:txBody>
      <dsp:txXfrm>
        <a:off x="5113397" y="2669228"/>
        <a:ext cx="2595444" cy="8843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127A3-4769-4260-AD5F-2CCBA7A0C043}">
      <dsp:nvSpPr>
        <dsp:cNvPr id="0" name=""/>
        <dsp:cNvSpPr/>
      </dsp:nvSpPr>
      <dsp:spPr>
        <a:xfrm>
          <a:off x="5836160" y="52855"/>
          <a:ext cx="1734907" cy="173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200" kern="1200"/>
        </a:p>
      </dsp:txBody>
      <dsp:txXfrm>
        <a:off x="5836160" y="52855"/>
        <a:ext cx="1734907" cy="1734907"/>
      </dsp:txXfrm>
    </dsp:sp>
    <dsp:sp modelId="{663BDF77-D4D7-4873-8CC4-B41E26F9E949}">
      <dsp:nvSpPr>
        <dsp:cNvPr id="0" name=""/>
        <dsp:cNvSpPr/>
      </dsp:nvSpPr>
      <dsp:spPr>
        <a:xfrm>
          <a:off x="1955632" y="538384"/>
          <a:ext cx="6514913" cy="6514913"/>
        </a:xfrm>
        <a:prstGeom prst="circularArrow">
          <a:avLst>
            <a:gd name="adj1" fmla="val 5193"/>
            <a:gd name="adj2" fmla="val 335378"/>
            <a:gd name="adj3" fmla="val 21295423"/>
            <a:gd name="adj4" fmla="val 19764327"/>
            <a:gd name="adj5" fmla="val 6058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A3F59-263A-468D-9D4F-7B2A908C3CA6}">
      <dsp:nvSpPr>
        <dsp:cNvPr id="0" name=""/>
        <dsp:cNvSpPr/>
      </dsp:nvSpPr>
      <dsp:spPr>
        <a:xfrm>
          <a:off x="6886362" y="3285044"/>
          <a:ext cx="1734907" cy="173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200" kern="1200"/>
        </a:p>
      </dsp:txBody>
      <dsp:txXfrm>
        <a:off x="6886362" y="3285044"/>
        <a:ext cx="1734907" cy="1734907"/>
      </dsp:txXfrm>
    </dsp:sp>
    <dsp:sp modelId="{65EC54EF-4CCC-49F1-B9E0-11C86AE45B37}">
      <dsp:nvSpPr>
        <dsp:cNvPr id="0" name=""/>
        <dsp:cNvSpPr/>
      </dsp:nvSpPr>
      <dsp:spPr>
        <a:xfrm>
          <a:off x="1746895" y="1685"/>
          <a:ext cx="6514913" cy="6514913"/>
        </a:xfrm>
        <a:prstGeom prst="circularArrow">
          <a:avLst>
            <a:gd name="adj1" fmla="val 5193"/>
            <a:gd name="adj2" fmla="val 335378"/>
            <a:gd name="adj3" fmla="val 4016959"/>
            <a:gd name="adj4" fmla="val 2251357"/>
            <a:gd name="adj5" fmla="val 6058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A8BD0-5FB8-419F-AC24-CFFA442D4FE8}">
      <dsp:nvSpPr>
        <dsp:cNvPr id="0" name=""/>
        <dsp:cNvSpPr/>
      </dsp:nvSpPr>
      <dsp:spPr>
        <a:xfrm>
          <a:off x="4136898" y="5282647"/>
          <a:ext cx="1734907" cy="173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200" kern="1200"/>
        </a:p>
      </dsp:txBody>
      <dsp:txXfrm>
        <a:off x="4136898" y="5282647"/>
        <a:ext cx="1734907" cy="1734907"/>
      </dsp:txXfrm>
    </dsp:sp>
    <dsp:sp modelId="{E7747751-B8B9-4554-849D-8E1076F4B298}">
      <dsp:nvSpPr>
        <dsp:cNvPr id="0" name=""/>
        <dsp:cNvSpPr/>
      </dsp:nvSpPr>
      <dsp:spPr>
        <a:xfrm>
          <a:off x="1746895" y="1685"/>
          <a:ext cx="6514913" cy="6514913"/>
        </a:xfrm>
        <a:prstGeom prst="circularArrow">
          <a:avLst>
            <a:gd name="adj1" fmla="val 5193"/>
            <a:gd name="adj2" fmla="val 335378"/>
            <a:gd name="adj3" fmla="val 8213266"/>
            <a:gd name="adj4" fmla="val 6447663"/>
            <a:gd name="adj5" fmla="val 6058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EB8FB-8247-4D54-9831-DEAD7A0F8131}">
      <dsp:nvSpPr>
        <dsp:cNvPr id="0" name=""/>
        <dsp:cNvSpPr/>
      </dsp:nvSpPr>
      <dsp:spPr>
        <a:xfrm>
          <a:off x="1387434" y="3285044"/>
          <a:ext cx="1734907" cy="173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200" kern="1200" dirty="0"/>
        </a:p>
      </dsp:txBody>
      <dsp:txXfrm>
        <a:off x="1387434" y="3285044"/>
        <a:ext cx="1734907" cy="1734907"/>
      </dsp:txXfrm>
    </dsp:sp>
    <dsp:sp modelId="{70A97C94-4CF9-495F-8F27-AEF3DCC3DB07}">
      <dsp:nvSpPr>
        <dsp:cNvPr id="0" name=""/>
        <dsp:cNvSpPr/>
      </dsp:nvSpPr>
      <dsp:spPr>
        <a:xfrm>
          <a:off x="1667413" y="389323"/>
          <a:ext cx="6514913" cy="6514913"/>
        </a:xfrm>
        <a:prstGeom prst="circularArrow">
          <a:avLst>
            <a:gd name="adj1" fmla="val 5193"/>
            <a:gd name="adj2" fmla="val 335378"/>
            <a:gd name="adj3" fmla="val 12300295"/>
            <a:gd name="adj4" fmla="val 10769199"/>
            <a:gd name="adj5" fmla="val 6058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D83BB-83B9-4E22-B29C-F3900A4CB10C}">
      <dsp:nvSpPr>
        <dsp:cNvPr id="0" name=""/>
        <dsp:cNvSpPr/>
      </dsp:nvSpPr>
      <dsp:spPr>
        <a:xfrm>
          <a:off x="2437636" y="52855"/>
          <a:ext cx="1734907" cy="1734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200" kern="1200"/>
        </a:p>
      </dsp:txBody>
      <dsp:txXfrm>
        <a:off x="2437636" y="52855"/>
        <a:ext cx="1734907" cy="1734907"/>
      </dsp:txXfrm>
    </dsp:sp>
    <dsp:sp modelId="{84CCD56A-EADD-4B1E-B5A9-F6B11FC17C5F}">
      <dsp:nvSpPr>
        <dsp:cNvPr id="0" name=""/>
        <dsp:cNvSpPr/>
      </dsp:nvSpPr>
      <dsp:spPr>
        <a:xfrm>
          <a:off x="1746895" y="1685"/>
          <a:ext cx="6514913" cy="6514913"/>
        </a:xfrm>
        <a:prstGeom prst="circularArrow">
          <a:avLst>
            <a:gd name="adj1" fmla="val 5193"/>
            <a:gd name="adj2" fmla="val 335378"/>
            <a:gd name="adj3" fmla="val 16867941"/>
            <a:gd name="adj4" fmla="val 15196682"/>
            <a:gd name="adj5" fmla="val 6058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pzp.com/index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journals.muni.cz/cpvp" TargetMode="External"/><Relationship Id="rId4" Type="http://schemas.openxmlformats.org/officeDocument/2006/relationships/hyperlink" Target="https://www.mvcr.cz/clanek/spravni-pravo-481138.aspx?q=Y2hudW09Nw%3d%3d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Česká společnost pro právo životního prostředí (cspzp.com)</a:t>
            </a:r>
            <a:endParaRPr lang="cs-CZ" dirty="0"/>
          </a:p>
          <a:p>
            <a:r>
              <a:rPr lang="cs-CZ" dirty="0">
                <a:hlinkClick r:id="rId4"/>
              </a:rPr>
              <a:t>Správní právo - Ministerstvo vnitra České republiky (mvcr.cz)</a:t>
            </a:r>
            <a:endParaRPr lang="cs-CZ" dirty="0"/>
          </a:p>
          <a:p>
            <a:r>
              <a:rPr lang="cs-CZ" dirty="0">
                <a:hlinkClick r:id="rId5"/>
              </a:rPr>
              <a:t>Časopis pro právní vědu a praxi (muni.cz)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682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https://www.cenia.cz/wp-content/uploads/2022/05/Zprava_o_ZP_CR_2020_CZ.pdf</a:t>
            </a:r>
          </a:p>
          <a:p>
            <a:r>
              <a:rPr lang="cs-CZ" dirty="0"/>
              <a:t>https://www.mzp.cz/cz/statni_politika_zivotniho_prostredi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635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https://www.arcgis.com/apps/View/index.html?appid=8ac7add80ec24b5982b0611df6c747a5 </a:t>
            </a:r>
          </a:p>
          <a:p>
            <a:r>
              <a:rPr lang="cs-CZ" dirty="0"/>
              <a:t>https://www.epravo.cz/top/clanky/obtezovani-zapachem-a-pronikani-karcinogennich-latek-z-tabakovych-vyrobku-do-bytu-114685.html?mail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916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https://cs.wikipedia.org/wiki/</a:t>
            </a:r>
            <a:r>
              <a:rPr lang="cs-CZ" dirty="0" err="1"/>
              <a:t>Udržitelné_investování</a:t>
            </a:r>
            <a:endParaRPr lang="cs-CZ" dirty="0"/>
          </a:p>
          <a:p>
            <a:r>
              <a:rPr lang="cs-CZ" dirty="0"/>
              <a:t>https://www.cenia.cz/spolecenska-odpovednost/ekoznaceni/</a:t>
            </a:r>
          </a:p>
          <a:p>
            <a:r>
              <a:rPr lang="cs-CZ" dirty="0"/>
              <a:t>https://ec.europa.eu/environment/ecolabel/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643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42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00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629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8078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https://environment.ec.europa.eu/topics/air_en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864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xmlns="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xmlns="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xmlns="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xmlns="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xmlns="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xmlns="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xmlns="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xmlns="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xmlns="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xmlns="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xmlns="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xmlns="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discovery.muni.cz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hyperlink" Target="https://is.muni.cz/repozitar/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ezdroje.muni.cz/prehled/index.php?lang=cs&amp;type=fakulty&amp;fids=4" TargetMode="Externa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749551"/>
          </a:xfrm>
        </p:spPr>
        <p:txBody>
          <a:bodyPr/>
          <a:lstStyle/>
          <a:p>
            <a:r>
              <a:rPr lang="cs-CZ" dirty="0"/>
              <a:t>PŽP pro VS - úvod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134" y="3580761"/>
            <a:ext cx="11361600" cy="2604886"/>
          </a:xfrm>
        </p:spPr>
        <p:txBody>
          <a:bodyPr/>
          <a:lstStyle/>
          <a:p>
            <a:r>
              <a:rPr lang="cs-CZ" dirty="0"/>
              <a:t>Systém, prameny a vtah k jiným odvětvím</a:t>
            </a:r>
          </a:p>
          <a:p>
            <a:r>
              <a:rPr lang="cs-CZ" dirty="0"/>
              <a:t>Právo na příznivé ŽP</a:t>
            </a:r>
          </a:p>
          <a:p>
            <a:endParaRPr lang="cs-CZ" dirty="0"/>
          </a:p>
          <a:p>
            <a:r>
              <a:rPr lang="cs-CZ" sz="1800" dirty="0"/>
              <a:t>JUDr. Jiří Vodička, Ph.D									</a:t>
            </a:r>
            <a:r>
              <a:rPr lang="cs-CZ" sz="1800" dirty="0" smtClean="0"/>
              <a:t>16. </a:t>
            </a:r>
            <a:r>
              <a:rPr lang="cs-CZ" sz="1800" dirty="0"/>
              <a:t>09. 2022</a:t>
            </a:r>
          </a:p>
          <a:p>
            <a:r>
              <a:rPr lang="cs-CZ" sz="1800" dirty="0"/>
              <a:t>											</a:t>
            </a:r>
            <a:r>
              <a:rPr lang="cs-CZ" sz="1800" dirty="0" err="1"/>
              <a:t>PrF</a:t>
            </a:r>
            <a:r>
              <a:rPr lang="cs-CZ" sz="1800" dirty="0"/>
              <a:t> MUNI</a:t>
            </a:r>
            <a:endParaRPr lang="en-GB" sz="1800" dirty="0"/>
          </a:p>
        </p:txBody>
      </p:sp>
      <p:pic>
        <p:nvPicPr>
          <p:cNvPr id="1026" name="Picture 2" descr="C:\Users\Vodicka\Downloads\NMag PZP\pzp obraze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28" y="1"/>
            <a:ext cx="3320572" cy="145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640CC3-6EE1-4B38-B2B7-28634D8A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ŽP – nástroje regulace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xmlns="" id="{F369A801-556C-4BFE-B51A-F32D9615C9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CAE7C8-DC67-4292-8271-FF2053BA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ŽP – nástroje regulace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7A1D0EB-E9AF-40E7-91F6-153FDB9E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50841"/>
          </a:xfrm>
        </p:spPr>
        <p:txBody>
          <a:bodyPr/>
          <a:lstStyle/>
          <a:p>
            <a:pPr marL="72000" indent="0">
              <a:buNone/>
            </a:pPr>
            <a:r>
              <a:rPr lang="cs-CZ" sz="3200" u="sng" dirty="0"/>
              <a:t>Přímé nástroje:</a:t>
            </a:r>
          </a:p>
          <a:p>
            <a:pPr marL="72000" indent="0">
              <a:buNone/>
            </a:pPr>
            <a:endParaRPr lang="cs-CZ" sz="3200" dirty="0"/>
          </a:p>
          <a:p>
            <a:pPr>
              <a:lnSpc>
                <a:spcPct val="80000"/>
              </a:lnSpc>
            </a:pPr>
            <a:r>
              <a:rPr lang="cs-CZ" dirty="0"/>
              <a:t>Všeobecné nástroje prevence </a:t>
            </a:r>
          </a:p>
          <a:p>
            <a:pPr>
              <a:lnSpc>
                <a:spcPct val="80000"/>
              </a:lnSpc>
            </a:pPr>
            <a:r>
              <a:rPr lang="cs-CZ" dirty="0"/>
              <a:t>Limity znečišťování a znečištění</a:t>
            </a:r>
          </a:p>
          <a:p>
            <a:pPr>
              <a:lnSpc>
                <a:spcPct val="80000"/>
              </a:lnSpc>
            </a:pPr>
            <a:r>
              <a:rPr lang="cs-CZ" dirty="0"/>
              <a:t>Požadované technologie </a:t>
            </a:r>
          </a:p>
          <a:p>
            <a:pPr>
              <a:lnSpc>
                <a:spcPct val="80000"/>
              </a:lnSpc>
            </a:pPr>
            <a:r>
              <a:rPr lang="cs-CZ" u="sng" dirty="0"/>
              <a:t>Administrativní nástroje </a:t>
            </a:r>
            <a:r>
              <a:rPr lang="cs-CZ" dirty="0"/>
              <a:t>(souhlasy, povolení, stanoviska) </a:t>
            </a:r>
          </a:p>
          <a:p>
            <a:pPr>
              <a:lnSpc>
                <a:spcPct val="80000"/>
              </a:lnSpc>
            </a:pPr>
            <a:r>
              <a:rPr lang="cs-CZ" dirty="0"/>
              <a:t>Zákazy/příkazy (povinnosti subjektů) </a:t>
            </a:r>
          </a:p>
          <a:p>
            <a:pPr>
              <a:lnSpc>
                <a:spcPct val="80000"/>
              </a:lnSpc>
            </a:pPr>
            <a:r>
              <a:rPr lang="cs-CZ" u="sng" dirty="0"/>
              <a:t>Odpovědnostní nástroje</a:t>
            </a:r>
          </a:p>
          <a:p>
            <a:pPr>
              <a:lnSpc>
                <a:spcPct val="80000"/>
              </a:lnSpc>
            </a:pPr>
            <a:r>
              <a:rPr lang="cs-CZ" dirty="0"/>
              <a:t>Plošné mechanismy ochrany </a:t>
            </a:r>
          </a:p>
          <a:p>
            <a:pPr>
              <a:lnSpc>
                <a:spcPct val="80000"/>
              </a:lnSpc>
            </a:pPr>
            <a:r>
              <a:rPr lang="cs-CZ" u="sng" dirty="0"/>
              <a:t>Koncepční nástroje</a:t>
            </a:r>
          </a:p>
          <a:p>
            <a:pPr>
              <a:lnSpc>
                <a:spcPct val="80000"/>
              </a:lnSpc>
            </a:pPr>
            <a:r>
              <a:rPr lang="cs-CZ" dirty="0"/>
              <a:t>Pravidla pro odstraňování protiprávních stavů</a:t>
            </a:r>
          </a:p>
          <a:p>
            <a:pPr>
              <a:lnSpc>
                <a:spcPct val="80000"/>
              </a:lnSpc>
            </a:pPr>
            <a:r>
              <a:rPr lang="cs-CZ" dirty="0"/>
              <a:t>Institucionální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0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A93E12-22DC-4DFF-B9FF-BDCACCB2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ŽP – nástroje regulace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7B72C4B-3B23-42F6-9C79-51268D75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49163"/>
          </a:xfrm>
        </p:spPr>
        <p:txBody>
          <a:bodyPr/>
          <a:lstStyle/>
          <a:p>
            <a:pPr marL="72000" indent="0">
              <a:buNone/>
            </a:pPr>
            <a:r>
              <a:rPr lang="cs-CZ" u="sng" dirty="0"/>
              <a:t>Dobrovolně (přejaté) závazky: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 err="1"/>
              <a:t>Ekoznačení</a:t>
            </a:r>
            <a:endParaRPr lang="cs-CZ" dirty="0"/>
          </a:p>
          <a:p>
            <a:endParaRPr lang="cs-CZ" dirty="0"/>
          </a:p>
          <a:p>
            <a:r>
              <a:rPr lang="cs-CZ" dirty="0"/>
              <a:t>Zelené zadávání</a:t>
            </a:r>
          </a:p>
          <a:p>
            <a:endParaRPr lang="cs-CZ" dirty="0"/>
          </a:p>
          <a:p>
            <a:r>
              <a:rPr lang="cs-CZ" dirty="0"/>
              <a:t>EMAS (systém environmentálního managementu)</a:t>
            </a:r>
          </a:p>
          <a:p>
            <a:endParaRPr lang="cs-CZ" dirty="0"/>
          </a:p>
          <a:p>
            <a:r>
              <a:rPr lang="cs-CZ" dirty="0"/>
              <a:t>Udržitelné/zelené investování</a:t>
            </a:r>
          </a:p>
          <a:p>
            <a:pPr lvl="1"/>
            <a:r>
              <a:rPr lang="cs-CZ" dirty="0"/>
              <a:t>ESG kritéria (do budoucna bude povinné)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6A7F7F0-0FD0-4A60-AD5D-0CD0F5D17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60" y="0"/>
            <a:ext cx="1188722" cy="12161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D88384A-5344-459B-8539-4FC8036F3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21" y="0"/>
            <a:ext cx="1198079" cy="1198079"/>
          </a:xfrm>
          <a:prstGeom prst="rect">
            <a:avLst/>
          </a:prstGeom>
        </p:spPr>
      </p:pic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xmlns="" id="{CCC1B73E-2309-465E-805D-02CBFA7E59AD}"/>
              </a:ext>
            </a:extLst>
          </p:cNvPr>
          <p:cNvSpPr/>
          <p:nvPr/>
        </p:nvSpPr>
        <p:spPr bwMode="auto">
          <a:xfrm>
            <a:off x="8547652" y="2633869"/>
            <a:ext cx="2773018" cy="1198079"/>
          </a:xfrm>
          <a:prstGeom prst="wedgeEllipseCallout">
            <a:avLst>
              <a:gd name="adj1" fmla="val -120288"/>
              <a:gd name="adj2" fmla="val -868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Prohlášení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výrobců?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9E5E070-6520-4997-8EB2-7CABD59C9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341864"/>
            <a:ext cx="10482600" cy="59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E022D6-0676-4F35-ABFB-53A5A151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ŽP – nástroje regulace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09AE7C7-5269-4CFD-A84B-8C3B61567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9823"/>
            <a:ext cx="10753200" cy="4933507"/>
          </a:xfrm>
        </p:spPr>
        <p:txBody>
          <a:bodyPr/>
          <a:lstStyle/>
          <a:p>
            <a:pPr marL="72000" indent="0">
              <a:buNone/>
            </a:pPr>
            <a:r>
              <a:rPr lang="cs-CZ" u="sng" dirty="0"/>
              <a:t>Přímé aktivity státu: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Provoz NP</a:t>
            </a:r>
          </a:p>
          <a:p>
            <a:endParaRPr lang="cs-CZ" dirty="0"/>
          </a:p>
          <a:p>
            <a:r>
              <a:rPr lang="cs-CZ" dirty="0"/>
              <a:t>Vlastnictví kulturní památek</a:t>
            </a:r>
          </a:p>
          <a:p>
            <a:endParaRPr lang="cs-CZ" dirty="0"/>
          </a:p>
          <a:p>
            <a:r>
              <a:rPr lang="cs-CZ" dirty="0"/>
              <a:t>Výkup předmětů ochrany ŽP za účelem jejich ochrany a rozvoje</a:t>
            </a:r>
          </a:p>
          <a:p>
            <a:endParaRPr lang="cs-CZ" dirty="0"/>
          </a:p>
          <a:p>
            <a:r>
              <a:rPr lang="cs-CZ" dirty="0"/>
              <a:t>Údržba zeleně a vlastnictví lesů</a:t>
            </a:r>
          </a:p>
          <a:p>
            <a:endParaRPr lang="cs-CZ" dirty="0"/>
          </a:p>
          <a:p>
            <a:r>
              <a:rPr lang="cs-CZ" dirty="0"/>
              <a:t>Odstraňování starých </a:t>
            </a:r>
            <a:r>
              <a:rPr lang="cs-CZ" dirty="0" err="1"/>
              <a:t>eko</a:t>
            </a:r>
            <a:r>
              <a:rPr lang="cs-CZ" dirty="0"/>
              <a:t> zátěží</a:t>
            </a:r>
          </a:p>
        </p:txBody>
      </p:sp>
    </p:spTree>
    <p:extLst>
      <p:ext uri="{BB962C8B-B14F-4D97-AF65-F5344CB8AC3E}">
        <p14:creationId xmlns:p14="http://schemas.microsoft.com/office/powerpoint/2010/main" val="42608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9D62E9-B6DD-46DF-ADE0-EFC20C44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ŽP – nástroje regulace – ekonomické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598EA87-32C8-4F00-9723-4B48DFBB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0325"/>
            <a:ext cx="10753200" cy="4811697"/>
          </a:xfrm>
        </p:spPr>
        <p:txBody>
          <a:bodyPr/>
          <a:lstStyle/>
          <a:p>
            <a:r>
              <a:rPr lang="cs-CZ" dirty="0"/>
              <a:t>Podpora specifického (ne)chování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xmlns="" id="{EBCB8C96-FE7B-4D7D-9DF7-D6C5A15FE1AC}"/>
              </a:ext>
            </a:extLst>
          </p:cNvPr>
          <p:cNvSpPr/>
          <p:nvPr/>
        </p:nvSpPr>
        <p:spPr bwMode="auto">
          <a:xfrm>
            <a:off x="8247355" y="1764281"/>
            <a:ext cx="2592280" cy="1171853"/>
          </a:xfrm>
          <a:prstGeom prst="wedgeEllipseCallout">
            <a:avLst>
              <a:gd name="adj1" fmla="val -101004"/>
              <a:gd name="adj2" fmla="val -426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>
                <a:solidFill>
                  <a:schemeClr val="bg1"/>
                </a:solidFill>
              </a:rPr>
              <a:t>…</a:t>
            </a:r>
            <a:r>
              <a:rPr lang="cs-CZ" i="1" dirty="0">
                <a:solidFill>
                  <a:schemeClr val="bg1"/>
                </a:solidFill>
              </a:rPr>
              <a:t>k ochraně či </a:t>
            </a:r>
          </a:p>
          <a:p>
            <a:r>
              <a:rPr lang="cs-CZ" i="1" dirty="0">
                <a:solidFill>
                  <a:schemeClr val="bg1"/>
                </a:solidFill>
              </a:rPr>
              <a:t>zlepšování ŽP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C0A013EE-71AE-44BB-B71D-9520A0C90C43}"/>
              </a:ext>
            </a:extLst>
          </p:cNvPr>
          <p:cNvSpPr txBox="1"/>
          <p:nvPr/>
        </p:nvSpPr>
        <p:spPr>
          <a:xfrm>
            <a:off x="5616191" y="4937671"/>
            <a:ext cx="228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Podněcovat adresáta k </a:t>
            </a:r>
            <a:r>
              <a:rPr lang="cs-CZ" dirty="0" err="1"/>
              <a:t>envi</a:t>
            </a:r>
            <a:r>
              <a:rPr lang="cs-CZ" dirty="0"/>
              <a:t> chování</a:t>
            </a:r>
            <a:endParaRPr lang="cs-CZ" sz="2800" dirty="0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AA96A322-50E8-44FA-BFF4-32A65D106943}"/>
              </a:ext>
            </a:extLst>
          </p:cNvPr>
          <p:cNvSpPr txBox="1"/>
          <p:nvPr/>
        </p:nvSpPr>
        <p:spPr>
          <a:xfrm>
            <a:off x="3421646" y="2867764"/>
            <a:ext cx="29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Vytvářet tlak na zavádění/rozvoj </a:t>
            </a:r>
            <a:r>
              <a:rPr lang="cs-CZ" dirty="0" err="1"/>
              <a:t>envi</a:t>
            </a:r>
            <a:r>
              <a:rPr lang="cs-CZ" dirty="0"/>
              <a:t> technologií/výrobků</a:t>
            </a:r>
            <a:endParaRPr lang="cs-CZ" sz="28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DBBFFAD1-379C-4420-9635-8F4C4EE72DC6}"/>
              </a:ext>
            </a:extLst>
          </p:cNvPr>
          <p:cNvSpPr txBox="1"/>
          <p:nvPr/>
        </p:nvSpPr>
        <p:spPr>
          <a:xfrm>
            <a:off x="8863018" y="3853633"/>
            <a:ext cx="314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Vytvářet zdroje finančních prostředků </a:t>
            </a:r>
          </a:p>
          <a:p>
            <a:r>
              <a:rPr lang="cs-CZ" dirty="0"/>
              <a:t>na ochranu ŽP</a:t>
            </a:r>
            <a:endParaRPr lang="cs-CZ" sz="2800" dirty="0">
              <a:latin typeface="+mn-lt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xmlns="" id="{30CFFEF0-80C1-43BA-B887-E785C10C6CB5}"/>
              </a:ext>
            </a:extLst>
          </p:cNvPr>
          <p:cNvCxnSpPr/>
          <p:nvPr/>
        </p:nvCxnSpPr>
        <p:spPr bwMode="auto">
          <a:xfrm flipV="1">
            <a:off x="6613864" y="2414726"/>
            <a:ext cx="1287262" cy="7368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xmlns="" id="{1DE69FBD-147C-41B5-81F3-6A8106C005A2}"/>
              </a:ext>
            </a:extLst>
          </p:cNvPr>
          <p:cNvCxnSpPr>
            <a:cxnSpLocks/>
          </p:cNvCxnSpPr>
          <p:nvPr/>
        </p:nvCxnSpPr>
        <p:spPr bwMode="auto">
          <a:xfrm flipV="1">
            <a:off x="7149218" y="2985035"/>
            <a:ext cx="1417852" cy="1737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xmlns="" id="{7B078D20-D605-4DA6-AFBA-9FB0EC78CC4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694506" y="3004367"/>
            <a:ext cx="120393" cy="6857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3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8C9E8E-D7C9-4881-B507-06224F70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05274"/>
            <a:ext cx="10753200" cy="451576"/>
          </a:xfrm>
        </p:spPr>
        <p:txBody>
          <a:bodyPr/>
          <a:lstStyle/>
          <a:p>
            <a:r>
              <a:rPr lang="cs-CZ" dirty="0"/>
              <a:t>Právo ŽP – nástroje regulace – ekonomické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EB7B4E4-F188-47E5-82C4-4CDF8189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877077"/>
            <a:ext cx="10753200" cy="5318449"/>
          </a:xfrm>
        </p:spPr>
        <p:txBody>
          <a:bodyPr/>
          <a:lstStyle/>
          <a:p>
            <a:r>
              <a:rPr lang="cs-CZ" dirty="0"/>
              <a:t>Nepřímé působení</a:t>
            </a:r>
          </a:p>
          <a:p>
            <a:endParaRPr lang="cs-CZ" dirty="0"/>
          </a:p>
          <a:p>
            <a:r>
              <a:rPr lang="cs-CZ" dirty="0"/>
              <a:t>Doplnění k přímým nástrojům</a:t>
            </a:r>
          </a:p>
          <a:p>
            <a:pPr lvl="1"/>
            <a:r>
              <a:rPr lang="cs-CZ" dirty="0"/>
              <a:t>Někdy nelze oddělit</a:t>
            </a:r>
          </a:p>
          <a:p>
            <a:endParaRPr lang="cs-CZ" dirty="0"/>
          </a:p>
          <a:p>
            <a:r>
              <a:rPr lang="cs-CZ" dirty="0"/>
              <a:t>Ekonomická stimulace</a:t>
            </a:r>
          </a:p>
          <a:p>
            <a:pPr lvl="1"/>
            <a:r>
              <a:rPr lang="cs-CZ" dirty="0"/>
              <a:t>Pozitivní x negativní x smíšená</a:t>
            </a:r>
          </a:p>
          <a:p>
            <a:pPr lvl="1"/>
            <a:r>
              <a:rPr lang="cs-CZ" dirty="0"/>
              <a:t>Pouze některé</a:t>
            </a:r>
          </a:p>
          <a:p>
            <a:endParaRPr lang="cs-CZ" dirty="0"/>
          </a:p>
          <a:p>
            <a:r>
              <a:rPr lang="cs-CZ" dirty="0"/>
              <a:t>Cílem není trestat</a:t>
            </a:r>
          </a:p>
          <a:p>
            <a:pPr lvl="1"/>
            <a:r>
              <a:rPr lang="cs-CZ" dirty="0"/>
              <a:t>Návaznost na </a:t>
            </a:r>
            <a:r>
              <a:rPr lang="cs-CZ"/>
              <a:t>právem aprobovaná </a:t>
            </a:r>
            <a:r>
              <a:rPr lang="cs-CZ" dirty="0"/>
              <a:t>jednání</a:t>
            </a:r>
          </a:p>
          <a:p>
            <a:pPr lvl="1"/>
            <a:endParaRPr lang="cs-CZ" dirty="0"/>
          </a:p>
          <a:p>
            <a:r>
              <a:rPr lang="cs-CZ" dirty="0"/>
              <a:t>Nejde o náhradu škody (NS ČR , </a:t>
            </a:r>
            <a:r>
              <a:rPr lang="cs-CZ" dirty="0" err="1"/>
              <a:t>sp</a:t>
            </a:r>
            <a:r>
              <a:rPr lang="cs-CZ" dirty="0"/>
              <a:t>. zn. 25 </a:t>
            </a:r>
            <a:r>
              <a:rPr lang="cs-CZ" dirty="0" err="1"/>
              <a:t>Cdo</a:t>
            </a:r>
            <a:r>
              <a:rPr lang="cs-CZ" dirty="0"/>
              <a:t> 769/2006)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xmlns="" id="{6C0DA037-A7BE-4A57-A0FF-E473892C71F0}"/>
              </a:ext>
            </a:extLst>
          </p:cNvPr>
          <p:cNvSpPr/>
          <p:nvPr/>
        </p:nvSpPr>
        <p:spPr bwMode="auto">
          <a:xfrm>
            <a:off x="7106427" y="2992017"/>
            <a:ext cx="3104373" cy="1322808"/>
          </a:xfrm>
          <a:prstGeom prst="wedgeEllipseCallout">
            <a:avLst>
              <a:gd name="adj1" fmla="val -88625"/>
              <a:gd name="adj2" fmla="val 870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Byť peněžité sankce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m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ají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dopad do sféry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adresáta </a:t>
            </a:r>
          </a:p>
        </p:txBody>
      </p:sp>
    </p:spTree>
    <p:extLst>
      <p:ext uri="{BB962C8B-B14F-4D97-AF65-F5344CB8AC3E}">
        <p14:creationId xmlns:p14="http://schemas.microsoft.com/office/powerpoint/2010/main" val="26092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xmlns="" id="{42488DE7-1130-4628-A20C-BFBD98ABA661}"/>
              </a:ext>
            </a:extLst>
          </p:cNvPr>
          <p:cNvGraphicFramePr>
            <a:graphicFrameLocks/>
          </p:cNvGraphicFramePr>
          <p:nvPr/>
        </p:nvGraphicFramePr>
        <p:xfrm>
          <a:off x="-2936415" y="534117"/>
          <a:ext cx="10120581" cy="606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xmlns="" id="{7BFCAA3A-6804-4300-A454-CC3C15BFF42C}"/>
              </a:ext>
            </a:extLst>
          </p:cNvPr>
          <p:cNvSpPr/>
          <p:nvPr/>
        </p:nvSpPr>
        <p:spPr bwMode="auto">
          <a:xfrm>
            <a:off x="4227033" y="534116"/>
            <a:ext cx="354112" cy="1934763"/>
          </a:xfrm>
          <a:prstGeom prst="rightBrace">
            <a:avLst>
              <a:gd name="adj1" fmla="val 18823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Pravá složená závorka 7">
            <a:extLst>
              <a:ext uri="{FF2B5EF4-FFF2-40B4-BE49-F238E27FC236}">
                <a16:creationId xmlns:a16="http://schemas.microsoft.com/office/drawing/2014/main" xmlns="" id="{8508401B-C217-4A3C-87A6-BE27C05D1AB0}"/>
              </a:ext>
            </a:extLst>
          </p:cNvPr>
          <p:cNvSpPr/>
          <p:nvPr/>
        </p:nvSpPr>
        <p:spPr bwMode="auto">
          <a:xfrm>
            <a:off x="4227034" y="2642616"/>
            <a:ext cx="354111" cy="3957014"/>
          </a:xfrm>
          <a:prstGeom prst="rightBrace">
            <a:avLst>
              <a:gd name="adj1" fmla="val 18113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D092F030-CC1A-49CB-A633-E1212E533BE3}"/>
              </a:ext>
            </a:extLst>
          </p:cNvPr>
          <p:cNvSpPr txBox="1"/>
          <p:nvPr/>
        </p:nvSpPr>
        <p:spPr>
          <a:xfrm>
            <a:off x="4685529" y="123988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i="1" dirty="0">
                <a:latin typeface="+mn-lt"/>
              </a:rPr>
              <a:t>Primární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EECF3CC0-BB8E-47D0-860E-27E0DF32503E}"/>
              </a:ext>
            </a:extLst>
          </p:cNvPr>
          <p:cNvSpPr txBox="1"/>
          <p:nvPr/>
        </p:nvSpPr>
        <p:spPr>
          <a:xfrm>
            <a:off x="4581145" y="4359513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i="1" dirty="0">
                <a:latin typeface="+mn-lt"/>
              </a:rPr>
              <a:t>Sekundární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D7EB592C-070D-4638-9242-A78CC66A59B3}"/>
              </a:ext>
            </a:extLst>
          </p:cNvPr>
          <p:cNvSpPr txBox="1"/>
          <p:nvPr/>
        </p:nvSpPr>
        <p:spPr>
          <a:xfrm>
            <a:off x="5905941" y="39557"/>
            <a:ext cx="3387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Ekonomická</a:t>
            </a:r>
            <a:r>
              <a:rPr lang="pl-PL" dirty="0"/>
              <a:t> </a:t>
            </a:r>
            <a:r>
              <a:rPr lang="pl-PL" dirty="0" err="1"/>
              <a:t>výhodnost</a:t>
            </a:r>
            <a:r>
              <a:rPr lang="pl-PL" dirty="0"/>
              <a:t> </a:t>
            </a:r>
          </a:p>
          <a:p>
            <a:r>
              <a:rPr lang="pl-PL" dirty="0"/>
              <a:t>a </a:t>
            </a:r>
            <a:r>
              <a:rPr lang="pl-PL" dirty="0" err="1"/>
              <a:t>ekologická</a:t>
            </a:r>
            <a:r>
              <a:rPr lang="pl-PL" dirty="0"/>
              <a:t> </a:t>
            </a:r>
            <a:r>
              <a:rPr lang="pl-PL" dirty="0" err="1"/>
              <a:t>vhodnost</a:t>
            </a:r>
            <a:endParaRPr lang="pl-PL" dirty="0"/>
          </a:p>
          <a:p>
            <a:r>
              <a:rPr lang="cs-CZ" dirty="0"/>
              <a:t>chování</a:t>
            </a:r>
            <a:endParaRPr lang="cs-CZ" sz="2800" dirty="0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6E62E2C5-77F1-4DA6-A976-0935DF9367D3}"/>
              </a:ext>
            </a:extLst>
          </p:cNvPr>
          <p:cNvSpPr txBox="1"/>
          <p:nvPr/>
        </p:nvSpPr>
        <p:spPr>
          <a:xfrm>
            <a:off x="6962962" y="1763106"/>
            <a:ext cx="385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Soustřeďování finančních </a:t>
            </a:r>
          </a:p>
          <a:p>
            <a:r>
              <a:rPr lang="cs-CZ" dirty="0"/>
              <a:t>prostředků za účelem</a:t>
            </a:r>
          </a:p>
          <a:p>
            <a:r>
              <a:rPr lang="cs-CZ" dirty="0"/>
              <a:t>ochrany životního prostředí</a:t>
            </a:r>
            <a:endParaRPr lang="cs-CZ" sz="2800" dirty="0">
              <a:latin typeface="+mn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095BE4FB-11C2-4EE4-9875-FFA1BD6CEE9B}"/>
              </a:ext>
            </a:extLst>
          </p:cNvPr>
          <p:cNvSpPr txBox="1"/>
          <p:nvPr/>
        </p:nvSpPr>
        <p:spPr>
          <a:xfrm>
            <a:off x="7111014" y="4729849"/>
            <a:ext cx="3706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Soustřeďování finančních </a:t>
            </a:r>
          </a:p>
          <a:p>
            <a:r>
              <a:rPr lang="cs-CZ" dirty="0"/>
              <a:t>prostředků bez</a:t>
            </a:r>
          </a:p>
          <a:p>
            <a:r>
              <a:rPr lang="cs-CZ" dirty="0"/>
              <a:t>účelové vázanosti</a:t>
            </a:r>
            <a:endParaRPr lang="cs-CZ" sz="2800" dirty="0">
              <a:latin typeface="+mn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64142C6C-7309-45E8-83AA-72D823D3BBA8}"/>
              </a:ext>
            </a:extLst>
          </p:cNvPr>
          <p:cNvSpPr txBox="1"/>
          <p:nvPr/>
        </p:nvSpPr>
        <p:spPr>
          <a:xfrm>
            <a:off x="5905941" y="5999390"/>
            <a:ext cx="4499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Dodatkové ekonomické zatížení</a:t>
            </a:r>
          </a:p>
          <a:p>
            <a:r>
              <a:rPr lang="cs-CZ" sz="2000" i="1" dirty="0">
                <a:ea typeface="Tahoma" panose="020B0604030504040204" pitchFamily="34" charset="0"/>
                <a:cs typeface="Tahoma" panose="020B0604030504040204" pitchFamily="34" charset="0"/>
              </a:rPr>
              <a:t>př. internalizace negativních externalit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xmlns="" id="{25000F9D-DB25-40FB-9B4D-187457FE9D1B}"/>
              </a:ext>
            </a:extLst>
          </p:cNvPr>
          <p:cNvCxnSpPr/>
          <p:nvPr/>
        </p:nvCxnSpPr>
        <p:spPr bwMode="auto">
          <a:xfrm flipH="1">
            <a:off x="4480560" y="534116"/>
            <a:ext cx="1289304" cy="279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xmlns="" id="{3C0145F7-FD73-429B-BA9F-7D35685318DC}"/>
              </a:ext>
            </a:extLst>
          </p:cNvPr>
          <p:cNvCxnSpPr/>
          <p:nvPr/>
        </p:nvCxnSpPr>
        <p:spPr bwMode="auto">
          <a:xfrm flipH="1" flipV="1">
            <a:off x="4471416" y="2029968"/>
            <a:ext cx="2404872" cy="333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xmlns="" id="{18494172-649A-45E6-8314-80052C2B2C0F}"/>
              </a:ext>
            </a:extLst>
          </p:cNvPr>
          <p:cNvCxnSpPr/>
          <p:nvPr/>
        </p:nvCxnSpPr>
        <p:spPr bwMode="auto">
          <a:xfrm flipH="1">
            <a:off x="4569618" y="6230222"/>
            <a:ext cx="12002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xmlns="" id="{D3E62EF3-D2F4-4BDF-9FE5-F1D0628E724C}"/>
              </a:ext>
            </a:extLst>
          </p:cNvPr>
          <p:cNvCxnSpPr/>
          <p:nvPr/>
        </p:nvCxnSpPr>
        <p:spPr bwMode="auto">
          <a:xfrm flipH="1">
            <a:off x="4685529" y="5151946"/>
            <a:ext cx="21870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xmlns="" id="{F775F46C-7B7B-414C-807D-6ABD15B333F9}"/>
              </a:ext>
            </a:extLst>
          </p:cNvPr>
          <p:cNvCxnSpPr>
            <a:cxnSpLocks/>
          </p:cNvCxnSpPr>
          <p:nvPr/>
        </p:nvCxnSpPr>
        <p:spPr bwMode="auto">
          <a:xfrm>
            <a:off x="1155525" y="2505455"/>
            <a:ext cx="4014216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EE0460-0511-4948-A137-DBC66AA3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stimulace - přehled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75CDDEF-927C-45FA-8C76-73149DCF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499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3200" b="1" dirty="0"/>
              <a:t>Nástroje negativní stimulace</a:t>
            </a:r>
            <a:r>
              <a:rPr lang="cs-CZ" sz="3200" dirty="0"/>
              <a:t>: </a:t>
            </a:r>
          </a:p>
          <a:p>
            <a:pPr>
              <a:lnSpc>
                <a:spcPct val="80000"/>
              </a:lnSpc>
            </a:pPr>
            <a:r>
              <a:rPr lang="cs-CZ" dirty="0"/>
              <a:t>Poplatky za znečišťování životního prostředí </a:t>
            </a:r>
          </a:p>
          <a:p>
            <a:pPr>
              <a:lnSpc>
                <a:spcPct val="80000"/>
              </a:lnSpc>
            </a:pPr>
            <a:r>
              <a:rPr lang="cs-CZ" dirty="0"/>
              <a:t>Poplatky za využívání přírodních zdrojů </a:t>
            </a:r>
          </a:p>
          <a:p>
            <a:pPr>
              <a:lnSpc>
                <a:spcPct val="80000"/>
              </a:lnSpc>
            </a:pPr>
            <a:r>
              <a:rPr lang="cs-CZ" dirty="0"/>
              <a:t>Ostatní poplatky, zajišťovací nástroje, obchodovatelná emisní oprávnění</a:t>
            </a:r>
          </a:p>
          <a:p>
            <a:pPr marL="0" indent="0">
              <a:lnSpc>
                <a:spcPct val="80000"/>
              </a:lnSpc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3200" b="1" dirty="0"/>
              <a:t>Nástroje pozitivní stimulace: </a:t>
            </a:r>
          </a:p>
          <a:p>
            <a:pPr>
              <a:lnSpc>
                <a:spcPct val="80000"/>
              </a:lnSpc>
            </a:pPr>
            <a:r>
              <a:rPr lang="cs-CZ" dirty="0"/>
              <a:t>Dotace, subvence a granty poskytované z veřejných rozpočtů</a:t>
            </a:r>
          </a:p>
          <a:p>
            <a:pPr>
              <a:lnSpc>
                <a:spcPct val="80000"/>
              </a:lnSpc>
            </a:pPr>
            <a:r>
              <a:rPr lang="cs-CZ" dirty="0"/>
              <a:t>Zvýhodněné půjčky, úvěry a garance</a:t>
            </a:r>
          </a:p>
          <a:p>
            <a:pPr marL="0" indent="0">
              <a:lnSpc>
                <a:spcPct val="80000"/>
              </a:lnSpc>
              <a:buNone/>
            </a:pPr>
            <a:endParaRPr lang="cs-CZ" sz="32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3200" b="1" dirty="0"/>
              <a:t>Nástroje smíšené stimulace: </a:t>
            </a:r>
          </a:p>
          <a:p>
            <a:pPr>
              <a:lnSpc>
                <a:spcPct val="80000"/>
              </a:lnSpc>
            </a:pPr>
            <a:r>
              <a:rPr lang="cs-CZ" dirty="0"/>
              <a:t>Úlevy při placení poplatků</a:t>
            </a:r>
          </a:p>
          <a:p>
            <a:pPr>
              <a:lnSpc>
                <a:spcPct val="80000"/>
              </a:lnSpc>
            </a:pPr>
            <a:r>
              <a:rPr lang="cs-CZ" dirty="0"/>
              <a:t>Daně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7ED23C7-0362-463C-97AA-FF297DE5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90717"/>
            <a:ext cx="9315450" cy="61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239486"/>
            <a:ext cx="3581400" cy="2449286"/>
          </a:xfrm>
        </p:spPr>
        <p:txBody>
          <a:bodyPr/>
          <a:lstStyle/>
          <a:p>
            <a:r>
              <a:rPr lang="cs-CZ" dirty="0"/>
              <a:t>Formy </a:t>
            </a:r>
            <a:br>
              <a:rPr lang="cs-CZ" dirty="0"/>
            </a:br>
            <a:r>
              <a:rPr lang="cs-CZ" dirty="0" err="1"/>
              <a:t>ekon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/>
              <a:t>nástrojů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xmlns="" id="{EC88552D-8A52-4C89-8DB0-789297094E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41715" y="0"/>
          <a:ext cx="68144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910851B4-3640-469F-A2FD-7E162070FFFB}"/>
              </a:ext>
            </a:extLst>
          </p:cNvPr>
          <p:cNvSpPr txBox="1"/>
          <p:nvPr/>
        </p:nvSpPr>
        <p:spPr>
          <a:xfrm>
            <a:off x="8261470" y="224106"/>
            <a:ext cx="2818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Př. za znečišťování ovzduší, </a:t>
            </a:r>
          </a:p>
          <a:p>
            <a:r>
              <a:rPr lang="cs-CZ" sz="1600" dirty="0">
                <a:latin typeface="+mn-lt"/>
              </a:rPr>
              <a:t>vypouštění odpadních vod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5A4A032B-1DE8-439A-82E2-6C8226D5BF31}"/>
              </a:ext>
            </a:extLst>
          </p:cNvPr>
          <p:cNvSpPr txBox="1"/>
          <p:nvPr/>
        </p:nvSpPr>
        <p:spPr>
          <a:xfrm>
            <a:off x="8261470" y="1466640"/>
            <a:ext cx="3052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Př. za odběr vody či zábor půdy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586AAB95-7DE5-403B-BF90-9F6442FCDFE6}"/>
              </a:ext>
            </a:extLst>
          </p:cNvPr>
          <p:cNvSpPr txBox="1"/>
          <p:nvPr/>
        </p:nvSpPr>
        <p:spPr>
          <a:xfrm>
            <a:off x="8261470" y="2551409"/>
            <a:ext cx="3271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Př. za komunální odpad), </a:t>
            </a:r>
          </a:p>
          <a:p>
            <a:r>
              <a:rPr lang="cs-CZ" sz="1600" dirty="0">
                <a:latin typeface="+mn-lt"/>
              </a:rPr>
              <a:t>pokud mají veřejnoprávní povahu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A5149339-8B9B-4D54-982C-78A3551A80D7}"/>
              </a:ext>
            </a:extLst>
          </p:cNvPr>
          <p:cNvSpPr txBox="1"/>
          <p:nvPr/>
        </p:nvSpPr>
        <p:spPr>
          <a:xfrm>
            <a:off x="8264871" y="3659946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Tzv. energetické daně </a:t>
            </a:r>
          </a:p>
          <a:p>
            <a:r>
              <a:rPr lang="cs-CZ" sz="1600" dirty="0">
                <a:latin typeface="+mn-lt"/>
              </a:rPr>
              <a:t>(zákon č. 261/2007 Sb.)</a:t>
            </a:r>
          </a:p>
          <a:p>
            <a:r>
              <a:rPr lang="cs-CZ" sz="1600" dirty="0">
                <a:latin typeface="+mn-lt"/>
              </a:rPr>
              <a:t>neekvivalentní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5DEC00AA-7995-4D88-B0DD-15990353D81E}"/>
              </a:ext>
            </a:extLst>
          </p:cNvPr>
          <p:cNvSpPr txBox="1"/>
          <p:nvPr/>
        </p:nvSpPr>
        <p:spPr>
          <a:xfrm>
            <a:off x="8264871" y="5014706"/>
            <a:ext cx="299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Platba za správu vodních toků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3CC4F669-94F9-41C8-8286-B8618E12331C}"/>
              </a:ext>
            </a:extLst>
          </p:cNvPr>
          <p:cNvSpPr txBox="1"/>
          <p:nvPr/>
        </p:nvSpPr>
        <p:spPr>
          <a:xfrm>
            <a:off x="8264871" y="6142597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+mn-lt"/>
              </a:rPr>
              <a:t>Látky poškozující ozónovou </a:t>
            </a:r>
          </a:p>
          <a:p>
            <a:r>
              <a:rPr lang="cs-CZ" sz="1600" dirty="0">
                <a:latin typeface="+mn-lt"/>
              </a:rPr>
              <a:t>vrstvu a F-plyny </a:t>
            </a:r>
          </a:p>
        </p:txBody>
      </p:sp>
    </p:spTree>
    <p:extLst>
      <p:ext uri="{BB962C8B-B14F-4D97-AF65-F5344CB8AC3E}">
        <p14:creationId xmlns:p14="http://schemas.microsoft.com/office/powerpoint/2010/main" val="5430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ekonomických nástrojů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28D30921-CA40-4D21-A6D6-6994E7126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Trhy s obchodovatelnými kvótami/limity</a:t>
            </a:r>
          </a:p>
          <a:p>
            <a:pPr lvl="1"/>
            <a:r>
              <a:rPr lang="cs-CZ" dirty="0"/>
              <a:t>Obchoduje se s právem, které je povolené zákonem nebo ISA</a:t>
            </a:r>
          </a:p>
          <a:p>
            <a:pPr lvl="1"/>
            <a:r>
              <a:rPr lang="cs-CZ" dirty="0"/>
              <a:t>V ČR/EU systém obchodování s </a:t>
            </a:r>
            <a:r>
              <a:rPr lang="cs-CZ" u="sng" dirty="0"/>
              <a:t>povolenkami na emise skleníkových plynů </a:t>
            </a:r>
          </a:p>
          <a:p>
            <a:endParaRPr lang="cs-CZ" dirty="0"/>
          </a:p>
          <a:p>
            <a:r>
              <a:rPr lang="cs-CZ" dirty="0"/>
              <a:t>Environmentální pojištění </a:t>
            </a:r>
          </a:p>
          <a:p>
            <a:pPr lvl="1"/>
            <a:r>
              <a:rPr lang="cs-CZ" dirty="0"/>
              <a:t>U činností se zvýšeným rizikem neočekávaných událostí vážně poškozujících ŽP </a:t>
            </a:r>
          </a:p>
          <a:p>
            <a:pPr lvl="1"/>
            <a:r>
              <a:rPr lang="cs-CZ" dirty="0"/>
              <a:t>Jeden ze zajišťovacích institutů </a:t>
            </a:r>
          </a:p>
          <a:p>
            <a:pPr lvl="1"/>
            <a:r>
              <a:rPr lang="cs-CZ" dirty="0"/>
              <a:t>Jaderná škoda (navíc záruka státu) </a:t>
            </a:r>
          </a:p>
          <a:p>
            <a:pPr lvl="1"/>
            <a:r>
              <a:rPr lang="cs-CZ" dirty="0"/>
              <a:t>Havárie způsobená chemickými látkami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zákon č. 224/2015 Sb. </a:t>
            </a:r>
          </a:p>
          <a:p>
            <a:pPr lvl="1"/>
            <a:r>
              <a:rPr lang="cs-CZ" dirty="0"/>
              <a:t>Finanční rezervy či rezervní fondy </a:t>
            </a:r>
          </a:p>
          <a:p>
            <a:pPr lvl="1"/>
            <a:r>
              <a:rPr lang="cs-CZ" dirty="0"/>
              <a:t>Rezerva pro </a:t>
            </a:r>
            <a:r>
              <a:rPr lang="cs-CZ" u="sng" dirty="0"/>
              <a:t>rekultivaci skládky </a:t>
            </a:r>
            <a:r>
              <a:rPr lang="cs-CZ" dirty="0"/>
              <a:t>či pro </a:t>
            </a:r>
            <a:r>
              <a:rPr lang="cs-CZ" u="sng" dirty="0"/>
              <a:t>sanaci</a:t>
            </a:r>
            <a:r>
              <a:rPr lang="cs-CZ" dirty="0"/>
              <a:t> následků těžby</a:t>
            </a:r>
          </a:p>
          <a:p>
            <a:pPr lvl="1"/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5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informace do předmětu (a života)</a:t>
            </a:r>
          </a:p>
          <a:p>
            <a:pPr marL="7200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Právo ŽP 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ojmy</a:t>
            </a:r>
            <a:r>
              <a:rPr lang="cs-CZ" dirty="0"/>
              <a:t>, vývoj, systematizace</a:t>
            </a:r>
          </a:p>
          <a:p>
            <a:pPr lvl="1"/>
            <a:r>
              <a:rPr lang="cs-CZ" dirty="0"/>
              <a:t>Prameny</a:t>
            </a:r>
          </a:p>
          <a:p>
            <a:pPr lvl="1"/>
            <a:r>
              <a:rPr lang="cs-CZ" dirty="0"/>
              <a:t>Principy</a:t>
            </a:r>
          </a:p>
          <a:p>
            <a:endParaRPr lang="cs-CZ" dirty="0"/>
          </a:p>
          <a:p>
            <a:r>
              <a:rPr lang="cs-CZ" dirty="0"/>
              <a:t>Ústavní základy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F5F03DD-4EFC-4C4D-B4EB-8AF3ED2B3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88" y="1171576"/>
            <a:ext cx="3475382" cy="43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566D865F-28BE-4214-AC15-70152590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ekonomických nástrojů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28D30921-CA40-4D21-A6D6-6994E7126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Zálohové systémy </a:t>
            </a:r>
          </a:p>
          <a:p>
            <a:pPr lvl="1"/>
            <a:r>
              <a:rPr lang="cs-CZ" u="sng" dirty="0"/>
              <a:t>Vratné zálohované obaly </a:t>
            </a:r>
          </a:p>
          <a:p>
            <a:pPr lvl="1"/>
            <a:r>
              <a:rPr lang="cs-CZ" dirty="0"/>
              <a:t>Rozšířená odpovědnost výrobce</a:t>
            </a:r>
          </a:p>
          <a:p>
            <a:pPr lvl="1"/>
            <a:r>
              <a:rPr lang="cs-CZ" dirty="0"/>
              <a:t>Rozsah dle nařízení vlády č. 111/2002 Sb. – zejména pivní láhve</a:t>
            </a:r>
          </a:p>
          <a:p>
            <a:pPr lvl="1"/>
            <a:r>
              <a:rPr lang="cs-CZ" dirty="0"/>
              <a:t>Společné znaky má také povinnost zpětného odběru některých výrobků (542/2020 Sb. a 477/2001 Sb.)</a:t>
            </a:r>
          </a:p>
          <a:p>
            <a:endParaRPr lang="cs-CZ" dirty="0"/>
          </a:p>
          <a:p>
            <a:r>
              <a:rPr lang="cs-CZ" dirty="0"/>
              <a:t>Výdaje z veřejných rozpočtů </a:t>
            </a:r>
          </a:p>
          <a:p>
            <a:pPr lvl="1"/>
            <a:r>
              <a:rPr lang="cs-CZ" dirty="0"/>
              <a:t>SFŽP, územní rozpočty, evropské zdroje, vlastní činnost státu a ÚSC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Jaderný účet, zvláštní účet kraje na havárie (opatření k nápravě)</a:t>
            </a:r>
          </a:p>
          <a:p>
            <a:pPr lvl="1"/>
            <a:r>
              <a:rPr lang="cs-CZ" dirty="0"/>
              <a:t>Náhrady za ztížení zemědělského/lesního hospodaření + další prostředky podpory a příspěvky</a:t>
            </a:r>
          </a:p>
          <a:p>
            <a:pPr lvl="1"/>
            <a:endParaRPr lang="cs-CZ" dirty="0"/>
          </a:p>
        </p:txBody>
      </p:sp>
      <p:sp>
        <p:nvSpPr>
          <p:cNvPr id="2" name="Řečová bublina: oválný bublinový popisek 1">
            <a:extLst>
              <a:ext uri="{FF2B5EF4-FFF2-40B4-BE49-F238E27FC236}">
                <a16:creationId xmlns:a16="http://schemas.microsoft.com/office/drawing/2014/main" xmlns="" id="{8A1A5F65-7965-4973-8AFC-D1A93C680168}"/>
              </a:ext>
            </a:extLst>
          </p:cNvPr>
          <p:cNvSpPr/>
          <p:nvPr/>
        </p:nvSpPr>
        <p:spPr bwMode="auto">
          <a:xfrm>
            <a:off x="9477375" y="1400177"/>
            <a:ext cx="2276475" cy="771524"/>
          </a:xfrm>
          <a:prstGeom prst="wedgeEllipseCallout">
            <a:avLst>
              <a:gd name="adj1" fmla="val -80470"/>
              <a:gd name="adj2" fmla="val 571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 co </a:t>
            </a:r>
            <a:r>
              <a:rPr kumimoji="0" lang="cs-CZ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PETky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?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2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411DB5-7DB1-442C-AD9B-AE0E47B5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ŽP – systém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xmlns="" id="{268403AC-B070-4CF1-B0FB-2A155871C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742472"/>
              </p:ext>
            </p:extLst>
          </p:nvPr>
        </p:nvGraphicFramePr>
        <p:xfrm>
          <a:off x="3762099" y="1712153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3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411DB5-7DB1-442C-AD9B-AE0E47B5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ŽP – systém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98F6D190-580A-417B-89D7-01D195379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602445"/>
              </p:ext>
            </p:extLst>
          </p:nvPr>
        </p:nvGraphicFramePr>
        <p:xfrm>
          <a:off x="66951" y="1497023"/>
          <a:ext cx="5375275" cy="464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BF939701-42BF-4059-8181-ED3CA5CB036B}"/>
              </a:ext>
            </a:extLst>
          </p:cNvPr>
          <p:cNvSpPr/>
          <p:nvPr/>
        </p:nvSpPr>
        <p:spPr bwMode="auto">
          <a:xfrm>
            <a:off x="5442226" y="99391"/>
            <a:ext cx="6749774" cy="23467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právo na příznivé životní prostředí a prostředky k jeho uplatnění,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přístup k informacím o ŽP,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účast veřejnosti v oblasti ŽP,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SEA,EIA, IPPC,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ochrana životního prostředí v procesech podle stavebního z.,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ochrana životního prostředí při mimořádných událostech,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vlastnictví  a životní prostředí,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odpovědnostní vztahy v oblasti  životního prostředí 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632C5F72-75F0-4905-88C0-F3A215B0877F}"/>
              </a:ext>
            </a:extLst>
          </p:cNvPr>
          <p:cNvSpPr/>
          <p:nvPr/>
        </p:nvSpPr>
        <p:spPr bwMode="auto">
          <a:xfrm>
            <a:off x="6201043" y="2757909"/>
            <a:ext cx="5272157" cy="2064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ovzduší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voda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půda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příroda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les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horniny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  <a:ea typeface="Cambria" panose="02040503050406030204" pitchFamily="18" charset="0"/>
              </a:rPr>
              <a:t>uměle vytvořené objekty: např. kulturní památky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1B8EE65D-0E91-41FF-AF66-A9F1BECFE715}"/>
              </a:ext>
            </a:extLst>
          </p:cNvPr>
          <p:cNvSpPr/>
          <p:nvPr/>
        </p:nvSpPr>
        <p:spPr bwMode="auto">
          <a:xfrm>
            <a:off x="5442226" y="5133672"/>
            <a:ext cx="6342270" cy="1624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  <a:ea typeface="Cambria" panose="02040503050406030204" pitchFamily="18" charset="0"/>
              </a:rPr>
              <a:t>Nakládání s odpady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  <a:ea typeface="Cambria" panose="02040503050406030204" pitchFamily="18" charset="0"/>
              </a:rPr>
              <a:t>Nakládání s  chemickými látkami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  <a:ea typeface="Cambria" panose="02040503050406030204" pitchFamily="18" charset="0"/>
              </a:rPr>
              <a:t>Ochrana  před nepříznivými účinky  ionizujícího a neionizující záření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  <a:ea typeface="Cambria" panose="02040503050406030204" pitchFamily="18" charset="0"/>
              </a:rPr>
              <a:t>Ochrana před hlukem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  <a:ea typeface="Cambria" panose="02040503050406030204" pitchFamily="18" charset="0"/>
              </a:rPr>
              <a:t>Ochrana životního prostředí při dalších činnostech – zemědělství, </a:t>
            </a:r>
          </a:p>
          <a:p>
            <a:pPr marL="0" lvl="1"/>
            <a:r>
              <a:rPr lang="cs-CZ" sz="1600" dirty="0">
                <a:latin typeface="+mn-lt"/>
                <a:ea typeface="Cambria" panose="02040503050406030204" pitchFamily="18" charset="0"/>
              </a:rPr>
              <a:t>těžba nerostů, doprava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ABDFF920-F2E8-40C3-BDF0-C6E3E2F3B964}"/>
              </a:ext>
            </a:extLst>
          </p:cNvPr>
          <p:cNvCxnSpPr/>
          <p:nvPr/>
        </p:nvCxnSpPr>
        <p:spPr bwMode="auto">
          <a:xfrm flipV="1">
            <a:off x="5078896" y="2271005"/>
            <a:ext cx="228600" cy="29329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xmlns="" id="{F0256B0A-A7A7-4D92-B03C-FD8A4A2926B8}"/>
              </a:ext>
            </a:extLst>
          </p:cNvPr>
          <p:cNvCxnSpPr/>
          <p:nvPr/>
        </p:nvCxnSpPr>
        <p:spPr bwMode="auto">
          <a:xfrm>
            <a:off x="5078896" y="3859074"/>
            <a:ext cx="91206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xmlns="" id="{D475F42D-6C01-4DD6-B584-A8932D1D0B28}"/>
              </a:ext>
            </a:extLst>
          </p:cNvPr>
          <p:cNvCxnSpPr/>
          <p:nvPr/>
        </p:nvCxnSpPr>
        <p:spPr bwMode="auto">
          <a:xfrm>
            <a:off x="4959626" y="4939748"/>
            <a:ext cx="347870" cy="1939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4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1077773" y="120936"/>
            <a:ext cx="7488832" cy="100404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800" dirty="0"/>
              <a:t>Ústavní právo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102345" y="1308654"/>
            <a:ext cx="7488832" cy="902305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800" dirty="0"/>
              <a:t>Trestní právo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1175008" y="2479159"/>
            <a:ext cx="7416168" cy="180112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4800" dirty="0"/>
              <a:t>Správní právo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107928" y="4489421"/>
            <a:ext cx="7458677" cy="1248139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800" dirty="0"/>
              <a:t>Civilní právo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1126917" y="5942788"/>
            <a:ext cx="7464260" cy="83357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800" dirty="0"/>
              <a:t>Další odvětví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5252350" y="2622735"/>
            <a:ext cx="2519711" cy="1052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Právo životního prostředí v užším pojetí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9870583" y="3368090"/>
            <a:ext cx="656408" cy="934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481349" y="2096588"/>
            <a:ext cx="2834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NORMY PŽP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7845683" y="174991"/>
            <a:ext cx="672075" cy="883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7853358" y="1325545"/>
            <a:ext cx="668085" cy="8153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7836561" y="4591309"/>
            <a:ext cx="672075" cy="9200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7763775" y="5962190"/>
            <a:ext cx="672075" cy="735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7851363" y="2688761"/>
            <a:ext cx="672075" cy="9200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latin typeface="Cambria" panose="02040503050406030204" pitchFamily="18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 flipH="1" flipV="1">
            <a:off x="8279624" y="735312"/>
            <a:ext cx="1919163" cy="2745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8517758" y="2267969"/>
            <a:ext cx="1727141" cy="1451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 flipV="1">
            <a:off x="8412461" y="3416193"/>
            <a:ext cx="1832439" cy="385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8086266" y="4288964"/>
            <a:ext cx="2214588" cy="624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8133192" y="4336228"/>
            <a:ext cx="2167661" cy="2128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 flipV="1">
            <a:off x="7222456" y="3481309"/>
            <a:ext cx="2784309" cy="401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8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4"/>
    </mc:Choice>
    <mc:Fallback xmlns="">
      <p:transition spd="slow" advTm="3239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véPole 29"/>
          <p:cNvSpPr txBox="1"/>
          <p:nvPr/>
        </p:nvSpPr>
        <p:spPr>
          <a:xfrm>
            <a:off x="6011276" y="-10664"/>
            <a:ext cx="827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Správní právo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669045" y="713317"/>
            <a:ext cx="9780171" cy="60537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>
              <a:latin typeface="Cambria" panose="02040503050406030204" pitchFamily="18" charset="0"/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1198811" y="1096920"/>
            <a:ext cx="5299205" cy="15361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733" dirty="0"/>
              <a:t>Právo životního prostředí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844421" y="2798721"/>
            <a:ext cx="9475403" cy="10903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733" dirty="0"/>
              <a:t>Regulace územního plánování a výstavby</a:t>
            </a:r>
          </a:p>
        </p:txBody>
      </p:sp>
      <p:sp>
        <p:nvSpPr>
          <p:cNvPr id="34" name="Zaoblený obdélník 33"/>
          <p:cNvSpPr/>
          <p:nvPr/>
        </p:nvSpPr>
        <p:spPr>
          <a:xfrm>
            <a:off x="4175142" y="5586528"/>
            <a:ext cx="4279909" cy="10561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733" dirty="0"/>
              <a:t>Správní trestání</a:t>
            </a:r>
          </a:p>
        </p:txBody>
      </p:sp>
      <p:sp>
        <p:nvSpPr>
          <p:cNvPr id="35" name="Zaoblený obdélník 34"/>
          <p:cNvSpPr/>
          <p:nvPr/>
        </p:nvSpPr>
        <p:spPr>
          <a:xfrm>
            <a:off x="2062907" y="4215873"/>
            <a:ext cx="7488832" cy="9601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733" dirty="0"/>
              <a:t>Daňové předpisy, státní dotace</a:t>
            </a:r>
          </a:p>
        </p:txBody>
      </p:sp>
      <p:sp>
        <p:nvSpPr>
          <p:cNvPr id="36" name="Zaoblený obdélník 35"/>
          <p:cNvSpPr/>
          <p:nvPr/>
        </p:nvSpPr>
        <p:spPr>
          <a:xfrm>
            <a:off x="9474883" y="2902175"/>
            <a:ext cx="672075" cy="8834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37" name="Zaoblený obdélník 36"/>
          <p:cNvSpPr/>
          <p:nvPr/>
        </p:nvSpPr>
        <p:spPr>
          <a:xfrm>
            <a:off x="8831659" y="4254185"/>
            <a:ext cx="672075" cy="8834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38" name="Zaoblený obdélník 37"/>
          <p:cNvSpPr/>
          <p:nvPr/>
        </p:nvSpPr>
        <p:spPr>
          <a:xfrm>
            <a:off x="7631525" y="5672845"/>
            <a:ext cx="672075" cy="8834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08"/>
    </mc:Choice>
    <mc:Fallback xmlns="">
      <p:transition spd="slow" advTm="3520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4815657" y="108589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Právo životního prostředí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829366" y="841046"/>
            <a:ext cx="9573417" cy="55082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200">
              <a:latin typeface="Cambria" panose="02040503050406030204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061919" y="1308067"/>
            <a:ext cx="4758948" cy="10903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733" dirty="0"/>
              <a:t>Ochrana přírody a krajiny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1362644" y="2745535"/>
            <a:ext cx="3840427" cy="10903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733" dirty="0"/>
              <a:t>Ochrana</a:t>
            </a:r>
            <a:r>
              <a:rPr lang="cs-CZ" sz="3733" dirty="0">
                <a:latin typeface="Cambria" panose="02040503050406030204" pitchFamily="18" charset="0"/>
              </a:rPr>
              <a:t> </a:t>
            </a:r>
            <a:r>
              <a:rPr lang="cs-CZ" sz="3733" dirty="0"/>
              <a:t>ovzduší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5752934" y="2583334"/>
            <a:ext cx="3810629" cy="10561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733" dirty="0"/>
              <a:t>Chemické látky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6820867" y="3795454"/>
            <a:ext cx="3330576" cy="10561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733" dirty="0"/>
              <a:t>Obaly</a:t>
            </a:r>
            <a:r>
              <a:rPr lang="cs-CZ" sz="3733" dirty="0">
                <a:latin typeface="Cambria" panose="02040503050406030204" pitchFamily="18" charset="0"/>
              </a:rPr>
              <a:t>, </a:t>
            </a:r>
            <a:r>
              <a:rPr lang="cs-CZ" sz="3733" dirty="0"/>
              <a:t>odpady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3306587" y="4001281"/>
            <a:ext cx="3235591" cy="9601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733" dirty="0"/>
              <a:t>Ochrana</a:t>
            </a:r>
            <a:r>
              <a:rPr lang="cs-CZ" sz="3733" dirty="0">
                <a:latin typeface="Cambria" panose="02040503050406030204" pitchFamily="18" charset="0"/>
              </a:rPr>
              <a:t> </a:t>
            </a:r>
            <a:r>
              <a:rPr lang="cs-CZ" sz="3733" dirty="0"/>
              <a:t>vod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2079520" y="5120221"/>
            <a:ext cx="3744685" cy="10635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733" dirty="0"/>
              <a:t>Ochrana</a:t>
            </a:r>
            <a:r>
              <a:rPr lang="cs-CZ" sz="3733" dirty="0">
                <a:latin typeface="Cambria" panose="02040503050406030204" pitchFamily="18" charset="0"/>
              </a:rPr>
              <a:t> </a:t>
            </a:r>
            <a:r>
              <a:rPr lang="cs-CZ" sz="3733" dirty="0"/>
              <a:t>zvířat</a:t>
            </a:r>
          </a:p>
        </p:txBody>
      </p:sp>
    </p:spTree>
    <p:extLst>
      <p:ext uri="{BB962C8B-B14F-4D97-AF65-F5344CB8AC3E}">
        <p14:creationId xmlns:p14="http://schemas.microsoft.com/office/powerpoint/2010/main" val="40873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25"/>
    </mc:Choice>
    <mc:Fallback xmlns="">
      <p:transition spd="slow" advTm="6042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75DC6D-59BE-4398-8BBB-6E154252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56" y="268424"/>
            <a:ext cx="10753200" cy="451576"/>
          </a:xfrm>
        </p:spPr>
        <p:txBody>
          <a:bodyPr/>
          <a:lstStyle/>
          <a:p>
            <a:r>
              <a:rPr lang="cs-CZ" dirty="0"/>
              <a:t>Právní rámec v PŽP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xmlns="" id="{3B1458FF-8B4A-408C-AC78-D30E8F9ECB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581878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BA9BCAD0-6A91-47A5-A934-F5BF7AC2F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183814"/>
              </p:ext>
            </p:extLst>
          </p:nvPr>
        </p:nvGraphicFramePr>
        <p:xfrm>
          <a:off x="1003852" y="720000"/>
          <a:ext cx="10008704" cy="702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704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E6A442-48B6-4889-BE51-3B7A9830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</a:t>
            </a:r>
            <a:r>
              <a:rPr lang="cs-CZ" dirty="0"/>
              <a:t>(</a:t>
            </a:r>
            <a:r>
              <a:rPr lang="cs-CZ" dirty="0" smtClean="0"/>
              <a:t>zásady) </a:t>
            </a:r>
            <a:r>
              <a:rPr lang="cs-CZ" dirty="0"/>
              <a:t>právní úpravy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5161B22-C1DB-47D7-8BBA-2702E5373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všech úrovních (mezinárodní, unijní, národní)</a:t>
            </a:r>
          </a:p>
          <a:p>
            <a:r>
              <a:rPr lang="cs-CZ" dirty="0"/>
              <a:t>Různá závaznost</a:t>
            </a:r>
          </a:p>
          <a:p>
            <a:endParaRPr lang="cs-CZ" dirty="0"/>
          </a:p>
          <a:p>
            <a:r>
              <a:rPr lang="cs-CZ" dirty="0"/>
              <a:t>Některé vyjádřené v </a:t>
            </a:r>
            <a:r>
              <a:rPr lang="cs-CZ" dirty="0" err="1"/>
              <a:t>z.č</a:t>
            </a:r>
            <a:r>
              <a:rPr lang="cs-CZ" dirty="0"/>
              <a:t>. 17/1992 Sb., o životním prostředí</a:t>
            </a:r>
          </a:p>
          <a:p>
            <a:r>
              <a:rPr lang="cs-CZ" dirty="0"/>
              <a:t>Postupně přejímány i další (zejména z EU)</a:t>
            </a:r>
          </a:p>
          <a:p>
            <a:endParaRPr lang="cs-CZ" dirty="0"/>
          </a:p>
          <a:p>
            <a:r>
              <a:rPr lang="cs-CZ" dirty="0"/>
              <a:t>Nelze podceňovat význam</a:t>
            </a:r>
          </a:p>
          <a:p>
            <a:pPr lvl="1"/>
            <a:r>
              <a:rPr lang="cs-CZ" dirty="0"/>
              <a:t>Interpretační vodítka</a:t>
            </a:r>
          </a:p>
          <a:p>
            <a:pPr lvl="1"/>
            <a:r>
              <a:rPr lang="cs-CZ" dirty="0"/>
              <a:t>Závaznost</a:t>
            </a:r>
          </a:p>
          <a:p>
            <a:pPr lvl="1"/>
            <a:r>
              <a:rPr lang="cs-CZ" dirty="0"/>
              <a:t>Základní vedoucí ideje</a:t>
            </a:r>
          </a:p>
        </p:txBody>
      </p:sp>
      <p:pic>
        <p:nvPicPr>
          <p:cNvPr id="5122" name="Picture 2" descr="C:\Users\Vodicka\Downloads\principyxzas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163" y="3514725"/>
            <a:ext cx="2211161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DDD424-2306-4B32-92AF-B00EC481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či zásady právní úpravy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841CE2D-C37A-47F1-B054-DF4CEE3D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997033"/>
          </a:xfrm>
        </p:spPr>
        <p:txBody>
          <a:bodyPr/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a typeface="Cambria" panose="02040503050406030204" pitchFamily="18" charset="0"/>
              </a:rPr>
              <a:t>princip nejvyšší hodnoty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a typeface="Cambria" panose="02040503050406030204" pitchFamily="18" charset="0"/>
              </a:rPr>
              <a:t>princip trvale udržitelného rozvoje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a typeface="Cambria" panose="02040503050406030204" pitchFamily="18" charset="0"/>
              </a:rPr>
              <a:t>princip vysoké úrovně  ochrany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cs-CZ" sz="1800" dirty="0">
              <a:ea typeface="Cambria" panose="02040503050406030204" pitchFamily="18" charset="0"/>
            </a:endParaRP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a typeface="Cambria" panose="02040503050406030204" pitchFamily="18" charset="0"/>
              </a:rPr>
              <a:t>princip přípustné míry znečišťování životního prostředí a princip  únosného zatížení území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a typeface="Cambria" panose="02040503050406030204" pitchFamily="18" charset="0"/>
              </a:rPr>
              <a:t>princip komplexního pojetí životního prostředí a  jeho integrované ochrany životního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u="sng" dirty="0">
                <a:ea typeface="Cambria" panose="02040503050406030204" pitchFamily="18" charset="0"/>
              </a:rPr>
              <a:t>princip prevence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a typeface="Cambria" panose="02040503050406030204" pitchFamily="18" charset="0"/>
              </a:rPr>
              <a:t>princip předběžné opatrnosti (nejistota)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a typeface="Cambria" panose="02040503050406030204" pitchFamily="18" charset="0"/>
              </a:rPr>
              <a:t>princip odpovědnosti původce (vč. principu </a:t>
            </a:r>
            <a:r>
              <a:rPr lang="cs-CZ" sz="1800" i="1" dirty="0">
                <a:ea typeface="Cambria" panose="02040503050406030204" pitchFamily="18" charset="0"/>
              </a:rPr>
              <a:t>“</a:t>
            </a:r>
            <a:r>
              <a:rPr lang="cs-CZ" sz="1800" i="1" dirty="0" err="1">
                <a:ea typeface="Cambria" panose="02040503050406030204" pitchFamily="18" charset="0"/>
              </a:rPr>
              <a:t>znečisťovatel</a:t>
            </a:r>
            <a:r>
              <a:rPr lang="cs-CZ" sz="1800" i="1" dirty="0">
                <a:ea typeface="Cambria" panose="02040503050406030204" pitchFamily="18" charset="0"/>
              </a:rPr>
              <a:t> platí“</a:t>
            </a:r>
            <a:r>
              <a:rPr lang="cs-CZ" sz="1800" dirty="0">
                <a:ea typeface="Cambria" panose="020405030504060302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a typeface="Cambria" panose="02040503050406030204" pitchFamily="18" charset="0"/>
              </a:rPr>
              <a:t>princip odstraňování znečištění u zdroje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ea typeface="Cambria" panose="02040503050406030204" pitchFamily="18" charset="0"/>
              </a:rPr>
              <a:t>princip informovanosti a účasti veřejnosti při ochraně životního prostředí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9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D4B486-C975-471C-92AA-7066BC47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právní úpravy - mezinárodní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A8DF92C-B22C-4899-B262-C7E62F3B2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1600"/>
            <a:ext cx="10753200" cy="5247861"/>
          </a:xfrm>
        </p:spPr>
        <p:txBody>
          <a:bodyPr/>
          <a:lstStyle/>
          <a:p>
            <a:pPr marL="72000" indent="0">
              <a:buNone/>
            </a:pPr>
            <a:r>
              <a:rPr lang="cs-CZ" sz="2000" b="1" dirty="0">
                <a:latin typeface="+mn-lt"/>
                <a:cs typeface="Times New Roman" pitchFamily="18" charset="0"/>
              </a:rPr>
              <a:t>Kritéria třídění mezinárodních smluv:</a:t>
            </a:r>
          </a:p>
          <a:p>
            <a:r>
              <a:rPr lang="cs-CZ" sz="1800" b="1" dirty="0">
                <a:latin typeface="+mn-lt"/>
                <a:cs typeface="Times New Roman" pitchFamily="18" charset="0"/>
              </a:rPr>
              <a:t>dle povahy závazků co do jejich konkrétnosti a určitosti</a:t>
            </a:r>
          </a:p>
          <a:p>
            <a:pPr lvl="1"/>
            <a:r>
              <a:rPr lang="cs-CZ" sz="1800" dirty="0">
                <a:cs typeface="Times New Roman" pitchFamily="18" charset="0"/>
              </a:rPr>
              <a:t>Samostatné</a:t>
            </a:r>
          </a:p>
          <a:p>
            <a:pPr lvl="1"/>
            <a:r>
              <a:rPr lang="cs-CZ" sz="1800" dirty="0">
                <a:cs typeface="Times New Roman" pitchFamily="18" charset="0"/>
              </a:rPr>
              <a:t>R</a:t>
            </a:r>
            <a:r>
              <a:rPr lang="cs-CZ" sz="1800" dirty="0">
                <a:latin typeface="+mn-lt"/>
                <a:cs typeface="Times New Roman" pitchFamily="18" charset="0"/>
              </a:rPr>
              <a:t>ámcové smlouvy </a:t>
            </a:r>
          </a:p>
          <a:p>
            <a:pPr lvl="1"/>
            <a:r>
              <a:rPr lang="cs-CZ" sz="1800" dirty="0">
                <a:cs typeface="Times New Roman" pitchFamily="18" charset="0"/>
              </a:rPr>
              <a:t>N</a:t>
            </a:r>
            <a:r>
              <a:rPr lang="cs-CZ" sz="1800" dirty="0">
                <a:latin typeface="+mn-lt"/>
                <a:cs typeface="Times New Roman" pitchFamily="18" charset="0"/>
              </a:rPr>
              <a:t>avazující (prováděcí)</a:t>
            </a:r>
          </a:p>
          <a:p>
            <a:r>
              <a:rPr lang="cs-CZ" sz="1800" b="1" dirty="0">
                <a:latin typeface="+mn-lt"/>
                <a:cs typeface="Times New Roman" pitchFamily="18" charset="0"/>
              </a:rPr>
              <a:t>dle místní působnosti</a:t>
            </a:r>
          </a:p>
          <a:p>
            <a:pPr lvl="1"/>
            <a:r>
              <a:rPr lang="cs-CZ" sz="1800" dirty="0">
                <a:cs typeface="Times New Roman" pitchFamily="18" charset="0"/>
              </a:rPr>
              <a:t>Globální</a:t>
            </a:r>
          </a:p>
          <a:p>
            <a:pPr lvl="1"/>
            <a:r>
              <a:rPr lang="cs-CZ" sz="1800" dirty="0">
                <a:cs typeface="Times New Roman" pitchFamily="18" charset="0"/>
              </a:rPr>
              <a:t>Regionální</a:t>
            </a:r>
          </a:p>
          <a:p>
            <a:pPr lvl="1"/>
            <a:r>
              <a:rPr lang="cs-CZ" sz="1800" dirty="0">
                <a:cs typeface="Times New Roman" pitchFamily="18" charset="0"/>
              </a:rPr>
              <a:t>Místní</a:t>
            </a:r>
          </a:p>
          <a:p>
            <a:endParaRPr 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435D49FE-7781-4278-A8AF-83D77E3CD783}"/>
              </a:ext>
            </a:extLst>
          </p:cNvPr>
          <p:cNvSpPr txBox="1"/>
          <p:nvPr/>
        </p:nvSpPr>
        <p:spPr>
          <a:xfrm>
            <a:off x="683300" y="4518898"/>
            <a:ext cx="1082539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latin typeface="+mn-lt"/>
                <a:cs typeface="Times New Roman" pitchFamily="18" charset="0"/>
              </a:rPr>
              <a:t>dle věcného zaměření – příklady </a:t>
            </a:r>
          </a:p>
          <a:p>
            <a:r>
              <a:rPr lang="cs-CZ" sz="1600" i="1" dirty="0">
                <a:latin typeface="+mn-lt"/>
                <a:cs typeface="Times New Roman" pitchFamily="18" charset="0"/>
              </a:rPr>
              <a:t>Průřezové oblasti</a:t>
            </a:r>
          </a:p>
          <a:p>
            <a:pPr lvl="1"/>
            <a:r>
              <a:rPr lang="cs-CZ" sz="1600" dirty="0" err="1">
                <a:latin typeface="+mn-lt"/>
                <a:cs typeface="Times New Roman" pitchFamily="18" charset="0"/>
              </a:rPr>
              <a:t>Aarhuská</a:t>
            </a:r>
            <a:r>
              <a:rPr lang="cs-CZ" sz="1600" dirty="0">
                <a:latin typeface="+mn-lt"/>
                <a:cs typeface="Times New Roman" pitchFamily="18" charset="0"/>
              </a:rPr>
              <a:t> úmluva (EHK OSN, </a:t>
            </a:r>
            <a:r>
              <a:rPr lang="cs-CZ" sz="1600" dirty="0" err="1">
                <a:latin typeface="+mn-lt"/>
                <a:cs typeface="Times New Roman" pitchFamily="18" charset="0"/>
              </a:rPr>
              <a:t>Aarhus</a:t>
            </a:r>
            <a:r>
              <a:rPr lang="cs-CZ" sz="1600" dirty="0">
                <a:latin typeface="+mn-lt"/>
                <a:cs typeface="Times New Roman" pitchFamily="18" charset="0"/>
              </a:rPr>
              <a:t> 1998-2001, č.124/2004 </a:t>
            </a:r>
            <a:r>
              <a:rPr lang="cs-CZ" sz="1600" dirty="0" err="1">
                <a:latin typeface="+mn-lt"/>
                <a:cs typeface="Times New Roman" pitchFamily="18" charset="0"/>
              </a:rPr>
              <a:t>Sb.m.s</a:t>
            </a:r>
            <a:r>
              <a:rPr lang="cs-CZ" sz="1600" dirty="0">
                <a:latin typeface="+mn-lt"/>
                <a:cs typeface="Times New Roman" pitchFamily="18" charset="0"/>
              </a:rPr>
              <a:t>.) </a:t>
            </a:r>
          </a:p>
          <a:p>
            <a:r>
              <a:rPr lang="cs-CZ" sz="1600" i="1" dirty="0">
                <a:latin typeface="+mn-lt"/>
                <a:cs typeface="Times New Roman" pitchFamily="18" charset="0"/>
              </a:rPr>
              <a:t>Složkové oblasti</a:t>
            </a:r>
          </a:p>
          <a:p>
            <a:r>
              <a:rPr lang="cs-CZ" sz="1600" dirty="0">
                <a:latin typeface="+mn-lt"/>
                <a:cs typeface="Times New Roman" pitchFamily="18" charset="0"/>
              </a:rPr>
              <a:t>OVZDUŠÍ - Úmluva o dálkovém znečisťování ovzduší přesahujícím hranice států (EHK OSN, Ženeva, č.5/1985 </a:t>
            </a:r>
            <a:r>
              <a:rPr lang="cs-CZ" sz="1600" dirty="0" err="1">
                <a:latin typeface="+mn-lt"/>
                <a:cs typeface="Times New Roman" pitchFamily="18" charset="0"/>
              </a:rPr>
              <a:t>Sb</a:t>
            </a:r>
            <a:r>
              <a:rPr lang="cs-CZ" sz="1600" dirty="0">
                <a:latin typeface="+mn-lt"/>
                <a:cs typeface="Times New Roman" pitchFamily="18" charset="0"/>
              </a:rPr>
              <a:t>,)  </a:t>
            </a:r>
          </a:p>
          <a:p>
            <a:r>
              <a:rPr lang="cs-CZ" sz="1600" dirty="0">
                <a:latin typeface="+mn-lt"/>
                <a:cs typeface="Times New Roman" pitchFamily="18" charset="0"/>
              </a:rPr>
              <a:t>PŘÍRODNÍ A KULTURNÍ DĚDICTVÍ – Úmluva o ochraně světového přírodního a kulturního </a:t>
            </a:r>
            <a:r>
              <a:rPr lang="cs-CZ" sz="1800" dirty="0">
                <a:latin typeface="+mn-lt"/>
                <a:cs typeface="Times New Roman" pitchFamily="18" charset="0"/>
              </a:rPr>
              <a:t>bohatství (UNESCO), </a:t>
            </a:r>
          </a:p>
          <a:p>
            <a:r>
              <a:rPr lang="cs-CZ" sz="1800" dirty="0">
                <a:latin typeface="+mn-lt"/>
                <a:cs typeface="Times New Roman" pitchFamily="18" charset="0"/>
              </a:rPr>
              <a:t>Paříž, č. 159/1991 Sb.)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73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633" y="643160"/>
            <a:ext cx="10753200" cy="451576"/>
          </a:xfrm>
        </p:spPr>
        <p:txBody>
          <a:bodyPr/>
          <a:lstStyle/>
          <a:p>
            <a:r>
              <a:rPr lang="cs-CZ" dirty="0"/>
              <a:t>Obecné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7684" y="1223276"/>
            <a:ext cx="10898259" cy="5100684"/>
          </a:xfrm>
        </p:spPr>
        <p:txBody>
          <a:bodyPr/>
          <a:lstStyle/>
          <a:p>
            <a:pPr marL="72000" indent="0">
              <a:buNone/>
            </a:pPr>
            <a:r>
              <a:rPr lang="cs-CZ" sz="1800" b="1" dirty="0"/>
              <a:t>16. 9. 2022</a:t>
            </a:r>
          </a:p>
          <a:p>
            <a:pPr marL="72000" indent="0">
              <a:buNone/>
            </a:pPr>
            <a:r>
              <a:rPr lang="cs-CZ" sz="1800" u="sng" dirty="0"/>
              <a:t>1. téma: Právo životního prostředí – české, unijní, mezinárodní systém, prameny, vztah k jiným právním odvětvím. Právo na příznivé životní prostředí a na informace o životním prostředí.</a:t>
            </a:r>
          </a:p>
          <a:p>
            <a:pPr marL="72000" indent="0">
              <a:buNone/>
            </a:pPr>
            <a:r>
              <a:rPr lang="cs-CZ" sz="1800" dirty="0"/>
              <a:t>2. téma: Veřejná správa na úseku ochrany životního prostředí (systém, subjekty, vzájemné vztahy, vztahy k dalším subjektům, formy činnosti).</a:t>
            </a:r>
          </a:p>
          <a:p>
            <a:pPr marL="72000" indent="0">
              <a:buNone/>
            </a:pPr>
            <a:r>
              <a:rPr lang="cs-CZ" sz="1800" b="1" dirty="0"/>
              <a:t>21. 10. 2022</a:t>
            </a:r>
          </a:p>
          <a:p>
            <a:pPr marL="72000" indent="0">
              <a:buNone/>
            </a:pPr>
            <a:r>
              <a:rPr lang="cs-CZ" sz="1800" dirty="0"/>
              <a:t>3. téma: Posuzování vlivů záměrů a koncepcí na životní prostředí.</a:t>
            </a:r>
          </a:p>
          <a:p>
            <a:pPr marL="72000" indent="0">
              <a:buNone/>
            </a:pPr>
            <a:r>
              <a:rPr lang="cs-CZ" sz="1800" dirty="0"/>
              <a:t>4. téma: Ochrana životního prostředí v procesech podle stavebního zákona.</a:t>
            </a:r>
          </a:p>
          <a:p>
            <a:pPr marL="72000" indent="0">
              <a:buNone/>
            </a:pPr>
            <a:r>
              <a:rPr lang="cs-CZ" sz="1800" b="1" dirty="0"/>
              <a:t>2. 12. 2022</a:t>
            </a:r>
          </a:p>
          <a:p>
            <a:pPr marL="72000" indent="0">
              <a:buNone/>
            </a:pPr>
            <a:r>
              <a:rPr lang="cs-CZ" sz="1800" dirty="0"/>
              <a:t>5. téma: Integrované povolování (IPPC). Účast veřejnosti na ochraně životního prostředí.</a:t>
            </a:r>
          </a:p>
          <a:p>
            <a:pPr marL="72000" indent="0">
              <a:buNone/>
            </a:pPr>
            <a:r>
              <a:rPr lang="cs-CZ" sz="1800" dirty="0"/>
              <a:t>6. téma: Odpovědnost v právu životního prostředí (s důrazem na </a:t>
            </a:r>
            <a:r>
              <a:rPr lang="cs-CZ" sz="1800" dirty="0" err="1"/>
              <a:t>správněprávní</a:t>
            </a:r>
            <a:r>
              <a:rPr lang="cs-CZ" sz="1800" dirty="0"/>
              <a:t> odpovědnost).</a:t>
            </a:r>
          </a:p>
        </p:txBody>
      </p:sp>
    </p:spTree>
    <p:extLst>
      <p:ext uri="{BB962C8B-B14F-4D97-AF65-F5344CB8AC3E}">
        <p14:creationId xmlns:p14="http://schemas.microsoft.com/office/powerpoint/2010/main" val="16549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B0DD97-8900-4757-82A7-65E77592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právní úpravy - mezinárodní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07DE5A0-5F4C-47C6-B7EB-1A20AF011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Dohody, úmluvy, pakty, smlouvy, zvyky…</a:t>
            </a:r>
          </a:p>
          <a:p>
            <a:r>
              <a:rPr lang="cs-CZ" dirty="0"/>
              <a:t>Závazné i nezávazné</a:t>
            </a:r>
          </a:p>
          <a:p>
            <a:r>
              <a:rPr lang="cs-CZ" dirty="0"/>
              <a:t>Problematické a vágní formulace</a:t>
            </a:r>
          </a:p>
          <a:p>
            <a:r>
              <a:rPr lang="cs-CZ" dirty="0"/>
              <a:t>Vyžadován mezinárodní konsenzus</a:t>
            </a:r>
          </a:p>
          <a:p>
            <a:r>
              <a:rPr lang="cs-CZ" dirty="0"/>
              <a:t>Většinou bez sankcí</a:t>
            </a:r>
          </a:p>
          <a:p>
            <a:r>
              <a:rPr lang="cs-CZ" dirty="0"/>
              <a:t>Nejúspěšnější bývají smlouvy s ekonomickým předmětem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16.9. Mezinárodní den ochrany ozonové vrstvy</a:t>
            </a:r>
          </a:p>
          <a:p>
            <a:pPr lvl="1"/>
            <a:r>
              <a:rPr lang="cs-CZ" dirty="0"/>
              <a:t>Montrealský protokol</a:t>
            </a:r>
          </a:p>
          <a:p>
            <a:endParaRPr lang="cs-CZ" dirty="0"/>
          </a:p>
        </p:txBody>
      </p:sp>
      <p:pic>
        <p:nvPicPr>
          <p:cNvPr id="3076" name="Picture 4" descr="Montreal to Kigali: A journey towards saving the planet | United Nations  Development Programme">
            <a:extLst>
              <a:ext uri="{FF2B5EF4-FFF2-40B4-BE49-F238E27FC236}">
                <a16:creationId xmlns:a16="http://schemas.microsoft.com/office/drawing/2014/main" xmlns="" id="{C159C021-E95E-4550-9B17-2CE6E930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53" y="1336948"/>
            <a:ext cx="68103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4CC722-1127-4D7B-B0CD-2C5A12FF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právní úpravy - unijní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6DDB272-7F6D-48A5-9BA1-571494A6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3218"/>
            <a:ext cx="10753200" cy="5016911"/>
          </a:xfrm>
        </p:spPr>
        <p:txBody>
          <a:bodyPr/>
          <a:lstStyle/>
          <a:p>
            <a:r>
              <a:rPr lang="cs-CZ" dirty="0"/>
              <a:t>Primární právo x Sekundární právo x Judikatura SDEU x mezinárodní dohody EU</a:t>
            </a:r>
          </a:p>
          <a:p>
            <a:endParaRPr lang="cs-CZ" dirty="0"/>
          </a:p>
          <a:p>
            <a:r>
              <a:rPr lang="cs-CZ" dirty="0"/>
              <a:t>EU nemůže rozhodovat o všem (subsidiarita)</a:t>
            </a:r>
          </a:p>
          <a:p>
            <a:r>
              <a:rPr lang="cs-CZ" dirty="0"/>
              <a:t>Výlučná x sdílená pravomoc</a:t>
            </a:r>
          </a:p>
          <a:p>
            <a:endParaRPr lang="cs-CZ" dirty="0"/>
          </a:p>
          <a:p>
            <a:r>
              <a:rPr lang="cs-CZ" dirty="0"/>
              <a:t>Enviromentální politika nabývá na významu</a:t>
            </a:r>
          </a:p>
          <a:p>
            <a:endParaRPr lang="cs-CZ" dirty="0"/>
          </a:p>
          <a:p>
            <a:r>
              <a:rPr lang="cs-CZ" dirty="0"/>
              <a:t>Cca 80 % právní úpravy pochází z EU</a:t>
            </a:r>
          </a:p>
          <a:p>
            <a:endParaRPr lang="cs-CZ" dirty="0"/>
          </a:p>
          <a:p>
            <a:r>
              <a:rPr lang="cs-CZ" dirty="0"/>
              <a:t>Mnohdy nepochopení právní úpravy </a:t>
            </a:r>
          </a:p>
          <a:p>
            <a:endParaRPr lang="cs-CZ" dirty="0"/>
          </a:p>
          <a:p>
            <a:pPr lvl="2"/>
            <a:endParaRPr lang="cs-CZ" dirty="0"/>
          </a:p>
        </p:txBody>
      </p:sp>
      <p:pic>
        <p:nvPicPr>
          <p:cNvPr id="4098" name="Picture 2" descr="Natura 2000 Network (terrestrial and marine areas) — European Environment  Agency">
            <a:extLst>
              <a:ext uri="{FF2B5EF4-FFF2-40B4-BE49-F238E27FC236}">
                <a16:creationId xmlns:a16="http://schemas.microsoft.com/office/drawing/2014/main" xmlns="" id="{A9D2113F-2638-4988-91EE-A9F9FA5F5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0"/>
            <a:ext cx="6792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B3202DE-DEA0-4891-8F19-8057A3C17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69" y="503102"/>
            <a:ext cx="7439025" cy="18573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C2B005C-D8E9-4570-B639-D5FC9112C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781" y="2406786"/>
            <a:ext cx="8096250" cy="41814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1737171-DD98-405E-9AC3-C3AE15A47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44" y="3666467"/>
            <a:ext cx="72961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7F4EC9-B408-4941-B8F3-060ED2A3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právní úpravy - unijní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01C58E6-D2F1-45DC-8FC3-137732FBD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/>
              <a:t>Primární právo</a:t>
            </a:r>
          </a:p>
          <a:p>
            <a:r>
              <a:rPr lang="cs-CZ" sz="2400" dirty="0"/>
              <a:t>Smlouva o EU (SEU)</a:t>
            </a:r>
          </a:p>
          <a:p>
            <a:pPr lvl="1"/>
            <a:r>
              <a:rPr lang="cs-CZ" dirty="0"/>
              <a:t>preambule + čl. 3 (udržitelný rozvoj, posilování ochrany ŽP)</a:t>
            </a:r>
          </a:p>
          <a:p>
            <a:r>
              <a:rPr lang="cs-CZ" sz="2400" dirty="0"/>
              <a:t>Smlouva o fungování EU (SFEU)</a:t>
            </a:r>
          </a:p>
          <a:p>
            <a:pPr lvl="1"/>
            <a:r>
              <a:rPr lang="cs-CZ" dirty="0"/>
              <a:t>Hlava XX. Část III. čl. 191 – 193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u="sng" dirty="0"/>
              <a:t>Sekundární právo</a:t>
            </a:r>
          </a:p>
          <a:p>
            <a:pPr lvl="1"/>
            <a:r>
              <a:rPr lang="cs-CZ" u="sng" dirty="0"/>
              <a:t>Nařízení, směrnice</a:t>
            </a:r>
            <a:r>
              <a:rPr lang="cs-CZ" dirty="0"/>
              <a:t>, rozhodnutí, stanoviska, doporučení</a:t>
            </a:r>
          </a:p>
          <a:p>
            <a:pPr lvl="1"/>
            <a:r>
              <a:rPr lang="cs-CZ" dirty="0"/>
              <a:t>Různá závaznost!</a:t>
            </a:r>
            <a:r>
              <a:rPr lang="cs-CZ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lvl="1"/>
            <a:r>
              <a:rPr lang="cs-CZ" dirty="0"/>
              <a:t>Mnohdy nepřehledné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3096375-B11C-437A-B8A1-16EB55CC3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889" y="1171576"/>
            <a:ext cx="3268538" cy="44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DE4EF09-57E5-411F-B0F3-522DFFE3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83" y="42077"/>
            <a:ext cx="9521687" cy="6783288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xmlns="" id="{81115E66-15ED-4AEF-AE9D-25561B4064E0}"/>
              </a:ext>
            </a:extLst>
          </p:cNvPr>
          <p:cNvCxnSpPr/>
          <p:nvPr/>
        </p:nvCxnSpPr>
        <p:spPr bwMode="auto">
          <a:xfrm>
            <a:off x="8637105" y="6013174"/>
            <a:ext cx="187849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xmlns="" id="{06C31ED6-9B4A-4B32-B6D0-9812C96476C0}"/>
              </a:ext>
            </a:extLst>
          </p:cNvPr>
          <p:cNvCxnSpPr>
            <a:cxnSpLocks/>
          </p:cNvCxnSpPr>
          <p:nvPr/>
        </p:nvCxnSpPr>
        <p:spPr bwMode="auto">
          <a:xfrm>
            <a:off x="1659835" y="6301409"/>
            <a:ext cx="885576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1F6653-C86B-4A9E-AF69-83775C9E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6895"/>
            <a:ext cx="10753200" cy="451576"/>
          </a:xfrm>
        </p:spPr>
        <p:txBody>
          <a:bodyPr/>
          <a:lstStyle/>
          <a:p>
            <a:r>
              <a:rPr lang="cs-CZ" dirty="0"/>
              <a:t>Prameny právní úpravy – unijní –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6D35228-7ACE-4F0A-9AA0-5E1ACEAF3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83366"/>
            <a:ext cx="10753200" cy="5426764"/>
          </a:xfrm>
        </p:spPr>
        <p:txBody>
          <a:bodyPr/>
          <a:lstStyle/>
          <a:p>
            <a:pPr marL="72000" indent="0">
              <a:buNone/>
            </a:pPr>
            <a:r>
              <a:rPr lang="cs-CZ" sz="2400" i="0" dirty="0">
                <a:solidFill>
                  <a:srgbClr val="333333"/>
                </a:solidFill>
                <a:effectLst/>
              </a:rPr>
              <a:t>Směrnice Evropského parlamentu a Rady 2008/50/ES ze dne 21. května 2008 </a:t>
            </a:r>
            <a:r>
              <a:rPr lang="cs-CZ" sz="2400" i="0" u="sng" dirty="0">
                <a:solidFill>
                  <a:srgbClr val="333333"/>
                </a:solidFill>
                <a:effectLst/>
              </a:rPr>
              <a:t>o kvalitě vnějšího ovzduší a čistším ovzduší pro Evropu</a:t>
            </a:r>
            <a:endParaRPr lang="cs-CZ" sz="2400" u="sng" dirty="0"/>
          </a:p>
          <a:p>
            <a:pPr marL="72000" indent="0">
              <a:buNone/>
            </a:pPr>
            <a:endParaRPr lang="cs-CZ" sz="2400" i="0" dirty="0">
              <a:solidFill>
                <a:srgbClr val="333333"/>
              </a:solidFill>
              <a:effectLst/>
            </a:endParaRPr>
          </a:p>
          <a:p>
            <a:pPr marL="72000" indent="0">
              <a:buNone/>
            </a:pPr>
            <a:r>
              <a:rPr lang="cs-CZ" sz="2400" i="0" dirty="0">
                <a:solidFill>
                  <a:srgbClr val="333333"/>
                </a:solidFill>
                <a:effectLst/>
              </a:rPr>
              <a:t>Směrnice Evropského parlamentu a Rady 2004/107/ES ze dne 15. prosince 2004, </a:t>
            </a:r>
            <a:r>
              <a:rPr lang="cs-CZ" sz="2400" i="0" u="sng" dirty="0">
                <a:solidFill>
                  <a:srgbClr val="333333"/>
                </a:solidFill>
                <a:effectLst/>
              </a:rPr>
              <a:t>o obsahu arsenu, kadmia, rtuti, niklu a polycyklických aromatických uhlovodíků ve vnějším ovzduší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Směrnice Evropského parlamentu a Rady (EU) 2016/2284 ze dne 14. prosince 2016 </a:t>
            </a:r>
            <a:r>
              <a:rPr lang="cs-CZ" sz="2400" u="sng" dirty="0"/>
              <a:t>o snížení národních emisí některých látek znečišťujících ovzduší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+ nepřímo související regulace (průmyslové zdroje, emisní povolenky, výrobky atd.)</a:t>
            </a:r>
          </a:p>
        </p:txBody>
      </p:sp>
      <p:pic>
        <p:nvPicPr>
          <p:cNvPr id="2050" name="Picture 2" descr="C:\Users\Vodicka\Downloads\air qua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96"/>
            <a:ext cx="12184063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odicka\Downloads\i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4595"/>
            <a:ext cx="9353550" cy="63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67D228-3196-4835-9C59-3D93FD49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právní úpravy – národní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2A3B51-E8B7-439C-A414-BEC3AC497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Ústava, ústavní zákony a Listina základních práv a svobod</a:t>
            </a:r>
          </a:p>
          <a:p>
            <a:pPr>
              <a:lnSpc>
                <a:spcPct val="150000"/>
              </a:lnSpc>
            </a:pPr>
            <a:r>
              <a:rPr lang="cs-CZ" dirty="0"/>
              <a:t>Předpisy obecného průřezového charakteru</a:t>
            </a:r>
          </a:p>
          <a:p>
            <a:pPr>
              <a:lnSpc>
                <a:spcPct val="150000"/>
              </a:lnSpc>
            </a:pPr>
            <a:r>
              <a:rPr lang="cs-CZ" dirty="0"/>
              <a:t>Složkové předpisy upravující ochranu jednotlivých složek ŽP</a:t>
            </a:r>
          </a:p>
          <a:p>
            <a:pPr>
              <a:lnSpc>
                <a:spcPct val="150000"/>
              </a:lnSpc>
            </a:pPr>
            <a:r>
              <a:rPr lang="cs-CZ" dirty="0"/>
              <a:t>Předpisy upravující aktivity nebezpečné pro ŽP</a:t>
            </a:r>
          </a:p>
          <a:p>
            <a:pPr>
              <a:lnSpc>
                <a:spcPct val="150000"/>
              </a:lnSpc>
            </a:pPr>
            <a:r>
              <a:rPr lang="cs-CZ" dirty="0"/>
              <a:t>Organizační předpisy </a:t>
            </a:r>
          </a:p>
        </p:txBody>
      </p:sp>
    </p:spTree>
    <p:extLst>
      <p:ext uri="{BB962C8B-B14F-4D97-AF65-F5344CB8AC3E}">
        <p14:creationId xmlns:p14="http://schemas.microsoft.com/office/powerpoint/2010/main" val="35239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C055D9-DD67-4334-B23E-A42658D4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právní úpravy – národní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5722F5D-CD57-44B2-8A8F-F539F5F1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9811"/>
            <a:ext cx="10753200" cy="5090867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Předpisy obecného průřezového charakteru:</a:t>
            </a:r>
          </a:p>
          <a:p>
            <a:r>
              <a:rPr lang="cs-CZ" sz="2400" dirty="0" err="1"/>
              <a:t>Z.č</a:t>
            </a:r>
            <a:r>
              <a:rPr lang="cs-CZ" sz="2400" dirty="0"/>
              <a:t>. 17/1992 Sb., o životním prostředí</a:t>
            </a:r>
          </a:p>
          <a:p>
            <a:pPr lvl="1"/>
            <a:r>
              <a:rPr lang="cs-CZ" sz="1800" dirty="0"/>
              <a:t>principy, definice, proklamace</a:t>
            </a:r>
          </a:p>
          <a:p>
            <a:endParaRPr lang="cs-CZ" sz="2400" dirty="0"/>
          </a:p>
          <a:p>
            <a:r>
              <a:rPr lang="cs-CZ" sz="2400" dirty="0" err="1"/>
              <a:t>Z.č</a:t>
            </a:r>
            <a:r>
              <a:rPr lang="cs-CZ" sz="2400" dirty="0"/>
              <a:t>. 183/2006 Sb., o územním plánování a stavebním řádu (stavební zákon) + </a:t>
            </a:r>
            <a:r>
              <a:rPr lang="cs-CZ" sz="2400" dirty="0" err="1"/>
              <a:t>z.č</a:t>
            </a:r>
            <a:r>
              <a:rPr lang="cs-CZ" sz="2400" dirty="0"/>
              <a:t>. 283/2021 Sb., </a:t>
            </a:r>
          </a:p>
          <a:p>
            <a:r>
              <a:rPr lang="cs-CZ" sz="2400" dirty="0" err="1"/>
              <a:t>Z.č</a:t>
            </a:r>
            <a:r>
              <a:rPr lang="cs-CZ" sz="2400" dirty="0"/>
              <a:t>. 100/2001 Sb., o posuzování vlivů na životní prostředí, </a:t>
            </a:r>
          </a:p>
          <a:p>
            <a:r>
              <a:rPr lang="cs-CZ" sz="2400" dirty="0" err="1"/>
              <a:t>Z.č</a:t>
            </a:r>
            <a:r>
              <a:rPr lang="cs-CZ" sz="2400" dirty="0"/>
              <a:t>. 76/2002 Sb., o integrované prevenci, </a:t>
            </a:r>
          </a:p>
          <a:p>
            <a:r>
              <a:rPr lang="cs-CZ" sz="2400" dirty="0" err="1"/>
              <a:t>Z.č</a:t>
            </a:r>
            <a:r>
              <a:rPr lang="cs-CZ" sz="2400" dirty="0"/>
              <a:t>. 167/2008 Sb., o předcházení ekologické újmě a o její nápravě,</a:t>
            </a:r>
          </a:p>
          <a:p>
            <a:r>
              <a:rPr lang="cs-CZ" sz="2400" dirty="0" err="1"/>
              <a:t>Z.č</a:t>
            </a:r>
            <a:r>
              <a:rPr lang="cs-CZ" sz="2400" dirty="0"/>
              <a:t>. 258/2000 Sb., o veřejném zdraví </a:t>
            </a:r>
            <a:r>
              <a:rPr lang="cs-CZ" sz="1800" dirty="0"/>
              <a:t>(+ </a:t>
            </a:r>
            <a:r>
              <a:rPr lang="cs-CZ" sz="1800" dirty="0" err="1"/>
              <a:t>nař</a:t>
            </a:r>
            <a:r>
              <a:rPr lang="cs-CZ" sz="1800" dirty="0"/>
              <a:t>. vlády č. 272/2011 Sb., o ochraně zdraví před nepříznivými účinky hluku a vibrací)</a:t>
            </a:r>
            <a:r>
              <a:rPr lang="cs-CZ" sz="2400" dirty="0"/>
              <a:t>,</a:t>
            </a:r>
          </a:p>
          <a:p>
            <a:r>
              <a:rPr lang="cs-CZ" sz="2400" dirty="0" err="1"/>
              <a:t>Z.č</a:t>
            </a:r>
            <a:r>
              <a:rPr lang="cs-CZ" sz="2400" dirty="0"/>
              <a:t>. 123/1998 Sb., o právu na informace o ŽP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4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548265-7886-4448-A01E-B2CD8D62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právní úpravy – národní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CDBA976-27D1-4E17-A97B-6CDBC08CC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3200" dirty="0"/>
              <a:t>Složkové předpisy:</a:t>
            </a:r>
          </a:p>
          <a:p>
            <a:pPr marL="72000" indent="0">
              <a:buNone/>
            </a:pPr>
            <a:endParaRPr lang="cs-CZ" sz="3200" dirty="0"/>
          </a:p>
          <a:p>
            <a:r>
              <a:rPr lang="cs-CZ" dirty="0" err="1"/>
              <a:t>Z.č</a:t>
            </a:r>
            <a:r>
              <a:rPr lang="cs-CZ" dirty="0"/>
              <a:t>. 254/2001 Sb., o vodách (vodní zákon), </a:t>
            </a:r>
          </a:p>
          <a:p>
            <a:r>
              <a:rPr lang="cs-CZ" dirty="0" err="1"/>
              <a:t>Z.č</a:t>
            </a:r>
            <a:r>
              <a:rPr lang="cs-CZ" dirty="0"/>
              <a:t>. 201/2012 Sb., o ochraně ovzduší, </a:t>
            </a:r>
          </a:p>
          <a:p>
            <a:r>
              <a:rPr lang="cs-CZ" dirty="0" err="1"/>
              <a:t>Z.č</a:t>
            </a:r>
            <a:r>
              <a:rPr lang="cs-CZ" dirty="0"/>
              <a:t>. 334/1992 Sb., o ochraně zemědělského půdního fondu,</a:t>
            </a:r>
          </a:p>
          <a:p>
            <a:r>
              <a:rPr lang="cs-CZ" dirty="0" err="1"/>
              <a:t>Z.č</a:t>
            </a:r>
            <a:r>
              <a:rPr lang="cs-CZ" dirty="0"/>
              <a:t>. 20/1987 Sb., o státní památkové péči .</a:t>
            </a:r>
          </a:p>
          <a:p>
            <a:r>
              <a:rPr lang="cs-CZ" dirty="0" err="1"/>
              <a:t>Z.č</a:t>
            </a:r>
            <a:r>
              <a:rPr lang="cs-CZ" dirty="0"/>
              <a:t>. 289/1995 Sb., o lesích (lesní zákon), </a:t>
            </a:r>
          </a:p>
          <a:p>
            <a:r>
              <a:rPr lang="cs-CZ" dirty="0" err="1"/>
              <a:t>Z.č</a:t>
            </a:r>
            <a:r>
              <a:rPr lang="cs-CZ" dirty="0"/>
              <a:t>. 114/1992 Sb., o ochraně přírody a krajiny.</a:t>
            </a:r>
          </a:p>
        </p:txBody>
      </p:sp>
    </p:spTree>
    <p:extLst>
      <p:ext uri="{BB962C8B-B14F-4D97-AF65-F5344CB8AC3E}">
        <p14:creationId xmlns:p14="http://schemas.microsoft.com/office/powerpoint/2010/main" val="32149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548265-7886-4448-A01E-B2CD8D62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právní úpravy – národní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CDBA976-27D1-4E17-A97B-6CDBC08CC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99468"/>
          </a:xfrm>
        </p:spPr>
        <p:txBody>
          <a:bodyPr/>
          <a:lstStyle/>
          <a:p>
            <a:pPr marL="72000" indent="0">
              <a:buNone/>
            </a:pPr>
            <a:r>
              <a:rPr lang="cs-CZ" sz="3200" dirty="0"/>
              <a:t>Aktivity nebezpečné pro ŽP :</a:t>
            </a:r>
          </a:p>
          <a:p>
            <a:pPr marL="72000" indent="0">
              <a:buNone/>
            </a:pPr>
            <a:endParaRPr lang="cs-CZ" sz="3200" dirty="0"/>
          </a:p>
          <a:p>
            <a:r>
              <a:rPr lang="cs-CZ" dirty="0" err="1"/>
              <a:t>Z.č</a:t>
            </a:r>
            <a:r>
              <a:rPr lang="cs-CZ" dirty="0"/>
              <a:t>. 541/2020 Sb., o odpadech,</a:t>
            </a:r>
          </a:p>
          <a:p>
            <a:r>
              <a:rPr lang="cs-CZ" dirty="0" err="1"/>
              <a:t>Z.č</a:t>
            </a:r>
            <a:r>
              <a:rPr lang="cs-CZ" dirty="0"/>
              <a:t>. 541/2020 Sb., o výrobcích s ukončenou životností,</a:t>
            </a:r>
          </a:p>
          <a:p>
            <a:r>
              <a:rPr lang="cs-CZ" dirty="0" err="1"/>
              <a:t>Z.č</a:t>
            </a:r>
            <a:r>
              <a:rPr lang="cs-CZ" dirty="0"/>
              <a:t>. 477/2001 Sb., o obalech, </a:t>
            </a:r>
          </a:p>
          <a:p>
            <a:r>
              <a:rPr lang="cs-CZ" dirty="0" err="1"/>
              <a:t>Z.č</a:t>
            </a:r>
            <a:r>
              <a:rPr lang="cs-CZ" dirty="0"/>
              <a:t>. 350/2011 Sb., chemický zákon, </a:t>
            </a:r>
          </a:p>
          <a:p>
            <a:r>
              <a:rPr lang="cs-CZ" dirty="0" err="1"/>
              <a:t>Z.č</a:t>
            </a:r>
            <a:r>
              <a:rPr lang="cs-CZ" dirty="0"/>
              <a:t>. 263/2016 Sb., o mírovém využívání jaderné energie (atomový zákon), </a:t>
            </a:r>
          </a:p>
          <a:p>
            <a:r>
              <a:rPr lang="cs-CZ" dirty="0" err="1"/>
              <a:t>Z.č</a:t>
            </a:r>
            <a:r>
              <a:rPr lang="cs-CZ" dirty="0"/>
              <a:t>. 59/2006 Sb., o prevenci závažných havárií,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6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E85FC5-4B21-43D4-A9D1-7637F6F0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právní úpravy – národní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578021-2F76-48D7-A084-1B844204B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Organizační předpisy: </a:t>
            </a:r>
          </a:p>
          <a:p>
            <a:r>
              <a:rPr lang="cs-CZ" sz="2400" dirty="0" err="1"/>
              <a:t>Z.č</a:t>
            </a:r>
            <a:r>
              <a:rPr lang="cs-CZ" sz="2400" dirty="0"/>
              <a:t>. 282/1991 Sb., o České inspekci životního prostředí a její působnosti v ochraně lesa</a:t>
            </a:r>
          </a:p>
          <a:p>
            <a:r>
              <a:rPr lang="cs-CZ" sz="2400" dirty="0" err="1"/>
              <a:t>Z.č</a:t>
            </a:r>
            <a:r>
              <a:rPr lang="cs-CZ" sz="2400" dirty="0"/>
              <a:t>. 388/1991 Sb., Státním fondu životního prostředí České republiky</a:t>
            </a:r>
          </a:p>
          <a:p>
            <a:r>
              <a:rPr lang="cs-CZ" sz="2400" dirty="0" err="1"/>
              <a:t>Z.č</a:t>
            </a:r>
            <a:r>
              <a:rPr lang="cs-CZ" sz="2400" dirty="0"/>
              <a:t>. 128/2000 Sb., o obcích (obecní zřízení)</a:t>
            </a:r>
          </a:p>
          <a:p>
            <a:r>
              <a:rPr lang="cs-CZ" sz="2400" dirty="0" err="1"/>
              <a:t>Z.č</a:t>
            </a:r>
            <a:r>
              <a:rPr lang="cs-CZ" sz="2400" dirty="0"/>
              <a:t>. 129/2000 Sb., o krajích (krajské zřízení)</a:t>
            </a:r>
          </a:p>
          <a:p>
            <a:r>
              <a:rPr lang="cs-CZ" sz="2400" dirty="0" err="1"/>
              <a:t>Z.č</a:t>
            </a:r>
            <a:r>
              <a:rPr lang="cs-CZ" sz="2400" dirty="0"/>
              <a:t>. 2/1969 Sb., o zřízení ministerstev a jiných ústředních orgánů státní správy České socialistické republiky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2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informace a kde je hledat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>
                <a:hlinkClick r:id="rId3"/>
              </a:rPr>
              <a:t>https://discovery.muni.cz/</a:t>
            </a:r>
            <a:endParaRPr lang="cs-CZ" b="1" u="sng" dirty="0"/>
          </a:p>
          <a:p>
            <a:r>
              <a:rPr lang="cs-CZ" dirty="0">
                <a:hlinkClick r:id="rId4"/>
              </a:rPr>
              <a:t>Seznam EIZ</a:t>
            </a:r>
            <a:endParaRPr lang="cs-CZ" dirty="0"/>
          </a:p>
          <a:p>
            <a:r>
              <a:rPr lang="cs-CZ" dirty="0">
                <a:hlinkClick r:id="rId5"/>
              </a:rPr>
              <a:t>Univerzitní </a:t>
            </a:r>
            <a:r>
              <a:rPr lang="cs-CZ" dirty="0" err="1">
                <a:hlinkClick r:id="rId5"/>
              </a:rPr>
              <a:t>repozitář</a:t>
            </a:r>
            <a:r>
              <a:rPr lang="cs-CZ" dirty="0">
                <a:hlinkClick r:id="rId5"/>
              </a:rPr>
              <a:t> (muni.cz)</a:t>
            </a:r>
            <a:endParaRPr lang="cs-CZ" dirty="0"/>
          </a:p>
        </p:txBody>
      </p:sp>
      <p:pic>
        <p:nvPicPr>
          <p:cNvPr id="2050" name="Picture 2" descr="C:\Users\Vodicka\Downloads\NMag PZP\the intern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70" y="733425"/>
            <a:ext cx="247327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21146"/>
            <a:ext cx="2613004" cy="26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Nakladatelství C.H. Beck | eshop C. H. B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9" y="3290888"/>
            <a:ext cx="2847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333657"/>
            <a:ext cx="3343275" cy="243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Users\Vodicka\Downloads\NMag PZP\ViewImage.jf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41" y="3936446"/>
            <a:ext cx="1855581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ředplatné časopisu Právní rozhledy - SEND.C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70" y="3680858"/>
            <a:ext cx="236474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journals.muni.cz/public/journals/60/cover_issue_1596_cs_CZ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59" y="1685926"/>
            <a:ext cx="1524881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F0F29C-C118-4753-8C16-BF84B2D8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právní úpravy – národní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DB166B7-F2CC-4963-9512-77E2F32D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98859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Související právní úprava:</a:t>
            </a:r>
          </a:p>
          <a:p>
            <a:r>
              <a:rPr lang="cs-CZ" sz="2400" dirty="0"/>
              <a:t>Správní (+ přestupky)</a:t>
            </a:r>
          </a:p>
          <a:p>
            <a:r>
              <a:rPr lang="cs-CZ" sz="2400" dirty="0"/>
              <a:t>Finanční</a:t>
            </a:r>
          </a:p>
          <a:p>
            <a:r>
              <a:rPr lang="cs-CZ" sz="2400" dirty="0"/>
              <a:t>Ústavní</a:t>
            </a:r>
          </a:p>
          <a:p>
            <a:r>
              <a:rPr lang="cs-CZ" sz="2400" dirty="0"/>
              <a:t>Trestní</a:t>
            </a:r>
          </a:p>
          <a:p>
            <a:r>
              <a:rPr lang="cs-CZ" sz="2400" dirty="0"/>
              <a:t>Občanské</a:t>
            </a:r>
          </a:p>
          <a:p>
            <a:r>
              <a:rPr lang="cs-CZ" sz="2400" dirty="0"/>
              <a:t>Pozemkové</a:t>
            </a:r>
          </a:p>
          <a:p>
            <a:r>
              <a:rPr lang="cs-CZ" sz="2400" dirty="0"/>
              <a:t>Pracovní</a:t>
            </a:r>
          </a:p>
          <a:p>
            <a:r>
              <a:rPr lang="cs-CZ" sz="2400" dirty="0"/>
              <a:t>Mezinárodní</a:t>
            </a:r>
          </a:p>
          <a:p>
            <a:r>
              <a:rPr lang="cs-CZ" sz="2400" dirty="0"/>
              <a:t>Právo EU</a:t>
            </a:r>
          </a:p>
        </p:txBody>
      </p:sp>
      <p:pic>
        <p:nvPicPr>
          <p:cNvPr id="4098" name="Picture 2" descr="C:\Users\Vodicka\Downloads\cat meme_tr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81" y="1733550"/>
            <a:ext cx="371452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Ústava (ústavní </a:t>
            </a:r>
            <a:r>
              <a:rPr lang="cs-CZ" dirty="0" err="1" smtClean="0"/>
              <a:t>z.č</a:t>
            </a:r>
            <a:r>
              <a:rPr lang="cs-CZ" dirty="0" smtClean="0"/>
              <a:t>. 1/1993 Sb.)</a:t>
            </a:r>
          </a:p>
          <a:p>
            <a:pPr lvl="1"/>
            <a:r>
              <a:rPr lang="cs-CZ" dirty="0" smtClean="0"/>
              <a:t>Preambule, </a:t>
            </a:r>
            <a:r>
              <a:rPr lang="cs-CZ" u="sng" dirty="0" smtClean="0"/>
              <a:t>čl. 7</a:t>
            </a:r>
            <a:r>
              <a:rPr lang="cs-CZ" dirty="0" smtClean="0"/>
              <a:t>, čl. 10, čl. 10a</a:t>
            </a:r>
            <a:endParaRPr lang="cs-CZ" u="sng" dirty="0" smtClean="0"/>
          </a:p>
          <a:p>
            <a:endParaRPr lang="cs-CZ" dirty="0" smtClean="0"/>
          </a:p>
          <a:p>
            <a:r>
              <a:rPr lang="cs-CZ" dirty="0" smtClean="0"/>
              <a:t>Listina (</a:t>
            </a:r>
            <a:r>
              <a:rPr lang="cs-CZ" dirty="0" err="1" smtClean="0"/>
              <a:t>z.č</a:t>
            </a:r>
            <a:r>
              <a:rPr lang="cs-CZ" dirty="0" smtClean="0"/>
              <a:t>. 2/1993 Sb.)</a:t>
            </a:r>
          </a:p>
          <a:p>
            <a:pPr lvl="1"/>
            <a:r>
              <a:rPr lang="cs-CZ" dirty="0" smtClean="0"/>
              <a:t>Čl. 11, </a:t>
            </a:r>
            <a:r>
              <a:rPr lang="cs-CZ" u="sng" dirty="0" smtClean="0"/>
              <a:t>čl. 35 </a:t>
            </a:r>
            <a:r>
              <a:rPr lang="cs-CZ" dirty="0" smtClean="0"/>
              <a:t>a čl. 41</a:t>
            </a:r>
          </a:p>
          <a:p>
            <a:pPr lvl="1"/>
            <a:r>
              <a:rPr lang="cs-CZ" dirty="0" smtClean="0"/>
              <a:t>Související čl. 6 a čl. 31</a:t>
            </a:r>
          </a:p>
          <a:p>
            <a:endParaRPr lang="cs-CZ" dirty="0"/>
          </a:p>
          <a:p>
            <a:r>
              <a:rPr lang="cs-CZ" dirty="0" smtClean="0"/>
              <a:t>Ústavní </a:t>
            </a:r>
            <a:r>
              <a:rPr lang="cs-CZ" dirty="0" err="1" smtClean="0"/>
              <a:t>z.č</a:t>
            </a:r>
            <a:r>
              <a:rPr lang="cs-CZ" dirty="0" smtClean="0"/>
              <a:t>. 110/1993 Sb., o bezpečnosti ČR</a:t>
            </a:r>
          </a:p>
          <a:p>
            <a:pPr lvl="1"/>
            <a:r>
              <a:rPr lang="cs-CZ" dirty="0" smtClean="0"/>
              <a:t>+ </a:t>
            </a:r>
            <a:r>
              <a:rPr lang="cs-CZ" dirty="0" err="1" smtClean="0"/>
              <a:t>z.č</a:t>
            </a:r>
            <a:r>
              <a:rPr lang="cs-CZ" dirty="0" smtClean="0"/>
              <a:t>. 240/2000 Sb., krizový zákon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7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</a:t>
            </a:r>
            <a:r>
              <a:rPr lang="cs-CZ" dirty="0" smtClean="0"/>
              <a:t>základy - Ústava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794523"/>
          </a:xfrm>
        </p:spPr>
        <p:txBody>
          <a:bodyPr/>
          <a:lstStyle/>
          <a:p>
            <a:r>
              <a:rPr lang="cs-CZ" sz="2400" dirty="0" smtClean="0"/>
              <a:t>Preambule: „…odhodláni </a:t>
            </a:r>
            <a:r>
              <a:rPr lang="cs-CZ" sz="2400" dirty="0"/>
              <a:t>společně střežit a rozvíjet zděděné </a:t>
            </a:r>
            <a:r>
              <a:rPr lang="cs-CZ" sz="2400" i="1" u="sng" dirty="0"/>
              <a:t>přírodní a kulturní</a:t>
            </a:r>
            <a:r>
              <a:rPr lang="cs-CZ" sz="2400" dirty="0"/>
              <a:t>, hmotné a duchovní </a:t>
            </a:r>
            <a:r>
              <a:rPr lang="cs-CZ" sz="2400" i="1" dirty="0" smtClean="0"/>
              <a:t>bohatství</a:t>
            </a:r>
            <a:r>
              <a:rPr lang="cs-CZ" sz="2400" dirty="0" smtClean="0"/>
              <a:t>…“</a:t>
            </a:r>
          </a:p>
          <a:p>
            <a:endParaRPr lang="cs-CZ" sz="2400" dirty="0" smtClean="0"/>
          </a:p>
          <a:p>
            <a:r>
              <a:rPr lang="cs-CZ" sz="2400" dirty="0" smtClean="0"/>
              <a:t>Čl</a:t>
            </a:r>
            <a:r>
              <a:rPr lang="cs-CZ" sz="2400" dirty="0"/>
              <a:t>. 7: „</a:t>
            </a:r>
            <a:r>
              <a:rPr lang="cs-CZ" sz="2400" i="1" dirty="0"/>
              <a:t>Stát dbá o šetrné využívání přírodních zdrojů a ochranu přírodního bohatství</a:t>
            </a:r>
            <a:r>
              <a:rPr lang="cs-CZ" sz="2400" dirty="0" smtClean="0"/>
              <a:t>.“</a:t>
            </a:r>
          </a:p>
          <a:p>
            <a:endParaRPr lang="cs-CZ" sz="2400" dirty="0"/>
          </a:p>
          <a:p>
            <a:r>
              <a:rPr lang="cs-CZ" sz="2400" dirty="0" smtClean="0"/>
              <a:t>Proklamace či závazek státu?</a:t>
            </a:r>
          </a:p>
          <a:p>
            <a:r>
              <a:rPr lang="cs-CZ" sz="2400" dirty="0" smtClean="0"/>
              <a:t>ÚS považuje </a:t>
            </a:r>
            <a:r>
              <a:rPr lang="cs-CZ" sz="2400" i="1" dirty="0" smtClean="0"/>
              <a:t>„…ochranu </a:t>
            </a:r>
            <a:r>
              <a:rPr lang="cs-CZ" sz="2400" i="1" dirty="0"/>
              <a:t>životního prostředí považuje za legitimní, ústavně konformní cíl (veřejný </a:t>
            </a:r>
            <a:r>
              <a:rPr lang="cs-CZ" sz="2400" i="1" dirty="0" smtClean="0"/>
              <a:t>zájem).“ </a:t>
            </a:r>
            <a:r>
              <a:rPr lang="cs-CZ" sz="2400" dirty="0" smtClean="0"/>
              <a:t>(</a:t>
            </a:r>
            <a:r>
              <a:rPr lang="cs-CZ" sz="2400" dirty="0" err="1" smtClean="0"/>
              <a:t>Pl</a:t>
            </a:r>
            <a:r>
              <a:rPr lang="cs-CZ" sz="2400" dirty="0"/>
              <a:t>. ÚS </a:t>
            </a:r>
            <a:r>
              <a:rPr lang="cs-CZ" sz="2400" dirty="0" smtClean="0"/>
              <a:t>8/08) </a:t>
            </a:r>
          </a:p>
          <a:p>
            <a:r>
              <a:rPr lang="cs-CZ" sz="2400" dirty="0"/>
              <a:t>Zákaz regrese – snižování ochrany pod základní poslání (</a:t>
            </a:r>
            <a:r>
              <a:rPr lang="cs-CZ" sz="2400" dirty="0" err="1"/>
              <a:t>Pl</a:t>
            </a:r>
            <a:r>
              <a:rPr lang="cs-CZ" sz="2400" dirty="0"/>
              <a:t>. ÚS 30/15)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</a:t>
            </a:r>
            <a:r>
              <a:rPr lang="cs-CZ" dirty="0" smtClean="0"/>
              <a:t>. ÚS 39/18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99" y="1692001"/>
            <a:ext cx="11062425" cy="4546873"/>
          </a:xfrm>
        </p:spPr>
        <p:txBody>
          <a:bodyPr/>
          <a:lstStyle/>
          <a:p>
            <a:pPr marL="72000" indent="0">
              <a:buNone/>
            </a:pPr>
            <a:r>
              <a:rPr lang="cs-CZ" sz="1800" dirty="0" smtClean="0"/>
              <a:t>U </a:t>
            </a:r>
            <a:r>
              <a:rPr lang="cs-CZ" sz="1800" dirty="0"/>
              <a:t>každé skupiny se v různé míře projevuje určitá kombinace sociálních, hospodářských a environmentálních souvislostí, ale všechny tři spojují otázky zvyšování adaptability hospodářství České republiky a jeho připravenosti na dopady klimatických změn. </a:t>
            </a:r>
            <a:r>
              <a:rPr lang="cs-CZ" sz="1800" u="sng" dirty="0"/>
              <a:t>Ústavní soud si je vědom toho, že ne všechny příčiny (či korelace) a účinky klimatických změn jsou vědecky popsány, spolehlivě ověřeny či kvantifikovány, nicméně tyto podmínky podle jeho názoru nemusí být pro úsudek o naléhavé společenské potřebě přípravy preventivních,</a:t>
            </a:r>
            <a:r>
              <a:rPr lang="cs-CZ" sz="1800" dirty="0"/>
              <a:t> popř. následky zmírňujících opatření v těchto klíčových oblastech </a:t>
            </a:r>
            <a:r>
              <a:rPr lang="cs-CZ" sz="1800" u="sng" dirty="0"/>
              <a:t>prokazatelně splněny </a:t>
            </a:r>
            <a:r>
              <a:rPr lang="cs-CZ" sz="1800" dirty="0"/>
              <a:t>– u rizik, které (byť i s relativně nízkou mírou pravděpodobnosti) mohou mít při jejich naplnění za následek vážné dopady do sociálních, hospodářských či environmentálních poměrů státu, není nutné pro rozumný úsudek o naléhavé potřebě vylepšení podmínek pro přípravu odpovídajících opatření trvat na nezpochybnitelném prokázání rizik.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0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</a:t>
            </a:r>
            <a:r>
              <a:rPr lang="cs-CZ" dirty="0" smtClean="0"/>
              <a:t>– Listina – čl. 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(3)</a:t>
            </a:r>
            <a:r>
              <a:rPr lang="cs-CZ" dirty="0"/>
              <a:t> Vlastnictví zavazuje. Nesmí být zneužito na újmu práv druhých anebo v rozporu se zákonem chráněnými obecnými zájmy. </a:t>
            </a:r>
            <a:r>
              <a:rPr lang="cs-CZ" u="sng" dirty="0"/>
              <a:t>Jeho výkon nesmí poškozovat lidské zdraví, přírodu a životní prostředí nad míru stanovenou zákonem.</a:t>
            </a:r>
          </a:p>
          <a:p>
            <a:endParaRPr lang="cs-CZ" b="1" dirty="0" smtClean="0"/>
          </a:p>
          <a:p>
            <a:pPr marL="72000" indent="0">
              <a:buNone/>
            </a:pPr>
            <a:r>
              <a:rPr lang="cs-CZ" b="1" dirty="0" smtClean="0"/>
              <a:t>(</a:t>
            </a:r>
            <a:r>
              <a:rPr lang="cs-CZ" b="1" dirty="0"/>
              <a:t>4)</a:t>
            </a:r>
            <a:r>
              <a:rPr lang="cs-CZ" dirty="0"/>
              <a:t> </a:t>
            </a:r>
            <a:r>
              <a:rPr lang="cs-CZ" u="sng" dirty="0"/>
              <a:t>Vyvlastnění</a:t>
            </a:r>
            <a:r>
              <a:rPr lang="cs-CZ" dirty="0"/>
              <a:t> nebo nucené omezení vlastnického práva je možné ve </a:t>
            </a:r>
            <a:r>
              <a:rPr lang="cs-CZ" u="sng" dirty="0"/>
              <a:t>veřejném zájmu</a:t>
            </a:r>
            <a:r>
              <a:rPr lang="cs-CZ" dirty="0"/>
              <a:t>, a to na základě zákona a za náhradu.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9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Listina – čl. </a:t>
            </a:r>
            <a:r>
              <a:rPr lang="cs-CZ" dirty="0" smtClean="0"/>
              <a:t>35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(1)</a:t>
            </a:r>
            <a:r>
              <a:rPr lang="cs-CZ" dirty="0"/>
              <a:t> </a:t>
            </a:r>
            <a:r>
              <a:rPr lang="cs-CZ" i="1" u="sng" dirty="0"/>
              <a:t>Každý</a:t>
            </a:r>
            <a:r>
              <a:rPr lang="cs-CZ" dirty="0"/>
              <a:t> má právo na příznivé životní prostředí.</a:t>
            </a:r>
          </a:p>
          <a:p>
            <a:pPr marL="72000" indent="0">
              <a:buNone/>
            </a:pPr>
            <a:endParaRPr lang="cs-CZ" b="1" dirty="0" smtClean="0"/>
          </a:p>
          <a:p>
            <a:pPr marL="72000" indent="0">
              <a:buNone/>
            </a:pPr>
            <a:r>
              <a:rPr lang="cs-CZ" b="1" dirty="0" smtClean="0"/>
              <a:t>(</a:t>
            </a:r>
            <a:r>
              <a:rPr lang="cs-CZ" b="1" dirty="0"/>
              <a:t>2)</a:t>
            </a:r>
            <a:r>
              <a:rPr lang="cs-CZ" dirty="0"/>
              <a:t> </a:t>
            </a:r>
            <a:r>
              <a:rPr lang="cs-CZ" i="1" u="sng" dirty="0"/>
              <a:t>Každý</a:t>
            </a:r>
            <a:r>
              <a:rPr lang="cs-CZ" dirty="0"/>
              <a:t> má právo na včasné a úplné informace o stavu životního prostředí a přírodních zdrojů.</a:t>
            </a:r>
          </a:p>
          <a:p>
            <a:pPr marL="72000" indent="0">
              <a:buNone/>
            </a:pPr>
            <a:endParaRPr lang="cs-CZ" b="1" dirty="0" smtClean="0"/>
          </a:p>
          <a:p>
            <a:pPr marL="72000" indent="0">
              <a:buNone/>
            </a:pPr>
            <a:r>
              <a:rPr lang="cs-CZ" b="1" dirty="0" smtClean="0"/>
              <a:t>(</a:t>
            </a:r>
            <a:r>
              <a:rPr lang="cs-CZ" b="1" dirty="0"/>
              <a:t>3)</a:t>
            </a:r>
            <a:r>
              <a:rPr lang="cs-CZ" dirty="0"/>
              <a:t> Při </a:t>
            </a:r>
            <a:r>
              <a:rPr lang="cs-CZ" i="1" u="sng" dirty="0"/>
              <a:t>výkonu svých práv </a:t>
            </a:r>
            <a:r>
              <a:rPr lang="cs-CZ" dirty="0"/>
              <a:t>nikdo nesmí </a:t>
            </a:r>
            <a:r>
              <a:rPr lang="cs-CZ" i="1" u="sng" dirty="0"/>
              <a:t>ohrožovat ani poškozovat </a:t>
            </a:r>
            <a:r>
              <a:rPr lang="cs-CZ" dirty="0"/>
              <a:t>životní prostředí, přírodní zdroje, druhové bohatství přírody a kulturní památky </a:t>
            </a:r>
            <a:r>
              <a:rPr lang="cs-CZ" i="1" u="sng" dirty="0"/>
              <a:t>nad míru stanovenou zákonem</a:t>
            </a:r>
            <a:r>
              <a:rPr lang="cs-CZ" dirty="0" smtClean="0"/>
              <a:t>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5476873" y="3076575"/>
            <a:ext cx="6419851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z.č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 123/1998 Sb.,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1800" dirty="0">
                <a:solidFill>
                  <a:schemeClr val="bg1"/>
                </a:solidFill>
                <a:latin typeface="+mn-lt"/>
              </a:rPr>
              <a:t>o právu na informace o životním prostředí</a:t>
            </a:r>
            <a:endParaRPr lang="cs-CZ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85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Listina – čl</a:t>
            </a:r>
            <a:r>
              <a:rPr lang="cs-CZ" dirty="0" smtClean="0"/>
              <a:t>. 41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 smtClean="0"/>
              <a:t>(</a:t>
            </a:r>
            <a:r>
              <a:rPr lang="cs-CZ" b="1" dirty="0"/>
              <a:t>1)</a:t>
            </a:r>
            <a:r>
              <a:rPr lang="cs-CZ" dirty="0"/>
              <a:t> </a:t>
            </a:r>
            <a:r>
              <a:rPr lang="cs-CZ" dirty="0" smtClean="0"/>
              <a:t>Práv </a:t>
            </a:r>
            <a:r>
              <a:rPr lang="cs-CZ" dirty="0"/>
              <a:t>uvedených v čl. 26, čl. 27 odst. 4, čl. 28 až 31, čl. 32 odst. 1 a 3, čl. 33 </a:t>
            </a:r>
            <a:r>
              <a:rPr lang="cs-CZ" i="1" u="sng" dirty="0"/>
              <a:t>a 35 Listiny </a:t>
            </a:r>
            <a:r>
              <a:rPr lang="cs-CZ" dirty="0"/>
              <a:t>je možno se </a:t>
            </a:r>
            <a:r>
              <a:rPr lang="cs-CZ" i="1" u="sng" dirty="0"/>
              <a:t>domáhat pouze v mezích zákonů, které tato ustanovení </a:t>
            </a:r>
            <a:r>
              <a:rPr lang="cs-CZ" i="1" u="sng" dirty="0" smtClean="0"/>
              <a:t>provádějí</a:t>
            </a:r>
            <a:r>
              <a:rPr lang="cs-CZ" dirty="0" smtClean="0"/>
              <a:t>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7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základy – </a:t>
            </a:r>
            <a:r>
              <a:rPr lang="cs-CZ" dirty="0" smtClean="0"/>
              <a:t>Listina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Antropocentrické pojetí</a:t>
            </a:r>
          </a:p>
          <a:p>
            <a:pPr lvl="1"/>
            <a:r>
              <a:rPr lang="cs-CZ" dirty="0" smtClean="0"/>
              <a:t>ALE I. ÚS 59/14 – spolky (judikaturní vývoj)</a:t>
            </a:r>
          </a:p>
          <a:p>
            <a:endParaRPr lang="cs-CZ" dirty="0" smtClean="0"/>
          </a:p>
          <a:p>
            <a:r>
              <a:rPr lang="cs-CZ" dirty="0" smtClean="0"/>
              <a:t>Čl. 35 x veřejný zájem na ochraně ŽP</a:t>
            </a:r>
          </a:p>
          <a:p>
            <a:r>
              <a:rPr lang="cs-CZ" dirty="0" smtClean="0"/>
              <a:t>Čl. 41 odkazuje na obsah zákonů (např. limity a standardy obsažené ve složkových zákonech)</a:t>
            </a:r>
          </a:p>
          <a:p>
            <a:r>
              <a:rPr lang="cs-CZ" dirty="0" smtClean="0"/>
              <a:t>Souvislost s Úmluvou </a:t>
            </a:r>
            <a:r>
              <a:rPr lang="cs-CZ" dirty="0"/>
              <a:t>o ochraně lidských práv a základních </a:t>
            </a:r>
            <a:r>
              <a:rPr lang="cs-CZ" dirty="0" smtClean="0"/>
              <a:t>svobod (čl. 2 a 8)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5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6C33D026-1990-40AC-9833-258F3558B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94" y="1790700"/>
            <a:ext cx="5715000" cy="3943350"/>
          </a:xfrm>
        </p:spPr>
      </p:pic>
    </p:spTree>
    <p:extLst>
      <p:ext uri="{BB962C8B-B14F-4D97-AF65-F5344CB8AC3E}">
        <p14:creationId xmlns:p14="http://schemas.microsoft.com/office/powerpoint/2010/main" val="35787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sz="3200" dirty="0"/>
          </a:p>
          <a:p>
            <a:pPr marL="72000" indent="0" algn="ctr">
              <a:buNone/>
            </a:pPr>
            <a:endParaRPr lang="cs-CZ" sz="3200" dirty="0"/>
          </a:p>
          <a:p>
            <a:pPr marL="72000" indent="0" algn="ctr">
              <a:buNone/>
            </a:pPr>
            <a:r>
              <a:rPr lang="cs-CZ" sz="3200" dirty="0"/>
              <a:t>Děkuji za pozornost!</a:t>
            </a:r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sz="2000" dirty="0"/>
              <a:t>Jiri.Vodicka@law.muni.cz</a:t>
            </a:r>
          </a:p>
        </p:txBody>
      </p:sp>
    </p:spTree>
    <p:extLst>
      <p:ext uri="{BB962C8B-B14F-4D97-AF65-F5344CB8AC3E}">
        <p14:creationId xmlns:p14="http://schemas.microsoft.com/office/powerpoint/2010/main" val="30902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informace a kde je hledat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65319"/>
            <a:ext cx="2315369" cy="326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86049"/>
            <a:ext cx="2300684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679887"/>
            <a:ext cx="2305050" cy="32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 bwMode="auto">
          <a:xfrm>
            <a:off x="1495425" y="1733550"/>
            <a:ext cx="638175" cy="7905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896350" y="3617563"/>
            <a:ext cx="2914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Spousta knih v režimu Open-Access!</a:t>
            </a:r>
          </a:p>
        </p:txBody>
      </p:sp>
    </p:spTree>
    <p:extLst>
      <p:ext uri="{BB962C8B-B14F-4D97-AF65-F5344CB8AC3E}">
        <p14:creationId xmlns:p14="http://schemas.microsoft.com/office/powerpoint/2010/main" val="22068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JANČÁŘOVÁ, Ilona. </a:t>
            </a:r>
            <a:r>
              <a:rPr lang="cs-CZ" i="1" dirty="0"/>
              <a:t>Právo životního prostředí pro bakaláře</a:t>
            </a:r>
            <a:r>
              <a:rPr lang="cs-CZ" dirty="0"/>
              <a:t>. 2., přepracované a doplněné vydání. Brno: Masarykova univerzita, 2019. Učebnice Právnické fakulty MU. ISBN 978-80-210-9493-2.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VOMÁČKA, Vojtěch. </a:t>
            </a:r>
            <a:r>
              <a:rPr lang="cs-CZ" i="1" dirty="0"/>
              <a:t>Právo životního prostředí pro veřejnou správu - navazující magisterské studium. </a:t>
            </a:r>
            <a:r>
              <a:rPr lang="cs-CZ" dirty="0"/>
              <a:t>Brno: Masarykova univerzita, 2021.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2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370187B-E7FA-4D4C-AD3F-6C7C0C39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ŽP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97A08A2-0C22-42E4-BA7D-6B002B8E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29894"/>
          </a:xfrm>
        </p:spPr>
        <p:txBody>
          <a:bodyPr/>
          <a:lstStyle/>
          <a:p>
            <a:r>
              <a:rPr lang="cs-CZ" dirty="0"/>
              <a:t>Zpráva o stavu ŽP (MŽP)     +       Státní politika ŽP (MŽP)</a:t>
            </a:r>
          </a:p>
          <a:p>
            <a:pPr lvl="1"/>
            <a:r>
              <a:rPr lang="cs-CZ" dirty="0"/>
              <a:t>Velké téma změna klimatu</a:t>
            </a:r>
          </a:p>
          <a:p>
            <a:pPr lvl="1"/>
            <a:r>
              <a:rPr lang="cs-CZ" dirty="0"/>
              <a:t>Problémy v ŽP</a:t>
            </a:r>
          </a:p>
          <a:p>
            <a:pPr lvl="1"/>
            <a:r>
              <a:rPr lang="cs-CZ" dirty="0" err="1"/>
              <a:t>Rotoucí</a:t>
            </a:r>
            <a:r>
              <a:rPr lang="cs-CZ" dirty="0"/>
              <a:t> výdaje na ochranu ŽP</a:t>
            </a:r>
          </a:p>
          <a:p>
            <a:pPr lvl="1"/>
            <a:r>
              <a:rPr lang="cs-CZ" dirty="0"/>
              <a:t>Stav průměrný</a:t>
            </a:r>
          </a:p>
          <a:p>
            <a:endParaRPr lang="cs-CZ" dirty="0"/>
          </a:p>
          <a:p>
            <a:r>
              <a:rPr lang="cs-CZ" dirty="0"/>
              <a:t>„Mladý“ právní obor</a:t>
            </a:r>
          </a:p>
          <a:p>
            <a:endParaRPr lang="cs-CZ" dirty="0"/>
          </a:p>
          <a:p>
            <a:r>
              <a:rPr lang="cs-CZ" dirty="0"/>
              <a:t>Podceňovaný obor</a:t>
            </a:r>
          </a:p>
          <a:p>
            <a:endParaRPr lang="cs-CZ" dirty="0"/>
          </a:p>
          <a:p>
            <a:r>
              <a:rPr lang="cs-CZ" dirty="0"/>
              <a:t>Mezinárodní přesahy</a:t>
            </a:r>
          </a:p>
          <a:p>
            <a:pPr lvl="1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FB321479-CF27-4319-9F9B-7C18E00FD614}"/>
              </a:ext>
            </a:extLst>
          </p:cNvPr>
          <p:cNvSpPr/>
          <p:nvPr/>
        </p:nvSpPr>
        <p:spPr bwMode="auto">
          <a:xfrm>
            <a:off x="6903092" y="4357722"/>
            <a:ext cx="4568908" cy="1069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800" dirty="0"/>
              <a:t>        AG </a:t>
            </a:r>
            <a:r>
              <a:rPr lang="cs-CZ" sz="2800" dirty="0" err="1"/>
              <a:t>Sharpstone</a:t>
            </a:r>
            <a:r>
              <a:rPr lang="cs-CZ" sz="2800" dirty="0"/>
              <a:t>: </a:t>
            </a:r>
          </a:p>
          <a:p>
            <a:r>
              <a:rPr lang="cs-CZ" sz="2800" i="1" dirty="0"/>
              <a:t>„</a:t>
            </a:r>
            <a:r>
              <a:rPr lang="cs-CZ" sz="2800" i="1" dirty="0" err="1"/>
              <a:t>the</a:t>
            </a:r>
            <a:r>
              <a:rPr lang="cs-CZ" sz="2800" i="1" dirty="0"/>
              <a:t> </a:t>
            </a:r>
            <a:r>
              <a:rPr lang="cs-CZ" sz="2800" i="1" dirty="0" err="1"/>
              <a:t>fish</a:t>
            </a:r>
            <a:r>
              <a:rPr lang="cs-CZ" sz="2800" i="1" dirty="0"/>
              <a:t> </a:t>
            </a:r>
            <a:r>
              <a:rPr lang="cs-CZ" sz="2800" i="1" dirty="0" err="1"/>
              <a:t>cannot</a:t>
            </a:r>
            <a:r>
              <a:rPr lang="cs-CZ" sz="2800" i="1" dirty="0"/>
              <a:t> go to </a:t>
            </a:r>
            <a:r>
              <a:rPr lang="cs-CZ" sz="2800" i="1" dirty="0" err="1"/>
              <a:t>court</a:t>
            </a:r>
            <a:r>
              <a:rPr lang="cs-CZ" sz="2800" i="1" dirty="0"/>
              <a:t>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799813B-6D3B-43AA-860F-65156926F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17" y="690183"/>
            <a:ext cx="7239000" cy="25812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FA8F469-75BE-4E88-83F9-B65B6FD58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967" y="2370504"/>
            <a:ext cx="7905750" cy="4362450"/>
          </a:xfrm>
          <a:prstGeom prst="rect">
            <a:avLst/>
          </a:prstGeom>
        </p:spPr>
      </p:pic>
      <p:pic>
        <p:nvPicPr>
          <p:cNvPr id="2050" name="Picture 2" descr="Chart: The State of the Paris Agreement | Statista">
            <a:extLst>
              <a:ext uri="{FF2B5EF4-FFF2-40B4-BE49-F238E27FC236}">
                <a16:creationId xmlns:a16="http://schemas.microsoft.com/office/drawing/2014/main" xmlns="" id="{4DD33F9D-C7FA-4265-85D9-6A2DED32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ŽP – předmět, metoda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78372"/>
          </a:xfrm>
        </p:spPr>
        <p:txBody>
          <a:bodyPr/>
          <a:lstStyle/>
          <a:p>
            <a:r>
              <a:rPr lang="cs-CZ" dirty="0"/>
              <a:t>Společenské vztahy, jejichž objektem je životní prostředí</a:t>
            </a:r>
          </a:p>
          <a:p>
            <a:endParaRPr lang="cs-CZ" dirty="0"/>
          </a:p>
          <a:p>
            <a:r>
              <a:rPr lang="cs-CZ" dirty="0"/>
              <a:t>Zákon č. 17/1992 Sb., o životním prostředí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2000" indent="0">
              <a:buNone/>
            </a:pPr>
            <a:r>
              <a:rPr lang="cs-CZ" dirty="0"/>
              <a:t>        </a:t>
            </a:r>
          </a:p>
          <a:p>
            <a:pPr marL="72000" indent="0">
              <a:buNone/>
            </a:pPr>
            <a:r>
              <a:rPr lang="cs-CZ" dirty="0"/>
              <a:t>          Veřejnoprávní metoda x  Soukromoprávní metoda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         Veřejnoprávní metoda se soukromoprávními prvky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064669"/>
            <a:ext cx="995327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xmlns="" id="{B5EF6AA0-D71A-427E-9210-300A1AD375FB}"/>
              </a:ext>
            </a:extLst>
          </p:cNvPr>
          <p:cNvSpPr/>
          <p:nvPr/>
        </p:nvSpPr>
        <p:spPr bwMode="auto">
          <a:xfrm rot="5400000">
            <a:off x="5069911" y="4507986"/>
            <a:ext cx="741375" cy="2057399"/>
          </a:xfrm>
          <a:prstGeom prst="rightBrace">
            <a:avLst>
              <a:gd name="adj1" fmla="val 63299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xmlns="" id="{C3D1D947-26F0-4847-8464-701373BD6917}"/>
              </a:ext>
            </a:extLst>
          </p:cNvPr>
          <p:cNvSpPr/>
          <p:nvPr/>
        </p:nvSpPr>
        <p:spPr bwMode="auto">
          <a:xfrm>
            <a:off x="10143466" y="4500076"/>
            <a:ext cx="2048534" cy="1185107"/>
          </a:xfrm>
          <a:prstGeom prst="wedgeEllipseCallout">
            <a:avLst>
              <a:gd name="adj1" fmla="val -63912"/>
              <a:gd name="adj2" fmla="val -8118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soukromé p.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chemeClr val="bg1"/>
                </a:solidFill>
                <a:latin typeface="+mn-lt"/>
              </a:rPr>
              <a:t>         X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veřejné p.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19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metod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226CFE3-E0F2-4BB7-980F-34DF9811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90"/>
            <a:ext cx="12153900" cy="45529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D7AF45AE-1F10-4382-83A0-6DC9F236D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" y="1152525"/>
            <a:ext cx="11001375" cy="45529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A89245A0-D1DB-4EAD-841C-618DCCF7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757237"/>
            <a:ext cx="11830050" cy="534352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B3E25BDB-A191-4DBD-8D41-1B8F974BF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766762"/>
            <a:ext cx="119824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8387A9-B4C7-42B7-9E19-C5037A99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Prolínání VP a SP – př. veřejné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A42868A-B6A5-4144-A0E8-AB69BF68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1097626" cy="46292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</a:rPr>
              <a:t>Strategické hlukové mapy, akční plány.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</a:rPr>
              <a:t>Územní plánování – kde může být zdroj hluku umístěn – akustické studie, tiché oblasti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</a:rPr>
              <a:t>Povolovací řízení – územní/stavební - konkrétní provedení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</a:rPr>
              <a:t>Povolení k provozu – podmínky provozu.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</a:rPr>
              <a:t>Hygienické hlukové limity + výjimka v §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</a:rPr>
              <a:t>Provádění kontrol v provozovně/v domácnosti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</a:rPr>
              <a:t>Obecně závazné vyhlášky obcí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</a:rPr>
              <a:t>Sousedské žaloby (a jiná soukromoprávní ochrana majetku)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mbria" panose="02040503050406030204" pitchFamily="18" charset="0"/>
              </a:rPr>
              <a:t>Ochrana osobnosti, soukromí, rodinného života</a:t>
            </a:r>
          </a:p>
          <a:p>
            <a:endParaRPr lang="cs-CZ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xmlns="" id="{14C69300-67EC-42C0-94D6-5ABF492715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4058"/>
              </p:ext>
            </p:extLst>
          </p:nvPr>
        </p:nvGraphicFramePr>
        <p:xfrm>
          <a:off x="718800" y="607023"/>
          <a:ext cx="10398704" cy="571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Rastrový obrázek" r:id="rId4" imgW="12550320" imgH="6865560" progId="Paint.Picture">
                  <p:embed/>
                </p:oleObj>
              </mc:Choice>
              <mc:Fallback>
                <p:oleObj name="Rastrový obrázek" r:id="rId4" imgW="12550320" imgH="6865560" progId="Paint.Picture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xmlns="" id="{14C69300-67EC-42C0-94D6-5ABF492715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8800" y="607023"/>
                        <a:ext cx="10398704" cy="571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2A6C7C8-FA59-4880-88E4-70310AF32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04" y="-16911"/>
            <a:ext cx="10782300" cy="40767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A37D5F7-162B-4A5A-986A-507C6B253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00" y="4059788"/>
            <a:ext cx="7734300" cy="2505075"/>
          </a:xfrm>
          <a:prstGeom prst="rect">
            <a:avLst/>
          </a:prstGeom>
        </p:spPr>
      </p:pic>
      <p:sp>
        <p:nvSpPr>
          <p:cNvPr id="9" name="Znak násobení 8">
            <a:extLst>
              <a:ext uri="{FF2B5EF4-FFF2-40B4-BE49-F238E27FC236}">
                <a16:creationId xmlns:a16="http://schemas.microsoft.com/office/drawing/2014/main" xmlns="" id="{50EAAB98-588C-49DF-A609-0C11E99066C7}"/>
              </a:ext>
            </a:extLst>
          </p:cNvPr>
          <p:cNvSpPr/>
          <p:nvPr/>
        </p:nvSpPr>
        <p:spPr bwMode="auto">
          <a:xfrm>
            <a:off x="3339548" y="3503450"/>
            <a:ext cx="1046922" cy="1112677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52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uni-law-prezentace-16-9-en-v10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113</TotalTime>
  <Words>2152</Words>
  <Application>Microsoft Office PowerPoint</Application>
  <PresentationFormat>Vlastní</PresentationFormat>
  <Paragraphs>483</Paragraphs>
  <Slides>50</Slides>
  <Notes>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2" baseType="lpstr">
      <vt:lpstr>muni-law-prezentace-16-9-en-v10</vt:lpstr>
      <vt:lpstr>Rastrový obrázek</vt:lpstr>
      <vt:lpstr>PŽP pro VS - úvod</vt:lpstr>
      <vt:lpstr>Osnova</vt:lpstr>
      <vt:lpstr>Obecné informace</vt:lpstr>
      <vt:lpstr>Obecné informace a kde je hledat</vt:lpstr>
      <vt:lpstr>Obecné informace a kde je hledat</vt:lpstr>
      <vt:lpstr>Právo ŽP</vt:lpstr>
      <vt:lpstr>Právo ŽP – předmět, metoda</vt:lpstr>
      <vt:lpstr>Příklady metod</vt:lpstr>
      <vt:lpstr>Prolínání VP a SP – př. veřejné zdraví</vt:lpstr>
      <vt:lpstr>Právo ŽP – nástroje regulace</vt:lpstr>
      <vt:lpstr>Právo ŽP – nástroje regulace</vt:lpstr>
      <vt:lpstr>Právo ŽP – nástroje regulace</vt:lpstr>
      <vt:lpstr>Právo ŽP – nástroje regulace</vt:lpstr>
      <vt:lpstr>Právo ŽP – nástroje regulace – ekonomické</vt:lpstr>
      <vt:lpstr>Právo ŽP – nástroje regulace – ekonomické</vt:lpstr>
      <vt:lpstr>Prezentace aplikace PowerPoint</vt:lpstr>
      <vt:lpstr>Ekonomická stimulace - přehled</vt:lpstr>
      <vt:lpstr>Formy  ekon.  nástrojů</vt:lpstr>
      <vt:lpstr>Formy ekonomických nástrojů</vt:lpstr>
      <vt:lpstr>Formy ekonomických nástrojů</vt:lpstr>
      <vt:lpstr>Právo ŽP – systém</vt:lpstr>
      <vt:lpstr>Právo ŽP – systém</vt:lpstr>
      <vt:lpstr>Prezentace aplikace PowerPoint</vt:lpstr>
      <vt:lpstr>Prezentace aplikace PowerPoint</vt:lpstr>
      <vt:lpstr>Prezentace aplikace PowerPoint</vt:lpstr>
      <vt:lpstr>Právní rámec v PŽP</vt:lpstr>
      <vt:lpstr>Principy (zásady) právní úpravy</vt:lpstr>
      <vt:lpstr>Principy či zásady právní úpravy</vt:lpstr>
      <vt:lpstr>Prameny právní úpravy - mezinárodní</vt:lpstr>
      <vt:lpstr>Prameny právní úpravy - mezinárodní</vt:lpstr>
      <vt:lpstr>Prameny právní úpravy - unijní</vt:lpstr>
      <vt:lpstr>Prameny právní úpravy - unijní</vt:lpstr>
      <vt:lpstr>Prezentace aplikace PowerPoint</vt:lpstr>
      <vt:lpstr>Prameny právní úpravy – unijní – příklad</vt:lpstr>
      <vt:lpstr>Prameny právní úpravy – národní</vt:lpstr>
      <vt:lpstr>Prameny právní úpravy – národní</vt:lpstr>
      <vt:lpstr>Prameny právní úpravy – národní</vt:lpstr>
      <vt:lpstr>Prameny právní úpravy – národní</vt:lpstr>
      <vt:lpstr>Prameny právní úpravy – národní</vt:lpstr>
      <vt:lpstr>Prameny právní úpravy – národní</vt:lpstr>
      <vt:lpstr>Ústavní základy</vt:lpstr>
      <vt:lpstr>Ústavní základy - Ústava</vt:lpstr>
      <vt:lpstr>Pl. ÚS 39/18</vt:lpstr>
      <vt:lpstr>Ústavní základy – Listina – čl. 11</vt:lpstr>
      <vt:lpstr>Ústavní základy – Listina – čl. 35</vt:lpstr>
      <vt:lpstr>Ústavní základy – Listina – čl. 41</vt:lpstr>
      <vt:lpstr>Ústavní základy – Listina</vt:lpstr>
      <vt:lpstr>Dotazy?</vt:lpstr>
      <vt:lpstr>Prezentace aplikace PowerPoint</vt:lpstr>
      <vt:lpstr>Zdroje</vt:lpstr>
    </vt:vector>
  </TitlesOfParts>
  <Company>MSP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Vodička Jiří JUDr. Ph.D.</dc:creator>
  <cp:lastModifiedBy>Vodička Jiří JUDr. Ph.D.</cp:lastModifiedBy>
  <cp:revision>41</cp:revision>
  <cp:lastPrinted>1601-01-01T00:00:00Z</cp:lastPrinted>
  <dcterms:created xsi:type="dcterms:W3CDTF">2022-09-15T15:07:30Z</dcterms:created>
  <dcterms:modified xsi:type="dcterms:W3CDTF">2022-09-16T09:02:20Z</dcterms:modified>
</cp:coreProperties>
</file>