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4"/>
  </p:notesMasterIdLst>
  <p:sldIdLst>
    <p:sldId id="311" r:id="rId2"/>
    <p:sldId id="491" r:id="rId3"/>
    <p:sldId id="502" r:id="rId4"/>
    <p:sldId id="495" r:id="rId5"/>
    <p:sldId id="499" r:id="rId6"/>
    <p:sldId id="500" r:id="rId7"/>
    <p:sldId id="419" r:id="rId8"/>
    <p:sldId id="442" r:id="rId9"/>
    <p:sldId id="443" r:id="rId10"/>
    <p:sldId id="496" r:id="rId11"/>
    <p:sldId id="258" r:id="rId12"/>
    <p:sldId id="259" r:id="rId13"/>
    <p:sldId id="261" r:id="rId14"/>
    <p:sldId id="446" r:id="rId15"/>
    <p:sldId id="497" r:id="rId16"/>
    <p:sldId id="447" r:id="rId17"/>
    <p:sldId id="448" r:id="rId18"/>
    <p:sldId id="449" r:id="rId19"/>
    <p:sldId id="492" r:id="rId20"/>
    <p:sldId id="493" r:id="rId21"/>
    <p:sldId id="262" r:id="rId22"/>
    <p:sldId id="450" r:id="rId23"/>
    <p:sldId id="421" r:id="rId24"/>
    <p:sldId id="508" r:id="rId25"/>
    <p:sldId id="506" r:id="rId26"/>
    <p:sldId id="503" r:id="rId27"/>
    <p:sldId id="266" r:id="rId28"/>
    <p:sldId id="264" r:id="rId29"/>
    <p:sldId id="268" r:id="rId30"/>
    <p:sldId id="274" r:id="rId31"/>
    <p:sldId id="267" r:id="rId32"/>
    <p:sldId id="504" r:id="rId33"/>
    <p:sldId id="505" r:id="rId34"/>
    <p:sldId id="270" r:id="rId35"/>
    <p:sldId id="271" r:id="rId36"/>
    <p:sldId id="273" r:id="rId37"/>
    <p:sldId id="323" r:id="rId38"/>
    <p:sldId id="275" r:id="rId39"/>
    <p:sldId id="276" r:id="rId40"/>
    <p:sldId id="278" r:id="rId41"/>
    <p:sldId id="277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440" r:id="rId50"/>
    <p:sldId id="424" r:id="rId51"/>
    <p:sldId id="425" r:id="rId52"/>
    <p:sldId id="376" r:id="rId53"/>
    <p:sldId id="377" r:id="rId54"/>
    <p:sldId id="378" r:id="rId55"/>
    <p:sldId id="379" r:id="rId56"/>
    <p:sldId id="380" r:id="rId57"/>
    <p:sldId id="381" r:id="rId58"/>
    <p:sldId id="385" r:id="rId59"/>
    <p:sldId id="386" r:id="rId60"/>
    <p:sldId id="387" r:id="rId61"/>
    <p:sldId id="388" r:id="rId62"/>
    <p:sldId id="389" r:id="rId63"/>
    <p:sldId id="390" r:id="rId64"/>
    <p:sldId id="426" r:id="rId65"/>
    <p:sldId id="391" r:id="rId66"/>
    <p:sldId id="392" r:id="rId67"/>
    <p:sldId id="395" r:id="rId68"/>
    <p:sldId id="399" r:id="rId69"/>
    <p:sldId id="413" r:id="rId70"/>
    <p:sldId id="414" r:id="rId71"/>
    <p:sldId id="415" r:id="rId72"/>
    <p:sldId id="416" r:id="rId73"/>
    <p:sldId id="417" r:id="rId74"/>
    <p:sldId id="418" r:id="rId75"/>
    <p:sldId id="437" r:id="rId76"/>
    <p:sldId id="452" r:id="rId77"/>
    <p:sldId id="453" r:id="rId78"/>
    <p:sldId id="454" r:id="rId79"/>
    <p:sldId id="455" r:id="rId80"/>
    <p:sldId id="456" r:id="rId81"/>
    <p:sldId id="457" r:id="rId82"/>
    <p:sldId id="367" r:id="rId8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E7E37-4E55-4117-B568-B247860FB9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CCE59BE-43D6-4A97-A599-F4C5138BBE3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161D6C39-1CB7-472B-A5E6-57862D8065AF}" type="parTrans" cxnId="{079B2F18-F836-49C2-BC41-C13A0FD5ECDD}">
      <dgm:prSet/>
      <dgm:spPr/>
      <dgm:t>
        <a:bodyPr/>
        <a:lstStyle/>
        <a:p>
          <a:endParaRPr lang="cs-CZ"/>
        </a:p>
      </dgm:t>
    </dgm:pt>
    <dgm:pt modelId="{0CA2CE29-81A0-4A55-B994-D3CBFEE8C975}" type="sibTrans" cxnId="{079B2F18-F836-49C2-BC41-C13A0FD5ECDD}">
      <dgm:prSet/>
      <dgm:spPr/>
      <dgm:t>
        <a:bodyPr/>
        <a:lstStyle/>
        <a:p>
          <a:endParaRPr lang="cs-CZ"/>
        </a:p>
      </dgm:t>
    </dgm:pt>
    <dgm:pt modelId="{154FC135-18CB-45C9-985A-A1531AE98B0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F22D968-12B3-4D31-B05F-0BECC2CE7430}" type="parTrans" cxnId="{81EAFF11-837A-40C1-9B2C-B60BDFB6AAC9}">
      <dgm:prSet/>
      <dgm:spPr/>
      <dgm:t>
        <a:bodyPr/>
        <a:lstStyle/>
        <a:p>
          <a:endParaRPr lang="cs-CZ"/>
        </a:p>
      </dgm:t>
    </dgm:pt>
    <dgm:pt modelId="{B195FC90-D418-4018-BF8F-B1D5C0EC3E3E}" type="sibTrans" cxnId="{81EAFF11-837A-40C1-9B2C-B60BDFB6AAC9}">
      <dgm:prSet/>
      <dgm:spPr/>
      <dgm:t>
        <a:bodyPr/>
        <a:lstStyle/>
        <a:p>
          <a:endParaRPr lang="cs-CZ"/>
        </a:p>
      </dgm:t>
    </dgm:pt>
    <dgm:pt modelId="{504EBC2B-7630-4629-9AEB-66FC68BA5FFA}" type="asst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58927B6-EEB0-4F8E-B514-5A7EDD7D9B14}" type="parTrans" cxnId="{1C8431F7-6635-4BAF-B97B-C776F5FCBC6D}">
      <dgm:prSet/>
      <dgm:spPr/>
      <dgm:t>
        <a:bodyPr/>
        <a:lstStyle/>
        <a:p>
          <a:endParaRPr lang="cs-CZ"/>
        </a:p>
      </dgm:t>
    </dgm:pt>
    <dgm:pt modelId="{1E92AA14-0E08-4D4A-B401-0F5AB4D7E3B2}" type="sibTrans" cxnId="{1C8431F7-6635-4BAF-B97B-C776F5FCBC6D}">
      <dgm:prSet/>
      <dgm:spPr/>
      <dgm:t>
        <a:bodyPr/>
        <a:lstStyle/>
        <a:p>
          <a:endParaRPr lang="cs-CZ"/>
        </a:p>
      </dgm:t>
    </dgm:pt>
    <dgm:pt modelId="{E5589487-F806-4DD9-A0D0-DFE22539A98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6CA3C9B-FB53-437A-BD65-817A3D2461AF}" type="parTrans" cxnId="{FFB66EE8-F2F5-4F8F-BF4E-80411FBE0708}">
      <dgm:prSet/>
      <dgm:spPr/>
      <dgm:t>
        <a:bodyPr/>
        <a:lstStyle/>
        <a:p>
          <a:endParaRPr lang="cs-CZ"/>
        </a:p>
      </dgm:t>
    </dgm:pt>
    <dgm:pt modelId="{30B74FFC-E3C0-42EA-BA6D-148916BEB6CB}" type="sibTrans" cxnId="{FFB66EE8-F2F5-4F8F-BF4E-80411FBE0708}">
      <dgm:prSet/>
      <dgm:spPr/>
      <dgm:t>
        <a:bodyPr/>
        <a:lstStyle/>
        <a:p>
          <a:endParaRPr lang="cs-CZ"/>
        </a:p>
      </dgm:t>
    </dgm:pt>
    <dgm:pt modelId="{41C620F1-C245-4BA4-98A8-6DFAECEFBEDF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7CF0E81-07EA-4B66-94BB-61F696ABDE91}" type="parTrans" cxnId="{C4C89FAA-14F4-4AB0-B9B3-E432B03A4E72}">
      <dgm:prSet/>
      <dgm:spPr/>
      <dgm:t>
        <a:bodyPr/>
        <a:lstStyle/>
        <a:p>
          <a:endParaRPr lang="cs-CZ"/>
        </a:p>
      </dgm:t>
    </dgm:pt>
    <dgm:pt modelId="{74ABF8E5-8D04-4358-AC34-EEDC3FFCEDC4}" type="sibTrans" cxnId="{C4C89FAA-14F4-4AB0-B9B3-E432B03A4E72}">
      <dgm:prSet/>
      <dgm:spPr/>
      <dgm:t>
        <a:bodyPr/>
        <a:lstStyle/>
        <a:p>
          <a:endParaRPr lang="cs-CZ"/>
        </a:p>
      </dgm:t>
    </dgm:pt>
    <dgm:pt modelId="{18D6F2B8-DF4E-4DB0-AEC6-35EFCD7849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4F30732A-D31D-48EC-A185-60A7C95E48E7}" type="parTrans" cxnId="{FD4EC80C-F930-4080-B712-5829B2B1FE46}">
      <dgm:prSet/>
      <dgm:spPr/>
      <dgm:t>
        <a:bodyPr/>
        <a:lstStyle/>
        <a:p>
          <a:endParaRPr lang="cs-CZ"/>
        </a:p>
      </dgm:t>
    </dgm:pt>
    <dgm:pt modelId="{9CC10C5E-CE81-4B08-994F-F21EEBCEBF0C}" type="sibTrans" cxnId="{FD4EC80C-F930-4080-B712-5829B2B1FE46}">
      <dgm:prSet/>
      <dgm:spPr/>
      <dgm:t>
        <a:bodyPr/>
        <a:lstStyle/>
        <a:p>
          <a:endParaRPr lang="cs-CZ"/>
        </a:p>
      </dgm:t>
    </dgm:pt>
    <dgm:pt modelId="{67710516-E875-4939-9E7E-94735EE168BE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</a:t>
          </a:r>
          <a:r>
            <a: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2 odst. 3</a:t>
          </a:r>
          <a:endParaRPr kumimoji="0" lang="cs-CZ" altLang="cs-CZ" sz="1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BDBC5AB-0C89-4355-AD7F-35EB1E4727EE}" type="parTrans" cxnId="{8B2DEE30-542E-4365-A7D2-D66EB820682F}">
      <dgm:prSet/>
      <dgm:spPr/>
      <dgm:t>
        <a:bodyPr/>
        <a:lstStyle/>
        <a:p>
          <a:endParaRPr lang="cs-CZ"/>
        </a:p>
      </dgm:t>
    </dgm:pt>
    <dgm:pt modelId="{9B4B8A52-35BE-4B2F-8772-36F832481BD3}" type="sibTrans" cxnId="{8B2DEE30-542E-4365-A7D2-D66EB820682F}">
      <dgm:prSet/>
      <dgm:spPr/>
      <dgm:t>
        <a:bodyPr/>
        <a:lstStyle/>
        <a:p>
          <a:endParaRPr lang="cs-CZ"/>
        </a:p>
      </dgm:t>
    </dgm:pt>
    <dgm:pt modelId="{7157E43C-1A28-4DCC-8917-3F836DD23DAD}" type="pres">
      <dgm:prSet presAssocID="{595E7E37-4E55-4117-B568-B247860FB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972074-83D4-4BB3-82F3-7854AD8BFA00}" type="pres">
      <dgm:prSet presAssocID="{3CCE59BE-43D6-4A97-A599-F4C5138BBE38}" presName="hierRoot1" presStyleCnt="0">
        <dgm:presLayoutVars>
          <dgm:hierBranch val="r"/>
        </dgm:presLayoutVars>
      </dgm:prSet>
      <dgm:spPr/>
    </dgm:pt>
    <dgm:pt modelId="{7505A410-F6AF-4741-8C5E-DCE0DFBA0F28}" type="pres">
      <dgm:prSet presAssocID="{3CCE59BE-43D6-4A97-A599-F4C5138BBE38}" presName="rootComposite1" presStyleCnt="0"/>
      <dgm:spPr/>
    </dgm:pt>
    <dgm:pt modelId="{4E11634D-1BE8-46BE-B1EC-7176D7F8D985}" type="pres">
      <dgm:prSet presAssocID="{3CCE59BE-43D6-4A97-A599-F4C5138BBE38}" presName="rootText1" presStyleLbl="node0" presStyleIdx="0" presStyleCnt="1" custLinFactNeighborY="3775">
        <dgm:presLayoutVars>
          <dgm:chPref val="3"/>
        </dgm:presLayoutVars>
      </dgm:prSet>
      <dgm:spPr/>
    </dgm:pt>
    <dgm:pt modelId="{096CAB12-1A9D-4568-8CBE-74FC26FBB3D0}" type="pres">
      <dgm:prSet presAssocID="{3CCE59BE-43D6-4A97-A599-F4C5138BBE38}" presName="rootConnector1" presStyleLbl="node1" presStyleIdx="0" presStyleCnt="0"/>
      <dgm:spPr/>
    </dgm:pt>
    <dgm:pt modelId="{06834B5C-892F-47E3-BEE4-66AD9CC850AD}" type="pres">
      <dgm:prSet presAssocID="{3CCE59BE-43D6-4A97-A599-F4C5138BBE38}" presName="hierChild2" presStyleCnt="0"/>
      <dgm:spPr/>
    </dgm:pt>
    <dgm:pt modelId="{6CAAAB37-9E52-486C-AAEF-ED0E0D28E7D5}" type="pres">
      <dgm:prSet presAssocID="{6F22D968-12B3-4D31-B05F-0BECC2CE7430}" presName="Name50" presStyleLbl="parChTrans1D2" presStyleIdx="0" presStyleCnt="3"/>
      <dgm:spPr/>
    </dgm:pt>
    <dgm:pt modelId="{CA474898-AB46-4A80-A3CF-F50A21972795}" type="pres">
      <dgm:prSet presAssocID="{154FC135-18CB-45C9-985A-A1531AE98B05}" presName="hierRoot2" presStyleCnt="0">
        <dgm:presLayoutVars>
          <dgm:hierBranch/>
        </dgm:presLayoutVars>
      </dgm:prSet>
      <dgm:spPr/>
    </dgm:pt>
    <dgm:pt modelId="{6F34E87B-7497-4CCB-87CD-6824569FA3C9}" type="pres">
      <dgm:prSet presAssocID="{154FC135-18CB-45C9-985A-A1531AE98B05}" presName="rootComposite" presStyleCnt="0"/>
      <dgm:spPr/>
    </dgm:pt>
    <dgm:pt modelId="{D8E0F7F6-A23A-4007-812C-1C1A09C1819A}" type="pres">
      <dgm:prSet presAssocID="{154FC135-18CB-45C9-985A-A1531AE98B05}" presName="rootText" presStyleLbl="node2" presStyleIdx="0" presStyleCnt="3">
        <dgm:presLayoutVars>
          <dgm:chPref val="3"/>
        </dgm:presLayoutVars>
      </dgm:prSet>
      <dgm:spPr/>
    </dgm:pt>
    <dgm:pt modelId="{365D6277-0BCB-408D-A931-C31EA3FF7D04}" type="pres">
      <dgm:prSet presAssocID="{154FC135-18CB-45C9-985A-A1531AE98B05}" presName="rootConnector" presStyleLbl="node2" presStyleIdx="0" presStyleCnt="3"/>
      <dgm:spPr/>
    </dgm:pt>
    <dgm:pt modelId="{0E839535-7686-40A5-94A8-3C9E961451CC}" type="pres">
      <dgm:prSet presAssocID="{154FC135-18CB-45C9-985A-A1531AE98B05}" presName="hierChild4" presStyleCnt="0"/>
      <dgm:spPr/>
    </dgm:pt>
    <dgm:pt modelId="{5FBF3E21-190D-49C2-BCCD-51DC7A65269F}" type="pres">
      <dgm:prSet presAssocID="{154FC135-18CB-45C9-985A-A1531AE98B05}" presName="hierChild5" presStyleCnt="0"/>
      <dgm:spPr/>
    </dgm:pt>
    <dgm:pt modelId="{EE0FA82A-E656-4C2A-986D-DF75F1128692}" type="pres">
      <dgm:prSet presAssocID="{B58927B6-EEB0-4F8E-B514-5A7EDD7D9B14}" presName="Name111" presStyleLbl="parChTrans1D3" presStyleIdx="0" presStyleCnt="3"/>
      <dgm:spPr/>
    </dgm:pt>
    <dgm:pt modelId="{9E1F29B9-D91F-40CC-AA09-AF6B1A858C72}" type="pres">
      <dgm:prSet presAssocID="{504EBC2B-7630-4629-9AEB-66FC68BA5FFA}" presName="hierRoot3" presStyleCnt="0">
        <dgm:presLayoutVars>
          <dgm:hierBranch/>
        </dgm:presLayoutVars>
      </dgm:prSet>
      <dgm:spPr/>
    </dgm:pt>
    <dgm:pt modelId="{EF52B7A8-F30C-4A8A-98CB-0CF6715FB637}" type="pres">
      <dgm:prSet presAssocID="{504EBC2B-7630-4629-9AEB-66FC68BA5FFA}" presName="rootComposite3" presStyleCnt="0"/>
      <dgm:spPr/>
    </dgm:pt>
    <dgm:pt modelId="{7EED778C-D13A-469A-8602-82AE9BE5489B}" type="pres">
      <dgm:prSet presAssocID="{504EBC2B-7630-4629-9AEB-66FC68BA5FFA}" presName="rootText3" presStyleLbl="asst2" presStyleIdx="0" presStyleCnt="3" custScaleX="178889" custScaleY="223625" custLinFactNeighborX="8870" custLinFactNeighborY="4838">
        <dgm:presLayoutVars>
          <dgm:chPref val="3"/>
        </dgm:presLayoutVars>
      </dgm:prSet>
      <dgm:spPr/>
    </dgm:pt>
    <dgm:pt modelId="{BC71D1F0-A2F5-4566-B650-CB807F2194B7}" type="pres">
      <dgm:prSet presAssocID="{504EBC2B-7630-4629-9AEB-66FC68BA5FFA}" presName="rootConnector3" presStyleLbl="asst2" presStyleIdx="0" presStyleCnt="3"/>
      <dgm:spPr/>
    </dgm:pt>
    <dgm:pt modelId="{69649AAC-3162-40A0-BE80-D248781E6FD4}" type="pres">
      <dgm:prSet presAssocID="{504EBC2B-7630-4629-9AEB-66FC68BA5FFA}" presName="hierChild6" presStyleCnt="0"/>
      <dgm:spPr/>
    </dgm:pt>
    <dgm:pt modelId="{0CD74675-63BD-4CB7-864F-56AE90D68489}" type="pres">
      <dgm:prSet presAssocID="{504EBC2B-7630-4629-9AEB-66FC68BA5FFA}" presName="hierChild7" presStyleCnt="0"/>
      <dgm:spPr/>
    </dgm:pt>
    <dgm:pt modelId="{437B8692-8407-4D20-91C7-DD640B234F45}" type="pres">
      <dgm:prSet presAssocID="{E6CA3C9B-FB53-437A-BD65-817A3D2461AF}" presName="Name50" presStyleLbl="parChTrans1D2" presStyleIdx="1" presStyleCnt="3"/>
      <dgm:spPr/>
    </dgm:pt>
    <dgm:pt modelId="{CAC14487-0E3C-4C0D-95B0-31E2D7EC39CF}" type="pres">
      <dgm:prSet presAssocID="{E5589487-F806-4DD9-A0D0-DFE22539A98B}" presName="hierRoot2" presStyleCnt="0">
        <dgm:presLayoutVars>
          <dgm:hierBranch/>
        </dgm:presLayoutVars>
      </dgm:prSet>
      <dgm:spPr/>
    </dgm:pt>
    <dgm:pt modelId="{715E90AB-F6B0-41BF-BD95-05F482B397FC}" type="pres">
      <dgm:prSet presAssocID="{E5589487-F806-4DD9-A0D0-DFE22539A98B}" presName="rootComposite" presStyleCnt="0"/>
      <dgm:spPr/>
    </dgm:pt>
    <dgm:pt modelId="{0170C253-EBAD-4893-8FF6-1F5F7AA4A01E}" type="pres">
      <dgm:prSet presAssocID="{E5589487-F806-4DD9-A0D0-DFE22539A98B}" presName="rootText" presStyleLbl="node2" presStyleIdx="1" presStyleCnt="3" custLinFactNeighborX="48699">
        <dgm:presLayoutVars>
          <dgm:chPref val="3"/>
        </dgm:presLayoutVars>
      </dgm:prSet>
      <dgm:spPr/>
    </dgm:pt>
    <dgm:pt modelId="{E27E39D2-9E84-4F41-957E-0113CABE282F}" type="pres">
      <dgm:prSet presAssocID="{E5589487-F806-4DD9-A0D0-DFE22539A98B}" presName="rootConnector" presStyleLbl="node2" presStyleIdx="1" presStyleCnt="3"/>
      <dgm:spPr/>
    </dgm:pt>
    <dgm:pt modelId="{2C3C3AAA-8EA3-41C2-B900-44DDA251D01E}" type="pres">
      <dgm:prSet presAssocID="{E5589487-F806-4DD9-A0D0-DFE22539A98B}" presName="hierChild4" presStyleCnt="0"/>
      <dgm:spPr/>
    </dgm:pt>
    <dgm:pt modelId="{19C9D19C-4F0E-4023-B2E7-0084E31CD3ED}" type="pres">
      <dgm:prSet presAssocID="{E5589487-F806-4DD9-A0D0-DFE22539A98B}" presName="hierChild5" presStyleCnt="0"/>
      <dgm:spPr/>
    </dgm:pt>
    <dgm:pt modelId="{A5710246-6B6E-4208-AF64-D833FD7673A5}" type="pres">
      <dgm:prSet presAssocID="{B7CF0E81-07EA-4B66-94BB-61F696ABDE91}" presName="Name111" presStyleLbl="parChTrans1D3" presStyleIdx="1" presStyleCnt="3"/>
      <dgm:spPr/>
    </dgm:pt>
    <dgm:pt modelId="{9D74EBF9-9D0E-4D31-9AD0-EC0648DC9F38}" type="pres">
      <dgm:prSet presAssocID="{41C620F1-C245-4BA4-98A8-6DFAECEFBEDF}" presName="hierRoot3" presStyleCnt="0">
        <dgm:presLayoutVars>
          <dgm:hierBranch/>
        </dgm:presLayoutVars>
      </dgm:prSet>
      <dgm:spPr/>
    </dgm:pt>
    <dgm:pt modelId="{999EF1B4-6BB6-42A1-91A5-1B5A978E74DC}" type="pres">
      <dgm:prSet presAssocID="{41C620F1-C245-4BA4-98A8-6DFAECEFBEDF}" presName="rootComposite3" presStyleCnt="0"/>
      <dgm:spPr/>
    </dgm:pt>
    <dgm:pt modelId="{2C29FAB9-B99E-4B5F-8572-091E51704F6A}" type="pres">
      <dgm:prSet presAssocID="{41C620F1-C245-4BA4-98A8-6DFAECEFBEDF}" presName="rootText3" presStyleLbl="asst2" presStyleIdx="1" presStyleCnt="3" custScaleX="172013" custScaleY="261060">
        <dgm:presLayoutVars>
          <dgm:chPref val="3"/>
        </dgm:presLayoutVars>
      </dgm:prSet>
      <dgm:spPr/>
    </dgm:pt>
    <dgm:pt modelId="{D45A8F3E-58B1-4617-99B1-93A27C01F641}" type="pres">
      <dgm:prSet presAssocID="{41C620F1-C245-4BA4-98A8-6DFAECEFBEDF}" presName="rootConnector3" presStyleLbl="asst2" presStyleIdx="1" presStyleCnt="3"/>
      <dgm:spPr/>
    </dgm:pt>
    <dgm:pt modelId="{1FE4A0EB-2872-4553-9B63-6801AB933C58}" type="pres">
      <dgm:prSet presAssocID="{41C620F1-C245-4BA4-98A8-6DFAECEFBEDF}" presName="hierChild6" presStyleCnt="0"/>
      <dgm:spPr/>
    </dgm:pt>
    <dgm:pt modelId="{71FB0AF8-B911-49AF-9FDD-038044F45050}" type="pres">
      <dgm:prSet presAssocID="{41C620F1-C245-4BA4-98A8-6DFAECEFBEDF}" presName="hierChild7" presStyleCnt="0"/>
      <dgm:spPr/>
    </dgm:pt>
    <dgm:pt modelId="{BAB0F9C0-2325-41C9-A75C-251D2743E2BC}" type="pres">
      <dgm:prSet presAssocID="{4F30732A-D31D-48EC-A185-60A7C95E48E7}" presName="Name50" presStyleLbl="parChTrans1D2" presStyleIdx="2" presStyleCnt="3"/>
      <dgm:spPr/>
    </dgm:pt>
    <dgm:pt modelId="{49532CEC-6821-4195-945B-6BBDD8A247A9}" type="pres">
      <dgm:prSet presAssocID="{18D6F2B8-DF4E-4DB0-AEC6-35EFCD784940}" presName="hierRoot2" presStyleCnt="0">
        <dgm:presLayoutVars>
          <dgm:hierBranch/>
        </dgm:presLayoutVars>
      </dgm:prSet>
      <dgm:spPr/>
    </dgm:pt>
    <dgm:pt modelId="{243A0C7A-A6EA-47C4-ABDF-B570DEF289EF}" type="pres">
      <dgm:prSet presAssocID="{18D6F2B8-DF4E-4DB0-AEC6-35EFCD784940}" presName="rootComposite" presStyleCnt="0"/>
      <dgm:spPr/>
    </dgm:pt>
    <dgm:pt modelId="{B6B73332-E0AB-4E7F-A086-1B16A81417B7}" type="pres">
      <dgm:prSet presAssocID="{18D6F2B8-DF4E-4DB0-AEC6-35EFCD784940}" presName="rootText" presStyleLbl="node2" presStyleIdx="2" presStyleCnt="3" custLinFactNeighborX="84525">
        <dgm:presLayoutVars>
          <dgm:chPref val="3"/>
        </dgm:presLayoutVars>
      </dgm:prSet>
      <dgm:spPr/>
    </dgm:pt>
    <dgm:pt modelId="{D2500CAB-7CBA-44C1-95EC-031E806BEFEE}" type="pres">
      <dgm:prSet presAssocID="{18D6F2B8-DF4E-4DB0-AEC6-35EFCD784940}" presName="rootConnector" presStyleLbl="node2" presStyleIdx="2" presStyleCnt="3"/>
      <dgm:spPr/>
    </dgm:pt>
    <dgm:pt modelId="{0B7A732C-0015-4F2B-BAED-81F2A3628A44}" type="pres">
      <dgm:prSet presAssocID="{18D6F2B8-DF4E-4DB0-AEC6-35EFCD784940}" presName="hierChild4" presStyleCnt="0"/>
      <dgm:spPr/>
    </dgm:pt>
    <dgm:pt modelId="{2619C6F0-EF6E-4CD8-A0D5-A8E2E4D41111}" type="pres">
      <dgm:prSet presAssocID="{18D6F2B8-DF4E-4DB0-AEC6-35EFCD784940}" presName="hierChild5" presStyleCnt="0"/>
      <dgm:spPr/>
    </dgm:pt>
    <dgm:pt modelId="{0DB094BD-4F74-4754-92D3-B1B246C82106}" type="pres">
      <dgm:prSet presAssocID="{3BDBC5AB-0C89-4355-AD7F-35EB1E4727EE}" presName="Name111" presStyleLbl="parChTrans1D3" presStyleIdx="2" presStyleCnt="3"/>
      <dgm:spPr/>
    </dgm:pt>
    <dgm:pt modelId="{512F8872-BEB6-41F9-99CA-7743C74B2DE2}" type="pres">
      <dgm:prSet presAssocID="{67710516-E875-4939-9E7E-94735EE168BE}" presName="hierRoot3" presStyleCnt="0">
        <dgm:presLayoutVars>
          <dgm:hierBranch/>
        </dgm:presLayoutVars>
      </dgm:prSet>
      <dgm:spPr/>
    </dgm:pt>
    <dgm:pt modelId="{647CD445-5757-4877-B6C4-5AB7C9120177}" type="pres">
      <dgm:prSet presAssocID="{67710516-E875-4939-9E7E-94735EE168BE}" presName="rootComposite3" presStyleCnt="0"/>
      <dgm:spPr/>
    </dgm:pt>
    <dgm:pt modelId="{1E3E7052-E786-4368-83E0-31C4B884BEB8}" type="pres">
      <dgm:prSet presAssocID="{67710516-E875-4939-9E7E-94735EE168BE}" presName="rootText3" presStyleLbl="asst2" presStyleIdx="2" presStyleCnt="3">
        <dgm:presLayoutVars>
          <dgm:chPref val="3"/>
        </dgm:presLayoutVars>
      </dgm:prSet>
      <dgm:spPr/>
    </dgm:pt>
    <dgm:pt modelId="{420D40AF-E18C-4C0B-BD19-DD6E5E8CD98C}" type="pres">
      <dgm:prSet presAssocID="{67710516-E875-4939-9E7E-94735EE168BE}" presName="rootConnector3" presStyleLbl="asst2" presStyleIdx="2" presStyleCnt="3"/>
      <dgm:spPr/>
    </dgm:pt>
    <dgm:pt modelId="{0FADF4D4-FD4F-444E-9637-15B61B0F74B2}" type="pres">
      <dgm:prSet presAssocID="{67710516-E875-4939-9E7E-94735EE168BE}" presName="hierChild6" presStyleCnt="0"/>
      <dgm:spPr/>
    </dgm:pt>
    <dgm:pt modelId="{67B7BD69-DA96-49A8-B8A3-B5C526497CB1}" type="pres">
      <dgm:prSet presAssocID="{67710516-E875-4939-9E7E-94735EE168BE}" presName="hierChild7" presStyleCnt="0"/>
      <dgm:spPr/>
    </dgm:pt>
    <dgm:pt modelId="{020BBDC3-5160-4D48-95FB-F75D3465146D}" type="pres">
      <dgm:prSet presAssocID="{3CCE59BE-43D6-4A97-A599-F4C5138BBE38}" presName="hierChild3" presStyleCnt="0"/>
      <dgm:spPr/>
    </dgm:pt>
  </dgm:ptLst>
  <dgm:cxnLst>
    <dgm:cxn modelId="{389D9009-68BE-4D59-8841-FD7F7EC7465E}" type="presOf" srcId="{B7CF0E81-07EA-4B66-94BB-61F696ABDE91}" destId="{A5710246-6B6E-4208-AF64-D833FD7673A5}" srcOrd="0" destOrd="0" presId="urn:microsoft.com/office/officeart/2005/8/layout/orgChart1"/>
    <dgm:cxn modelId="{BF63DB0A-4BA7-4D1B-951A-A1243CDBDA34}" type="presOf" srcId="{3BDBC5AB-0C89-4355-AD7F-35EB1E4727EE}" destId="{0DB094BD-4F74-4754-92D3-B1B246C82106}" srcOrd="0" destOrd="0" presId="urn:microsoft.com/office/officeart/2005/8/layout/orgChart1"/>
    <dgm:cxn modelId="{FD4EC80C-F930-4080-B712-5829B2B1FE46}" srcId="{3CCE59BE-43D6-4A97-A599-F4C5138BBE38}" destId="{18D6F2B8-DF4E-4DB0-AEC6-35EFCD784940}" srcOrd="2" destOrd="0" parTransId="{4F30732A-D31D-48EC-A185-60A7C95E48E7}" sibTransId="{9CC10C5E-CE81-4B08-994F-F21EEBCEBF0C}"/>
    <dgm:cxn modelId="{81EAFF11-837A-40C1-9B2C-B60BDFB6AAC9}" srcId="{3CCE59BE-43D6-4A97-A599-F4C5138BBE38}" destId="{154FC135-18CB-45C9-985A-A1531AE98B05}" srcOrd="0" destOrd="0" parTransId="{6F22D968-12B3-4D31-B05F-0BECC2CE7430}" sibTransId="{B195FC90-D418-4018-BF8F-B1D5C0EC3E3E}"/>
    <dgm:cxn modelId="{38E4F416-0DB8-4041-A835-8AC07C0736D4}" type="presOf" srcId="{41C620F1-C245-4BA4-98A8-6DFAECEFBEDF}" destId="{2C29FAB9-B99E-4B5F-8572-091E51704F6A}" srcOrd="0" destOrd="0" presId="urn:microsoft.com/office/officeart/2005/8/layout/orgChart1"/>
    <dgm:cxn modelId="{079B2F18-F836-49C2-BC41-C13A0FD5ECDD}" srcId="{595E7E37-4E55-4117-B568-B247860FB92C}" destId="{3CCE59BE-43D6-4A97-A599-F4C5138BBE38}" srcOrd="0" destOrd="0" parTransId="{161D6C39-1CB7-472B-A5E6-57862D8065AF}" sibTransId="{0CA2CE29-81A0-4A55-B994-D3CBFEE8C975}"/>
    <dgm:cxn modelId="{467DCF21-948B-4832-B460-08B281FC4384}" type="presOf" srcId="{E5589487-F806-4DD9-A0D0-DFE22539A98B}" destId="{0170C253-EBAD-4893-8FF6-1F5F7AA4A01E}" srcOrd="0" destOrd="0" presId="urn:microsoft.com/office/officeart/2005/8/layout/orgChart1"/>
    <dgm:cxn modelId="{9F234B26-DBDD-4085-96D6-B3CA40155077}" type="presOf" srcId="{154FC135-18CB-45C9-985A-A1531AE98B05}" destId="{365D6277-0BCB-408D-A931-C31EA3FF7D04}" srcOrd="1" destOrd="0" presId="urn:microsoft.com/office/officeart/2005/8/layout/orgChart1"/>
    <dgm:cxn modelId="{8B2DEE30-542E-4365-A7D2-D66EB820682F}" srcId="{18D6F2B8-DF4E-4DB0-AEC6-35EFCD784940}" destId="{67710516-E875-4939-9E7E-94735EE168BE}" srcOrd="0" destOrd="0" parTransId="{3BDBC5AB-0C89-4355-AD7F-35EB1E4727EE}" sibTransId="{9B4B8A52-35BE-4B2F-8772-36F832481BD3}"/>
    <dgm:cxn modelId="{0355D95E-547C-4CAB-9D27-DAB91DEFAC68}" type="presOf" srcId="{3CCE59BE-43D6-4A97-A599-F4C5138BBE38}" destId="{4E11634D-1BE8-46BE-B1EC-7176D7F8D985}" srcOrd="0" destOrd="0" presId="urn:microsoft.com/office/officeart/2005/8/layout/orgChart1"/>
    <dgm:cxn modelId="{2975E842-F3D8-4696-BBF5-560E42B88FEF}" type="presOf" srcId="{154FC135-18CB-45C9-985A-A1531AE98B05}" destId="{D8E0F7F6-A23A-4007-812C-1C1A09C1819A}" srcOrd="0" destOrd="0" presId="urn:microsoft.com/office/officeart/2005/8/layout/orgChart1"/>
    <dgm:cxn modelId="{50FBF143-551B-43CD-B0B1-106F1FC038E6}" type="presOf" srcId="{41C620F1-C245-4BA4-98A8-6DFAECEFBEDF}" destId="{D45A8F3E-58B1-4617-99B1-93A27C01F641}" srcOrd="1" destOrd="0" presId="urn:microsoft.com/office/officeart/2005/8/layout/orgChart1"/>
    <dgm:cxn modelId="{381CA667-160D-44A7-B657-29F3A4AE236C}" type="presOf" srcId="{18D6F2B8-DF4E-4DB0-AEC6-35EFCD784940}" destId="{B6B73332-E0AB-4E7F-A086-1B16A81417B7}" srcOrd="0" destOrd="0" presId="urn:microsoft.com/office/officeart/2005/8/layout/orgChart1"/>
    <dgm:cxn modelId="{116A056B-3473-4F2B-AAD7-62792B58853C}" type="presOf" srcId="{E6CA3C9B-FB53-437A-BD65-817A3D2461AF}" destId="{437B8692-8407-4D20-91C7-DD640B234F45}" srcOrd="0" destOrd="0" presId="urn:microsoft.com/office/officeart/2005/8/layout/orgChart1"/>
    <dgm:cxn modelId="{B02F944C-0AEA-4E88-9904-5EA5AAAC62CC}" type="presOf" srcId="{504EBC2B-7630-4629-9AEB-66FC68BA5FFA}" destId="{7EED778C-D13A-469A-8602-82AE9BE5489B}" srcOrd="0" destOrd="0" presId="urn:microsoft.com/office/officeart/2005/8/layout/orgChart1"/>
    <dgm:cxn modelId="{1E2AEA4E-3709-4903-B13D-95C41D7BB51D}" type="presOf" srcId="{67710516-E875-4939-9E7E-94735EE168BE}" destId="{420D40AF-E18C-4C0B-BD19-DD6E5E8CD98C}" srcOrd="1" destOrd="0" presId="urn:microsoft.com/office/officeart/2005/8/layout/orgChart1"/>
    <dgm:cxn modelId="{C8433D75-6DEC-44FB-9E9E-72C906C9F252}" type="presOf" srcId="{6F22D968-12B3-4D31-B05F-0BECC2CE7430}" destId="{6CAAAB37-9E52-486C-AAEF-ED0E0D28E7D5}" srcOrd="0" destOrd="0" presId="urn:microsoft.com/office/officeart/2005/8/layout/orgChart1"/>
    <dgm:cxn modelId="{86B2128D-46C1-4920-BE68-3520A526D1A9}" type="presOf" srcId="{18D6F2B8-DF4E-4DB0-AEC6-35EFCD784940}" destId="{D2500CAB-7CBA-44C1-95EC-031E806BEFEE}" srcOrd="1" destOrd="0" presId="urn:microsoft.com/office/officeart/2005/8/layout/orgChart1"/>
    <dgm:cxn modelId="{5398E39A-5AB3-4C44-AEDE-360702714EA5}" type="presOf" srcId="{67710516-E875-4939-9E7E-94735EE168BE}" destId="{1E3E7052-E786-4368-83E0-31C4B884BEB8}" srcOrd="0" destOrd="0" presId="urn:microsoft.com/office/officeart/2005/8/layout/orgChart1"/>
    <dgm:cxn modelId="{C4C89FAA-14F4-4AB0-B9B3-E432B03A4E72}" srcId="{E5589487-F806-4DD9-A0D0-DFE22539A98B}" destId="{41C620F1-C245-4BA4-98A8-6DFAECEFBEDF}" srcOrd="0" destOrd="0" parTransId="{B7CF0E81-07EA-4B66-94BB-61F696ABDE91}" sibTransId="{74ABF8E5-8D04-4358-AC34-EEDC3FFCEDC4}"/>
    <dgm:cxn modelId="{E9AEAFB6-36E3-4996-80EF-CC9751F5119C}" type="presOf" srcId="{595E7E37-4E55-4117-B568-B247860FB92C}" destId="{7157E43C-1A28-4DCC-8917-3F836DD23DAD}" srcOrd="0" destOrd="0" presId="urn:microsoft.com/office/officeart/2005/8/layout/orgChart1"/>
    <dgm:cxn modelId="{DEEC09B8-F3E6-4845-AC29-E4CCCBF95E06}" type="presOf" srcId="{E5589487-F806-4DD9-A0D0-DFE22539A98B}" destId="{E27E39D2-9E84-4F41-957E-0113CABE282F}" srcOrd="1" destOrd="0" presId="urn:microsoft.com/office/officeart/2005/8/layout/orgChart1"/>
    <dgm:cxn modelId="{FF6B2CCB-30A3-41F6-BEA0-3FACDE58E953}" type="presOf" srcId="{4F30732A-D31D-48EC-A185-60A7C95E48E7}" destId="{BAB0F9C0-2325-41C9-A75C-251D2743E2BC}" srcOrd="0" destOrd="0" presId="urn:microsoft.com/office/officeart/2005/8/layout/orgChart1"/>
    <dgm:cxn modelId="{E40C89CF-EB5A-4A6D-B708-3F7046F87302}" type="presOf" srcId="{504EBC2B-7630-4629-9AEB-66FC68BA5FFA}" destId="{BC71D1F0-A2F5-4566-B650-CB807F2194B7}" srcOrd="1" destOrd="0" presId="urn:microsoft.com/office/officeart/2005/8/layout/orgChart1"/>
    <dgm:cxn modelId="{FFB66EE8-F2F5-4F8F-BF4E-80411FBE0708}" srcId="{3CCE59BE-43D6-4A97-A599-F4C5138BBE38}" destId="{E5589487-F806-4DD9-A0D0-DFE22539A98B}" srcOrd="1" destOrd="0" parTransId="{E6CA3C9B-FB53-437A-BD65-817A3D2461AF}" sibTransId="{30B74FFC-E3C0-42EA-BA6D-148916BEB6CB}"/>
    <dgm:cxn modelId="{378460F0-6E25-4BD6-AFCE-40BD27E7732F}" type="presOf" srcId="{3CCE59BE-43D6-4A97-A599-F4C5138BBE38}" destId="{096CAB12-1A9D-4568-8CBE-74FC26FBB3D0}" srcOrd="1" destOrd="0" presId="urn:microsoft.com/office/officeart/2005/8/layout/orgChart1"/>
    <dgm:cxn modelId="{1C8431F7-6635-4BAF-B97B-C776F5FCBC6D}" srcId="{154FC135-18CB-45C9-985A-A1531AE98B05}" destId="{504EBC2B-7630-4629-9AEB-66FC68BA5FFA}" srcOrd="0" destOrd="0" parTransId="{B58927B6-EEB0-4F8E-B514-5A7EDD7D9B14}" sibTransId="{1E92AA14-0E08-4D4A-B401-0F5AB4D7E3B2}"/>
    <dgm:cxn modelId="{CE1F75F9-1CC1-4E2A-89C7-7452D6A25130}" type="presOf" srcId="{B58927B6-EEB0-4F8E-B514-5A7EDD7D9B14}" destId="{EE0FA82A-E656-4C2A-986D-DF75F1128692}" srcOrd="0" destOrd="0" presId="urn:microsoft.com/office/officeart/2005/8/layout/orgChart1"/>
    <dgm:cxn modelId="{0184595B-A124-4C9C-B56F-9B10B9C005E7}" type="presParOf" srcId="{7157E43C-1A28-4DCC-8917-3F836DD23DAD}" destId="{E2972074-83D4-4BB3-82F3-7854AD8BFA00}" srcOrd="0" destOrd="0" presId="urn:microsoft.com/office/officeart/2005/8/layout/orgChart1"/>
    <dgm:cxn modelId="{FB7CA5BE-65DF-4188-801B-FC01B74EE27A}" type="presParOf" srcId="{E2972074-83D4-4BB3-82F3-7854AD8BFA00}" destId="{7505A410-F6AF-4741-8C5E-DCE0DFBA0F28}" srcOrd="0" destOrd="0" presId="urn:microsoft.com/office/officeart/2005/8/layout/orgChart1"/>
    <dgm:cxn modelId="{B7A0158F-CE4B-4602-889B-9F7231CA4DB4}" type="presParOf" srcId="{7505A410-F6AF-4741-8C5E-DCE0DFBA0F28}" destId="{4E11634D-1BE8-46BE-B1EC-7176D7F8D985}" srcOrd="0" destOrd="0" presId="urn:microsoft.com/office/officeart/2005/8/layout/orgChart1"/>
    <dgm:cxn modelId="{80977340-8CE4-4C86-BF7C-6112283E63BD}" type="presParOf" srcId="{7505A410-F6AF-4741-8C5E-DCE0DFBA0F28}" destId="{096CAB12-1A9D-4568-8CBE-74FC26FBB3D0}" srcOrd="1" destOrd="0" presId="urn:microsoft.com/office/officeart/2005/8/layout/orgChart1"/>
    <dgm:cxn modelId="{85140F47-5C4C-4805-86E2-DE0C2986E66C}" type="presParOf" srcId="{E2972074-83D4-4BB3-82F3-7854AD8BFA00}" destId="{06834B5C-892F-47E3-BEE4-66AD9CC850AD}" srcOrd="1" destOrd="0" presId="urn:microsoft.com/office/officeart/2005/8/layout/orgChart1"/>
    <dgm:cxn modelId="{027D0E94-7EDB-45BA-9116-F7792711F9A0}" type="presParOf" srcId="{06834B5C-892F-47E3-BEE4-66AD9CC850AD}" destId="{6CAAAB37-9E52-486C-AAEF-ED0E0D28E7D5}" srcOrd="0" destOrd="0" presId="urn:microsoft.com/office/officeart/2005/8/layout/orgChart1"/>
    <dgm:cxn modelId="{1BAD040A-5975-49F1-859E-C8AF07AC75F8}" type="presParOf" srcId="{06834B5C-892F-47E3-BEE4-66AD9CC850AD}" destId="{CA474898-AB46-4A80-A3CF-F50A21972795}" srcOrd="1" destOrd="0" presId="urn:microsoft.com/office/officeart/2005/8/layout/orgChart1"/>
    <dgm:cxn modelId="{01E803AE-1F1E-43F5-B56A-400EF5667E23}" type="presParOf" srcId="{CA474898-AB46-4A80-A3CF-F50A21972795}" destId="{6F34E87B-7497-4CCB-87CD-6824569FA3C9}" srcOrd="0" destOrd="0" presId="urn:microsoft.com/office/officeart/2005/8/layout/orgChart1"/>
    <dgm:cxn modelId="{44D65786-64FC-4F44-A7A2-5F0B5DEEDE00}" type="presParOf" srcId="{6F34E87B-7497-4CCB-87CD-6824569FA3C9}" destId="{D8E0F7F6-A23A-4007-812C-1C1A09C1819A}" srcOrd="0" destOrd="0" presId="urn:microsoft.com/office/officeart/2005/8/layout/orgChart1"/>
    <dgm:cxn modelId="{1DCEB7C9-703A-4A78-BC52-66319C0F4910}" type="presParOf" srcId="{6F34E87B-7497-4CCB-87CD-6824569FA3C9}" destId="{365D6277-0BCB-408D-A931-C31EA3FF7D04}" srcOrd="1" destOrd="0" presId="urn:microsoft.com/office/officeart/2005/8/layout/orgChart1"/>
    <dgm:cxn modelId="{1D1A00FC-99DB-4D1F-B8D5-388ECD2DCB6B}" type="presParOf" srcId="{CA474898-AB46-4A80-A3CF-F50A21972795}" destId="{0E839535-7686-40A5-94A8-3C9E961451CC}" srcOrd="1" destOrd="0" presId="urn:microsoft.com/office/officeart/2005/8/layout/orgChart1"/>
    <dgm:cxn modelId="{DE1A33EA-6172-400A-939B-A9CD4B8DDFAB}" type="presParOf" srcId="{CA474898-AB46-4A80-A3CF-F50A21972795}" destId="{5FBF3E21-190D-49C2-BCCD-51DC7A65269F}" srcOrd="2" destOrd="0" presId="urn:microsoft.com/office/officeart/2005/8/layout/orgChart1"/>
    <dgm:cxn modelId="{0209D05D-22EC-4F84-B463-40B4A3869DC9}" type="presParOf" srcId="{5FBF3E21-190D-49C2-BCCD-51DC7A65269F}" destId="{EE0FA82A-E656-4C2A-986D-DF75F1128692}" srcOrd="0" destOrd="0" presId="urn:microsoft.com/office/officeart/2005/8/layout/orgChart1"/>
    <dgm:cxn modelId="{8414E04F-2FB1-4FE0-A781-9C84665F8370}" type="presParOf" srcId="{5FBF3E21-190D-49C2-BCCD-51DC7A65269F}" destId="{9E1F29B9-D91F-40CC-AA09-AF6B1A858C72}" srcOrd="1" destOrd="0" presId="urn:microsoft.com/office/officeart/2005/8/layout/orgChart1"/>
    <dgm:cxn modelId="{5B9DA1F5-B633-4F5C-B890-C08377ED37FE}" type="presParOf" srcId="{9E1F29B9-D91F-40CC-AA09-AF6B1A858C72}" destId="{EF52B7A8-F30C-4A8A-98CB-0CF6715FB637}" srcOrd="0" destOrd="0" presId="urn:microsoft.com/office/officeart/2005/8/layout/orgChart1"/>
    <dgm:cxn modelId="{0DC15514-0739-4225-9CBA-FCC739384B81}" type="presParOf" srcId="{EF52B7A8-F30C-4A8A-98CB-0CF6715FB637}" destId="{7EED778C-D13A-469A-8602-82AE9BE5489B}" srcOrd="0" destOrd="0" presId="urn:microsoft.com/office/officeart/2005/8/layout/orgChart1"/>
    <dgm:cxn modelId="{46CEE5CE-8450-451B-AF60-16FFB202B737}" type="presParOf" srcId="{EF52B7A8-F30C-4A8A-98CB-0CF6715FB637}" destId="{BC71D1F0-A2F5-4566-B650-CB807F2194B7}" srcOrd="1" destOrd="0" presId="urn:microsoft.com/office/officeart/2005/8/layout/orgChart1"/>
    <dgm:cxn modelId="{7D446F50-226D-472D-AEBB-3064ECB80FC6}" type="presParOf" srcId="{9E1F29B9-D91F-40CC-AA09-AF6B1A858C72}" destId="{69649AAC-3162-40A0-BE80-D248781E6FD4}" srcOrd="1" destOrd="0" presId="urn:microsoft.com/office/officeart/2005/8/layout/orgChart1"/>
    <dgm:cxn modelId="{56834317-98BA-4965-9CFE-B6C505B68A98}" type="presParOf" srcId="{9E1F29B9-D91F-40CC-AA09-AF6B1A858C72}" destId="{0CD74675-63BD-4CB7-864F-56AE90D68489}" srcOrd="2" destOrd="0" presId="urn:microsoft.com/office/officeart/2005/8/layout/orgChart1"/>
    <dgm:cxn modelId="{0CD01F0B-2921-4F9E-9528-795C6B86C4F4}" type="presParOf" srcId="{06834B5C-892F-47E3-BEE4-66AD9CC850AD}" destId="{437B8692-8407-4D20-91C7-DD640B234F45}" srcOrd="2" destOrd="0" presId="urn:microsoft.com/office/officeart/2005/8/layout/orgChart1"/>
    <dgm:cxn modelId="{A3E9F56C-EDAF-40EF-B44A-51CD098BA6AB}" type="presParOf" srcId="{06834B5C-892F-47E3-BEE4-66AD9CC850AD}" destId="{CAC14487-0E3C-4C0D-95B0-31E2D7EC39CF}" srcOrd="3" destOrd="0" presId="urn:microsoft.com/office/officeart/2005/8/layout/orgChart1"/>
    <dgm:cxn modelId="{2CD5DB85-1BA1-4ABE-ACEE-604EAF364678}" type="presParOf" srcId="{CAC14487-0E3C-4C0D-95B0-31E2D7EC39CF}" destId="{715E90AB-F6B0-41BF-BD95-05F482B397FC}" srcOrd="0" destOrd="0" presId="urn:microsoft.com/office/officeart/2005/8/layout/orgChart1"/>
    <dgm:cxn modelId="{B9E2C8F0-C9DF-48EF-8F39-48503C4DF096}" type="presParOf" srcId="{715E90AB-F6B0-41BF-BD95-05F482B397FC}" destId="{0170C253-EBAD-4893-8FF6-1F5F7AA4A01E}" srcOrd="0" destOrd="0" presId="urn:microsoft.com/office/officeart/2005/8/layout/orgChart1"/>
    <dgm:cxn modelId="{006D68DC-DA92-484D-977D-51D983BC4609}" type="presParOf" srcId="{715E90AB-F6B0-41BF-BD95-05F482B397FC}" destId="{E27E39D2-9E84-4F41-957E-0113CABE282F}" srcOrd="1" destOrd="0" presId="urn:microsoft.com/office/officeart/2005/8/layout/orgChart1"/>
    <dgm:cxn modelId="{545D6FFA-FC3C-4AF2-82D6-95F8D344EEC4}" type="presParOf" srcId="{CAC14487-0E3C-4C0D-95B0-31E2D7EC39CF}" destId="{2C3C3AAA-8EA3-41C2-B900-44DDA251D01E}" srcOrd="1" destOrd="0" presId="urn:microsoft.com/office/officeart/2005/8/layout/orgChart1"/>
    <dgm:cxn modelId="{3E236158-A79D-4986-8570-987BA7727406}" type="presParOf" srcId="{CAC14487-0E3C-4C0D-95B0-31E2D7EC39CF}" destId="{19C9D19C-4F0E-4023-B2E7-0084E31CD3ED}" srcOrd="2" destOrd="0" presId="urn:microsoft.com/office/officeart/2005/8/layout/orgChart1"/>
    <dgm:cxn modelId="{32997C6E-E885-4BA1-9E53-E7E60C9AC1F5}" type="presParOf" srcId="{19C9D19C-4F0E-4023-B2E7-0084E31CD3ED}" destId="{A5710246-6B6E-4208-AF64-D833FD7673A5}" srcOrd="0" destOrd="0" presId="urn:microsoft.com/office/officeart/2005/8/layout/orgChart1"/>
    <dgm:cxn modelId="{C4C69A76-7AF0-46E6-8FC6-EEB61654375C}" type="presParOf" srcId="{19C9D19C-4F0E-4023-B2E7-0084E31CD3ED}" destId="{9D74EBF9-9D0E-4D31-9AD0-EC0648DC9F38}" srcOrd="1" destOrd="0" presId="urn:microsoft.com/office/officeart/2005/8/layout/orgChart1"/>
    <dgm:cxn modelId="{2DDC9816-9127-4A9E-A095-D9243FCEED18}" type="presParOf" srcId="{9D74EBF9-9D0E-4D31-9AD0-EC0648DC9F38}" destId="{999EF1B4-6BB6-42A1-91A5-1B5A978E74DC}" srcOrd="0" destOrd="0" presId="urn:microsoft.com/office/officeart/2005/8/layout/orgChart1"/>
    <dgm:cxn modelId="{88E4A121-6D53-4BA8-9D96-63714ECE7102}" type="presParOf" srcId="{999EF1B4-6BB6-42A1-91A5-1B5A978E74DC}" destId="{2C29FAB9-B99E-4B5F-8572-091E51704F6A}" srcOrd="0" destOrd="0" presId="urn:microsoft.com/office/officeart/2005/8/layout/orgChart1"/>
    <dgm:cxn modelId="{D21BE8EA-E5C6-436B-B9B1-CDBB1CB547D7}" type="presParOf" srcId="{999EF1B4-6BB6-42A1-91A5-1B5A978E74DC}" destId="{D45A8F3E-58B1-4617-99B1-93A27C01F641}" srcOrd="1" destOrd="0" presId="urn:microsoft.com/office/officeart/2005/8/layout/orgChart1"/>
    <dgm:cxn modelId="{2F2BEBAF-C6E4-4D8F-89B4-7971854E43B6}" type="presParOf" srcId="{9D74EBF9-9D0E-4D31-9AD0-EC0648DC9F38}" destId="{1FE4A0EB-2872-4553-9B63-6801AB933C58}" srcOrd="1" destOrd="0" presId="urn:microsoft.com/office/officeart/2005/8/layout/orgChart1"/>
    <dgm:cxn modelId="{0BAE5EA5-BD46-459C-8D9B-330AA60E5EA8}" type="presParOf" srcId="{9D74EBF9-9D0E-4D31-9AD0-EC0648DC9F38}" destId="{71FB0AF8-B911-49AF-9FDD-038044F45050}" srcOrd="2" destOrd="0" presId="urn:microsoft.com/office/officeart/2005/8/layout/orgChart1"/>
    <dgm:cxn modelId="{1E320893-2D91-4563-A5F8-E7C395501256}" type="presParOf" srcId="{06834B5C-892F-47E3-BEE4-66AD9CC850AD}" destId="{BAB0F9C0-2325-41C9-A75C-251D2743E2BC}" srcOrd="4" destOrd="0" presId="urn:microsoft.com/office/officeart/2005/8/layout/orgChart1"/>
    <dgm:cxn modelId="{57327C1D-94E2-4DB1-9584-77EBB07072BB}" type="presParOf" srcId="{06834B5C-892F-47E3-BEE4-66AD9CC850AD}" destId="{49532CEC-6821-4195-945B-6BBDD8A247A9}" srcOrd="5" destOrd="0" presId="urn:microsoft.com/office/officeart/2005/8/layout/orgChart1"/>
    <dgm:cxn modelId="{BEECB269-0C35-4A49-92AA-406ADBC1AD0D}" type="presParOf" srcId="{49532CEC-6821-4195-945B-6BBDD8A247A9}" destId="{243A0C7A-A6EA-47C4-ABDF-B570DEF289EF}" srcOrd="0" destOrd="0" presId="urn:microsoft.com/office/officeart/2005/8/layout/orgChart1"/>
    <dgm:cxn modelId="{48541E83-D4B0-4D45-8F36-1E473A139B98}" type="presParOf" srcId="{243A0C7A-A6EA-47C4-ABDF-B570DEF289EF}" destId="{B6B73332-E0AB-4E7F-A086-1B16A81417B7}" srcOrd="0" destOrd="0" presId="urn:microsoft.com/office/officeart/2005/8/layout/orgChart1"/>
    <dgm:cxn modelId="{6B2F913F-77EC-4AAC-809A-3B4A54A8F133}" type="presParOf" srcId="{243A0C7A-A6EA-47C4-ABDF-B570DEF289EF}" destId="{D2500CAB-7CBA-44C1-95EC-031E806BEFEE}" srcOrd="1" destOrd="0" presId="urn:microsoft.com/office/officeart/2005/8/layout/orgChart1"/>
    <dgm:cxn modelId="{73AA6975-5EE1-43C2-A399-C88F6FB2FAC2}" type="presParOf" srcId="{49532CEC-6821-4195-945B-6BBDD8A247A9}" destId="{0B7A732C-0015-4F2B-BAED-81F2A3628A44}" srcOrd="1" destOrd="0" presId="urn:microsoft.com/office/officeart/2005/8/layout/orgChart1"/>
    <dgm:cxn modelId="{25653E88-6B00-4B47-96B4-49E87AD5E4AC}" type="presParOf" srcId="{49532CEC-6821-4195-945B-6BBDD8A247A9}" destId="{2619C6F0-EF6E-4CD8-A0D5-A8E2E4D41111}" srcOrd="2" destOrd="0" presId="urn:microsoft.com/office/officeart/2005/8/layout/orgChart1"/>
    <dgm:cxn modelId="{765CDF1E-36EB-4CF0-B1ED-BC1416321ECB}" type="presParOf" srcId="{2619C6F0-EF6E-4CD8-A0D5-A8E2E4D41111}" destId="{0DB094BD-4F74-4754-92D3-B1B246C82106}" srcOrd="0" destOrd="0" presId="urn:microsoft.com/office/officeart/2005/8/layout/orgChart1"/>
    <dgm:cxn modelId="{15C33A85-0AA5-4D70-9CA2-9FDD6FEABC0C}" type="presParOf" srcId="{2619C6F0-EF6E-4CD8-A0D5-A8E2E4D41111}" destId="{512F8872-BEB6-41F9-99CA-7743C74B2DE2}" srcOrd="1" destOrd="0" presId="urn:microsoft.com/office/officeart/2005/8/layout/orgChart1"/>
    <dgm:cxn modelId="{410D044C-0F2D-4627-9742-EB36C4671BC9}" type="presParOf" srcId="{512F8872-BEB6-41F9-99CA-7743C74B2DE2}" destId="{647CD445-5757-4877-B6C4-5AB7C9120177}" srcOrd="0" destOrd="0" presId="urn:microsoft.com/office/officeart/2005/8/layout/orgChart1"/>
    <dgm:cxn modelId="{BFFE0A1F-83B3-4A55-9863-2BD9D2B488F6}" type="presParOf" srcId="{647CD445-5757-4877-B6C4-5AB7C9120177}" destId="{1E3E7052-E786-4368-83E0-31C4B884BEB8}" srcOrd="0" destOrd="0" presId="urn:microsoft.com/office/officeart/2005/8/layout/orgChart1"/>
    <dgm:cxn modelId="{81B8A14B-2BB5-44B5-9F9F-95247A074235}" type="presParOf" srcId="{647CD445-5757-4877-B6C4-5AB7C9120177}" destId="{420D40AF-E18C-4C0B-BD19-DD6E5E8CD98C}" srcOrd="1" destOrd="0" presId="urn:microsoft.com/office/officeart/2005/8/layout/orgChart1"/>
    <dgm:cxn modelId="{D94F075E-61A0-4B66-963E-1B99B82A6548}" type="presParOf" srcId="{512F8872-BEB6-41F9-99CA-7743C74B2DE2}" destId="{0FADF4D4-FD4F-444E-9637-15B61B0F74B2}" srcOrd="1" destOrd="0" presId="urn:microsoft.com/office/officeart/2005/8/layout/orgChart1"/>
    <dgm:cxn modelId="{8A413A26-ABAA-439B-8A67-98C154901FF2}" type="presParOf" srcId="{512F8872-BEB6-41F9-99CA-7743C74B2DE2}" destId="{67B7BD69-DA96-49A8-B8A3-B5C526497CB1}" srcOrd="2" destOrd="0" presId="urn:microsoft.com/office/officeart/2005/8/layout/orgChart1"/>
    <dgm:cxn modelId="{08E27778-5402-45DD-807C-2AF5B5682001}" type="presParOf" srcId="{E2972074-83D4-4BB3-82F3-7854AD8BFA00}" destId="{020BBDC3-5160-4D48-95FB-F75D346514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5F75A-5B2D-4E24-89CB-84A3B4FF68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4DA4E16-35DD-4D7A-9740-55432D18D4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D30C6E7-B6E1-4A25-9E4C-5CC2AED10F0D}" type="parTrans" cxnId="{D62A19FB-C7D3-49B9-8947-D8F14356D370}">
      <dgm:prSet/>
      <dgm:spPr/>
      <dgm:t>
        <a:bodyPr/>
        <a:lstStyle/>
        <a:p>
          <a:endParaRPr lang="cs-CZ"/>
        </a:p>
      </dgm:t>
    </dgm:pt>
    <dgm:pt modelId="{3347815A-7821-4DA7-AC48-F7BB5F2F1E54}" type="sibTrans" cxnId="{D62A19FB-C7D3-49B9-8947-D8F14356D370}">
      <dgm:prSet/>
      <dgm:spPr/>
      <dgm:t>
        <a:bodyPr/>
        <a:lstStyle/>
        <a:p>
          <a:endParaRPr lang="cs-CZ"/>
        </a:p>
      </dgm:t>
    </dgm:pt>
    <dgm:pt modelId="{7E251DC6-3312-429B-8598-66EE8E6977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82F40BC-8586-48C3-9EBC-C478CEBE3F31}" type="parTrans" cxnId="{B74EACFB-207E-4AE3-A6C5-377B56A870A7}">
      <dgm:prSet/>
      <dgm:spPr/>
      <dgm:t>
        <a:bodyPr/>
        <a:lstStyle/>
        <a:p>
          <a:endParaRPr lang="cs-CZ"/>
        </a:p>
      </dgm:t>
    </dgm:pt>
    <dgm:pt modelId="{53AF5048-6E86-4896-9AA1-0D13A67A6AFB}" type="sibTrans" cxnId="{B74EACFB-207E-4AE3-A6C5-377B56A870A7}">
      <dgm:prSet/>
      <dgm:spPr/>
      <dgm:t>
        <a:bodyPr/>
        <a:lstStyle/>
        <a:p>
          <a:endParaRPr lang="cs-CZ"/>
        </a:p>
      </dgm:t>
    </dgm:pt>
    <dgm:pt modelId="{22BF4D3F-707F-484B-8C9D-BEE213FF50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0091F87-1CA2-4EE3-A6CC-E10167083D1E}" type="parTrans" cxnId="{9B3CDE4F-C522-49AF-8C23-394A7F999C91}">
      <dgm:prSet/>
      <dgm:spPr/>
      <dgm:t>
        <a:bodyPr/>
        <a:lstStyle/>
        <a:p>
          <a:endParaRPr lang="cs-CZ"/>
        </a:p>
      </dgm:t>
    </dgm:pt>
    <dgm:pt modelId="{C11703A4-B2BD-4E43-9784-00B4335DE1BD}" type="sibTrans" cxnId="{9B3CDE4F-C522-49AF-8C23-394A7F999C91}">
      <dgm:prSet/>
      <dgm:spPr/>
      <dgm:t>
        <a:bodyPr/>
        <a:lstStyle/>
        <a:p>
          <a:endParaRPr lang="cs-CZ"/>
        </a:p>
      </dgm:t>
    </dgm:pt>
    <dgm:pt modelId="{EFA65205-DDB0-4C70-A4C7-8009F0A705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CA97358-3A91-46AF-BD4B-68B8A4539A2F}" type="parTrans" cxnId="{E8231D2F-78F0-4785-89A3-EF2B8B38A260}">
      <dgm:prSet/>
      <dgm:spPr/>
      <dgm:t>
        <a:bodyPr/>
        <a:lstStyle/>
        <a:p>
          <a:endParaRPr lang="cs-CZ"/>
        </a:p>
      </dgm:t>
    </dgm:pt>
    <dgm:pt modelId="{391D30B9-5340-458D-B594-AC60AC0E2432}" type="sibTrans" cxnId="{E8231D2F-78F0-4785-89A3-EF2B8B38A260}">
      <dgm:prSet/>
      <dgm:spPr/>
      <dgm:t>
        <a:bodyPr/>
        <a:lstStyle/>
        <a:p>
          <a:endParaRPr lang="cs-CZ"/>
        </a:p>
      </dgm:t>
    </dgm:pt>
    <dgm:pt modelId="{25709476-9D40-4924-A668-AC3261D1C1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F11F281-71D5-4B4E-9143-433A79D2F270}" type="parTrans" cxnId="{5C50FB03-6558-4ADE-804D-CFD19BFFBDFE}">
      <dgm:prSet/>
      <dgm:spPr/>
      <dgm:t>
        <a:bodyPr/>
        <a:lstStyle/>
        <a:p>
          <a:endParaRPr lang="cs-CZ"/>
        </a:p>
      </dgm:t>
    </dgm:pt>
    <dgm:pt modelId="{DD7B325D-B13E-4AD1-AA98-ADF69B9AD285}" type="sibTrans" cxnId="{5C50FB03-6558-4ADE-804D-CFD19BFFBDFE}">
      <dgm:prSet/>
      <dgm:spPr/>
      <dgm:t>
        <a:bodyPr/>
        <a:lstStyle/>
        <a:p>
          <a:endParaRPr lang="cs-CZ"/>
        </a:p>
      </dgm:t>
    </dgm:pt>
    <dgm:pt modelId="{01B55FAF-5C51-4D82-8595-B7759A77CB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1763895-64F0-4B2A-AD7B-3925719A980B}" type="parTrans" cxnId="{6F0A8AD0-EC6B-49B3-8B28-F66582D7D246}">
      <dgm:prSet/>
      <dgm:spPr/>
      <dgm:t>
        <a:bodyPr/>
        <a:lstStyle/>
        <a:p>
          <a:endParaRPr lang="cs-CZ"/>
        </a:p>
      </dgm:t>
    </dgm:pt>
    <dgm:pt modelId="{C315E6A6-09CF-466E-B4C7-B84BE2A53C9F}" type="sibTrans" cxnId="{6F0A8AD0-EC6B-49B3-8B28-F66582D7D246}">
      <dgm:prSet/>
      <dgm:spPr/>
      <dgm:t>
        <a:bodyPr/>
        <a:lstStyle/>
        <a:p>
          <a:endParaRPr lang="cs-CZ"/>
        </a:p>
      </dgm:t>
    </dgm:pt>
    <dgm:pt modelId="{DED35028-7236-4EA9-826B-8D8B8961A6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B07064A-8168-4C34-B83B-98599D5F4387}" type="parTrans" cxnId="{B2AE495B-306B-432E-A0DE-962888BCFCDF}">
      <dgm:prSet/>
      <dgm:spPr/>
      <dgm:t>
        <a:bodyPr/>
        <a:lstStyle/>
        <a:p>
          <a:endParaRPr lang="cs-CZ"/>
        </a:p>
      </dgm:t>
    </dgm:pt>
    <dgm:pt modelId="{3C91A030-1138-47C5-84F2-878F98215A34}" type="sibTrans" cxnId="{B2AE495B-306B-432E-A0DE-962888BCFCDF}">
      <dgm:prSet/>
      <dgm:spPr/>
      <dgm:t>
        <a:bodyPr/>
        <a:lstStyle/>
        <a:p>
          <a:endParaRPr lang="cs-CZ"/>
        </a:p>
      </dgm:t>
    </dgm:pt>
    <dgm:pt modelId="{92DA96FB-BFCF-4747-AF10-7A07323680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192E263-BB2F-4195-BC39-54A564DF76F0}" type="parTrans" cxnId="{DDA2A382-1C46-4626-BE0A-4D7BEB61BFC8}">
      <dgm:prSet/>
      <dgm:spPr/>
      <dgm:t>
        <a:bodyPr/>
        <a:lstStyle/>
        <a:p>
          <a:endParaRPr lang="cs-CZ"/>
        </a:p>
      </dgm:t>
    </dgm:pt>
    <dgm:pt modelId="{11E54496-3EB4-4C76-BA49-23F6D5A43B0B}" type="sibTrans" cxnId="{DDA2A382-1C46-4626-BE0A-4D7BEB61BFC8}">
      <dgm:prSet/>
      <dgm:spPr/>
      <dgm:t>
        <a:bodyPr/>
        <a:lstStyle/>
        <a:p>
          <a:endParaRPr lang="cs-CZ"/>
        </a:p>
      </dgm:t>
    </dgm:pt>
    <dgm:pt modelId="{2CC993F6-B235-4FCA-A7B6-5762C8F79C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264F07B-8942-429E-A6E8-2AA26957EA03}" type="parTrans" cxnId="{9A035AEA-E689-406D-B936-506C0115D4BD}">
      <dgm:prSet/>
      <dgm:spPr/>
      <dgm:t>
        <a:bodyPr/>
        <a:lstStyle/>
        <a:p>
          <a:endParaRPr lang="cs-CZ"/>
        </a:p>
      </dgm:t>
    </dgm:pt>
    <dgm:pt modelId="{0B6D6D19-2FCA-4D78-91AE-3C3DB2548F5E}" type="sibTrans" cxnId="{9A035AEA-E689-406D-B936-506C0115D4BD}">
      <dgm:prSet/>
      <dgm:spPr/>
      <dgm:t>
        <a:bodyPr/>
        <a:lstStyle/>
        <a:p>
          <a:endParaRPr lang="cs-CZ"/>
        </a:p>
      </dgm:t>
    </dgm:pt>
    <dgm:pt modelId="{A679D959-3DF8-4896-91C2-E4D16137ED06}" type="pres">
      <dgm:prSet presAssocID="{E405F75A-5B2D-4E24-89CB-84A3B4FF68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5DFEEB-7135-4FC3-94A9-160FE9352A9E}" type="pres">
      <dgm:prSet presAssocID="{74DA4E16-35DD-4D7A-9740-55432D18D4AF}" presName="hierRoot1" presStyleCnt="0">
        <dgm:presLayoutVars>
          <dgm:hierBranch val="r"/>
        </dgm:presLayoutVars>
      </dgm:prSet>
      <dgm:spPr/>
    </dgm:pt>
    <dgm:pt modelId="{9EBC33AE-2F2B-4C0D-AD09-0A40722AD412}" type="pres">
      <dgm:prSet presAssocID="{74DA4E16-35DD-4D7A-9740-55432D18D4AF}" presName="rootComposite1" presStyleCnt="0"/>
      <dgm:spPr/>
    </dgm:pt>
    <dgm:pt modelId="{A204DA0B-64E8-4F40-8B32-015676F70E43}" type="pres">
      <dgm:prSet presAssocID="{74DA4E16-35DD-4D7A-9740-55432D18D4AF}" presName="rootText1" presStyleLbl="node0" presStyleIdx="0" presStyleCnt="1" custScaleX="421803">
        <dgm:presLayoutVars>
          <dgm:chPref val="3"/>
        </dgm:presLayoutVars>
      </dgm:prSet>
      <dgm:spPr/>
    </dgm:pt>
    <dgm:pt modelId="{7CF405B2-9814-4A3C-AAB4-D81406E22EC1}" type="pres">
      <dgm:prSet presAssocID="{74DA4E16-35DD-4D7A-9740-55432D18D4AF}" presName="rootConnector1" presStyleLbl="node1" presStyleIdx="0" presStyleCnt="0"/>
      <dgm:spPr/>
    </dgm:pt>
    <dgm:pt modelId="{70C71D70-0433-472D-BB58-99C7CF74B44B}" type="pres">
      <dgm:prSet presAssocID="{74DA4E16-35DD-4D7A-9740-55432D18D4AF}" presName="hierChild2" presStyleCnt="0"/>
      <dgm:spPr/>
    </dgm:pt>
    <dgm:pt modelId="{CA02E72F-D86C-4F9B-9E09-B77B5452AC20}" type="pres">
      <dgm:prSet presAssocID="{682F40BC-8586-48C3-9EBC-C478CEBE3F31}" presName="Name50" presStyleLbl="parChTrans1D2" presStyleIdx="0" presStyleCnt="8"/>
      <dgm:spPr/>
    </dgm:pt>
    <dgm:pt modelId="{1E8ECF3B-E428-4DE2-82D5-E63B18A03A81}" type="pres">
      <dgm:prSet presAssocID="{7E251DC6-3312-429B-8598-66EE8E6977DF}" presName="hierRoot2" presStyleCnt="0">
        <dgm:presLayoutVars>
          <dgm:hierBranch/>
        </dgm:presLayoutVars>
      </dgm:prSet>
      <dgm:spPr/>
    </dgm:pt>
    <dgm:pt modelId="{F9341E3D-4601-4986-BDC1-7BFA479FDBDA}" type="pres">
      <dgm:prSet presAssocID="{7E251DC6-3312-429B-8598-66EE8E6977DF}" presName="rootComposite" presStyleCnt="0"/>
      <dgm:spPr/>
    </dgm:pt>
    <dgm:pt modelId="{F39F6619-C543-40CB-A4FB-F184A29B8E96}" type="pres">
      <dgm:prSet presAssocID="{7E251DC6-3312-429B-8598-66EE8E6977DF}" presName="rootText" presStyleLbl="node2" presStyleIdx="0" presStyleCnt="8">
        <dgm:presLayoutVars>
          <dgm:chPref val="3"/>
        </dgm:presLayoutVars>
      </dgm:prSet>
      <dgm:spPr/>
    </dgm:pt>
    <dgm:pt modelId="{2B5430E3-F713-4D1A-BF04-CC87A1DF3D9A}" type="pres">
      <dgm:prSet presAssocID="{7E251DC6-3312-429B-8598-66EE8E6977DF}" presName="rootConnector" presStyleLbl="node2" presStyleIdx="0" presStyleCnt="8"/>
      <dgm:spPr/>
    </dgm:pt>
    <dgm:pt modelId="{CD33B4EF-EB28-4437-9ED1-6CE878485527}" type="pres">
      <dgm:prSet presAssocID="{7E251DC6-3312-429B-8598-66EE8E6977DF}" presName="hierChild4" presStyleCnt="0"/>
      <dgm:spPr/>
    </dgm:pt>
    <dgm:pt modelId="{75C0D555-B550-4FB9-86D2-05F9DCB3C247}" type="pres">
      <dgm:prSet presAssocID="{7E251DC6-3312-429B-8598-66EE8E6977DF}" presName="hierChild5" presStyleCnt="0"/>
      <dgm:spPr/>
    </dgm:pt>
    <dgm:pt modelId="{D12CA11E-A465-4816-AFF5-0595B8B55156}" type="pres">
      <dgm:prSet presAssocID="{E0091F87-1CA2-4EE3-A6CC-E10167083D1E}" presName="Name50" presStyleLbl="parChTrans1D2" presStyleIdx="1" presStyleCnt="8"/>
      <dgm:spPr/>
    </dgm:pt>
    <dgm:pt modelId="{CEED47C4-FB4E-4111-9063-D34E5C5BCAC7}" type="pres">
      <dgm:prSet presAssocID="{22BF4D3F-707F-484B-8C9D-BEE213FF5009}" presName="hierRoot2" presStyleCnt="0">
        <dgm:presLayoutVars>
          <dgm:hierBranch/>
        </dgm:presLayoutVars>
      </dgm:prSet>
      <dgm:spPr/>
    </dgm:pt>
    <dgm:pt modelId="{29237FA7-C367-40A8-BA20-2ECFFC60DA6D}" type="pres">
      <dgm:prSet presAssocID="{22BF4D3F-707F-484B-8C9D-BEE213FF5009}" presName="rootComposite" presStyleCnt="0"/>
      <dgm:spPr/>
    </dgm:pt>
    <dgm:pt modelId="{0CEC0EF0-DB0D-437F-9688-95291906BB34}" type="pres">
      <dgm:prSet presAssocID="{22BF4D3F-707F-484B-8C9D-BEE213FF5009}" presName="rootText" presStyleLbl="node2" presStyleIdx="1" presStyleCnt="8">
        <dgm:presLayoutVars>
          <dgm:chPref val="3"/>
        </dgm:presLayoutVars>
      </dgm:prSet>
      <dgm:spPr/>
    </dgm:pt>
    <dgm:pt modelId="{B7D8A30F-4804-473C-917E-423243FAB88F}" type="pres">
      <dgm:prSet presAssocID="{22BF4D3F-707F-484B-8C9D-BEE213FF5009}" presName="rootConnector" presStyleLbl="node2" presStyleIdx="1" presStyleCnt="8"/>
      <dgm:spPr/>
    </dgm:pt>
    <dgm:pt modelId="{E6BE42D0-36E8-4F87-B06B-5A88D1748FD1}" type="pres">
      <dgm:prSet presAssocID="{22BF4D3F-707F-484B-8C9D-BEE213FF5009}" presName="hierChild4" presStyleCnt="0"/>
      <dgm:spPr/>
    </dgm:pt>
    <dgm:pt modelId="{DEA5588F-F66D-4980-ACD2-83180C2EDDE7}" type="pres">
      <dgm:prSet presAssocID="{22BF4D3F-707F-484B-8C9D-BEE213FF5009}" presName="hierChild5" presStyleCnt="0"/>
      <dgm:spPr/>
    </dgm:pt>
    <dgm:pt modelId="{B8917322-2598-4D3D-A97D-3801F34B5C5B}" type="pres">
      <dgm:prSet presAssocID="{DCA97358-3A91-46AF-BD4B-68B8A4539A2F}" presName="Name50" presStyleLbl="parChTrans1D2" presStyleIdx="2" presStyleCnt="8"/>
      <dgm:spPr/>
    </dgm:pt>
    <dgm:pt modelId="{6475B2C1-136F-46E6-8D85-1E2DA3242F49}" type="pres">
      <dgm:prSet presAssocID="{EFA65205-DDB0-4C70-A4C7-8009F0A7055D}" presName="hierRoot2" presStyleCnt="0">
        <dgm:presLayoutVars>
          <dgm:hierBranch/>
        </dgm:presLayoutVars>
      </dgm:prSet>
      <dgm:spPr/>
    </dgm:pt>
    <dgm:pt modelId="{EF5890A8-215B-47C2-9E80-4D50BE61BC89}" type="pres">
      <dgm:prSet presAssocID="{EFA65205-DDB0-4C70-A4C7-8009F0A7055D}" presName="rootComposite" presStyleCnt="0"/>
      <dgm:spPr/>
    </dgm:pt>
    <dgm:pt modelId="{4A1D97AF-5EA3-4808-86A3-AF3E0A1B2E76}" type="pres">
      <dgm:prSet presAssocID="{EFA65205-DDB0-4C70-A4C7-8009F0A7055D}" presName="rootText" presStyleLbl="node2" presStyleIdx="2" presStyleCnt="8">
        <dgm:presLayoutVars>
          <dgm:chPref val="3"/>
        </dgm:presLayoutVars>
      </dgm:prSet>
      <dgm:spPr/>
    </dgm:pt>
    <dgm:pt modelId="{9474629A-2B2C-40BD-A380-F353956A8037}" type="pres">
      <dgm:prSet presAssocID="{EFA65205-DDB0-4C70-A4C7-8009F0A7055D}" presName="rootConnector" presStyleLbl="node2" presStyleIdx="2" presStyleCnt="8"/>
      <dgm:spPr/>
    </dgm:pt>
    <dgm:pt modelId="{5D33D3EE-361D-4A68-B7FE-492EB32EC418}" type="pres">
      <dgm:prSet presAssocID="{EFA65205-DDB0-4C70-A4C7-8009F0A7055D}" presName="hierChild4" presStyleCnt="0"/>
      <dgm:spPr/>
    </dgm:pt>
    <dgm:pt modelId="{A0745146-DD16-408D-8F75-820B48AD8F32}" type="pres">
      <dgm:prSet presAssocID="{EFA65205-DDB0-4C70-A4C7-8009F0A7055D}" presName="hierChild5" presStyleCnt="0"/>
      <dgm:spPr/>
    </dgm:pt>
    <dgm:pt modelId="{B7122839-13A7-41BD-A872-A1443B1EBAB2}" type="pres">
      <dgm:prSet presAssocID="{CF11F281-71D5-4B4E-9143-433A79D2F270}" presName="Name50" presStyleLbl="parChTrans1D2" presStyleIdx="3" presStyleCnt="8"/>
      <dgm:spPr/>
    </dgm:pt>
    <dgm:pt modelId="{0485E235-27AF-4070-BFB0-355A97A7B2BF}" type="pres">
      <dgm:prSet presAssocID="{25709476-9D40-4924-A668-AC3261D1C133}" presName="hierRoot2" presStyleCnt="0">
        <dgm:presLayoutVars>
          <dgm:hierBranch/>
        </dgm:presLayoutVars>
      </dgm:prSet>
      <dgm:spPr/>
    </dgm:pt>
    <dgm:pt modelId="{C3E525CE-FDED-4161-A233-F292DF5B45B9}" type="pres">
      <dgm:prSet presAssocID="{25709476-9D40-4924-A668-AC3261D1C133}" presName="rootComposite" presStyleCnt="0"/>
      <dgm:spPr/>
    </dgm:pt>
    <dgm:pt modelId="{DF69BA9D-FB6E-4875-9E17-B567B5E6F298}" type="pres">
      <dgm:prSet presAssocID="{25709476-9D40-4924-A668-AC3261D1C133}" presName="rootText" presStyleLbl="node2" presStyleIdx="3" presStyleCnt="8">
        <dgm:presLayoutVars>
          <dgm:chPref val="3"/>
        </dgm:presLayoutVars>
      </dgm:prSet>
      <dgm:spPr/>
    </dgm:pt>
    <dgm:pt modelId="{C2C9FC05-DB36-4A48-8DA0-DE60A58E6355}" type="pres">
      <dgm:prSet presAssocID="{25709476-9D40-4924-A668-AC3261D1C133}" presName="rootConnector" presStyleLbl="node2" presStyleIdx="3" presStyleCnt="8"/>
      <dgm:spPr/>
    </dgm:pt>
    <dgm:pt modelId="{0C7B2D7B-A211-4DEF-8EC3-29225264DB0C}" type="pres">
      <dgm:prSet presAssocID="{25709476-9D40-4924-A668-AC3261D1C133}" presName="hierChild4" presStyleCnt="0"/>
      <dgm:spPr/>
    </dgm:pt>
    <dgm:pt modelId="{49C5F088-75B9-4B13-99FA-3C938E836A59}" type="pres">
      <dgm:prSet presAssocID="{25709476-9D40-4924-A668-AC3261D1C133}" presName="hierChild5" presStyleCnt="0"/>
      <dgm:spPr/>
    </dgm:pt>
    <dgm:pt modelId="{5D366299-209A-43ED-A973-C55FDD36143E}" type="pres">
      <dgm:prSet presAssocID="{51763895-64F0-4B2A-AD7B-3925719A980B}" presName="Name50" presStyleLbl="parChTrans1D2" presStyleIdx="4" presStyleCnt="8"/>
      <dgm:spPr/>
    </dgm:pt>
    <dgm:pt modelId="{27C8085B-0240-4B16-8F8A-C2D902E23F03}" type="pres">
      <dgm:prSet presAssocID="{01B55FAF-5C51-4D82-8595-B7759A77CB40}" presName="hierRoot2" presStyleCnt="0">
        <dgm:presLayoutVars>
          <dgm:hierBranch/>
        </dgm:presLayoutVars>
      </dgm:prSet>
      <dgm:spPr/>
    </dgm:pt>
    <dgm:pt modelId="{894FD087-4808-448B-9D5C-55CD7D4806C3}" type="pres">
      <dgm:prSet presAssocID="{01B55FAF-5C51-4D82-8595-B7759A77CB40}" presName="rootComposite" presStyleCnt="0"/>
      <dgm:spPr/>
    </dgm:pt>
    <dgm:pt modelId="{32A6809A-3E55-4AB1-95DF-7E2DF888727C}" type="pres">
      <dgm:prSet presAssocID="{01B55FAF-5C51-4D82-8595-B7759A77CB40}" presName="rootText" presStyleLbl="node2" presStyleIdx="4" presStyleCnt="8">
        <dgm:presLayoutVars>
          <dgm:chPref val="3"/>
        </dgm:presLayoutVars>
      </dgm:prSet>
      <dgm:spPr/>
    </dgm:pt>
    <dgm:pt modelId="{3E67B385-1F7A-465F-B83B-30834D36CD7A}" type="pres">
      <dgm:prSet presAssocID="{01B55FAF-5C51-4D82-8595-B7759A77CB40}" presName="rootConnector" presStyleLbl="node2" presStyleIdx="4" presStyleCnt="8"/>
      <dgm:spPr/>
    </dgm:pt>
    <dgm:pt modelId="{1EE8B563-F3D5-49EF-AD56-8D8B77E68069}" type="pres">
      <dgm:prSet presAssocID="{01B55FAF-5C51-4D82-8595-B7759A77CB40}" presName="hierChild4" presStyleCnt="0"/>
      <dgm:spPr/>
    </dgm:pt>
    <dgm:pt modelId="{A79F49BC-875E-4EA5-AA93-ADFED9045B92}" type="pres">
      <dgm:prSet presAssocID="{01B55FAF-5C51-4D82-8595-B7759A77CB40}" presName="hierChild5" presStyleCnt="0"/>
      <dgm:spPr/>
    </dgm:pt>
    <dgm:pt modelId="{1FCCE940-03CC-45E3-84D5-FC2DAAC1AF48}" type="pres">
      <dgm:prSet presAssocID="{8B07064A-8168-4C34-B83B-98599D5F4387}" presName="Name50" presStyleLbl="parChTrans1D2" presStyleIdx="5" presStyleCnt="8"/>
      <dgm:spPr/>
    </dgm:pt>
    <dgm:pt modelId="{1E3DE3F0-942E-4A1A-8B4D-A1F8A8C55F5D}" type="pres">
      <dgm:prSet presAssocID="{DED35028-7236-4EA9-826B-8D8B8961A650}" presName="hierRoot2" presStyleCnt="0">
        <dgm:presLayoutVars>
          <dgm:hierBranch/>
        </dgm:presLayoutVars>
      </dgm:prSet>
      <dgm:spPr/>
    </dgm:pt>
    <dgm:pt modelId="{F141B92D-F0AE-4DEC-96E9-B4224B92FD0A}" type="pres">
      <dgm:prSet presAssocID="{DED35028-7236-4EA9-826B-8D8B8961A650}" presName="rootComposite" presStyleCnt="0"/>
      <dgm:spPr/>
    </dgm:pt>
    <dgm:pt modelId="{8F842371-FFC2-40EC-A14A-FABE4DCFC5C0}" type="pres">
      <dgm:prSet presAssocID="{DED35028-7236-4EA9-826B-8D8B8961A650}" presName="rootText" presStyleLbl="node2" presStyleIdx="5" presStyleCnt="8">
        <dgm:presLayoutVars>
          <dgm:chPref val="3"/>
        </dgm:presLayoutVars>
      </dgm:prSet>
      <dgm:spPr/>
    </dgm:pt>
    <dgm:pt modelId="{A7DB4789-2911-49D9-838A-74F29FE02C40}" type="pres">
      <dgm:prSet presAssocID="{DED35028-7236-4EA9-826B-8D8B8961A650}" presName="rootConnector" presStyleLbl="node2" presStyleIdx="5" presStyleCnt="8"/>
      <dgm:spPr/>
    </dgm:pt>
    <dgm:pt modelId="{3BF8398A-6AC5-4D84-87E1-FB57B2662C83}" type="pres">
      <dgm:prSet presAssocID="{DED35028-7236-4EA9-826B-8D8B8961A650}" presName="hierChild4" presStyleCnt="0"/>
      <dgm:spPr/>
    </dgm:pt>
    <dgm:pt modelId="{EE83FE49-BED5-4C85-AD65-743C04A6111E}" type="pres">
      <dgm:prSet presAssocID="{DED35028-7236-4EA9-826B-8D8B8961A650}" presName="hierChild5" presStyleCnt="0"/>
      <dgm:spPr/>
    </dgm:pt>
    <dgm:pt modelId="{EC81ADAE-5EA0-442D-89D9-667E5529A5B7}" type="pres">
      <dgm:prSet presAssocID="{7192E263-BB2F-4195-BC39-54A564DF76F0}" presName="Name50" presStyleLbl="parChTrans1D2" presStyleIdx="6" presStyleCnt="8"/>
      <dgm:spPr/>
    </dgm:pt>
    <dgm:pt modelId="{B44224CC-91B8-496E-9F07-8FF3CCABE3D6}" type="pres">
      <dgm:prSet presAssocID="{92DA96FB-BFCF-4747-AF10-7A0732368032}" presName="hierRoot2" presStyleCnt="0">
        <dgm:presLayoutVars>
          <dgm:hierBranch/>
        </dgm:presLayoutVars>
      </dgm:prSet>
      <dgm:spPr/>
    </dgm:pt>
    <dgm:pt modelId="{0E4D0A78-FB76-4D48-B3C9-73683185D849}" type="pres">
      <dgm:prSet presAssocID="{92DA96FB-BFCF-4747-AF10-7A0732368032}" presName="rootComposite" presStyleCnt="0"/>
      <dgm:spPr/>
    </dgm:pt>
    <dgm:pt modelId="{C37D9400-13A0-45E6-93C7-18AFFD85BBD1}" type="pres">
      <dgm:prSet presAssocID="{92DA96FB-BFCF-4747-AF10-7A0732368032}" presName="rootText" presStyleLbl="node2" presStyleIdx="6" presStyleCnt="8">
        <dgm:presLayoutVars>
          <dgm:chPref val="3"/>
        </dgm:presLayoutVars>
      </dgm:prSet>
      <dgm:spPr/>
    </dgm:pt>
    <dgm:pt modelId="{961C4189-B478-4D65-ACD7-ED64EE9BC0BD}" type="pres">
      <dgm:prSet presAssocID="{92DA96FB-BFCF-4747-AF10-7A0732368032}" presName="rootConnector" presStyleLbl="node2" presStyleIdx="6" presStyleCnt="8"/>
      <dgm:spPr/>
    </dgm:pt>
    <dgm:pt modelId="{6A6305B3-CEBF-461D-8537-2CAC3413017B}" type="pres">
      <dgm:prSet presAssocID="{92DA96FB-BFCF-4747-AF10-7A0732368032}" presName="hierChild4" presStyleCnt="0"/>
      <dgm:spPr/>
    </dgm:pt>
    <dgm:pt modelId="{7548275E-D2B7-4012-9AF0-E6BE10BED38E}" type="pres">
      <dgm:prSet presAssocID="{92DA96FB-BFCF-4747-AF10-7A0732368032}" presName="hierChild5" presStyleCnt="0"/>
      <dgm:spPr/>
    </dgm:pt>
    <dgm:pt modelId="{D9871D85-9FA7-43AD-9E41-E02EE2D96672}" type="pres">
      <dgm:prSet presAssocID="{7264F07B-8942-429E-A6E8-2AA26957EA03}" presName="Name50" presStyleLbl="parChTrans1D2" presStyleIdx="7" presStyleCnt="8"/>
      <dgm:spPr/>
    </dgm:pt>
    <dgm:pt modelId="{2F748221-6332-4257-895D-4FA26E50D765}" type="pres">
      <dgm:prSet presAssocID="{2CC993F6-B235-4FCA-A7B6-5762C8F79CDF}" presName="hierRoot2" presStyleCnt="0">
        <dgm:presLayoutVars>
          <dgm:hierBranch/>
        </dgm:presLayoutVars>
      </dgm:prSet>
      <dgm:spPr/>
    </dgm:pt>
    <dgm:pt modelId="{1BC6FF8A-4B66-48E3-9723-DD9A074D964A}" type="pres">
      <dgm:prSet presAssocID="{2CC993F6-B235-4FCA-A7B6-5762C8F79CDF}" presName="rootComposite" presStyleCnt="0"/>
      <dgm:spPr/>
    </dgm:pt>
    <dgm:pt modelId="{80A89314-D859-438F-B5D4-009C487DDA52}" type="pres">
      <dgm:prSet presAssocID="{2CC993F6-B235-4FCA-A7B6-5762C8F79CDF}" presName="rootText" presStyleLbl="node2" presStyleIdx="7" presStyleCnt="8">
        <dgm:presLayoutVars>
          <dgm:chPref val="3"/>
        </dgm:presLayoutVars>
      </dgm:prSet>
      <dgm:spPr/>
    </dgm:pt>
    <dgm:pt modelId="{AB6D22CB-7080-4318-B879-F145A3335ED2}" type="pres">
      <dgm:prSet presAssocID="{2CC993F6-B235-4FCA-A7B6-5762C8F79CDF}" presName="rootConnector" presStyleLbl="node2" presStyleIdx="7" presStyleCnt="8"/>
      <dgm:spPr/>
    </dgm:pt>
    <dgm:pt modelId="{2462DAD3-10EC-4D1E-AB0A-96542E812EA0}" type="pres">
      <dgm:prSet presAssocID="{2CC993F6-B235-4FCA-A7B6-5762C8F79CDF}" presName="hierChild4" presStyleCnt="0"/>
      <dgm:spPr/>
    </dgm:pt>
    <dgm:pt modelId="{313FE254-F4A2-4AD1-9BBC-EA6C064B3E73}" type="pres">
      <dgm:prSet presAssocID="{2CC993F6-B235-4FCA-A7B6-5762C8F79CDF}" presName="hierChild5" presStyleCnt="0"/>
      <dgm:spPr/>
    </dgm:pt>
    <dgm:pt modelId="{9B5CEE80-420B-459B-94E6-6FA8B20CC554}" type="pres">
      <dgm:prSet presAssocID="{74DA4E16-35DD-4D7A-9740-55432D18D4AF}" presName="hierChild3" presStyleCnt="0"/>
      <dgm:spPr/>
    </dgm:pt>
  </dgm:ptLst>
  <dgm:cxnLst>
    <dgm:cxn modelId="{7F759003-4190-4D68-AE66-6FF6FC6EEA85}" type="presOf" srcId="{DCA97358-3A91-46AF-BD4B-68B8A4539A2F}" destId="{B8917322-2598-4D3D-A97D-3801F34B5C5B}" srcOrd="0" destOrd="0" presId="urn:microsoft.com/office/officeart/2005/8/layout/orgChart1"/>
    <dgm:cxn modelId="{5C50FB03-6558-4ADE-804D-CFD19BFFBDFE}" srcId="{74DA4E16-35DD-4D7A-9740-55432D18D4AF}" destId="{25709476-9D40-4924-A668-AC3261D1C133}" srcOrd="3" destOrd="0" parTransId="{CF11F281-71D5-4B4E-9143-433A79D2F270}" sibTransId="{DD7B325D-B13E-4AD1-AA98-ADF69B9AD285}"/>
    <dgm:cxn modelId="{2EAB2704-C4B1-4219-B566-B5294D96A1C9}" type="presOf" srcId="{CF11F281-71D5-4B4E-9143-433A79D2F270}" destId="{B7122839-13A7-41BD-A872-A1443B1EBAB2}" srcOrd="0" destOrd="0" presId="urn:microsoft.com/office/officeart/2005/8/layout/orgChart1"/>
    <dgm:cxn modelId="{F0465407-9695-47A7-A907-08BF1A1D9F75}" type="presOf" srcId="{25709476-9D40-4924-A668-AC3261D1C133}" destId="{DF69BA9D-FB6E-4875-9E17-B567B5E6F298}" srcOrd="0" destOrd="0" presId="urn:microsoft.com/office/officeart/2005/8/layout/orgChart1"/>
    <dgm:cxn modelId="{8BF1BA08-3614-4F19-A998-DFFA03437139}" type="presOf" srcId="{7192E263-BB2F-4195-BC39-54A564DF76F0}" destId="{EC81ADAE-5EA0-442D-89D9-667E5529A5B7}" srcOrd="0" destOrd="0" presId="urn:microsoft.com/office/officeart/2005/8/layout/orgChart1"/>
    <dgm:cxn modelId="{E8231D2F-78F0-4785-89A3-EF2B8B38A260}" srcId="{74DA4E16-35DD-4D7A-9740-55432D18D4AF}" destId="{EFA65205-DDB0-4C70-A4C7-8009F0A7055D}" srcOrd="2" destOrd="0" parTransId="{DCA97358-3A91-46AF-BD4B-68B8A4539A2F}" sibTransId="{391D30B9-5340-458D-B594-AC60AC0E2432}"/>
    <dgm:cxn modelId="{02873A31-48E4-4949-9A7C-57BC75FB689D}" type="presOf" srcId="{DED35028-7236-4EA9-826B-8D8B8961A650}" destId="{8F842371-FFC2-40EC-A14A-FABE4DCFC5C0}" srcOrd="0" destOrd="0" presId="urn:microsoft.com/office/officeart/2005/8/layout/orgChart1"/>
    <dgm:cxn modelId="{4FE64133-802A-4236-80E2-F70BFB3603E1}" type="presOf" srcId="{2CC993F6-B235-4FCA-A7B6-5762C8F79CDF}" destId="{80A89314-D859-438F-B5D4-009C487DDA52}" srcOrd="0" destOrd="0" presId="urn:microsoft.com/office/officeart/2005/8/layout/orgChart1"/>
    <dgm:cxn modelId="{AD84DB36-2A24-4EE6-B540-50A4A728F561}" type="presOf" srcId="{7E251DC6-3312-429B-8598-66EE8E6977DF}" destId="{2B5430E3-F713-4D1A-BF04-CC87A1DF3D9A}" srcOrd="1" destOrd="0" presId="urn:microsoft.com/office/officeart/2005/8/layout/orgChart1"/>
    <dgm:cxn modelId="{D0508D37-61A8-4AED-B521-EC4790E6CCF3}" type="presOf" srcId="{7E251DC6-3312-429B-8598-66EE8E6977DF}" destId="{F39F6619-C543-40CB-A4FB-F184A29B8E96}" srcOrd="0" destOrd="0" presId="urn:microsoft.com/office/officeart/2005/8/layout/orgChart1"/>
    <dgm:cxn modelId="{BD1DA840-0587-4DD1-8393-7B1ADD55E1D2}" type="presOf" srcId="{22BF4D3F-707F-484B-8C9D-BEE213FF5009}" destId="{0CEC0EF0-DB0D-437F-9688-95291906BB34}" srcOrd="0" destOrd="0" presId="urn:microsoft.com/office/officeart/2005/8/layout/orgChart1"/>
    <dgm:cxn modelId="{B2AE495B-306B-432E-A0DE-962888BCFCDF}" srcId="{74DA4E16-35DD-4D7A-9740-55432D18D4AF}" destId="{DED35028-7236-4EA9-826B-8D8B8961A650}" srcOrd="5" destOrd="0" parTransId="{8B07064A-8168-4C34-B83B-98599D5F4387}" sibTransId="{3C91A030-1138-47C5-84F2-878F98215A34}"/>
    <dgm:cxn modelId="{0C988D5B-D54E-478F-A437-A1F9E80AA667}" type="presOf" srcId="{92DA96FB-BFCF-4747-AF10-7A0732368032}" destId="{C37D9400-13A0-45E6-93C7-18AFFD85BBD1}" srcOrd="0" destOrd="0" presId="urn:microsoft.com/office/officeart/2005/8/layout/orgChart1"/>
    <dgm:cxn modelId="{90A6015D-8212-413E-8588-2DA99AC37E1A}" type="presOf" srcId="{51763895-64F0-4B2A-AD7B-3925719A980B}" destId="{5D366299-209A-43ED-A973-C55FDD36143E}" srcOrd="0" destOrd="0" presId="urn:microsoft.com/office/officeart/2005/8/layout/orgChart1"/>
    <dgm:cxn modelId="{0B0B3F5E-C4B9-48AE-B2B5-720C3C22E712}" type="presOf" srcId="{25709476-9D40-4924-A668-AC3261D1C133}" destId="{C2C9FC05-DB36-4A48-8DA0-DE60A58E6355}" srcOrd="1" destOrd="0" presId="urn:microsoft.com/office/officeart/2005/8/layout/orgChart1"/>
    <dgm:cxn modelId="{FF9BDC5E-F87D-438E-9A64-784DDFF764AC}" type="presOf" srcId="{EFA65205-DDB0-4C70-A4C7-8009F0A7055D}" destId="{4A1D97AF-5EA3-4808-86A3-AF3E0A1B2E76}" srcOrd="0" destOrd="0" presId="urn:microsoft.com/office/officeart/2005/8/layout/orgChart1"/>
    <dgm:cxn modelId="{6F54665F-E7AA-474F-8354-65157229412F}" type="presOf" srcId="{01B55FAF-5C51-4D82-8595-B7759A77CB40}" destId="{3E67B385-1F7A-465F-B83B-30834D36CD7A}" srcOrd="1" destOrd="0" presId="urn:microsoft.com/office/officeart/2005/8/layout/orgChart1"/>
    <dgm:cxn modelId="{9B3CDE4F-C522-49AF-8C23-394A7F999C91}" srcId="{74DA4E16-35DD-4D7A-9740-55432D18D4AF}" destId="{22BF4D3F-707F-484B-8C9D-BEE213FF5009}" srcOrd="1" destOrd="0" parTransId="{E0091F87-1CA2-4EE3-A6CC-E10167083D1E}" sibTransId="{C11703A4-B2BD-4E43-9784-00B4335DE1BD}"/>
    <dgm:cxn modelId="{DDA2A382-1C46-4626-BE0A-4D7BEB61BFC8}" srcId="{74DA4E16-35DD-4D7A-9740-55432D18D4AF}" destId="{92DA96FB-BFCF-4747-AF10-7A0732368032}" srcOrd="6" destOrd="0" parTransId="{7192E263-BB2F-4195-BC39-54A564DF76F0}" sibTransId="{11E54496-3EB4-4C76-BA49-23F6D5A43B0B}"/>
    <dgm:cxn modelId="{F1798884-D1F7-42F4-8247-2427B0F2E335}" type="presOf" srcId="{E405F75A-5B2D-4E24-89CB-84A3B4FF6894}" destId="{A679D959-3DF8-4896-91C2-E4D16137ED06}" srcOrd="0" destOrd="0" presId="urn:microsoft.com/office/officeart/2005/8/layout/orgChart1"/>
    <dgm:cxn modelId="{B6F20F8C-CAE0-4DE6-B710-46221DDD15E6}" type="presOf" srcId="{22BF4D3F-707F-484B-8C9D-BEE213FF5009}" destId="{B7D8A30F-4804-473C-917E-423243FAB88F}" srcOrd="1" destOrd="0" presId="urn:microsoft.com/office/officeart/2005/8/layout/orgChart1"/>
    <dgm:cxn modelId="{720FFF8D-ADEE-48F3-A54F-F1A21520779A}" type="presOf" srcId="{92DA96FB-BFCF-4747-AF10-7A0732368032}" destId="{961C4189-B478-4D65-ACD7-ED64EE9BC0BD}" srcOrd="1" destOrd="0" presId="urn:microsoft.com/office/officeart/2005/8/layout/orgChart1"/>
    <dgm:cxn modelId="{DB0CA690-6985-454C-99BE-E8095B44CA82}" type="presOf" srcId="{01B55FAF-5C51-4D82-8595-B7759A77CB40}" destId="{32A6809A-3E55-4AB1-95DF-7E2DF888727C}" srcOrd="0" destOrd="0" presId="urn:microsoft.com/office/officeart/2005/8/layout/orgChart1"/>
    <dgm:cxn modelId="{06C46BAB-2E95-43B4-A5FF-A0A9D76E6560}" type="presOf" srcId="{74DA4E16-35DD-4D7A-9740-55432D18D4AF}" destId="{A204DA0B-64E8-4F40-8B32-015676F70E43}" srcOrd="0" destOrd="0" presId="urn:microsoft.com/office/officeart/2005/8/layout/orgChart1"/>
    <dgm:cxn modelId="{333D63AD-AD40-4CA2-AE8B-B4D2AE26EFC3}" type="presOf" srcId="{7264F07B-8942-429E-A6E8-2AA26957EA03}" destId="{D9871D85-9FA7-43AD-9E41-E02EE2D96672}" srcOrd="0" destOrd="0" presId="urn:microsoft.com/office/officeart/2005/8/layout/orgChart1"/>
    <dgm:cxn modelId="{74DA38BD-B6A1-4A20-A978-36BCEC57E12A}" type="presOf" srcId="{EFA65205-DDB0-4C70-A4C7-8009F0A7055D}" destId="{9474629A-2B2C-40BD-A380-F353956A8037}" srcOrd="1" destOrd="0" presId="urn:microsoft.com/office/officeart/2005/8/layout/orgChart1"/>
    <dgm:cxn modelId="{7383CBBE-3AF1-4B17-A17C-5D8A1E480710}" type="presOf" srcId="{E0091F87-1CA2-4EE3-A6CC-E10167083D1E}" destId="{D12CA11E-A465-4816-AFF5-0595B8B55156}" srcOrd="0" destOrd="0" presId="urn:microsoft.com/office/officeart/2005/8/layout/orgChart1"/>
    <dgm:cxn modelId="{BF2621C1-B677-4A9C-B472-26729F5C0C73}" type="presOf" srcId="{DED35028-7236-4EA9-826B-8D8B8961A650}" destId="{A7DB4789-2911-49D9-838A-74F29FE02C40}" srcOrd="1" destOrd="0" presId="urn:microsoft.com/office/officeart/2005/8/layout/orgChart1"/>
    <dgm:cxn modelId="{CDF1ACC5-FFDA-4194-AA10-75B251C04543}" type="presOf" srcId="{2CC993F6-B235-4FCA-A7B6-5762C8F79CDF}" destId="{AB6D22CB-7080-4318-B879-F145A3335ED2}" srcOrd="1" destOrd="0" presId="urn:microsoft.com/office/officeart/2005/8/layout/orgChart1"/>
    <dgm:cxn modelId="{6F0A8AD0-EC6B-49B3-8B28-F66582D7D246}" srcId="{74DA4E16-35DD-4D7A-9740-55432D18D4AF}" destId="{01B55FAF-5C51-4D82-8595-B7759A77CB40}" srcOrd="4" destOrd="0" parTransId="{51763895-64F0-4B2A-AD7B-3925719A980B}" sibTransId="{C315E6A6-09CF-466E-B4C7-B84BE2A53C9F}"/>
    <dgm:cxn modelId="{D01308EA-6EB6-4957-800B-A11468C6EF82}" type="presOf" srcId="{682F40BC-8586-48C3-9EBC-C478CEBE3F31}" destId="{CA02E72F-D86C-4F9B-9E09-B77B5452AC20}" srcOrd="0" destOrd="0" presId="urn:microsoft.com/office/officeart/2005/8/layout/orgChart1"/>
    <dgm:cxn modelId="{9A035AEA-E689-406D-B936-506C0115D4BD}" srcId="{74DA4E16-35DD-4D7A-9740-55432D18D4AF}" destId="{2CC993F6-B235-4FCA-A7B6-5762C8F79CDF}" srcOrd="7" destOrd="0" parTransId="{7264F07B-8942-429E-A6E8-2AA26957EA03}" sibTransId="{0B6D6D19-2FCA-4D78-91AE-3C3DB2548F5E}"/>
    <dgm:cxn modelId="{DBE8CBEF-5E44-44DB-9091-B5F5B1B37937}" type="presOf" srcId="{8B07064A-8168-4C34-B83B-98599D5F4387}" destId="{1FCCE940-03CC-45E3-84D5-FC2DAAC1AF48}" srcOrd="0" destOrd="0" presId="urn:microsoft.com/office/officeart/2005/8/layout/orgChart1"/>
    <dgm:cxn modelId="{BFEF9BF8-1E96-451A-AE52-BAF686D8CA79}" type="presOf" srcId="{74DA4E16-35DD-4D7A-9740-55432D18D4AF}" destId="{7CF405B2-9814-4A3C-AAB4-D81406E22EC1}" srcOrd="1" destOrd="0" presId="urn:microsoft.com/office/officeart/2005/8/layout/orgChart1"/>
    <dgm:cxn modelId="{D62A19FB-C7D3-49B9-8947-D8F14356D370}" srcId="{E405F75A-5B2D-4E24-89CB-84A3B4FF6894}" destId="{74DA4E16-35DD-4D7A-9740-55432D18D4AF}" srcOrd="0" destOrd="0" parTransId="{7D30C6E7-B6E1-4A25-9E4C-5CC2AED10F0D}" sibTransId="{3347815A-7821-4DA7-AC48-F7BB5F2F1E54}"/>
    <dgm:cxn modelId="{B74EACFB-207E-4AE3-A6C5-377B56A870A7}" srcId="{74DA4E16-35DD-4D7A-9740-55432D18D4AF}" destId="{7E251DC6-3312-429B-8598-66EE8E6977DF}" srcOrd="0" destOrd="0" parTransId="{682F40BC-8586-48C3-9EBC-C478CEBE3F31}" sibTransId="{53AF5048-6E86-4896-9AA1-0D13A67A6AFB}"/>
    <dgm:cxn modelId="{D05EB5B6-6258-422A-AC39-1C7E15688778}" type="presParOf" srcId="{A679D959-3DF8-4896-91C2-E4D16137ED06}" destId="{CD5DFEEB-7135-4FC3-94A9-160FE9352A9E}" srcOrd="0" destOrd="0" presId="urn:microsoft.com/office/officeart/2005/8/layout/orgChart1"/>
    <dgm:cxn modelId="{1F5CA7DC-2957-4EB1-8109-BD1AC9BCAB5E}" type="presParOf" srcId="{CD5DFEEB-7135-4FC3-94A9-160FE9352A9E}" destId="{9EBC33AE-2F2B-4C0D-AD09-0A40722AD412}" srcOrd="0" destOrd="0" presId="urn:microsoft.com/office/officeart/2005/8/layout/orgChart1"/>
    <dgm:cxn modelId="{12FFC2E3-3371-42C0-B2A7-024B3605C571}" type="presParOf" srcId="{9EBC33AE-2F2B-4C0D-AD09-0A40722AD412}" destId="{A204DA0B-64E8-4F40-8B32-015676F70E43}" srcOrd="0" destOrd="0" presId="urn:microsoft.com/office/officeart/2005/8/layout/orgChart1"/>
    <dgm:cxn modelId="{B20816FD-CA38-4A7B-B943-57A66429D39F}" type="presParOf" srcId="{9EBC33AE-2F2B-4C0D-AD09-0A40722AD412}" destId="{7CF405B2-9814-4A3C-AAB4-D81406E22EC1}" srcOrd="1" destOrd="0" presId="urn:microsoft.com/office/officeart/2005/8/layout/orgChart1"/>
    <dgm:cxn modelId="{48A5C018-200A-4D40-8119-B6E94E21106B}" type="presParOf" srcId="{CD5DFEEB-7135-4FC3-94A9-160FE9352A9E}" destId="{70C71D70-0433-472D-BB58-99C7CF74B44B}" srcOrd="1" destOrd="0" presId="urn:microsoft.com/office/officeart/2005/8/layout/orgChart1"/>
    <dgm:cxn modelId="{19FA24C4-4052-449F-A209-4D9C01453A18}" type="presParOf" srcId="{70C71D70-0433-472D-BB58-99C7CF74B44B}" destId="{CA02E72F-D86C-4F9B-9E09-B77B5452AC20}" srcOrd="0" destOrd="0" presId="urn:microsoft.com/office/officeart/2005/8/layout/orgChart1"/>
    <dgm:cxn modelId="{398BDBB4-553B-4C81-B185-AA27E0FF72B7}" type="presParOf" srcId="{70C71D70-0433-472D-BB58-99C7CF74B44B}" destId="{1E8ECF3B-E428-4DE2-82D5-E63B18A03A81}" srcOrd="1" destOrd="0" presId="urn:microsoft.com/office/officeart/2005/8/layout/orgChart1"/>
    <dgm:cxn modelId="{0CFF3AFF-E96A-4F01-A3E3-40482A274DA1}" type="presParOf" srcId="{1E8ECF3B-E428-4DE2-82D5-E63B18A03A81}" destId="{F9341E3D-4601-4986-BDC1-7BFA479FDBDA}" srcOrd="0" destOrd="0" presId="urn:microsoft.com/office/officeart/2005/8/layout/orgChart1"/>
    <dgm:cxn modelId="{57E47B10-57BC-46C4-AF14-B4D614B0F101}" type="presParOf" srcId="{F9341E3D-4601-4986-BDC1-7BFA479FDBDA}" destId="{F39F6619-C543-40CB-A4FB-F184A29B8E96}" srcOrd="0" destOrd="0" presId="urn:microsoft.com/office/officeart/2005/8/layout/orgChart1"/>
    <dgm:cxn modelId="{B8008E27-4B1F-4D04-8892-B93432889642}" type="presParOf" srcId="{F9341E3D-4601-4986-BDC1-7BFA479FDBDA}" destId="{2B5430E3-F713-4D1A-BF04-CC87A1DF3D9A}" srcOrd="1" destOrd="0" presId="urn:microsoft.com/office/officeart/2005/8/layout/orgChart1"/>
    <dgm:cxn modelId="{8653A22F-F3F9-415C-A13C-D22DAC2495E8}" type="presParOf" srcId="{1E8ECF3B-E428-4DE2-82D5-E63B18A03A81}" destId="{CD33B4EF-EB28-4437-9ED1-6CE878485527}" srcOrd="1" destOrd="0" presId="urn:microsoft.com/office/officeart/2005/8/layout/orgChart1"/>
    <dgm:cxn modelId="{8EE73E1A-04E6-4DA9-9A0D-115FB1BCEC7E}" type="presParOf" srcId="{1E8ECF3B-E428-4DE2-82D5-E63B18A03A81}" destId="{75C0D555-B550-4FB9-86D2-05F9DCB3C247}" srcOrd="2" destOrd="0" presId="urn:microsoft.com/office/officeart/2005/8/layout/orgChart1"/>
    <dgm:cxn modelId="{3F8D658C-38A0-473E-BEEB-859399779CBD}" type="presParOf" srcId="{70C71D70-0433-472D-BB58-99C7CF74B44B}" destId="{D12CA11E-A465-4816-AFF5-0595B8B55156}" srcOrd="2" destOrd="0" presId="urn:microsoft.com/office/officeart/2005/8/layout/orgChart1"/>
    <dgm:cxn modelId="{851D460B-A63D-48A7-A1AC-003303CEF597}" type="presParOf" srcId="{70C71D70-0433-472D-BB58-99C7CF74B44B}" destId="{CEED47C4-FB4E-4111-9063-D34E5C5BCAC7}" srcOrd="3" destOrd="0" presId="urn:microsoft.com/office/officeart/2005/8/layout/orgChart1"/>
    <dgm:cxn modelId="{DC1D4B54-8D6C-4453-839F-35C30F23756B}" type="presParOf" srcId="{CEED47C4-FB4E-4111-9063-D34E5C5BCAC7}" destId="{29237FA7-C367-40A8-BA20-2ECFFC60DA6D}" srcOrd="0" destOrd="0" presId="urn:microsoft.com/office/officeart/2005/8/layout/orgChart1"/>
    <dgm:cxn modelId="{5192F62E-7810-4ED4-808E-0BE21ED0D41A}" type="presParOf" srcId="{29237FA7-C367-40A8-BA20-2ECFFC60DA6D}" destId="{0CEC0EF0-DB0D-437F-9688-95291906BB34}" srcOrd="0" destOrd="0" presId="urn:microsoft.com/office/officeart/2005/8/layout/orgChart1"/>
    <dgm:cxn modelId="{D5F6CEB0-2E77-4F1F-A5E9-EBF93026A866}" type="presParOf" srcId="{29237FA7-C367-40A8-BA20-2ECFFC60DA6D}" destId="{B7D8A30F-4804-473C-917E-423243FAB88F}" srcOrd="1" destOrd="0" presId="urn:microsoft.com/office/officeart/2005/8/layout/orgChart1"/>
    <dgm:cxn modelId="{6CCB9FC4-651A-42BA-A8ED-07476B6D74B7}" type="presParOf" srcId="{CEED47C4-FB4E-4111-9063-D34E5C5BCAC7}" destId="{E6BE42D0-36E8-4F87-B06B-5A88D1748FD1}" srcOrd="1" destOrd="0" presId="urn:microsoft.com/office/officeart/2005/8/layout/orgChart1"/>
    <dgm:cxn modelId="{0A2A558D-75F3-4DD2-A3DB-2BCADF8B10F3}" type="presParOf" srcId="{CEED47C4-FB4E-4111-9063-D34E5C5BCAC7}" destId="{DEA5588F-F66D-4980-ACD2-83180C2EDDE7}" srcOrd="2" destOrd="0" presId="urn:microsoft.com/office/officeart/2005/8/layout/orgChart1"/>
    <dgm:cxn modelId="{674C79BC-D144-48C1-AC18-F952410B6D17}" type="presParOf" srcId="{70C71D70-0433-472D-BB58-99C7CF74B44B}" destId="{B8917322-2598-4D3D-A97D-3801F34B5C5B}" srcOrd="4" destOrd="0" presId="urn:microsoft.com/office/officeart/2005/8/layout/orgChart1"/>
    <dgm:cxn modelId="{617AF645-E2BF-488A-B82E-2464721762AA}" type="presParOf" srcId="{70C71D70-0433-472D-BB58-99C7CF74B44B}" destId="{6475B2C1-136F-46E6-8D85-1E2DA3242F49}" srcOrd="5" destOrd="0" presId="urn:microsoft.com/office/officeart/2005/8/layout/orgChart1"/>
    <dgm:cxn modelId="{6BEC369F-2751-45D6-A1CC-2B15D7BBC830}" type="presParOf" srcId="{6475B2C1-136F-46E6-8D85-1E2DA3242F49}" destId="{EF5890A8-215B-47C2-9E80-4D50BE61BC89}" srcOrd="0" destOrd="0" presId="urn:microsoft.com/office/officeart/2005/8/layout/orgChart1"/>
    <dgm:cxn modelId="{DBD7549F-EDE9-4B2A-BE1E-25F1EC77808D}" type="presParOf" srcId="{EF5890A8-215B-47C2-9E80-4D50BE61BC89}" destId="{4A1D97AF-5EA3-4808-86A3-AF3E0A1B2E76}" srcOrd="0" destOrd="0" presId="urn:microsoft.com/office/officeart/2005/8/layout/orgChart1"/>
    <dgm:cxn modelId="{E28638E7-72C9-45D9-8F26-EE80BCCCDA9B}" type="presParOf" srcId="{EF5890A8-215B-47C2-9E80-4D50BE61BC89}" destId="{9474629A-2B2C-40BD-A380-F353956A8037}" srcOrd="1" destOrd="0" presId="urn:microsoft.com/office/officeart/2005/8/layout/orgChart1"/>
    <dgm:cxn modelId="{3B10CEE1-614B-4FE9-8AB3-BBDC81D5FD3E}" type="presParOf" srcId="{6475B2C1-136F-46E6-8D85-1E2DA3242F49}" destId="{5D33D3EE-361D-4A68-B7FE-492EB32EC418}" srcOrd="1" destOrd="0" presId="urn:microsoft.com/office/officeart/2005/8/layout/orgChart1"/>
    <dgm:cxn modelId="{3A5AD96F-37D7-4226-8146-AAEB54AD3D5A}" type="presParOf" srcId="{6475B2C1-136F-46E6-8D85-1E2DA3242F49}" destId="{A0745146-DD16-408D-8F75-820B48AD8F32}" srcOrd="2" destOrd="0" presId="urn:microsoft.com/office/officeart/2005/8/layout/orgChart1"/>
    <dgm:cxn modelId="{10179714-C8AA-48DB-8A70-1FF79BDCE9A6}" type="presParOf" srcId="{70C71D70-0433-472D-BB58-99C7CF74B44B}" destId="{B7122839-13A7-41BD-A872-A1443B1EBAB2}" srcOrd="6" destOrd="0" presId="urn:microsoft.com/office/officeart/2005/8/layout/orgChart1"/>
    <dgm:cxn modelId="{A23606BF-F224-488C-8A9E-9240CB6D2F0D}" type="presParOf" srcId="{70C71D70-0433-472D-BB58-99C7CF74B44B}" destId="{0485E235-27AF-4070-BFB0-355A97A7B2BF}" srcOrd="7" destOrd="0" presId="urn:microsoft.com/office/officeart/2005/8/layout/orgChart1"/>
    <dgm:cxn modelId="{123C0AF0-C272-4E49-A9A0-61962F82A775}" type="presParOf" srcId="{0485E235-27AF-4070-BFB0-355A97A7B2BF}" destId="{C3E525CE-FDED-4161-A233-F292DF5B45B9}" srcOrd="0" destOrd="0" presId="urn:microsoft.com/office/officeart/2005/8/layout/orgChart1"/>
    <dgm:cxn modelId="{528E7009-98B0-4113-A163-CE311231AAAE}" type="presParOf" srcId="{C3E525CE-FDED-4161-A233-F292DF5B45B9}" destId="{DF69BA9D-FB6E-4875-9E17-B567B5E6F298}" srcOrd="0" destOrd="0" presId="urn:microsoft.com/office/officeart/2005/8/layout/orgChart1"/>
    <dgm:cxn modelId="{6198059A-593F-49FC-9341-1D3B722BFB64}" type="presParOf" srcId="{C3E525CE-FDED-4161-A233-F292DF5B45B9}" destId="{C2C9FC05-DB36-4A48-8DA0-DE60A58E6355}" srcOrd="1" destOrd="0" presId="urn:microsoft.com/office/officeart/2005/8/layout/orgChart1"/>
    <dgm:cxn modelId="{F403D0CD-9602-4813-9ADE-ACC1868896DB}" type="presParOf" srcId="{0485E235-27AF-4070-BFB0-355A97A7B2BF}" destId="{0C7B2D7B-A211-4DEF-8EC3-29225264DB0C}" srcOrd="1" destOrd="0" presId="urn:microsoft.com/office/officeart/2005/8/layout/orgChart1"/>
    <dgm:cxn modelId="{AD6996A6-0E3A-486F-94C5-55264DB11790}" type="presParOf" srcId="{0485E235-27AF-4070-BFB0-355A97A7B2BF}" destId="{49C5F088-75B9-4B13-99FA-3C938E836A59}" srcOrd="2" destOrd="0" presId="urn:microsoft.com/office/officeart/2005/8/layout/orgChart1"/>
    <dgm:cxn modelId="{9B825DC0-219B-44DA-86F4-E1D69A75729E}" type="presParOf" srcId="{70C71D70-0433-472D-BB58-99C7CF74B44B}" destId="{5D366299-209A-43ED-A973-C55FDD36143E}" srcOrd="8" destOrd="0" presId="urn:microsoft.com/office/officeart/2005/8/layout/orgChart1"/>
    <dgm:cxn modelId="{9B26D5CC-84DA-4AAB-B90A-22FE30B95AA6}" type="presParOf" srcId="{70C71D70-0433-472D-BB58-99C7CF74B44B}" destId="{27C8085B-0240-4B16-8F8A-C2D902E23F03}" srcOrd="9" destOrd="0" presId="urn:microsoft.com/office/officeart/2005/8/layout/orgChart1"/>
    <dgm:cxn modelId="{1DFC647F-0FC7-4D8A-8E32-3A9A0555CA45}" type="presParOf" srcId="{27C8085B-0240-4B16-8F8A-C2D902E23F03}" destId="{894FD087-4808-448B-9D5C-55CD7D4806C3}" srcOrd="0" destOrd="0" presId="urn:microsoft.com/office/officeart/2005/8/layout/orgChart1"/>
    <dgm:cxn modelId="{C71E0C7E-B455-4184-9E1E-84E945A62E1E}" type="presParOf" srcId="{894FD087-4808-448B-9D5C-55CD7D4806C3}" destId="{32A6809A-3E55-4AB1-95DF-7E2DF888727C}" srcOrd="0" destOrd="0" presId="urn:microsoft.com/office/officeart/2005/8/layout/orgChart1"/>
    <dgm:cxn modelId="{EE68C0C6-626D-45F7-83A6-FE17CAB7DA1F}" type="presParOf" srcId="{894FD087-4808-448B-9D5C-55CD7D4806C3}" destId="{3E67B385-1F7A-465F-B83B-30834D36CD7A}" srcOrd="1" destOrd="0" presId="urn:microsoft.com/office/officeart/2005/8/layout/orgChart1"/>
    <dgm:cxn modelId="{41E856F4-30E3-4A31-A451-2790D61ADEC6}" type="presParOf" srcId="{27C8085B-0240-4B16-8F8A-C2D902E23F03}" destId="{1EE8B563-F3D5-49EF-AD56-8D8B77E68069}" srcOrd="1" destOrd="0" presId="urn:microsoft.com/office/officeart/2005/8/layout/orgChart1"/>
    <dgm:cxn modelId="{58512D8D-F327-4BA0-A204-2D948C460308}" type="presParOf" srcId="{27C8085B-0240-4B16-8F8A-C2D902E23F03}" destId="{A79F49BC-875E-4EA5-AA93-ADFED9045B92}" srcOrd="2" destOrd="0" presId="urn:microsoft.com/office/officeart/2005/8/layout/orgChart1"/>
    <dgm:cxn modelId="{A1F0887E-43B6-422E-9BB1-61F700E52F85}" type="presParOf" srcId="{70C71D70-0433-472D-BB58-99C7CF74B44B}" destId="{1FCCE940-03CC-45E3-84D5-FC2DAAC1AF48}" srcOrd="10" destOrd="0" presId="urn:microsoft.com/office/officeart/2005/8/layout/orgChart1"/>
    <dgm:cxn modelId="{EF96936E-6DA4-489F-9DE6-109210713BF4}" type="presParOf" srcId="{70C71D70-0433-472D-BB58-99C7CF74B44B}" destId="{1E3DE3F0-942E-4A1A-8B4D-A1F8A8C55F5D}" srcOrd="11" destOrd="0" presId="urn:microsoft.com/office/officeart/2005/8/layout/orgChart1"/>
    <dgm:cxn modelId="{04FCAE9C-8AEF-4EB6-A9F7-43E4F69B5D84}" type="presParOf" srcId="{1E3DE3F0-942E-4A1A-8B4D-A1F8A8C55F5D}" destId="{F141B92D-F0AE-4DEC-96E9-B4224B92FD0A}" srcOrd="0" destOrd="0" presId="urn:microsoft.com/office/officeart/2005/8/layout/orgChart1"/>
    <dgm:cxn modelId="{A0C765D2-7C11-48F3-997C-89BF50945D26}" type="presParOf" srcId="{F141B92D-F0AE-4DEC-96E9-B4224B92FD0A}" destId="{8F842371-FFC2-40EC-A14A-FABE4DCFC5C0}" srcOrd="0" destOrd="0" presId="urn:microsoft.com/office/officeart/2005/8/layout/orgChart1"/>
    <dgm:cxn modelId="{7C46F6EA-1773-4991-9ADD-31D272C2C467}" type="presParOf" srcId="{F141B92D-F0AE-4DEC-96E9-B4224B92FD0A}" destId="{A7DB4789-2911-49D9-838A-74F29FE02C40}" srcOrd="1" destOrd="0" presId="urn:microsoft.com/office/officeart/2005/8/layout/orgChart1"/>
    <dgm:cxn modelId="{3EFB63A3-7C11-4452-A754-CA7276C9337F}" type="presParOf" srcId="{1E3DE3F0-942E-4A1A-8B4D-A1F8A8C55F5D}" destId="{3BF8398A-6AC5-4D84-87E1-FB57B2662C83}" srcOrd="1" destOrd="0" presId="urn:microsoft.com/office/officeart/2005/8/layout/orgChart1"/>
    <dgm:cxn modelId="{A2B7D057-2E9F-4464-9028-B7F9F5ED5511}" type="presParOf" srcId="{1E3DE3F0-942E-4A1A-8B4D-A1F8A8C55F5D}" destId="{EE83FE49-BED5-4C85-AD65-743C04A6111E}" srcOrd="2" destOrd="0" presId="urn:microsoft.com/office/officeart/2005/8/layout/orgChart1"/>
    <dgm:cxn modelId="{816574A1-B9BD-4D8C-B4BE-860F490335FE}" type="presParOf" srcId="{70C71D70-0433-472D-BB58-99C7CF74B44B}" destId="{EC81ADAE-5EA0-442D-89D9-667E5529A5B7}" srcOrd="12" destOrd="0" presId="urn:microsoft.com/office/officeart/2005/8/layout/orgChart1"/>
    <dgm:cxn modelId="{02B3630B-F0D7-4F04-B3D2-EDEFBC6FEF3D}" type="presParOf" srcId="{70C71D70-0433-472D-BB58-99C7CF74B44B}" destId="{B44224CC-91B8-496E-9F07-8FF3CCABE3D6}" srcOrd="13" destOrd="0" presId="urn:microsoft.com/office/officeart/2005/8/layout/orgChart1"/>
    <dgm:cxn modelId="{D7F3B86A-049B-45CF-88BE-2A2F10BE7F44}" type="presParOf" srcId="{B44224CC-91B8-496E-9F07-8FF3CCABE3D6}" destId="{0E4D0A78-FB76-4D48-B3C9-73683185D849}" srcOrd="0" destOrd="0" presId="urn:microsoft.com/office/officeart/2005/8/layout/orgChart1"/>
    <dgm:cxn modelId="{3AB9A8B2-F00D-457D-B19D-A392BCFEF4A6}" type="presParOf" srcId="{0E4D0A78-FB76-4D48-B3C9-73683185D849}" destId="{C37D9400-13A0-45E6-93C7-18AFFD85BBD1}" srcOrd="0" destOrd="0" presId="urn:microsoft.com/office/officeart/2005/8/layout/orgChart1"/>
    <dgm:cxn modelId="{577C7120-64D4-4406-95ED-6992077A0B95}" type="presParOf" srcId="{0E4D0A78-FB76-4D48-B3C9-73683185D849}" destId="{961C4189-B478-4D65-ACD7-ED64EE9BC0BD}" srcOrd="1" destOrd="0" presId="urn:microsoft.com/office/officeart/2005/8/layout/orgChart1"/>
    <dgm:cxn modelId="{53654C95-89F5-49F6-A5AE-9153CEA98D45}" type="presParOf" srcId="{B44224CC-91B8-496E-9F07-8FF3CCABE3D6}" destId="{6A6305B3-CEBF-461D-8537-2CAC3413017B}" srcOrd="1" destOrd="0" presId="urn:microsoft.com/office/officeart/2005/8/layout/orgChart1"/>
    <dgm:cxn modelId="{60245884-CE47-4281-9A0D-FE8843026B3D}" type="presParOf" srcId="{B44224CC-91B8-496E-9F07-8FF3CCABE3D6}" destId="{7548275E-D2B7-4012-9AF0-E6BE10BED38E}" srcOrd="2" destOrd="0" presId="urn:microsoft.com/office/officeart/2005/8/layout/orgChart1"/>
    <dgm:cxn modelId="{5FC0A17E-F867-48B0-8E68-F0829A02A484}" type="presParOf" srcId="{70C71D70-0433-472D-BB58-99C7CF74B44B}" destId="{D9871D85-9FA7-43AD-9E41-E02EE2D96672}" srcOrd="14" destOrd="0" presId="urn:microsoft.com/office/officeart/2005/8/layout/orgChart1"/>
    <dgm:cxn modelId="{B4FCCC8A-580D-4DA4-95BE-284D617C6D6B}" type="presParOf" srcId="{70C71D70-0433-472D-BB58-99C7CF74B44B}" destId="{2F748221-6332-4257-895D-4FA26E50D765}" srcOrd="15" destOrd="0" presId="urn:microsoft.com/office/officeart/2005/8/layout/orgChart1"/>
    <dgm:cxn modelId="{8623E50B-2AA8-432D-8B21-940CF2E52EBE}" type="presParOf" srcId="{2F748221-6332-4257-895D-4FA26E50D765}" destId="{1BC6FF8A-4B66-48E3-9723-DD9A074D964A}" srcOrd="0" destOrd="0" presId="urn:microsoft.com/office/officeart/2005/8/layout/orgChart1"/>
    <dgm:cxn modelId="{D10FC277-0F40-4EE9-9907-947457659D7D}" type="presParOf" srcId="{1BC6FF8A-4B66-48E3-9723-DD9A074D964A}" destId="{80A89314-D859-438F-B5D4-009C487DDA52}" srcOrd="0" destOrd="0" presId="urn:microsoft.com/office/officeart/2005/8/layout/orgChart1"/>
    <dgm:cxn modelId="{D09537B3-B89A-49C9-B0BC-CAFA83CD0E9B}" type="presParOf" srcId="{1BC6FF8A-4B66-48E3-9723-DD9A074D964A}" destId="{AB6D22CB-7080-4318-B879-F145A3335ED2}" srcOrd="1" destOrd="0" presId="urn:microsoft.com/office/officeart/2005/8/layout/orgChart1"/>
    <dgm:cxn modelId="{AB2645A3-61C3-4B5F-BBF7-B38379CE8C8C}" type="presParOf" srcId="{2F748221-6332-4257-895D-4FA26E50D765}" destId="{2462DAD3-10EC-4D1E-AB0A-96542E812EA0}" srcOrd="1" destOrd="0" presId="urn:microsoft.com/office/officeart/2005/8/layout/orgChart1"/>
    <dgm:cxn modelId="{65426201-1DAB-4533-9DC8-BA51FD3D4BF0}" type="presParOf" srcId="{2F748221-6332-4257-895D-4FA26E50D765}" destId="{313FE254-F4A2-4AD1-9BBC-EA6C064B3E73}" srcOrd="2" destOrd="0" presId="urn:microsoft.com/office/officeart/2005/8/layout/orgChart1"/>
    <dgm:cxn modelId="{BA5F2C86-6332-4A28-8717-650799CFE1DC}" type="presParOf" srcId="{CD5DFEEB-7135-4FC3-94A9-160FE9352A9E}" destId="{9B5CEE80-420B-459B-94E6-6FA8B20CC5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A32B7-98EB-4A35-84A8-A89D82C1D1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EB9461-40D1-4ECA-9935-CE462DF89C64}">
      <dgm:prSet phldrT="[Text]"/>
      <dgm:spPr/>
      <dgm:t>
        <a:bodyPr/>
        <a:lstStyle/>
        <a:p>
          <a:r>
            <a:rPr lang="cs-CZ" b="1" dirty="0"/>
            <a:t>Daňová soustava </a:t>
          </a:r>
        </a:p>
      </dgm:t>
    </dgm:pt>
    <dgm:pt modelId="{8037ED2D-BE92-4D47-A4F5-9D7450004BC8}" type="parTrans" cxnId="{0CF80C11-02F6-43CC-BDBE-5328B767A720}">
      <dgm:prSet/>
      <dgm:spPr/>
      <dgm:t>
        <a:bodyPr/>
        <a:lstStyle/>
        <a:p>
          <a:endParaRPr lang="cs-CZ"/>
        </a:p>
      </dgm:t>
    </dgm:pt>
    <dgm:pt modelId="{58C891B5-9646-485E-A2FF-4FDE4DE4A07A}" type="sibTrans" cxnId="{0CF80C11-02F6-43CC-BDBE-5328B767A720}">
      <dgm:prSet/>
      <dgm:spPr/>
      <dgm:t>
        <a:bodyPr/>
        <a:lstStyle/>
        <a:p>
          <a:endParaRPr lang="cs-CZ"/>
        </a:p>
      </dgm:t>
    </dgm:pt>
    <dgm:pt modelId="{28A2E5EE-F741-43B8-B1F2-3884A0A90BEF}">
      <dgm:prSet phldrT="[Text]" custT="1"/>
      <dgm:spPr/>
      <dgm:t>
        <a:bodyPr/>
        <a:lstStyle/>
        <a:p>
          <a:r>
            <a:rPr lang="cs-CZ" sz="2800" b="1" dirty="0"/>
            <a:t>Přímé </a:t>
          </a:r>
        </a:p>
      </dgm:t>
    </dgm:pt>
    <dgm:pt modelId="{9356DD73-9068-465A-9434-7D938ABBD008}" type="parTrans" cxnId="{7E177A90-2A9B-4AE8-92E3-0974B61FC0AF}">
      <dgm:prSet/>
      <dgm:spPr/>
      <dgm:t>
        <a:bodyPr/>
        <a:lstStyle/>
        <a:p>
          <a:endParaRPr lang="cs-CZ"/>
        </a:p>
      </dgm:t>
    </dgm:pt>
    <dgm:pt modelId="{9F30BFE0-CE54-4BC3-81B9-29C8E49D3C1E}" type="sibTrans" cxnId="{7E177A90-2A9B-4AE8-92E3-0974B61FC0AF}">
      <dgm:prSet/>
      <dgm:spPr/>
      <dgm:t>
        <a:bodyPr/>
        <a:lstStyle/>
        <a:p>
          <a:endParaRPr lang="cs-CZ"/>
        </a:p>
      </dgm:t>
    </dgm:pt>
    <dgm:pt modelId="{4973DDE7-9926-4684-959D-FB1FB587B63C}">
      <dgm:prSet phldrT="[Text]" custT="1"/>
      <dgm:spPr/>
      <dgm:t>
        <a:bodyPr/>
        <a:lstStyle/>
        <a:p>
          <a:r>
            <a:rPr lang="cs-CZ" sz="1800" b="1" dirty="0"/>
            <a:t>Důchodové</a:t>
          </a:r>
        </a:p>
      </dgm:t>
    </dgm:pt>
    <dgm:pt modelId="{72AD2344-83BA-4E92-8072-4760B0918AC9}" type="parTrans" cxnId="{A0A58C9B-4711-40CF-86B8-2D40B5DA1259}">
      <dgm:prSet/>
      <dgm:spPr/>
      <dgm:t>
        <a:bodyPr/>
        <a:lstStyle/>
        <a:p>
          <a:endParaRPr lang="cs-CZ"/>
        </a:p>
      </dgm:t>
    </dgm:pt>
    <dgm:pt modelId="{218A6AF7-D013-402C-855B-25C3FA5BF651}" type="sibTrans" cxnId="{A0A58C9B-4711-40CF-86B8-2D40B5DA1259}">
      <dgm:prSet/>
      <dgm:spPr/>
      <dgm:t>
        <a:bodyPr/>
        <a:lstStyle/>
        <a:p>
          <a:endParaRPr lang="cs-CZ"/>
        </a:p>
      </dgm:t>
    </dgm:pt>
    <dgm:pt modelId="{AB568B39-0616-4736-81CF-70FF4242EB79}">
      <dgm:prSet phldrT="[Text]" custT="1"/>
      <dgm:spPr/>
      <dgm:t>
        <a:bodyPr/>
        <a:lstStyle/>
        <a:p>
          <a:r>
            <a:rPr lang="cs-CZ" sz="1800" b="1" dirty="0"/>
            <a:t>Majetkové</a:t>
          </a:r>
        </a:p>
      </dgm:t>
    </dgm:pt>
    <dgm:pt modelId="{C3FC69FC-C646-45FB-BA2A-8262EDD6A710}" type="parTrans" cxnId="{2DB4F83C-444D-44E6-9206-0E92BB853A3D}">
      <dgm:prSet/>
      <dgm:spPr/>
      <dgm:t>
        <a:bodyPr/>
        <a:lstStyle/>
        <a:p>
          <a:endParaRPr lang="cs-CZ"/>
        </a:p>
      </dgm:t>
    </dgm:pt>
    <dgm:pt modelId="{F09F4042-272A-4878-A188-0592759F74BC}" type="sibTrans" cxnId="{2DB4F83C-444D-44E6-9206-0E92BB853A3D}">
      <dgm:prSet/>
      <dgm:spPr/>
      <dgm:t>
        <a:bodyPr/>
        <a:lstStyle/>
        <a:p>
          <a:endParaRPr lang="cs-CZ"/>
        </a:p>
      </dgm:t>
    </dgm:pt>
    <dgm:pt modelId="{2E323F42-7F9E-459F-941A-EBC935426CDA}">
      <dgm:prSet phldrT="[Text]" custT="1"/>
      <dgm:spPr/>
      <dgm:t>
        <a:bodyPr/>
        <a:lstStyle/>
        <a:p>
          <a:r>
            <a:rPr lang="cs-CZ" sz="2800" b="1" dirty="0"/>
            <a:t>Nepřímé</a:t>
          </a:r>
        </a:p>
      </dgm:t>
    </dgm:pt>
    <dgm:pt modelId="{65DE286F-F9AE-48C2-A45A-5FD0FAE4096E}" type="parTrans" cxnId="{6659AA2B-CBA9-4F2D-B59D-6D8589BBE786}">
      <dgm:prSet/>
      <dgm:spPr/>
      <dgm:t>
        <a:bodyPr/>
        <a:lstStyle/>
        <a:p>
          <a:endParaRPr lang="cs-CZ"/>
        </a:p>
      </dgm:t>
    </dgm:pt>
    <dgm:pt modelId="{B71637BB-12A2-46FD-88E1-3EC044CE6BFF}" type="sibTrans" cxnId="{6659AA2B-CBA9-4F2D-B59D-6D8589BBE786}">
      <dgm:prSet/>
      <dgm:spPr/>
      <dgm:t>
        <a:bodyPr/>
        <a:lstStyle/>
        <a:p>
          <a:endParaRPr lang="cs-CZ"/>
        </a:p>
      </dgm:t>
    </dgm:pt>
    <dgm:pt modelId="{F66552FB-E4E6-4F1F-B3B0-B87CEF81E9E2}">
      <dgm:prSet phldrT="[Text]" custT="1"/>
      <dgm:spPr/>
      <dgm:t>
        <a:bodyPr/>
        <a:lstStyle/>
        <a:p>
          <a:r>
            <a:rPr lang="cs-CZ" sz="1600" b="1" dirty="0"/>
            <a:t>Univerzální</a:t>
          </a:r>
          <a:r>
            <a:rPr lang="cs-CZ" sz="1800" b="1" dirty="0"/>
            <a:t> </a:t>
          </a:r>
        </a:p>
      </dgm:t>
    </dgm:pt>
    <dgm:pt modelId="{56FF616D-4A76-4E76-B6C6-C638466B60F4}" type="parTrans" cxnId="{2302EB43-E9DA-48C5-92C3-4DDA4AABB6A9}">
      <dgm:prSet/>
      <dgm:spPr/>
      <dgm:t>
        <a:bodyPr/>
        <a:lstStyle/>
        <a:p>
          <a:endParaRPr lang="cs-CZ"/>
        </a:p>
      </dgm:t>
    </dgm:pt>
    <dgm:pt modelId="{45DF4615-60EB-4BE5-B6B8-7724ED55E462}" type="sibTrans" cxnId="{2302EB43-E9DA-48C5-92C3-4DDA4AABB6A9}">
      <dgm:prSet/>
      <dgm:spPr/>
      <dgm:t>
        <a:bodyPr/>
        <a:lstStyle/>
        <a:p>
          <a:endParaRPr lang="cs-CZ"/>
        </a:p>
      </dgm:t>
    </dgm:pt>
    <dgm:pt modelId="{499CBB9D-3098-4838-8F03-7DBD2AA2BF10}">
      <dgm:prSet phldrT="[Text]"/>
      <dgm:spPr/>
      <dgm:t>
        <a:bodyPr/>
        <a:lstStyle/>
        <a:p>
          <a:r>
            <a:rPr lang="cs-CZ" b="1" dirty="0"/>
            <a:t>Selektivní</a:t>
          </a:r>
          <a:r>
            <a:rPr lang="cs-CZ" dirty="0"/>
            <a:t> </a:t>
          </a:r>
        </a:p>
      </dgm:t>
    </dgm:pt>
    <dgm:pt modelId="{06ADE3AD-AF10-4DB3-9E37-06E4B82673A0}" type="parTrans" cxnId="{790FB097-518F-4835-BFC3-EC1EFCC4E838}">
      <dgm:prSet/>
      <dgm:spPr/>
      <dgm:t>
        <a:bodyPr/>
        <a:lstStyle/>
        <a:p>
          <a:endParaRPr lang="cs-CZ"/>
        </a:p>
      </dgm:t>
    </dgm:pt>
    <dgm:pt modelId="{ACBD78DD-5D86-4E5B-BC78-FC8CDB143173}" type="sibTrans" cxnId="{790FB097-518F-4835-BFC3-EC1EFCC4E838}">
      <dgm:prSet/>
      <dgm:spPr/>
      <dgm:t>
        <a:bodyPr/>
        <a:lstStyle/>
        <a:p>
          <a:endParaRPr lang="cs-CZ"/>
        </a:p>
      </dgm:t>
    </dgm:pt>
    <dgm:pt modelId="{1B3F9DFC-131A-47F1-B550-06F83CCAE615}" type="pres">
      <dgm:prSet presAssocID="{DEFA32B7-98EB-4A35-84A8-A89D82C1D1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3B4B81-E9A0-4F97-9A84-FE79FCEA54F4}" type="pres">
      <dgm:prSet presAssocID="{A6EB9461-40D1-4ECA-9935-CE462DF89C64}" presName="hierRoot1" presStyleCnt="0"/>
      <dgm:spPr/>
    </dgm:pt>
    <dgm:pt modelId="{728D8CB4-A8B6-4FBA-B639-B47D14F8DD3A}" type="pres">
      <dgm:prSet presAssocID="{A6EB9461-40D1-4ECA-9935-CE462DF89C64}" presName="composite" presStyleCnt="0"/>
      <dgm:spPr/>
    </dgm:pt>
    <dgm:pt modelId="{366EBE76-E353-4702-8D8F-704AC9A35EA3}" type="pres">
      <dgm:prSet presAssocID="{A6EB9461-40D1-4ECA-9935-CE462DF89C64}" presName="background" presStyleLbl="node0" presStyleIdx="0" presStyleCnt="1"/>
      <dgm:spPr/>
    </dgm:pt>
    <dgm:pt modelId="{ECD3B871-EC7F-47AC-9288-4F756A333ECB}" type="pres">
      <dgm:prSet presAssocID="{A6EB9461-40D1-4ECA-9935-CE462DF89C64}" presName="text" presStyleLbl="fgAcc0" presStyleIdx="0" presStyleCnt="1" custScaleX="222408" custScaleY="118743">
        <dgm:presLayoutVars>
          <dgm:chPref val="3"/>
        </dgm:presLayoutVars>
      </dgm:prSet>
      <dgm:spPr/>
    </dgm:pt>
    <dgm:pt modelId="{DDA54D84-C1E1-4E45-9C82-4889AAFB98C0}" type="pres">
      <dgm:prSet presAssocID="{A6EB9461-40D1-4ECA-9935-CE462DF89C64}" presName="hierChild2" presStyleCnt="0"/>
      <dgm:spPr/>
    </dgm:pt>
    <dgm:pt modelId="{11CD1F5F-AC75-4111-95EC-294537862583}" type="pres">
      <dgm:prSet presAssocID="{9356DD73-9068-465A-9434-7D938ABBD008}" presName="Name10" presStyleLbl="parChTrans1D2" presStyleIdx="0" presStyleCnt="2"/>
      <dgm:spPr/>
    </dgm:pt>
    <dgm:pt modelId="{9BB8B94F-64CC-4C6A-AADC-DF1AF8EC36B3}" type="pres">
      <dgm:prSet presAssocID="{28A2E5EE-F741-43B8-B1F2-3884A0A90BEF}" presName="hierRoot2" presStyleCnt="0"/>
      <dgm:spPr/>
    </dgm:pt>
    <dgm:pt modelId="{10A5F1F8-7E57-49B4-A1CD-B96008E2C7EC}" type="pres">
      <dgm:prSet presAssocID="{28A2E5EE-F741-43B8-B1F2-3884A0A90BEF}" presName="composite2" presStyleCnt="0"/>
      <dgm:spPr/>
    </dgm:pt>
    <dgm:pt modelId="{0B05258F-E117-4A7C-AE44-BE3882F5D476}" type="pres">
      <dgm:prSet presAssocID="{28A2E5EE-F741-43B8-B1F2-3884A0A90BEF}" presName="background2" presStyleLbl="node2" presStyleIdx="0" presStyleCnt="2"/>
      <dgm:spPr/>
    </dgm:pt>
    <dgm:pt modelId="{CDF3A824-22D2-4DE2-81FC-EC8A6225CF31}" type="pres">
      <dgm:prSet presAssocID="{28A2E5EE-F741-43B8-B1F2-3884A0A90BEF}" presName="text2" presStyleLbl="fgAcc2" presStyleIdx="0" presStyleCnt="2">
        <dgm:presLayoutVars>
          <dgm:chPref val="3"/>
        </dgm:presLayoutVars>
      </dgm:prSet>
      <dgm:spPr/>
    </dgm:pt>
    <dgm:pt modelId="{D217E5D5-B064-4D5D-AC90-6CDCEE74B4B0}" type="pres">
      <dgm:prSet presAssocID="{28A2E5EE-F741-43B8-B1F2-3884A0A90BEF}" presName="hierChild3" presStyleCnt="0"/>
      <dgm:spPr/>
    </dgm:pt>
    <dgm:pt modelId="{22868D11-5592-4297-AC15-FFE16FF2D2A9}" type="pres">
      <dgm:prSet presAssocID="{72AD2344-83BA-4E92-8072-4760B0918AC9}" presName="Name17" presStyleLbl="parChTrans1D3" presStyleIdx="0" presStyleCnt="4"/>
      <dgm:spPr/>
    </dgm:pt>
    <dgm:pt modelId="{1356FDF1-FC1C-4078-BDDF-FC501D5827E5}" type="pres">
      <dgm:prSet presAssocID="{4973DDE7-9926-4684-959D-FB1FB587B63C}" presName="hierRoot3" presStyleCnt="0"/>
      <dgm:spPr/>
    </dgm:pt>
    <dgm:pt modelId="{616DF143-9B17-4AC0-B8B6-57F424B838AC}" type="pres">
      <dgm:prSet presAssocID="{4973DDE7-9926-4684-959D-FB1FB587B63C}" presName="composite3" presStyleCnt="0"/>
      <dgm:spPr/>
    </dgm:pt>
    <dgm:pt modelId="{F8996AAD-8850-4425-9079-E9447908D71F}" type="pres">
      <dgm:prSet presAssocID="{4973DDE7-9926-4684-959D-FB1FB587B63C}" presName="background3" presStyleLbl="node3" presStyleIdx="0" presStyleCnt="4"/>
      <dgm:spPr/>
    </dgm:pt>
    <dgm:pt modelId="{330C65F9-A402-4029-AABD-6FF403C0A4B6}" type="pres">
      <dgm:prSet presAssocID="{4973DDE7-9926-4684-959D-FB1FB587B63C}" presName="text3" presStyleLbl="fgAcc3" presStyleIdx="0" presStyleCnt="4" custScaleX="105514" custLinFactNeighborX="1943">
        <dgm:presLayoutVars>
          <dgm:chPref val="3"/>
        </dgm:presLayoutVars>
      </dgm:prSet>
      <dgm:spPr/>
    </dgm:pt>
    <dgm:pt modelId="{8300D04D-1261-408C-9668-E0D5DDF82507}" type="pres">
      <dgm:prSet presAssocID="{4973DDE7-9926-4684-959D-FB1FB587B63C}" presName="hierChild4" presStyleCnt="0"/>
      <dgm:spPr/>
    </dgm:pt>
    <dgm:pt modelId="{F72CAD51-072C-4331-BF94-4143AECA23DC}" type="pres">
      <dgm:prSet presAssocID="{C3FC69FC-C646-45FB-BA2A-8262EDD6A710}" presName="Name17" presStyleLbl="parChTrans1D3" presStyleIdx="1" presStyleCnt="4"/>
      <dgm:spPr/>
    </dgm:pt>
    <dgm:pt modelId="{6EDAB9F4-33C2-4CA0-B9D4-E77C8FC2C2A6}" type="pres">
      <dgm:prSet presAssocID="{AB568B39-0616-4736-81CF-70FF4242EB79}" presName="hierRoot3" presStyleCnt="0"/>
      <dgm:spPr/>
    </dgm:pt>
    <dgm:pt modelId="{C501F3B4-F3D5-480E-B4D9-C9F0ACAB4E9B}" type="pres">
      <dgm:prSet presAssocID="{AB568B39-0616-4736-81CF-70FF4242EB79}" presName="composite3" presStyleCnt="0"/>
      <dgm:spPr/>
    </dgm:pt>
    <dgm:pt modelId="{71632DA4-737F-4C04-8D58-4C587E2FCF80}" type="pres">
      <dgm:prSet presAssocID="{AB568B39-0616-4736-81CF-70FF4242EB79}" presName="background3" presStyleLbl="node3" presStyleIdx="1" presStyleCnt="4"/>
      <dgm:spPr/>
    </dgm:pt>
    <dgm:pt modelId="{C5A8E98F-F99D-41D8-AD83-C3BCFDD33025}" type="pres">
      <dgm:prSet presAssocID="{AB568B39-0616-4736-81CF-70FF4242EB79}" presName="text3" presStyleLbl="fgAcc3" presStyleIdx="1" presStyleCnt="4">
        <dgm:presLayoutVars>
          <dgm:chPref val="3"/>
        </dgm:presLayoutVars>
      </dgm:prSet>
      <dgm:spPr/>
    </dgm:pt>
    <dgm:pt modelId="{3B052E56-DAA9-4B56-8249-C69815E8AD05}" type="pres">
      <dgm:prSet presAssocID="{AB568B39-0616-4736-81CF-70FF4242EB79}" presName="hierChild4" presStyleCnt="0"/>
      <dgm:spPr/>
    </dgm:pt>
    <dgm:pt modelId="{B0D59F57-8283-4E4B-ACDF-6E4C9A51D914}" type="pres">
      <dgm:prSet presAssocID="{65DE286F-F9AE-48C2-A45A-5FD0FAE4096E}" presName="Name10" presStyleLbl="parChTrans1D2" presStyleIdx="1" presStyleCnt="2"/>
      <dgm:spPr/>
    </dgm:pt>
    <dgm:pt modelId="{5C9DA968-AED2-4EB7-9AD0-B2B296D4B41B}" type="pres">
      <dgm:prSet presAssocID="{2E323F42-7F9E-459F-941A-EBC935426CDA}" presName="hierRoot2" presStyleCnt="0"/>
      <dgm:spPr/>
    </dgm:pt>
    <dgm:pt modelId="{71938037-FA61-4B14-8CB2-DD1F797FE784}" type="pres">
      <dgm:prSet presAssocID="{2E323F42-7F9E-459F-941A-EBC935426CDA}" presName="composite2" presStyleCnt="0"/>
      <dgm:spPr/>
    </dgm:pt>
    <dgm:pt modelId="{3858CDEF-58FC-4012-8BFB-8B8B2345BE1B}" type="pres">
      <dgm:prSet presAssocID="{2E323F42-7F9E-459F-941A-EBC935426CDA}" presName="background2" presStyleLbl="node2" presStyleIdx="1" presStyleCnt="2"/>
      <dgm:spPr/>
    </dgm:pt>
    <dgm:pt modelId="{CC2D25AF-2874-42BB-BAE6-973607E36C54}" type="pres">
      <dgm:prSet presAssocID="{2E323F42-7F9E-459F-941A-EBC935426CDA}" presName="text2" presStyleLbl="fgAcc2" presStyleIdx="1" presStyleCnt="2" custScaleX="126647">
        <dgm:presLayoutVars>
          <dgm:chPref val="3"/>
        </dgm:presLayoutVars>
      </dgm:prSet>
      <dgm:spPr/>
    </dgm:pt>
    <dgm:pt modelId="{4FFC8AF1-2F81-4A31-B89C-A993D5CE7DC3}" type="pres">
      <dgm:prSet presAssocID="{2E323F42-7F9E-459F-941A-EBC935426CDA}" presName="hierChild3" presStyleCnt="0"/>
      <dgm:spPr/>
    </dgm:pt>
    <dgm:pt modelId="{0C169A69-3180-42C8-AC6D-9F08CABD8293}" type="pres">
      <dgm:prSet presAssocID="{56FF616D-4A76-4E76-B6C6-C638466B60F4}" presName="Name17" presStyleLbl="parChTrans1D3" presStyleIdx="2" presStyleCnt="4"/>
      <dgm:spPr/>
    </dgm:pt>
    <dgm:pt modelId="{A61E14BF-6F71-4652-85B8-B14C1631402D}" type="pres">
      <dgm:prSet presAssocID="{F66552FB-E4E6-4F1F-B3B0-B87CEF81E9E2}" presName="hierRoot3" presStyleCnt="0"/>
      <dgm:spPr/>
    </dgm:pt>
    <dgm:pt modelId="{B059EF74-4343-470E-8B03-B517CCCD11C2}" type="pres">
      <dgm:prSet presAssocID="{F66552FB-E4E6-4F1F-B3B0-B87CEF81E9E2}" presName="composite3" presStyleCnt="0"/>
      <dgm:spPr/>
    </dgm:pt>
    <dgm:pt modelId="{EAF076CB-E16D-445A-82F5-2ADC07BEA4A2}" type="pres">
      <dgm:prSet presAssocID="{F66552FB-E4E6-4F1F-B3B0-B87CEF81E9E2}" presName="background3" presStyleLbl="node3" presStyleIdx="2" presStyleCnt="4"/>
      <dgm:spPr/>
    </dgm:pt>
    <dgm:pt modelId="{5107284D-5943-463A-8DF1-7F59DFF39D83}" type="pres">
      <dgm:prSet presAssocID="{F66552FB-E4E6-4F1F-B3B0-B87CEF81E9E2}" presName="text3" presStyleLbl="fgAcc3" presStyleIdx="2" presStyleCnt="4">
        <dgm:presLayoutVars>
          <dgm:chPref val="3"/>
        </dgm:presLayoutVars>
      </dgm:prSet>
      <dgm:spPr/>
    </dgm:pt>
    <dgm:pt modelId="{C9A2B82C-2C18-4B59-A633-46C2DF955482}" type="pres">
      <dgm:prSet presAssocID="{F66552FB-E4E6-4F1F-B3B0-B87CEF81E9E2}" presName="hierChild4" presStyleCnt="0"/>
      <dgm:spPr/>
    </dgm:pt>
    <dgm:pt modelId="{7C3A459E-0E25-4010-80BB-AB318600CCE0}" type="pres">
      <dgm:prSet presAssocID="{06ADE3AD-AF10-4DB3-9E37-06E4B82673A0}" presName="Name17" presStyleLbl="parChTrans1D3" presStyleIdx="3" presStyleCnt="4"/>
      <dgm:spPr/>
    </dgm:pt>
    <dgm:pt modelId="{DD4D98A6-C485-4FE1-95F3-EEF60ED39787}" type="pres">
      <dgm:prSet presAssocID="{499CBB9D-3098-4838-8F03-7DBD2AA2BF10}" presName="hierRoot3" presStyleCnt="0"/>
      <dgm:spPr/>
    </dgm:pt>
    <dgm:pt modelId="{F7A2F590-A601-4018-97D1-FCC4B16557D0}" type="pres">
      <dgm:prSet presAssocID="{499CBB9D-3098-4838-8F03-7DBD2AA2BF10}" presName="composite3" presStyleCnt="0"/>
      <dgm:spPr/>
    </dgm:pt>
    <dgm:pt modelId="{4120342C-9DC8-4173-A9A4-1C8EE8DB38EB}" type="pres">
      <dgm:prSet presAssocID="{499CBB9D-3098-4838-8F03-7DBD2AA2BF10}" presName="background3" presStyleLbl="node3" presStyleIdx="3" presStyleCnt="4"/>
      <dgm:spPr/>
    </dgm:pt>
    <dgm:pt modelId="{A1587BE3-1629-4465-B7A1-02E67451AB34}" type="pres">
      <dgm:prSet presAssocID="{499CBB9D-3098-4838-8F03-7DBD2AA2BF10}" presName="text3" presStyleLbl="fgAcc3" presStyleIdx="3" presStyleCnt="4">
        <dgm:presLayoutVars>
          <dgm:chPref val="3"/>
        </dgm:presLayoutVars>
      </dgm:prSet>
      <dgm:spPr/>
    </dgm:pt>
    <dgm:pt modelId="{B934B77F-8E32-4768-BE86-0837A8A324B9}" type="pres">
      <dgm:prSet presAssocID="{499CBB9D-3098-4838-8F03-7DBD2AA2BF10}" presName="hierChild4" presStyleCnt="0"/>
      <dgm:spPr/>
    </dgm:pt>
  </dgm:ptLst>
  <dgm:cxnLst>
    <dgm:cxn modelId="{23BE4202-ED6E-4B1E-A0D2-57393AE18B48}" type="presOf" srcId="{72AD2344-83BA-4E92-8072-4760B0918AC9}" destId="{22868D11-5592-4297-AC15-FFE16FF2D2A9}" srcOrd="0" destOrd="0" presId="urn:microsoft.com/office/officeart/2005/8/layout/hierarchy1"/>
    <dgm:cxn modelId="{83C4500D-8C3B-4B54-B0E3-FA42CC537BD6}" type="presOf" srcId="{56FF616D-4A76-4E76-B6C6-C638466B60F4}" destId="{0C169A69-3180-42C8-AC6D-9F08CABD8293}" srcOrd="0" destOrd="0" presId="urn:microsoft.com/office/officeart/2005/8/layout/hierarchy1"/>
    <dgm:cxn modelId="{B1BF3510-81B7-41A0-B124-683183ECEB29}" type="presOf" srcId="{AB568B39-0616-4736-81CF-70FF4242EB79}" destId="{C5A8E98F-F99D-41D8-AD83-C3BCFDD33025}" srcOrd="0" destOrd="0" presId="urn:microsoft.com/office/officeart/2005/8/layout/hierarchy1"/>
    <dgm:cxn modelId="{0CF80C11-02F6-43CC-BDBE-5328B767A720}" srcId="{DEFA32B7-98EB-4A35-84A8-A89D82C1D103}" destId="{A6EB9461-40D1-4ECA-9935-CE462DF89C64}" srcOrd="0" destOrd="0" parTransId="{8037ED2D-BE92-4D47-A4F5-9D7450004BC8}" sibTransId="{58C891B5-9646-485E-A2FF-4FDE4DE4A07A}"/>
    <dgm:cxn modelId="{6659AA2B-CBA9-4F2D-B59D-6D8589BBE786}" srcId="{A6EB9461-40D1-4ECA-9935-CE462DF89C64}" destId="{2E323F42-7F9E-459F-941A-EBC935426CDA}" srcOrd="1" destOrd="0" parTransId="{65DE286F-F9AE-48C2-A45A-5FD0FAE4096E}" sibTransId="{B71637BB-12A2-46FD-88E1-3EC044CE6BFF}"/>
    <dgm:cxn modelId="{8900132F-D77A-4CE5-AD5D-73AAAF1A86BF}" type="presOf" srcId="{A6EB9461-40D1-4ECA-9935-CE462DF89C64}" destId="{ECD3B871-EC7F-47AC-9288-4F756A333ECB}" srcOrd="0" destOrd="0" presId="urn:microsoft.com/office/officeart/2005/8/layout/hierarchy1"/>
    <dgm:cxn modelId="{51BA0031-CFA3-4B33-AD33-9D5C3A279A78}" type="presOf" srcId="{06ADE3AD-AF10-4DB3-9E37-06E4B82673A0}" destId="{7C3A459E-0E25-4010-80BB-AB318600CCE0}" srcOrd="0" destOrd="0" presId="urn:microsoft.com/office/officeart/2005/8/layout/hierarchy1"/>
    <dgm:cxn modelId="{2DB4F83C-444D-44E6-9206-0E92BB853A3D}" srcId="{28A2E5EE-F741-43B8-B1F2-3884A0A90BEF}" destId="{AB568B39-0616-4736-81CF-70FF4242EB79}" srcOrd="1" destOrd="0" parTransId="{C3FC69FC-C646-45FB-BA2A-8262EDD6A710}" sibTransId="{F09F4042-272A-4878-A188-0592759F74BC}"/>
    <dgm:cxn modelId="{561C4B3F-7F6C-496C-A28B-C6AC0C60FDDE}" type="presOf" srcId="{9356DD73-9068-465A-9434-7D938ABBD008}" destId="{11CD1F5F-AC75-4111-95EC-294537862583}" srcOrd="0" destOrd="0" presId="urn:microsoft.com/office/officeart/2005/8/layout/hierarchy1"/>
    <dgm:cxn modelId="{AD190D5E-EB78-422D-B890-EF92A2448F13}" type="presOf" srcId="{65DE286F-F9AE-48C2-A45A-5FD0FAE4096E}" destId="{B0D59F57-8283-4E4B-ACDF-6E4C9A51D914}" srcOrd="0" destOrd="0" presId="urn:microsoft.com/office/officeart/2005/8/layout/hierarchy1"/>
    <dgm:cxn modelId="{2302EB43-E9DA-48C5-92C3-4DDA4AABB6A9}" srcId="{2E323F42-7F9E-459F-941A-EBC935426CDA}" destId="{F66552FB-E4E6-4F1F-B3B0-B87CEF81E9E2}" srcOrd="0" destOrd="0" parTransId="{56FF616D-4A76-4E76-B6C6-C638466B60F4}" sibTransId="{45DF4615-60EB-4BE5-B6B8-7724ED55E462}"/>
    <dgm:cxn modelId="{DC01486B-BCC7-48B8-A81F-DCA720BAEF1A}" type="presOf" srcId="{499CBB9D-3098-4838-8F03-7DBD2AA2BF10}" destId="{A1587BE3-1629-4465-B7A1-02E67451AB34}" srcOrd="0" destOrd="0" presId="urn:microsoft.com/office/officeart/2005/8/layout/hierarchy1"/>
    <dgm:cxn modelId="{F519537B-1D5C-46B4-A4DD-51A0A11C17F9}" type="presOf" srcId="{C3FC69FC-C646-45FB-BA2A-8262EDD6A710}" destId="{F72CAD51-072C-4331-BF94-4143AECA23DC}" srcOrd="0" destOrd="0" presId="urn:microsoft.com/office/officeart/2005/8/layout/hierarchy1"/>
    <dgm:cxn modelId="{7E177A90-2A9B-4AE8-92E3-0974B61FC0AF}" srcId="{A6EB9461-40D1-4ECA-9935-CE462DF89C64}" destId="{28A2E5EE-F741-43B8-B1F2-3884A0A90BEF}" srcOrd="0" destOrd="0" parTransId="{9356DD73-9068-465A-9434-7D938ABBD008}" sibTransId="{9F30BFE0-CE54-4BC3-81B9-29C8E49D3C1E}"/>
    <dgm:cxn modelId="{790FB097-518F-4835-BFC3-EC1EFCC4E838}" srcId="{2E323F42-7F9E-459F-941A-EBC935426CDA}" destId="{499CBB9D-3098-4838-8F03-7DBD2AA2BF10}" srcOrd="1" destOrd="0" parTransId="{06ADE3AD-AF10-4DB3-9E37-06E4B82673A0}" sibTransId="{ACBD78DD-5D86-4E5B-BC78-FC8CDB143173}"/>
    <dgm:cxn modelId="{42562399-262D-4D61-AFAE-93B485AF35E6}" type="presOf" srcId="{DEFA32B7-98EB-4A35-84A8-A89D82C1D103}" destId="{1B3F9DFC-131A-47F1-B550-06F83CCAE615}" srcOrd="0" destOrd="0" presId="urn:microsoft.com/office/officeart/2005/8/layout/hierarchy1"/>
    <dgm:cxn modelId="{A0A58C9B-4711-40CF-86B8-2D40B5DA1259}" srcId="{28A2E5EE-F741-43B8-B1F2-3884A0A90BEF}" destId="{4973DDE7-9926-4684-959D-FB1FB587B63C}" srcOrd="0" destOrd="0" parTransId="{72AD2344-83BA-4E92-8072-4760B0918AC9}" sibTransId="{218A6AF7-D013-402C-855B-25C3FA5BF651}"/>
    <dgm:cxn modelId="{9054B69B-AE1A-4B6B-98A0-F70DF4011DB7}" type="presOf" srcId="{4973DDE7-9926-4684-959D-FB1FB587B63C}" destId="{330C65F9-A402-4029-AABD-6FF403C0A4B6}" srcOrd="0" destOrd="0" presId="urn:microsoft.com/office/officeart/2005/8/layout/hierarchy1"/>
    <dgm:cxn modelId="{F9D5C09F-ECB4-4B03-9A99-28D4A7640FE1}" type="presOf" srcId="{2E323F42-7F9E-459F-941A-EBC935426CDA}" destId="{CC2D25AF-2874-42BB-BAE6-973607E36C54}" srcOrd="0" destOrd="0" presId="urn:microsoft.com/office/officeart/2005/8/layout/hierarchy1"/>
    <dgm:cxn modelId="{1CC254BF-B372-4232-BD72-8A0B02CAF02B}" type="presOf" srcId="{F66552FB-E4E6-4F1F-B3B0-B87CEF81E9E2}" destId="{5107284D-5943-463A-8DF1-7F59DFF39D83}" srcOrd="0" destOrd="0" presId="urn:microsoft.com/office/officeart/2005/8/layout/hierarchy1"/>
    <dgm:cxn modelId="{D12480CD-C66A-4C20-A49D-9307ED91A9F9}" type="presOf" srcId="{28A2E5EE-F741-43B8-B1F2-3884A0A90BEF}" destId="{CDF3A824-22D2-4DE2-81FC-EC8A6225CF31}" srcOrd="0" destOrd="0" presId="urn:microsoft.com/office/officeart/2005/8/layout/hierarchy1"/>
    <dgm:cxn modelId="{8ADF4C58-BDBD-4B3F-8A8E-9FDFF221C72B}" type="presParOf" srcId="{1B3F9DFC-131A-47F1-B550-06F83CCAE615}" destId="{993B4B81-E9A0-4F97-9A84-FE79FCEA54F4}" srcOrd="0" destOrd="0" presId="urn:microsoft.com/office/officeart/2005/8/layout/hierarchy1"/>
    <dgm:cxn modelId="{6EAD391B-5C29-4EA2-A38F-CC3745ECE18B}" type="presParOf" srcId="{993B4B81-E9A0-4F97-9A84-FE79FCEA54F4}" destId="{728D8CB4-A8B6-4FBA-B639-B47D14F8DD3A}" srcOrd="0" destOrd="0" presId="urn:microsoft.com/office/officeart/2005/8/layout/hierarchy1"/>
    <dgm:cxn modelId="{04AE9A27-3F8D-4B0A-AE50-CCD3FE995F2A}" type="presParOf" srcId="{728D8CB4-A8B6-4FBA-B639-B47D14F8DD3A}" destId="{366EBE76-E353-4702-8D8F-704AC9A35EA3}" srcOrd="0" destOrd="0" presId="urn:microsoft.com/office/officeart/2005/8/layout/hierarchy1"/>
    <dgm:cxn modelId="{9A5EFF2F-3535-4006-A73B-F11B73F021D3}" type="presParOf" srcId="{728D8CB4-A8B6-4FBA-B639-B47D14F8DD3A}" destId="{ECD3B871-EC7F-47AC-9288-4F756A333ECB}" srcOrd="1" destOrd="0" presId="urn:microsoft.com/office/officeart/2005/8/layout/hierarchy1"/>
    <dgm:cxn modelId="{FFB01B81-5823-4DF0-9384-590D34E685B7}" type="presParOf" srcId="{993B4B81-E9A0-4F97-9A84-FE79FCEA54F4}" destId="{DDA54D84-C1E1-4E45-9C82-4889AAFB98C0}" srcOrd="1" destOrd="0" presId="urn:microsoft.com/office/officeart/2005/8/layout/hierarchy1"/>
    <dgm:cxn modelId="{A8382681-5A03-4F16-9A29-05DB9F4B1926}" type="presParOf" srcId="{DDA54D84-C1E1-4E45-9C82-4889AAFB98C0}" destId="{11CD1F5F-AC75-4111-95EC-294537862583}" srcOrd="0" destOrd="0" presId="urn:microsoft.com/office/officeart/2005/8/layout/hierarchy1"/>
    <dgm:cxn modelId="{DC5ADEFA-F04F-4F1D-ACBC-826AC72BDCAF}" type="presParOf" srcId="{DDA54D84-C1E1-4E45-9C82-4889AAFB98C0}" destId="{9BB8B94F-64CC-4C6A-AADC-DF1AF8EC36B3}" srcOrd="1" destOrd="0" presId="urn:microsoft.com/office/officeart/2005/8/layout/hierarchy1"/>
    <dgm:cxn modelId="{8406BD0C-605A-45C2-9CE9-81574464379B}" type="presParOf" srcId="{9BB8B94F-64CC-4C6A-AADC-DF1AF8EC36B3}" destId="{10A5F1F8-7E57-49B4-A1CD-B96008E2C7EC}" srcOrd="0" destOrd="0" presId="urn:microsoft.com/office/officeart/2005/8/layout/hierarchy1"/>
    <dgm:cxn modelId="{FB4BFDEB-2571-4E5B-9AA5-BC44D9ECA2A6}" type="presParOf" srcId="{10A5F1F8-7E57-49B4-A1CD-B96008E2C7EC}" destId="{0B05258F-E117-4A7C-AE44-BE3882F5D476}" srcOrd="0" destOrd="0" presId="urn:microsoft.com/office/officeart/2005/8/layout/hierarchy1"/>
    <dgm:cxn modelId="{7444FE29-425A-429F-965B-899EA14EE913}" type="presParOf" srcId="{10A5F1F8-7E57-49B4-A1CD-B96008E2C7EC}" destId="{CDF3A824-22D2-4DE2-81FC-EC8A6225CF31}" srcOrd="1" destOrd="0" presId="urn:microsoft.com/office/officeart/2005/8/layout/hierarchy1"/>
    <dgm:cxn modelId="{3817760A-120F-40F7-B577-5E91A76FA590}" type="presParOf" srcId="{9BB8B94F-64CC-4C6A-AADC-DF1AF8EC36B3}" destId="{D217E5D5-B064-4D5D-AC90-6CDCEE74B4B0}" srcOrd="1" destOrd="0" presId="urn:microsoft.com/office/officeart/2005/8/layout/hierarchy1"/>
    <dgm:cxn modelId="{41B61165-E537-40FB-BC4D-180CFF49E885}" type="presParOf" srcId="{D217E5D5-B064-4D5D-AC90-6CDCEE74B4B0}" destId="{22868D11-5592-4297-AC15-FFE16FF2D2A9}" srcOrd="0" destOrd="0" presId="urn:microsoft.com/office/officeart/2005/8/layout/hierarchy1"/>
    <dgm:cxn modelId="{89656625-DF93-4768-B201-549A84F47F62}" type="presParOf" srcId="{D217E5D5-B064-4D5D-AC90-6CDCEE74B4B0}" destId="{1356FDF1-FC1C-4078-BDDF-FC501D5827E5}" srcOrd="1" destOrd="0" presId="urn:microsoft.com/office/officeart/2005/8/layout/hierarchy1"/>
    <dgm:cxn modelId="{AF9D3343-E1E2-4131-B731-9108C44E88EE}" type="presParOf" srcId="{1356FDF1-FC1C-4078-BDDF-FC501D5827E5}" destId="{616DF143-9B17-4AC0-B8B6-57F424B838AC}" srcOrd="0" destOrd="0" presId="urn:microsoft.com/office/officeart/2005/8/layout/hierarchy1"/>
    <dgm:cxn modelId="{5D8765D6-7D81-44FB-A512-7F1AB2BFD4A6}" type="presParOf" srcId="{616DF143-9B17-4AC0-B8B6-57F424B838AC}" destId="{F8996AAD-8850-4425-9079-E9447908D71F}" srcOrd="0" destOrd="0" presId="urn:microsoft.com/office/officeart/2005/8/layout/hierarchy1"/>
    <dgm:cxn modelId="{10E7CF6C-D33D-4B8F-AB4C-785BA1961E26}" type="presParOf" srcId="{616DF143-9B17-4AC0-B8B6-57F424B838AC}" destId="{330C65F9-A402-4029-AABD-6FF403C0A4B6}" srcOrd="1" destOrd="0" presId="urn:microsoft.com/office/officeart/2005/8/layout/hierarchy1"/>
    <dgm:cxn modelId="{3F04482D-B7CA-4048-8F86-D82920737182}" type="presParOf" srcId="{1356FDF1-FC1C-4078-BDDF-FC501D5827E5}" destId="{8300D04D-1261-408C-9668-E0D5DDF82507}" srcOrd="1" destOrd="0" presId="urn:microsoft.com/office/officeart/2005/8/layout/hierarchy1"/>
    <dgm:cxn modelId="{5D6A54A1-C942-42DB-BA6A-5D84565810F6}" type="presParOf" srcId="{D217E5D5-B064-4D5D-AC90-6CDCEE74B4B0}" destId="{F72CAD51-072C-4331-BF94-4143AECA23DC}" srcOrd="2" destOrd="0" presId="urn:microsoft.com/office/officeart/2005/8/layout/hierarchy1"/>
    <dgm:cxn modelId="{A697C92C-6133-4952-9CB6-8623F0D4B804}" type="presParOf" srcId="{D217E5D5-B064-4D5D-AC90-6CDCEE74B4B0}" destId="{6EDAB9F4-33C2-4CA0-B9D4-E77C8FC2C2A6}" srcOrd="3" destOrd="0" presId="urn:microsoft.com/office/officeart/2005/8/layout/hierarchy1"/>
    <dgm:cxn modelId="{666D56D7-B714-40C9-AC37-F1C04DAF74E8}" type="presParOf" srcId="{6EDAB9F4-33C2-4CA0-B9D4-E77C8FC2C2A6}" destId="{C501F3B4-F3D5-480E-B4D9-C9F0ACAB4E9B}" srcOrd="0" destOrd="0" presId="urn:microsoft.com/office/officeart/2005/8/layout/hierarchy1"/>
    <dgm:cxn modelId="{D493815D-5D85-4B79-A798-BC24C6844E27}" type="presParOf" srcId="{C501F3B4-F3D5-480E-B4D9-C9F0ACAB4E9B}" destId="{71632DA4-737F-4C04-8D58-4C587E2FCF80}" srcOrd="0" destOrd="0" presId="urn:microsoft.com/office/officeart/2005/8/layout/hierarchy1"/>
    <dgm:cxn modelId="{CF5E292C-F830-4BB0-BE97-ECCAD014387A}" type="presParOf" srcId="{C501F3B4-F3D5-480E-B4D9-C9F0ACAB4E9B}" destId="{C5A8E98F-F99D-41D8-AD83-C3BCFDD33025}" srcOrd="1" destOrd="0" presId="urn:microsoft.com/office/officeart/2005/8/layout/hierarchy1"/>
    <dgm:cxn modelId="{C3694B28-D7D8-4206-AF9C-0E8FC77E1C53}" type="presParOf" srcId="{6EDAB9F4-33C2-4CA0-B9D4-E77C8FC2C2A6}" destId="{3B052E56-DAA9-4B56-8249-C69815E8AD05}" srcOrd="1" destOrd="0" presId="urn:microsoft.com/office/officeart/2005/8/layout/hierarchy1"/>
    <dgm:cxn modelId="{AB1541B9-0FF8-49A2-91E7-3462CF9AC7C2}" type="presParOf" srcId="{DDA54D84-C1E1-4E45-9C82-4889AAFB98C0}" destId="{B0D59F57-8283-4E4B-ACDF-6E4C9A51D914}" srcOrd="2" destOrd="0" presId="urn:microsoft.com/office/officeart/2005/8/layout/hierarchy1"/>
    <dgm:cxn modelId="{86B97250-0F46-403B-9E6A-0E16803DA8DC}" type="presParOf" srcId="{DDA54D84-C1E1-4E45-9C82-4889AAFB98C0}" destId="{5C9DA968-AED2-4EB7-9AD0-B2B296D4B41B}" srcOrd="3" destOrd="0" presId="urn:microsoft.com/office/officeart/2005/8/layout/hierarchy1"/>
    <dgm:cxn modelId="{2FEDE46C-D43B-418E-96EC-63C16488F15A}" type="presParOf" srcId="{5C9DA968-AED2-4EB7-9AD0-B2B296D4B41B}" destId="{71938037-FA61-4B14-8CB2-DD1F797FE784}" srcOrd="0" destOrd="0" presId="urn:microsoft.com/office/officeart/2005/8/layout/hierarchy1"/>
    <dgm:cxn modelId="{5A08BEAB-83B5-4995-A0F7-BB2590906F68}" type="presParOf" srcId="{71938037-FA61-4B14-8CB2-DD1F797FE784}" destId="{3858CDEF-58FC-4012-8BFB-8B8B2345BE1B}" srcOrd="0" destOrd="0" presId="urn:microsoft.com/office/officeart/2005/8/layout/hierarchy1"/>
    <dgm:cxn modelId="{C096B06D-6B83-486E-AD12-8F6CA1496594}" type="presParOf" srcId="{71938037-FA61-4B14-8CB2-DD1F797FE784}" destId="{CC2D25AF-2874-42BB-BAE6-973607E36C54}" srcOrd="1" destOrd="0" presId="urn:microsoft.com/office/officeart/2005/8/layout/hierarchy1"/>
    <dgm:cxn modelId="{CAB08B95-A90C-43A8-B89E-51C43FA12D29}" type="presParOf" srcId="{5C9DA968-AED2-4EB7-9AD0-B2B296D4B41B}" destId="{4FFC8AF1-2F81-4A31-B89C-A993D5CE7DC3}" srcOrd="1" destOrd="0" presId="urn:microsoft.com/office/officeart/2005/8/layout/hierarchy1"/>
    <dgm:cxn modelId="{1769D12A-D92D-4D39-9FD9-29B0534A5378}" type="presParOf" srcId="{4FFC8AF1-2F81-4A31-B89C-A993D5CE7DC3}" destId="{0C169A69-3180-42C8-AC6D-9F08CABD8293}" srcOrd="0" destOrd="0" presId="urn:microsoft.com/office/officeart/2005/8/layout/hierarchy1"/>
    <dgm:cxn modelId="{4D759E97-4633-4D6B-8F4A-31B49CD1DC6C}" type="presParOf" srcId="{4FFC8AF1-2F81-4A31-B89C-A993D5CE7DC3}" destId="{A61E14BF-6F71-4652-85B8-B14C1631402D}" srcOrd="1" destOrd="0" presId="urn:microsoft.com/office/officeart/2005/8/layout/hierarchy1"/>
    <dgm:cxn modelId="{B2E0B372-B08D-43FE-929E-07BAFEDE2E1B}" type="presParOf" srcId="{A61E14BF-6F71-4652-85B8-B14C1631402D}" destId="{B059EF74-4343-470E-8B03-B517CCCD11C2}" srcOrd="0" destOrd="0" presId="urn:microsoft.com/office/officeart/2005/8/layout/hierarchy1"/>
    <dgm:cxn modelId="{75B732CF-55CC-440E-825B-550CB0F96248}" type="presParOf" srcId="{B059EF74-4343-470E-8B03-B517CCCD11C2}" destId="{EAF076CB-E16D-445A-82F5-2ADC07BEA4A2}" srcOrd="0" destOrd="0" presId="urn:microsoft.com/office/officeart/2005/8/layout/hierarchy1"/>
    <dgm:cxn modelId="{828FC5EB-3509-4663-B513-2C691A4BE561}" type="presParOf" srcId="{B059EF74-4343-470E-8B03-B517CCCD11C2}" destId="{5107284D-5943-463A-8DF1-7F59DFF39D83}" srcOrd="1" destOrd="0" presId="urn:microsoft.com/office/officeart/2005/8/layout/hierarchy1"/>
    <dgm:cxn modelId="{661B59BE-4B09-44AF-85ED-BA9D625518D8}" type="presParOf" srcId="{A61E14BF-6F71-4652-85B8-B14C1631402D}" destId="{C9A2B82C-2C18-4B59-A633-46C2DF955482}" srcOrd="1" destOrd="0" presId="urn:microsoft.com/office/officeart/2005/8/layout/hierarchy1"/>
    <dgm:cxn modelId="{329A181E-56F2-4BCC-A699-501CF97471FD}" type="presParOf" srcId="{4FFC8AF1-2F81-4A31-B89C-A993D5CE7DC3}" destId="{7C3A459E-0E25-4010-80BB-AB318600CCE0}" srcOrd="2" destOrd="0" presId="urn:microsoft.com/office/officeart/2005/8/layout/hierarchy1"/>
    <dgm:cxn modelId="{A2AF4BC0-5EA0-4B9A-83B7-B2EC62294A64}" type="presParOf" srcId="{4FFC8AF1-2F81-4A31-B89C-A993D5CE7DC3}" destId="{DD4D98A6-C485-4FE1-95F3-EEF60ED39787}" srcOrd="3" destOrd="0" presId="urn:microsoft.com/office/officeart/2005/8/layout/hierarchy1"/>
    <dgm:cxn modelId="{5EB5C0A6-C853-4355-AA54-A5045AF7024E}" type="presParOf" srcId="{DD4D98A6-C485-4FE1-95F3-EEF60ED39787}" destId="{F7A2F590-A601-4018-97D1-FCC4B16557D0}" srcOrd="0" destOrd="0" presId="urn:microsoft.com/office/officeart/2005/8/layout/hierarchy1"/>
    <dgm:cxn modelId="{FBA3239D-5352-4F7F-8A2C-694D8713CAD3}" type="presParOf" srcId="{F7A2F590-A601-4018-97D1-FCC4B16557D0}" destId="{4120342C-9DC8-4173-A9A4-1C8EE8DB38EB}" srcOrd="0" destOrd="0" presId="urn:microsoft.com/office/officeart/2005/8/layout/hierarchy1"/>
    <dgm:cxn modelId="{3B2FFA99-90CF-4282-A7FC-430CEE311925}" type="presParOf" srcId="{F7A2F590-A601-4018-97D1-FCC4B16557D0}" destId="{A1587BE3-1629-4465-B7A1-02E67451AB34}" srcOrd="1" destOrd="0" presId="urn:microsoft.com/office/officeart/2005/8/layout/hierarchy1"/>
    <dgm:cxn modelId="{902695B3-7752-4EEE-8804-0C528DF18B55}" type="presParOf" srcId="{DD4D98A6-C485-4FE1-95F3-EEF60ED39787}" destId="{B934B77F-8E32-4768-BE86-0837A8A324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7623D1-1849-4A4E-88C6-C0EC553D19EC}" type="doc">
      <dgm:prSet loTypeId="urn:microsoft.com/office/officeart/2005/8/layout/hierarchy5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C820FB4-C991-410C-B025-E82219A71C2B}">
      <dgm:prSet phldrT="[Text]" custT="1"/>
      <dgm:spPr/>
      <dgm:t>
        <a:bodyPr/>
        <a:lstStyle/>
        <a:p>
          <a:r>
            <a:rPr lang="cs-CZ" sz="3200" b="1" dirty="0"/>
            <a:t>Přímé</a:t>
          </a:r>
        </a:p>
      </dgm:t>
    </dgm:pt>
    <dgm:pt modelId="{1AEDA545-55FB-4F4E-86DC-11EC1C49DC1B}" type="parTrans" cxnId="{C4B07E47-6DD8-42AE-A681-2E84C174D3CC}">
      <dgm:prSet/>
      <dgm:spPr/>
      <dgm:t>
        <a:bodyPr/>
        <a:lstStyle/>
        <a:p>
          <a:endParaRPr lang="cs-CZ"/>
        </a:p>
      </dgm:t>
    </dgm:pt>
    <dgm:pt modelId="{EA6A7759-1553-4CD9-B960-6E10327A24A2}" type="sibTrans" cxnId="{C4B07E47-6DD8-42AE-A681-2E84C174D3CC}">
      <dgm:prSet/>
      <dgm:spPr/>
      <dgm:t>
        <a:bodyPr/>
        <a:lstStyle/>
        <a:p>
          <a:endParaRPr lang="cs-CZ"/>
        </a:p>
      </dgm:t>
    </dgm:pt>
    <dgm:pt modelId="{03AA9CD9-FFD7-4822-AEF0-46BCE5EF42D8}">
      <dgm:prSet phldrT="[Text]" custT="1"/>
      <dgm:spPr/>
      <dgm:t>
        <a:bodyPr/>
        <a:lstStyle/>
        <a:p>
          <a:r>
            <a:rPr lang="cs-CZ" sz="3200" b="1" dirty="0"/>
            <a:t>Důchodové- </a:t>
          </a:r>
        </a:p>
        <a:p>
          <a:r>
            <a:rPr lang="cs-CZ" sz="3200" b="1" dirty="0" err="1"/>
            <a:t>D.z</a:t>
          </a:r>
          <a:r>
            <a:rPr lang="cs-CZ" sz="3200" b="1" dirty="0"/>
            <a:t> příjmů</a:t>
          </a:r>
          <a:endParaRPr lang="cs-CZ" sz="2400" b="1" dirty="0"/>
        </a:p>
      </dgm:t>
    </dgm:pt>
    <dgm:pt modelId="{0561DF4E-67FD-4C7E-8677-0BE82EA4AEEB}" type="parTrans" cxnId="{7DC63557-A68D-471E-9AF8-F1F9D41D2CF8}">
      <dgm:prSet/>
      <dgm:spPr/>
      <dgm:t>
        <a:bodyPr/>
        <a:lstStyle/>
        <a:p>
          <a:endParaRPr lang="cs-CZ"/>
        </a:p>
      </dgm:t>
    </dgm:pt>
    <dgm:pt modelId="{62A41F63-C367-4B2E-B228-CD1D9731E58E}" type="sibTrans" cxnId="{7DC63557-A68D-471E-9AF8-F1F9D41D2CF8}">
      <dgm:prSet/>
      <dgm:spPr/>
      <dgm:t>
        <a:bodyPr/>
        <a:lstStyle/>
        <a:p>
          <a:endParaRPr lang="cs-CZ"/>
        </a:p>
      </dgm:t>
    </dgm:pt>
    <dgm:pt modelId="{4F8FBD67-3BDA-473E-A825-81CF8CBA54A7}">
      <dgm:prSet phldrT="[Text]" custT="1"/>
      <dgm:spPr/>
      <dgm:t>
        <a:bodyPr/>
        <a:lstStyle/>
        <a:p>
          <a:r>
            <a:rPr lang="cs-CZ" sz="2800" b="1" dirty="0"/>
            <a:t>DP FO</a:t>
          </a:r>
        </a:p>
      </dgm:t>
    </dgm:pt>
    <dgm:pt modelId="{85667A62-D787-4FDB-BC40-8B08839F1F1A}" type="parTrans" cxnId="{A62CAE92-A413-49EE-8B57-96EFF72CD512}">
      <dgm:prSet/>
      <dgm:spPr/>
      <dgm:t>
        <a:bodyPr/>
        <a:lstStyle/>
        <a:p>
          <a:endParaRPr lang="cs-CZ"/>
        </a:p>
      </dgm:t>
    </dgm:pt>
    <dgm:pt modelId="{9CEB4369-9496-4DE3-B05A-80C2D9CD27E0}" type="sibTrans" cxnId="{A62CAE92-A413-49EE-8B57-96EFF72CD512}">
      <dgm:prSet/>
      <dgm:spPr/>
      <dgm:t>
        <a:bodyPr/>
        <a:lstStyle/>
        <a:p>
          <a:endParaRPr lang="cs-CZ"/>
        </a:p>
      </dgm:t>
    </dgm:pt>
    <dgm:pt modelId="{D70CCD72-6E67-42F8-BEC2-EB4BE6001ABE}">
      <dgm:prSet phldrT="[Text]" custT="1"/>
      <dgm:spPr/>
      <dgm:t>
        <a:bodyPr/>
        <a:lstStyle/>
        <a:p>
          <a:r>
            <a:rPr lang="cs-CZ" sz="2800" b="1" dirty="0"/>
            <a:t>DP PO</a:t>
          </a:r>
        </a:p>
      </dgm:t>
    </dgm:pt>
    <dgm:pt modelId="{D30FA97F-9105-46C2-8B28-4A8E01E58927}" type="parTrans" cxnId="{3578CC93-9194-496E-93C5-E4CA59BBCE92}">
      <dgm:prSet/>
      <dgm:spPr/>
      <dgm:t>
        <a:bodyPr/>
        <a:lstStyle/>
        <a:p>
          <a:endParaRPr lang="cs-CZ"/>
        </a:p>
      </dgm:t>
    </dgm:pt>
    <dgm:pt modelId="{9609DFFB-95EE-485F-B10F-8B2FF005147E}" type="sibTrans" cxnId="{3578CC93-9194-496E-93C5-E4CA59BBCE92}">
      <dgm:prSet/>
      <dgm:spPr/>
      <dgm:t>
        <a:bodyPr/>
        <a:lstStyle/>
        <a:p>
          <a:endParaRPr lang="cs-CZ"/>
        </a:p>
      </dgm:t>
    </dgm:pt>
    <dgm:pt modelId="{630E342B-C7AC-42FF-85B0-B4B493D0D406}">
      <dgm:prSet phldrT="[Text]"/>
      <dgm:spPr/>
      <dgm:t>
        <a:bodyPr/>
        <a:lstStyle/>
        <a:p>
          <a:r>
            <a:rPr lang="cs-CZ" dirty="0"/>
            <a:t>Majetkové</a:t>
          </a:r>
        </a:p>
      </dgm:t>
    </dgm:pt>
    <dgm:pt modelId="{D763F38C-E4D8-4DE2-ABD7-DD1D5ECFEB33}" type="parTrans" cxnId="{F162B6D6-20D4-4501-BBFF-9B2E39091782}">
      <dgm:prSet/>
      <dgm:spPr/>
      <dgm:t>
        <a:bodyPr/>
        <a:lstStyle/>
        <a:p>
          <a:endParaRPr lang="cs-CZ"/>
        </a:p>
      </dgm:t>
    </dgm:pt>
    <dgm:pt modelId="{2809F444-69E3-4CDD-83B4-A9DE61201AF9}" type="sibTrans" cxnId="{F162B6D6-20D4-4501-BBFF-9B2E39091782}">
      <dgm:prSet/>
      <dgm:spPr/>
      <dgm:t>
        <a:bodyPr/>
        <a:lstStyle/>
        <a:p>
          <a:endParaRPr lang="cs-CZ"/>
        </a:p>
      </dgm:t>
    </dgm:pt>
    <dgm:pt modelId="{A1428D78-4772-4AD2-8FC5-1F72C4C8BBCE}">
      <dgm:prSet phldrT="[Text]" custT="1"/>
      <dgm:spPr/>
      <dgm:t>
        <a:bodyPr/>
        <a:lstStyle/>
        <a:p>
          <a:r>
            <a:rPr lang="cs-CZ" sz="2400" b="1" dirty="0"/>
            <a:t>Z nemovitých věcí</a:t>
          </a:r>
        </a:p>
        <a:p>
          <a:r>
            <a:rPr lang="cs-CZ" sz="2400" b="1" dirty="0"/>
            <a:t>D. Silniční </a:t>
          </a:r>
        </a:p>
        <a:p>
          <a:r>
            <a:rPr lang="cs-CZ" sz="2400" b="1" dirty="0"/>
            <a:t>D. z hazardních her</a:t>
          </a:r>
        </a:p>
      </dgm:t>
    </dgm:pt>
    <dgm:pt modelId="{53DF6282-287A-478D-80AD-5F3C1C678332}" type="parTrans" cxnId="{6270973F-4EF6-4FE6-91D2-9A4890D254B9}">
      <dgm:prSet/>
      <dgm:spPr/>
      <dgm:t>
        <a:bodyPr/>
        <a:lstStyle/>
        <a:p>
          <a:endParaRPr lang="cs-CZ"/>
        </a:p>
      </dgm:t>
    </dgm:pt>
    <dgm:pt modelId="{675B8A86-55B2-49F8-9058-C01D104DA107}" type="sibTrans" cxnId="{6270973F-4EF6-4FE6-91D2-9A4890D254B9}">
      <dgm:prSet/>
      <dgm:spPr/>
      <dgm:t>
        <a:bodyPr/>
        <a:lstStyle/>
        <a:p>
          <a:endParaRPr lang="cs-CZ"/>
        </a:p>
      </dgm:t>
    </dgm:pt>
    <dgm:pt modelId="{F0B8D46F-DC02-47BB-B341-A99DE9D59804}" type="pres">
      <dgm:prSet presAssocID="{897623D1-1849-4A4E-88C6-C0EC553D19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D587AF-E1A5-4AFD-8FF8-4598EFBED73E}" type="pres">
      <dgm:prSet presAssocID="{897623D1-1849-4A4E-88C6-C0EC553D19EC}" presName="hierFlow" presStyleCnt="0"/>
      <dgm:spPr/>
    </dgm:pt>
    <dgm:pt modelId="{EE8C3FC6-ECD7-4520-BD8F-9F0BFBC00743}" type="pres">
      <dgm:prSet presAssocID="{897623D1-1849-4A4E-88C6-C0EC553D19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3ACC0A-1EFD-46B0-866C-7C8BD6F9E4C9}" type="pres">
      <dgm:prSet presAssocID="{0C820FB4-C991-410C-B025-E82219A71C2B}" presName="Name17" presStyleCnt="0"/>
      <dgm:spPr/>
    </dgm:pt>
    <dgm:pt modelId="{F33F3697-85DA-48CD-85FD-644EE8B1DE5A}" type="pres">
      <dgm:prSet presAssocID="{0C820FB4-C991-410C-B025-E82219A71C2B}" presName="level1Shape" presStyleLbl="node0" presStyleIdx="0" presStyleCnt="1" custFlipHor="1" custScaleX="52171" custScaleY="121334" custLinFactNeighborX="-4268" custLinFactNeighborY="-3107">
        <dgm:presLayoutVars>
          <dgm:chPref val="3"/>
        </dgm:presLayoutVars>
      </dgm:prSet>
      <dgm:spPr/>
    </dgm:pt>
    <dgm:pt modelId="{28DBE489-C4BE-4746-A6BC-1C518C69483F}" type="pres">
      <dgm:prSet presAssocID="{0C820FB4-C991-410C-B025-E82219A71C2B}" presName="hierChild2" presStyleCnt="0"/>
      <dgm:spPr/>
    </dgm:pt>
    <dgm:pt modelId="{6CB93CA5-0E31-42B4-8CD0-C3AED1051A7C}" type="pres">
      <dgm:prSet presAssocID="{0561DF4E-67FD-4C7E-8677-0BE82EA4AEEB}" presName="Name25" presStyleLbl="parChTrans1D2" presStyleIdx="0" presStyleCnt="2"/>
      <dgm:spPr/>
    </dgm:pt>
    <dgm:pt modelId="{0E6B5843-0D21-4C4A-B07E-367B8AD02C99}" type="pres">
      <dgm:prSet presAssocID="{0561DF4E-67FD-4C7E-8677-0BE82EA4AEEB}" presName="connTx" presStyleLbl="parChTrans1D2" presStyleIdx="0" presStyleCnt="2"/>
      <dgm:spPr/>
    </dgm:pt>
    <dgm:pt modelId="{A9D4EA76-0200-4D6F-8AD6-3433CA61EFAA}" type="pres">
      <dgm:prSet presAssocID="{03AA9CD9-FFD7-4822-AEF0-46BCE5EF42D8}" presName="Name30" presStyleCnt="0"/>
      <dgm:spPr/>
    </dgm:pt>
    <dgm:pt modelId="{86BC4BC5-EC35-4722-AD3F-1579F879D5DB}" type="pres">
      <dgm:prSet presAssocID="{03AA9CD9-FFD7-4822-AEF0-46BCE5EF42D8}" presName="level2Shape" presStyleLbl="node2" presStyleIdx="0" presStyleCnt="2" custLinFactY="-7964" custLinFactNeighborX="0" custLinFactNeighborY="-100000"/>
      <dgm:spPr/>
    </dgm:pt>
    <dgm:pt modelId="{7D370F14-D31D-4A83-AB48-49A60FDCC96F}" type="pres">
      <dgm:prSet presAssocID="{03AA9CD9-FFD7-4822-AEF0-46BCE5EF42D8}" presName="hierChild3" presStyleCnt="0"/>
      <dgm:spPr/>
    </dgm:pt>
    <dgm:pt modelId="{429B6ED5-E9D9-4250-B2FE-8A9BFA285FFD}" type="pres">
      <dgm:prSet presAssocID="{85667A62-D787-4FDB-BC40-8B08839F1F1A}" presName="Name25" presStyleLbl="parChTrans1D3" presStyleIdx="0" presStyleCnt="3"/>
      <dgm:spPr/>
    </dgm:pt>
    <dgm:pt modelId="{5AA5AA45-973F-4D2F-ADA4-D8676689E9D5}" type="pres">
      <dgm:prSet presAssocID="{85667A62-D787-4FDB-BC40-8B08839F1F1A}" presName="connTx" presStyleLbl="parChTrans1D3" presStyleIdx="0" presStyleCnt="3"/>
      <dgm:spPr/>
    </dgm:pt>
    <dgm:pt modelId="{B233EAD7-60B2-435D-8B27-0E0B95EE2956}" type="pres">
      <dgm:prSet presAssocID="{4F8FBD67-3BDA-473E-A825-81CF8CBA54A7}" presName="Name30" presStyleCnt="0"/>
      <dgm:spPr/>
    </dgm:pt>
    <dgm:pt modelId="{6D785895-3498-4E9D-884E-01B14C3C33B5}" type="pres">
      <dgm:prSet presAssocID="{4F8FBD67-3BDA-473E-A825-81CF8CBA54A7}" presName="level2Shape" presStyleLbl="node3" presStyleIdx="0" presStyleCnt="3" custScaleX="95194" custScaleY="45539" custLinFactNeighborX="-4571" custLinFactNeighborY="-70606"/>
      <dgm:spPr/>
    </dgm:pt>
    <dgm:pt modelId="{496BFCAF-8EDE-4834-8A80-86AFF2435B02}" type="pres">
      <dgm:prSet presAssocID="{4F8FBD67-3BDA-473E-A825-81CF8CBA54A7}" presName="hierChild3" presStyleCnt="0"/>
      <dgm:spPr/>
    </dgm:pt>
    <dgm:pt modelId="{B4FE1FE0-6FEF-4ACD-8AD4-A1D5D6A188F9}" type="pres">
      <dgm:prSet presAssocID="{D30FA97F-9105-46C2-8B28-4A8E01E58927}" presName="Name25" presStyleLbl="parChTrans1D3" presStyleIdx="1" presStyleCnt="3"/>
      <dgm:spPr/>
    </dgm:pt>
    <dgm:pt modelId="{60E1E883-35F9-4C7D-956E-2D8AB4CE4ED3}" type="pres">
      <dgm:prSet presAssocID="{D30FA97F-9105-46C2-8B28-4A8E01E58927}" presName="connTx" presStyleLbl="parChTrans1D3" presStyleIdx="1" presStyleCnt="3"/>
      <dgm:spPr/>
    </dgm:pt>
    <dgm:pt modelId="{E6D5FBF5-57B9-4B13-BF52-072F5FA79BD0}" type="pres">
      <dgm:prSet presAssocID="{D70CCD72-6E67-42F8-BEC2-EB4BE6001ABE}" presName="Name30" presStyleCnt="0"/>
      <dgm:spPr/>
    </dgm:pt>
    <dgm:pt modelId="{9C7D4806-754B-4BC4-A1BC-2508C1D05BEA}" type="pres">
      <dgm:prSet presAssocID="{D70CCD72-6E67-42F8-BEC2-EB4BE6001ABE}" presName="level2Shape" presStyleLbl="node3" presStyleIdx="1" presStyleCnt="3" custFlipVert="0" custScaleX="75265" custScaleY="45488" custLinFactNeighborX="3707" custLinFactNeighborY="-46276"/>
      <dgm:spPr/>
    </dgm:pt>
    <dgm:pt modelId="{F74A0297-2E58-47BE-90A1-A1A03B1BB256}" type="pres">
      <dgm:prSet presAssocID="{D70CCD72-6E67-42F8-BEC2-EB4BE6001ABE}" presName="hierChild3" presStyleCnt="0"/>
      <dgm:spPr/>
    </dgm:pt>
    <dgm:pt modelId="{64BFD101-0691-45D7-A988-CDC3EA3BE03D}" type="pres">
      <dgm:prSet presAssocID="{D763F38C-E4D8-4DE2-ABD7-DD1D5ECFEB33}" presName="Name25" presStyleLbl="parChTrans1D2" presStyleIdx="1" presStyleCnt="2"/>
      <dgm:spPr/>
    </dgm:pt>
    <dgm:pt modelId="{F1B4C4EF-1A7D-476E-8C67-10E43176B570}" type="pres">
      <dgm:prSet presAssocID="{D763F38C-E4D8-4DE2-ABD7-DD1D5ECFEB33}" presName="connTx" presStyleLbl="parChTrans1D2" presStyleIdx="1" presStyleCnt="2"/>
      <dgm:spPr/>
    </dgm:pt>
    <dgm:pt modelId="{5CDCA248-F031-454E-A9AC-67F0C2750FFF}" type="pres">
      <dgm:prSet presAssocID="{630E342B-C7AC-42FF-85B0-B4B493D0D406}" presName="Name30" presStyleCnt="0"/>
      <dgm:spPr/>
    </dgm:pt>
    <dgm:pt modelId="{37E2A59E-0837-41C8-BE37-883F1977BA18}" type="pres">
      <dgm:prSet presAssocID="{630E342B-C7AC-42FF-85B0-B4B493D0D406}" presName="level2Shape" presStyleLbl="node2" presStyleIdx="1" presStyleCnt="2"/>
      <dgm:spPr/>
    </dgm:pt>
    <dgm:pt modelId="{B50CF98A-A4D0-4477-921F-421E57A30B7B}" type="pres">
      <dgm:prSet presAssocID="{630E342B-C7AC-42FF-85B0-B4B493D0D406}" presName="hierChild3" presStyleCnt="0"/>
      <dgm:spPr/>
    </dgm:pt>
    <dgm:pt modelId="{C129B76C-A9E4-4436-A414-6CBF12FE43D3}" type="pres">
      <dgm:prSet presAssocID="{53DF6282-287A-478D-80AD-5F3C1C678332}" presName="Name25" presStyleLbl="parChTrans1D3" presStyleIdx="2" presStyleCnt="3"/>
      <dgm:spPr/>
    </dgm:pt>
    <dgm:pt modelId="{55FC2C11-5AF1-4AAA-BB58-C36F688221D2}" type="pres">
      <dgm:prSet presAssocID="{53DF6282-287A-478D-80AD-5F3C1C678332}" presName="connTx" presStyleLbl="parChTrans1D3" presStyleIdx="2" presStyleCnt="3"/>
      <dgm:spPr/>
    </dgm:pt>
    <dgm:pt modelId="{A8B09CF7-8512-4BC1-8A0B-B2B35148CC4B}" type="pres">
      <dgm:prSet presAssocID="{A1428D78-4772-4AD2-8FC5-1F72C4C8BBCE}" presName="Name30" presStyleCnt="0"/>
      <dgm:spPr/>
    </dgm:pt>
    <dgm:pt modelId="{45AB6BFE-3F10-44BD-A4B4-B576845DD8E8}" type="pres">
      <dgm:prSet presAssocID="{A1428D78-4772-4AD2-8FC5-1F72C4C8BBCE}" presName="level2Shape" presStyleLbl="node3" presStyleIdx="2" presStyleCnt="3" custScaleY="196091" custLinFactNeighborX="2331" custLinFactNeighborY="-666"/>
      <dgm:spPr/>
    </dgm:pt>
    <dgm:pt modelId="{820D34BA-8F04-413E-92F4-00D23FF84CF6}" type="pres">
      <dgm:prSet presAssocID="{A1428D78-4772-4AD2-8FC5-1F72C4C8BBCE}" presName="hierChild3" presStyleCnt="0"/>
      <dgm:spPr/>
    </dgm:pt>
    <dgm:pt modelId="{5117D5F8-0C55-4F95-B891-F944A9B90025}" type="pres">
      <dgm:prSet presAssocID="{897623D1-1849-4A4E-88C6-C0EC553D19EC}" presName="bgShapesFlow" presStyleCnt="0"/>
      <dgm:spPr/>
    </dgm:pt>
  </dgm:ptLst>
  <dgm:cxnLst>
    <dgm:cxn modelId="{E340A01F-11DF-4F3B-9EBE-04F00669EFB1}" type="presOf" srcId="{A1428D78-4772-4AD2-8FC5-1F72C4C8BBCE}" destId="{45AB6BFE-3F10-44BD-A4B4-B576845DD8E8}" srcOrd="0" destOrd="0" presId="urn:microsoft.com/office/officeart/2005/8/layout/hierarchy5"/>
    <dgm:cxn modelId="{01D4EC2F-1EB6-4C99-A719-3869E82EA1CB}" type="presOf" srcId="{D70CCD72-6E67-42F8-BEC2-EB4BE6001ABE}" destId="{9C7D4806-754B-4BC4-A1BC-2508C1D05BEA}" srcOrd="0" destOrd="0" presId="urn:microsoft.com/office/officeart/2005/8/layout/hierarchy5"/>
    <dgm:cxn modelId="{649E1A3D-9840-4800-A9B9-F2C3B164D93D}" type="presOf" srcId="{4F8FBD67-3BDA-473E-A825-81CF8CBA54A7}" destId="{6D785895-3498-4E9D-884E-01B14C3C33B5}" srcOrd="0" destOrd="0" presId="urn:microsoft.com/office/officeart/2005/8/layout/hierarchy5"/>
    <dgm:cxn modelId="{6270973F-4EF6-4FE6-91D2-9A4890D254B9}" srcId="{630E342B-C7AC-42FF-85B0-B4B493D0D406}" destId="{A1428D78-4772-4AD2-8FC5-1F72C4C8BBCE}" srcOrd="0" destOrd="0" parTransId="{53DF6282-287A-478D-80AD-5F3C1C678332}" sibTransId="{675B8A86-55B2-49F8-9058-C01D104DA107}"/>
    <dgm:cxn modelId="{6EBD7260-23FC-4340-A65A-58775B8D1F5B}" type="presOf" srcId="{0561DF4E-67FD-4C7E-8677-0BE82EA4AEEB}" destId="{6CB93CA5-0E31-42B4-8CD0-C3AED1051A7C}" srcOrd="0" destOrd="0" presId="urn:microsoft.com/office/officeart/2005/8/layout/hierarchy5"/>
    <dgm:cxn modelId="{F06A5142-C731-4DFA-8C02-102224C815E1}" type="presOf" srcId="{53DF6282-287A-478D-80AD-5F3C1C678332}" destId="{C129B76C-A9E4-4436-A414-6CBF12FE43D3}" srcOrd="0" destOrd="0" presId="urn:microsoft.com/office/officeart/2005/8/layout/hierarchy5"/>
    <dgm:cxn modelId="{C4B07E47-6DD8-42AE-A681-2E84C174D3CC}" srcId="{897623D1-1849-4A4E-88C6-C0EC553D19EC}" destId="{0C820FB4-C991-410C-B025-E82219A71C2B}" srcOrd="0" destOrd="0" parTransId="{1AEDA545-55FB-4F4E-86DC-11EC1C49DC1B}" sibTransId="{EA6A7759-1553-4CD9-B960-6E10327A24A2}"/>
    <dgm:cxn modelId="{039FF66D-59EA-4BB4-9976-6507854E47E4}" type="presOf" srcId="{D30FA97F-9105-46C2-8B28-4A8E01E58927}" destId="{60E1E883-35F9-4C7D-956E-2D8AB4CE4ED3}" srcOrd="1" destOrd="0" presId="urn:microsoft.com/office/officeart/2005/8/layout/hierarchy5"/>
    <dgm:cxn modelId="{16A5174E-0402-459E-AA34-A2E0937371A2}" type="presOf" srcId="{D763F38C-E4D8-4DE2-ABD7-DD1D5ECFEB33}" destId="{F1B4C4EF-1A7D-476E-8C67-10E43176B570}" srcOrd="1" destOrd="0" presId="urn:microsoft.com/office/officeart/2005/8/layout/hierarchy5"/>
    <dgm:cxn modelId="{7DC63557-A68D-471E-9AF8-F1F9D41D2CF8}" srcId="{0C820FB4-C991-410C-B025-E82219A71C2B}" destId="{03AA9CD9-FFD7-4822-AEF0-46BCE5EF42D8}" srcOrd="0" destOrd="0" parTransId="{0561DF4E-67FD-4C7E-8677-0BE82EA4AEEB}" sibTransId="{62A41F63-C367-4B2E-B228-CD1D9731E58E}"/>
    <dgm:cxn modelId="{8E2C2F7E-506F-4A94-ACF6-8900437AB78C}" type="presOf" srcId="{0C820FB4-C991-410C-B025-E82219A71C2B}" destId="{F33F3697-85DA-48CD-85FD-644EE8B1DE5A}" srcOrd="0" destOrd="0" presId="urn:microsoft.com/office/officeart/2005/8/layout/hierarchy5"/>
    <dgm:cxn modelId="{62148E89-C2D7-4988-8B0D-01FEA2FFE866}" type="presOf" srcId="{85667A62-D787-4FDB-BC40-8B08839F1F1A}" destId="{5AA5AA45-973F-4D2F-ADA4-D8676689E9D5}" srcOrd="1" destOrd="0" presId="urn:microsoft.com/office/officeart/2005/8/layout/hierarchy5"/>
    <dgm:cxn modelId="{A62CAE92-A413-49EE-8B57-96EFF72CD512}" srcId="{03AA9CD9-FFD7-4822-AEF0-46BCE5EF42D8}" destId="{4F8FBD67-3BDA-473E-A825-81CF8CBA54A7}" srcOrd="0" destOrd="0" parTransId="{85667A62-D787-4FDB-BC40-8B08839F1F1A}" sibTransId="{9CEB4369-9496-4DE3-B05A-80C2D9CD27E0}"/>
    <dgm:cxn modelId="{3578CC93-9194-496E-93C5-E4CA59BBCE92}" srcId="{03AA9CD9-FFD7-4822-AEF0-46BCE5EF42D8}" destId="{D70CCD72-6E67-42F8-BEC2-EB4BE6001ABE}" srcOrd="1" destOrd="0" parTransId="{D30FA97F-9105-46C2-8B28-4A8E01E58927}" sibTransId="{9609DFFB-95EE-485F-B10F-8B2FF005147E}"/>
    <dgm:cxn modelId="{27754995-B481-48F2-A281-58C721FC0096}" type="presOf" srcId="{897623D1-1849-4A4E-88C6-C0EC553D19EC}" destId="{F0B8D46F-DC02-47BB-B341-A99DE9D59804}" srcOrd="0" destOrd="0" presId="urn:microsoft.com/office/officeart/2005/8/layout/hierarchy5"/>
    <dgm:cxn modelId="{85B780A4-7FE0-41FD-83C3-2BEF1606F4DB}" type="presOf" srcId="{D763F38C-E4D8-4DE2-ABD7-DD1D5ECFEB33}" destId="{64BFD101-0691-45D7-A988-CDC3EA3BE03D}" srcOrd="0" destOrd="0" presId="urn:microsoft.com/office/officeart/2005/8/layout/hierarchy5"/>
    <dgm:cxn modelId="{08ABF8AF-C445-45BC-9FE3-A4950319A852}" type="presOf" srcId="{0561DF4E-67FD-4C7E-8677-0BE82EA4AEEB}" destId="{0E6B5843-0D21-4C4A-B07E-367B8AD02C99}" srcOrd="1" destOrd="0" presId="urn:microsoft.com/office/officeart/2005/8/layout/hierarchy5"/>
    <dgm:cxn modelId="{D762E7B8-EE63-4A8A-B5AD-37CDECEA11AC}" type="presOf" srcId="{03AA9CD9-FFD7-4822-AEF0-46BCE5EF42D8}" destId="{86BC4BC5-EC35-4722-AD3F-1579F879D5DB}" srcOrd="0" destOrd="0" presId="urn:microsoft.com/office/officeart/2005/8/layout/hierarchy5"/>
    <dgm:cxn modelId="{FA0D9CD1-0FE5-4B20-AFC5-7FEBA4F79281}" type="presOf" srcId="{D30FA97F-9105-46C2-8B28-4A8E01E58927}" destId="{B4FE1FE0-6FEF-4ACD-8AD4-A1D5D6A188F9}" srcOrd="0" destOrd="0" presId="urn:microsoft.com/office/officeart/2005/8/layout/hierarchy5"/>
    <dgm:cxn modelId="{F162B6D6-20D4-4501-BBFF-9B2E39091782}" srcId="{0C820FB4-C991-410C-B025-E82219A71C2B}" destId="{630E342B-C7AC-42FF-85B0-B4B493D0D406}" srcOrd="1" destOrd="0" parTransId="{D763F38C-E4D8-4DE2-ABD7-DD1D5ECFEB33}" sibTransId="{2809F444-69E3-4CDD-83B4-A9DE61201AF9}"/>
    <dgm:cxn modelId="{7AF163EB-A5D5-4043-8BEE-CABE8F28D9F0}" type="presOf" srcId="{53DF6282-287A-478D-80AD-5F3C1C678332}" destId="{55FC2C11-5AF1-4AAA-BB58-C36F688221D2}" srcOrd="1" destOrd="0" presId="urn:microsoft.com/office/officeart/2005/8/layout/hierarchy5"/>
    <dgm:cxn modelId="{5B0CC0F5-9D92-4290-8B4D-FB60C1F05379}" type="presOf" srcId="{85667A62-D787-4FDB-BC40-8B08839F1F1A}" destId="{429B6ED5-E9D9-4250-B2FE-8A9BFA285FFD}" srcOrd="0" destOrd="0" presId="urn:microsoft.com/office/officeart/2005/8/layout/hierarchy5"/>
    <dgm:cxn modelId="{C7240FF9-D9CA-4178-9997-673AD73B8911}" type="presOf" srcId="{630E342B-C7AC-42FF-85B0-B4B493D0D406}" destId="{37E2A59E-0837-41C8-BE37-883F1977BA18}" srcOrd="0" destOrd="0" presId="urn:microsoft.com/office/officeart/2005/8/layout/hierarchy5"/>
    <dgm:cxn modelId="{7D356D89-DFA3-41C0-ABCF-059011B075C2}" type="presParOf" srcId="{F0B8D46F-DC02-47BB-B341-A99DE9D59804}" destId="{94D587AF-E1A5-4AFD-8FF8-4598EFBED73E}" srcOrd="0" destOrd="0" presId="urn:microsoft.com/office/officeart/2005/8/layout/hierarchy5"/>
    <dgm:cxn modelId="{8B66BA97-A090-4078-A4DF-134F7270CB72}" type="presParOf" srcId="{94D587AF-E1A5-4AFD-8FF8-4598EFBED73E}" destId="{EE8C3FC6-ECD7-4520-BD8F-9F0BFBC00743}" srcOrd="0" destOrd="0" presId="urn:microsoft.com/office/officeart/2005/8/layout/hierarchy5"/>
    <dgm:cxn modelId="{6B000F0E-01E9-48AE-B28F-0E5F65BA0A34}" type="presParOf" srcId="{EE8C3FC6-ECD7-4520-BD8F-9F0BFBC00743}" destId="{C53ACC0A-1EFD-46B0-866C-7C8BD6F9E4C9}" srcOrd="0" destOrd="0" presId="urn:microsoft.com/office/officeart/2005/8/layout/hierarchy5"/>
    <dgm:cxn modelId="{93DA7382-0E95-4847-8D82-D7F89AC9C60C}" type="presParOf" srcId="{C53ACC0A-1EFD-46B0-866C-7C8BD6F9E4C9}" destId="{F33F3697-85DA-48CD-85FD-644EE8B1DE5A}" srcOrd="0" destOrd="0" presId="urn:microsoft.com/office/officeart/2005/8/layout/hierarchy5"/>
    <dgm:cxn modelId="{DD684DEA-FDF9-4E5A-BAB6-5074B760832A}" type="presParOf" srcId="{C53ACC0A-1EFD-46B0-866C-7C8BD6F9E4C9}" destId="{28DBE489-C4BE-4746-A6BC-1C518C69483F}" srcOrd="1" destOrd="0" presId="urn:microsoft.com/office/officeart/2005/8/layout/hierarchy5"/>
    <dgm:cxn modelId="{4A35992C-2B6D-4833-9C8C-2E7C1ABB8DA5}" type="presParOf" srcId="{28DBE489-C4BE-4746-A6BC-1C518C69483F}" destId="{6CB93CA5-0E31-42B4-8CD0-C3AED1051A7C}" srcOrd="0" destOrd="0" presId="urn:microsoft.com/office/officeart/2005/8/layout/hierarchy5"/>
    <dgm:cxn modelId="{A72E6DB1-793F-43BC-BAB7-94947B362F3A}" type="presParOf" srcId="{6CB93CA5-0E31-42B4-8CD0-C3AED1051A7C}" destId="{0E6B5843-0D21-4C4A-B07E-367B8AD02C99}" srcOrd="0" destOrd="0" presId="urn:microsoft.com/office/officeart/2005/8/layout/hierarchy5"/>
    <dgm:cxn modelId="{6A5AE2BC-F728-40A3-AD9F-AB35849AAF7C}" type="presParOf" srcId="{28DBE489-C4BE-4746-A6BC-1C518C69483F}" destId="{A9D4EA76-0200-4D6F-8AD6-3433CA61EFAA}" srcOrd="1" destOrd="0" presId="urn:microsoft.com/office/officeart/2005/8/layout/hierarchy5"/>
    <dgm:cxn modelId="{954A9463-166C-481C-B97B-3311DEE3B5B4}" type="presParOf" srcId="{A9D4EA76-0200-4D6F-8AD6-3433CA61EFAA}" destId="{86BC4BC5-EC35-4722-AD3F-1579F879D5DB}" srcOrd="0" destOrd="0" presId="urn:microsoft.com/office/officeart/2005/8/layout/hierarchy5"/>
    <dgm:cxn modelId="{CD20EB9D-B8F1-485F-ACEA-31D3EB3365C2}" type="presParOf" srcId="{A9D4EA76-0200-4D6F-8AD6-3433CA61EFAA}" destId="{7D370F14-D31D-4A83-AB48-49A60FDCC96F}" srcOrd="1" destOrd="0" presId="urn:microsoft.com/office/officeart/2005/8/layout/hierarchy5"/>
    <dgm:cxn modelId="{C818DF7C-F2E3-480C-ACDF-8A86A14F0E9B}" type="presParOf" srcId="{7D370F14-D31D-4A83-AB48-49A60FDCC96F}" destId="{429B6ED5-E9D9-4250-B2FE-8A9BFA285FFD}" srcOrd="0" destOrd="0" presId="urn:microsoft.com/office/officeart/2005/8/layout/hierarchy5"/>
    <dgm:cxn modelId="{58C9C00B-E399-422C-9C2B-2B65EAA1E424}" type="presParOf" srcId="{429B6ED5-E9D9-4250-B2FE-8A9BFA285FFD}" destId="{5AA5AA45-973F-4D2F-ADA4-D8676689E9D5}" srcOrd="0" destOrd="0" presId="urn:microsoft.com/office/officeart/2005/8/layout/hierarchy5"/>
    <dgm:cxn modelId="{C1F44809-3C61-4DE8-8556-C8D3FFA82434}" type="presParOf" srcId="{7D370F14-D31D-4A83-AB48-49A60FDCC96F}" destId="{B233EAD7-60B2-435D-8B27-0E0B95EE2956}" srcOrd="1" destOrd="0" presId="urn:microsoft.com/office/officeart/2005/8/layout/hierarchy5"/>
    <dgm:cxn modelId="{D943DA3F-2145-4702-8096-D599284F1A6C}" type="presParOf" srcId="{B233EAD7-60B2-435D-8B27-0E0B95EE2956}" destId="{6D785895-3498-4E9D-884E-01B14C3C33B5}" srcOrd="0" destOrd="0" presId="urn:microsoft.com/office/officeart/2005/8/layout/hierarchy5"/>
    <dgm:cxn modelId="{DFEA9267-202E-435F-8C38-B7120025F60A}" type="presParOf" srcId="{B233EAD7-60B2-435D-8B27-0E0B95EE2956}" destId="{496BFCAF-8EDE-4834-8A80-86AFF2435B02}" srcOrd="1" destOrd="0" presId="urn:microsoft.com/office/officeart/2005/8/layout/hierarchy5"/>
    <dgm:cxn modelId="{BD18CB9A-9B0A-40BA-89B5-1486288AF59D}" type="presParOf" srcId="{7D370F14-D31D-4A83-AB48-49A60FDCC96F}" destId="{B4FE1FE0-6FEF-4ACD-8AD4-A1D5D6A188F9}" srcOrd="2" destOrd="0" presId="urn:microsoft.com/office/officeart/2005/8/layout/hierarchy5"/>
    <dgm:cxn modelId="{09912700-0468-482E-B10C-803E62ACBB22}" type="presParOf" srcId="{B4FE1FE0-6FEF-4ACD-8AD4-A1D5D6A188F9}" destId="{60E1E883-35F9-4C7D-956E-2D8AB4CE4ED3}" srcOrd="0" destOrd="0" presId="urn:microsoft.com/office/officeart/2005/8/layout/hierarchy5"/>
    <dgm:cxn modelId="{40091F66-324C-4BDB-B64E-DFB561360492}" type="presParOf" srcId="{7D370F14-D31D-4A83-AB48-49A60FDCC96F}" destId="{E6D5FBF5-57B9-4B13-BF52-072F5FA79BD0}" srcOrd="3" destOrd="0" presId="urn:microsoft.com/office/officeart/2005/8/layout/hierarchy5"/>
    <dgm:cxn modelId="{38E21785-4797-4394-B7E0-541BAEF0CEB8}" type="presParOf" srcId="{E6D5FBF5-57B9-4B13-BF52-072F5FA79BD0}" destId="{9C7D4806-754B-4BC4-A1BC-2508C1D05BEA}" srcOrd="0" destOrd="0" presId="urn:microsoft.com/office/officeart/2005/8/layout/hierarchy5"/>
    <dgm:cxn modelId="{FD93C72B-5B82-42E4-9A80-44DBF33FEFE9}" type="presParOf" srcId="{E6D5FBF5-57B9-4B13-BF52-072F5FA79BD0}" destId="{F74A0297-2E58-47BE-90A1-A1A03B1BB256}" srcOrd="1" destOrd="0" presId="urn:microsoft.com/office/officeart/2005/8/layout/hierarchy5"/>
    <dgm:cxn modelId="{D59B1432-F431-4C98-8B16-B701636B71C0}" type="presParOf" srcId="{28DBE489-C4BE-4746-A6BC-1C518C69483F}" destId="{64BFD101-0691-45D7-A988-CDC3EA3BE03D}" srcOrd="2" destOrd="0" presId="urn:microsoft.com/office/officeart/2005/8/layout/hierarchy5"/>
    <dgm:cxn modelId="{B2FA8171-CA2B-47F7-A742-FC811B8D35E9}" type="presParOf" srcId="{64BFD101-0691-45D7-A988-CDC3EA3BE03D}" destId="{F1B4C4EF-1A7D-476E-8C67-10E43176B570}" srcOrd="0" destOrd="0" presId="urn:microsoft.com/office/officeart/2005/8/layout/hierarchy5"/>
    <dgm:cxn modelId="{0EC01310-F79B-4295-83EF-C7718A9E0062}" type="presParOf" srcId="{28DBE489-C4BE-4746-A6BC-1C518C69483F}" destId="{5CDCA248-F031-454E-A9AC-67F0C2750FFF}" srcOrd="3" destOrd="0" presId="urn:microsoft.com/office/officeart/2005/8/layout/hierarchy5"/>
    <dgm:cxn modelId="{A7E36212-1097-4580-B4D9-D1876AAD2351}" type="presParOf" srcId="{5CDCA248-F031-454E-A9AC-67F0C2750FFF}" destId="{37E2A59E-0837-41C8-BE37-883F1977BA18}" srcOrd="0" destOrd="0" presId="urn:microsoft.com/office/officeart/2005/8/layout/hierarchy5"/>
    <dgm:cxn modelId="{10830050-1DAC-496F-9FE7-7B6594DE51D5}" type="presParOf" srcId="{5CDCA248-F031-454E-A9AC-67F0C2750FFF}" destId="{B50CF98A-A4D0-4477-921F-421E57A30B7B}" srcOrd="1" destOrd="0" presId="urn:microsoft.com/office/officeart/2005/8/layout/hierarchy5"/>
    <dgm:cxn modelId="{B9B12155-7C8E-4359-9225-B9B8F6E83D07}" type="presParOf" srcId="{B50CF98A-A4D0-4477-921F-421E57A30B7B}" destId="{C129B76C-A9E4-4436-A414-6CBF12FE43D3}" srcOrd="0" destOrd="0" presId="urn:microsoft.com/office/officeart/2005/8/layout/hierarchy5"/>
    <dgm:cxn modelId="{D176AC11-501C-4766-B600-8FB8327F6A63}" type="presParOf" srcId="{C129B76C-A9E4-4436-A414-6CBF12FE43D3}" destId="{55FC2C11-5AF1-4AAA-BB58-C36F688221D2}" srcOrd="0" destOrd="0" presId="urn:microsoft.com/office/officeart/2005/8/layout/hierarchy5"/>
    <dgm:cxn modelId="{37C4C274-1477-43B2-BAE3-032E37E8B8CC}" type="presParOf" srcId="{B50CF98A-A4D0-4477-921F-421E57A30B7B}" destId="{A8B09CF7-8512-4BC1-8A0B-B2B35148CC4B}" srcOrd="1" destOrd="0" presId="urn:microsoft.com/office/officeart/2005/8/layout/hierarchy5"/>
    <dgm:cxn modelId="{A17D1963-47B4-4C84-8F73-6EE65F44BEFE}" type="presParOf" srcId="{A8B09CF7-8512-4BC1-8A0B-B2B35148CC4B}" destId="{45AB6BFE-3F10-44BD-A4B4-B576845DD8E8}" srcOrd="0" destOrd="0" presId="urn:microsoft.com/office/officeart/2005/8/layout/hierarchy5"/>
    <dgm:cxn modelId="{40660C94-121D-4374-BDA6-A25613D56478}" type="presParOf" srcId="{A8B09CF7-8512-4BC1-8A0B-B2B35148CC4B}" destId="{820D34BA-8F04-413E-92F4-00D23FF84CF6}" srcOrd="1" destOrd="0" presId="urn:microsoft.com/office/officeart/2005/8/layout/hierarchy5"/>
    <dgm:cxn modelId="{30163827-18A2-437D-B149-96888056835D}" type="presParOf" srcId="{F0B8D46F-DC02-47BB-B341-A99DE9D59804}" destId="{5117D5F8-0C55-4F95-B891-F944A9B9002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EA62DA-C70E-4563-88BE-298FE32CD1B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25B61-284E-46EC-873F-2D7736E30F88}">
      <dgm:prSet phldrT="[Text]"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Nepřímé</a:t>
          </a:r>
        </a:p>
      </dgm:t>
    </dgm:pt>
    <dgm:pt modelId="{6CE3B620-1505-4AC1-9E6F-FE1341A4AA93}" type="parTrans" cxnId="{71D13948-E3AC-44A4-A543-638013486FF0}">
      <dgm:prSet/>
      <dgm:spPr/>
      <dgm:t>
        <a:bodyPr/>
        <a:lstStyle/>
        <a:p>
          <a:endParaRPr lang="cs-CZ"/>
        </a:p>
      </dgm:t>
    </dgm:pt>
    <dgm:pt modelId="{696A19FF-D792-488B-840C-199FE76FC25B}" type="sibTrans" cxnId="{71D13948-E3AC-44A4-A543-638013486FF0}">
      <dgm:prSet/>
      <dgm:spPr/>
      <dgm:t>
        <a:bodyPr/>
        <a:lstStyle/>
        <a:p>
          <a:endParaRPr lang="cs-CZ"/>
        </a:p>
      </dgm:t>
    </dgm:pt>
    <dgm:pt modelId="{3428A007-8FA4-4DA2-BAB8-78D7A613A2E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Univerzální</a:t>
          </a:r>
        </a:p>
      </dgm:t>
    </dgm:pt>
    <dgm:pt modelId="{A8C31D14-DD34-4178-A0F4-3EF4A1D38D17}" type="parTrans" cxnId="{16496486-BED3-4C24-8DD8-C6E250956638}">
      <dgm:prSet/>
      <dgm:spPr/>
      <dgm:t>
        <a:bodyPr/>
        <a:lstStyle/>
        <a:p>
          <a:endParaRPr lang="cs-CZ"/>
        </a:p>
      </dgm:t>
    </dgm:pt>
    <dgm:pt modelId="{210BA2FD-6C4B-4764-B495-BD2EAA0D24BC}" type="sibTrans" cxnId="{16496486-BED3-4C24-8DD8-C6E250956638}">
      <dgm:prSet/>
      <dgm:spPr/>
      <dgm:t>
        <a:bodyPr/>
        <a:lstStyle/>
        <a:p>
          <a:endParaRPr lang="cs-CZ"/>
        </a:p>
      </dgm:t>
    </dgm:pt>
    <dgm:pt modelId="{B76E26E3-21B2-414B-97D5-4E1633DE4787}">
      <dgm:prSet phldrT="[Text]" custT="1"/>
      <dgm:spPr/>
      <dgm:t>
        <a:bodyPr/>
        <a:lstStyle/>
        <a:p>
          <a:r>
            <a:rPr lang="cs-CZ" sz="3200" b="1" dirty="0">
              <a:solidFill>
                <a:schemeClr val="tx1"/>
              </a:solidFill>
            </a:rPr>
            <a:t>DPH</a:t>
          </a:r>
        </a:p>
      </dgm:t>
    </dgm:pt>
    <dgm:pt modelId="{E10228AB-7DCB-46C8-A2DB-F8576C79CEC3}" type="parTrans" cxnId="{A9701313-1CEA-4831-9B2B-9A203134DF3A}">
      <dgm:prSet/>
      <dgm:spPr/>
      <dgm:t>
        <a:bodyPr/>
        <a:lstStyle/>
        <a:p>
          <a:endParaRPr lang="cs-CZ"/>
        </a:p>
      </dgm:t>
    </dgm:pt>
    <dgm:pt modelId="{ED2E555D-FFF4-4E31-8865-0D631AEF2001}" type="sibTrans" cxnId="{A9701313-1CEA-4831-9B2B-9A203134DF3A}">
      <dgm:prSet/>
      <dgm:spPr/>
      <dgm:t>
        <a:bodyPr/>
        <a:lstStyle/>
        <a:p>
          <a:endParaRPr lang="cs-CZ"/>
        </a:p>
      </dgm:t>
    </dgm:pt>
    <dgm:pt modelId="{343AA683-5C67-4A38-A222-D1B7C939D30E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Selektivní</a:t>
          </a:r>
        </a:p>
      </dgm:t>
    </dgm:pt>
    <dgm:pt modelId="{846FB0BC-C325-46E4-8690-5C1896F74315}" type="parTrans" cxnId="{D194E4F6-D7D1-4CED-B36F-0F52F6534363}">
      <dgm:prSet/>
      <dgm:spPr/>
      <dgm:t>
        <a:bodyPr/>
        <a:lstStyle/>
        <a:p>
          <a:endParaRPr lang="cs-CZ"/>
        </a:p>
      </dgm:t>
    </dgm:pt>
    <dgm:pt modelId="{680363EF-54D7-4D17-A9BC-40206E69DDDD}" type="sibTrans" cxnId="{D194E4F6-D7D1-4CED-B36F-0F52F6534363}">
      <dgm:prSet/>
      <dgm:spPr/>
      <dgm:t>
        <a:bodyPr/>
        <a:lstStyle/>
        <a:p>
          <a:endParaRPr lang="cs-CZ"/>
        </a:p>
      </dgm:t>
    </dgm:pt>
    <dgm:pt modelId="{3D590A9C-59ED-49FF-AA5D-BDA5B472E0A8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1. </a:t>
          </a:r>
          <a:r>
            <a:rPr lang="cs-CZ" b="1" dirty="0">
              <a:solidFill>
                <a:schemeClr val="tx1"/>
              </a:solidFill>
            </a:rPr>
            <a:t>Spotřební daně </a:t>
          </a:r>
        </a:p>
        <a:p>
          <a:r>
            <a:rPr lang="cs-CZ" b="1" dirty="0">
              <a:solidFill>
                <a:schemeClr val="tx1"/>
              </a:solidFill>
            </a:rPr>
            <a:t>2. EKO daně</a:t>
          </a:r>
        </a:p>
      </dgm:t>
    </dgm:pt>
    <dgm:pt modelId="{75C936B4-05E6-4178-9E16-3B52EC21DA0B}" type="parTrans" cxnId="{2E07EACD-8CE9-45FB-AD08-CC47D0964ADA}">
      <dgm:prSet/>
      <dgm:spPr/>
      <dgm:t>
        <a:bodyPr/>
        <a:lstStyle/>
        <a:p>
          <a:endParaRPr lang="cs-CZ"/>
        </a:p>
      </dgm:t>
    </dgm:pt>
    <dgm:pt modelId="{54E5C53D-0BC9-446C-97F8-08080999FC0E}" type="sibTrans" cxnId="{2E07EACD-8CE9-45FB-AD08-CC47D0964ADA}">
      <dgm:prSet/>
      <dgm:spPr/>
      <dgm:t>
        <a:bodyPr/>
        <a:lstStyle/>
        <a:p>
          <a:endParaRPr lang="cs-CZ"/>
        </a:p>
      </dgm:t>
    </dgm:pt>
    <dgm:pt modelId="{D40B3BD4-5938-42C5-A94C-83B84C288600}" type="pres">
      <dgm:prSet presAssocID="{82EA62DA-C70E-4563-88BE-298FE32CD1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EE5BED-2DF3-45F4-B4AC-8BFC47F6C096}" type="pres">
      <dgm:prSet presAssocID="{E8925B61-284E-46EC-873F-2D7736E30F88}" presName="root1" presStyleCnt="0"/>
      <dgm:spPr/>
    </dgm:pt>
    <dgm:pt modelId="{7778AD99-83B6-49CA-90A9-E5461C49AA16}" type="pres">
      <dgm:prSet presAssocID="{E8925B61-284E-46EC-873F-2D7736E30F88}" presName="LevelOneTextNode" presStyleLbl="node0" presStyleIdx="0" presStyleCnt="1">
        <dgm:presLayoutVars>
          <dgm:chPref val="3"/>
        </dgm:presLayoutVars>
      </dgm:prSet>
      <dgm:spPr/>
    </dgm:pt>
    <dgm:pt modelId="{587EEF71-E052-4EAE-958F-1F1D78D1BEDB}" type="pres">
      <dgm:prSet presAssocID="{E8925B61-284E-46EC-873F-2D7736E30F88}" presName="level2hierChild" presStyleCnt="0"/>
      <dgm:spPr/>
    </dgm:pt>
    <dgm:pt modelId="{30B35A10-ABDD-4BA2-9FEC-84EE761560C3}" type="pres">
      <dgm:prSet presAssocID="{A8C31D14-DD34-4178-A0F4-3EF4A1D38D17}" presName="conn2-1" presStyleLbl="parChTrans1D2" presStyleIdx="0" presStyleCnt="2"/>
      <dgm:spPr/>
    </dgm:pt>
    <dgm:pt modelId="{C63BF392-A945-4441-B59C-7EEA6BFC9780}" type="pres">
      <dgm:prSet presAssocID="{A8C31D14-DD34-4178-A0F4-3EF4A1D38D17}" presName="connTx" presStyleLbl="parChTrans1D2" presStyleIdx="0" presStyleCnt="2"/>
      <dgm:spPr/>
    </dgm:pt>
    <dgm:pt modelId="{C3D384F9-E34E-4569-B4DB-CCA68E664866}" type="pres">
      <dgm:prSet presAssocID="{3428A007-8FA4-4DA2-BAB8-78D7A613A2E4}" presName="root2" presStyleCnt="0"/>
      <dgm:spPr/>
    </dgm:pt>
    <dgm:pt modelId="{C7C7CE46-30C5-410A-8D6C-90E1B6910EA0}" type="pres">
      <dgm:prSet presAssocID="{3428A007-8FA4-4DA2-BAB8-78D7A613A2E4}" presName="LevelTwoTextNode" presStyleLbl="node2" presStyleIdx="0" presStyleCnt="2">
        <dgm:presLayoutVars>
          <dgm:chPref val="3"/>
        </dgm:presLayoutVars>
      </dgm:prSet>
      <dgm:spPr/>
    </dgm:pt>
    <dgm:pt modelId="{D671F42D-AFB2-4924-A36C-B534E2904AD5}" type="pres">
      <dgm:prSet presAssocID="{3428A007-8FA4-4DA2-BAB8-78D7A613A2E4}" presName="level3hierChild" presStyleCnt="0"/>
      <dgm:spPr/>
    </dgm:pt>
    <dgm:pt modelId="{A5620428-BE8D-482C-BA23-F6C02CBC6283}" type="pres">
      <dgm:prSet presAssocID="{E10228AB-7DCB-46C8-A2DB-F8576C79CEC3}" presName="conn2-1" presStyleLbl="parChTrans1D3" presStyleIdx="0" presStyleCnt="2"/>
      <dgm:spPr/>
    </dgm:pt>
    <dgm:pt modelId="{7BF259B7-BB87-4E01-96AF-A797D756DF38}" type="pres">
      <dgm:prSet presAssocID="{E10228AB-7DCB-46C8-A2DB-F8576C79CEC3}" presName="connTx" presStyleLbl="parChTrans1D3" presStyleIdx="0" presStyleCnt="2"/>
      <dgm:spPr/>
    </dgm:pt>
    <dgm:pt modelId="{AFBB2DA4-6D7A-40C2-80B3-621CBB92CAAF}" type="pres">
      <dgm:prSet presAssocID="{B76E26E3-21B2-414B-97D5-4E1633DE4787}" presName="root2" presStyleCnt="0"/>
      <dgm:spPr/>
    </dgm:pt>
    <dgm:pt modelId="{6A278FDA-7405-459F-847B-7DD0D1E57FE8}" type="pres">
      <dgm:prSet presAssocID="{B76E26E3-21B2-414B-97D5-4E1633DE4787}" presName="LevelTwoTextNode" presStyleLbl="node3" presStyleIdx="0" presStyleCnt="2" custLinFactNeighborX="3920" custLinFactNeighborY="-980">
        <dgm:presLayoutVars>
          <dgm:chPref val="3"/>
        </dgm:presLayoutVars>
      </dgm:prSet>
      <dgm:spPr/>
    </dgm:pt>
    <dgm:pt modelId="{C8F8C24E-5372-4845-8B70-108E1AAF2012}" type="pres">
      <dgm:prSet presAssocID="{B76E26E3-21B2-414B-97D5-4E1633DE4787}" presName="level3hierChild" presStyleCnt="0"/>
      <dgm:spPr/>
    </dgm:pt>
    <dgm:pt modelId="{02973C63-7C86-4C72-8938-2C30FF4C642B}" type="pres">
      <dgm:prSet presAssocID="{846FB0BC-C325-46E4-8690-5C1896F74315}" presName="conn2-1" presStyleLbl="parChTrans1D2" presStyleIdx="1" presStyleCnt="2"/>
      <dgm:spPr/>
    </dgm:pt>
    <dgm:pt modelId="{696DF5FD-AC96-47FE-8BDF-4AED21FDA5DE}" type="pres">
      <dgm:prSet presAssocID="{846FB0BC-C325-46E4-8690-5C1896F74315}" presName="connTx" presStyleLbl="parChTrans1D2" presStyleIdx="1" presStyleCnt="2"/>
      <dgm:spPr/>
    </dgm:pt>
    <dgm:pt modelId="{355E7A76-FD2F-4FDC-9FE5-27F9C7FA3E81}" type="pres">
      <dgm:prSet presAssocID="{343AA683-5C67-4A38-A222-D1B7C939D30E}" presName="root2" presStyleCnt="0"/>
      <dgm:spPr/>
    </dgm:pt>
    <dgm:pt modelId="{AD975FB4-B6A6-4279-9D0E-3C8D8302A89C}" type="pres">
      <dgm:prSet presAssocID="{343AA683-5C67-4A38-A222-D1B7C939D30E}" presName="LevelTwoTextNode" presStyleLbl="node2" presStyleIdx="1" presStyleCnt="2">
        <dgm:presLayoutVars>
          <dgm:chPref val="3"/>
        </dgm:presLayoutVars>
      </dgm:prSet>
      <dgm:spPr/>
    </dgm:pt>
    <dgm:pt modelId="{F97999E2-8939-4E37-9AE0-9C6A926E9F12}" type="pres">
      <dgm:prSet presAssocID="{343AA683-5C67-4A38-A222-D1B7C939D30E}" presName="level3hierChild" presStyleCnt="0"/>
      <dgm:spPr/>
    </dgm:pt>
    <dgm:pt modelId="{A824A1CF-856C-45E1-862B-53A4ADBE06E3}" type="pres">
      <dgm:prSet presAssocID="{75C936B4-05E6-4178-9E16-3B52EC21DA0B}" presName="conn2-1" presStyleLbl="parChTrans1D3" presStyleIdx="1" presStyleCnt="2"/>
      <dgm:spPr/>
    </dgm:pt>
    <dgm:pt modelId="{0D250DBC-583B-49CB-BD95-D46123990DE6}" type="pres">
      <dgm:prSet presAssocID="{75C936B4-05E6-4178-9E16-3B52EC21DA0B}" presName="connTx" presStyleLbl="parChTrans1D3" presStyleIdx="1" presStyleCnt="2"/>
      <dgm:spPr/>
    </dgm:pt>
    <dgm:pt modelId="{12C89888-84F8-4041-AE10-F720FCED44D5}" type="pres">
      <dgm:prSet presAssocID="{3D590A9C-59ED-49FF-AA5D-BDA5B472E0A8}" presName="root2" presStyleCnt="0"/>
      <dgm:spPr/>
    </dgm:pt>
    <dgm:pt modelId="{10C0017B-1E14-4122-AD27-91326F626231}" type="pres">
      <dgm:prSet presAssocID="{3D590A9C-59ED-49FF-AA5D-BDA5B472E0A8}" presName="LevelTwoTextNode" presStyleLbl="node3" presStyleIdx="1" presStyleCnt="2">
        <dgm:presLayoutVars>
          <dgm:chPref val="3"/>
        </dgm:presLayoutVars>
      </dgm:prSet>
      <dgm:spPr/>
    </dgm:pt>
    <dgm:pt modelId="{9774776A-46E4-4391-9A89-66A5A94497DD}" type="pres">
      <dgm:prSet presAssocID="{3D590A9C-59ED-49FF-AA5D-BDA5B472E0A8}" presName="level3hierChild" presStyleCnt="0"/>
      <dgm:spPr/>
    </dgm:pt>
  </dgm:ptLst>
  <dgm:cxnLst>
    <dgm:cxn modelId="{EA76C605-05FE-4AD3-9A27-B0D58D4A5788}" type="presOf" srcId="{E10228AB-7DCB-46C8-A2DB-F8576C79CEC3}" destId="{7BF259B7-BB87-4E01-96AF-A797D756DF38}" srcOrd="1" destOrd="0" presId="urn:microsoft.com/office/officeart/2005/8/layout/hierarchy2"/>
    <dgm:cxn modelId="{A9701313-1CEA-4831-9B2B-9A203134DF3A}" srcId="{3428A007-8FA4-4DA2-BAB8-78D7A613A2E4}" destId="{B76E26E3-21B2-414B-97D5-4E1633DE4787}" srcOrd="0" destOrd="0" parTransId="{E10228AB-7DCB-46C8-A2DB-F8576C79CEC3}" sibTransId="{ED2E555D-FFF4-4E31-8865-0D631AEF2001}"/>
    <dgm:cxn modelId="{65798715-F8C3-45FB-858E-3B95F0243EA3}" type="presOf" srcId="{3D590A9C-59ED-49FF-AA5D-BDA5B472E0A8}" destId="{10C0017B-1E14-4122-AD27-91326F626231}" srcOrd="0" destOrd="0" presId="urn:microsoft.com/office/officeart/2005/8/layout/hierarchy2"/>
    <dgm:cxn modelId="{398D611F-4FFE-4AE4-98EC-FC0E933733A3}" type="presOf" srcId="{846FB0BC-C325-46E4-8690-5C1896F74315}" destId="{696DF5FD-AC96-47FE-8BDF-4AED21FDA5DE}" srcOrd="1" destOrd="0" presId="urn:microsoft.com/office/officeart/2005/8/layout/hierarchy2"/>
    <dgm:cxn modelId="{38F17C2D-FE66-4E5B-8EE4-B7F1D22D105E}" type="presOf" srcId="{A8C31D14-DD34-4178-A0F4-3EF4A1D38D17}" destId="{C63BF392-A945-4441-B59C-7EEA6BFC9780}" srcOrd="1" destOrd="0" presId="urn:microsoft.com/office/officeart/2005/8/layout/hierarchy2"/>
    <dgm:cxn modelId="{452D0D64-299E-4B9C-8D58-DEC79B3F062E}" type="presOf" srcId="{E10228AB-7DCB-46C8-A2DB-F8576C79CEC3}" destId="{A5620428-BE8D-482C-BA23-F6C02CBC6283}" srcOrd="0" destOrd="0" presId="urn:microsoft.com/office/officeart/2005/8/layout/hierarchy2"/>
    <dgm:cxn modelId="{71D13948-E3AC-44A4-A543-638013486FF0}" srcId="{82EA62DA-C70E-4563-88BE-298FE32CD1BE}" destId="{E8925B61-284E-46EC-873F-2D7736E30F88}" srcOrd="0" destOrd="0" parTransId="{6CE3B620-1505-4AC1-9E6F-FE1341A4AA93}" sibTransId="{696A19FF-D792-488B-840C-199FE76FC25B}"/>
    <dgm:cxn modelId="{39D86F49-339C-41DF-AF6A-070A6A544653}" type="presOf" srcId="{3428A007-8FA4-4DA2-BAB8-78D7A613A2E4}" destId="{C7C7CE46-30C5-410A-8D6C-90E1B6910EA0}" srcOrd="0" destOrd="0" presId="urn:microsoft.com/office/officeart/2005/8/layout/hierarchy2"/>
    <dgm:cxn modelId="{16496486-BED3-4C24-8DD8-C6E250956638}" srcId="{E8925B61-284E-46EC-873F-2D7736E30F88}" destId="{3428A007-8FA4-4DA2-BAB8-78D7A613A2E4}" srcOrd="0" destOrd="0" parTransId="{A8C31D14-DD34-4178-A0F4-3EF4A1D38D17}" sibTransId="{210BA2FD-6C4B-4764-B495-BD2EAA0D24BC}"/>
    <dgm:cxn modelId="{18A45986-9DE6-46AA-ACD3-1D3BDFBDC731}" type="presOf" srcId="{A8C31D14-DD34-4178-A0F4-3EF4A1D38D17}" destId="{30B35A10-ABDD-4BA2-9FEC-84EE761560C3}" srcOrd="0" destOrd="0" presId="urn:microsoft.com/office/officeart/2005/8/layout/hierarchy2"/>
    <dgm:cxn modelId="{D4338F8A-28E7-4605-8235-7E6E9A5225EA}" type="presOf" srcId="{E8925B61-284E-46EC-873F-2D7736E30F88}" destId="{7778AD99-83B6-49CA-90A9-E5461C49AA16}" srcOrd="0" destOrd="0" presId="urn:microsoft.com/office/officeart/2005/8/layout/hierarchy2"/>
    <dgm:cxn modelId="{A38CCB8C-7924-42E5-A950-42D1C5EC5A60}" type="presOf" srcId="{82EA62DA-C70E-4563-88BE-298FE32CD1BE}" destId="{D40B3BD4-5938-42C5-A94C-83B84C288600}" srcOrd="0" destOrd="0" presId="urn:microsoft.com/office/officeart/2005/8/layout/hierarchy2"/>
    <dgm:cxn modelId="{A2E3DD8F-4672-4766-AA0B-BA6BEF849CD9}" type="presOf" srcId="{B76E26E3-21B2-414B-97D5-4E1633DE4787}" destId="{6A278FDA-7405-459F-847B-7DD0D1E57FE8}" srcOrd="0" destOrd="0" presId="urn:microsoft.com/office/officeart/2005/8/layout/hierarchy2"/>
    <dgm:cxn modelId="{F71C67B8-9855-4442-8209-9226DE473D5B}" type="presOf" srcId="{75C936B4-05E6-4178-9E16-3B52EC21DA0B}" destId="{A824A1CF-856C-45E1-862B-53A4ADBE06E3}" srcOrd="0" destOrd="0" presId="urn:microsoft.com/office/officeart/2005/8/layout/hierarchy2"/>
    <dgm:cxn modelId="{2E07EACD-8CE9-45FB-AD08-CC47D0964ADA}" srcId="{343AA683-5C67-4A38-A222-D1B7C939D30E}" destId="{3D590A9C-59ED-49FF-AA5D-BDA5B472E0A8}" srcOrd="0" destOrd="0" parTransId="{75C936B4-05E6-4178-9E16-3B52EC21DA0B}" sibTransId="{54E5C53D-0BC9-446C-97F8-08080999FC0E}"/>
    <dgm:cxn modelId="{F70BC1DD-DA49-4C0D-B85B-552063045CD5}" type="presOf" srcId="{846FB0BC-C325-46E4-8690-5C1896F74315}" destId="{02973C63-7C86-4C72-8938-2C30FF4C642B}" srcOrd="0" destOrd="0" presId="urn:microsoft.com/office/officeart/2005/8/layout/hierarchy2"/>
    <dgm:cxn modelId="{F3E6B7EF-CA89-4E04-BF1B-2562AD23694E}" type="presOf" srcId="{75C936B4-05E6-4178-9E16-3B52EC21DA0B}" destId="{0D250DBC-583B-49CB-BD95-D46123990DE6}" srcOrd="1" destOrd="0" presId="urn:microsoft.com/office/officeart/2005/8/layout/hierarchy2"/>
    <dgm:cxn modelId="{D194E4F6-D7D1-4CED-B36F-0F52F6534363}" srcId="{E8925B61-284E-46EC-873F-2D7736E30F88}" destId="{343AA683-5C67-4A38-A222-D1B7C939D30E}" srcOrd="1" destOrd="0" parTransId="{846FB0BC-C325-46E4-8690-5C1896F74315}" sibTransId="{680363EF-54D7-4D17-A9BC-40206E69DDDD}"/>
    <dgm:cxn modelId="{E11222FC-FD97-415A-9F53-7FD231A698A1}" type="presOf" srcId="{343AA683-5C67-4A38-A222-D1B7C939D30E}" destId="{AD975FB4-B6A6-4279-9D0E-3C8D8302A89C}" srcOrd="0" destOrd="0" presId="urn:microsoft.com/office/officeart/2005/8/layout/hierarchy2"/>
    <dgm:cxn modelId="{A89CC92C-BFC0-444E-9B7E-5E63EC9208F6}" type="presParOf" srcId="{D40B3BD4-5938-42C5-A94C-83B84C288600}" destId="{68EE5BED-2DF3-45F4-B4AC-8BFC47F6C096}" srcOrd="0" destOrd="0" presId="urn:microsoft.com/office/officeart/2005/8/layout/hierarchy2"/>
    <dgm:cxn modelId="{2F37B8DB-7539-4D96-A67E-C6FE525CCE7E}" type="presParOf" srcId="{68EE5BED-2DF3-45F4-B4AC-8BFC47F6C096}" destId="{7778AD99-83B6-49CA-90A9-E5461C49AA16}" srcOrd="0" destOrd="0" presId="urn:microsoft.com/office/officeart/2005/8/layout/hierarchy2"/>
    <dgm:cxn modelId="{890B2BA6-7B1C-42AA-944B-434FFF229F32}" type="presParOf" srcId="{68EE5BED-2DF3-45F4-B4AC-8BFC47F6C096}" destId="{587EEF71-E052-4EAE-958F-1F1D78D1BEDB}" srcOrd="1" destOrd="0" presId="urn:microsoft.com/office/officeart/2005/8/layout/hierarchy2"/>
    <dgm:cxn modelId="{E5963A40-667B-4959-AAC2-752EEED7EB94}" type="presParOf" srcId="{587EEF71-E052-4EAE-958F-1F1D78D1BEDB}" destId="{30B35A10-ABDD-4BA2-9FEC-84EE761560C3}" srcOrd="0" destOrd="0" presId="urn:microsoft.com/office/officeart/2005/8/layout/hierarchy2"/>
    <dgm:cxn modelId="{64AD2462-82F9-407C-912E-9EFBDBB42535}" type="presParOf" srcId="{30B35A10-ABDD-4BA2-9FEC-84EE761560C3}" destId="{C63BF392-A945-4441-B59C-7EEA6BFC9780}" srcOrd="0" destOrd="0" presId="urn:microsoft.com/office/officeart/2005/8/layout/hierarchy2"/>
    <dgm:cxn modelId="{BB7D273D-3C88-446A-9A0A-290FB6803164}" type="presParOf" srcId="{587EEF71-E052-4EAE-958F-1F1D78D1BEDB}" destId="{C3D384F9-E34E-4569-B4DB-CCA68E664866}" srcOrd="1" destOrd="0" presId="urn:microsoft.com/office/officeart/2005/8/layout/hierarchy2"/>
    <dgm:cxn modelId="{48646132-03D3-403E-9FFC-BF81345F62A7}" type="presParOf" srcId="{C3D384F9-E34E-4569-B4DB-CCA68E664866}" destId="{C7C7CE46-30C5-410A-8D6C-90E1B6910EA0}" srcOrd="0" destOrd="0" presId="urn:microsoft.com/office/officeart/2005/8/layout/hierarchy2"/>
    <dgm:cxn modelId="{EFA40D0C-D160-4845-8363-7EC2E92252AE}" type="presParOf" srcId="{C3D384F9-E34E-4569-B4DB-CCA68E664866}" destId="{D671F42D-AFB2-4924-A36C-B534E2904AD5}" srcOrd="1" destOrd="0" presId="urn:microsoft.com/office/officeart/2005/8/layout/hierarchy2"/>
    <dgm:cxn modelId="{807C6FC4-6EBF-4183-899A-D15130AB668A}" type="presParOf" srcId="{D671F42D-AFB2-4924-A36C-B534E2904AD5}" destId="{A5620428-BE8D-482C-BA23-F6C02CBC6283}" srcOrd="0" destOrd="0" presId="urn:microsoft.com/office/officeart/2005/8/layout/hierarchy2"/>
    <dgm:cxn modelId="{C7E5EF3B-9717-4E7F-A62B-7CA8F0D8DBE3}" type="presParOf" srcId="{A5620428-BE8D-482C-BA23-F6C02CBC6283}" destId="{7BF259B7-BB87-4E01-96AF-A797D756DF38}" srcOrd="0" destOrd="0" presId="urn:microsoft.com/office/officeart/2005/8/layout/hierarchy2"/>
    <dgm:cxn modelId="{686A1B92-71E4-43D8-AFF3-22BFE6203CE3}" type="presParOf" srcId="{D671F42D-AFB2-4924-A36C-B534E2904AD5}" destId="{AFBB2DA4-6D7A-40C2-80B3-621CBB92CAAF}" srcOrd="1" destOrd="0" presId="urn:microsoft.com/office/officeart/2005/8/layout/hierarchy2"/>
    <dgm:cxn modelId="{B7973150-870B-4A2B-A636-9F8E66841E30}" type="presParOf" srcId="{AFBB2DA4-6D7A-40C2-80B3-621CBB92CAAF}" destId="{6A278FDA-7405-459F-847B-7DD0D1E57FE8}" srcOrd="0" destOrd="0" presId="urn:microsoft.com/office/officeart/2005/8/layout/hierarchy2"/>
    <dgm:cxn modelId="{97146284-E985-4437-8EAB-5BE410663255}" type="presParOf" srcId="{AFBB2DA4-6D7A-40C2-80B3-621CBB92CAAF}" destId="{C8F8C24E-5372-4845-8B70-108E1AAF2012}" srcOrd="1" destOrd="0" presId="urn:microsoft.com/office/officeart/2005/8/layout/hierarchy2"/>
    <dgm:cxn modelId="{A631D6C9-B352-471D-B774-98366CC25CAD}" type="presParOf" srcId="{587EEF71-E052-4EAE-958F-1F1D78D1BEDB}" destId="{02973C63-7C86-4C72-8938-2C30FF4C642B}" srcOrd="2" destOrd="0" presId="urn:microsoft.com/office/officeart/2005/8/layout/hierarchy2"/>
    <dgm:cxn modelId="{201838CA-99D4-4721-9AB8-BC113E234943}" type="presParOf" srcId="{02973C63-7C86-4C72-8938-2C30FF4C642B}" destId="{696DF5FD-AC96-47FE-8BDF-4AED21FDA5DE}" srcOrd="0" destOrd="0" presId="urn:microsoft.com/office/officeart/2005/8/layout/hierarchy2"/>
    <dgm:cxn modelId="{6FF15DCA-1735-4675-801F-FF68DC1E4CFF}" type="presParOf" srcId="{587EEF71-E052-4EAE-958F-1F1D78D1BEDB}" destId="{355E7A76-FD2F-4FDC-9FE5-27F9C7FA3E81}" srcOrd="3" destOrd="0" presId="urn:microsoft.com/office/officeart/2005/8/layout/hierarchy2"/>
    <dgm:cxn modelId="{8B925F94-F18E-40C7-8B15-B3E265CD2A8C}" type="presParOf" srcId="{355E7A76-FD2F-4FDC-9FE5-27F9C7FA3E81}" destId="{AD975FB4-B6A6-4279-9D0E-3C8D8302A89C}" srcOrd="0" destOrd="0" presId="urn:microsoft.com/office/officeart/2005/8/layout/hierarchy2"/>
    <dgm:cxn modelId="{8406CD69-CA2C-4A65-90CB-9141AB59951E}" type="presParOf" srcId="{355E7A76-FD2F-4FDC-9FE5-27F9C7FA3E81}" destId="{F97999E2-8939-4E37-9AE0-9C6A926E9F12}" srcOrd="1" destOrd="0" presId="urn:microsoft.com/office/officeart/2005/8/layout/hierarchy2"/>
    <dgm:cxn modelId="{E04DC47C-0E64-44F3-9153-C3A97B048F8C}" type="presParOf" srcId="{F97999E2-8939-4E37-9AE0-9C6A926E9F12}" destId="{A824A1CF-856C-45E1-862B-53A4ADBE06E3}" srcOrd="0" destOrd="0" presId="urn:microsoft.com/office/officeart/2005/8/layout/hierarchy2"/>
    <dgm:cxn modelId="{29E2090A-E956-4069-B1C2-D8382E511587}" type="presParOf" srcId="{A824A1CF-856C-45E1-862B-53A4ADBE06E3}" destId="{0D250DBC-583B-49CB-BD95-D46123990DE6}" srcOrd="0" destOrd="0" presId="urn:microsoft.com/office/officeart/2005/8/layout/hierarchy2"/>
    <dgm:cxn modelId="{DF0FC426-67B7-4E7E-8C4D-A3F10E192142}" type="presParOf" srcId="{F97999E2-8939-4E37-9AE0-9C6A926E9F12}" destId="{12C89888-84F8-4041-AE10-F720FCED44D5}" srcOrd="1" destOrd="0" presId="urn:microsoft.com/office/officeart/2005/8/layout/hierarchy2"/>
    <dgm:cxn modelId="{3FD0D368-2A6A-4292-8670-9E7B4C3FCE89}" type="presParOf" srcId="{12C89888-84F8-4041-AE10-F720FCED44D5}" destId="{10C0017B-1E14-4122-AD27-91326F626231}" srcOrd="0" destOrd="0" presId="urn:microsoft.com/office/officeart/2005/8/layout/hierarchy2"/>
    <dgm:cxn modelId="{98A6CEC7-B231-4B6F-A4FB-8C8C85B6B3D2}" type="presParOf" srcId="{12C89888-84F8-4041-AE10-F720FCED44D5}" destId="{9774776A-46E4-4391-9A89-66A5A94497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6D9D99-8E81-445E-8104-E3F9C1B237C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9D9D9-46D6-441D-A3F8-6FB795C92D88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Poplatky</a:t>
          </a:r>
        </a:p>
      </dgm:t>
    </dgm:pt>
    <dgm:pt modelId="{9EB4731C-E7E6-479E-A601-55B55C4E3E69}" type="parTrans" cxnId="{FC568EBE-A6E1-46F9-AD84-E0AB3489900B}">
      <dgm:prSet/>
      <dgm:spPr/>
      <dgm:t>
        <a:bodyPr/>
        <a:lstStyle/>
        <a:p>
          <a:endParaRPr lang="cs-CZ"/>
        </a:p>
      </dgm:t>
    </dgm:pt>
    <dgm:pt modelId="{8B983E03-B84F-4C13-99BE-96641DDFAFD2}" type="sibTrans" cxnId="{FC568EBE-A6E1-46F9-AD84-E0AB3489900B}">
      <dgm:prSet/>
      <dgm:spPr/>
      <dgm:t>
        <a:bodyPr/>
        <a:lstStyle/>
        <a:p>
          <a:endParaRPr lang="cs-CZ"/>
        </a:p>
      </dgm:t>
    </dgm:pt>
    <dgm:pt modelId="{B246118D-3A0F-4701-8155-F0C93C5E5D7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celostátní</a:t>
          </a:r>
        </a:p>
      </dgm:t>
    </dgm:pt>
    <dgm:pt modelId="{1A64B9A3-A06C-447F-8B57-5C4361369BC9}" type="parTrans" cxnId="{00A9B174-A356-4612-99EC-E1B0D4B2F8EC}">
      <dgm:prSet/>
      <dgm:spPr/>
      <dgm:t>
        <a:bodyPr/>
        <a:lstStyle/>
        <a:p>
          <a:endParaRPr lang="cs-CZ"/>
        </a:p>
      </dgm:t>
    </dgm:pt>
    <dgm:pt modelId="{232FF9CA-50C6-4349-90AD-BFEEE1325D9F}" type="sibTrans" cxnId="{00A9B174-A356-4612-99EC-E1B0D4B2F8EC}">
      <dgm:prSet/>
      <dgm:spPr/>
      <dgm:t>
        <a:bodyPr/>
        <a:lstStyle/>
        <a:p>
          <a:endParaRPr lang="cs-CZ"/>
        </a:p>
      </dgm:t>
    </dgm:pt>
    <dgm:pt modelId="{278903DD-B01B-4959-8F2A-C68B220ECC3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Soudní</a:t>
          </a:r>
        </a:p>
      </dgm:t>
    </dgm:pt>
    <dgm:pt modelId="{E5B0B8AB-7048-4412-B52A-AC04748AECCD}" type="parTrans" cxnId="{F4493CFD-BF76-4C69-B103-9A6DDD4F62AA}">
      <dgm:prSet/>
      <dgm:spPr/>
      <dgm:t>
        <a:bodyPr/>
        <a:lstStyle/>
        <a:p>
          <a:endParaRPr lang="cs-CZ"/>
        </a:p>
      </dgm:t>
    </dgm:pt>
    <dgm:pt modelId="{2B166A30-83E6-4052-B662-841ACD407D90}" type="sibTrans" cxnId="{F4493CFD-BF76-4C69-B103-9A6DDD4F62AA}">
      <dgm:prSet/>
      <dgm:spPr/>
      <dgm:t>
        <a:bodyPr/>
        <a:lstStyle/>
        <a:p>
          <a:endParaRPr lang="cs-CZ"/>
        </a:p>
      </dgm:t>
    </dgm:pt>
    <dgm:pt modelId="{82A09954-4DE1-455C-8948-50788233C0B4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Správní</a:t>
          </a:r>
        </a:p>
      </dgm:t>
    </dgm:pt>
    <dgm:pt modelId="{C4F58E1B-BC28-4C6F-BCF1-DEE7E2E97F53}" type="parTrans" cxnId="{EBCFB138-562F-4F9F-BA85-6E01A90EECFE}">
      <dgm:prSet/>
      <dgm:spPr/>
      <dgm:t>
        <a:bodyPr/>
        <a:lstStyle/>
        <a:p>
          <a:endParaRPr lang="cs-CZ"/>
        </a:p>
      </dgm:t>
    </dgm:pt>
    <dgm:pt modelId="{DE392812-D0F5-4467-B889-B84D2D3D1482}" type="sibTrans" cxnId="{EBCFB138-562F-4F9F-BA85-6E01A90EECFE}">
      <dgm:prSet/>
      <dgm:spPr/>
      <dgm:t>
        <a:bodyPr/>
        <a:lstStyle/>
        <a:p>
          <a:endParaRPr lang="cs-CZ"/>
        </a:p>
      </dgm:t>
    </dgm:pt>
    <dgm:pt modelId="{CDA3E286-6D83-4616-AFC6-79EA644394AB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místní</a:t>
          </a:r>
        </a:p>
      </dgm:t>
    </dgm:pt>
    <dgm:pt modelId="{D4938F57-FE4B-4D3C-983F-3B2B76A61018}" type="parTrans" cxnId="{57A50F45-25CB-4FF9-BC34-C0807401F716}">
      <dgm:prSet/>
      <dgm:spPr/>
      <dgm:t>
        <a:bodyPr/>
        <a:lstStyle/>
        <a:p>
          <a:endParaRPr lang="cs-CZ"/>
        </a:p>
      </dgm:t>
    </dgm:pt>
    <dgm:pt modelId="{4405A1DF-E336-4114-8954-5A250D4344F2}" type="sibTrans" cxnId="{57A50F45-25CB-4FF9-BC34-C0807401F716}">
      <dgm:prSet/>
      <dgm:spPr/>
      <dgm:t>
        <a:bodyPr/>
        <a:lstStyle/>
        <a:p>
          <a:endParaRPr lang="cs-CZ"/>
        </a:p>
      </dgm:t>
    </dgm:pt>
    <dgm:pt modelId="{3864D5C7-82C6-4C0F-BEA7-01AC75448C7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Místní </a:t>
          </a:r>
          <a:r>
            <a:rPr lang="cs-CZ" dirty="0" err="1">
              <a:solidFill>
                <a:schemeClr val="bg1"/>
              </a:solidFill>
            </a:rPr>
            <a:t>popl</a:t>
          </a:r>
          <a:r>
            <a:rPr lang="cs-CZ" dirty="0"/>
            <a:t>.</a:t>
          </a:r>
        </a:p>
      </dgm:t>
    </dgm:pt>
    <dgm:pt modelId="{2FCE6CA9-71C8-4E01-A815-B162762473AB}" type="parTrans" cxnId="{30D4843E-9A5D-4B34-952D-37615355285C}">
      <dgm:prSet/>
      <dgm:spPr/>
      <dgm:t>
        <a:bodyPr/>
        <a:lstStyle/>
        <a:p>
          <a:endParaRPr lang="cs-CZ"/>
        </a:p>
      </dgm:t>
    </dgm:pt>
    <dgm:pt modelId="{3410D491-8BEA-4EC7-8109-B718F73EB3F1}" type="sibTrans" cxnId="{30D4843E-9A5D-4B34-952D-37615355285C}">
      <dgm:prSet/>
      <dgm:spPr/>
      <dgm:t>
        <a:bodyPr/>
        <a:lstStyle/>
        <a:p>
          <a:endParaRPr lang="cs-CZ"/>
        </a:p>
      </dgm:t>
    </dgm:pt>
    <dgm:pt modelId="{A772C727-A0A4-4A47-8689-9A89D8F69883}" type="pres">
      <dgm:prSet presAssocID="{6E6D9D99-8E81-445E-8104-E3F9C1B237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71596E-2238-4E23-B5FD-B7BC0DDA05D8}" type="pres">
      <dgm:prSet presAssocID="{0FD9D9D9-46D6-441D-A3F8-6FB795C92D88}" presName="root1" presStyleCnt="0"/>
      <dgm:spPr/>
    </dgm:pt>
    <dgm:pt modelId="{2A84B933-5B71-4CF7-AEAD-5944EE070688}" type="pres">
      <dgm:prSet presAssocID="{0FD9D9D9-46D6-441D-A3F8-6FB795C92D88}" presName="LevelOneTextNode" presStyleLbl="node0" presStyleIdx="0" presStyleCnt="1">
        <dgm:presLayoutVars>
          <dgm:chPref val="3"/>
        </dgm:presLayoutVars>
      </dgm:prSet>
      <dgm:spPr/>
    </dgm:pt>
    <dgm:pt modelId="{6A20BB0C-DC7D-4283-A357-5C13293EB3E9}" type="pres">
      <dgm:prSet presAssocID="{0FD9D9D9-46D6-441D-A3F8-6FB795C92D88}" presName="level2hierChild" presStyleCnt="0"/>
      <dgm:spPr/>
    </dgm:pt>
    <dgm:pt modelId="{78D2DF49-E442-43F9-B99F-EF2BC67ACEE7}" type="pres">
      <dgm:prSet presAssocID="{1A64B9A3-A06C-447F-8B57-5C4361369BC9}" presName="conn2-1" presStyleLbl="parChTrans1D2" presStyleIdx="0" presStyleCnt="2"/>
      <dgm:spPr/>
    </dgm:pt>
    <dgm:pt modelId="{D6BE4846-4CCF-4EC1-A0FC-4A5DFCE9D913}" type="pres">
      <dgm:prSet presAssocID="{1A64B9A3-A06C-447F-8B57-5C4361369BC9}" presName="connTx" presStyleLbl="parChTrans1D2" presStyleIdx="0" presStyleCnt="2"/>
      <dgm:spPr/>
    </dgm:pt>
    <dgm:pt modelId="{83169C76-42B2-469E-96A0-945BD4B4C56F}" type="pres">
      <dgm:prSet presAssocID="{B246118D-3A0F-4701-8155-F0C93C5E5D73}" presName="root2" presStyleCnt="0"/>
      <dgm:spPr/>
    </dgm:pt>
    <dgm:pt modelId="{E864AB46-2A34-4FE9-9BA9-234F7A2DE653}" type="pres">
      <dgm:prSet presAssocID="{B246118D-3A0F-4701-8155-F0C93C5E5D73}" presName="LevelTwoTextNode" presStyleLbl="node2" presStyleIdx="0" presStyleCnt="2">
        <dgm:presLayoutVars>
          <dgm:chPref val="3"/>
        </dgm:presLayoutVars>
      </dgm:prSet>
      <dgm:spPr/>
    </dgm:pt>
    <dgm:pt modelId="{58AD9E19-A256-445B-87A7-A4291FDDE039}" type="pres">
      <dgm:prSet presAssocID="{B246118D-3A0F-4701-8155-F0C93C5E5D73}" presName="level3hierChild" presStyleCnt="0"/>
      <dgm:spPr/>
    </dgm:pt>
    <dgm:pt modelId="{C917E482-9780-4BDC-BC9A-CE3BCFDF1DCD}" type="pres">
      <dgm:prSet presAssocID="{E5B0B8AB-7048-4412-B52A-AC04748AECCD}" presName="conn2-1" presStyleLbl="parChTrans1D3" presStyleIdx="0" presStyleCnt="3"/>
      <dgm:spPr/>
    </dgm:pt>
    <dgm:pt modelId="{7F745B7B-DA45-4C35-B535-1D5DD53DB685}" type="pres">
      <dgm:prSet presAssocID="{E5B0B8AB-7048-4412-B52A-AC04748AECCD}" presName="connTx" presStyleLbl="parChTrans1D3" presStyleIdx="0" presStyleCnt="3"/>
      <dgm:spPr/>
    </dgm:pt>
    <dgm:pt modelId="{A01C90D0-93A2-4404-994E-A8D9BF96B5F5}" type="pres">
      <dgm:prSet presAssocID="{278903DD-B01B-4959-8F2A-C68B220ECC39}" presName="root2" presStyleCnt="0"/>
      <dgm:spPr/>
    </dgm:pt>
    <dgm:pt modelId="{21F9D82D-F8A7-4AC3-8020-F91FA3CEEB07}" type="pres">
      <dgm:prSet presAssocID="{278903DD-B01B-4959-8F2A-C68B220ECC39}" presName="LevelTwoTextNode" presStyleLbl="node3" presStyleIdx="0" presStyleCnt="3">
        <dgm:presLayoutVars>
          <dgm:chPref val="3"/>
        </dgm:presLayoutVars>
      </dgm:prSet>
      <dgm:spPr/>
    </dgm:pt>
    <dgm:pt modelId="{F2601EDA-8B70-471D-A74E-45B263B9FB22}" type="pres">
      <dgm:prSet presAssocID="{278903DD-B01B-4959-8F2A-C68B220ECC39}" presName="level3hierChild" presStyleCnt="0"/>
      <dgm:spPr/>
    </dgm:pt>
    <dgm:pt modelId="{A350A46F-7D67-41C5-9178-8CF6A022FE43}" type="pres">
      <dgm:prSet presAssocID="{C4F58E1B-BC28-4C6F-BCF1-DEE7E2E97F53}" presName="conn2-1" presStyleLbl="parChTrans1D3" presStyleIdx="1" presStyleCnt="3"/>
      <dgm:spPr/>
    </dgm:pt>
    <dgm:pt modelId="{98D86CEB-52ED-4F02-BD88-CADC3F9FDD82}" type="pres">
      <dgm:prSet presAssocID="{C4F58E1B-BC28-4C6F-BCF1-DEE7E2E97F53}" presName="connTx" presStyleLbl="parChTrans1D3" presStyleIdx="1" presStyleCnt="3"/>
      <dgm:spPr/>
    </dgm:pt>
    <dgm:pt modelId="{BA2CC0A1-E104-4C3A-89EA-169FFD4CE6DA}" type="pres">
      <dgm:prSet presAssocID="{82A09954-4DE1-455C-8948-50788233C0B4}" presName="root2" presStyleCnt="0"/>
      <dgm:spPr/>
    </dgm:pt>
    <dgm:pt modelId="{65716F13-E097-46BC-A2F3-7860D1F0C062}" type="pres">
      <dgm:prSet presAssocID="{82A09954-4DE1-455C-8948-50788233C0B4}" presName="LevelTwoTextNode" presStyleLbl="node3" presStyleIdx="1" presStyleCnt="3">
        <dgm:presLayoutVars>
          <dgm:chPref val="3"/>
        </dgm:presLayoutVars>
      </dgm:prSet>
      <dgm:spPr/>
    </dgm:pt>
    <dgm:pt modelId="{C7D77B08-C4CD-4968-BA38-4A5203544CEC}" type="pres">
      <dgm:prSet presAssocID="{82A09954-4DE1-455C-8948-50788233C0B4}" presName="level3hierChild" presStyleCnt="0"/>
      <dgm:spPr/>
    </dgm:pt>
    <dgm:pt modelId="{8BC2BC23-237F-493E-98BD-7D99DA4D47DF}" type="pres">
      <dgm:prSet presAssocID="{D4938F57-FE4B-4D3C-983F-3B2B76A61018}" presName="conn2-1" presStyleLbl="parChTrans1D2" presStyleIdx="1" presStyleCnt="2"/>
      <dgm:spPr/>
    </dgm:pt>
    <dgm:pt modelId="{4EB99CDB-58BC-417A-A82C-DEB1278F3F4E}" type="pres">
      <dgm:prSet presAssocID="{D4938F57-FE4B-4D3C-983F-3B2B76A61018}" presName="connTx" presStyleLbl="parChTrans1D2" presStyleIdx="1" presStyleCnt="2"/>
      <dgm:spPr/>
    </dgm:pt>
    <dgm:pt modelId="{001C0FA6-5039-43E9-9691-52FBDE248E84}" type="pres">
      <dgm:prSet presAssocID="{CDA3E286-6D83-4616-AFC6-79EA644394AB}" presName="root2" presStyleCnt="0"/>
      <dgm:spPr/>
    </dgm:pt>
    <dgm:pt modelId="{AA8E57CF-6FC2-4C68-BEEF-873BCAE65295}" type="pres">
      <dgm:prSet presAssocID="{CDA3E286-6D83-4616-AFC6-79EA644394AB}" presName="LevelTwoTextNode" presStyleLbl="node2" presStyleIdx="1" presStyleCnt="2">
        <dgm:presLayoutVars>
          <dgm:chPref val="3"/>
        </dgm:presLayoutVars>
      </dgm:prSet>
      <dgm:spPr/>
    </dgm:pt>
    <dgm:pt modelId="{44D92F12-4ABF-4F50-B806-B5A98C846519}" type="pres">
      <dgm:prSet presAssocID="{CDA3E286-6D83-4616-AFC6-79EA644394AB}" presName="level3hierChild" presStyleCnt="0"/>
      <dgm:spPr/>
    </dgm:pt>
    <dgm:pt modelId="{C52F7147-C066-4932-8635-8F566EA8F257}" type="pres">
      <dgm:prSet presAssocID="{2FCE6CA9-71C8-4E01-A815-B162762473AB}" presName="conn2-1" presStyleLbl="parChTrans1D3" presStyleIdx="2" presStyleCnt="3"/>
      <dgm:spPr/>
    </dgm:pt>
    <dgm:pt modelId="{BE27CC99-C318-4864-B29B-BBC845BFA46B}" type="pres">
      <dgm:prSet presAssocID="{2FCE6CA9-71C8-4E01-A815-B162762473AB}" presName="connTx" presStyleLbl="parChTrans1D3" presStyleIdx="2" presStyleCnt="3"/>
      <dgm:spPr/>
    </dgm:pt>
    <dgm:pt modelId="{3A6664A2-3588-4566-870F-21A1D58A3681}" type="pres">
      <dgm:prSet presAssocID="{3864D5C7-82C6-4C0F-BEA7-01AC75448C78}" presName="root2" presStyleCnt="0"/>
      <dgm:spPr/>
    </dgm:pt>
    <dgm:pt modelId="{CFEFABA7-DB1C-4BF0-99C0-202E6376C8EA}" type="pres">
      <dgm:prSet presAssocID="{3864D5C7-82C6-4C0F-BEA7-01AC75448C78}" presName="LevelTwoTextNode" presStyleLbl="node3" presStyleIdx="2" presStyleCnt="3" custLinFactNeighborX="5374" custLinFactNeighborY="10748">
        <dgm:presLayoutVars>
          <dgm:chPref val="3"/>
        </dgm:presLayoutVars>
      </dgm:prSet>
      <dgm:spPr/>
    </dgm:pt>
    <dgm:pt modelId="{A80CB279-43B4-45A5-B9F0-7A43E8D24416}" type="pres">
      <dgm:prSet presAssocID="{3864D5C7-82C6-4C0F-BEA7-01AC75448C78}" presName="level3hierChild" presStyleCnt="0"/>
      <dgm:spPr/>
    </dgm:pt>
  </dgm:ptLst>
  <dgm:cxnLst>
    <dgm:cxn modelId="{579F4304-0E21-44D3-9F55-6B7EA7833E9C}" type="presOf" srcId="{D4938F57-FE4B-4D3C-983F-3B2B76A61018}" destId="{4EB99CDB-58BC-417A-A82C-DEB1278F3F4E}" srcOrd="1" destOrd="0" presId="urn:microsoft.com/office/officeart/2005/8/layout/hierarchy2"/>
    <dgm:cxn modelId="{D40A2C05-D1AE-4F2C-8071-C639EC631096}" type="presOf" srcId="{278903DD-B01B-4959-8F2A-C68B220ECC39}" destId="{21F9D82D-F8A7-4AC3-8020-F91FA3CEEB07}" srcOrd="0" destOrd="0" presId="urn:microsoft.com/office/officeart/2005/8/layout/hierarchy2"/>
    <dgm:cxn modelId="{C90A421A-2FBF-4041-B210-66BB97AF5C4A}" type="presOf" srcId="{2FCE6CA9-71C8-4E01-A815-B162762473AB}" destId="{C52F7147-C066-4932-8635-8F566EA8F257}" srcOrd="0" destOrd="0" presId="urn:microsoft.com/office/officeart/2005/8/layout/hierarchy2"/>
    <dgm:cxn modelId="{CAABDB2D-D90E-4B49-AE81-C2E9182BC60A}" type="presOf" srcId="{E5B0B8AB-7048-4412-B52A-AC04748AECCD}" destId="{C917E482-9780-4BDC-BC9A-CE3BCFDF1DCD}" srcOrd="0" destOrd="0" presId="urn:microsoft.com/office/officeart/2005/8/layout/hierarchy2"/>
    <dgm:cxn modelId="{2E6A3D34-455C-4ED7-AADD-E8353F2D8613}" type="presOf" srcId="{B246118D-3A0F-4701-8155-F0C93C5E5D73}" destId="{E864AB46-2A34-4FE9-9BA9-234F7A2DE653}" srcOrd="0" destOrd="0" presId="urn:microsoft.com/office/officeart/2005/8/layout/hierarchy2"/>
    <dgm:cxn modelId="{EBCFB138-562F-4F9F-BA85-6E01A90EECFE}" srcId="{B246118D-3A0F-4701-8155-F0C93C5E5D73}" destId="{82A09954-4DE1-455C-8948-50788233C0B4}" srcOrd="1" destOrd="0" parTransId="{C4F58E1B-BC28-4C6F-BCF1-DEE7E2E97F53}" sibTransId="{DE392812-D0F5-4467-B889-B84D2D3D1482}"/>
    <dgm:cxn modelId="{C74EB938-EB1E-4A3F-8E6F-AC212DAED782}" type="presOf" srcId="{3864D5C7-82C6-4C0F-BEA7-01AC75448C78}" destId="{CFEFABA7-DB1C-4BF0-99C0-202E6376C8EA}" srcOrd="0" destOrd="0" presId="urn:microsoft.com/office/officeart/2005/8/layout/hierarchy2"/>
    <dgm:cxn modelId="{30D4843E-9A5D-4B34-952D-37615355285C}" srcId="{CDA3E286-6D83-4616-AFC6-79EA644394AB}" destId="{3864D5C7-82C6-4C0F-BEA7-01AC75448C78}" srcOrd="0" destOrd="0" parTransId="{2FCE6CA9-71C8-4E01-A815-B162762473AB}" sibTransId="{3410D491-8BEA-4EC7-8109-B718F73EB3F1}"/>
    <dgm:cxn modelId="{2BADA55F-1775-49E1-8212-24D97AE47379}" type="presOf" srcId="{1A64B9A3-A06C-447F-8B57-5C4361369BC9}" destId="{D6BE4846-4CCF-4EC1-A0FC-4A5DFCE9D913}" srcOrd="1" destOrd="0" presId="urn:microsoft.com/office/officeart/2005/8/layout/hierarchy2"/>
    <dgm:cxn modelId="{57A50F45-25CB-4FF9-BC34-C0807401F716}" srcId="{0FD9D9D9-46D6-441D-A3F8-6FB795C92D88}" destId="{CDA3E286-6D83-4616-AFC6-79EA644394AB}" srcOrd="1" destOrd="0" parTransId="{D4938F57-FE4B-4D3C-983F-3B2B76A61018}" sibTransId="{4405A1DF-E336-4114-8954-5A250D4344F2}"/>
    <dgm:cxn modelId="{2C1B8048-CE12-4E49-B199-9C842DF43359}" type="presOf" srcId="{C4F58E1B-BC28-4C6F-BCF1-DEE7E2E97F53}" destId="{98D86CEB-52ED-4F02-BD88-CADC3F9FDD82}" srcOrd="1" destOrd="0" presId="urn:microsoft.com/office/officeart/2005/8/layout/hierarchy2"/>
    <dgm:cxn modelId="{A212FD4A-AC71-48D3-8ED5-9493B0D556EC}" type="presOf" srcId="{82A09954-4DE1-455C-8948-50788233C0B4}" destId="{65716F13-E097-46BC-A2F3-7860D1F0C062}" srcOrd="0" destOrd="0" presId="urn:microsoft.com/office/officeart/2005/8/layout/hierarchy2"/>
    <dgm:cxn modelId="{1F6C2A4C-DB03-4393-B4BD-B7D71096F2D7}" type="presOf" srcId="{E5B0B8AB-7048-4412-B52A-AC04748AECCD}" destId="{7F745B7B-DA45-4C35-B535-1D5DD53DB685}" srcOrd="1" destOrd="0" presId="urn:microsoft.com/office/officeart/2005/8/layout/hierarchy2"/>
    <dgm:cxn modelId="{852B856D-2644-4961-9FC5-56FB7CFCE725}" type="presOf" srcId="{1A64B9A3-A06C-447F-8B57-5C4361369BC9}" destId="{78D2DF49-E442-43F9-B99F-EF2BC67ACEE7}" srcOrd="0" destOrd="0" presId="urn:microsoft.com/office/officeart/2005/8/layout/hierarchy2"/>
    <dgm:cxn modelId="{00A9B174-A356-4612-99EC-E1B0D4B2F8EC}" srcId="{0FD9D9D9-46D6-441D-A3F8-6FB795C92D88}" destId="{B246118D-3A0F-4701-8155-F0C93C5E5D73}" srcOrd="0" destOrd="0" parTransId="{1A64B9A3-A06C-447F-8B57-5C4361369BC9}" sibTransId="{232FF9CA-50C6-4349-90AD-BFEEE1325D9F}"/>
    <dgm:cxn modelId="{16D87055-9E3E-404A-96D4-83F1A9D2534C}" type="presOf" srcId="{2FCE6CA9-71C8-4E01-A815-B162762473AB}" destId="{BE27CC99-C318-4864-B29B-BBC845BFA46B}" srcOrd="1" destOrd="0" presId="urn:microsoft.com/office/officeart/2005/8/layout/hierarchy2"/>
    <dgm:cxn modelId="{9C6CED56-8D5F-44DC-BB07-D03E18D4298D}" type="presOf" srcId="{6E6D9D99-8E81-445E-8104-E3F9C1B237C3}" destId="{A772C727-A0A4-4A47-8689-9A89D8F69883}" srcOrd="0" destOrd="0" presId="urn:microsoft.com/office/officeart/2005/8/layout/hierarchy2"/>
    <dgm:cxn modelId="{729EBB7D-B091-4E6A-8886-D2B53E45E31D}" type="presOf" srcId="{CDA3E286-6D83-4616-AFC6-79EA644394AB}" destId="{AA8E57CF-6FC2-4C68-BEEF-873BCAE65295}" srcOrd="0" destOrd="0" presId="urn:microsoft.com/office/officeart/2005/8/layout/hierarchy2"/>
    <dgm:cxn modelId="{14A7F88A-49BA-4B3D-92C9-1818E3D58959}" type="presOf" srcId="{D4938F57-FE4B-4D3C-983F-3B2B76A61018}" destId="{8BC2BC23-237F-493E-98BD-7D99DA4D47DF}" srcOrd="0" destOrd="0" presId="urn:microsoft.com/office/officeart/2005/8/layout/hierarchy2"/>
    <dgm:cxn modelId="{FEF96D9F-EBBA-4980-9A28-3E31551DBDA9}" type="presOf" srcId="{0FD9D9D9-46D6-441D-A3F8-6FB795C92D88}" destId="{2A84B933-5B71-4CF7-AEAD-5944EE070688}" srcOrd="0" destOrd="0" presId="urn:microsoft.com/office/officeart/2005/8/layout/hierarchy2"/>
    <dgm:cxn modelId="{81D2C9B3-9A11-4BB2-BB81-3909219C9B00}" type="presOf" srcId="{C4F58E1B-BC28-4C6F-BCF1-DEE7E2E97F53}" destId="{A350A46F-7D67-41C5-9178-8CF6A022FE43}" srcOrd="0" destOrd="0" presId="urn:microsoft.com/office/officeart/2005/8/layout/hierarchy2"/>
    <dgm:cxn modelId="{FC568EBE-A6E1-46F9-AD84-E0AB3489900B}" srcId="{6E6D9D99-8E81-445E-8104-E3F9C1B237C3}" destId="{0FD9D9D9-46D6-441D-A3F8-6FB795C92D88}" srcOrd="0" destOrd="0" parTransId="{9EB4731C-E7E6-479E-A601-55B55C4E3E69}" sibTransId="{8B983E03-B84F-4C13-99BE-96641DDFAFD2}"/>
    <dgm:cxn modelId="{F4493CFD-BF76-4C69-B103-9A6DDD4F62AA}" srcId="{B246118D-3A0F-4701-8155-F0C93C5E5D73}" destId="{278903DD-B01B-4959-8F2A-C68B220ECC39}" srcOrd="0" destOrd="0" parTransId="{E5B0B8AB-7048-4412-B52A-AC04748AECCD}" sibTransId="{2B166A30-83E6-4052-B662-841ACD407D90}"/>
    <dgm:cxn modelId="{70E5CDD6-7414-436A-8487-F9B7F2EB1FF7}" type="presParOf" srcId="{A772C727-A0A4-4A47-8689-9A89D8F69883}" destId="{8E71596E-2238-4E23-B5FD-B7BC0DDA05D8}" srcOrd="0" destOrd="0" presId="urn:microsoft.com/office/officeart/2005/8/layout/hierarchy2"/>
    <dgm:cxn modelId="{3BBE8699-6B5C-4321-AF52-0CD653F7C213}" type="presParOf" srcId="{8E71596E-2238-4E23-B5FD-B7BC0DDA05D8}" destId="{2A84B933-5B71-4CF7-AEAD-5944EE070688}" srcOrd="0" destOrd="0" presId="urn:microsoft.com/office/officeart/2005/8/layout/hierarchy2"/>
    <dgm:cxn modelId="{284C7280-80E8-4311-86A4-1270EF658FF4}" type="presParOf" srcId="{8E71596E-2238-4E23-B5FD-B7BC0DDA05D8}" destId="{6A20BB0C-DC7D-4283-A357-5C13293EB3E9}" srcOrd="1" destOrd="0" presId="urn:microsoft.com/office/officeart/2005/8/layout/hierarchy2"/>
    <dgm:cxn modelId="{35700994-F79B-4C55-9A5A-A2048C9F0B60}" type="presParOf" srcId="{6A20BB0C-DC7D-4283-A357-5C13293EB3E9}" destId="{78D2DF49-E442-43F9-B99F-EF2BC67ACEE7}" srcOrd="0" destOrd="0" presId="urn:microsoft.com/office/officeart/2005/8/layout/hierarchy2"/>
    <dgm:cxn modelId="{687FCD54-3C42-4D8B-B801-18F1A51B4D31}" type="presParOf" srcId="{78D2DF49-E442-43F9-B99F-EF2BC67ACEE7}" destId="{D6BE4846-4CCF-4EC1-A0FC-4A5DFCE9D913}" srcOrd="0" destOrd="0" presId="urn:microsoft.com/office/officeart/2005/8/layout/hierarchy2"/>
    <dgm:cxn modelId="{88757538-2FAF-4EDC-A6FB-0CF426DA1687}" type="presParOf" srcId="{6A20BB0C-DC7D-4283-A357-5C13293EB3E9}" destId="{83169C76-42B2-469E-96A0-945BD4B4C56F}" srcOrd="1" destOrd="0" presId="urn:microsoft.com/office/officeart/2005/8/layout/hierarchy2"/>
    <dgm:cxn modelId="{3C4134A7-4773-4647-AE49-714FFA07BC3B}" type="presParOf" srcId="{83169C76-42B2-469E-96A0-945BD4B4C56F}" destId="{E864AB46-2A34-4FE9-9BA9-234F7A2DE653}" srcOrd="0" destOrd="0" presId="urn:microsoft.com/office/officeart/2005/8/layout/hierarchy2"/>
    <dgm:cxn modelId="{202E1EA7-C21E-44CB-A841-D88F0C036EF1}" type="presParOf" srcId="{83169C76-42B2-469E-96A0-945BD4B4C56F}" destId="{58AD9E19-A256-445B-87A7-A4291FDDE039}" srcOrd="1" destOrd="0" presId="urn:microsoft.com/office/officeart/2005/8/layout/hierarchy2"/>
    <dgm:cxn modelId="{F03EDF21-5BC8-40B6-8C8A-4509A8D6B6F1}" type="presParOf" srcId="{58AD9E19-A256-445B-87A7-A4291FDDE039}" destId="{C917E482-9780-4BDC-BC9A-CE3BCFDF1DCD}" srcOrd="0" destOrd="0" presId="urn:microsoft.com/office/officeart/2005/8/layout/hierarchy2"/>
    <dgm:cxn modelId="{42E119C7-8A81-4253-B5C9-E58C9F41C536}" type="presParOf" srcId="{C917E482-9780-4BDC-BC9A-CE3BCFDF1DCD}" destId="{7F745B7B-DA45-4C35-B535-1D5DD53DB685}" srcOrd="0" destOrd="0" presId="urn:microsoft.com/office/officeart/2005/8/layout/hierarchy2"/>
    <dgm:cxn modelId="{F14C5C1E-3FB0-4308-A731-47D35EA36D64}" type="presParOf" srcId="{58AD9E19-A256-445B-87A7-A4291FDDE039}" destId="{A01C90D0-93A2-4404-994E-A8D9BF96B5F5}" srcOrd="1" destOrd="0" presId="urn:microsoft.com/office/officeart/2005/8/layout/hierarchy2"/>
    <dgm:cxn modelId="{6570CB98-D683-47F7-B907-50DC3A3F096F}" type="presParOf" srcId="{A01C90D0-93A2-4404-994E-A8D9BF96B5F5}" destId="{21F9D82D-F8A7-4AC3-8020-F91FA3CEEB07}" srcOrd="0" destOrd="0" presId="urn:microsoft.com/office/officeart/2005/8/layout/hierarchy2"/>
    <dgm:cxn modelId="{6855C3EE-DE55-40AC-9C1A-03FB9AE94863}" type="presParOf" srcId="{A01C90D0-93A2-4404-994E-A8D9BF96B5F5}" destId="{F2601EDA-8B70-471D-A74E-45B263B9FB22}" srcOrd="1" destOrd="0" presId="urn:microsoft.com/office/officeart/2005/8/layout/hierarchy2"/>
    <dgm:cxn modelId="{1D5568FA-8987-4B09-BC70-BD61EC703E6C}" type="presParOf" srcId="{58AD9E19-A256-445B-87A7-A4291FDDE039}" destId="{A350A46F-7D67-41C5-9178-8CF6A022FE43}" srcOrd="2" destOrd="0" presId="urn:microsoft.com/office/officeart/2005/8/layout/hierarchy2"/>
    <dgm:cxn modelId="{D960D023-A479-44DC-9CFA-E9F5ABD8DF0C}" type="presParOf" srcId="{A350A46F-7D67-41C5-9178-8CF6A022FE43}" destId="{98D86CEB-52ED-4F02-BD88-CADC3F9FDD82}" srcOrd="0" destOrd="0" presId="urn:microsoft.com/office/officeart/2005/8/layout/hierarchy2"/>
    <dgm:cxn modelId="{7D053100-65F7-4A07-833D-F013AAA5EA25}" type="presParOf" srcId="{58AD9E19-A256-445B-87A7-A4291FDDE039}" destId="{BA2CC0A1-E104-4C3A-89EA-169FFD4CE6DA}" srcOrd="3" destOrd="0" presId="urn:microsoft.com/office/officeart/2005/8/layout/hierarchy2"/>
    <dgm:cxn modelId="{925F1B93-85F4-496F-9D61-865DD2E57213}" type="presParOf" srcId="{BA2CC0A1-E104-4C3A-89EA-169FFD4CE6DA}" destId="{65716F13-E097-46BC-A2F3-7860D1F0C062}" srcOrd="0" destOrd="0" presId="urn:microsoft.com/office/officeart/2005/8/layout/hierarchy2"/>
    <dgm:cxn modelId="{C85897FD-0838-4533-95F1-FDF299337115}" type="presParOf" srcId="{BA2CC0A1-E104-4C3A-89EA-169FFD4CE6DA}" destId="{C7D77B08-C4CD-4968-BA38-4A5203544CEC}" srcOrd="1" destOrd="0" presId="urn:microsoft.com/office/officeart/2005/8/layout/hierarchy2"/>
    <dgm:cxn modelId="{469CA9DE-1790-4D85-AA32-E259A2AFA8B7}" type="presParOf" srcId="{6A20BB0C-DC7D-4283-A357-5C13293EB3E9}" destId="{8BC2BC23-237F-493E-98BD-7D99DA4D47DF}" srcOrd="2" destOrd="0" presId="urn:microsoft.com/office/officeart/2005/8/layout/hierarchy2"/>
    <dgm:cxn modelId="{DF44F28F-6463-4177-A1A8-D66BF22E9300}" type="presParOf" srcId="{8BC2BC23-237F-493E-98BD-7D99DA4D47DF}" destId="{4EB99CDB-58BC-417A-A82C-DEB1278F3F4E}" srcOrd="0" destOrd="0" presId="urn:microsoft.com/office/officeart/2005/8/layout/hierarchy2"/>
    <dgm:cxn modelId="{3D95E835-809B-4BA2-915F-31E5B3B4D6EF}" type="presParOf" srcId="{6A20BB0C-DC7D-4283-A357-5C13293EB3E9}" destId="{001C0FA6-5039-43E9-9691-52FBDE248E84}" srcOrd="3" destOrd="0" presId="urn:microsoft.com/office/officeart/2005/8/layout/hierarchy2"/>
    <dgm:cxn modelId="{532BA374-637E-40BE-AD10-D16918CC8204}" type="presParOf" srcId="{001C0FA6-5039-43E9-9691-52FBDE248E84}" destId="{AA8E57CF-6FC2-4C68-BEEF-873BCAE65295}" srcOrd="0" destOrd="0" presId="urn:microsoft.com/office/officeart/2005/8/layout/hierarchy2"/>
    <dgm:cxn modelId="{3B99EF4E-0557-437F-B03E-92F8A359E94C}" type="presParOf" srcId="{001C0FA6-5039-43E9-9691-52FBDE248E84}" destId="{44D92F12-4ABF-4F50-B806-B5A98C846519}" srcOrd="1" destOrd="0" presId="urn:microsoft.com/office/officeart/2005/8/layout/hierarchy2"/>
    <dgm:cxn modelId="{721310BA-2622-4AA3-9674-39DFE93F8C3E}" type="presParOf" srcId="{44D92F12-4ABF-4F50-B806-B5A98C846519}" destId="{C52F7147-C066-4932-8635-8F566EA8F257}" srcOrd="0" destOrd="0" presId="urn:microsoft.com/office/officeart/2005/8/layout/hierarchy2"/>
    <dgm:cxn modelId="{4A94D333-2250-437C-AF78-743F9039E233}" type="presParOf" srcId="{C52F7147-C066-4932-8635-8F566EA8F257}" destId="{BE27CC99-C318-4864-B29B-BBC845BFA46B}" srcOrd="0" destOrd="0" presId="urn:microsoft.com/office/officeart/2005/8/layout/hierarchy2"/>
    <dgm:cxn modelId="{2BA80A1C-CB05-4338-A2E2-67EFD9C27738}" type="presParOf" srcId="{44D92F12-4ABF-4F50-B806-B5A98C846519}" destId="{3A6664A2-3588-4566-870F-21A1D58A3681}" srcOrd="1" destOrd="0" presId="urn:microsoft.com/office/officeart/2005/8/layout/hierarchy2"/>
    <dgm:cxn modelId="{70DA5BEB-05FC-40E7-89E3-2B0A35F3730A}" type="presParOf" srcId="{3A6664A2-3588-4566-870F-21A1D58A3681}" destId="{CFEFABA7-DB1C-4BF0-99C0-202E6376C8EA}" srcOrd="0" destOrd="0" presId="urn:microsoft.com/office/officeart/2005/8/layout/hierarchy2"/>
    <dgm:cxn modelId="{897C1896-2687-47BA-9DEC-DD7D53ADC58F}" type="presParOf" srcId="{3A6664A2-3588-4566-870F-21A1D58A3681}" destId="{A80CB279-43B4-45A5-B9F0-7A43E8D24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94BD-4F74-4754-92D3-B1B246C82106}">
      <dsp:nvSpPr>
        <dsp:cNvPr id="0" name=""/>
        <dsp:cNvSpPr/>
      </dsp:nvSpPr>
      <dsp:spPr>
        <a:xfrm>
          <a:off x="3708681" y="5838347"/>
          <a:ext cx="1013212" cy="490479"/>
        </a:xfrm>
        <a:custGeom>
          <a:avLst/>
          <a:gdLst/>
          <a:ahLst/>
          <a:cxnLst/>
          <a:rect l="0" t="0" r="0" b="0"/>
          <a:pathLst>
            <a:path>
              <a:moveTo>
                <a:pt x="1013212" y="0"/>
              </a:moveTo>
              <a:lnTo>
                <a:pt x="1013212" y="490479"/>
              </a:lnTo>
              <a:lnTo>
                <a:pt x="0" y="49047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0F9C0-2325-41C9-A75C-251D2743E2BC}">
      <dsp:nvSpPr>
        <dsp:cNvPr id="0" name=""/>
        <dsp:cNvSpPr/>
      </dsp:nvSpPr>
      <dsp:spPr>
        <a:xfrm>
          <a:off x="2482483" y="555513"/>
          <a:ext cx="1706281" cy="5016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6269"/>
              </a:lnTo>
              <a:lnTo>
                <a:pt x="1706281" y="50162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0246-6B6E-4208-AF64-D833FD7673A5}">
      <dsp:nvSpPr>
        <dsp:cNvPr id="0" name=""/>
        <dsp:cNvSpPr/>
      </dsp:nvSpPr>
      <dsp:spPr>
        <a:xfrm>
          <a:off x="4476526" y="3465601"/>
          <a:ext cx="631214" cy="919808"/>
        </a:xfrm>
        <a:custGeom>
          <a:avLst/>
          <a:gdLst/>
          <a:ahLst/>
          <a:cxnLst/>
          <a:rect l="0" t="0" r="0" b="0"/>
          <a:pathLst>
            <a:path>
              <a:moveTo>
                <a:pt x="631214" y="0"/>
              </a:moveTo>
              <a:lnTo>
                <a:pt x="631214" y="919808"/>
              </a:lnTo>
              <a:lnTo>
                <a:pt x="0" y="9198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B8692-8407-4D20-91C7-DD640B234F45}">
      <dsp:nvSpPr>
        <dsp:cNvPr id="0" name=""/>
        <dsp:cNvSpPr/>
      </dsp:nvSpPr>
      <dsp:spPr>
        <a:xfrm>
          <a:off x="2482483" y="555513"/>
          <a:ext cx="2092128" cy="2643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3523"/>
              </a:lnTo>
              <a:lnTo>
                <a:pt x="2092128" y="264352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A82A-E656-4C2A-986D-DF75F1128692}">
      <dsp:nvSpPr>
        <dsp:cNvPr id="0" name=""/>
        <dsp:cNvSpPr/>
      </dsp:nvSpPr>
      <dsp:spPr>
        <a:xfrm>
          <a:off x="4598699" y="1292431"/>
          <a:ext cx="91440" cy="845812"/>
        </a:xfrm>
        <a:custGeom>
          <a:avLst/>
          <a:gdLst/>
          <a:ahLst/>
          <a:cxnLst/>
          <a:rect l="0" t="0" r="0" b="0"/>
          <a:pathLst>
            <a:path>
              <a:moveTo>
                <a:pt x="63100" y="0"/>
              </a:moveTo>
              <a:lnTo>
                <a:pt x="63100" y="845812"/>
              </a:lnTo>
              <a:lnTo>
                <a:pt x="45720" y="8458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AAB37-9E52-486C-AAEF-ED0E0D28E7D5}">
      <dsp:nvSpPr>
        <dsp:cNvPr id="0" name=""/>
        <dsp:cNvSpPr/>
      </dsp:nvSpPr>
      <dsp:spPr>
        <a:xfrm>
          <a:off x="2482483" y="555513"/>
          <a:ext cx="1646186" cy="470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53"/>
              </a:lnTo>
              <a:lnTo>
                <a:pt x="1646186" y="47035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1634D-1BE8-46BE-B1EC-7176D7F8D985}">
      <dsp:nvSpPr>
        <dsp:cNvPr id="0" name=""/>
        <dsp:cNvSpPr/>
      </dsp:nvSpPr>
      <dsp:spPr>
        <a:xfrm>
          <a:off x="2375857" y="22383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2375857" y="22383"/>
        <a:ext cx="1066259" cy="533129"/>
      </dsp:txXfrm>
    </dsp:sp>
    <dsp:sp modelId="{D8E0F7F6-A23A-4007-812C-1C1A09C1819A}">
      <dsp:nvSpPr>
        <dsp:cNvPr id="0" name=""/>
        <dsp:cNvSpPr/>
      </dsp:nvSpPr>
      <dsp:spPr>
        <a:xfrm>
          <a:off x="4128670" y="759302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128670" y="759302"/>
        <a:ext cx="1066259" cy="533129"/>
      </dsp:txXfrm>
    </dsp:sp>
    <dsp:sp modelId="{7EED778C-D13A-469A-8602-82AE9BE5489B}">
      <dsp:nvSpPr>
        <dsp:cNvPr id="0" name=""/>
        <dsp:cNvSpPr/>
      </dsp:nvSpPr>
      <dsp:spPr>
        <a:xfrm>
          <a:off x="2736999" y="1542138"/>
          <a:ext cx="1907420" cy="1192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736999" y="1542138"/>
        <a:ext cx="1907420" cy="1192211"/>
      </dsp:txXfrm>
    </dsp:sp>
    <dsp:sp modelId="{0170C253-EBAD-4893-8FF6-1F5F7AA4A01E}">
      <dsp:nvSpPr>
        <dsp:cNvPr id="0" name=""/>
        <dsp:cNvSpPr/>
      </dsp:nvSpPr>
      <dsp:spPr>
        <a:xfrm>
          <a:off x="4574611" y="2932471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74611" y="2932471"/>
        <a:ext cx="1066259" cy="533129"/>
      </dsp:txXfrm>
    </dsp:sp>
    <dsp:sp modelId="{2C29FAB9-B99E-4B5F-8572-091E51704F6A}">
      <dsp:nvSpPr>
        <dsp:cNvPr id="0" name=""/>
        <dsp:cNvSpPr/>
      </dsp:nvSpPr>
      <dsp:spPr>
        <a:xfrm>
          <a:off x="2642422" y="3689515"/>
          <a:ext cx="1834104" cy="1391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42422" y="3689515"/>
        <a:ext cx="1834104" cy="1391788"/>
      </dsp:txXfrm>
    </dsp:sp>
    <dsp:sp modelId="{B6B73332-E0AB-4E7F-A086-1B16A81417B7}">
      <dsp:nvSpPr>
        <dsp:cNvPr id="0" name=""/>
        <dsp:cNvSpPr/>
      </dsp:nvSpPr>
      <dsp:spPr>
        <a:xfrm>
          <a:off x="4188764" y="5305218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188764" y="5305218"/>
        <a:ext cx="1066259" cy="533129"/>
      </dsp:txXfrm>
    </dsp:sp>
    <dsp:sp modelId="{1E3E7052-E786-4368-83E0-31C4B884BEB8}">
      <dsp:nvSpPr>
        <dsp:cNvPr id="0" name=""/>
        <dsp:cNvSpPr/>
      </dsp:nvSpPr>
      <dsp:spPr>
        <a:xfrm>
          <a:off x="2642422" y="6062262"/>
          <a:ext cx="1066259" cy="533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</a:t>
          </a:r>
          <a:r>
            <a:rPr kumimoji="0" lang="cs-CZ" altLang="cs-CZ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2 odst. 3</a:t>
          </a:r>
          <a:endParaRPr kumimoji="0" lang="cs-CZ" altLang="cs-CZ" sz="1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42422" y="6062262"/>
        <a:ext cx="1066259" cy="5331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71D85-9FA7-43AD-9E41-E02EE2D96672}">
      <dsp:nvSpPr>
        <dsp:cNvPr id="0" name=""/>
        <dsp:cNvSpPr/>
      </dsp:nvSpPr>
      <dsp:spPr>
        <a:xfrm>
          <a:off x="1952170" y="534230"/>
          <a:ext cx="672654" cy="5772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2855"/>
              </a:lnTo>
              <a:lnTo>
                <a:pt x="672654" y="577285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1ADAE-5EA0-442D-89D9-667E5529A5B7}">
      <dsp:nvSpPr>
        <dsp:cNvPr id="0" name=""/>
        <dsp:cNvSpPr/>
      </dsp:nvSpPr>
      <dsp:spPr>
        <a:xfrm>
          <a:off x="1952170" y="534230"/>
          <a:ext cx="672654" cy="5018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8025"/>
              </a:lnTo>
              <a:lnTo>
                <a:pt x="672654" y="50180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CE940-03CC-45E3-84D5-FC2DAAC1AF48}">
      <dsp:nvSpPr>
        <dsp:cNvPr id="0" name=""/>
        <dsp:cNvSpPr/>
      </dsp:nvSpPr>
      <dsp:spPr>
        <a:xfrm>
          <a:off x="1952170" y="534230"/>
          <a:ext cx="672654" cy="426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3195"/>
              </a:lnTo>
              <a:lnTo>
                <a:pt x="672654" y="42631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6299-209A-43ED-A973-C55FDD36143E}">
      <dsp:nvSpPr>
        <dsp:cNvPr id="0" name=""/>
        <dsp:cNvSpPr/>
      </dsp:nvSpPr>
      <dsp:spPr>
        <a:xfrm>
          <a:off x="1952170" y="534230"/>
          <a:ext cx="672654" cy="3508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365"/>
              </a:lnTo>
              <a:lnTo>
                <a:pt x="672654" y="35083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22839-13A7-41BD-A872-A1443B1EBAB2}">
      <dsp:nvSpPr>
        <dsp:cNvPr id="0" name=""/>
        <dsp:cNvSpPr/>
      </dsp:nvSpPr>
      <dsp:spPr>
        <a:xfrm>
          <a:off x="1952170" y="534230"/>
          <a:ext cx="672654" cy="275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3535"/>
              </a:lnTo>
              <a:lnTo>
                <a:pt x="672654" y="275353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17322-2598-4D3D-A97D-3801F34B5C5B}">
      <dsp:nvSpPr>
        <dsp:cNvPr id="0" name=""/>
        <dsp:cNvSpPr/>
      </dsp:nvSpPr>
      <dsp:spPr>
        <a:xfrm>
          <a:off x="1952170" y="534230"/>
          <a:ext cx="672654" cy="199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8705"/>
              </a:lnTo>
              <a:lnTo>
                <a:pt x="672654" y="199870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CA11E-A465-4816-AFF5-0595B8B55156}">
      <dsp:nvSpPr>
        <dsp:cNvPr id="0" name=""/>
        <dsp:cNvSpPr/>
      </dsp:nvSpPr>
      <dsp:spPr>
        <a:xfrm>
          <a:off x="1952170" y="534230"/>
          <a:ext cx="672654" cy="1243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874"/>
              </a:lnTo>
              <a:lnTo>
                <a:pt x="672654" y="12438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2E72F-D86C-4F9B-9E09-B77B5452AC20}">
      <dsp:nvSpPr>
        <dsp:cNvPr id="0" name=""/>
        <dsp:cNvSpPr/>
      </dsp:nvSpPr>
      <dsp:spPr>
        <a:xfrm>
          <a:off x="1952170" y="534230"/>
          <a:ext cx="672654" cy="489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044"/>
              </a:lnTo>
              <a:lnTo>
                <a:pt x="672654" y="4890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4DA0B-64E8-4F40-8B32-015676F70E43}">
      <dsp:nvSpPr>
        <dsp:cNvPr id="0" name=""/>
        <dsp:cNvSpPr/>
      </dsp:nvSpPr>
      <dsp:spPr>
        <a:xfrm>
          <a:off x="1503734" y="2659"/>
          <a:ext cx="4484360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sz="11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03734" y="2659"/>
        <a:ext cx="4484360" cy="531570"/>
      </dsp:txXfrm>
    </dsp:sp>
    <dsp:sp modelId="{F39F6619-C543-40CB-A4FB-F184A29B8E96}">
      <dsp:nvSpPr>
        <dsp:cNvPr id="0" name=""/>
        <dsp:cNvSpPr/>
      </dsp:nvSpPr>
      <dsp:spPr>
        <a:xfrm>
          <a:off x="2624824" y="757489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757489"/>
        <a:ext cx="1063141" cy="531570"/>
      </dsp:txXfrm>
    </dsp:sp>
    <dsp:sp modelId="{0CEC0EF0-DB0D-437F-9688-95291906BB34}">
      <dsp:nvSpPr>
        <dsp:cNvPr id="0" name=""/>
        <dsp:cNvSpPr/>
      </dsp:nvSpPr>
      <dsp:spPr>
        <a:xfrm>
          <a:off x="2624824" y="151232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1512320"/>
        <a:ext cx="1063141" cy="531570"/>
      </dsp:txXfrm>
    </dsp:sp>
    <dsp:sp modelId="{4A1D97AF-5EA3-4808-86A3-AF3E0A1B2E76}">
      <dsp:nvSpPr>
        <dsp:cNvPr id="0" name=""/>
        <dsp:cNvSpPr/>
      </dsp:nvSpPr>
      <dsp:spPr>
        <a:xfrm>
          <a:off x="2624824" y="226715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2267150"/>
        <a:ext cx="1063141" cy="531570"/>
      </dsp:txXfrm>
    </dsp:sp>
    <dsp:sp modelId="{DF69BA9D-FB6E-4875-9E17-B567B5E6F298}">
      <dsp:nvSpPr>
        <dsp:cNvPr id="0" name=""/>
        <dsp:cNvSpPr/>
      </dsp:nvSpPr>
      <dsp:spPr>
        <a:xfrm>
          <a:off x="2624824" y="302198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3021980"/>
        <a:ext cx="1063141" cy="531570"/>
      </dsp:txXfrm>
    </dsp:sp>
    <dsp:sp modelId="{32A6809A-3E55-4AB1-95DF-7E2DF888727C}">
      <dsp:nvSpPr>
        <dsp:cNvPr id="0" name=""/>
        <dsp:cNvSpPr/>
      </dsp:nvSpPr>
      <dsp:spPr>
        <a:xfrm>
          <a:off x="2624824" y="377681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3776810"/>
        <a:ext cx="1063141" cy="531570"/>
      </dsp:txXfrm>
    </dsp:sp>
    <dsp:sp modelId="{8F842371-FFC2-40EC-A14A-FABE4DCFC5C0}">
      <dsp:nvSpPr>
        <dsp:cNvPr id="0" name=""/>
        <dsp:cNvSpPr/>
      </dsp:nvSpPr>
      <dsp:spPr>
        <a:xfrm>
          <a:off x="2624824" y="453164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4531640"/>
        <a:ext cx="1063141" cy="531570"/>
      </dsp:txXfrm>
    </dsp:sp>
    <dsp:sp modelId="{C37D9400-13A0-45E6-93C7-18AFFD85BBD1}">
      <dsp:nvSpPr>
        <dsp:cNvPr id="0" name=""/>
        <dsp:cNvSpPr/>
      </dsp:nvSpPr>
      <dsp:spPr>
        <a:xfrm>
          <a:off x="2624824" y="528647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5286470"/>
        <a:ext cx="1063141" cy="531570"/>
      </dsp:txXfrm>
    </dsp:sp>
    <dsp:sp modelId="{80A89314-D859-438F-B5D4-009C487DDA52}">
      <dsp:nvSpPr>
        <dsp:cNvPr id="0" name=""/>
        <dsp:cNvSpPr/>
      </dsp:nvSpPr>
      <dsp:spPr>
        <a:xfrm>
          <a:off x="2624824" y="6041300"/>
          <a:ext cx="1063141" cy="53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24824" y="6041300"/>
        <a:ext cx="1063141" cy="531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A459E-0E25-4010-80BB-AB318600CCE0}">
      <dsp:nvSpPr>
        <dsp:cNvPr id="0" name=""/>
        <dsp:cNvSpPr/>
      </dsp:nvSpPr>
      <dsp:spPr>
        <a:xfrm>
          <a:off x="6577494" y="2548312"/>
          <a:ext cx="926753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926753" y="300563"/>
              </a:lnTo>
              <a:lnTo>
                <a:pt x="926753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69A69-3180-42C8-AC6D-9F08CABD8293}">
      <dsp:nvSpPr>
        <dsp:cNvPr id="0" name=""/>
        <dsp:cNvSpPr/>
      </dsp:nvSpPr>
      <dsp:spPr>
        <a:xfrm>
          <a:off x="5650740" y="2548312"/>
          <a:ext cx="926753" cy="441050"/>
        </a:xfrm>
        <a:custGeom>
          <a:avLst/>
          <a:gdLst/>
          <a:ahLst/>
          <a:cxnLst/>
          <a:rect l="0" t="0" r="0" b="0"/>
          <a:pathLst>
            <a:path>
              <a:moveTo>
                <a:pt x="926753" y="0"/>
              </a:moveTo>
              <a:lnTo>
                <a:pt x="926753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59F57-8283-4E4B-ACDF-6E4C9A51D914}">
      <dsp:nvSpPr>
        <dsp:cNvPr id="0" name=""/>
        <dsp:cNvSpPr/>
      </dsp:nvSpPr>
      <dsp:spPr>
        <a:xfrm>
          <a:off x="4804108" y="1144280"/>
          <a:ext cx="1773386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1773386" y="300563"/>
              </a:lnTo>
              <a:lnTo>
                <a:pt x="1773386" y="4410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CAD51-072C-4331-BF94-4143AECA23DC}">
      <dsp:nvSpPr>
        <dsp:cNvPr id="0" name=""/>
        <dsp:cNvSpPr/>
      </dsp:nvSpPr>
      <dsp:spPr>
        <a:xfrm>
          <a:off x="2828669" y="2548312"/>
          <a:ext cx="968563" cy="44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3"/>
              </a:lnTo>
              <a:lnTo>
                <a:pt x="968563" y="300563"/>
              </a:lnTo>
              <a:lnTo>
                <a:pt x="968563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68D11-5592-4297-AC15-FFE16FF2D2A9}">
      <dsp:nvSpPr>
        <dsp:cNvPr id="0" name=""/>
        <dsp:cNvSpPr/>
      </dsp:nvSpPr>
      <dsp:spPr>
        <a:xfrm>
          <a:off x="1931381" y="2548312"/>
          <a:ext cx="897287" cy="441050"/>
        </a:xfrm>
        <a:custGeom>
          <a:avLst/>
          <a:gdLst/>
          <a:ahLst/>
          <a:cxnLst/>
          <a:rect l="0" t="0" r="0" b="0"/>
          <a:pathLst>
            <a:path>
              <a:moveTo>
                <a:pt x="897287" y="0"/>
              </a:moveTo>
              <a:lnTo>
                <a:pt x="897287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1F5F-AC75-4111-95EC-294537862583}">
      <dsp:nvSpPr>
        <dsp:cNvPr id="0" name=""/>
        <dsp:cNvSpPr/>
      </dsp:nvSpPr>
      <dsp:spPr>
        <a:xfrm>
          <a:off x="2828669" y="1144280"/>
          <a:ext cx="1975438" cy="441050"/>
        </a:xfrm>
        <a:custGeom>
          <a:avLst/>
          <a:gdLst/>
          <a:ahLst/>
          <a:cxnLst/>
          <a:rect l="0" t="0" r="0" b="0"/>
          <a:pathLst>
            <a:path>
              <a:moveTo>
                <a:pt x="1975438" y="0"/>
              </a:moveTo>
              <a:lnTo>
                <a:pt x="1975438" y="300563"/>
              </a:lnTo>
              <a:lnTo>
                <a:pt x="0" y="300563"/>
              </a:lnTo>
              <a:lnTo>
                <a:pt x="0" y="4410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EBE76-E353-4702-8D8F-704AC9A35EA3}">
      <dsp:nvSpPr>
        <dsp:cNvPr id="0" name=""/>
        <dsp:cNvSpPr/>
      </dsp:nvSpPr>
      <dsp:spPr>
        <a:xfrm>
          <a:off x="3117692" y="808"/>
          <a:ext cx="3372830" cy="1143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3B871-EC7F-47AC-9288-4F756A333ECB}">
      <dsp:nvSpPr>
        <dsp:cNvPr id="0" name=""/>
        <dsp:cNvSpPr/>
      </dsp:nvSpPr>
      <dsp:spPr>
        <a:xfrm>
          <a:off x="3286193" y="160883"/>
          <a:ext cx="3372830" cy="1143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Daňová soustava </a:t>
          </a:r>
        </a:p>
      </dsp:txBody>
      <dsp:txXfrm>
        <a:off x="3319684" y="194374"/>
        <a:ext cx="3305848" cy="1076490"/>
      </dsp:txXfrm>
    </dsp:sp>
    <dsp:sp modelId="{0B05258F-E117-4A7C-AE44-BE3882F5D476}">
      <dsp:nvSpPr>
        <dsp:cNvPr id="0" name=""/>
        <dsp:cNvSpPr/>
      </dsp:nvSpPr>
      <dsp:spPr>
        <a:xfrm>
          <a:off x="2070416" y="1585331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3A824-22D2-4DE2-81FC-EC8A6225CF31}">
      <dsp:nvSpPr>
        <dsp:cNvPr id="0" name=""/>
        <dsp:cNvSpPr/>
      </dsp:nvSpPr>
      <dsp:spPr>
        <a:xfrm>
          <a:off x="2238917" y="1745406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Přímé </a:t>
          </a:r>
        </a:p>
      </dsp:txBody>
      <dsp:txXfrm>
        <a:off x="2267122" y="1773611"/>
        <a:ext cx="1460095" cy="906571"/>
      </dsp:txXfrm>
    </dsp:sp>
    <dsp:sp modelId="{F8996AAD-8850-4425-9079-E9447908D71F}">
      <dsp:nvSpPr>
        <dsp:cNvPr id="0" name=""/>
        <dsp:cNvSpPr/>
      </dsp:nvSpPr>
      <dsp:spPr>
        <a:xfrm>
          <a:off x="1131318" y="2989363"/>
          <a:ext cx="1600126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C65F9-A402-4029-AABD-6FF403C0A4B6}">
      <dsp:nvSpPr>
        <dsp:cNvPr id="0" name=""/>
        <dsp:cNvSpPr/>
      </dsp:nvSpPr>
      <dsp:spPr>
        <a:xfrm>
          <a:off x="1299819" y="3149438"/>
          <a:ext cx="1600126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Důchodové</a:t>
          </a:r>
        </a:p>
      </dsp:txBody>
      <dsp:txXfrm>
        <a:off x="1328024" y="3177643"/>
        <a:ext cx="1543716" cy="906571"/>
      </dsp:txXfrm>
    </dsp:sp>
    <dsp:sp modelId="{71632DA4-737F-4C04-8D58-4C587E2FCF80}">
      <dsp:nvSpPr>
        <dsp:cNvPr id="0" name=""/>
        <dsp:cNvSpPr/>
      </dsp:nvSpPr>
      <dsp:spPr>
        <a:xfrm>
          <a:off x="3038980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8E98F-F99D-41D8-AD83-C3BCFDD33025}">
      <dsp:nvSpPr>
        <dsp:cNvPr id="0" name=""/>
        <dsp:cNvSpPr/>
      </dsp:nvSpPr>
      <dsp:spPr>
        <a:xfrm>
          <a:off x="3207481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Majetkové</a:t>
          </a:r>
        </a:p>
      </dsp:txBody>
      <dsp:txXfrm>
        <a:off x="3235686" y="3177643"/>
        <a:ext cx="1460095" cy="906571"/>
      </dsp:txXfrm>
    </dsp:sp>
    <dsp:sp modelId="{3858CDEF-58FC-4012-8BFB-8B8B2345BE1B}">
      <dsp:nvSpPr>
        <dsp:cNvPr id="0" name=""/>
        <dsp:cNvSpPr/>
      </dsp:nvSpPr>
      <dsp:spPr>
        <a:xfrm>
          <a:off x="5617189" y="1585331"/>
          <a:ext cx="1920609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D25AF-2874-42BB-BAE6-973607E36C54}">
      <dsp:nvSpPr>
        <dsp:cNvPr id="0" name=""/>
        <dsp:cNvSpPr/>
      </dsp:nvSpPr>
      <dsp:spPr>
        <a:xfrm>
          <a:off x="5785690" y="1745406"/>
          <a:ext cx="1920609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Nepřímé</a:t>
          </a:r>
        </a:p>
      </dsp:txBody>
      <dsp:txXfrm>
        <a:off x="5813895" y="1773611"/>
        <a:ext cx="1864199" cy="906571"/>
      </dsp:txXfrm>
    </dsp:sp>
    <dsp:sp modelId="{EAF076CB-E16D-445A-82F5-2ADC07BEA4A2}">
      <dsp:nvSpPr>
        <dsp:cNvPr id="0" name=""/>
        <dsp:cNvSpPr/>
      </dsp:nvSpPr>
      <dsp:spPr>
        <a:xfrm>
          <a:off x="4892487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7284D-5943-463A-8DF1-7F59DFF39D83}">
      <dsp:nvSpPr>
        <dsp:cNvPr id="0" name=""/>
        <dsp:cNvSpPr/>
      </dsp:nvSpPr>
      <dsp:spPr>
        <a:xfrm>
          <a:off x="5060988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Univerzální</a:t>
          </a:r>
          <a:r>
            <a:rPr lang="cs-CZ" sz="1800" b="1" kern="1200" dirty="0"/>
            <a:t> </a:t>
          </a:r>
        </a:p>
      </dsp:txBody>
      <dsp:txXfrm>
        <a:off x="5089193" y="3177643"/>
        <a:ext cx="1460095" cy="906571"/>
      </dsp:txXfrm>
    </dsp:sp>
    <dsp:sp modelId="{4120342C-9DC8-4173-A9A4-1C8EE8DB38EB}">
      <dsp:nvSpPr>
        <dsp:cNvPr id="0" name=""/>
        <dsp:cNvSpPr/>
      </dsp:nvSpPr>
      <dsp:spPr>
        <a:xfrm>
          <a:off x="6745995" y="2989363"/>
          <a:ext cx="1516505" cy="962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7BE3-1629-4465-B7A1-02E67451AB34}">
      <dsp:nvSpPr>
        <dsp:cNvPr id="0" name=""/>
        <dsp:cNvSpPr/>
      </dsp:nvSpPr>
      <dsp:spPr>
        <a:xfrm>
          <a:off x="6914495" y="3149438"/>
          <a:ext cx="1516505" cy="962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Selektivní</a:t>
          </a:r>
          <a:r>
            <a:rPr lang="cs-CZ" sz="2200" kern="1200" dirty="0"/>
            <a:t> </a:t>
          </a:r>
        </a:p>
      </dsp:txBody>
      <dsp:txXfrm>
        <a:off x="6942700" y="3177643"/>
        <a:ext cx="1460095" cy="9065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F3697-85DA-48CD-85FD-644EE8B1DE5A}">
      <dsp:nvSpPr>
        <dsp:cNvPr id="0" name=""/>
        <dsp:cNvSpPr/>
      </dsp:nvSpPr>
      <dsp:spPr>
        <a:xfrm flipH="1">
          <a:off x="242992" y="1531188"/>
          <a:ext cx="1476964" cy="17174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Přímé</a:t>
          </a:r>
        </a:p>
      </dsp:txBody>
      <dsp:txXfrm>
        <a:off x="286251" y="1574447"/>
        <a:ext cx="1390446" cy="1630969"/>
      </dsp:txXfrm>
    </dsp:sp>
    <dsp:sp modelId="{6CB93CA5-0E31-42B4-8CD0-C3AED1051A7C}">
      <dsp:nvSpPr>
        <dsp:cNvPr id="0" name=""/>
        <dsp:cNvSpPr/>
      </dsp:nvSpPr>
      <dsp:spPr>
        <a:xfrm rot="18401174">
          <a:off x="1297726" y="1525701"/>
          <a:ext cx="2097693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2097693" y="231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2294130" y="1496399"/>
        <a:ext cx="104884" cy="104884"/>
      </dsp:txXfrm>
    </dsp:sp>
    <dsp:sp modelId="{86BC4BC5-EC35-4722-AD3F-1579F879D5DB}">
      <dsp:nvSpPr>
        <dsp:cNvPr id="0" name=""/>
        <dsp:cNvSpPr/>
      </dsp:nvSpPr>
      <dsp:spPr>
        <a:xfrm>
          <a:off x="2973187" y="0"/>
          <a:ext cx="2831007" cy="1415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Důchodové-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 err="1"/>
            <a:t>D.z</a:t>
          </a:r>
          <a:r>
            <a:rPr lang="cs-CZ" sz="3200" b="1" kern="1200" dirty="0"/>
            <a:t> příjmů</a:t>
          </a:r>
          <a:endParaRPr lang="cs-CZ" sz="2400" b="1" kern="1200" dirty="0"/>
        </a:p>
      </dsp:txBody>
      <dsp:txXfrm>
        <a:off x="3014646" y="41459"/>
        <a:ext cx="2748089" cy="1332585"/>
      </dsp:txXfrm>
    </dsp:sp>
    <dsp:sp modelId="{429B6ED5-E9D9-4250-B2FE-8A9BFA285FFD}">
      <dsp:nvSpPr>
        <dsp:cNvPr id="0" name=""/>
        <dsp:cNvSpPr/>
      </dsp:nvSpPr>
      <dsp:spPr>
        <a:xfrm rot="20338704">
          <a:off x="5768437" y="491886"/>
          <a:ext cx="1074511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074511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78830" y="488164"/>
        <a:ext cx="53725" cy="53725"/>
      </dsp:txXfrm>
    </dsp:sp>
    <dsp:sp modelId="{6D785895-3498-4E9D-884E-01B14C3C33B5}">
      <dsp:nvSpPr>
        <dsp:cNvPr id="0" name=""/>
        <dsp:cNvSpPr/>
      </dsp:nvSpPr>
      <dsp:spPr>
        <a:xfrm>
          <a:off x="6807192" y="0"/>
          <a:ext cx="2694948" cy="644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FO</a:t>
          </a:r>
        </a:p>
      </dsp:txBody>
      <dsp:txXfrm>
        <a:off x="6826072" y="18880"/>
        <a:ext cx="2657188" cy="606846"/>
      </dsp:txXfrm>
    </dsp:sp>
    <dsp:sp modelId="{B4FE1FE0-6FEF-4ACD-8AD4-A1D5D6A188F9}">
      <dsp:nvSpPr>
        <dsp:cNvPr id="0" name=""/>
        <dsp:cNvSpPr/>
      </dsp:nvSpPr>
      <dsp:spPr>
        <a:xfrm rot="881193">
          <a:off x="5783298" y="846762"/>
          <a:ext cx="1279141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279141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90890" y="837924"/>
        <a:ext cx="63957" cy="63957"/>
      </dsp:txXfrm>
    </dsp:sp>
    <dsp:sp modelId="{9C7D4806-754B-4BC4-A1BC-2508C1D05BEA}">
      <dsp:nvSpPr>
        <dsp:cNvPr id="0" name=""/>
        <dsp:cNvSpPr/>
      </dsp:nvSpPr>
      <dsp:spPr>
        <a:xfrm>
          <a:off x="7041543" y="710111"/>
          <a:ext cx="2130757" cy="643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PO</a:t>
          </a:r>
        </a:p>
      </dsp:txBody>
      <dsp:txXfrm>
        <a:off x="7060402" y="728970"/>
        <a:ext cx="2093039" cy="606166"/>
      </dsp:txXfrm>
    </dsp:sp>
    <dsp:sp modelId="{64BFD101-0691-45D7-A988-CDC3EA3BE03D}">
      <dsp:nvSpPr>
        <dsp:cNvPr id="0" name=""/>
        <dsp:cNvSpPr/>
      </dsp:nvSpPr>
      <dsp:spPr>
        <a:xfrm rot="2652778">
          <a:off x="1472331" y="2976423"/>
          <a:ext cx="1748483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748483" y="231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302860" y="2955852"/>
        <a:ext cx="87424" cy="87424"/>
      </dsp:txXfrm>
    </dsp:sp>
    <dsp:sp modelId="{37E2A59E-0837-41C8-BE37-883F1977BA18}">
      <dsp:nvSpPr>
        <dsp:cNvPr id="0" name=""/>
        <dsp:cNvSpPr/>
      </dsp:nvSpPr>
      <dsp:spPr>
        <a:xfrm>
          <a:off x="2973187" y="2901445"/>
          <a:ext cx="2831007" cy="1415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Majetkové</a:t>
          </a:r>
        </a:p>
      </dsp:txBody>
      <dsp:txXfrm>
        <a:off x="3014646" y="2942904"/>
        <a:ext cx="2748089" cy="1332585"/>
      </dsp:txXfrm>
    </dsp:sp>
    <dsp:sp modelId="{C129B76C-A9E4-4436-A414-6CBF12FE43D3}">
      <dsp:nvSpPr>
        <dsp:cNvPr id="0" name=""/>
        <dsp:cNvSpPr/>
      </dsp:nvSpPr>
      <dsp:spPr>
        <a:xfrm rot="21572957">
          <a:off x="5804176" y="3581342"/>
          <a:ext cx="1198430" cy="46281"/>
        </a:xfrm>
        <a:custGeom>
          <a:avLst/>
          <a:gdLst/>
          <a:ahLst/>
          <a:cxnLst/>
          <a:rect l="0" t="0" r="0" b="0"/>
          <a:pathLst>
            <a:path>
              <a:moveTo>
                <a:pt x="0" y="23140"/>
              </a:moveTo>
              <a:lnTo>
                <a:pt x="1198430" y="2314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73430" y="3574522"/>
        <a:ext cx="59921" cy="59921"/>
      </dsp:txXfrm>
    </dsp:sp>
    <dsp:sp modelId="{45AB6BFE-3F10-44BD-A4B4-B576845DD8E8}">
      <dsp:nvSpPr>
        <dsp:cNvPr id="0" name=""/>
        <dsp:cNvSpPr/>
      </dsp:nvSpPr>
      <dsp:spPr>
        <a:xfrm>
          <a:off x="7002588" y="2211932"/>
          <a:ext cx="2831007" cy="277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 nemovitých věcí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Silniční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z hazardních her</a:t>
          </a:r>
        </a:p>
      </dsp:txBody>
      <dsp:txXfrm>
        <a:off x="7083885" y="2293229"/>
        <a:ext cx="2668413" cy="26130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8AD99-83B6-49CA-90A9-E5461C49AA16}">
      <dsp:nvSpPr>
        <dsp:cNvPr id="0" name=""/>
        <dsp:cNvSpPr/>
      </dsp:nvSpPr>
      <dsp:spPr>
        <a:xfrm>
          <a:off x="4912" y="180062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Nepřímé</a:t>
          </a:r>
        </a:p>
      </dsp:txBody>
      <dsp:txXfrm>
        <a:off x="43928" y="1839644"/>
        <a:ext cx="2586175" cy="1254071"/>
      </dsp:txXfrm>
    </dsp:sp>
    <dsp:sp modelId="{30B35A10-ABDD-4BA2-9FEC-84EE761560C3}">
      <dsp:nvSpPr>
        <dsp:cNvPr id="0" name=""/>
        <dsp:cNvSpPr/>
      </dsp:nvSpPr>
      <dsp:spPr>
        <a:xfrm rot="19457599">
          <a:off x="2545765" y="2059398"/>
          <a:ext cx="1312392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312392" y="243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9152" y="2050890"/>
        <a:ext cx="65619" cy="65619"/>
      </dsp:txXfrm>
    </dsp:sp>
    <dsp:sp modelId="{C7C7CE46-30C5-410A-8D6C-90E1B6910EA0}">
      <dsp:nvSpPr>
        <dsp:cNvPr id="0" name=""/>
        <dsp:cNvSpPr/>
      </dsp:nvSpPr>
      <dsp:spPr>
        <a:xfrm>
          <a:off x="3734803" y="103466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Univerzální</a:t>
          </a:r>
        </a:p>
      </dsp:txBody>
      <dsp:txXfrm>
        <a:off x="3773819" y="1073684"/>
        <a:ext cx="2586175" cy="1254071"/>
      </dsp:txXfrm>
    </dsp:sp>
    <dsp:sp modelId="{A5620428-BE8D-482C-BA23-F6C02CBC6283}">
      <dsp:nvSpPr>
        <dsp:cNvPr id="0" name=""/>
        <dsp:cNvSpPr/>
      </dsp:nvSpPr>
      <dsp:spPr>
        <a:xfrm rot="21558083">
          <a:off x="6398971" y="1669891"/>
          <a:ext cx="1070675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070675" y="243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7542" y="1667426"/>
        <a:ext cx="53533" cy="53533"/>
      </dsp:txXfrm>
    </dsp:sp>
    <dsp:sp modelId="{6A278FDA-7405-459F-847B-7DD0D1E57FE8}">
      <dsp:nvSpPr>
        <dsp:cNvPr id="0" name=""/>
        <dsp:cNvSpPr/>
      </dsp:nvSpPr>
      <dsp:spPr>
        <a:xfrm>
          <a:off x="7469607" y="1021614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DPH</a:t>
          </a:r>
        </a:p>
      </dsp:txBody>
      <dsp:txXfrm>
        <a:off x="7508623" y="1060630"/>
        <a:ext cx="2586175" cy="1254071"/>
      </dsp:txXfrm>
    </dsp:sp>
    <dsp:sp modelId="{02973C63-7C86-4C72-8938-2C30FF4C642B}">
      <dsp:nvSpPr>
        <dsp:cNvPr id="0" name=""/>
        <dsp:cNvSpPr/>
      </dsp:nvSpPr>
      <dsp:spPr>
        <a:xfrm rot="2142401">
          <a:off x="2545765" y="2825358"/>
          <a:ext cx="1312392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312392" y="2430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9152" y="2816850"/>
        <a:ext cx="65619" cy="65619"/>
      </dsp:txXfrm>
    </dsp:sp>
    <dsp:sp modelId="{AD975FB4-B6A6-4279-9D0E-3C8D8302A89C}">
      <dsp:nvSpPr>
        <dsp:cNvPr id="0" name=""/>
        <dsp:cNvSpPr/>
      </dsp:nvSpPr>
      <dsp:spPr>
        <a:xfrm>
          <a:off x="3734803" y="256658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Selektivní</a:t>
          </a:r>
        </a:p>
      </dsp:txBody>
      <dsp:txXfrm>
        <a:off x="3773819" y="2605604"/>
        <a:ext cx="2586175" cy="1254071"/>
      </dsp:txXfrm>
    </dsp:sp>
    <dsp:sp modelId="{A824A1CF-856C-45E1-862B-53A4ADBE06E3}">
      <dsp:nvSpPr>
        <dsp:cNvPr id="0" name=""/>
        <dsp:cNvSpPr/>
      </dsp:nvSpPr>
      <dsp:spPr>
        <a:xfrm>
          <a:off x="6399011" y="3208338"/>
          <a:ext cx="1065683" cy="48603"/>
        </a:xfrm>
        <a:custGeom>
          <a:avLst/>
          <a:gdLst/>
          <a:ahLst/>
          <a:cxnLst/>
          <a:rect l="0" t="0" r="0" b="0"/>
          <a:pathLst>
            <a:path>
              <a:moveTo>
                <a:pt x="0" y="24301"/>
              </a:moveTo>
              <a:lnTo>
                <a:pt x="1065683" y="243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210" y="3205998"/>
        <a:ext cx="53284" cy="53284"/>
      </dsp:txXfrm>
    </dsp:sp>
    <dsp:sp modelId="{10C0017B-1E14-4122-AD27-91326F626231}">
      <dsp:nvSpPr>
        <dsp:cNvPr id="0" name=""/>
        <dsp:cNvSpPr/>
      </dsp:nvSpPr>
      <dsp:spPr>
        <a:xfrm>
          <a:off x="7464694" y="2566588"/>
          <a:ext cx="2664207" cy="1332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tx1"/>
              </a:solidFill>
            </a:rPr>
            <a:t>1. </a:t>
          </a:r>
          <a:r>
            <a:rPr lang="cs-CZ" sz="2700" b="1" kern="1200" dirty="0">
              <a:solidFill>
                <a:schemeClr val="tx1"/>
              </a:solidFill>
            </a:rPr>
            <a:t>Spotřební daně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tx1"/>
              </a:solidFill>
            </a:rPr>
            <a:t>2. EKO daně</a:t>
          </a:r>
        </a:p>
      </dsp:txBody>
      <dsp:txXfrm>
        <a:off x="7503710" y="2605604"/>
        <a:ext cx="2586175" cy="12540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B933-5B71-4CF7-AEAD-5944EE070688}">
      <dsp:nvSpPr>
        <dsp:cNvPr id="0" name=""/>
        <dsp:cNvSpPr/>
      </dsp:nvSpPr>
      <dsp:spPr>
        <a:xfrm>
          <a:off x="867175" y="1590044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tx1"/>
              </a:solidFill>
            </a:rPr>
            <a:t>Poplatky</a:t>
          </a:r>
        </a:p>
      </dsp:txBody>
      <dsp:txXfrm>
        <a:off x="899536" y="1622405"/>
        <a:ext cx="2145034" cy="1040156"/>
      </dsp:txXfrm>
    </dsp:sp>
    <dsp:sp modelId="{78D2DF49-E442-43F9-B99F-EF2BC67ACEE7}">
      <dsp:nvSpPr>
        <dsp:cNvPr id="0" name=""/>
        <dsp:cNvSpPr/>
      </dsp:nvSpPr>
      <dsp:spPr>
        <a:xfrm rot="18770822">
          <a:off x="2868996" y="1638758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1633510"/>
        <a:ext cx="64988" cy="64988"/>
      </dsp:txXfrm>
    </dsp:sp>
    <dsp:sp modelId="{E864AB46-2A34-4FE9-9BA9-234F7A2DE653}">
      <dsp:nvSpPr>
        <dsp:cNvPr id="0" name=""/>
        <dsp:cNvSpPr/>
      </dsp:nvSpPr>
      <dsp:spPr>
        <a:xfrm>
          <a:off x="3960834" y="637086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celostátní</a:t>
          </a:r>
        </a:p>
      </dsp:txBody>
      <dsp:txXfrm>
        <a:off x="3993195" y="669447"/>
        <a:ext cx="2145034" cy="1040156"/>
      </dsp:txXfrm>
    </dsp:sp>
    <dsp:sp modelId="{C917E482-9780-4BDC-BC9A-CE3BCFDF1DCD}">
      <dsp:nvSpPr>
        <dsp:cNvPr id="0" name=""/>
        <dsp:cNvSpPr/>
      </dsp:nvSpPr>
      <dsp:spPr>
        <a:xfrm rot="19457599">
          <a:off x="6068277" y="844627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844660"/>
        <a:ext cx="54426" cy="54426"/>
      </dsp:txXfrm>
    </dsp:sp>
    <dsp:sp modelId="{21F9D82D-F8A7-4AC3-8020-F91FA3CEEB07}">
      <dsp:nvSpPr>
        <dsp:cNvPr id="0" name=""/>
        <dsp:cNvSpPr/>
      </dsp:nvSpPr>
      <dsp:spPr>
        <a:xfrm>
          <a:off x="7054493" y="1782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Soudní</a:t>
          </a:r>
        </a:p>
      </dsp:txBody>
      <dsp:txXfrm>
        <a:off x="7086854" y="34143"/>
        <a:ext cx="2145034" cy="1040156"/>
      </dsp:txXfrm>
    </dsp:sp>
    <dsp:sp modelId="{A350A46F-7D67-41C5-9178-8CF6A022FE43}">
      <dsp:nvSpPr>
        <dsp:cNvPr id="0" name=""/>
        <dsp:cNvSpPr/>
      </dsp:nvSpPr>
      <dsp:spPr>
        <a:xfrm rot="2142401">
          <a:off x="6068277" y="1479932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1479965"/>
        <a:ext cx="54426" cy="54426"/>
      </dsp:txXfrm>
    </dsp:sp>
    <dsp:sp modelId="{65716F13-E097-46BC-A2F3-7860D1F0C062}">
      <dsp:nvSpPr>
        <dsp:cNvPr id="0" name=""/>
        <dsp:cNvSpPr/>
      </dsp:nvSpPr>
      <dsp:spPr>
        <a:xfrm>
          <a:off x="7054493" y="127239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Správní</a:t>
          </a:r>
        </a:p>
      </dsp:txBody>
      <dsp:txXfrm>
        <a:off x="7086854" y="1304752"/>
        <a:ext cx="2145034" cy="1040156"/>
      </dsp:txXfrm>
    </dsp:sp>
    <dsp:sp modelId="{8BC2BC23-237F-493E-98BD-7D99DA4D47DF}">
      <dsp:nvSpPr>
        <dsp:cNvPr id="0" name=""/>
        <dsp:cNvSpPr/>
      </dsp:nvSpPr>
      <dsp:spPr>
        <a:xfrm rot="2829178">
          <a:off x="2868996" y="2591716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2586467"/>
        <a:ext cx="64988" cy="64988"/>
      </dsp:txXfrm>
    </dsp:sp>
    <dsp:sp modelId="{AA8E57CF-6FC2-4C68-BEEF-873BCAE65295}">
      <dsp:nvSpPr>
        <dsp:cNvPr id="0" name=""/>
        <dsp:cNvSpPr/>
      </dsp:nvSpPr>
      <dsp:spPr>
        <a:xfrm>
          <a:off x="3960834" y="254300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místní</a:t>
          </a:r>
        </a:p>
      </dsp:txBody>
      <dsp:txXfrm>
        <a:off x="3993195" y="2575362"/>
        <a:ext cx="2145034" cy="1040156"/>
      </dsp:txXfrm>
    </dsp:sp>
    <dsp:sp modelId="{C52F7147-C066-4932-8635-8F566EA8F257}">
      <dsp:nvSpPr>
        <dsp:cNvPr id="0" name=""/>
        <dsp:cNvSpPr/>
      </dsp:nvSpPr>
      <dsp:spPr>
        <a:xfrm rot="6110">
          <a:off x="6170589" y="3069085"/>
          <a:ext cx="10026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02656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46851" y="3071265"/>
        <a:ext cx="50132" cy="50132"/>
      </dsp:txXfrm>
    </dsp:sp>
    <dsp:sp modelId="{CFEFABA7-DB1C-4BF0-99C0-202E6376C8EA}">
      <dsp:nvSpPr>
        <dsp:cNvPr id="0" name=""/>
        <dsp:cNvSpPr/>
      </dsp:nvSpPr>
      <dsp:spPr>
        <a:xfrm>
          <a:off x="7173245" y="2544783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Místní </a:t>
          </a:r>
          <a:r>
            <a:rPr lang="cs-CZ" sz="3500" kern="1200" dirty="0" err="1">
              <a:solidFill>
                <a:schemeClr val="bg1"/>
              </a:solidFill>
            </a:rPr>
            <a:t>popl</a:t>
          </a:r>
          <a:r>
            <a:rPr lang="cs-CZ" sz="3500" kern="1200" dirty="0"/>
            <a:t>.</a:t>
          </a:r>
        </a:p>
      </dsp:txBody>
      <dsp:txXfrm>
        <a:off x="7205606" y="2577144"/>
        <a:ext cx="2145034" cy="1040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ECBE0-C8F1-4813-9D5D-D0863DBC760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C6D6-89E3-41AC-9112-8E341CEB9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47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1C097D-266F-074D-BA07-994D5932063A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AEB8DD-39A8-DA47-B535-71F531AA1E15}" type="slidenum">
              <a:rPr lang="cs-CZ" altLang="cs-CZ" b="0"/>
              <a:pPr algn="r" eaLnBrk="1" hangingPunct="1">
                <a:spcBef>
                  <a:spcPct val="0"/>
                </a:spcBef>
              </a:pPr>
              <a:t>43</a:t>
            </a:fld>
            <a:endParaRPr lang="cs-CZ" altLang="cs-CZ" b="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224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CFE5F7F-1D4E-BC42-AEE3-8B59044660EB}" type="slidenum">
              <a:rPr lang="cs-CZ" altLang="cs-CZ"/>
              <a:pPr>
                <a:spcBef>
                  <a:spcPct val="0"/>
                </a:spcBef>
              </a:pPr>
              <a:t>44</a:t>
            </a:fld>
            <a:endParaRPr lang="cs-CZ" altLang="cs-CZ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AE62E8-5EE3-D445-B70C-82775FB68CFE}" type="slidenum">
              <a:rPr lang="cs-CZ" altLang="cs-CZ" b="0"/>
              <a:pPr algn="r" eaLnBrk="1" hangingPunct="1">
                <a:spcBef>
                  <a:spcPct val="0"/>
                </a:spcBef>
              </a:pPr>
              <a:t>44</a:t>
            </a:fld>
            <a:endParaRPr lang="cs-CZ" altLang="cs-CZ" b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66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5CE5ED4-3E6D-3444-AE05-B7C75E9A443B}" type="slidenum">
              <a:rPr lang="cs-CZ" altLang="cs-CZ"/>
              <a:pPr>
                <a:spcBef>
                  <a:spcPct val="0"/>
                </a:spcBef>
              </a:pPr>
              <a:t>45</a:t>
            </a:fld>
            <a:endParaRPr lang="cs-CZ" altLang="cs-CZ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578602-1480-744D-ACAE-FACE420649FC}" type="slidenum">
              <a:rPr lang="cs-CZ" altLang="cs-CZ" b="0"/>
              <a:pPr algn="r" eaLnBrk="1" hangingPunct="1">
                <a:spcBef>
                  <a:spcPct val="0"/>
                </a:spcBef>
              </a:pPr>
              <a:t>45</a:t>
            </a:fld>
            <a:endParaRPr lang="cs-CZ" altLang="cs-CZ" b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655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AACBFC-6A94-2548-A8F6-1BE32479D9E9}" type="slidenum">
              <a:rPr lang="cs-CZ" altLang="cs-CZ"/>
              <a:pPr>
                <a:spcBef>
                  <a:spcPct val="0"/>
                </a:spcBef>
              </a:pPr>
              <a:t>46</a:t>
            </a:fld>
            <a:endParaRPr lang="cs-CZ" altLang="cs-CZ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FC3563-2954-5B4F-BB0B-9EA77AF6B7C4}" type="slidenum">
              <a:rPr lang="cs-CZ" altLang="cs-CZ" b="0"/>
              <a:pPr algn="r" eaLnBrk="1" hangingPunct="1">
                <a:spcBef>
                  <a:spcPct val="0"/>
                </a:spcBef>
              </a:pPr>
              <a:t>46</a:t>
            </a:fld>
            <a:endParaRPr lang="cs-CZ" altLang="cs-CZ" b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402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98CA7A-2E57-D945-986F-91B2B4597B34}" type="slidenum">
              <a:rPr lang="cs-CZ" altLang="cs-CZ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B318A7-0C8A-8F46-84E3-58EC093548F0}" type="slidenum">
              <a:rPr lang="cs-CZ" altLang="cs-CZ" b="0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424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6048108-C57D-3A47-AFC6-15E2B375F4D8}" type="slidenum">
              <a:rPr lang="cs-CZ" altLang="cs-CZ"/>
              <a:pPr>
                <a:spcBef>
                  <a:spcPct val="0"/>
                </a:spcBef>
              </a:pPr>
              <a:t>48</a:t>
            </a:fld>
            <a:endParaRPr lang="cs-CZ" altLang="cs-CZ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E1114-7518-F548-A784-34D33DB4C2B7}" type="slidenum">
              <a:rPr lang="cs-CZ" altLang="cs-CZ" b="0"/>
              <a:pPr algn="r" eaLnBrk="1" hangingPunct="1">
                <a:spcBef>
                  <a:spcPct val="0"/>
                </a:spcBef>
              </a:pPr>
              <a:t>48</a:t>
            </a:fld>
            <a:endParaRPr lang="cs-CZ" altLang="cs-CZ" b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54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>
            <a:extLst>
              <a:ext uri="{FF2B5EF4-FFF2-40B4-BE49-F238E27FC236}">
                <a16:creationId xmlns:a16="http://schemas.microsoft.com/office/drawing/2014/main" id="{7CBE0CC3-C22F-4475-9DAE-DE0BA67EC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>
            <a:extLst>
              <a:ext uri="{FF2B5EF4-FFF2-40B4-BE49-F238E27FC236}">
                <a16:creationId xmlns:a16="http://schemas.microsoft.com/office/drawing/2014/main" id="{E9BD765B-767C-48C6-90F9-6AAE5FE2D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3A18F850-D7D7-40A7-9660-2182A39B44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E87CA-325B-4190-908B-49C87B221E47}" type="slidenum">
              <a:rPr lang="cs-CZ" altLang="cs-CZ" sz="1200" smtClean="0"/>
              <a:pPr/>
              <a:t>75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671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8"/>
            <a:ext cx="103632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00151" y="4027489"/>
            <a:ext cx="103632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6E6FF4-C5BB-49E5-B8AE-4E812D7A5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CA5F6-015A-4AB2-B477-D7F7A61A682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8911E-A5A9-43C6-9CB5-F62A8E8CC6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824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  <p:sldLayoutId id="214748367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Ekonomick%C3%A1_aktivita&amp;action=edit&amp;redlink=1" TargetMode="External"/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/index.php?title=Zam%C4%9Bstnanost&amp;action=edit&amp;redlink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dpora_v_nezam%C4%9Bstnanosti" TargetMode="External"/><Relationship Id="rId2" Type="http://schemas.openxmlformats.org/officeDocument/2006/relationships/hyperlink" Target="https://cs.wikipedia.org/wiki/Automatick%C3%BD_stabiliz%C3%A1tor_(ekonomi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Vl%C3%A1dn%C3%AD_v%C3%BDdaj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t%C3%A1tn%C3%AD_dluh" TargetMode="External"/><Relationship Id="rId2" Type="http://schemas.openxmlformats.org/officeDocument/2006/relationships/hyperlink" Target="https://cs.wikipedia.org/wiki/Ve%C5%99ejn%C3%A9_v%C3%BDdaj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ospod%C3%A1%C5%99sk%C3%BD_cyklus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cs.wikipedia.org/wiki/Monet%C3%A1rn%C3%AD_politik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ekonomika-a-financ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flace" TargetMode="External"/><Relationship Id="rId2" Type="http://schemas.openxmlformats.org/officeDocument/2006/relationships/hyperlink" Target="https://cs.wikipedia.org/wiki/M%C4%9Bnov%C3%A1_politika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E0F44D-6846-467A-B52C-B4EF30C38A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6616" y="1300785"/>
            <a:ext cx="10084372" cy="3261788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r>
              <a:rPr lang="cs-CZ" altLang="cs-CZ" sz="4400" b="1" dirty="0">
                <a:latin typeface="Arial" panose="020B0604020202020204" pitchFamily="34" charset="0"/>
              </a:rPr>
              <a:t>Fiskální politika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>
                <a:latin typeface="Arial" panose="020B0604020202020204" pitchFamily="34" charset="0"/>
              </a:rPr>
            </a:br>
            <a:r>
              <a:rPr lang="cs-CZ" altLang="cs-CZ" sz="44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/>
            </a:br>
            <a:r>
              <a:rPr lang="cs-CZ" altLang="cs-CZ" sz="4400" b="1" dirty="0"/>
              <a:t>Rozpočty  daně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387AD-7E9D-4072-A476-6B236CCD7A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Ivana Pařízková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F5C8E-E530-45F8-8ACB-BE38D882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  <a:t>Suverenita státu</a:t>
            </a:r>
            <a:b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</a:br>
            <a:r>
              <a:rPr kumimoji="0" lang="cs-CZ" altLang="cs-CZ" sz="36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lvetica Neue"/>
              </a:rPr>
              <a:t>fiskální suverenita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691A99-885E-4B63-99B4-2AD20E947D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3816" y="2340634"/>
            <a:ext cx="8460186" cy="286232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rozumíme nezávislost a neomezenost státní moci na jakékoliv jiné vnější nebo vnitřní moci.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 znaky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kterými se výsostná povaha státní moci, ve vztahu k určitému území, řadíme: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neomezenost - při jejím uplatňování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výlučnost – tedy fakt, že existuje jediná státní moc = územní výsost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nezávislost – na jiné státní moci nebo veřejné moci jiných institucí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9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AFA8DEA-22E2-46A3-A1CF-8207CD275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1773238"/>
            <a:ext cx="9007793" cy="46085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dirty="0"/>
              <a:t>Druhý segment </a:t>
            </a:r>
            <a:r>
              <a:rPr lang="cs-CZ" sz="2800" i="1" u="sng" dirty="0"/>
              <a:t>finanční suverenity státu</a:t>
            </a:r>
            <a:r>
              <a:rPr lang="cs-CZ" sz="2800" dirty="0"/>
              <a:t>: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Monetární suverenita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Fiskální suverenita =</a:t>
            </a:r>
          </a:p>
          <a:p>
            <a:pPr marL="0" indent="0">
              <a:buNone/>
              <a:defRPr/>
            </a:pPr>
            <a:r>
              <a:rPr lang="cs-CZ" sz="2800" dirty="0"/>
              <a:t>= stav, kdy společenství zorganizované ve stát je schopno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i="1" dirty="0"/>
              <a:t>regulovat veřejné finance</a:t>
            </a:r>
            <a:r>
              <a:rPr lang="cs-CZ" sz="2800" dirty="0"/>
              <a:t>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i="1" dirty="0"/>
              <a:t>hospodařit se svými prostředky samostatně a  nezávisle</a:t>
            </a:r>
            <a:r>
              <a:rPr lang="cs-CZ" sz="2800" dirty="0"/>
              <a:t>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dirty="0"/>
              <a:t>rozhodovat o svých veřejných příjmech a výdajích,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800" b="1" dirty="0"/>
              <a:t>organizovat si své vlastní centralizované i decentralizované fondy.</a:t>
            </a:r>
          </a:p>
        </p:txBody>
      </p:sp>
      <p:sp>
        <p:nvSpPr>
          <p:cNvPr id="10243" name="Nadpis 2">
            <a:extLst>
              <a:ext uri="{FF2B5EF4-FFF2-40B4-BE49-F238E27FC236}">
                <a16:creationId xmlns:a16="http://schemas.microsoft.com/office/drawing/2014/main" id="{E5054A7B-929C-45AB-8D76-BB2CD446F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Fiskální suverenita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>
            <a:extLst>
              <a:ext uri="{FF2B5EF4-FFF2-40B4-BE49-F238E27FC236}">
                <a16:creationId xmlns:a16="http://schemas.microsoft.com/office/drawing/2014/main" id="{8602A896-6CAB-4D45-B8B5-0DA4E57A1E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Součást fiskální suverenity</a:t>
            </a:r>
          </a:p>
          <a:p>
            <a:r>
              <a:rPr lang="cs-CZ" altLang="cs-CZ" sz="2800" b="1"/>
              <a:t>Schopnost státu ukládat, vybírat, vymáhat daně a výnos z nich rozdělovat do jím určených fondů.</a:t>
            </a:r>
          </a:p>
        </p:txBody>
      </p:sp>
      <p:sp>
        <p:nvSpPr>
          <p:cNvPr id="11267" name="Nadpis 2">
            <a:extLst>
              <a:ext uri="{FF2B5EF4-FFF2-40B4-BE49-F238E27FC236}">
                <a16:creationId xmlns:a16="http://schemas.microsoft.com/office/drawing/2014/main" id="{600FE37F-BE2F-4385-830E-AA4E35088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Daňová suverenita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7EC0A0C-0EBD-48FE-85CA-669C9536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b="1" i="1" u="sng" dirty="0"/>
              <a:t>Stav z hlediska práva </a:t>
            </a:r>
            <a:r>
              <a:rPr lang="cs-CZ" sz="2800" dirty="0"/>
              <a:t>= </a:t>
            </a:r>
            <a:r>
              <a:rPr lang="cs-CZ" sz="2800" b="1" dirty="0"/>
              <a:t>fiskální část</a:t>
            </a:r>
            <a:r>
              <a:rPr lang="cs-CZ" sz="2800" dirty="0"/>
              <a:t> finančního práva, jako </a:t>
            </a:r>
            <a:r>
              <a:rPr lang="cs-CZ" sz="2800" i="1" dirty="0"/>
              <a:t>specifická regulace výkonu veřejné finanční činnosti v oblasti veřejných financí</a:t>
            </a:r>
            <a:r>
              <a:rPr lang="cs-CZ" sz="2800" dirty="0"/>
              <a:t>.</a:t>
            </a:r>
          </a:p>
          <a:p>
            <a:pPr>
              <a:defRPr/>
            </a:pPr>
            <a:r>
              <a:rPr lang="cs-CZ" sz="2800" b="1" i="1" dirty="0"/>
              <a:t>Subsystém finančního práva</a:t>
            </a:r>
          </a:p>
          <a:p>
            <a:pPr>
              <a:defRPr/>
            </a:pPr>
            <a:r>
              <a:rPr lang="cs-CZ" sz="2800" b="1" i="1" dirty="0"/>
              <a:t>Právní regulace fiskálních vztahů = společenské vztahy, které vznikají, realizují se a zanikají v procesu tvorby, rozdělování, přerozdělování veřejných peněžních fondů → veřejné finance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12291" name="Nadpis 2">
            <a:extLst>
              <a:ext uri="{FF2B5EF4-FFF2-40B4-BE49-F238E27FC236}">
                <a16:creationId xmlns:a16="http://schemas.microsoft.com/office/drawing/2014/main" id="{037FB494-D7F2-4A5E-A97D-7196E9628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suverenita ČR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FC6B3F3-D753-4740-9B6C-2382ECA347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B2FF207-5970-4123-8B4A-109D85E5EEC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609601"/>
            <a:ext cx="8596668" cy="54317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sz="2400" b="1" u="sng" dirty="0">
                <a:latin typeface="Arial" panose="020B0604020202020204" pitchFamily="34" charset="0"/>
              </a:rPr>
              <a:t>Pomocí fiskální politiky může veřejná správa ovlivnit:</a:t>
            </a:r>
          </a:p>
          <a:p>
            <a:pPr marL="0" indent="0" algn="ctr">
              <a:lnSpc>
                <a:spcPct val="90000"/>
              </a:lnSpc>
              <a:buNone/>
            </a:pPr>
            <a:endParaRPr lang="cs-CZ" altLang="cs-CZ" sz="2400" b="1" u="sng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rozdělení příjmů (přerozdělování)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2" tooltip="Agregátní poptáv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agregátní poptávku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úroveň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3" tooltip="Ekonomická aktivita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ekonomické aktivity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a v důsledku toho i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4" tooltip="Zaměstnanos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zaměstnanost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způsob využívání zdrojů (například ekologické a energetické daně).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140F-78E9-4EF0-BFA8-A5E85532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Nástroje fiskální politiky</a:t>
            </a:r>
            <a:b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C7D5C-DF14-4865-A911-BD634367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3446"/>
            <a:ext cx="8596668" cy="5090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Automatický stabilizátor (ekonom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Automatické stabilizátory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působí stále a automaticky vyrovnávají výkyvy agregátní poptávky a nabídky např. progresivní daň z příjmu, pojištění v nezaměstnanosti…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Záměrná opatření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jednorázové opatření, které ovlivňují agregátní nabídku i poptávku (změna daňové sazby, změna struktury výdajů z rozpočtu…)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Daně – představují příjmy do státního rozpočtu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Transfery – dotace do podnikatelské sféry, </a:t>
            </a: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Podpora v nezaměstnanos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podpora v nezaměstnanosti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nebo zdravotně postižených…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 tooltip="Vládní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Vládní výdaje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 nákup zboží a služeb – představují výdaje ze státního rozpočtu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982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44E701-87A5-4A0F-8D3E-B4C9CAAEEB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Typy fiskální politiky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A797CF-9362-064B-B65B-DA4941C8E7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55802" y="1773239"/>
            <a:ext cx="9067686" cy="43576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sz="1800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Podle poměru příjmů a výdajů </a:t>
            </a:r>
            <a:r>
              <a:rPr lang="cs-CZ" altLang="cs-CZ" b="1" u="sng" dirty="0">
                <a:solidFill>
                  <a:schemeClr val="tx1"/>
                </a:solidFill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r>
              <a:rPr lang="cs-CZ" altLang="cs-CZ" b="1" u="sng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b="1" u="sng" dirty="0">
                <a:latin typeface="Arial" charset="0"/>
              </a:rPr>
              <a:t>můžeme fiskální politiky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teoreticky rozdělit na tři typy: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EXPANZIVNÍ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NEUTRÁLNÍ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RESTRIKTIVNÍ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</a:rPr>
              <a:t>             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274D9AE-DC5C-47D3-AFFD-C133AF220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451513"/>
            <a:ext cx="8596668" cy="618495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Expanzivní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2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výdaje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dirty="0">
                <a:latin typeface="Arial" panose="020B0604020202020204" pitchFamily="34" charset="0"/>
              </a:rPr>
              <a:t>jsou větší než vybrané daně, takže vzniká schodek (deficit) státního rozpočtu, čímž roste státní dluh.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Neutrální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Veřejné výdaje se rovnají vybraným daním, státní rozpočet je tudíž vyrovnaný..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Restriktivní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 Veřejné výdaje jsou menší než daně, takže se snižuje státní dluh. Restriktivní fiskální politika má smysl tehdy, má-li stát veliký </a:t>
            </a:r>
            <a:r>
              <a:rPr lang="cs-CZ" altLang="cs-CZ" sz="2800" dirty="0">
                <a:solidFill>
                  <a:schemeClr val="tx1"/>
                </a:solidFill>
                <a:latin typeface="Arial" panose="020B0604020202020204" pitchFamily="34" charset="0"/>
                <a:hlinkClick r:id="rId3" tooltip="Státní dlu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 dluh</a:t>
            </a:r>
            <a:r>
              <a:rPr lang="cs-CZ" altLang="cs-CZ" sz="2800" dirty="0">
                <a:latin typeface="Arial" panose="020B0604020202020204" pitchFamily="34" charset="0"/>
              </a:rPr>
              <a:t>; jinak by totiž znamenala, že stát vybírá zbytečně vysoké daně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54FD84-11D7-2E42-9A74-B7FAD956B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389" name="Zástupný symbol pro číslo snímku 4">
            <a:extLst>
              <a:ext uri="{FF2B5EF4-FFF2-40B4-BE49-F238E27FC236}">
                <a16:creationId xmlns:a16="http://schemas.microsoft.com/office/drawing/2014/main" id="{78F716E2-F80C-4D51-92CB-1F6FA75E5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2C5C14-F541-4515-8470-8D0AFF85ED7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1B2EE3F-F5B0-44BA-9E00-EAFD3DC39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963168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hledisko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B7E85-1708-0846-A49E-F8BF5F409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152" y="2060575"/>
            <a:ext cx="8980361" cy="4070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</a:t>
            </a:r>
            <a:r>
              <a:rPr lang="cs-CZ" alt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endParaRPr lang="cs-CZ" altLang="cs-CZ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rozpočtů ÚSC-obce, kraje, apod.</a:t>
            </a:r>
          </a:p>
          <a:p>
            <a:pPr>
              <a:defRPr/>
            </a:pP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Daně a poplatky,</a:t>
            </a:r>
            <a:r>
              <a:rPr lang="cs-CZ" sz="2800" b="1" dirty="0">
                <a:latin typeface="Arial" charset="0"/>
              </a:rPr>
              <a:t> odvody 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Cla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Ostatní příjmy veřejných peněžních fondů</a:t>
            </a:r>
          </a:p>
          <a:p>
            <a:pPr>
              <a:defRPr/>
            </a:pPr>
            <a:endParaRPr lang="cs-CZ" sz="2800" b="1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800" b="1" dirty="0">
                <a:latin typeface="Arial" charset="0"/>
              </a:rPr>
              <a:t>        -se zabývá tzv. FISKÁLNÍ část FP</a:t>
            </a:r>
          </a:p>
          <a:p>
            <a:pPr>
              <a:defRPr/>
            </a:pPr>
            <a:endParaRPr lang="cs-CZ" b="1" dirty="0">
              <a:latin typeface="Arial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9CCD1E-73A0-534F-B369-D6E8D1ADC1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FB8513AF-BCDF-4834-A697-A443F3368A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1D7C63-D2AC-45C9-BFA1-FD2AB100FB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FFBE6-BED6-4B0D-86D4-14F3001E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Cíle fiskální politiky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49487C-960D-47D6-B46F-D980EDE9E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bezprostřední – regulace agregátní nabídky a poptávky</a:t>
            </a:r>
          </a:p>
          <a:p>
            <a:r>
              <a:rPr lang="cs-CZ" sz="2800" dirty="0"/>
              <a:t>konečné – regulace zaměstnanosti a dosažení cenové stability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3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D5894-9D83-4699-8B3D-CFFC796A0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     Fiskální politika</a:t>
            </a:r>
            <a:r>
              <a:rPr lang="cs-CZ" dirty="0"/>
              <a:t> (rozpočtová)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FBD1A2-D15F-419E-80DA-F6750ACD89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68544"/>
            <a:ext cx="10363826" cy="4647415"/>
          </a:xfrm>
        </p:spPr>
        <p:txBody>
          <a:bodyPr>
            <a:normAutofit/>
          </a:bodyPr>
          <a:lstStyle/>
          <a:p>
            <a:r>
              <a:rPr lang="cs-CZ" sz="2800" dirty="0"/>
              <a:t>je součást </a:t>
            </a:r>
            <a:r>
              <a:rPr lang="cs-CZ" sz="2800" b="1" dirty="0">
                <a:solidFill>
                  <a:schemeClr val="tx1"/>
                </a:solidFill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sz="2800" dirty="0"/>
              <a:t> státu. </a:t>
            </a:r>
          </a:p>
          <a:p>
            <a:r>
              <a:rPr lang="cs-CZ" sz="2800" b="1" dirty="0"/>
              <a:t>Fiskální politikou rozumíme proces utváření daňové soustavy a veřejných výdajů s dvěma cíli. </a:t>
            </a:r>
          </a:p>
          <a:p>
            <a:r>
              <a:rPr lang="cs-CZ" sz="2800" dirty="0"/>
              <a:t>1. </a:t>
            </a:r>
            <a:r>
              <a:rPr lang="cs-CZ" sz="2800" u="sng" dirty="0"/>
              <a:t>pomoc utlumit výkyvy </a:t>
            </a:r>
            <a:r>
              <a:rPr lang="cs-CZ" sz="2800" dirty="0">
                <a:solidFill>
                  <a:schemeClr val="tx1"/>
                </a:solidFill>
                <a:hlinkClick r:id="rId3" tooltip="Hospodářský cykl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hospodářského cyklu</a:t>
            </a:r>
            <a:r>
              <a:rPr lang="cs-CZ" sz="2800" dirty="0"/>
              <a:t> a </a:t>
            </a:r>
          </a:p>
          <a:p>
            <a:r>
              <a:rPr lang="cs-CZ" sz="2800" dirty="0"/>
              <a:t>2. </a:t>
            </a:r>
            <a:r>
              <a:rPr lang="cs-CZ" sz="2800" u="sng" dirty="0"/>
              <a:t>přispět k zachování rostoucí ekonomiky </a:t>
            </a:r>
            <a:r>
              <a:rPr lang="cs-CZ" sz="2800" dirty="0"/>
              <a:t>s vysokou zaměstnaností bez vysoké a kolísavé inflace.</a:t>
            </a:r>
          </a:p>
          <a:p>
            <a:r>
              <a:rPr lang="cs-CZ" sz="2800" dirty="0"/>
              <a:t>Na rozdíl od </a:t>
            </a:r>
            <a:r>
              <a:rPr lang="cs-CZ" sz="2800" dirty="0">
                <a:solidFill>
                  <a:schemeClr val="tx1"/>
                </a:solidFill>
                <a:hlinkClick r:id="rId4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sz="2800" dirty="0"/>
              <a:t>, která pečuje o stabilitu měny, je fiskální politika nástrojem aktivního zasahování státu do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306405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B9A00-FA41-442C-9271-7DF0B764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Metody získávání prostředků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55A1FB-C27D-4FF3-B009-21F3B37B7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5997"/>
            <a:ext cx="8596668" cy="4495366"/>
          </a:xfrm>
        </p:spPr>
        <p:txBody>
          <a:bodyPr/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vedení své politiky potřebuje stát získávat prostředky na její financování. Mezi tyto prostředky patří: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a nepřímé daně</a:t>
            </a:r>
          </a:p>
          <a:p>
            <a:r>
              <a:rPr lang="cs-CZ" sz="2000" dirty="0"/>
              <a:t>Ražebné</a:t>
            </a:r>
          </a:p>
          <a:p>
            <a:r>
              <a:rPr lang="cs-CZ" sz="2000" dirty="0"/>
              <a:t>Vydávání dluhu</a:t>
            </a:r>
          </a:p>
          <a:p>
            <a:r>
              <a:rPr lang="cs-CZ" sz="2000" dirty="0"/>
              <a:t>Rozpouštění rezerv</a:t>
            </a:r>
          </a:p>
          <a:p>
            <a:r>
              <a:rPr lang="cs-CZ" sz="2000" dirty="0"/>
              <a:t>Prodej aktiv (hmotných či nehmotných)</a:t>
            </a:r>
          </a:p>
          <a:p>
            <a:r>
              <a:rPr lang="cs-CZ" sz="2000" dirty="0"/>
              <a:t>Výnosy z vlastnictví aktiv (například dividendy z podílů ve společnostech)</a:t>
            </a:r>
          </a:p>
          <a:p>
            <a:r>
              <a:rPr lang="cs-CZ" sz="2000" dirty="0"/>
              <a:t>Fondy z mezinárodních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554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>
            <a:extLst>
              <a:ext uri="{FF2B5EF4-FFF2-40B4-BE49-F238E27FC236}">
                <a16:creationId xmlns:a16="http://schemas.microsoft.com/office/drawing/2014/main" id="{FDCBDF88-C286-49E7-98BD-011A0FDA72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Relativně samostatný ucelený subsystém finančního práva.</a:t>
            </a:r>
          </a:p>
          <a:p>
            <a:r>
              <a:rPr lang="cs-CZ" altLang="cs-CZ"/>
              <a:t>Inkorporovaný soubor finančněprávních norem, které upravují společenské vztahy vznikající, realizující se a zanikající v procesu tvorby, rozdělování a užití veřejných peněžních fondů</a:t>
            </a:r>
          </a:p>
          <a:p>
            <a:r>
              <a:rPr lang="cs-CZ" altLang="cs-CZ"/>
              <a:t>Fiskální vztahy = veřejné finance = předmět regulace fiskálního práva</a:t>
            </a:r>
          </a:p>
        </p:txBody>
      </p:sp>
      <p:sp>
        <p:nvSpPr>
          <p:cNvPr id="18435" name="Nadpis 2">
            <a:extLst>
              <a:ext uri="{FF2B5EF4-FFF2-40B4-BE49-F238E27FC236}">
                <a16:creationId xmlns:a16="http://schemas.microsoft.com/office/drawing/2014/main" id="{E15A172C-10D6-4590-81CD-66F8DCB84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Fiskální právo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08154939-2F98-470C-A4A9-782885F4F2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5400" dirty="0"/>
              <a:t> </a:t>
            </a:r>
            <a:r>
              <a:rPr lang="cs-CZ" altLang="cs-CZ" sz="4000" dirty="0"/>
              <a:t>Berní právo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000" dirty="0"/>
              <a:t>  Rozpočtové právo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4000" dirty="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část FP</a:t>
            </a:r>
            <a:b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</a:t>
            </a:r>
            <a:endParaRPr lang="cs-CZ" sz="4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2DEBFA3-4273-4AC2-98D2-40DB2F9EF2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rgbClr val="FF0000"/>
                </a:solidFill>
              </a:rPr>
              <a:t>                    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TOK  PENĚZ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C82BC9-B5C4-44A0-81FC-8DF87F9EDAED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29326" y="2003425"/>
            <a:ext cx="4175125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    Příjmy                     Výdaje</a:t>
            </a:r>
          </a:p>
        </p:txBody>
      </p:sp>
      <p:pic>
        <p:nvPicPr>
          <p:cNvPr id="22532" name="Picture 4" descr="MCj02380290000[1]">
            <a:extLst>
              <a:ext uri="{FF2B5EF4-FFF2-40B4-BE49-F238E27FC236}">
                <a16:creationId xmlns:a16="http://schemas.microsoft.com/office/drawing/2014/main" id="{442982C7-EA60-46DC-A714-C76F3C227011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4935" y="3429000"/>
            <a:ext cx="1833562" cy="2016125"/>
          </a:xfrm>
        </p:spPr>
      </p:pic>
      <p:sp>
        <p:nvSpPr>
          <p:cNvPr id="6149" name="Oval 5">
            <a:extLst>
              <a:ext uri="{FF2B5EF4-FFF2-40B4-BE49-F238E27FC236}">
                <a16:creationId xmlns:a16="http://schemas.microsoft.com/office/drawing/2014/main" id="{AD26E749-E4F0-2243-961C-27FE1DFDE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512" y="2347914"/>
            <a:ext cx="1069213" cy="110172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 err="1">
                <a:latin typeface="Arial" panose="020B0604020202020204" pitchFamily="34" charset="0"/>
              </a:rPr>
              <a:t>Veř.peněžní</a:t>
            </a:r>
            <a:r>
              <a:rPr lang="cs-CZ" altLang="cs-CZ" sz="16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latin typeface="Arial" panose="020B0604020202020204" pitchFamily="34" charset="0"/>
              </a:rPr>
              <a:t>SR</a:t>
            </a:r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B65538D5-D8A2-5F43-B716-443A43D02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6540E151-A240-E048-ABF6-1EFD69E4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D14866F3-15A2-6648-91DE-2A29ADB60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013" y="4889757"/>
            <a:ext cx="1148431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22537" name="AutoShape 9">
            <a:extLst>
              <a:ext uri="{FF2B5EF4-FFF2-40B4-BE49-F238E27FC236}">
                <a16:creationId xmlns:a16="http://schemas.microsoft.com/office/drawing/2014/main" id="{F3C3B749-9C10-4824-AC29-ABD4CC5648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47088" y="2549526"/>
            <a:ext cx="766762" cy="9001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8" name="AutoShape 10">
            <a:extLst>
              <a:ext uri="{FF2B5EF4-FFF2-40B4-BE49-F238E27FC236}">
                <a16:creationId xmlns:a16="http://schemas.microsoft.com/office/drawing/2014/main" id="{FC66E46A-D7D7-4053-B148-711F22FB27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306595" y="4396583"/>
            <a:ext cx="1101725" cy="814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9" name="AutoShape 11">
            <a:extLst>
              <a:ext uri="{FF2B5EF4-FFF2-40B4-BE49-F238E27FC236}">
                <a16:creationId xmlns:a16="http://schemas.microsoft.com/office/drawing/2014/main" id="{C0B4FE72-BE9B-428E-8654-8B2D562F8E7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926263" y="4203701"/>
            <a:ext cx="793750" cy="1101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0" name="AutoShape 12">
            <a:extLst>
              <a:ext uri="{FF2B5EF4-FFF2-40B4-BE49-F238E27FC236}">
                <a16:creationId xmlns:a16="http://schemas.microsoft.com/office/drawing/2014/main" id="{1180B8B0-B8F6-4A15-8500-EA653DC219D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7024688" y="2579688"/>
            <a:ext cx="900113" cy="839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00238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64B5D-ECC1-4F6A-BAE7-4661B2B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Daňová soustava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F59C5B-00F0-4916-9C64-BE842E39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Systém daní</a:t>
            </a:r>
          </a:p>
        </p:txBody>
      </p:sp>
    </p:spTree>
    <p:extLst>
      <p:ext uri="{BB962C8B-B14F-4D97-AF65-F5344CB8AC3E}">
        <p14:creationId xmlns:p14="http://schemas.microsoft.com/office/powerpoint/2010/main" val="4039292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dirty="0">
                <a:solidFill>
                  <a:schemeClr val="bg1"/>
                </a:solidFill>
              </a:rPr>
              <a:t>Co je Daňová  a  poplatková soustava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609600"/>
            <a:ext cx="10131425" cy="5762919"/>
          </a:xfrm>
        </p:spPr>
        <p:txBody>
          <a:bodyPr>
            <a:noAutofit/>
          </a:bodyPr>
          <a:lstStyle/>
          <a:p>
            <a:endParaRPr lang="cs-CZ" sz="3600" b="1" dirty="0"/>
          </a:p>
          <a:p>
            <a:endParaRPr lang="cs-CZ" sz="3600" b="1" dirty="0"/>
          </a:p>
          <a:p>
            <a:r>
              <a:rPr lang="cs-CZ" sz="3600" b="1" dirty="0"/>
              <a:t>je pojem z oblasti </a:t>
            </a:r>
            <a:r>
              <a:rPr lang="cs-CZ" sz="3600" b="1" u="sng" dirty="0">
                <a:solidFill>
                  <a:schemeClr val="tx1"/>
                </a:solidFill>
                <a:hlinkClick r:id="rId2" tooltip="Finanční řízení a ekonomika firm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ekonomiky, financí</a:t>
            </a:r>
            <a:r>
              <a:rPr lang="cs-CZ" sz="3600" b="1" u="sng" dirty="0">
                <a:solidFill>
                  <a:schemeClr val="tx1"/>
                </a:solidFill>
              </a:rPr>
              <a:t> a práva</a:t>
            </a:r>
            <a:r>
              <a:rPr lang="cs-CZ" sz="3600" b="1" dirty="0"/>
              <a:t>, který v České republice označuje soustavu daní a poplatků státu. </a:t>
            </a:r>
          </a:p>
          <a:p>
            <a:r>
              <a:rPr lang="cs-CZ" sz="3600" b="1" dirty="0"/>
              <a:t>je vytvářena jako provázaný </a:t>
            </a:r>
            <a:r>
              <a:rPr lang="cs-CZ" sz="3600" b="1" i="1" u="sng" dirty="0">
                <a:solidFill>
                  <a:srgbClr val="FF0000"/>
                </a:solidFill>
              </a:rPr>
              <a:t>systém</a:t>
            </a:r>
            <a:r>
              <a:rPr lang="cs-CZ" sz="3600" b="1" dirty="0"/>
              <a:t>  </a:t>
            </a:r>
          </a:p>
          <a:p>
            <a:r>
              <a:rPr lang="cs-CZ" sz="3600" b="1" dirty="0"/>
              <a:t>s cílem zabezpečit příjmy státního rozpočtu, popř. příjmy rozpočtu krajů, měst a obcí, </a:t>
            </a:r>
            <a:r>
              <a:rPr lang="cs-CZ" sz="3600" b="1" i="1" dirty="0">
                <a:solidFill>
                  <a:srgbClr val="FF0000"/>
                </a:solidFill>
              </a:rPr>
              <a:t>vybíráním daní</a:t>
            </a:r>
            <a:r>
              <a:rPr lang="cs-CZ" sz="3600" i="1" dirty="0">
                <a:solidFill>
                  <a:srgbClr val="FF0000"/>
                </a:solidFill>
              </a:rPr>
              <a:t> a poplatků. </a:t>
            </a:r>
          </a:p>
        </p:txBody>
      </p:sp>
    </p:spTree>
    <p:extLst>
      <p:ext uri="{BB962C8B-B14F-4D97-AF65-F5344CB8AC3E}">
        <p14:creationId xmlns:p14="http://schemas.microsoft.com/office/powerpoint/2010/main" val="3596348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600" b="1" dirty="0"/>
              <a:t>Získané prostředky jsou pak používány na zabezpečení chodu státní správy a </a:t>
            </a:r>
            <a:r>
              <a:rPr lang="cs-CZ" sz="3600" b="1" u="sng" dirty="0">
                <a:solidFill>
                  <a:srgbClr val="FF0000"/>
                </a:solidFill>
              </a:rPr>
              <a:t>veřejného sektoru-Veřejné statky</a:t>
            </a:r>
          </a:p>
          <a:p>
            <a:pPr algn="just"/>
            <a:r>
              <a:rPr lang="cs-CZ" sz="3600" b="1" i="1" u="sng" dirty="0">
                <a:solidFill>
                  <a:schemeClr val="tx1"/>
                </a:solidFill>
              </a:rPr>
              <a:t>V moderním pojetí chápeme daně a poplatky jako spoluúčast občanů a dalších ekonomických subjektů na státních veřejných výdajích. </a:t>
            </a:r>
          </a:p>
          <a:p>
            <a:pPr algn="just"/>
            <a:r>
              <a:rPr lang="cs-CZ" sz="3600" b="1" dirty="0"/>
              <a:t>Daňová politika státu je součástí hospodářské politiky státu.</a:t>
            </a:r>
          </a:p>
        </p:txBody>
      </p:sp>
      <p:sp>
        <p:nvSpPr>
          <p:cNvPr id="4" name="AutoShape 2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160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ChangeArrowheads="1"/>
          </p:cNvSpPr>
          <p:nvPr/>
        </p:nvSpPr>
        <p:spPr bwMode="auto">
          <a:xfrm>
            <a:off x="1524001" y="-8133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67439377"/>
              </p:ext>
            </p:extLst>
          </p:nvPr>
        </p:nvGraphicFramePr>
        <p:xfrm>
          <a:off x="2230166" y="260350"/>
          <a:ext cx="7570787" cy="659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524001" y="7301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334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Poplatek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3600" b="1" dirty="0"/>
              <a:t>Zákonem stanovená</a:t>
            </a:r>
          </a:p>
          <a:p>
            <a:pPr algn="just"/>
            <a:r>
              <a:rPr lang="cs-CZ" sz="3600" b="1" dirty="0"/>
              <a:t>Povinná</a:t>
            </a:r>
          </a:p>
          <a:p>
            <a:pPr algn="just"/>
            <a:r>
              <a:rPr lang="cs-CZ" sz="3600" b="1" dirty="0"/>
              <a:t>Nenávratná platba</a:t>
            </a:r>
          </a:p>
          <a:p>
            <a:pPr algn="just"/>
            <a:r>
              <a:rPr lang="cs-CZ" sz="3600" b="1" dirty="0"/>
              <a:t>Plynoucí do veřejného peněžního fondu</a:t>
            </a:r>
          </a:p>
          <a:p>
            <a:pPr algn="just"/>
            <a:r>
              <a:rPr lang="cs-CZ" sz="3600" b="1" dirty="0"/>
              <a:t>S nárokem na ekvivalentní protiplnění ze strany státu</a:t>
            </a:r>
          </a:p>
        </p:txBody>
      </p:sp>
    </p:spTree>
    <p:extLst>
      <p:ext uri="{BB962C8B-B14F-4D97-AF65-F5344CB8AC3E}">
        <p14:creationId xmlns:p14="http://schemas.microsoft.com/office/powerpoint/2010/main" val="30997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ChangeArrowheads="1"/>
          </p:cNvSpPr>
          <p:nvPr/>
        </p:nvSpPr>
        <p:spPr bwMode="auto">
          <a:xfrm>
            <a:off x="1524001" y="-2989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59775249"/>
              </p:ext>
            </p:extLst>
          </p:nvPr>
        </p:nvGraphicFramePr>
        <p:xfrm>
          <a:off x="1708732" y="70366"/>
          <a:ext cx="7491829" cy="6575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7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0F106-2225-4A4B-86C9-43B7D815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4396"/>
            <a:ext cx="8596668" cy="1756004"/>
          </a:xfrm>
        </p:spPr>
        <p:txBody>
          <a:bodyPr/>
          <a:lstStyle/>
          <a:p>
            <a:pPr algn="ctr"/>
            <a:r>
              <a:rPr lang="cs-CZ" dirty="0"/>
              <a:t>Hospodářská politika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F8A608-B2E1-45FD-A285-C7612948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2425"/>
            <a:ext cx="8596668" cy="5901179"/>
          </a:xfrm>
        </p:spPr>
        <p:txBody>
          <a:bodyPr>
            <a:normAutofit/>
          </a:bodyPr>
          <a:lstStyle/>
          <a:p>
            <a:r>
              <a:rPr lang="cs-CZ" sz="2800" dirty="0"/>
              <a:t>jedná se o zásahy státu do ekonomiky </a:t>
            </a:r>
          </a:p>
          <a:p>
            <a:r>
              <a:rPr lang="cs-CZ" sz="2800" dirty="0"/>
              <a:t>volba cílů, strategie a nástrojů k ovlivňování celkové ekonomiky státu </a:t>
            </a:r>
          </a:p>
          <a:p>
            <a:r>
              <a:rPr lang="cs-CZ" sz="2800" dirty="0"/>
              <a:t>tržní ekonomika v čisté podobě neexistuje, jedná se o smíšenou ekonomiku = tržní ekonomika + zásahy státu do ekonomiky (v větší či menší míře)</a:t>
            </a:r>
          </a:p>
          <a:p>
            <a:r>
              <a:rPr lang="cs-CZ" sz="2800" b="1" u="sng" dirty="0"/>
              <a:t>Oblasti HP </a:t>
            </a:r>
          </a:p>
          <a:p>
            <a:pPr marL="0" indent="0">
              <a:buNone/>
            </a:pPr>
            <a:r>
              <a:rPr lang="cs-CZ" sz="2800" dirty="0"/>
              <a:t> rozpočtová (fiskální) </a:t>
            </a:r>
          </a:p>
          <a:p>
            <a:pPr marL="0" indent="0">
              <a:buNone/>
            </a:pPr>
            <a:r>
              <a:rPr lang="cs-CZ" sz="2800" dirty="0"/>
              <a:t> měnová (monetární) </a:t>
            </a:r>
          </a:p>
          <a:p>
            <a:pPr marL="0" indent="0">
              <a:buNone/>
            </a:pPr>
            <a:r>
              <a:rPr lang="cs-CZ" sz="2800" dirty="0"/>
              <a:t> důchodová a cenová </a:t>
            </a:r>
          </a:p>
          <a:p>
            <a:pPr marL="0" indent="0">
              <a:buNone/>
            </a:pPr>
            <a:r>
              <a:rPr lang="cs-CZ" sz="2800" dirty="0"/>
              <a:t> zahraniční</a:t>
            </a:r>
          </a:p>
        </p:txBody>
      </p:sp>
    </p:spTree>
    <p:extLst>
      <p:ext uri="{BB962C8B-B14F-4D97-AF65-F5344CB8AC3E}">
        <p14:creationId xmlns:p14="http://schemas.microsoft.com/office/powerpoint/2010/main" val="4290264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56181" y="1150071"/>
            <a:ext cx="97567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/>
              <a:t>DAŇOVÁ SOUSTAVA ČR rozlišuje</a:t>
            </a:r>
          </a:p>
          <a:p>
            <a:pPr algn="ctr"/>
            <a:r>
              <a:rPr lang="cs-CZ" sz="2800" b="1" dirty="0"/>
              <a:t>Přímé a nepřímé daně</a:t>
            </a:r>
          </a:p>
          <a:p>
            <a:pPr algn="ctr"/>
            <a:endParaRPr lang="cs-CZ" sz="2800" b="1" dirty="0"/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daně přímé </a:t>
            </a:r>
            <a:r>
              <a:rPr lang="cs-CZ" sz="2800" b="1" dirty="0"/>
              <a:t>- jsou vázány na konkrétní fyzickou nebo právnickou osobu. Zdaňují její příjem nebo majetek</a:t>
            </a:r>
          </a:p>
          <a:p>
            <a:endParaRPr lang="cs-CZ" sz="2800" b="1" dirty="0"/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daně nepřímé </a:t>
            </a:r>
            <a:r>
              <a:rPr lang="cs-CZ" sz="2800" b="1" dirty="0"/>
              <a:t>- jsou vázány na jednotlivé druhy výrobků nebo služeb (dříve byly daně majetkové). Podíl nepřímých daní bude stále větší, měl by být!</a:t>
            </a:r>
          </a:p>
        </p:txBody>
      </p:sp>
    </p:spTree>
    <p:extLst>
      <p:ext uri="{BB962C8B-B14F-4D97-AF65-F5344CB8AC3E}">
        <p14:creationId xmlns:p14="http://schemas.microsoft.com/office/powerpoint/2010/main" val="1105964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1993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23" y="609600"/>
            <a:ext cx="8018857" cy="5895703"/>
          </a:xfrm>
        </p:spPr>
      </p:pic>
    </p:spTree>
    <p:extLst>
      <p:ext uri="{BB962C8B-B14F-4D97-AF65-F5344CB8AC3E}">
        <p14:creationId xmlns:p14="http://schemas.microsoft.com/office/powerpoint/2010/main" val="3752763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      Stávající daňová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020392"/>
              </p:ext>
            </p:extLst>
          </p:nvPr>
        </p:nvGraphicFramePr>
        <p:xfrm>
          <a:off x="685801" y="1677972"/>
          <a:ext cx="9532855" cy="4113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619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173202"/>
              </p:ext>
            </p:extLst>
          </p:nvPr>
        </p:nvGraphicFramePr>
        <p:xfrm>
          <a:off x="346166" y="914400"/>
          <a:ext cx="10131425" cy="5505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623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012670"/>
              </p:ext>
            </p:extLst>
          </p:nvPr>
        </p:nvGraphicFramePr>
        <p:xfrm>
          <a:off x="282804" y="857839"/>
          <a:ext cx="10133815" cy="493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234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Spotřební daně </a:t>
            </a:r>
            <a:br>
              <a:rPr lang="cs-CZ" dirty="0"/>
            </a:b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45474" y="1968408"/>
            <a:ext cx="829491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 minerálních olejů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lihu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piva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vína a</a:t>
            </a:r>
            <a:r>
              <a:rPr kumimoji="0" lang="cs-CZ" altLang="cs-CZ" sz="3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meziproduktů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tabákových výrobků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ze surového tabáku</a:t>
            </a:r>
          </a:p>
          <a:p>
            <a:pPr marL="0" lvl="0" indent="0" defTabSz="914400">
              <a:buClrTx/>
              <a:buSzTx/>
              <a:buFontTx/>
              <a:buChar char="•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zahřívaných tabákových výrobků</a:t>
            </a:r>
            <a:endParaRPr lang="cs-CZ" alt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955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EKO daně - daně k ochraně životního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elektřiny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pevných paliv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zemního plynu a některých dalších plynů</a:t>
            </a:r>
          </a:p>
          <a:p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224004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Daň z hazardních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Obce obecně závaznou vyhláškou mohou stanovit místa a čas provozování vybraných hazardních her, případně jejich zákaz</a:t>
            </a:r>
          </a:p>
          <a:p>
            <a:pPr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Výnos daně je částečně příjmem dané obce (sdílená daň)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81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Poplatková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436277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5508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Základní daňové pojmy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357460"/>
            <a:ext cx="10131425" cy="4899649"/>
          </a:xfrm>
        </p:spPr>
        <p:txBody>
          <a:bodyPr>
            <a:noAutofit/>
          </a:bodyPr>
          <a:lstStyle/>
          <a:p>
            <a:r>
              <a:rPr lang="cs-CZ" sz="3200" b="1" u="sng" dirty="0"/>
              <a:t>poplatník daně</a:t>
            </a:r>
            <a:r>
              <a:rPr lang="cs-CZ" sz="3200" u="sng" dirty="0"/>
              <a:t> </a:t>
            </a:r>
            <a:r>
              <a:rPr lang="cs-CZ" sz="3200" dirty="0"/>
              <a:t>- PO, FO, která nese daňové břemeno</a:t>
            </a:r>
          </a:p>
          <a:p>
            <a:r>
              <a:rPr lang="cs-CZ" sz="3200" b="1" u="sng" dirty="0"/>
              <a:t>plátce daně</a:t>
            </a:r>
            <a:r>
              <a:rPr lang="cs-CZ" sz="3200" u="sng" dirty="0"/>
              <a:t> </a:t>
            </a:r>
            <a:r>
              <a:rPr lang="cs-CZ" sz="3200" dirty="0"/>
              <a:t>- FO, PO, která je povinna daň vypočítat a odvést do veřejného rozpočtu pod svou majetkovou odpovědností</a:t>
            </a:r>
          </a:p>
          <a:p>
            <a:r>
              <a:rPr lang="cs-CZ" sz="3200" dirty="0"/>
              <a:t>u přímých daní je často poplatník a plátce ta samá osoba</a:t>
            </a:r>
          </a:p>
          <a:p>
            <a:r>
              <a:rPr lang="cs-CZ" sz="3200" b="1" u="sng" dirty="0"/>
              <a:t>správce daně</a:t>
            </a:r>
            <a:r>
              <a:rPr lang="cs-CZ" sz="3200" u="sng" dirty="0"/>
              <a:t> </a:t>
            </a:r>
            <a:r>
              <a:rPr lang="cs-CZ" sz="3200" dirty="0"/>
              <a:t>- je to příslušný finanční úřad, který kontroluje správnost výpočtu a odvádění daní a daň vymáhá.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33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8EB5B-DF13-4556-92BE-3A2D88B8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</a:br>
            <a:r>
              <a:rPr lang="cs-CZ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Fiskální politika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1CB56-5171-46EA-9A03-13995BA9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je nástroj hospodářské politiky, kterou používá sektor vlády k ovlivňování </a:t>
            </a:r>
            <a:r>
              <a:rPr lang="cs-CZ" sz="20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makroekoenomických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veličin prostřednictvím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daní 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(daně mínus transferové platby) a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vládních výdajů 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na nákup statků služeb.</a:t>
            </a:r>
          </a:p>
          <a:p>
            <a:pPr marL="0" indent="0" algn="just">
              <a:buNone/>
            </a:pPr>
            <a:endParaRPr lang="cs-CZ" sz="2000" b="0" i="0" dirty="0">
              <a:solidFill>
                <a:srgbClr val="404040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Základní 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funkcí fiskální politiky </a:t>
            </a:r>
          </a:p>
          <a:p>
            <a:pPr marL="0" indent="0" algn="just">
              <a:buNone/>
            </a:pP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je </a:t>
            </a:r>
            <a:r>
              <a:rPr lang="cs-CZ" sz="2000" b="1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stabilizace makroekonomických veličin</a:t>
            </a:r>
            <a:r>
              <a:rPr lang="cs-CZ" sz="20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 v rámci hospodářského cyklu a podpora ekonomického růstu s vysokou mírou zaměstnanosti a stabilní cenovou hladinou</a:t>
            </a:r>
            <a:r>
              <a:rPr lang="cs-CZ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149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u="sng" dirty="0"/>
              <a:t>předmět daně</a:t>
            </a:r>
            <a:r>
              <a:rPr lang="cs-CZ" sz="3200" u="sng" dirty="0"/>
              <a:t> </a:t>
            </a:r>
            <a:r>
              <a:rPr lang="cs-CZ" sz="3200" dirty="0"/>
              <a:t>- u přímých daní je to příjem nebo majetek, který podléhá zdanění. U nepřímých daní jsou to výrobky nebo služby. </a:t>
            </a:r>
          </a:p>
          <a:p>
            <a:r>
              <a:rPr lang="cs-CZ" sz="3200" b="1" u="sng" dirty="0"/>
              <a:t>základ daně </a:t>
            </a:r>
            <a:r>
              <a:rPr lang="cs-CZ" sz="3200" dirty="0"/>
              <a:t>- je předmět daně vyjádřený v peněžních nebo naturálních jednotkách, z něhož se počítá daň</a:t>
            </a:r>
          </a:p>
          <a:p>
            <a:r>
              <a:rPr lang="cs-CZ" sz="3200" u="sng" dirty="0"/>
              <a:t>sazba daně </a:t>
            </a:r>
            <a:r>
              <a:rPr lang="cs-CZ" sz="3200" dirty="0"/>
              <a:t>- % daně ze základu daně</a:t>
            </a:r>
          </a:p>
        </p:txBody>
      </p:sp>
    </p:spTree>
    <p:extLst>
      <p:ext uri="{BB962C8B-B14F-4D97-AF65-F5344CB8AC3E}">
        <p14:creationId xmlns:p14="http://schemas.microsoft.com/office/powerpoint/2010/main" val="2533680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u="sng" dirty="0"/>
              <a:t>Některý předmět daně </a:t>
            </a:r>
            <a:r>
              <a:rPr lang="cs-CZ" sz="2800" b="1" dirty="0"/>
              <a:t>může být od daně osvobozen (např.: vývoz zboží je osvobozen od DPH)</a:t>
            </a:r>
          </a:p>
          <a:p>
            <a:r>
              <a:rPr lang="cs-CZ" sz="2800" b="1" u="sng" dirty="0"/>
              <a:t>sleva na dani - </a:t>
            </a:r>
            <a:r>
              <a:rPr lang="cs-CZ" sz="2800" b="1" dirty="0"/>
              <a:t>částka nebo procentní podíl snižující základ daně v zákonem stanovených případech</a:t>
            </a:r>
          </a:p>
          <a:p>
            <a:r>
              <a:rPr lang="cs-CZ" sz="2800" b="1" u="sng" dirty="0"/>
              <a:t>zdaňovací období - </a:t>
            </a:r>
            <a:r>
              <a:rPr lang="cs-CZ" sz="2800" b="1" dirty="0"/>
              <a:t>období, za které je plátce daně povinen daň vypočítat a odvést. U přímých daní - buď kalendářní rok (FO, PO) nebo hospodářský rok (PO). U nepřímých daní - měsíc nebo čtvrtletí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2635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 idx="4294967295"/>
          </p:nvPr>
        </p:nvSpPr>
        <p:spPr>
          <a:xfrm>
            <a:off x="1981200" y="1447801"/>
            <a:ext cx="8229600" cy="17367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cs-CZ" altLang="cs-CZ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4294967295"/>
          </p:nvPr>
        </p:nvSpPr>
        <p:spPr>
          <a:xfrm>
            <a:off x="3706813" y="3580403"/>
            <a:ext cx="5688012" cy="1603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altLang="cs-CZ" sz="3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zákonem upraveny dvě daně: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fyzických osob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  <a:p>
            <a:pPr marL="0" indent="0">
              <a:buNone/>
              <a:defRPr/>
            </a:pP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09775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0" y="2020424"/>
            <a:ext cx="7759700" cy="1448731"/>
          </a:xfrm>
          <a:solidFill>
            <a:srgbClr val="00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 anchorCtr="1">
            <a:spAutoFit/>
          </a:bodyPr>
          <a:lstStyle/>
          <a:p>
            <a:pPr algn="ctr" defTabSz="449263">
              <a:buClr>
                <a:srgbClr val="0101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Daň z příjmů fyzických osob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5050" y="4086957"/>
            <a:ext cx="4978400" cy="179241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algn="ctr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z.č.586/1992 Sb., o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příjmů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pozdějších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změn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cs-CZ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doplňků</a:t>
            </a:r>
            <a:endParaRPr lang="en-GB" altLang="cs-CZ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423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548869"/>
            <a:ext cx="7286625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DPFO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023358"/>
            <a:ext cx="7010400" cy="471629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přímá</a:t>
            </a:r>
            <a:r>
              <a:rPr lang="en-GB" altLang="cs-CZ" sz="3200" b="1" dirty="0"/>
              <a:t>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</a:t>
            </a:r>
            <a:r>
              <a:rPr lang="en-GB" altLang="cs-CZ" sz="3200" b="1" dirty="0"/>
              <a:t>– </a:t>
            </a:r>
            <a:r>
              <a:rPr lang="en-GB" altLang="cs-CZ" sz="3200" b="1" dirty="0" err="1"/>
              <a:t>subjekt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- </a:t>
            </a:r>
            <a:r>
              <a:rPr lang="en-GB" altLang="cs-CZ" sz="3200" b="1" dirty="0" err="1"/>
              <a:t>osoba</a:t>
            </a:r>
            <a:r>
              <a:rPr lang="en-GB" altLang="cs-CZ" sz="3200" b="1" dirty="0"/>
              <a:t> POPLATNÍKA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důchodová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  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se PŘÍJEM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Komplexní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 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 </a:t>
            </a:r>
            <a:r>
              <a:rPr lang="en-GB" altLang="cs-CZ" sz="3200" b="1" dirty="0" err="1"/>
              <a:t>občany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podnikatele</a:t>
            </a:r>
            <a:endParaRPr lang="en-GB" altLang="cs-CZ" sz="3200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</a:t>
            </a:r>
            <a:r>
              <a:rPr lang="cs-CZ" altLang="cs-CZ" sz="3200" b="1" dirty="0"/>
              <a:t>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fyzické</a:t>
            </a:r>
            <a:r>
              <a:rPr lang="en-GB" altLang="cs-CZ" sz="3200" b="1" dirty="0"/>
              <a:t> a </a:t>
            </a:r>
            <a:r>
              <a:rPr lang="en-GB" altLang="cs-CZ" sz="3200" b="1" dirty="0" err="1"/>
              <a:t>právnické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osoby</a:t>
            </a:r>
            <a:endParaRPr lang="en-GB" altLang="cs-CZ" sz="32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4208337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780729"/>
            <a:ext cx="7286625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konstrukční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1221320"/>
            <a:ext cx="8008938" cy="474194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Subjekty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Předmět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Základ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Sazba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Splatnost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Podávání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daňových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přiznání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Správa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</p:txBody>
      </p:sp>
    </p:spTree>
    <p:extLst>
      <p:ext uri="{BB962C8B-B14F-4D97-AF65-F5344CB8AC3E}">
        <p14:creationId xmlns:p14="http://schemas.microsoft.com/office/powerpoint/2010/main" val="4133115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9647"/>
            <a:ext cx="7285038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Korekční</a:t>
            </a:r>
            <a:r>
              <a:rPr lang="en-GB" alt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40264" y="1031447"/>
            <a:ext cx="9068585" cy="484453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rtlCol="0" anchor="ctr">
            <a:spAutoFit/>
          </a:bodyPr>
          <a:lstStyle/>
          <a:p>
            <a:pPr marL="0" indent="0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Osvobození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daně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Nezdanitelná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část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 15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Sleva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dani</a:t>
            </a:r>
            <a:r>
              <a:rPr lang="en-GB" altLang="cs-CZ" sz="2800" b="1" dirty="0"/>
              <a:t> §35 a </a:t>
            </a:r>
            <a:r>
              <a:rPr lang="en-GB" altLang="cs-CZ" sz="2800" b="1" dirty="0" err="1"/>
              <a:t>násl</a:t>
            </a:r>
            <a:r>
              <a:rPr lang="en-GB" altLang="cs-CZ" sz="2800" b="1" dirty="0"/>
              <a:t>.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Odpisy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hmotného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nehmotného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majetku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Daňové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zvýhodnění</a:t>
            </a:r>
            <a:r>
              <a:rPr lang="en-GB" altLang="cs-CZ" sz="2800" b="1" dirty="0"/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sleva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na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dani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cs-CZ" altLang="cs-CZ" sz="2800" b="1" i="1" u="sng" dirty="0" err="1">
                <a:solidFill>
                  <a:schemeClr val="tx2"/>
                </a:solidFill>
              </a:rPr>
              <a:t>x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daňový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bonus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Položky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odčitatelné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§34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3219655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65314" y="537823"/>
            <a:ext cx="8434387" cy="60234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33CC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GB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Koncepce zákona o daních z příjmů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761668"/>
            <a:ext cx="8540750" cy="486505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u="sng" dirty="0" err="1"/>
              <a:t>první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část</a:t>
            </a:r>
            <a:r>
              <a:rPr lang="en-GB" altLang="cs-CZ" sz="2500" b="1" u="sng" dirty="0"/>
              <a:t> se </a:t>
            </a:r>
            <a:r>
              <a:rPr lang="en-GB" altLang="cs-CZ" sz="2500" b="1" u="sng" dirty="0" err="1"/>
              <a:t>zabývá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zdaněním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příjmů</a:t>
            </a:r>
            <a:r>
              <a:rPr lang="cs-CZ" altLang="cs-CZ" sz="2500" b="1" u="sng" dirty="0"/>
              <a:t> FO</a:t>
            </a:r>
            <a:endParaRPr lang="en-GB" altLang="cs-CZ" sz="2500" b="1" u="sng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druhá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formuluje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zdanění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příjmů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PO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třetí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obsahuje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daňové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, </a:t>
            </a:r>
            <a:r>
              <a:rPr lang="en-GB" altLang="cs-CZ" sz="2500" b="1" dirty="0" err="1"/>
              <a:t>které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jsou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fyzické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právnické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osoby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společné</a:t>
            </a:r>
            <a:endParaRPr lang="en-GB" altLang="cs-CZ" sz="2500" b="1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čtvrtá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je </a:t>
            </a:r>
            <a:r>
              <a:rPr lang="en-GB" altLang="cs-CZ" sz="2500" b="1" dirty="0" err="1"/>
              <a:t>přejatou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o </a:t>
            </a:r>
            <a:r>
              <a:rPr lang="en-GB" altLang="cs-CZ" sz="2500" b="1" dirty="0" err="1"/>
              <a:t>správě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daní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poplatků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nesoucí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název</a:t>
            </a:r>
            <a:r>
              <a:rPr lang="en-GB" altLang="cs-CZ" sz="2500" b="1" dirty="0"/>
              <a:t> “</a:t>
            </a:r>
            <a:r>
              <a:rPr lang="en-GB" altLang="cs-CZ" sz="2500" b="1" i="1" u="sng" dirty="0" err="1"/>
              <a:t>Zvláštní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ustanovení</a:t>
            </a:r>
            <a:r>
              <a:rPr lang="en-GB" altLang="cs-CZ" sz="2500" b="1" i="1" u="sng" dirty="0"/>
              <a:t> pro </a:t>
            </a:r>
            <a:r>
              <a:rPr lang="en-GB" altLang="cs-CZ" sz="2500" b="1" i="1" u="sng" dirty="0" err="1"/>
              <a:t>vybírání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daně</a:t>
            </a:r>
            <a:r>
              <a:rPr lang="en-GB" altLang="cs-CZ" sz="2500" b="1" i="1" u="sng" dirty="0"/>
              <a:t> z </a:t>
            </a:r>
            <a:r>
              <a:rPr lang="en-GB" altLang="cs-CZ" sz="2500" b="1" i="1" u="sng" dirty="0" err="1"/>
              <a:t>příjmů</a:t>
            </a:r>
            <a:r>
              <a:rPr lang="en-GB" altLang="cs-CZ" sz="2500" b="1" i="1" u="sng" dirty="0"/>
              <a:t>”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pátá</a:t>
            </a:r>
            <a:r>
              <a:rPr lang="en-GB" altLang="cs-CZ" sz="2500" b="1" dirty="0"/>
              <a:t>  -</a:t>
            </a:r>
            <a:r>
              <a:rPr lang="cs-CZ" altLang="cs-CZ" sz="2500" b="1" dirty="0"/>
              <a:t>Registrace 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šestá</a:t>
            </a:r>
            <a:r>
              <a:rPr lang="en-GB" altLang="cs-CZ" sz="2500" b="1" dirty="0"/>
              <a:t> –</a:t>
            </a:r>
            <a:r>
              <a:rPr lang="cs-CZ" altLang="cs-CZ" sz="2500" b="1" dirty="0"/>
              <a:t>Pravomoci vlády a MF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500" b="1" dirty="0"/>
              <a:t>Část </a:t>
            </a:r>
            <a:r>
              <a:rPr lang="cs-CZ" altLang="cs-CZ" sz="2500" b="1" dirty="0" err="1"/>
              <a:t>sedmá-přechodná</a:t>
            </a:r>
            <a:r>
              <a:rPr lang="cs-CZ" altLang="cs-CZ" sz="2500" b="1" dirty="0"/>
              <a:t> a z. </a:t>
            </a:r>
            <a:r>
              <a:rPr lang="cs-CZ" altLang="cs-CZ" sz="2500" b="1" dirty="0" err="1"/>
              <a:t>ust</a:t>
            </a:r>
            <a:r>
              <a:rPr lang="cs-CZ" altLang="cs-CZ" sz="2500" b="1" dirty="0"/>
              <a:t>.</a:t>
            </a:r>
            <a:endParaRPr lang="en-GB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2535708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48869"/>
            <a:ext cx="7285038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93562"/>
            <a:ext cx="7315200" cy="238026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dirty="0"/>
              <a:t>      </a:t>
            </a:r>
            <a:endParaRPr lang="en-GB" altLang="cs-CZ" sz="3600" i="1" dirty="0">
              <a:solidFill>
                <a:srgbClr val="FFCC00"/>
              </a:solidFill>
            </a:endParaRPr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poplatník</a:t>
            </a:r>
            <a:endParaRPr lang="en-GB" altLang="cs-CZ" sz="3600" b="1" dirty="0"/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plátce</a:t>
            </a:r>
            <a:r>
              <a:rPr lang="en-GB" altLang="cs-CZ" sz="3600" b="1" dirty="0"/>
              <a:t> </a:t>
            </a:r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73182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B88D9F0-66F8-42F8-9AD4-5821C9CA9B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1412875"/>
            <a:ext cx="7772400" cy="1728788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 </a:t>
            </a:r>
            <a:br>
              <a:rPr lang="cs-CZ" altLang="cs-CZ" sz="2800" dirty="0"/>
            </a:br>
            <a:r>
              <a:rPr lang="cs-CZ" altLang="cs-CZ" sz="2800" dirty="0"/>
              <a:t>            </a:t>
            </a:r>
            <a:r>
              <a:rPr lang="cs-CZ" altLang="cs-CZ" sz="2800" b="1" dirty="0">
                <a:solidFill>
                  <a:schemeClr val="tx1"/>
                </a:solidFill>
              </a:rPr>
              <a:t>Rozpočtové právo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8CAC4E6-04E7-4ECE-96AC-0663C95A20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2328421"/>
            <a:ext cx="8596668" cy="37129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</a:t>
            </a:r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právních norem</a:t>
            </a:r>
            <a:r>
              <a:rPr lang="cs-CZ" altLang="cs-CZ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finančně právních norem upravujících</a:t>
            </a:r>
            <a:r>
              <a:rPr lang="cs-CZ" altLang="cs-CZ" u="sng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    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každoročně státní rozpočet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4009C-DC15-4918-8EEF-5981400D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Fiskální a monetární politika</a:t>
            </a:r>
            <a:b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F1A35-CFD8-48ED-BEBE-C46941CFA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0"/>
            <a:ext cx="8596668" cy="4992623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tyto dva typy politiky jsou hlavními metodami, jimiž stát ovlivňuje svoji ekonomiku v krátkodobém horizontu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l">
              <a:buNone/>
            </a:pPr>
            <a:endParaRPr lang="cs-CZ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sz="2400" b="1" i="1" u="sng" dirty="0"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Fiskální politika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se věnuje otázce výše daní, státních výdajů, aj. 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Ekonomickou aktivitu pak ovlivňuje výší těchto proměnných,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vedením deficitního, či naopak přebytkového rozpočtu, používáním fiskálních stimulů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dalších metod k ovlivnění </a:t>
            </a:r>
            <a:r>
              <a:rPr lang="cs-CZ" sz="2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gregátní poptávka"/>
              </a:rPr>
              <a:t>agregátní poptávky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2400" b="0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západních demokraciích 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 za vedení fiskální politiky typicky zodpovědná vláda pod dohledem legislativy. Je zde tedy velmi patrné rozhodování na základě politiky a vliv voličů.</a:t>
            </a:r>
          </a:p>
        </p:txBody>
      </p:sp>
    </p:spTree>
    <p:extLst>
      <p:ext uri="{BB962C8B-B14F-4D97-AF65-F5344CB8AC3E}">
        <p14:creationId xmlns:p14="http://schemas.microsoft.com/office/powerpoint/2010/main" val="3558546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8F57516-B4B3-4066-AD26-9F285AAD63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             </a:t>
            </a:r>
            <a:r>
              <a:rPr lang="cs-CZ" altLang="cs-CZ" sz="2800" b="1" dirty="0">
                <a:solidFill>
                  <a:schemeClr val="tx1"/>
                </a:solidFill>
              </a:rPr>
              <a:t>POJEM  ROZPOČET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E76A1B-CC1F-4907-BF3C-3E793A2323A6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381751" y="1773239"/>
            <a:ext cx="3814763" cy="43576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endParaRPr lang="cs-CZ" altLang="cs-CZ" sz="1600"/>
          </a:p>
          <a:p>
            <a:pPr>
              <a:lnSpc>
                <a:spcPct val="90000"/>
              </a:lnSpc>
            </a:pPr>
            <a:r>
              <a:rPr lang="cs-CZ" altLang="cs-CZ" b="1" u="sng"/>
              <a:t>BUDGET</a:t>
            </a:r>
            <a:r>
              <a:rPr lang="cs-CZ" altLang="cs-CZ"/>
              <a:t>=anglické slovo, vzniklo ze starofrancouzského boulgette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nejširším pojetí-přehled příjmů a vydání soukromého nebo veřejného hospodářství pro určité období rozpočtové období</a:t>
            </a:r>
          </a:p>
          <a:p>
            <a:pPr>
              <a:lnSpc>
                <a:spcPct val="90000"/>
              </a:lnSpc>
            </a:pPr>
            <a:r>
              <a:rPr lang="cs-CZ" altLang="cs-CZ" sz="1800" b="1"/>
              <a:t>Definici nelze jednoznačně stanovit  a to z důvodu, že rozpočet ve společnosti hraje roli hospodářskou a státoprávní</a:t>
            </a:r>
          </a:p>
          <a:p>
            <a:pPr>
              <a:lnSpc>
                <a:spcPct val="90000"/>
              </a:lnSpc>
            </a:pPr>
            <a:r>
              <a:rPr lang="cs-CZ" altLang="cs-CZ" sz="1600" b="1" u="sng"/>
              <a:t>Nejčastěji je posuzován ze stránky hospodářské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  <p:pic>
        <p:nvPicPr>
          <p:cNvPr id="25604" name="Picture 4" descr="MCj02374060000[1]">
            <a:extLst>
              <a:ext uri="{FF2B5EF4-FFF2-40B4-BE49-F238E27FC236}">
                <a16:creationId xmlns:a16="http://schemas.microsoft.com/office/drawing/2014/main" id="{00F0AE82-294E-4CEB-9E4A-923C4C80EF06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0078" y="3697288"/>
            <a:ext cx="2403835" cy="2252662"/>
          </a:xfr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7AAFD3C-A1B1-4C5F-A19F-B29B7B6E94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 dirty="0"/>
            </a:br>
            <a:r>
              <a:rPr lang="cs-CZ" altLang="cs-CZ" sz="2800" dirty="0"/>
              <a:t>    </a:t>
            </a:r>
            <a:br>
              <a:rPr lang="cs-CZ" altLang="cs-CZ" sz="2800" dirty="0"/>
            </a:br>
            <a:r>
              <a:rPr lang="cs-CZ" altLang="cs-CZ" sz="2800" dirty="0"/>
              <a:t>              </a:t>
            </a:r>
            <a:r>
              <a:rPr lang="cs-CZ" altLang="cs-CZ" sz="2800" dirty="0">
                <a:solidFill>
                  <a:schemeClr val="tx1"/>
                </a:solidFill>
              </a:rPr>
              <a:t>ROZPOČET z hospodářské stránky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sz="2800" dirty="0">
              <a:solidFill>
                <a:schemeClr val="tx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0CFD4D-CDC8-4C32-985A-2FE7E58E0EA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/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Číselný plán pro určité</a:t>
            </a:r>
            <a:r>
              <a:rPr lang="cs-CZ" altLang="cs-CZ" sz="2400" b="1" dirty="0">
                <a:solidFill>
                  <a:schemeClr val="tx1"/>
                </a:solidFill>
              </a:rPr>
              <a:t>, časově omezené období,  jehož náplní jsou PŘÍJMY a VÝDAJE</a:t>
            </a:r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Z historického pohledu</a:t>
            </a:r>
            <a:r>
              <a:rPr lang="cs-CZ" altLang="cs-CZ" sz="2400" b="1" dirty="0">
                <a:solidFill>
                  <a:schemeClr val="tx1"/>
                </a:solidFill>
              </a:rPr>
              <a:t> lze rozpočet chápat jako produkt historického vývoje společnosti  a její ekonomiky</a:t>
            </a:r>
          </a:p>
          <a:p>
            <a:r>
              <a:rPr lang="cs-CZ" altLang="cs-CZ" sz="2400" b="1" u="sng" dirty="0">
                <a:solidFill>
                  <a:schemeClr val="tx1"/>
                </a:solidFill>
              </a:rPr>
              <a:t>Vztah příjmů a výdajů</a:t>
            </a:r>
            <a:r>
              <a:rPr lang="cs-CZ" altLang="cs-CZ" sz="2400" b="1" dirty="0">
                <a:solidFill>
                  <a:schemeClr val="tx1"/>
                </a:solidFill>
              </a:rPr>
              <a:t> pro určité období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   časový úsek, jedná se o takový vztah, který vychází z počáteční situace(stavu) P+V a z cílové vize P+V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8E1B0BD-64FA-4D3D-9F7E-31553203B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2800" b="1"/>
              <a:t>Malé nahlédnutí do historie rozpočetnictví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48CA5A2-B977-4D80-9CA5-A2A29891B7F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24113" y="4024313"/>
            <a:ext cx="7772400" cy="21066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18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000000"/>
                </a:solidFill>
              </a:rPr>
              <a:t>Vznik rozpočtů je spojen s vývojem jednotlivých společensko-ekonomických formací-prvotní formy </a:t>
            </a:r>
            <a:r>
              <a:rPr lang="cs-CZ" altLang="cs-CZ" b="1" u="sng">
                <a:solidFill>
                  <a:srgbClr val="000000"/>
                </a:solidFill>
              </a:rPr>
              <a:t>rozpočtů-otrokářská společnost-vše naturální podoba</a:t>
            </a:r>
          </a:p>
          <a:p>
            <a:pPr>
              <a:lnSpc>
                <a:spcPct val="80000"/>
              </a:lnSpc>
            </a:pPr>
            <a:endParaRPr lang="cs-CZ" altLang="cs-CZ" b="1" u="sng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u="sng">
                <a:solidFill>
                  <a:srgbClr val="000000"/>
                </a:solidFill>
              </a:rPr>
              <a:t>Starověk</a:t>
            </a:r>
            <a:r>
              <a:rPr lang="cs-CZ" altLang="cs-CZ">
                <a:solidFill>
                  <a:srgbClr val="000000"/>
                </a:solidFill>
              </a:rPr>
              <a:t>- Babylónie, Asýrie, Egypt, Persie, Fénicie, městské státy antického Řecka, Makedonie, otrokářský Řím- naturální podoba</a:t>
            </a:r>
          </a:p>
          <a:p>
            <a:pPr>
              <a:lnSpc>
                <a:spcPct val="80000"/>
              </a:lnSpc>
            </a:pPr>
            <a:endParaRPr lang="cs-CZ" altLang="cs-CZ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27652" name="Picture 4" descr="MCj03536060000[1]">
            <a:extLst>
              <a:ext uri="{FF2B5EF4-FFF2-40B4-BE49-F238E27FC236}">
                <a16:creationId xmlns:a16="http://schemas.microsoft.com/office/drawing/2014/main" id="{FCEEC0E2-5F7C-4859-9D83-F31B5EBF0DF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3664" y="1674814"/>
            <a:ext cx="1843087" cy="2185987"/>
          </a:xfrm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8500ABC4-58E7-1449-8328-AEF42695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3521076"/>
            <a:ext cx="77644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         </a:t>
            </a:r>
            <a:r>
              <a:rPr lang="cs-CZ" altLang="cs-CZ" sz="2000" b="1" u="sng" dirty="0">
                <a:solidFill>
                  <a:schemeClr val="accent6"/>
                </a:solidFill>
              </a:rPr>
              <a:t>„ Bez poznání minulosti bychom nepochopili přítomnost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EF78DB7-7D22-477C-B247-DA017111D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Historie rozpočetnictví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AF082B-3CA4-0C48-AC68-E62252B44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b="1" u="sng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u="sng" dirty="0">
                <a:solidFill>
                  <a:srgbClr val="000000"/>
                </a:solidFill>
              </a:rPr>
              <a:t>Vznik kovových peněz</a:t>
            </a:r>
            <a:r>
              <a:rPr lang="cs-CZ" altLang="cs-CZ" dirty="0">
                <a:solidFill>
                  <a:srgbClr val="000000"/>
                </a:solidFill>
              </a:rPr>
              <a:t> znamenal zdokonalování státního hospodářství a vedl k jejich hromadění  do </a:t>
            </a:r>
            <a:r>
              <a:rPr lang="cs-CZ" altLang="cs-CZ" b="1" u="sng" dirty="0">
                <a:solidFill>
                  <a:srgbClr val="000000"/>
                </a:solidFill>
              </a:rPr>
              <a:t>státní pokladny</a:t>
            </a:r>
            <a:r>
              <a:rPr lang="cs-CZ" altLang="cs-CZ" dirty="0">
                <a:solidFill>
                  <a:srgbClr val="000000"/>
                </a:solidFill>
              </a:rPr>
              <a:t> - Čína, Egypt, Řecko, </a:t>
            </a: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otrokářský Řím-vznik prvních poplatků – za užívání podmaněných státních území-AGER PUBLICUS 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    a vznik prvních  daní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  <a:r>
              <a:rPr lang="cs-CZ" altLang="cs-CZ" sz="2800" b="1" i="1" dirty="0">
                <a:solidFill>
                  <a:schemeClr val="accent6"/>
                </a:solidFill>
              </a:rPr>
              <a:t>-pozemková daň(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tributum</a:t>
            </a:r>
            <a:r>
              <a:rPr lang="cs-CZ" altLang="cs-CZ" sz="2800" b="1" i="1" dirty="0">
                <a:solidFill>
                  <a:schemeClr val="accent6"/>
                </a:solidFill>
              </a:rPr>
              <a:t> soli)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-naturální daň z části úrody(stipendium)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-poplatky z řemesel a jiného podnikání(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vectigalia</a:t>
            </a:r>
            <a:r>
              <a:rPr lang="cs-CZ" altLang="cs-CZ" sz="2800" b="1" i="1" dirty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D4A40EF-A872-4145-B6B3-FF7F1110A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</a:t>
            </a:r>
            <a:r>
              <a:rPr lang="cs-CZ" altLang="cs-CZ" sz="2800" b="1" u="sng"/>
              <a:t>Historie rozpočtů v České republice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AFA8FD9-4ECE-4B5B-BCF6-7D35B56FD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/>
              <a:t>St.rozpočet dnešního typu vznikl 17. října 1863- </a:t>
            </a:r>
            <a:r>
              <a:rPr lang="cs-CZ" altLang="cs-CZ" b="1" u="sng"/>
              <a:t>rozpočtové řízení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1867 v Ústavě první</a:t>
            </a:r>
            <a:r>
              <a:rPr lang="cs-CZ" altLang="cs-CZ"/>
              <a:t> právní úprava </a:t>
            </a:r>
            <a:r>
              <a:rPr lang="cs-CZ" altLang="cs-CZ" u="sng"/>
              <a:t>rozpočtu jako takového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Recepce zákonných norem </a:t>
            </a:r>
            <a:r>
              <a:rPr lang="cs-CZ" altLang="cs-CZ" b="1"/>
              <a:t>Rakouska-Uherska</a:t>
            </a:r>
            <a:r>
              <a:rPr lang="cs-CZ" altLang="cs-CZ"/>
              <a:t> do československého právního řádu , která byla provedena </a:t>
            </a:r>
            <a:r>
              <a:rPr lang="cs-CZ" altLang="cs-CZ" b="1"/>
              <a:t>z.č.11/1918 Sb</a:t>
            </a:r>
            <a:r>
              <a:rPr lang="cs-CZ" altLang="cs-CZ"/>
              <a:t>., </a:t>
            </a:r>
            <a:r>
              <a:rPr lang="cs-CZ" altLang="cs-CZ" u="sng"/>
              <a:t>znamenala i převzetí rakouských rozpočtových norem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Prosinec 1918 přijat zákon č. 95/1918 Sb., </a:t>
            </a:r>
            <a:r>
              <a:rPr lang="cs-CZ" altLang="cs-CZ" b="1" u="sng"/>
              <a:t>zákon o rozpočtovém provizoriu, naše první samostatná rozpočtová norma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6E7CCBF-4D43-4D88-8BD3-8975D8FEB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             </a:t>
            </a:r>
            <a:r>
              <a:rPr lang="cs-CZ" altLang="cs-CZ" b="1" u="sng"/>
              <a:t>Rozpočty po roce 1945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3458C32-1263-4036-A8A7-4B34B655C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R.1945-1946 stagnace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Struktura rozpočtů zůstala zachována do roku 1947</a:t>
            </a:r>
          </a:p>
          <a:p>
            <a:pPr>
              <a:lnSpc>
                <a:spcPct val="80000"/>
              </a:lnSpc>
            </a:pPr>
            <a:r>
              <a:rPr lang="cs-CZ" altLang="cs-CZ"/>
              <a:t>Změny rozpočetnictví od </a:t>
            </a:r>
            <a:r>
              <a:rPr lang="cs-CZ" altLang="cs-CZ" b="1"/>
              <a:t>r.1948</a:t>
            </a:r>
            <a:r>
              <a:rPr lang="cs-CZ" altLang="cs-CZ"/>
              <a:t>-spojování rozpočtů </a:t>
            </a:r>
            <a:r>
              <a:rPr lang="cs-CZ" altLang="cs-CZ" b="1"/>
              <a:t>podniků(tzv. finanční plány) s rozpočty NV a ministerstev v jednom státním rozpočtu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Z. č. 8/1959 Sb.,</a:t>
            </a:r>
            <a:r>
              <a:rPr lang="cs-CZ" altLang="cs-CZ"/>
              <a:t> Stanovil základní pravidla státního rozpočtu a o hospodaření s rozpočtovými prostředky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1970 nová</a:t>
            </a:r>
            <a:r>
              <a:rPr lang="cs-CZ" altLang="cs-CZ"/>
              <a:t> </a:t>
            </a:r>
            <a:r>
              <a:rPr lang="cs-CZ" altLang="cs-CZ" b="1"/>
              <a:t>pravidla-reakce na federativní stát+každá republika svoje pravidla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1990- z.č. 576/1990 Sb., pravidla hospodaření s rozpočtovými prostředky ČR, platila až do roku 2000.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62CC8EC-3241-49DD-893F-8213FC414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</a:t>
            </a:r>
            <a:r>
              <a:rPr lang="cs-CZ" altLang="cs-CZ" b="1" i="1" u="sng"/>
              <a:t>Prameny rozpočtového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EBFD266-AD0E-4042-9F3C-9F40DF788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i="1"/>
              <a:t>Ústavní zákon </a:t>
            </a:r>
            <a:r>
              <a:rPr lang="cs-CZ" altLang="cs-CZ" sz="2800" b="1" i="1" u="sng"/>
              <a:t>č. 1/1993 Sb.,</a:t>
            </a:r>
            <a:r>
              <a:rPr lang="cs-CZ" altLang="cs-CZ" sz="2800" i="1" u="sng"/>
              <a:t> </a:t>
            </a:r>
            <a:r>
              <a:rPr lang="cs-CZ" altLang="cs-CZ" sz="2800" i="1"/>
              <a:t>Ústava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2800" i="1"/>
              <a:t>Usnesení předsednictva ČNR </a:t>
            </a:r>
            <a:r>
              <a:rPr lang="cs-CZ" altLang="cs-CZ" sz="2800" b="1" i="1" u="sng"/>
              <a:t>č. 2/1993</a:t>
            </a:r>
            <a:r>
              <a:rPr lang="cs-CZ" altLang="cs-CZ" sz="2800" i="1" u="sng"/>
              <a:t> Sb</a:t>
            </a:r>
            <a:r>
              <a:rPr lang="cs-CZ" altLang="cs-CZ" sz="2800" i="1"/>
              <a:t>., o vyhlášení Listiny základních práv a svobod, ve znění pozdějších předpisů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ÚZ </a:t>
            </a:r>
            <a:r>
              <a:rPr lang="cs-CZ" altLang="cs-CZ" sz="2800" b="1" i="1" u="sng"/>
              <a:t>č.347/1997 Sb</a:t>
            </a:r>
            <a:r>
              <a:rPr lang="cs-CZ" altLang="cs-CZ" sz="2800" i="1" u="sng"/>
              <a:t>.</a:t>
            </a:r>
            <a:r>
              <a:rPr lang="cs-CZ" altLang="cs-CZ" sz="2800" i="1"/>
              <a:t>, o vytvoření VÚSC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Zákon č. </a:t>
            </a:r>
            <a:r>
              <a:rPr lang="cs-CZ" altLang="cs-CZ" sz="2800" b="1" i="1" u="sng"/>
              <a:t>218/2000 Sb.</a:t>
            </a:r>
            <a:r>
              <a:rPr lang="cs-CZ" altLang="cs-CZ" sz="2800" b="1" i="1"/>
              <a:t>,</a:t>
            </a:r>
            <a:r>
              <a:rPr lang="cs-CZ" altLang="cs-CZ" sz="2800" i="1"/>
              <a:t>  o rozpočtových pravidlech a o změně některých souvisejících zákonů(rozpočtová pravidla), ve znění pozdějších předpisů.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2FCC9BD-64C0-49D9-8090-EC1C364E7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Prameny rozpočtového práva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87680E8-A3E6-4357-91D0-3BCC90188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i="1"/>
              <a:t>Zákon č. </a:t>
            </a:r>
            <a:r>
              <a:rPr lang="cs-CZ" altLang="cs-CZ" b="1" i="1" u="sng"/>
              <a:t>250/2000 Sb</a:t>
            </a:r>
            <a:r>
              <a:rPr lang="cs-CZ" altLang="cs-CZ" b="1" i="1"/>
              <a:t>.,</a:t>
            </a:r>
            <a:r>
              <a:rPr lang="cs-CZ" altLang="cs-CZ" i="1"/>
              <a:t> o rozpočtových pravidlech územních rozpočtů,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219/2000 Sb</a:t>
            </a:r>
            <a:r>
              <a:rPr lang="cs-CZ" altLang="cs-CZ" b="1" i="1"/>
              <a:t>.,</a:t>
            </a:r>
            <a:r>
              <a:rPr lang="cs-CZ" altLang="cs-CZ" i="1"/>
              <a:t>  o majetku České republiky a jejím vystupování  v právních vztazích,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243/2000 Sb</a:t>
            </a:r>
            <a:r>
              <a:rPr lang="cs-CZ" altLang="cs-CZ" b="1" i="1"/>
              <a:t>.,</a:t>
            </a:r>
            <a:r>
              <a:rPr lang="cs-CZ" altLang="cs-CZ" i="1"/>
              <a:t> o rozpočtovém určení výnosu některých daní územním samosprávným celkům a některým státním fondům (zákon o rozpočtovém určení daní), ve znění pozdějších předpisů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DF323BD-1F5E-4D20-B54D-52774F3C5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E477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Rozpočtová soustava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4A10EA-E379-4EC3-BB04-B3C008BCD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u="sng" dirty="0">
                <a:solidFill>
                  <a:srgbClr val="000000"/>
                </a:solidFill>
              </a:rPr>
              <a:t>Soustava veř. rozpočtů se člení na základě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u="sng" dirty="0">
                <a:solidFill>
                  <a:srgbClr val="000000"/>
                </a:solidFill>
              </a:rPr>
              <a:t>FINANCÍ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9C0008EA-48AD-4F79-A90C-3651325A9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2339975"/>
            <a:ext cx="1531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SOUKROMÉ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4249FFDF-2F92-4047-A0D8-2E112E5C8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33575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VEŘEJNÉ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93DE70BE-A454-40E8-A5EB-0250912D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095" y="2152650"/>
            <a:ext cx="1250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FO, rodiny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CC06FDDC-DE6A-426B-B697-27FDB661D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2349500"/>
            <a:ext cx="3143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soukromoprávní korporace</a:t>
            </a: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640290DE-307F-4A96-84BC-DA88D30322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8438" y="3573463"/>
            <a:ext cx="12239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CDC0E068-923B-4957-BCA4-AB5526B78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1" y="3573463"/>
            <a:ext cx="12239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DC947C06-75A5-436A-98D2-7DC57DC1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424021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CENTRÁLNÍ ÚROVEŇ</a:t>
            </a:r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05001BDC-6975-4595-8DC4-00AD925AB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4240213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</a:t>
            </a:r>
            <a:r>
              <a:rPr lang="cs-CZ" altLang="cs-CZ" sz="1800" b="1">
                <a:latin typeface="Arial" panose="020B0604020202020204" pitchFamily="34" charset="0"/>
              </a:rPr>
              <a:t>ÚZEMNÍ-MÍSTNÍ-MUNICIPÁLNÍ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B25E587-6DD7-4FF4-9FF2-A87A6AE93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      </a:t>
            </a:r>
            <a:r>
              <a:rPr lang="cs-CZ" altLang="cs-CZ" b="1" i="1" u="sng"/>
              <a:t>Centrální rozpočty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45C1CD5-84BA-406D-9959-8D05FACA5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Státní rozpočet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státních fondů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Národního fondu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organizačních složek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příspěvkových organizací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Státní finanční aktiva a pasiva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bezpečnostní informační služby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sociálního zabezpečení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360AF-B791-4115-A3B3-5C57BA09C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Fiskální a monetární politika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6E9A8-DF1B-4031-BCA4-F4F251A03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400" b="1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Měnov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politika</a:t>
            </a:r>
            <a:r>
              <a:rPr lang="cs-CZ" sz="2400" b="1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se naopak zabývá výškou </a:t>
            </a:r>
            <a:r>
              <a:rPr lang="cs-CZ" sz="2400" b="1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Infla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inflace</a:t>
            </a:r>
            <a:r>
              <a:rPr lang="cs-CZ" sz="2400" b="1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stabilitou měny.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Ekonomickou aktivitu ovlivňuje svěřenými nástroji jako jsou například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výše úrokových sazeb v ekonomice a prováděním operací na otevřeném trhu. 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moderních zemích je proto </a:t>
            </a:r>
            <a:r>
              <a:rPr lang="cs-CZ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monetární politika typicky vedena národní (centrální) bankou s různící se mírou nezávislosti na vládě a politicích.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Největšího účinku je pak typicky dosaženo pokud obě tyto politiky pracují v souznění!!!!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361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2759034-5A48-40E9-8D40-FF1791271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1125539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altLang="cs-CZ" b="1" i="1"/>
              <a:t>                  </a:t>
            </a:r>
            <a:r>
              <a:rPr lang="cs-CZ" altLang="cs-CZ" b="1" i="1" u="sng"/>
              <a:t>Územní rozpočty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3AD1AE3-CFA7-4F6F-B844-D807C8301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1088" y="1846264"/>
            <a:ext cx="7772400" cy="4357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3200"/>
              <a:t>Rozpočty krajů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dobrovolných svazků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městských částí a městských obvodů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Rozpočet hl. města Prahy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regionálních rad reg. soudržnosti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888DD89-2C1B-4F46-88DA-00C93DBB9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            Funkce a zásady tvorby rozpočtů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274DA6E-CC3D-4A32-8832-5E32044BA0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1773239"/>
            <a:ext cx="3814762" cy="4357687"/>
          </a:xfrm>
        </p:spPr>
        <p:txBody>
          <a:bodyPr/>
          <a:lstStyle/>
          <a:p>
            <a:pPr marL="533400" indent="-533400">
              <a:buNone/>
            </a:pPr>
            <a:endParaRPr lang="cs-CZ" altLang="cs-CZ" sz="2000" i="1" u="sng"/>
          </a:p>
          <a:p>
            <a:pPr marL="533400" indent="-533400">
              <a:buNone/>
            </a:pPr>
            <a:r>
              <a:rPr lang="cs-CZ" altLang="cs-CZ" sz="2000" b="1" i="1" u="sng"/>
              <a:t>FUNKCE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Fiskální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Alokační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Redistribuční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5E4BF638-484D-4F32-B478-66096F54398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endParaRPr lang="cs-CZ" altLang="cs-CZ" sz="1800" i="1" u="sng"/>
          </a:p>
          <a:p>
            <a:pPr marL="533400" indent="-533400">
              <a:buNone/>
            </a:pPr>
            <a:r>
              <a:rPr lang="cs-CZ" altLang="cs-CZ" sz="1800" b="1" i="1" u="sng"/>
              <a:t>ZÁSADY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Plánovitosti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Jednotnosti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Neúčelovosti P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Účelovosti V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Úplnosti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Reálnosti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Včasnosti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Veřejnosti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vyrovnanosti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endParaRPr lang="cs-CZ" altLang="cs-CZ" sz="18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C5F7A3F-6F0D-419D-ACE1-84F7968B9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 </a:t>
            </a:r>
            <a:r>
              <a:rPr lang="cs-CZ" altLang="cs-CZ" b="1" u="sng"/>
              <a:t>Společné rysy veřejných rozpočtů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663FF60-5040-45C3-98E7-ABD21B6D6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úprava-zákony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Společná vnitřní struktura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Základní zásady v pravidlech hospodaření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strpět kontrolní dozor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ochrana před neoprávněným použitím rozpočtových prostředků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předkládat o sobě ůdaje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BFA256F-01B9-4FB8-90DE-CF3AC496F5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sz="2400" b="1" u="sng" dirty="0"/>
              <a:t>Státní rozpočet je vrcholným nástrojem finanční politiky státu, jím se řídí veškeré finanční hospodaření. 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V </a:t>
            </a:r>
            <a:r>
              <a:rPr lang="cs-CZ" altLang="cs-CZ" sz="2800" b="1" i="1" u="sng" dirty="0"/>
              <a:t>nejobecnějším pojetí</a:t>
            </a:r>
            <a:r>
              <a:rPr lang="cs-CZ" altLang="cs-CZ" sz="2800" b="1" dirty="0"/>
              <a:t> státního rozpočtu jsou jeho obsahem </a:t>
            </a:r>
            <a:r>
              <a:rPr lang="cs-CZ" altLang="cs-CZ" sz="2800" b="1" i="1" u="sng" dirty="0"/>
              <a:t>veškeré příjmy a výdaje,</a:t>
            </a:r>
            <a:r>
              <a:rPr lang="cs-CZ" altLang="cs-CZ" sz="2800" b="1" dirty="0"/>
              <a:t> jakož i vazba na rozpočty ostatní. Těmito vazbami jsou finanční vztahy v podobě </a:t>
            </a:r>
            <a:r>
              <a:rPr lang="cs-CZ" altLang="cs-CZ" sz="2800" b="1" i="1" u="sng" dirty="0"/>
              <a:t>dotací, návratných finančních výpomocí či naopak odvodů</a:t>
            </a:r>
            <a:r>
              <a:rPr lang="cs-CZ" altLang="cs-CZ" sz="2800" i="1" u="sng" dirty="0">
                <a:solidFill>
                  <a:srgbClr val="FFFF00"/>
                </a:solidFill>
              </a:rPr>
              <a:t>.</a:t>
            </a:r>
            <a:r>
              <a:rPr lang="cs-CZ" altLang="cs-CZ" sz="1800" i="1" u="sng" dirty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i="1" u="sng" dirty="0"/>
          </a:p>
        </p:txBody>
      </p:sp>
      <p:sp>
        <p:nvSpPr>
          <p:cNvPr id="44035" name="WordArt 3">
            <a:extLst>
              <a:ext uri="{FF2B5EF4-FFF2-40B4-BE49-F238E27FC236}">
                <a16:creationId xmlns:a16="http://schemas.microsoft.com/office/drawing/2014/main" id="{5FF17B17-1C74-4DAD-91DC-8C054F317C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6771" y="1125539"/>
            <a:ext cx="2790334" cy="10350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rozpočet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012E9B44-1487-46D3-8E1E-CCA906513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Státní rozpočet slovy RP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4D79AF67-C629-494D-952E-5C05B8F5A1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SR představuje finanční vztahy, které zabezpečují financování některých funkcí státu v rozpočtovém roce. K tomuto účelu  SR soustřeďuje rozpočtové příjmy vymezené rozp. pravidly nebo jiným zákonem</a:t>
            </a:r>
          </a:p>
          <a:p>
            <a:r>
              <a:rPr lang="cs-CZ" altLang="cs-CZ"/>
              <a:t>SR obsahuje očekávané P+V v rozpočtovém roce a financující položky</a:t>
            </a:r>
          </a:p>
          <a:p>
            <a:r>
              <a:rPr lang="cs-CZ" altLang="cs-CZ"/>
              <a:t>SR jako souhrn finančních dokumentů zahrnuje zákon o SR, rozpis ukazatelů SR, podrobné rozpočty Org. složek  a změny těchto dokumentů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E5E91-C853-9A41-90C9-ACA903FAF9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61" name="Zástupný symbol pro číslo snímku 4">
            <a:extLst>
              <a:ext uri="{FF2B5EF4-FFF2-40B4-BE49-F238E27FC236}">
                <a16:creationId xmlns:a16="http://schemas.microsoft.com/office/drawing/2014/main" id="{D04DE8B3-E020-4E4C-A2F0-3D7D17C2D4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C41A79-2772-4EC5-B37D-B29F865DD99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64</a:t>
            </a:fld>
            <a:endParaRPr lang="cs-CZ" altLang="cs-CZ" sz="12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5CD1C0-7521-1C4A-91F9-C29DFC225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819373"/>
            <a:ext cx="8596668" cy="47039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sz="3600" b="1" i="1" u="sng" dirty="0"/>
              <a:t>Další pojmové vymezení SR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3600" b="1" i="1" u="sng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i="1" u="sng" dirty="0"/>
              <a:t>finanční plán nebo program</a:t>
            </a:r>
            <a:r>
              <a:rPr lang="cs-CZ" altLang="cs-CZ" sz="2400" b="1" dirty="0"/>
              <a:t> státu na určité období u nás na fiskální tj. kalendářní rok, který je každoročně  sestavován  a schvalován ve formě </a:t>
            </a:r>
            <a:r>
              <a:rPr lang="cs-CZ" altLang="cs-CZ" sz="2400" b="1" i="1" u="sng" dirty="0"/>
              <a:t>zákona</a:t>
            </a:r>
            <a:r>
              <a:rPr lang="cs-CZ" altLang="cs-CZ" sz="2400" b="1" dirty="0"/>
              <a:t> a podle kterého se vytváří a rozděluje všeobecný respektive ústřední peněžní fond státu, určený na úhradu jeho potřeb.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br>
              <a:rPr lang="cs-CZ" altLang="cs-CZ" sz="1600" dirty="0">
                <a:solidFill>
                  <a:srgbClr val="66FF66"/>
                </a:solidFill>
              </a:rPr>
            </a:br>
            <a:endParaRPr lang="cs-CZ" altLang="cs-CZ" sz="1600" dirty="0">
              <a:solidFill>
                <a:srgbClr val="66FF66"/>
              </a:solidFill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A8DEA6A-8F0B-4DF4-9232-14F6C9E35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E83819A-EBEB-47E2-89ED-214FD61A9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b="1" u="sng"/>
              <a:t>Rozpočet</a:t>
            </a:r>
            <a:r>
              <a:rPr lang="cs-CZ" altLang="cs-CZ" sz="4000" b="1"/>
              <a:t> lze také charakterizovat jako systém financování nebo potřeba financovat stát jako celek a dále  města, obce a kraje.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246E05E-8CCE-4727-8634-59500A3E6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 b="1"/>
              <a:t>Střednědobý výhled je pomocným nástrojem státu</a:t>
            </a:r>
          </a:p>
          <a:p>
            <a:pPr>
              <a:lnSpc>
                <a:spcPct val="90000"/>
              </a:lnSpc>
            </a:pPr>
            <a:r>
              <a:rPr lang="cs-CZ" altLang="cs-CZ" sz="3200" b="1"/>
              <a:t>Očekávané  příjmy  a výdaje státního rozpočtu a státních fondů na jednotlivá léta, na která je sestavován,  a  předpoklady  a  záměry,  na  základě nichž se tyto příjmy a výdaje očekávají a plánují, a to v rozsahu</a:t>
            </a:r>
          </a:p>
        </p:txBody>
      </p:sp>
      <p:sp>
        <p:nvSpPr>
          <p:cNvPr id="49155" name="WordArt 3">
            <a:extLst>
              <a:ext uri="{FF2B5EF4-FFF2-40B4-BE49-F238E27FC236}">
                <a16:creationId xmlns:a16="http://schemas.microsoft.com/office/drawing/2014/main" id="{5D454D97-0344-4573-958D-C43966B0BC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29179" y="1125539"/>
            <a:ext cx="6617617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CBCBCB"/>
              </a:contourClr>
            </a:sp3d>
          </a:bodyPr>
          <a:lstStyle/>
          <a:p>
            <a:pPr algn="ctr"/>
            <a:r>
              <a:rPr lang="cs-CZ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Střednědobý výhled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9051671-BAA2-45EB-A6F6-F572C23E1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/>
              <a:t>tvoří celkové výdaje státního rozpočtu a státních fondů na každý  z roků, na které je sestavován střednědobý  výhled,  a  stanoví  jej  na  </a:t>
            </a:r>
            <a:r>
              <a:rPr lang="cs-CZ" altLang="cs-CZ" sz="3200" b="1" u="sng"/>
              <a:t>návrh  vlády Poslanecká sněmovna v  usnesení k vládnímu návrhu  zákona o státním rozpočtu</a:t>
            </a:r>
            <a:endParaRPr lang="cs-CZ" altLang="cs-CZ" sz="3200" b="1"/>
          </a:p>
        </p:txBody>
      </p:sp>
      <p:sp>
        <p:nvSpPr>
          <p:cNvPr id="52227" name="WordArt 3">
            <a:extLst>
              <a:ext uri="{FF2B5EF4-FFF2-40B4-BE49-F238E27FC236}">
                <a16:creationId xmlns:a16="http://schemas.microsoft.com/office/drawing/2014/main" id="{B65A5F74-00ED-4414-A776-D79F8822E4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61155" y="1125539"/>
            <a:ext cx="6372519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Výdajový rámec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18564D3-DB47-482B-9A7B-7E1321685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9" y="260350"/>
            <a:ext cx="8015287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b="1" u="sng" dirty="0"/>
            </a:br>
            <a:r>
              <a:rPr lang="cs-CZ" altLang="cs-CZ" b="1" u="sng" dirty="0">
                <a:solidFill>
                  <a:schemeClr val="tx1"/>
                </a:solidFill>
              </a:rPr>
              <a:t>PŘÍJMY STÁTNÍHO ROZPOČTU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50FAA16-93D9-4C28-AC94-D735E9F32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1480008"/>
            <a:ext cx="8596668" cy="4561355"/>
          </a:xfrm>
        </p:spPr>
        <p:txBody>
          <a:bodyPr>
            <a:normAutofit/>
          </a:bodyPr>
          <a:lstStyle/>
          <a:p>
            <a:endParaRPr lang="cs-CZ" altLang="cs-CZ" sz="2800" b="1" dirty="0"/>
          </a:p>
          <a:p>
            <a:r>
              <a:rPr lang="cs-CZ" altLang="cs-CZ" sz="3200" b="1" dirty="0"/>
              <a:t>Výnosy daní včetně příslušenství</a:t>
            </a:r>
          </a:p>
          <a:p>
            <a:r>
              <a:rPr lang="cs-CZ" altLang="cs-CZ" sz="3200" b="1" dirty="0"/>
              <a:t>Pojistné na sociální zabezpečení a příspěvek na státní politiku zaměstnanosti</a:t>
            </a:r>
          </a:p>
          <a:p>
            <a:r>
              <a:rPr lang="cs-CZ" altLang="cs-CZ" sz="3200" b="1" dirty="0"/>
              <a:t>Výnosy z podílu na clech</a:t>
            </a:r>
          </a:p>
          <a:p>
            <a:r>
              <a:rPr lang="cs-CZ" altLang="cs-CZ" sz="3200" b="1" dirty="0"/>
              <a:t>Příjmy z činnosti organizačních složek státu </a:t>
            </a:r>
          </a:p>
          <a:p>
            <a:endParaRPr lang="cs-CZ" altLang="cs-CZ" sz="28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5CFEAC9-DF9C-4FBB-B5E3-AF81689C878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b="1"/>
              <a:t>	</a:t>
            </a:r>
            <a:br>
              <a:rPr lang="cs-CZ" altLang="cs-CZ" b="1"/>
            </a:br>
            <a:r>
              <a:rPr lang="cs-CZ" altLang="cs-CZ" b="1"/>
              <a:t>			</a:t>
            </a:r>
            <a:br>
              <a:rPr lang="cs-CZ" altLang="cs-CZ" b="1"/>
            </a:br>
            <a:r>
              <a:rPr lang="cs-CZ" altLang="cs-CZ" b="1"/>
              <a:t>			</a:t>
            </a:r>
            <a:endParaRPr lang="cs-CZ" altLang="cs-CZ" sz="2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9C1B23D-F7EA-4678-83F2-5F13E3D829A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77" y="2130426"/>
            <a:ext cx="8116824" cy="35083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dirty="0"/>
          </a:p>
          <a:p>
            <a:pPr marL="0" indent="0" algn="ctr">
              <a:buNone/>
            </a:pPr>
            <a:r>
              <a:rPr lang="cs-CZ" altLang="cs-CZ" sz="3200" b="1" dirty="0">
                <a:latin typeface="Times New Roman" panose="02020603050405020304" pitchFamily="18" charset="0"/>
              </a:rPr>
              <a:t>      </a:t>
            </a:r>
            <a:r>
              <a:rPr lang="cs-CZ" altLang="cs-CZ" sz="4400" b="1" dirty="0">
                <a:latin typeface="Times New Roman" panose="02020603050405020304" pitchFamily="18" charset="0"/>
              </a:rPr>
              <a:t>Vítejte v řečišti </a:t>
            </a:r>
          </a:p>
          <a:p>
            <a:pPr marL="0" indent="0" algn="ctr">
              <a:buNone/>
            </a:pPr>
            <a:r>
              <a:rPr lang="cs-CZ" altLang="cs-CZ" sz="4400" b="1" dirty="0">
                <a:latin typeface="Times New Roman" panose="02020603050405020304" pitchFamily="18" charset="0"/>
              </a:rPr>
              <a:t>       veřejných peněz!</a:t>
            </a:r>
            <a:r>
              <a:rPr lang="cs-CZ" altLang="cs-CZ" sz="2800" b="1" dirty="0"/>
              <a:t> </a:t>
            </a:r>
            <a:r>
              <a:rPr lang="cs-CZ" altLang="cs-CZ" sz="2800" dirty="0"/>
              <a:t>           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559B997-AEDE-4D45-ACA6-70CDD07FB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67229E3-8287-4C9F-9ACE-05B2C8226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 b="1"/>
              <a:t>Odvody příspěvkových organizací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Odvody ze zbývajícího zisku ČNB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Sankce za porušení rozpočtové kázně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Správní a soudní poplatky</a:t>
            </a:r>
          </a:p>
          <a:p>
            <a:pPr>
              <a:lnSpc>
                <a:spcPct val="90000"/>
              </a:lnSpc>
            </a:pPr>
            <a:r>
              <a:rPr lang="cs-CZ" altLang="cs-CZ" sz="3600" b="1"/>
              <a:t>Úhrady spojené s realizací státních záruk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D6D38D6-A992-45BA-A9AC-E6FC39DF9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DDFE3EC-FA36-44FC-AE36-6DDC5D2B0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b="1"/>
              <a:t>Příjmy z prodeje a pronájmu majetku ČR</a:t>
            </a:r>
          </a:p>
          <a:p>
            <a:r>
              <a:rPr lang="cs-CZ" altLang="cs-CZ" sz="3600" b="1"/>
              <a:t>Výnosy z majetkových účastí státu </a:t>
            </a:r>
          </a:p>
          <a:p>
            <a:r>
              <a:rPr lang="cs-CZ" altLang="cs-CZ" sz="3600" b="1"/>
              <a:t>Výnosy z cenných papírů</a:t>
            </a:r>
          </a:p>
          <a:p>
            <a:r>
              <a:rPr lang="cs-CZ" altLang="cs-CZ" sz="3600" b="1"/>
              <a:t>Penále</a:t>
            </a:r>
          </a:p>
          <a:p>
            <a:r>
              <a:rPr lang="cs-CZ" altLang="cs-CZ" sz="3600" b="1"/>
              <a:t>Pokuty</a:t>
            </a:r>
          </a:p>
          <a:p>
            <a:endParaRPr lang="cs-CZ" altLang="cs-CZ" sz="2800" b="1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0580790-C220-4574-81CE-9D7C82CC4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u="sng" dirty="0">
                <a:solidFill>
                  <a:schemeClr val="tx1"/>
                </a:solidFill>
              </a:rPr>
              <a:t>VÝDAJE  STÁTNÍHO ROZPOČTU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5233380-1C84-4CA9-B38B-8DF11019A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3200" b="1"/>
              <a:t>Výdaje na činnost organizačních složek státu a příspěvky na provoz  příspěvkových organizací státu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V. na dávky důchodového pojištění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Dotace a návratné finanční výpomoci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90000"/>
              </a:lnSpc>
            </a:pPr>
            <a:r>
              <a:rPr lang="cs-CZ" altLang="cs-CZ" sz="3200" b="1"/>
              <a:t>Dotace a návratné finanční výpomoci FO a PO na podnikatelskou činnost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810EC8E-DCD1-4F21-9C28-587F9EFCF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2632103-0BD6-4B5F-AE58-A6BDA3350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b="1"/>
              <a:t>Dotace státním fondům</a:t>
            </a:r>
          </a:p>
          <a:p>
            <a:r>
              <a:rPr lang="cs-CZ" altLang="cs-CZ" sz="4000" b="1"/>
              <a:t>Dotace nadacím</a:t>
            </a:r>
          </a:p>
          <a:p>
            <a:r>
              <a:rPr lang="cs-CZ" altLang="cs-CZ" sz="4000" b="1"/>
              <a:t>Dotace dobrovolným svazkům obcí</a:t>
            </a:r>
          </a:p>
          <a:p>
            <a:r>
              <a:rPr lang="cs-CZ" altLang="cs-CZ" sz="4000" b="1"/>
              <a:t>Nákup cenných papírů</a:t>
            </a:r>
          </a:p>
          <a:p>
            <a:endParaRPr lang="cs-CZ" altLang="cs-CZ" sz="32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F445B8E5-52B7-4D83-8651-3CF6130A5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03A8F40-B844-4C56-B97F-B8D0E87E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b="1"/>
              <a:t>Peněžní dary poskytnuté do zahraničí</a:t>
            </a:r>
          </a:p>
          <a:p>
            <a:r>
              <a:rPr lang="cs-CZ" altLang="cs-CZ" sz="3600" b="1"/>
              <a:t>Vklady a příspěvky mezinárodním organizacím</a:t>
            </a:r>
          </a:p>
          <a:p>
            <a:r>
              <a:rPr lang="cs-CZ" altLang="cs-CZ" sz="3600" b="1"/>
              <a:t>Výdaje na dluhovou službu</a:t>
            </a:r>
          </a:p>
          <a:p>
            <a:r>
              <a:rPr lang="cs-CZ" altLang="cs-CZ" sz="3600" b="1"/>
              <a:t>Vládní úvěry</a:t>
            </a:r>
          </a:p>
          <a:p>
            <a:r>
              <a:rPr lang="cs-CZ" altLang="cs-CZ" sz="3600" b="1"/>
              <a:t>Další výdaje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B34C4AAE-77E7-4DFB-B262-C1CA12233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Státní fondy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CDC38-A127-8142-BB23-2BBB4B39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400" dirty="0"/>
              <a:t>Pro zvláštní finanční zabezpečení úkolů a hospodaření s prostředky pro fondy určenými</a:t>
            </a:r>
          </a:p>
          <a:p>
            <a:pPr>
              <a:defRPr/>
            </a:pPr>
            <a:r>
              <a:rPr lang="cs-CZ" sz="2400" dirty="0"/>
              <a:t>Právnická osoba</a:t>
            </a:r>
          </a:p>
          <a:p>
            <a:pPr>
              <a:defRPr/>
            </a:pPr>
            <a:r>
              <a:rPr lang="cs-CZ" sz="2400" dirty="0"/>
              <a:t>Zřízen zákonem – orgán, do jehož působnosti f. patří</a:t>
            </a:r>
          </a:p>
          <a:p>
            <a:pPr marL="0" indent="0">
              <a:buNone/>
              <a:defRPr/>
            </a:pPr>
            <a:r>
              <a:rPr lang="cs-CZ" sz="2400" dirty="0"/>
              <a:t>                              zdroje, použití, správní výdaje</a:t>
            </a:r>
          </a:p>
          <a:p>
            <a:pPr>
              <a:defRPr/>
            </a:pPr>
            <a:r>
              <a:rPr lang="cs-CZ" sz="2400" dirty="0"/>
              <a:t>V názvu „Státní fond“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0A5C4B-AD63-6A45-B074-64CA28A9E0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74757" name="Zástupný symbol pro číslo snímku 4">
            <a:extLst>
              <a:ext uri="{FF2B5EF4-FFF2-40B4-BE49-F238E27FC236}">
                <a16:creationId xmlns:a16="http://schemas.microsoft.com/office/drawing/2014/main" id="{3114D5C1-FF34-48C6-9C1F-FA78A4F0C8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8F140D-1F72-460B-B797-D5F0E9EAFEE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75</a:t>
            </a:fld>
            <a:endParaRPr lang="cs-CZ" altLang="cs-CZ" sz="12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EFF0EC7-EC9F-47E9-8D46-756DA04C696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a charakteristika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C1B123C-7B1F-4420-A2DB-B84F834C675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Legální definice: </a:t>
            </a:r>
            <a:r>
              <a:rPr lang="en-US" altLang="cs-CZ">
                <a:cs typeface="Tahoma" panose="020B0604030504040204" pitchFamily="34" charset="0"/>
              </a:rPr>
              <a:t>Ø</a:t>
            </a:r>
            <a:endParaRPr lang="cs-CZ" altLang="cs-CZ"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Právnická osoba zřízená zákonem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Účelové veřejné fondy dotací vázané na státní rozpočet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Obligatorní název „státní fond“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>
                <a:cs typeface="Tahoma" panose="020B0604030504040204" pitchFamily="34" charset="0"/>
              </a:rPr>
              <a:t>Obecná úprava: ZRP (218/2000 Sb.) § 28</a:t>
            </a:r>
            <a:endParaRPr lang="en-US" altLang="cs-CZ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>
            <a:extLst>
              <a:ext uri="{FF2B5EF4-FFF2-40B4-BE49-F238E27FC236}">
                <a16:creationId xmlns:a16="http://schemas.microsoft.com/office/drawing/2014/main" id="{20AB67F9-BD81-4260-87C7-3F128F2B0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Zákon o státním fondu - konstrukce</a:t>
            </a:r>
          </a:p>
        </p:txBody>
      </p:sp>
      <p:sp>
        <p:nvSpPr>
          <p:cNvPr id="77827" name="Zástupný symbol pro obsah 2">
            <a:extLst>
              <a:ext uri="{FF2B5EF4-FFF2-40B4-BE49-F238E27FC236}">
                <a16:creationId xmlns:a16="http://schemas.microsoft.com/office/drawing/2014/main" id="{9E9F70FD-F23F-4A7A-B688-27E40795F0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Zřízení fondu – název </a:t>
            </a:r>
            <a:r>
              <a:rPr lang="cs-CZ" altLang="cs-CZ">
                <a:solidFill>
                  <a:srgbClr val="FF0000"/>
                </a:solidFill>
              </a:rPr>
              <a:t>státního fondu</a:t>
            </a:r>
            <a:endParaRPr lang="cs-CZ" altLang="cs-CZ"/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Stanovení orgánu působnosti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Finanční zdroje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Způsob použití 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Způsob financování správních výdajů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>
            <a:extLst>
              <a:ext uri="{FF2B5EF4-FFF2-40B4-BE49-F238E27FC236}">
                <a16:creationId xmlns:a16="http://schemas.microsoft.com/office/drawing/2014/main" id="{ABCB4D5E-E46E-4E3D-BA22-FA1D2996B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Správní výdaje</a:t>
            </a:r>
          </a:p>
        </p:txBody>
      </p:sp>
      <p:sp>
        <p:nvSpPr>
          <p:cNvPr id="78851" name="Zástupný symbol pro obsah 2">
            <a:extLst>
              <a:ext uri="{FF2B5EF4-FFF2-40B4-BE49-F238E27FC236}">
                <a16:creationId xmlns:a16="http://schemas.microsoft.com/office/drawing/2014/main" id="{2BDDC9E0-D817-40F9-AE95-3CF150064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Výdaje spojené s činností zaměstnanců 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Úhrady členům orgánů sf stanovené zákonem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Správní výdaje financované z dotací ze státního rozpočtu: pravidla hospodaření oss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4D44B31-F3D5-4007-B979-CB3967B2EDA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Stávající státní fondy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7895A39E-B9CB-48AC-AA4F-A964B4C6BC7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Státní fond podpory investic (SF rozvoje bydlení)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životního prostředí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kultury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dopravní infrastruktury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SF kinematografie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r>
              <a:rPr lang="cs-CZ" altLang="cs-CZ"/>
              <a:t>Státní zemědělský intervenční fond</a:t>
            </a:r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►"/>
            </a:pPr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49B9617-5F1D-409B-B087-8185A511CF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3775" y="896112"/>
            <a:ext cx="10364451" cy="859536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chemeClr val="tx1"/>
                </a:solidFill>
                <a:latin typeface="Arial" panose="020B0604020202020204" pitchFamily="34" charset="0"/>
              </a:rPr>
              <a:t>              Pojem FISKÁLNÍ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1024128"/>
            <a:ext cx="10364452" cy="47670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>
            <a:extLst>
              <a:ext uri="{FF2B5EF4-FFF2-40B4-BE49-F238E27FC236}">
                <a16:creationId xmlns:a16="http://schemas.microsoft.com/office/drawing/2014/main" id="{CF65BCC8-B7CC-4EEB-8364-59B474249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3322" y="628454"/>
            <a:ext cx="8596668" cy="1320800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1"/>
                </a:solidFill>
              </a:rPr>
              <a:t>Historické státní fondy</a:t>
            </a:r>
          </a:p>
        </p:txBody>
      </p:sp>
      <p:sp>
        <p:nvSpPr>
          <p:cNvPr id="80899" name="Zástupný symbol pro obsah 2">
            <a:extLst>
              <a:ext uri="{FF2B5EF4-FFF2-40B4-BE49-F238E27FC236}">
                <a16:creationId xmlns:a16="http://schemas.microsoft.com/office/drawing/2014/main" id="{C4DF4A94-7B3D-4DCC-99F0-8B5DC136BB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Státní fond pro podporu a rozvoj české kinematografie</a:t>
            </a:r>
          </a:p>
          <a:p>
            <a:r>
              <a:rPr lang="cs-CZ" altLang="cs-CZ" dirty="0"/>
              <a:t>Státní fond pro zúrodnění půdy</a:t>
            </a:r>
          </a:p>
          <a:p>
            <a:r>
              <a:rPr lang="cs-CZ" altLang="cs-CZ" dirty="0"/>
              <a:t>Státní fond ochrany ovzduší </a:t>
            </a:r>
          </a:p>
          <a:p>
            <a:r>
              <a:rPr lang="cs-CZ" altLang="cs-CZ" dirty="0"/>
              <a:t>Státní fond ochrany vod</a:t>
            </a:r>
          </a:p>
          <a:p>
            <a:r>
              <a:rPr lang="cs-CZ" altLang="cs-CZ" dirty="0"/>
              <a:t>Státní meliorační fond …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BEBA8730-545C-4900-8B2D-30F96AE96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Nerealizované fondy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16A73ABE-8C28-4BD2-8689-6445451C1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Státní fond obnovy vodohospodářské infrastruktury (návrh Asociace krajů ČR – 2008)</a:t>
            </a:r>
          </a:p>
          <a:p>
            <a:r>
              <a:rPr lang="cs-CZ" altLang="cs-CZ"/>
              <a:t>Státní fond rozvoje lesního hospodářství (poslanecký návrh 2002)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">
            <a:extLst>
              <a:ext uri="{FF2B5EF4-FFF2-40B4-BE49-F238E27FC236}">
                <a16:creationId xmlns:a16="http://schemas.microsoft.com/office/drawing/2014/main" id="{925243D4-5A01-48AD-9224-694DC69C859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Děkuji za pozornost.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9EF6C422-3911-4A79-81FA-0032B11F5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/>
              <a:t>     DANĚ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9B2AD5AE-A41A-4581-88E3-FE299B59B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5" y="1866507"/>
            <a:ext cx="10364452" cy="3924693"/>
          </a:xfrm>
        </p:spPr>
        <p:txBody>
          <a:bodyPr>
            <a:normAutofit/>
          </a:bodyPr>
          <a:lstStyle/>
          <a:p>
            <a:r>
              <a:rPr lang="cs-CZ" altLang="cs-CZ" sz="3200" b="1" u="sng" dirty="0">
                <a:latin typeface="Arial" panose="020B0604020202020204" pitchFamily="34" charset="0"/>
              </a:rPr>
              <a:t>Daně</a:t>
            </a:r>
            <a:r>
              <a:rPr lang="cs-CZ" altLang="cs-CZ" sz="3200" dirty="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 dirty="0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 dirty="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 dirty="0"/>
              <a:t> </a:t>
            </a:r>
          </a:p>
          <a:p>
            <a:endParaRPr lang="cs-CZ" alt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id="{4E8E4AF1-B32D-43A4-A24B-83326505CF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29F367-2CF9-4BEC-AE68-36B828CB910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3310</Words>
  <Application>Microsoft Office PowerPoint</Application>
  <PresentationFormat>Širokoúhlá obrazovka</PresentationFormat>
  <Paragraphs>544</Paragraphs>
  <Slides>82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96" baseType="lpstr">
      <vt:lpstr>Arial</vt:lpstr>
      <vt:lpstr>Arial Black</vt:lpstr>
      <vt:lpstr>Calibri</vt:lpstr>
      <vt:lpstr>Helvetica Neue</vt:lpstr>
      <vt:lpstr>Linux Libertine</vt:lpstr>
      <vt:lpstr>Lucida Sans Unicode</vt:lpstr>
      <vt:lpstr>Rockwell Extra Bold</vt:lpstr>
      <vt:lpstr>Tahoma</vt:lpstr>
      <vt:lpstr>Times New Roman</vt:lpstr>
      <vt:lpstr>Trebuchet MS</vt:lpstr>
      <vt:lpstr>Verdana</vt:lpstr>
      <vt:lpstr>Wingdings</vt:lpstr>
      <vt:lpstr>Wingdings 3</vt:lpstr>
      <vt:lpstr>Fazeta</vt:lpstr>
      <vt:lpstr>        Fiskální politika  Fiskální zřízení ČR  Rozpočty  daně</vt:lpstr>
      <vt:lpstr>     Fiskální politika (rozpočtová)</vt:lpstr>
      <vt:lpstr>Hospodářská politika státu</vt:lpstr>
      <vt:lpstr> Fiskální politika </vt:lpstr>
      <vt:lpstr>Fiskální a monetární politika </vt:lpstr>
      <vt:lpstr>Fiskální a monetární politika</vt:lpstr>
      <vt:lpstr>         </vt:lpstr>
      <vt:lpstr>              Pojem FISKÁLNÍ</vt:lpstr>
      <vt:lpstr>     DANĚ</vt:lpstr>
      <vt:lpstr>Suverenita státu fiskální suverenita</vt:lpstr>
      <vt:lpstr>Fiskální suverenita</vt:lpstr>
      <vt:lpstr>Daňová suverenita</vt:lpstr>
      <vt:lpstr>Fiskální suverenita ČR</vt:lpstr>
      <vt:lpstr>    </vt:lpstr>
      <vt:lpstr>Nástroje fiskální politiky </vt:lpstr>
      <vt:lpstr>  Typy fiskální politiky</vt:lpstr>
      <vt:lpstr>Prezentace aplikace PowerPoint</vt:lpstr>
      <vt:lpstr>Právní hledisko</vt:lpstr>
      <vt:lpstr>Cíle fiskální politiky </vt:lpstr>
      <vt:lpstr>Metody získávání prostředků </vt:lpstr>
      <vt:lpstr>Fiskální právo</vt:lpstr>
      <vt:lpstr>  Zvláštní část FP FISKÁLNÍ</vt:lpstr>
      <vt:lpstr>                       TOK  PENĚZ</vt:lpstr>
      <vt:lpstr>Daňová soustava ČR</vt:lpstr>
      <vt:lpstr>Co je Daňová  a  poplatková soustava ČR </vt:lpstr>
      <vt:lpstr>Prezentace aplikace PowerPoint</vt:lpstr>
      <vt:lpstr>Prezentace aplikace PowerPoint</vt:lpstr>
      <vt:lpstr>Poplatek</vt:lpstr>
      <vt:lpstr>Prezentace aplikace PowerPoint</vt:lpstr>
      <vt:lpstr>Prezentace aplikace PowerPoint</vt:lpstr>
      <vt:lpstr>1993</vt:lpstr>
      <vt:lpstr>      Stávající daňová soustava</vt:lpstr>
      <vt:lpstr>Prezentace aplikace PowerPoint</vt:lpstr>
      <vt:lpstr>Prezentace aplikace PowerPoint</vt:lpstr>
      <vt:lpstr>Spotřební daně  </vt:lpstr>
      <vt:lpstr>EKO daně - daně k ochraně životního prostředí</vt:lpstr>
      <vt:lpstr>Daň z hazardních her</vt:lpstr>
      <vt:lpstr>Poplatková soustava</vt:lpstr>
      <vt:lpstr>Základní daňové pojmy </vt:lpstr>
      <vt:lpstr>Prezentace aplikace PowerPoint</vt:lpstr>
      <vt:lpstr>Prezentace aplikace PowerPoint</vt:lpstr>
      <vt:lpstr>             Daň z příjmů</vt:lpstr>
      <vt:lpstr>  Daň z příjmů fyzických osob</vt:lpstr>
      <vt:lpstr>Charakteristika DPFO</vt:lpstr>
      <vt:lpstr>Základní konstrukční prvky DPFO</vt:lpstr>
      <vt:lpstr>Korekční prvky DPFO</vt:lpstr>
      <vt:lpstr>         Koncepce zákona o daních z příjmů</vt:lpstr>
      <vt:lpstr>SUBJEKTY DPFO</vt:lpstr>
      <vt:lpstr>              Rozpočtové právo </vt:lpstr>
      <vt:lpstr>               POJEM  ROZPOČET</vt:lpstr>
      <vt:lpstr>                    ROZPOČET z hospodářské stránky </vt:lpstr>
      <vt:lpstr>Malé nahlédnutí do historie rozpočetnictví</vt:lpstr>
      <vt:lpstr>Historie rozpočetnictví</vt:lpstr>
      <vt:lpstr>         Historie rozpočtů v České republice</vt:lpstr>
      <vt:lpstr>             Rozpočty po roce 1945</vt:lpstr>
      <vt:lpstr>        Prameny rozpočtového práva</vt:lpstr>
      <vt:lpstr>        Prameny rozpočtového práva</vt:lpstr>
      <vt:lpstr>Rozpočtová soustava</vt:lpstr>
      <vt:lpstr>               Centrální rozpočty</vt:lpstr>
      <vt:lpstr>                  Územní rozpočty</vt:lpstr>
      <vt:lpstr>            Funkce a zásady tvorby rozpočtů</vt:lpstr>
      <vt:lpstr>          Společné rysy veřejných rozpočtů</vt:lpstr>
      <vt:lpstr>Prezentace aplikace PowerPoint</vt:lpstr>
      <vt:lpstr>Státní rozpočet slovy RP</vt:lpstr>
      <vt:lpstr>Prezentace aplikace PowerPoint</vt:lpstr>
      <vt:lpstr>Prezentace aplikace PowerPoint</vt:lpstr>
      <vt:lpstr>Prezentace aplikace PowerPoint</vt:lpstr>
      <vt:lpstr>Prezentace aplikace PowerPoint</vt:lpstr>
      <vt:lpstr> PŘÍJMY STÁTNÍHO ROZPOČTU</vt:lpstr>
      <vt:lpstr>Prezentace aplikace PowerPoint</vt:lpstr>
      <vt:lpstr>Prezentace aplikace PowerPoint</vt:lpstr>
      <vt:lpstr>VÝDAJE  STÁTNÍHO ROZPOČTU</vt:lpstr>
      <vt:lpstr>Prezentace aplikace PowerPoint</vt:lpstr>
      <vt:lpstr>Prezentace aplikace PowerPoint</vt:lpstr>
      <vt:lpstr>Státní fondy</vt:lpstr>
      <vt:lpstr>Pojem a charakteristika</vt:lpstr>
      <vt:lpstr>Zákon o státním fondu - konstrukce</vt:lpstr>
      <vt:lpstr>Správní výdaje</vt:lpstr>
      <vt:lpstr>Stávající státní fondy</vt:lpstr>
      <vt:lpstr>Historické státní fondy</vt:lpstr>
      <vt:lpstr>Nerealizované fondy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21</cp:revision>
  <dcterms:created xsi:type="dcterms:W3CDTF">2022-05-19T07:12:59Z</dcterms:created>
  <dcterms:modified xsi:type="dcterms:W3CDTF">2022-05-20T04:50:29Z</dcterms:modified>
</cp:coreProperties>
</file>