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344" r:id="rId10"/>
    <p:sldId id="345" r:id="rId11"/>
    <p:sldId id="264" r:id="rId12"/>
    <p:sldId id="265" r:id="rId13"/>
    <p:sldId id="266" r:id="rId14"/>
    <p:sldId id="267" r:id="rId15"/>
    <p:sldId id="269"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A9603E-5351-4C94-878E-C844E687A29F}" v="41" dt="2021-11-02T14:03:31.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4" d="100"/>
          <a:sy n="104" d="100"/>
        </p:scale>
        <p:origin x="138" y="3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děžda Rozehnalová" userId="88f7c687-f91c-41b7-9959-99dfa402d43d" providerId="ADAL" clId="{E6A9603E-5351-4C94-878E-C844E687A29F}"/>
    <pc:docChg chg="custSel modSld">
      <pc:chgData name="Naděžda Rozehnalová" userId="88f7c687-f91c-41b7-9959-99dfa402d43d" providerId="ADAL" clId="{E6A9603E-5351-4C94-878E-C844E687A29F}" dt="2021-11-02T14:03:37.099" v="90" actId="26606"/>
      <pc:docMkLst>
        <pc:docMk/>
      </pc:docMkLst>
      <pc:sldChg chg="addSp modSp mod setBg addAnim modAnim">
        <pc:chgData name="Naděžda Rozehnalová" userId="88f7c687-f91c-41b7-9959-99dfa402d43d" providerId="ADAL" clId="{E6A9603E-5351-4C94-878E-C844E687A29F}" dt="2021-11-02T13:43:10.610" v="41" actId="20577"/>
        <pc:sldMkLst>
          <pc:docMk/>
          <pc:sldMk cId="1001397931" sldId="256"/>
        </pc:sldMkLst>
        <pc:spChg chg="mod">
          <ac:chgData name="Naděžda Rozehnalová" userId="88f7c687-f91c-41b7-9959-99dfa402d43d" providerId="ADAL" clId="{E6A9603E-5351-4C94-878E-C844E687A29F}" dt="2021-11-02T13:43:10.610" v="41" actId="20577"/>
          <ac:spMkLst>
            <pc:docMk/>
            <pc:sldMk cId="1001397931" sldId="256"/>
            <ac:spMk id="2" creationId="{3C246AB3-431C-4017-BD80-F137E339A72C}"/>
          </ac:spMkLst>
        </pc:spChg>
        <pc:spChg chg="mod">
          <ac:chgData name="Naděžda Rozehnalová" userId="88f7c687-f91c-41b7-9959-99dfa402d43d" providerId="ADAL" clId="{E6A9603E-5351-4C94-878E-C844E687A29F}" dt="2021-11-02T13:42:58.930" v="34" actId="20577"/>
          <ac:spMkLst>
            <pc:docMk/>
            <pc:sldMk cId="1001397931" sldId="256"/>
            <ac:spMk id="3" creationId="{B4C16A14-7876-4668-8B1F-5664F859D2B4}"/>
          </ac:spMkLst>
        </pc:spChg>
        <pc:spChg chg="add">
          <ac:chgData name="Naděžda Rozehnalová" userId="88f7c687-f91c-41b7-9959-99dfa402d43d" providerId="ADAL" clId="{E6A9603E-5351-4C94-878E-C844E687A29F}" dt="2021-11-02T13:42:43.467" v="0" actId="26606"/>
          <ac:spMkLst>
            <pc:docMk/>
            <pc:sldMk cId="1001397931" sldId="256"/>
            <ac:spMk id="8" creationId="{6F5A5072-7B47-4D32-B52A-4EBBF590B8A5}"/>
          </ac:spMkLst>
        </pc:spChg>
        <pc:spChg chg="add">
          <ac:chgData name="Naděžda Rozehnalová" userId="88f7c687-f91c-41b7-9959-99dfa402d43d" providerId="ADAL" clId="{E6A9603E-5351-4C94-878E-C844E687A29F}" dt="2021-11-02T13:42:43.467" v="0" actId="26606"/>
          <ac:spMkLst>
            <pc:docMk/>
            <pc:sldMk cId="1001397931" sldId="256"/>
            <ac:spMk id="10" creationId="{9715DAF0-AE1B-46C9-8A6B-DB2AA05AB91D}"/>
          </ac:spMkLst>
        </pc:spChg>
        <pc:spChg chg="add">
          <ac:chgData name="Naděžda Rozehnalová" userId="88f7c687-f91c-41b7-9959-99dfa402d43d" providerId="ADAL" clId="{E6A9603E-5351-4C94-878E-C844E687A29F}" dt="2021-11-02T13:42:43.467" v="0" actId="26606"/>
          <ac:spMkLst>
            <pc:docMk/>
            <pc:sldMk cId="1001397931" sldId="256"/>
            <ac:spMk id="12" creationId="{6016219D-510E-4184-9090-6D5578A87BD1}"/>
          </ac:spMkLst>
        </pc:spChg>
        <pc:spChg chg="add">
          <ac:chgData name="Naděžda Rozehnalová" userId="88f7c687-f91c-41b7-9959-99dfa402d43d" providerId="ADAL" clId="{E6A9603E-5351-4C94-878E-C844E687A29F}" dt="2021-11-02T13:42:43.467" v="0" actId="26606"/>
          <ac:spMkLst>
            <pc:docMk/>
            <pc:sldMk cId="1001397931" sldId="256"/>
            <ac:spMk id="14" creationId="{AFF4A713-7B75-4B21-90D7-5AB19547C728}"/>
          </ac:spMkLst>
        </pc:spChg>
        <pc:spChg chg="add">
          <ac:chgData name="Naděžda Rozehnalová" userId="88f7c687-f91c-41b7-9959-99dfa402d43d" providerId="ADAL" clId="{E6A9603E-5351-4C94-878E-C844E687A29F}" dt="2021-11-02T13:42:43.467" v="0" actId="26606"/>
          <ac:spMkLst>
            <pc:docMk/>
            <pc:sldMk cId="1001397931" sldId="256"/>
            <ac:spMk id="16" creationId="{DC631C0B-6DA6-4E57-8231-CE32B3434A7E}"/>
          </ac:spMkLst>
        </pc:spChg>
        <pc:spChg chg="add">
          <ac:chgData name="Naděžda Rozehnalová" userId="88f7c687-f91c-41b7-9959-99dfa402d43d" providerId="ADAL" clId="{E6A9603E-5351-4C94-878E-C844E687A29F}" dt="2021-11-02T13:42:43.467" v="0" actId="26606"/>
          <ac:spMkLst>
            <pc:docMk/>
            <pc:sldMk cId="1001397931" sldId="256"/>
            <ac:spMk id="18" creationId="{C29501E6-A978-4A61-9689-9085AF97A53A}"/>
          </ac:spMkLst>
        </pc:spChg>
      </pc:sldChg>
      <pc:sldChg chg="addSp modSp mod setBg">
        <pc:chgData name="Naděžda Rozehnalová" userId="88f7c687-f91c-41b7-9959-99dfa402d43d" providerId="ADAL" clId="{E6A9603E-5351-4C94-878E-C844E687A29F}" dt="2021-11-02T14:02:43.917" v="87" actId="20577"/>
        <pc:sldMkLst>
          <pc:docMk/>
          <pc:sldMk cId="3363918" sldId="257"/>
        </pc:sldMkLst>
        <pc:spChg chg="mod">
          <ac:chgData name="Naděžda Rozehnalová" userId="88f7c687-f91c-41b7-9959-99dfa402d43d" providerId="ADAL" clId="{E6A9603E-5351-4C94-878E-C844E687A29F}" dt="2021-11-02T13:43:15.466" v="42" actId="26606"/>
          <ac:spMkLst>
            <pc:docMk/>
            <pc:sldMk cId="3363918" sldId="257"/>
            <ac:spMk id="2" creationId="{DA112F52-BA11-4064-98C8-7DFE36FCEC51}"/>
          </ac:spMkLst>
        </pc:spChg>
        <pc:spChg chg="mod">
          <ac:chgData name="Naděžda Rozehnalová" userId="88f7c687-f91c-41b7-9959-99dfa402d43d" providerId="ADAL" clId="{E6A9603E-5351-4C94-878E-C844E687A29F}" dt="2021-11-02T14:02:43.917" v="87" actId="20577"/>
          <ac:spMkLst>
            <pc:docMk/>
            <pc:sldMk cId="3363918" sldId="257"/>
            <ac:spMk id="3" creationId="{8902E671-0B89-48E3-9398-5FC0B51952DD}"/>
          </ac:spMkLst>
        </pc:spChg>
        <pc:spChg chg="add">
          <ac:chgData name="Naděžda Rozehnalová" userId="88f7c687-f91c-41b7-9959-99dfa402d43d" providerId="ADAL" clId="{E6A9603E-5351-4C94-878E-C844E687A29F}" dt="2021-11-02T13:43:15.466" v="42" actId="26606"/>
          <ac:spMkLst>
            <pc:docMk/>
            <pc:sldMk cId="3363918" sldId="257"/>
            <ac:spMk id="8" creationId="{1B15ED52-F352-441B-82BF-E0EA34836D08}"/>
          </ac:spMkLst>
        </pc:spChg>
        <pc:spChg chg="add">
          <ac:chgData name="Naděžda Rozehnalová" userId="88f7c687-f91c-41b7-9959-99dfa402d43d" providerId="ADAL" clId="{E6A9603E-5351-4C94-878E-C844E687A29F}" dt="2021-11-02T13:43:15.466" v="42" actId="26606"/>
          <ac:spMkLst>
            <pc:docMk/>
            <pc:sldMk cId="3363918" sldId="257"/>
            <ac:spMk id="10" creationId="{3B2E3793-BFE6-45A2-9B7B-E18844431C99}"/>
          </ac:spMkLst>
        </pc:spChg>
        <pc:spChg chg="add">
          <ac:chgData name="Naděžda Rozehnalová" userId="88f7c687-f91c-41b7-9959-99dfa402d43d" providerId="ADAL" clId="{E6A9603E-5351-4C94-878E-C844E687A29F}" dt="2021-11-02T13:43:15.466" v="42" actId="26606"/>
          <ac:spMkLst>
            <pc:docMk/>
            <pc:sldMk cId="3363918" sldId="257"/>
            <ac:spMk id="12" creationId="{BC4C4868-CB8F-4AF9-9CDB-8108F2C19B67}"/>
          </ac:spMkLst>
        </pc:spChg>
        <pc:spChg chg="add">
          <ac:chgData name="Naděžda Rozehnalová" userId="88f7c687-f91c-41b7-9959-99dfa402d43d" providerId="ADAL" clId="{E6A9603E-5351-4C94-878E-C844E687A29F}" dt="2021-11-02T13:43:15.466" v="42" actId="26606"/>
          <ac:spMkLst>
            <pc:docMk/>
            <pc:sldMk cId="3363918" sldId="257"/>
            <ac:spMk id="14" creationId="{375E0459-6403-40CD-989D-56A4407CA12E}"/>
          </ac:spMkLst>
        </pc:spChg>
        <pc:spChg chg="add">
          <ac:chgData name="Naděžda Rozehnalová" userId="88f7c687-f91c-41b7-9959-99dfa402d43d" providerId="ADAL" clId="{E6A9603E-5351-4C94-878E-C844E687A29F}" dt="2021-11-02T13:43:15.466" v="42" actId="26606"/>
          <ac:spMkLst>
            <pc:docMk/>
            <pc:sldMk cId="3363918" sldId="257"/>
            <ac:spMk id="16" creationId="{53E5B1A8-3AC9-4BD1-9BBC-78CA94F2D1BA}"/>
          </ac:spMkLst>
        </pc:spChg>
      </pc:sldChg>
      <pc:sldChg chg="addSp modSp mod setBg">
        <pc:chgData name="Naděžda Rozehnalová" userId="88f7c687-f91c-41b7-9959-99dfa402d43d" providerId="ADAL" clId="{E6A9603E-5351-4C94-878E-C844E687A29F}" dt="2021-11-02T13:43:25.067" v="43" actId="26606"/>
        <pc:sldMkLst>
          <pc:docMk/>
          <pc:sldMk cId="3114927684" sldId="258"/>
        </pc:sldMkLst>
        <pc:spChg chg="mod">
          <ac:chgData name="Naděžda Rozehnalová" userId="88f7c687-f91c-41b7-9959-99dfa402d43d" providerId="ADAL" clId="{E6A9603E-5351-4C94-878E-C844E687A29F}" dt="2021-11-02T13:43:25.067" v="43" actId="26606"/>
          <ac:spMkLst>
            <pc:docMk/>
            <pc:sldMk cId="3114927684" sldId="258"/>
            <ac:spMk id="2" creationId="{3C8AF3CC-F6E9-4446-8315-E8A26C57652B}"/>
          </ac:spMkLst>
        </pc:spChg>
        <pc:spChg chg="mod">
          <ac:chgData name="Naděžda Rozehnalová" userId="88f7c687-f91c-41b7-9959-99dfa402d43d" providerId="ADAL" clId="{E6A9603E-5351-4C94-878E-C844E687A29F}" dt="2021-11-02T13:43:25.067" v="43" actId="26606"/>
          <ac:spMkLst>
            <pc:docMk/>
            <pc:sldMk cId="3114927684" sldId="258"/>
            <ac:spMk id="3" creationId="{93829978-0EFB-41C4-AE50-E9CE2FD3ECF4}"/>
          </ac:spMkLst>
        </pc:spChg>
        <pc:spChg chg="add">
          <ac:chgData name="Naděžda Rozehnalová" userId="88f7c687-f91c-41b7-9959-99dfa402d43d" providerId="ADAL" clId="{E6A9603E-5351-4C94-878E-C844E687A29F}" dt="2021-11-02T13:43:25.067" v="43" actId="26606"/>
          <ac:spMkLst>
            <pc:docMk/>
            <pc:sldMk cId="3114927684" sldId="258"/>
            <ac:spMk id="8" creationId="{1B15ED52-F352-441B-82BF-E0EA34836D08}"/>
          </ac:spMkLst>
        </pc:spChg>
        <pc:spChg chg="add">
          <ac:chgData name="Naděžda Rozehnalová" userId="88f7c687-f91c-41b7-9959-99dfa402d43d" providerId="ADAL" clId="{E6A9603E-5351-4C94-878E-C844E687A29F}" dt="2021-11-02T13:43:25.067" v="43" actId="26606"/>
          <ac:spMkLst>
            <pc:docMk/>
            <pc:sldMk cId="3114927684" sldId="258"/>
            <ac:spMk id="10" creationId="{3B2E3793-BFE6-45A2-9B7B-E18844431C99}"/>
          </ac:spMkLst>
        </pc:spChg>
        <pc:spChg chg="add">
          <ac:chgData name="Naděžda Rozehnalová" userId="88f7c687-f91c-41b7-9959-99dfa402d43d" providerId="ADAL" clId="{E6A9603E-5351-4C94-878E-C844E687A29F}" dt="2021-11-02T13:43:25.067" v="43" actId="26606"/>
          <ac:spMkLst>
            <pc:docMk/>
            <pc:sldMk cId="3114927684" sldId="258"/>
            <ac:spMk id="12" creationId="{BC4C4868-CB8F-4AF9-9CDB-8108F2C19B67}"/>
          </ac:spMkLst>
        </pc:spChg>
        <pc:spChg chg="add">
          <ac:chgData name="Naděžda Rozehnalová" userId="88f7c687-f91c-41b7-9959-99dfa402d43d" providerId="ADAL" clId="{E6A9603E-5351-4C94-878E-C844E687A29F}" dt="2021-11-02T13:43:25.067" v="43" actId="26606"/>
          <ac:spMkLst>
            <pc:docMk/>
            <pc:sldMk cId="3114927684" sldId="258"/>
            <ac:spMk id="14" creationId="{375E0459-6403-40CD-989D-56A4407CA12E}"/>
          </ac:spMkLst>
        </pc:spChg>
        <pc:spChg chg="add">
          <ac:chgData name="Naděžda Rozehnalová" userId="88f7c687-f91c-41b7-9959-99dfa402d43d" providerId="ADAL" clId="{E6A9603E-5351-4C94-878E-C844E687A29F}" dt="2021-11-02T13:43:25.067" v="43" actId="26606"/>
          <ac:spMkLst>
            <pc:docMk/>
            <pc:sldMk cId="3114927684" sldId="258"/>
            <ac:spMk id="16" creationId="{53E5B1A8-3AC9-4BD1-9BBC-78CA94F2D1BA}"/>
          </ac:spMkLst>
        </pc:spChg>
      </pc:sldChg>
      <pc:sldChg chg="addSp modSp mod setBg">
        <pc:chgData name="Naděžda Rozehnalová" userId="88f7c687-f91c-41b7-9959-99dfa402d43d" providerId="ADAL" clId="{E6A9603E-5351-4C94-878E-C844E687A29F}" dt="2021-11-02T13:43:40.186" v="44" actId="26606"/>
        <pc:sldMkLst>
          <pc:docMk/>
          <pc:sldMk cId="2010076263" sldId="259"/>
        </pc:sldMkLst>
        <pc:spChg chg="mod">
          <ac:chgData name="Naděžda Rozehnalová" userId="88f7c687-f91c-41b7-9959-99dfa402d43d" providerId="ADAL" clId="{E6A9603E-5351-4C94-878E-C844E687A29F}" dt="2021-11-02T13:43:40.186" v="44" actId="26606"/>
          <ac:spMkLst>
            <pc:docMk/>
            <pc:sldMk cId="2010076263" sldId="259"/>
            <ac:spMk id="2" creationId="{607101AA-B4A3-4D56-AC29-8612D80C816C}"/>
          </ac:spMkLst>
        </pc:spChg>
        <pc:spChg chg="mod">
          <ac:chgData name="Naděžda Rozehnalová" userId="88f7c687-f91c-41b7-9959-99dfa402d43d" providerId="ADAL" clId="{E6A9603E-5351-4C94-878E-C844E687A29F}" dt="2021-11-02T13:43:40.186" v="44" actId="26606"/>
          <ac:spMkLst>
            <pc:docMk/>
            <pc:sldMk cId="2010076263" sldId="259"/>
            <ac:spMk id="3" creationId="{E6D9457F-F441-4577-B9EA-C3D39610CC28}"/>
          </ac:spMkLst>
        </pc:spChg>
        <pc:spChg chg="add">
          <ac:chgData name="Naděžda Rozehnalová" userId="88f7c687-f91c-41b7-9959-99dfa402d43d" providerId="ADAL" clId="{E6A9603E-5351-4C94-878E-C844E687A29F}" dt="2021-11-02T13:43:40.186" v="44" actId="26606"/>
          <ac:spMkLst>
            <pc:docMk/>
            <pc:sldMk cId="2010076263" sldId="259"/>
            <ac:spMk id="8" creationId="{1B15ED52-F352-441B-82BF-E0EA34836D08}"/>
          </ac:spMkLst>
        </pc:spChg>
        <pc:spChg chg="add">
          <ac:chgData name="Naděžda Rozehnalová" userId="88f7c687-f91c-41b7-9959-99dfa402d43d" providerId="ADAL" clId="{E6A9603E-5351-4C94-878E-C844E687A29F}" dt="2021-11-02T13:43:40.186" v="44" actId="26606"/>
          <ac:spMkLst>
            <pc:docMk/>
            <pc:sldMk cId="2010076263" sldId="259"/>
            <ac:spMk id="10" creationId="{3B2E3793-BFE6-45A2-9B7B-E18844431C99}"/>
          </ac:spMkLst>
        </pc:spChg>
        <pc:spChg chg="add">
          <ac:chgData name="Naděžda Rozehnalová" userId="88f7c687-f91c-41b7-9959-99dfa402d43d" providerId="ADAL" clId="{E6A9603E-5351-4C94-878E-C844E687A29F}" dt="2021-11-02T13:43:40.186" v="44" actId="26606"/>
          <ac:spMkLst>
            <pc:docMk/>
            <pc:sldMk cId="2010076263" sldId="259"/>
            <ac:spMk id="12" creationId="{BC4C4868-CB8F-4AF9-9CDB-8108F2C19B67}"/>
          </ac:spMkLst>
        </pc:spChg>
        <pc:spChg chg="add">
          <ac:chgData name="Naděžda Rozehnalová" userId="88f7c687-f91c-41b7-9959-99dfa402d43d" providerId="ADAL" clId="{E6A9603E-5351-4C94-878E-C844E687A29F}" dt="2021-11-02T13:43:40.186" v="44" actId="26606"/>
          <ac:spMkLst>
            <pc:docMk/>
            <pc:sldMk cId="2010076263" sldId="259"/>
            <ac:spMk id="14" creationId="{375E0459-6403-40CD-989D-56A4407CA12E}"/>
          </ac:spMkLst>
        </pc:spChg>
        <pc:spChg chg="add">
          <ac:chgData name="Naděžda Rozehnalová" userId="88f7c687-f91c-41b7-9959-99dfa402d43d" providerId="ADAL" clId="{E6A9603E-5351-4C94-878E-C844E687A29F}" dt="2021-11-02T13:43:40.186" v="44" actId="26606"/>
          <ac:spMkLst>
            <pc:docMk/>
            <pc:sldMk cId="2010076263" sldId="259"/>
            <ac:spMk id="16" creationId="{53E5B1A8-3AC9-4BD1-9BBC-78CA94F2D1BA}"/>
          </ac:spMkLst>
        </pc:spChg>
      </pc:sldChg>
      <pc:sldChg chg="addSp modSp mod setBg">
        <pc:chgData name="Naděžda Rozehnalová" userId="88f7c687-f91c-41b7-9959-99dfa402d43d" providerId="ADAL" clId="{E6A9603E-5351-4C94-878E-C844E687A29F}" dt="2021-11-02T13:43:49.036" v="45" actId="26606"/>
        <pc:sldMkLst>
          <pc:docMk/>
          <pc:sldMk cId="149080797" sldId="260"/>
        </pc:sldMkLst>
        <pc:spChg chg="mod">
          <ac:chgData name="Naděžda Rozehnalová" userId="88f7c687-f91c-41b7-9959-99dfa402d43d" providerId="ADAL" clId="{E6A9603E-5351-4C94-878E-C844E687A29F}" dt="2021-11-02T13:43:49.036" v="45" actId="26606"/>
          <ac:spMkLst>
            <pc:docMk/>
            <pc:sldMk cId="149080797" sldId="260"/>
            <ac:spMk id="2" creationId="{48137CB0-80C8-428A-BB58-1849B6D8281F}"/>
          </ac:spMkLst>
        </pc:spChg>
        <pc:spChg chg="mod">
          <ac:chgData name="Naděžda Rozehnalová" userId="88f7c687-f91c-41b7-9959-99dfa402d43d" providerId="ADAL" clId="{E6A9603E-5351-4C94-878E-C844E687A29F}" dt="2021-11-02T13:43:49.036" v="45" actId="26606"/>
          <ac:spMkLst>
            <pc:docMk/>
            <pc:sldMk cId="149080797" sldId="260"/>
            <ac:spMk id="3" creationId="{6B2A8AF0-14C8-49F1-AF7F-AD02C81BDB08}"/>
          </ac:spMkLst>
        </pc:spChg>
        <pc:spChg chg="add">
          <ac:chgData name="Naděžda Rozehnalová" userId="88f7c687-f91c-41b7-9959-99dfa402d43d" providerId="ADAL" clId="{E6A9603E-5351-4C94-878E-C844E687A29F}" dt="2021-11-02T13:43:49.036" v="45" actId="26606"/>
          <ac:spMkLst>
            <pc:docMk/>
            <pc:sldMk cId="149080797" sldId="260"/>
            <ac:spMk id="8" creationId="{1B15ED52-F352-441B-82BF-E0EA34836D08}"/>
          </ac:spMkLst>
        </pc:spChg>
        <pc:spChg chg="add">
          <ac:chgData name="Naděžda Rozehnalová" userId="88f7c687-f91c-41b7-9959-99dfa402d43d" providerId="ADAL" clId="{E6A9603E-5351-4C94-878E-C844E687A29F}" dt="2021-11-02T13:43:49.036" v="45" actId="26606"/>
          <ac:spMkLst>
            <pc:docMk/>
            <pc:sldMk cId="149080797" sldId="260"/>
            <ac:spMk id="10" creationId="{3B2E3793-BFE6-45A2-9B7B-E18844431C99}"/>
          </ac:spMkLst>
        </pc:spChg>
        <pc:spChg chg="add">
          <ac:chgData name="Naděžda Rozehnalová" userId="88f7c687-f91c-41b7-9959-99dfa402d43d" providerId="ADAL" clId="{E6A9603E-5351-4C94-878E-C844E687A29F}" dt="2021-11-02T13:43:49.036" v="45" actId="26606"/>
          <ac:spMkLst>
            <pc:docMk/>
            <pc:sldMk cId="149080797" sldId="260"/>
            <ac:spMk id="12" creationId="{BC4C4868-CB8F-4AF9-9CDB-8108F2C19B67}"/>
          </ac:spMkLst>
        </pc:spChg>
        <pc:spChg chg="add">
          <ac:chgData name="Naděžda Rozehnalová" userId="88f7c687-f91c-41b7-9959-99dfa402d43d" providerId="ADAL" clId="{E6A9603E-5351-4C94-878E-C844E687A29F}" dt="2021-11-02T13:43:49.036" v="45" actId="26606"/>
          <ac:spMkLst>
            <pc:docMk/>
            <pc:sldMk cId="149080797" sldId="260"/>
            <ac:spMk id="14" creationId="{375E0459-6403-40CD-989D-56A4407CA12E}"/>
          </ac:spMkLst>
        </pc:spChg>
        <pc:spChg chg="add">
          <ac:chgData name="Naděžda Rozehnalová" userId="88f7c687-f91c-41b7-9959-99dfa402d43d" providerId="ADAL" clId="{E6A9603E-5351-4C94-878E-C844E687A29F}" dt="2021-11-02T13:43:49.036" v="45" actId="26606"/>
          <ac:spMkLst>
            <pc:docMk/>
            <pc:sldMk cId="149080797" sldId="260"/>
            <ac:spMk id="16" creationId="{53E5B1A8-3AC9-4BD1-9BBC-78CA94F2D1BA}"/>
          </ac:spMkLst>
        </pc:spChg>
      </pc:sldChg>
      <pc:sldChg chg="addSp modSp mod setBg">
        <pc:chgData name="Naděžda Rozehnalová" userId="88f7c687-f91c-41b7-9959-99dfa402d43d" providerId="ADAL" clId="{E6A9603E-5351-4C94-878E-C844E687A29F}" dt="2021-11-02T13:43:52.682" v="46" actId="26606"/>
        <pc:sldMkLst>
          <pc:docMk/>
          <pc:sldMk cId="1905209520" sldId="261"/>
        </pc:sldMkLst>
        <pc:spChg chg="mod">
          <ac:chgData name="Naděžda Rozehnalová" userId="88f7c687-f91c-41b7-9959-99dfa402d43d" providerId="ADAL" clId="{E6A9603E-5351-4C94-878E-C844E687A29F}" dt="2021-11-02T13:43:52.682" v="46" actId="26606"/>
          <ac:spMkLst>
            <pc:docMk/>
            <pc:sldMk cId="1905209520" sldId="261"/>
            <ac:spMk id="2" creationId="{2720F40C-2BCF-46CE-AA56-3F52F31EEC20}"/>
          </ac:spMkLst>
        </pc:spChg>
        <pc:spChg chg="mod">
          <ac:chgData name="Naděžda Rozehnalová" userId="88f7c687-f91c-41b7-9959-99dfa402d43d" providerId="ADAL" clId="{E6A9603E-5351-4C94-878E-C844E687A29F}" dt="2021-11-02T13:43:52.682" v="46" actId="26606"/>
          <ac:spMkLst>
            <pc:docMk/>
            <pc:sldMk cId="1905209520" sldId="261"/>
            <ac:spMk id="3" creationId="{9101ABEB-3299-4821-803E-A3397F92911D}"/>
          </ac:spMkLst>
        </pc:spChg>
        <pc:spChg chg="add">
          <ac:chgData name="Naděžda Rozehnalová" userId="88f7c687-f91c-41b7-9959-99dfa402d43d" providerId="ADAL" clId="{E6A9603E-5351-4C94-878E-C844E687A29F}" dt="2021-11-02T13:43:52.682" v="46" actId="26606"/>
          <ac:spMkLst>
            <pc:docMk/>
            <pc:sldMk cId="1905209520" sldId="261"/>
            <ac:spMk id="8" creationId="{1B15ED52-F352-441B-82BF-E0EA34836D08}"/>
          </ac:spMkLst>
        </pc:spChg>
        <pc:spChg chg="add">
          <ac:chgData name="Naděžda Rozehnalová" userId="88f7c687-f91c-41b7-9959-99dfa402d43d" providerId="ADAL" clId="{E6A9603E-5351-4C94-878E-C844E687A29F}" dt="2021-11-02T13:43:52.682" v="46" actId="26606"/>
          <ac:spMkLst>
            <pc:docMk/>
            <pc:sldMk cId="1905209520" sldId="261"/>
            <ac:spMk id="10" creationId="{3B2E3793-BFE6-45A2-9B7B-E18844431C99}"/>
          </ac:spMkLst>
        </pc:spChg>
        <pc:spChg chg="add">
          <ac:chgData name="Naděžda Rozehnalová" userId="88f7c687-f91c-41b7-9959-99dfa402d43d" providerId="ADAL" clId="{E6A9603E-5351-4C94-878E-C844E687A29F}" dt="2021-11-02T13:43:52.682" v="46" actId="26606"/>
          <ac:spMkLst>
            <pc:docMk/>
            <pc:sldMk cId="1905209520" sldId="261"/>
            <ac:spMk id="12" creationId="{BC4C4868-CB8F-4AF9-9CDB-8108F2C19B67}"/>
          </ac:spMkLst>
        </pc:spChg>
        <pc:spChg chg="add">
          <ac:chgData name="Naděžda Rozehnalová" userId="88f7c687-f91c-41b7-9959-99dfa402d43d" providerId="ADAL" clId="{E6A9603E-5351-4C94-878E-C844E687A29F}" dt="2021-11-02T13:43:52.682" v="46" actId="26606"/>
          <ac:spMkLst>
            <pc:docMk/>
            <pc:sldMk cId="1905209520" sldId="261"/>
            <ac:spMk id="14" creationId="{375E0459-6403-40CD-989D-56A4407CA12E}"/>
          </ac:spMkLst>
        </pc:spChg>
        <pc:spChg chg="add">
          <ac:chgData name="Naděžda Rozehnalová" userId="88f7c687-f91c-41b7-9959-99dfa402d43d" providerId="ADAL" clId="{E6A9603E-5351-4C94-878E-C844E687A29F}" dt="2021-11-02T13:43:52.682" v="46" actId="26606"/>
          <ac:spMkLst>
            <pc:docMk/>
            <pc:sldMk cId="1905209520" sldId="261"/>
            <ac:spMk id="16" creationId="{53E5B1A8-3AC9-4BD1-9BBC-78CA94F2D1BA}"/>
          </ac:spMkLst>
        </pc:spChg>
      </pc:sldChg>
      <pc:sldChg chg="addSp modSp mod setBg">
        <pc:chgData name="Naděžda Rozehnalová" userId="88f7c687-f91c-41b7-9959-99dfa402d43d" providerId="ADAL" clId="{E6A9603E-5351-4C94-878E-C844E687A29F}" dt="2021-11-02T13:43:57.235" v="47" actId="26606"/>
        <pc:sldMkLst>
          <pc:docMk/>
          <pc:sldMk cId="76752058" sldId="262"/>
        </pc:sldMkLst>
        <pc:spChg chg="mod">
          <ac:chgData name="Naděžda Rozehnalová" userId="88f7c687-f91c-41b7-9959-99dfa402d43d" providerId="ADAL" clId="{E6A9603E-5351-4C94-878E-C844E687A29F}" dt="2021-11-02T13:43:57.235" v="47" actId="26606"/>
          <ac:spMkLst>
            <pc:docMk/>
            <pc:sldMk cId="76752058" sldId="262"/>
            <ac:spMk id="2" creationId="{D15002F2-2540-4BB3-B872-2C68686D23DD}"/>
          </ac:spMkLst>
        </pc:spChg>
        <pc:spChg chg="mod">
          <ac:chgData name="Naděžda Rozehnalová" userId="88f7c687-f91c-41b7-9959-99dfa402d43d" providerId="ADAL" clId="{E6A9603E-5351-4C94-878E-C844E687A29F}" dt="2021-11-02T13:43:57.235" v="47" actId="26606"/>
          <ac:spMkLst>
            <pc:docMk/>
            <pc:sldMk cId="76752058" sldId="262"/>
            <ac:spMk id="3" creationId="{560E3855-D3FE-43D7-BC30-D987DAF5DD55}"/>
          </ac:spMkLst>
        </pc:spChg>
        <pc:spChg chg="add">
          <ac:chgData name="Naděžda Rozehnalová" userId="88f7c687-f91c-41b7-9959-99dfa402d43d" providerId="ADAL" clId="{E6A9603E-5351-4C94-878E-C844E687A29F}" dt="2021-11-02T13:43:57.235" v="47" actId="26606"/>
          <ac:spMkLst>
            <pc:docMk/>
            <pc:sldMk cId="76752058" sldId="262"/>
            <ac:spMk id="8" creationId="{1B15ED52-F352-441B-82BF-E0EA34836D08}"/>
          </ac:spMkLst>
        </pc:spChg>
        <pc:spChg chg="add">
          <ac:chgData name="Naděžda Rozehnalová" userId="88f7c687-f91c-41b7-9959-99dfa402d43d" providerId="ADAL" clId="{E6A9603E-5351-4C94-878E-C844E687A29F}" dt="2021-11-02T13:43:57.235" v="47" actId="26606"/>
          <ac:spMkLst>
            <pc:docMk/>
            <pc:sldMk cId="76752058" sldId="262"/>
            <ac:spMk id="10" creationId="{3B2E3793-BFE6-45A2-9B7B-E18844431C99}"/>
          </ac:spMkLst>
        </pc:spChg>
        <pc:spChg chg="add">
          <ac:chgData name="Naděžda Rozehnalová" userId="88f7c687-f91c-41b7-9959-99dfa402d43d" providerId="ADAL" clId="{E6A9603E-5351-4C94-878E-C844E687A29F}" dt="2021-11-02T13:43:57.235" v="47" actId="26606"/>
          <ac:spMkLst>
            <pc:docMk/>
            <pc:sldMk cId="76752058" sldId="262"/>
            <ac:spMk id="12" creationId="{BC4C4868-CB8F-4AF9-9CDB-8108F2C19B67}"/>
          </ac:spMkLst>
        </pc:spChg>
        <pc:spChg chg="add">
          <ac:chgData name="Naděžda Rozehnalová" userId="88f7c687-f91c-41b7-9959-99dfa402d43d" providerId="ADAL" clId="{E6A9603E-5351-4C94-878E-C844E687A29F}" dt="2021-11-02T13:43:57.235" v="47" actId="26606"/>
          <ac:spMkLst>
            <pc:docMk/>
            <pc:sldMk cId="76752058" sldId="262"/>
            <ac:spMk id="14" creationId="{375E0459-6403-40CD-989D-56A4407CA12E}"/>
          </ac:spMkLst>
        </pc:spChg>
        <pc:spChg chg="add">
          <ac:chgData name="Naděžda Rozehnalová" userId="88f7c687-f91c-41b7-9959-99dfa402d43d" providerId="ADAL" clId="{E6A9603E-5351-4C94-878E-C844E687A29F}" dt="2021-11-02T13:43:57.235" v="47" actId="26606"/>
          <ac:spMkLst>
            <pc:docMk/>
            <pc:sldMk cId="76752058" sldId="262"/>
            <ac:spMk id="16" creationId="{53E5B1A8-3AC9-4BD1-9BBC-78CA94F2D1BA}"/>
          </ac:spMkLst>
        </pc:spChg>
      </pc:sldChg>
      <pc:sldChg chg="addSp modSp mod setBg">
        <pc:chgData name="Naděžda Rozehnalová" userId="88f7c687-f91c-41b7-9959-99dfa402d43d" providerId="ADAL" clId="{E6A9603E-5351-4C94-878E-C844E687A29F}" dt="2021-11-02T13:44:11.763" v="48" actId="26606"/>
        <pc:sldMkLst>
          <pc:docMk/>
          <pc:sldMk cId="716926986" sldId="263"/>
        </pc:sldMkLst>
        <pc:spChg chg="mod">
          <ac:chgData name="Naděžda Rozehnalová" userId="88f7c687-f91c-41b7-9959-99dfa402d43d" providerId="ADAL" clId="{E6A9603E-5351-4C94-878E-C844E687A29F}" dt="2021-11-02T13:44:11.763" v="48" actId="26606"/>
          <ac:spMkLst>
            <pc:docMk/>
            <pc:sldMk cId="716926986" sldId="263"/>
            <ac:spMk id="2" creationId="{EDFD0EBE-1BD8-4501-9893-3B79DB5F9D70}"/>
          </ac:spMkLst>
        </pc:spChg>
        <pc:spChg chg="mod">
          <ac:chgData name="Naděžda Rozehnalová" userId="88f7c687-f91c-41b7-9959-99dfa402d43d" providerId="ADAL" clId="{E6A9603E-5351-4C94-878E-C844E687A29F}" dt="2021-11-02T13:44:11.763" v="48" actId="26606"/>
          <ac:spMkLst>
            <pc:docMk/>
            <pc:sldMk cId="716926986" sldId="263"/>
            <ac:spMk id="3" creationId="{F233AEFC-72DC-4585-A133-DAB1D7CBE1A7}"/>
          </ac:spMkLst>
        </pc:spChg>
        <pc:spChg chg="add">
          <ac:chgData name="Naděžda Rozehnalová" userId="88f7c687-f91c-41b7-9959-99dfa402d43d" providerId="ADAL" clId="{E6A9603E-5351-4C94-878E-C844E687A29F}" dt="2021-11-02T13:44:11.763" v="48" actId="26606"/>
          <ac:spMkLst>
            <pc:docMk/>
            <pc:sldMk cId="716926986" sldId="263"/>
            <ac:spMk id="8" creationId="{1B15ED52-F352-441B-82BF-E0EA34836D08}"/>
          </ac:spMkLst>
        </pc:spChg>
        <pc:spChg chg="add">
          <ac:chgData name="Naděžda Rozehnalová" userId="88f7c687-f91c-41b7-9959-99dfa402d43d" providerId="ADAL" clId="{E6A9603E-5351-4C94-878E-C844E687A29F}" dt="2021-11-02T13:44:11.763" v="48" actId="26606"/>
          <ac:spMkLst>
            <pc:docMk/>
            <pc:sldMk cId="716926986" sldId="263"/>
            <ac:spMk id="10" creationId="{3B2E3793-BFE6-45A2-9B7B-E18844431C99}"/>
          </ac:spMkLst>
        </pc:spChg>
        <pc:spChg chg="add">
          <ac:chgData name="Naděžda Rozehnalová" userId="88f7c687-f91c-41b7-9959-99dfa402d43d" providerId="ADAL" clId="{E6A9603E-5351-4C94-878E-C844E687A29F}" dt="2021-11-02T13:44:11.763" v="48" actId="26606"/>
          <ac:spMkLst>
            <pc:docMk/>
            <pc:sldMk cId="716926986" sldId="263"/>
            <ac:spMk id="12" creationId="{BC4C4868-CB8F-4AF9-9CDB-8108F2C19B67}"/>
          </ac:spMkLst>
        </pc:spChg>
        <pc:spChg chg="add">
          <ac:chgData name="Naděžda Rozehnalová" userId="88f7c687-f91c-41b7-9959-99dfa402d43d" providerId="ADAL" clId="{E6A9603E-5351-4C94-878E-C844E687A29F}" dt="2021-11-02T13:44:11.763" v="48" actId="26606"/>
          <ac:spMkLst>
            <pc:docMk/>
            <pc:sldMk cId="716926986" sldId="263"/>
            <ac:spMk id="14" creationId="{375E0459-6403-40CD-989D-56A4407CA12E}"/>
          </ac:spMkLst>
        </pc:spChg>
        <pc:spChg chg="add">
          <ac:chgData name="Naděžda Rozehnalová" userId="88f7c687-f91c-41b7-9959-99dfa402d43d" providerId="ADAL" clId="{E6A9603E-5351-4C94-878E-C844E687A29F}" dt="2021-11-02T13:44:11.763" v="48" actId="26606"/>
          <ac:spMkLst>
            <pc:docMk/>
            <pc:sldMk cId="716926986" sldId="263"/>
            <ac:spMk id="16" creationId="{53E5B1A8-3AC9-4BD1-9BBC-78CA94F2D1BA}"/>
          </ac:spMkLst>
        </pc:spChg>
      </pc:sldChg>
      <pc:sldChg chg="addSp modSp mod setBg">
        <pc:chgData name="Naděžda Rozehnalová" userId="88f7c687-f91c-41b7-9959-99dfa402d43d" providerId="ADAL" clId="{E6A9603E-5351-4C94-878E-C844E687A29F}" dt="2021-11-02T13:44:17.162" v="49" actId="26606"/>
        <pc:sldMkLst>
          <pc:docMk/>
          <pc:sldMk cId="856521268" sldId="264"/>
        </pc:sldMkLst>
        <pc:spChg chg="mod">
          <ac:chgData name="Naděžda Rozehnalová" userId="88f7c687-f91c-41b7-9959-99dfa402d43d" providerId="ADAL" clId="{E6A9603E-5351-4C94-878E-C844E687A29F}" dt="2021-11-02T13:44:17.162" v="49" actId="26606"/>
          <ac:spMkLst>
            <pc:docMk/>
            <pc:sldMk cId="856521268" sldId="264"/>
            <ac:spMk id="2" creationId="{3DEE246C-19D3-4F7C-93D6-907A83763E61}"/>
          </ac:spMkLst>
        </pc:spChg>
        <pc:spChg chg="mod">
          <ac:chgData name="Naděžda Rozehnalová" userId="88f7c687-f91c-41b7-9959-99dfa402d43d" providerId="ADAL" clId="{E6A9603E-5351-4C94-878E-C844E687A29F}" dt="2021-11-02T13:44:17.162" v="49" actId="26606"/>
          <ac:spMkLst>
            <pc:docMk/>
            <pc:sldMk cId="856521268" sldId="264"/>
            <ac:spMk id="3" creationId="{955A171C-A6D3-457C-9387-E56EF0CADE82}"/>
          </ac:spMkLst>
        </pc:spChg>
        <pc:spChg chg="add">
          <ac:chgData name="Naděžda Rozehnalová" userId="88f7c687-f91c-41b7-9959-99dfa402d43d" providerId="ADAL" clId="{E6A9603E-5351-4C94-878E-C844E687A29F}" dt="2021-11-02T13:44:17.162" v="49" actId="26606"/>
          <ac:spMkLst>
            <pc:docMk/>
            <pc:sldMk cId="856521268" sldId="264"/>
            <ac:spMk id="8" creationId="{1B15ED52-F352-441B-82BF-E0EA34836D08}"/>
          </ac:spMkLst>
        </pc:spChg>
        <pc:spChg chg="add">
          <ac:chgData name="Naděžda Rozehnalová" userId="88f7c687-f91c-41b7-9959-99dfa402d43d" providerId="ADAL" clId="{E6A9603E-5351-4C94-878E-C844E687A29F}" dt="2021-11-02T13:44:17.162" v="49" actId="26606"/>
          <ac:spMkLst>
            <pc:docMk/>
            <pc:sldMk cId="856521268" sldId="264"/>
            <ac:spMk id="10" creationId="{3B2E3793-BFE6-45A2-9B7B-E18844431C99}"/>
          </ac:spMkLst>
        </pc:spChg>
        <pc:spChg chg="add">
          <ac:chgData name="Naděžda Rozehnalová" userId="88f7c687-f91c-41b7-9959-99dfa402d43d" providerId="ADAL" clId="{E6A9603E-5351-4C94-878E-C844E687A29F}" dt="2021-11-02T13:44:17.162" v="49" actId="26606"/>
          <ac:spMkLst>
            <pc:docMk/>
            <pc:sldMk cId="856521268" sldId="264"/>
            <ac:spMk id="12" creationId="{BC4C4868-CB8F-4AF9-9CDB-8108F2C19B67}"/>
          </ac:spMkLst>
        </pc:spChg>
        <pc:spChg chg="add">
          <ac:chgData name="Naděžda Rozehnalová" userId="88f7c687-f91c-41b7-9959-99dfa402d43d" providerId="ADAL" clId="{E6A9603E-5351-4C94-878E-C844E687A29F}" dt="2021-11-02T13:44:17.162" v="49" actId="26606"/>
          <ac:spMkLst>
            <pc:docMk/>
            <pc:sldMk cId="856521268" sldId="264"/>
            <ac:spMk id="14" creationId="{375E0459-6403-40CD-989D-56A4407CA12E}"/>
          </ac:spMkLst>
        </pc:spChg>
        <pc:spChg chg="add">
          <ac:chgData name="Naděžda Rozehnalová" userId="88f7c687-f91c-41b7-9959-99dfa402d43d" providerId="ADAL" clId="{E6A9603E-5351-4C94-878E-C844E687A29F}" dt="2021-11-02T13:44:17.162" v="49" actId="26606"/>
          <ac:spMkLst>
            <pc:docMk/>
            <pc:sldMk cId="856521268" sldId="264"/>
            <ac:spMk id="16" creationId="{53E5B1A8-3AC9-4BD1-9BBC-78CA94F2D1BA}"/>
          </ac:spMkLst>
        </pc:spChg>
      </pc:sldChg>
      <pc:sldChg chg="addSp modSp mod setBg">
        <pc:chgData name="Naděžda Rozehnalová" userId="88f7c687-f91c-41b7-9959-99dfa402d43d" providerId="ADAL" clId="{E6A9603E-5351-4C94-878E-C844E687A29F}" dt="2021-11-02T13:44:22.366" v="50" actId="26606"/>
        <pc:sldMkLst>
          <pc:docMk/>
          <pc:sldMk cId="2901848426" sldId="265"/>
        </pc:sldMkLst>
        <pc:spChg chg="mod">
          <ac:chgData name="Naděžda Rozehnalová" userId="88f7c687-f91c-41b7-9959-99dfa402d43d" providerId="ADAL" clId="{E6A9603E-5351-4C94-878E-C844E687A29F}" dt="2021-11-02T13:44:22.366" v="50" actId="26606"/>
          <ac:spMkLst>
            <pc:docMk/>
            <pc:sldMk cId="2901848426" sldId="265"/>
            <ac:spMk id="2" creationId="{023975EC-C2CE-4AD3-A4DC-2DB4C0D8618A}"/>
          </ac:spMkLst>
        </pc:spChg>
        <pc:spChg chg="mod">
          <ac:chgData name="Naděžda Rozehnalová" userId="88f7c687-f91c-41b7-9959-99dfa402d43d" providerId="ADAL" clId="{E6A9603E-5351-4C94-878E-C844E687A29F}" dt="2021-11-02T13:44:22.366" v="50" actId="26606"/>
          <ac:spMkLst>
            <pc:docMk/>
            <pc:sldMk cId="2901848426" sldId="265"/>
            <ac:spMk id="3" creationId="{619144A3-AE82-44CF-818D-51EF5F695D78}"/>
          </ac:spMkLst>
        </pc:spChg>
        <pc:spChg chg="add">
          <ac:chgData name="Naděžda Rozehnalová" userId="88f7c687-f91c-41b7-9959-99dfa402d43d" providerId="ADAL" clId="{E6A9603E-5351-4C94-878E-C844E687A29F}" dt="2021-11-02T13:44:22.366" v="50" actId="26606"/>
          <ac:spMkLst>
            <pc:docMk/>
            <pc:sldMk cId="2901848426" sldId="265"/>
            <ac:spMk id="8" creationId="{1B15ED52-F352-441B-82BF-E0EA34836D08}"/>
          </ac:spMkLst>
        </pc:spChg>
        <pc:spChg chg="add">
          <ac:chgData name="Naděžda Rozehnalová" userId="88f7c687-f91c-41b7-9959-99dfa402d43d" providerId="ADAL" clId="{E6A9603E-5351-4C94-878E-C844E687A29F}" dt="2021-11-02T13:44:22.366" v="50" actId="26606"/>
          <ac:spMkLst>
            <pc:docMk/>
            <pc:sldMk cId="2901848426" sldId="265"/>
            <ac:spMk id="10" creationId="{3B2E3793-BFE6-45A2-9B7B-E18844431C99}"/>
          </ac:spMkLst>
        </pc:spChg>
        <pc:spChg chg="add">
          <ac:chgData name="Naděžda Rozehnalová" userId="88f7c687-f91c-41b7-9959-99dfa402d43d" providerId="ADAL" clId="{E6A9603E-5351-4C94-878E-C844E687A29F}" dt="2021-11-02T13:44:22.366" v="50" actId="26606"/>
          <ac:spMkLst>
            <pc:docMk/>
            <pc:sldMk cId="2901848426" sldId="265"/>
            <ac:spMk id="12" creationId="{BC4C4868-CB8F-4AF9-9CDB-8108F2C19B67}"/>
          </ac:spMkLst>
        </pc:spChg>
        <pc:spChg chg="add">
          <ac:chgData name="Naděžda Rozehnalová" userId="88f7c687-f91c-41b7-9959-99dfa402d43d" providerId="ADAL" clId="{E6A9603E-5351-4C94-878E-C844E687A29F}" dt="2021-11-02T13:44:22.366" v="50" actId="26606"/>
          <ac:spMkLst>
            <pc:docMk/>
            <pc:sldMk cId="2901848426" sldId="265"/>
            <ac:spMk id="14" creationId="{375E0459-6403-40CD-989D-56A4407CA12E}"/>
          </ac:spMkLst>
        </pc:spChg>
        <pc:spChg chg="add">
          <ac:chgData name="Naděžda Rozehnalová" userId="88f7c687-f91c-41b7-9959-99dfa402d43d" providerId="ADAL" clId="{E6A9603E-5351-4C94-878E-C844E687A29F}" dt="2021-11-02T13:44:22.366" v="50" actId="26606"/>
          <ac:spMkLst>
            <pc:docMk/>
            <pc:sldMk cId="2901848426" sldId="265"/>
            <ac:spMk id="16" creationId="{53E5B1A8-3AC9-4BD1-9BBC-78CA94F2D1BA}"/>
          </ac:spMkLst>
        </pc:spChg>
      </pc:sldChg>
      <pc:sldChg chg="addSp modSp mod setBg">
        <pc:chgData name="Naděžda Rozehnalová" userId="88f7c687-f91c-41b7-9959-99dfa402d43d" providerId="ADAL" clId="{E6A9603E-5351-4C94-878E-C844E687A29F}" dt="2021-11-02T13:44:27.299" v="51" actId="26606"/>
        <pc:sldMkLst>
          <pc:docMk/>
          <pc:sldMk cId="280975091" sldId="266"/>
        </pc:sldMkLst>
        <pc:spChg chg="mod">
          <ac:chgData name="Naděžda Rozehnalová" userId="88f7c687-f91c-41b7-9959-99dfa402d43d" providerId="ADAL" clId="{E6A9603E-5351-4C94-878E-C844E687A29F}" dt="2021-11-02T13:44:27.299" v="51" actId="26606"/>
          <ac:spMkLst>
            <pc:docMk/>
            <pc:sldMk cId="280975091" sldId="266"/>
            <ac:spMk id="2" creationId="{8EB1A63A-0019-4D92-8CF5-0C8D021D3EE2}"/>
          </ac:spMkLst>
        </pc:spChg>
        <pc:spChg chg="mod">
          <ac:chgData name="Naděžda Rozehnalová" userId="88f7c687-f91c-41b7-9959-99dfa402d43d" providerId="ADAL" clId="{E6A9603E-5351-4C94-878E-C844E687A29F}" dt="2021-11-02T13:44:27.299" v="51" actId="26606"/>
          <ac:spMkLst>
            <pc:docMk/>
            <pc:sldMk cId="280975091" sldId="266"/>
            <ac:spMk id="3" creationId="{89FB14B3-A896-450E-811C-D478722582FC}"/>
          </ac:spMkLst>
        </pc:spChg>
        <pc:spChg chg="add">
          <ac:chgData name="Naděžda Rozehnalová" userId="88f7c687-f91c-41b7-9959-99dfa402d43d" providerId="ADAL" clId="{E6A9603E-5351-4C94-878E-C844E687A29F}" dt="2021-11-02T13:44:27.299" v="51" actId="26606"/>
          <ac:spMkLst>
            <pc:docMk/>
            <pc:sldMk cId="280975091" sldId="266"/>
            <ac:spMk id="8" creationId="{1B15ED52-F352-441B-82BF-E0EA34836D08}"/>
          </ac:spMkLst>
        </pc:spChg>
        <pc:spChg chg="add">
          <ac:chgData name="Naděžda Rozehnalová" userId="88f7c687-f91c-41b7-9959-99dfa402d43d" providerId="ADAL" clId="{E6A9603E-5351-4C94-878E-C844E687A29F}" dt="2021-11-02T13:44:27.299" v="51" actId="26606"/>
          <ac:spMkLst>
            <pc:docMk/>
            <pc:sldMk cId="280975091" sldId="266"/>
            <ac:spMk id="10" creationId="{3B2E3793-BFE6-45A2-9B7B-E18844431C99}"/>
          </ac:spMkLst>
        </pc:spChg>
        <pc:spChg chg="add">
          <ac:chgData name="Naděžda Rozehnalová" userId="88f7c687-f91c-41b7-9959-99dfa402d43d" providerId="ADAL" clId="{E6A9603E-5351-4C94-878E-C844E687A29F}" dt="2021-11-02T13:44:27.299" v="51" actId="26606"/>
          <ac:spMkLst>
            <pc:docMk/>
            <pc:sldMk cId="280975091" sldId="266"/>
            <ac:spMk id="12" creationId="{BC4C4868-CB8F-4AF9-9CDB-8108F2C19B67}"/>
          </ac:spMkLst>
        </pc:spChg>
        <pc:spChg chg="add">
          <ac:chgData name="Naděžda Rozehnalová" userId="88f7c687-f91c-41b7-9959-99dfa402d43d" providerId="ADAL" clId="{E6A9603E-5351-4C94-878E-C844E687A29F}" dt="2021-11-02T13:44:27.299" v="51" actId="26606"/>
          <ac:spMkLst>
            <pc:docMk/>
            <pc:sldMk cId="280975091" sldId="266"/>
            <ac:spMk id="14" creationId="{375E0459-6403-40CD-989D-56A4407CA12E}"/>
          </ac:spMkLst>
        </pc:spChg>
        <pc:spChg chg="add">
          <ac:chgData name="Naděžda Rozehnalová" userId="88f7c687-f91c-41b7-9959-99dfa402d43d" providerId="ADAL" clId="{E6A9603E-5351-4C94-878E-C844E687A29F}" dt="2021-11-02T13:44:27.299" v="51" actId="26606"/>
          <ac:spMkLst>
            <pc:docMk/>
            <pc:sldMk cId="280975091" sldId="266"/>
            <ac:spMk id="16" creationId="{53E5B1A8-3AC9-4BD1-9BBC-78CA94F2D1BA}"/>
          </ac:spMkLst>
        </pc:spChg>
      </pc:sldChg>
      <pc:sldChg chg="addSp modSp mod setBg">
        <pc:chgData name="Naděžda Rozehnalová" userId="88f7c687-f91c-41b7-9959-99dfa402d43d" providerId="ADAL" clId="{E6A9603E-5351-4C94-878E-C844E687A29F}" dt="2021-11-02T13:44:30.699" v="52" actId="26606"/>
        <pc:sldMkLst>
          <pc:docMk/>
          <pc:sldMk cId="514018863" sldId="267"/>
        </pc:sldMkLst>
        <pc:spChg chg="mod">
          <ac:chgData name="Naděžda Rozehnalová" userId="88f7c687-f91c-41b7-9959-99dfa402d43d" providerId="ADAL" clId="{E6A9603E-5351-4C94-878E-C844E687A29F}" dt="2021-11-02T13:44:30.699" v="52" actId="26606"/>
          <ac:spMkLst>
            <pc:docMk/>
            <pc:sldMk cId="514018863" sldId="267"/>
            <ac:spMk id="2" creationId="{18B61CFE-1B46-42E0-8802-F3C1D47E93C1}"/>
          </ac:spMkLst>
        </pc:spChg>
        <pc:spChg chg="mod">
          <ac:chgData name="Naděžda Rozehnalová" userId="88f7c687-f91c-41b7-9959-99dfa402d43d" providerId="ADAL" clId="{E6A9603E-5351-4C94-878E-C844E687A29F}" dt="2021-11-02T13:44:30.699" v="52" actId="26606"/>
          <ac:spMkLst>
            <pc:docMk/>
            <pc:sldMk cId="514018863" sldId="267"/>
            <ac:spMk id="3" creationId="{E78A6EEE-C147-4325-9C21-3379D01B4DF7}"/>
          </ac:spMkLst>
        </pc:spChg>
        <pc:spChg chg="add">
          <ac:chgData name="Naděžda Rozehnalová" userId="88f7c687-f91c-41b7-9959-99dfa402d43d" providerId="ADAL" clId="{E6A9603E-5351-4C94-878E-C844E687A29F}" dt="2021-11-02T13:44:30.699" v="52" actId="26606"/>
          <ac:spMkLst>
            <pc:docMk/>
            <pc:sldMk cId="514018863" sldId="267"/>
            <ac:spMk id="8" creationId="{1B15ED52-F352-441B-82BF-E0EA34836D08}"/>
          </ac:spMkLst>
        </pc:spChg>
        <pc:spChg chg="add">
          <ac:chgData name="Naděžda Rozehnalová" userId="88f7c687-f91c-41b7-9959-99dfa402d43d" providerId="ADAL" clId="{E6A9603E-5351-4C94-878E-C844E687A29F}" dt="2021-11-02T13:44:30.699" v="52" actId="26606"/>
          <ac:spMkLst>
            <pc:docMk/>
            <pc:sldMk cId="514018863" sldId="267"/>
            <ac:spMk id="10" creationId="{3B2E3793-BFE6-45A2-9B7B-E18844431C99}"/>
          </ac:spMkLst>
        </pc:spChg>
        <pc:spChg chg="add">
          <ac:chgData name="Naděžda Rozehnalová" userId="88f7c687-f91c-41b7-9959-99dfa402d43d" providerId="ADAL" clId="{E6A9603E-5351-4C94-878E-C844E687A29F}" dt="2021-11-02T13:44:30.699" v="52" actId="26606"/>
          <ac:spMkLst>
            <pc:docMk/>
            <pc:sldMk cId="514018863" sldId="267"/>
            <ac:spMk id="12" creationId="{BC4C4868-CB8F-4AF9-9CDB-8108F2C19B67}"/>
          </ac:spMkLst>
        </pc:spChg>
        <pc:spChg chg="add">
          <ac:chgData name="Naděžda Rozehnalová" userId="88f7c687-f91c-41b7-9959-99dfa402d43d" providerId="ADAL" clId="{E6A9603E-5351-4C94-878E-C844E687A29F}" dt="2021-11-02T13:44:30.699" v="52" actId="26606"/>
          <ac:spMkLst>
            <pc:docMk/>
            <pc:sldMk cId="514018863" sldId="267"/>
            <ac:spMk id="14" creationId="{375E0459-6403-40CD-989D-56A4407CA12E}"/>
          </ac:spMkLst>
        </pc:spChg>
        <pc:spChg chg="add">
          <ac:chgData name="Naděžda Rozehnalová" userId="88f7c687-f91c-41b7-9959-99dfa402d43d" providerId="ADAL" clId="{E6A9603E-5351-4C94-878E-C844E687A29F}" dt="2021-11-02T13:44:30.699" v="52" actId="26606"/>
          <ac:spMkLst>
            <pc:docMk/>
            <pc:sldMk cId="514018863" sldId="267"/>
            <ac:spMk id="16" creationId="{53E5B1A8-3AC9-4BD1-9BBC-78CA94F2D1BA}"/>
          </ac:spMkLst>
        </pc:spChg>
      </pc:sldChg>
      <pc:sldChg chg="addSp modSp mod setBg addAnim">
        <pc:chgData name="Naděžda Rozehnalová" userId="88f7c687-f91c-41b7-9959-99dfa402d43d" providerId="ADAL" clId="{E6A9603E-5351-4C94-878E-C844E687A29F}" dt="2021-11-02T13:44:33.380" v="54"/>
        <pc:sldMkLst>
          <pc:docMk/>
          <pc:sldMk cId="3520594670" sldId="269"/>
        </pc:sldMkLst>
        <pc:spChg chg="mod">
          <ac:chgData name="Naděžda Rozehnalová" userId="88f7c687-f91c-41b7-9959-99dfa402d43d" providerId="ADAL" clId="{E6A9603E-5351-4C94-878E-C844E687A29F}" dt="2021-11-02T13:44:33.379" v="53" actId="26606"/>
          <ac:spMkLst>
            <pc:docMk/>
            <pc:sldMk cId="3520594670" sldId="269"/>
            <ac:spMk id="4" creationId="{E5DC1634-C59F-4ADC-B489-2F93FA4BF51E}"/>
          </ac:spMkLst>
        </pc:spChg>
        <pc:spChg chg="mod">
          <ac:chgData name="Naděžda Rozehnalová" userId="88f7c687-f91c-41b7-9959-99dfa402d43d" providerId="ADAL" clId="{E6A9603E-5351-4C94-878E-C844E687A29F}" dt="2021-11-02T13:44:33.379" v="53" actId="26606"/>
          <ac:spMkLst>
            <pc:docMk/>
            <pc:sldMk cId="3520594670" sldId="269"/>
            <ac:spMk id="5" creationId="{A7E30F59-96B0-4B20-8F1A-8A529FD4BC67}"/>
          </ac:spMkLst>
        </pc:spChg>
        <pc:spChg chg="add">
          <ac:chgData name="Naděžda Rozehnalová" userId="88f7c687-f91c-41b7-9959-99dfa402d43d" providerId="ADAL" clId="{E6A9603E-5351-4C94-878E-C844E687A29F}" dt="2021-11-02T13:44:33.379" v="53" actId="26606"/>
          <ac:spMkLst>
            <pc:docMk/>
            <pc:sldMk cId="3520594670" sldId="269"/>
            <ac:spMk id="10" creationId="{6F5A5072-7B47-4D32-B52A-4EBBF590B8A5}"/>
          </ac:spMkLst>
        </pc:spChg>
        <pc:spChg chg="add">
          <ac:chgData name="Naděžda Rozehnalová" userId="88f7c687-f91c-41b7-9959-99dfa402d43d" providerId="ADAL" clId="{E6A9603E-5351-4C94-878E-C844E687A29F}" dt="2021-11-02T13:44:33.379" v="53" actId="26606"/>
          <ac:spMkLst>
            <pc:docMk/>
            <pc:sldMk cId="3520594670" sldId="269"/>
            <ac:spMk id="12" creationId="{9715DAF0-AE1B-46C9-8A6B-DB2AA05AB91D}"/>
          </ac:spMkLst>
        </pc:spChg>
        <pc:spChg chg="add">
          <ac:chgData name="Naděžda Rozehnalová" userId="88f7c687-f91c-41b7-9959-99dfa402d43d" providerId="ADAL" clId="{E6A9603E-5351-4C94-878E-C844E687A29F}" dt="2021-11-02T13:44:33.379" v="53" actId="26606"/>
          <ac:spMkLst>
            <pc:docMk/>
            <pc:sldMk cId="3520594670" sldId="269"/>
            <ac:spMk id="14" creationId="{6016219D-510E-4184-9090-6D5578A87BD1}"/>
          </ac:spMkLst>
        </pc:spChg>
        <pc:spChg chg="add">
          <ac:chgData name="Naděžda Rozehnalová" userId="88f7c687-f91c-41b7-9959-99dfa402d43d" providerId="ADAL" clId="{E6A9603E-5351-4C94-878E-C844E687A29F}" dt="2021-11-02T13:44:33.379" v="53" actId="26606"/>
          <ac:spMkLst>
            <pc:docMk/>
            <pc:sldMk cId="3520594670" sldId="269"/>
            <ac:spMk id="16" creationId="{AFF4A713-7B75-4B21-90D7-5AB19547C728}"/>
          </ac:spMkLst>
        </pc:spChg>
        <pc:spChg chg="add">
          <ac:chgData name="Naděžda Rozehnalová" userId="88f7c687-f91c-41b7-9959-99dfa402d43d" providerId="ADAL" clId="{E6A9603E-5351-4C94-878E-C844E687A29F}" dt="2021-11-02T13:44:33.379" v="53" actId="26606"/>
          <ac:spMkLst>
            <pc:docMk/>
            <pc:sldMk cId="3520594670" sldId="269"/>
            <ac:spMk id="18" creationId="{DC631C0B-6DA6-4E57-8231-CE32B3434A7E}"/>
          </ac:spMkLst>
        </pc:spChg>
        <pc:spChg chg="add">
          <ac:chgData name="Naděžda Rozehnalová" userId="88f7c687-f91c-41b7-9959-99dfa402d43d" providerId="ADAL" clId="{E6A9603E-5351-4C94-878E-C844E687A29F}" dt="2021-11-02T13:44:33.379" v="53" actId="26606"/>
          <ac:spMkLst>
            <pc:docMk/>
            <pc:sldMk cId="3520594670" sldId="269"/>
            <ac:spMk id="20" creationId="{C29501E6-A978-4A61-9689-9085AF97A53A}"/>
          </ac:spMkLst>
        </pc:spChg>
      </pc:sldChg>
      <pc:sldChg chg="addSp modSp mod setBg">
        <pc:chgData name="Naděžda Rozehnalová" userId="88f7c687-f91c-41b7-9959-99dfa402d43d" providerId="ADAL" clId="{E6A9603E-5351-4C94-878E-C844E687A29F}" dt="2021-11-02T14:03:07.685" v="88" actId="26606"/>
        <pc:sldMkLst>
          <pc:docMk/>
          <pc:sldMk cId="0" sldId="344"/>
        </pc:sldMkLst>
        <pc:spChg chg="mod">
          <ac:chgData name="Naděžda Rozehnalová" userId="88f7c687-f91c-41b7-9959-99dfa402d43d" providerId="ADAL" clId="{E6A9603E-5351-4C94-878E-C844E687A29F}" dt="2021-11-02T14:03:07.685" v="88" actId="26606"/>
          <ac:spMkLst>
            <pc:docMk/>
            <pc:sldMk cId="0" sldId="344"/>
            <ac:spMk id="3" creationId="{4C0E3611-2806-4DAF-9215-1E557AF92983}"/>
          </ac:spMkLst>
        </pc:spChg>
        <pc:spChg chg="add">
          <ac:chgData name="Naděžda Rozehnalová" userId="88f7c687-f91c-41b7-9959-99dfa402d43d" providerId="ADAL" clId="{E6A9603E-5351-4C94-878E-C844E687A29F}" dt="2021-11-02T14:03:07.685" v="88" actId="26606"/>
          <ac:spMkLst>
            <pc:docMk/>
            <pc:sldMk cId="0" sldId="344"/>
            <ac:spMk id="71" creationId="{1B15ED52-F352-441B-82BF-E0EA34836D08}"/>
          </ac:spMkLst>
        </pc:spChg>
        <pc:spChg chg="add">
          <ac:chgData name="Naděžda Rozehnalová" userId="88f7c687-f91c-41b7-9959-99dfa402d43d" providerId="ADAL" clId="{E6A9603E-5351-4C94-878E-C844E687A29F}" dt="2021-11-02T14:03:07.685" v="88" actId="26606"/>
          <ac:spMkLst>
            <pc:docMk/>
            <pc:sldMk cId="0" sldId="344"/>
            <ac:spMk id="73" creationId="{3B2E3793-BFE6-45A2-9B7B-E18844431C99}"/>
          </ac:spMkLst>
        </pc:spChg>
        <pc:spChg chg="add">
          <ac:chgData name="Naděžda Rozehnalová" userId="88f7c687-f91c-41b7-9959-99dfa402d43d" providerId="ADAL" clId="{E6A9603E-5351-4C94-878E-C844E687A29F}" dt="2021-11-02T14:03:07.685" v="88" actId="26606"/>
          <ac:spMkLst>
            <pc:docMk/>
            <pc:sldMk cId="0" sldId="344"/>
            <ac:spMk id="75" creationId="{BC4C4868-CB8F-4AF9-9CDB-8108F2C19B67}"/>
          </ac:spMkLst>
        </pc:spChg>
        <pc:spChg chg="add">
          <ac:chgData name="Naděžda Rozehnalová" userId="88f7c687-f91c-41b7-9959-99dfa402d43d" providerId="ADAL" clId="{E6A9603E-5351-4C94-878E-C844E687A29F}" dt="2021-11-02T14:03:07.685" v="88" actId="26606"/>
          <ac:spMkLst>
            <pc:docMk/>
            <pc:sldMk cId="0" sldId="344"/>
            <ac:spMk id="77" creationId="{375E0459-6403-40CD-989D-56A4407CA12E}"/>
          </ac:spMkLst>
        </pc:spChg>
        <pc:spChg chg="add">
          <ac:chgData name="Naděžda Rozehnalová" userId="88f7c687-f91c-41b7-9959-99dfa402d43d" providerId="ADAL" clId="{E6A9603E-5351-4C94-878E-C844E687A29F}" dt="2021-11-02T14:03:07.685" v="88" actId="26606"/>
          <ac:spMkLst>
            <pc:docMk/>
            <pc:sldMk cId="0" sldId="344"/>
            <ac:spMk id="79" creationId="{53E5B1A8-3AC9-4BD1-9BBC-78CA94F2D1BA}"/>
          </ac:spMkLst>
        </pc:spChg>
        <pc:spChg chg="mod">
          <ac:chgData name="Naděžda Rozehnalová" userId="88f7c687-f91c-41b7-9959-99dfa402d43d" providerId="ADAL" clId="{E6A9603E-5351-4C94-878E-C844E687A29F}" dt="2021-11-02T14:03:07.685" v="88" actId="26606"/>
          <ac:spMkLst>
            <pc:docMk/>
            <pc:sldMk cId="0" sldId="344"/>
            <ac:spMk id="22530" creationId="{D6C140BC-F67F-4B0E-9B42-5048459F8509}"/>
          </ac:spMkLst>
        </pc:spChg>
      </pc:sldChg>
      <pc:sldChg chg="addSp modSp mod setBg">
        <pc:chgData name="Naděžda Rozehnalová" userId="88f7c687-f91c-41b7-9959-99dfa402d43d" providerId="ADAL" clId="{E6A9603E-5351-4C94-878E-C844E687A29F}" dt="2021-11-02T14:03:37.099" v="90" actId="26606"/>
        <pc:sldMkLst>
          <pc:docMk/>
          <pc:sldMk cId="0" sldId="345"/>
        </pc:sldMkLst>
        <pc:spChg chg="add">
          <ac:chgData name="Naděžda Rozehnalová" userId="88f7c687-f91c-41b7-9959-99dfa402d43d" providerId="ADAL" clId="{E6A9603E-5351-4C94-878E-C844E687A29F}" dt="2021-11-02T14:03:37.099" v="90" actId="26606"/>
          <ac:spMkLst>
            <pc:docMk/>
            <pc:sldMk cId="0" sldId="345"/>
            <ac:spMk id="72" creationId="{1B15ED52-F352-441B-82BF-E0EA34836D08}"/>
          </ac:spMkLst>
        </pc:spChg>
        <pc:spChg chg="add">
          <ac:chgData name="Naděžda Rozehnalová" userId="88f7c687-f91c-41b7-9959-99dfa402d43d" providerId="ADAL" clId="{E6A9603E-5351-4C94-878E-C844E687A29F}" dt="2021-11-02T14:03:37.099" v="90" actId="26606"/>
          <ac:spMkLst>
            <pc:docMk/>
            <pc:sldMk cId="0" sldId="345"/>
            <ac:spMk id="74" creationId="{3B2E3793-BFE6-45A2-9B7B-E18844431C99}"/>
          </ac:spMkLst>
        </pc:spChg>
        <pc:spChg chg="add">
          <ac:chgData name="Naděžda Rozehnalová" userId="88f7c687-f91c-41b7-9959-99dfa402d43d" providerId="ADAL" clId="{E6A9603E-5351-4C94-878E-C844E687A29F}" dt="2021-11-02T14:03:37.099" v="90" actId="26606"/>
          <ac:spMkLst>
            <pc:docMk/>
            <pc:sldMk cId="0" sldId="345"/>
            <ac:spMk id="76" creationId="{BC4C4868-CB8F-4AF9-9CDB-8108F2C19B67}"/>
          </ac:spMkLst>
        </pc:spChg>
        <pc:spChg chg="add">
          <ac:chgData name="Naděžda Rozehnalová" userId="88f7c687-f91c-41b7-9959-99dfa402d43d" providerId="ADAL" clId="{E6A9603E-5351-4C94-878E-C844E687A29F}" dt="2021-11-02T14:03:37.099" v="90" actId="26606"/>
          <ac:spMkLst>
            <pc:docMk/>
            <pc:sldMk cId="0" sldId="345"/>
            <ac:spMk id="78" creationId="{375E0459-6403-40CD-989D-56A4407CA12E}"/>
          </ac:spMkLst>
        </pc:spChg>
        <pc:spChg chg="add">
          <ac:chgData name="Naděžda Rozehnalová" userId="88f7c687-f91c-41b7-9959-99dfa402d43d" providerId="ADAL" clId="{E6A9603E-5351-4C94-878E-C844E687A29F}" dt="2021-11-02T14:03:37.099" v="90" actId="26606"/>
          <ac:spMkLst>
            <pc:docMk/>
            <pc:sldMk cId="0" sldId="345"/>
            <ac:spMk id="80" creationId="{53E5B1A8-3AC9-4BD1-9BBC-78CA94F2D1BA}"/>
          </ac:spMkLst>
        </pc:spChg>
        <pc:spChg chg="mod">
          <ac:chgData name="Naděžda Rozehnalová" userId="88f7c687-f91c-41b7-9959-99dfa402d43d" providerId="ADAL" clId="{E6A9603E-5351-4C94-878E-C844E687A29F}" dt="2021-11-02T14:03:37.099" v="90" actId="26606"/>
          <ac:spMkLst>
            <pc:docMk/>
            <pc:sldMk cId="0" sldId="345"/>
            <ac:spMk id="23554" creationId="{0A077E48-ABA5-4491-8824-15FEF9DB13B0}"/>
          </ac:spMkLst>
        </pc:spChg>
        <pc:spChg chg="mod">
          <ac:chgData name="Naděžda Rozehnalová" userId="88f7c687-f91c-41b7-9959-99dfa402d43d" providerId="ADAL" clId="{E6A9603E-5351-4C94-878E-C844E687A29F}" dt="2021-11-02T14:03:37.099" v="90" actId="26606"/>
          <ac:spMkLst>
            <pc:docMk/>
            <pc:sldMk cId="0" sldId="345"/>
            <ac:spMk id="23555" creationId="{677AB456-5A28-4389-A5C0-225B7C3F3DB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C6683D-20FA-4A34-96F0-A002527FE4C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AB29179F-190C-46F2-A965-AE019D7BCA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B64435D-50EC-425E-99C4-4E82226E8F6D}"/>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0A856C09-6CD3-471E-BA98-E057D29918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F6B8420-7964-4E71-B0D7-883C0BE16DF9}"/>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1241882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8EFF20-B67E-4DAA-9277-0AE16CA406B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70BD0B8-7072-4D3E-A9CE-DC00229DD20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78B4AD3-4716-47D2-B932-37A4C2F82623}"/>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EE317298-E82E-419E-8AD9-EE40E9565E2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A5BD41E-BDF5-42B8-B783-72699F4E1320}"/>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2035203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66AB53A-D57A-4DF9-AB0C-5F905F0D861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0D45C9A-5F54-4AA5-8F1A-13C05B79420D}"/>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28D1D92-662A-4AC1-992B-6BC0F98D455F}"/>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8D876F98-FD92-47E5-BDFA-BC78635434C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4C8C899-871D-4A38-BA50-D44432D0A6D8}"/>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3811240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0BFD43-606D-44A2-9630-F134AB2A176C}"/>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3754BC51-2E9C-4C01-9A90-49BC9B262190}"/>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14E5EF2-937B-4206-90C8-0979C7CE058C}"/>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F37A5ECE-FCAC-4F12-AA65-381D3D1BEA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5645936-7D16-4B74-A9CC-60D00CE41413}"/>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4253846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9B0A67-10EB-40B8-A532-2F3FB8DB6DD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FA0F93F5-2F1D-4DE9-904D-52998B03F0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C3505231-5A11-4A73-9654-4F1748BD93E7}"/>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9E71F8D2-89BF-4CB1-9E35-4A64C4DF7EF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3CD4939-E47A-4B80-A8DA-547080D9A1D3}"/>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221255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CEDE17-F7F1-47E3-87B3-C33CF0CF5E8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71E15F90-2038-45B0-8C71-54506D7CF0C1}"/>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D2FBF9F5-993E-4DB9-9B94-B18B5DFCAE69}"/>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D88B8F4F-1A8B-4579-B5F5-A76EDE66FB7D}"/>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6" name="Zástupný symbol pro zápatí 5">
            <a:extLst>
              <a:ext uri="{FF2B5EF4-FFF2-40B4-BE49-F238E27FC236}">
                <a16:creationId xmlns:a16="http://schemas.microsoft.com/office/drawing/2014/main" id="{433C2090-EAC2-4C29-BC9B-A3CE049734C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A7F8698-AE49-4875-81F3-1A35B3699482}"/>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28610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C8E811-DB70-4888-89E6-E8B8727A229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CA78CBD3-732D-4898-AC0E-8AAF6C6460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CC689D1-2515-420C-B49E-922E6E0246FB}"/>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13DF24A4-95E1-4C09-BFE1-1FFF52917F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2A4EAA-3A8C-4BBE-BCA7-09888C91AFC4}"/>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C48A175-25A0-4726-9DCE-1A234F55C10B}"/>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8" name="Zástupný symbol pro zápatí 7">
            <a:extLst>
              <a:ext uri="{FF2B5EF4-FFF2-40B4-BE49-F238E27FC236}">
                <a16:creationId xmlns:a16="http://schemas.microsoft.com/office/drawing/2014/main" id="{4E6CF2FB-A3A4-42CD-8104-CFB10F8CA88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6E0365F-F923-455E-89CD-F775CE2CEE7A}"/>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3583069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75DF3F-D93D-4C59-8CFE-EC5298A1DB8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4B9BE26D-72C6-4D53-85FD-DEF54AD846E9}"/>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4" name="Zástupný symbol pro zápatí 3">
            <a:extLst>
              <a:ext uri="{FF2B5EF4-FFF2-40B4-BE49-F238E27FC236}">
                <a16:creationId xmlns:a16="http://schemas.microsoft.com/office/drawing/2014/main" id="{9E3D6C53-2EB6-4FE2-8E6C-0C4EEB2F142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A9FB503-CDF5-4139-93C9-DE8D8DF5105B}"/>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2167997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60A8CD3-9682-4157-9FE1-A21F2F9E7F71}"/>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3" name="Zástupný symbol pro zápatí 2">
            <a:extLst>
              <a:ext uri="{FF2B5EF4-FFF2-40B4-BE49-F238E27FC236}">
                <a16:creationId xmlns:a16="http://schemas.microsoft.com/office/drawing/2014/main" id="{BE66760E-CEEB-4AA8-ADD8-428F796D669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E75B62C-8BA9-4AA7-8A1E-6387C887AB29}"/>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361187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947EC0-CA54-48AE-888A-762321A5E7F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128FE603-8961-4F90-BD24-0E3D0B0C8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363186B3-12B3-4DFE-BFC9-552E22FD2A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57E57732-DD6E-4882-89FF-DAA8BFE29134}"/>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6" name="Zástupný symbol pro zápatí 5">
            <a:extLst>
              <a:ext uri="{FF2B5EF4-FFF2-40B4-BE49-F238E27FC236}">
                <a16:creationId xmlns:a16="http://schemas.microsoft.com/office/drawing/2014/main" id="{03A452E2-F174-437E-BBF0-DB2F51A9F48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9D42385-6831-4148-A7D3-84206ECDAA91}"/>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4188692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BE48FC-7BA8-480D-9967-975CD8AB892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8C45A54-30CA-4296-A3F9-B71B68F411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A6AF9A2E-3C81-4F40-B6D5-D18E2BA1BF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F19DD83-A515-4027-9F02-1259F27B8D0A}"/>
              </a:ext>
            </a:extLst>
          </p:cNvPr>
          <p:cNvSpPr>
            <a:spLocks noGrp="1"/>
          </p:cNvSpPr>
          <p:nvPr>
            <p:ph type="dt" sz="half" idx="10"/>
          </p:nvPr>
        </p:nvSpPr>
        <p:spPr/>
        <p:txBody>
          <a:bodyPr/>
          <a:lstStyle/>
          <a:p>
            <a:fld id="{1E15A385-C7CF-4BD7-8798-80CE96AE7F55}" type="datetimeFigureOut">
              <a:rPr lang="cs-CZ" smtClean="0"/>
              <a:t>02.11.2021</a:t>
            </a:fld>
            <a:endParaRPr lang="cs-CZ"/>
          </a:p>
        </p:txBody>
      </p:sp>
      <p:sp>
        <p:nvSpPr>
          <p:cNvPr id="6" name="Zástupný symbol pro zápatí 5">
            <a:extLst>
              <a:ext uri="{FF2B5EF4-FFF2-40B4-BE49-F238E27FC236}">
                <a16:creationId xmlns:a16="http://schemas.microsoft.com/office/drawing/2014/main" id="{1F03B23F-03EF-4AF6-8CD7-1E420D1363D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C04445E-4AF5-43C7-A3A1-150D9D2FDBAC}"/>
              </a:ext>
            </a:extLst>
          </p:cNvPr>
          <p:cNvSpPr>
            <a:spLocks noGrp="1"/>
          </p:cNvSpPr>
          <p:nvPr>
            <p:ph type="sldNum" sz="quarter" idx="12"/>
          </p:nvPr>
        </p:nvSpPr>
        <p:spPr/>
        <p:txBody>
          <a:bodyPr/>
          <a:lstStyle/>
          <a:p>
            <a:fld id="{C43FC22D-7C53-418F-A2D0-BA1680352458}" type="slidenum">
              <a:rPr lang="cs-CZ" smtClean="0"/>
              <a:t>‹#›</a:t>
            </a:fld>
            <a:endParaRPr lang="cs-CZ"/>
          </a:p>
        </p:txBody>
      </p:sp>
    </p:spTree>
    <p:extLst>
      <p:ext uri="{BB962C8B-B14F-4D97-AF65-F5344CB8AC3E}">
        <p14:creationId xmlns:p14="http://schemas.microsoft.com/office/powerpoint/2010/main" val="4209048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F00B5B5-D5D1-439D-B15C-932CCE30D1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4AD1ABF-E056-42E3-991A-D5CF610909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DA66A31-00B1-4C73-8B15-0795A94E32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15A385-C7CF-4BD7-8798-80CE96AE7F55}" type="datetimeFigureOut">
              <a:rPr lang="cs-CZ" smtClean="0"/>
              <a:t>02.11.2021</a:t>
            </a:fld>
            <a:endParaRPr lang="cs-CZ"/>
          </a:p>
        </p:txBody>
      </p:sp>
      <p:sp>
        <p:nvSpPr>
          <p:cNvPr id="5" name="Zástupný symbol pro zápatí 4">
            <a:extLst>
              <a:ext uri="{FF2B5EF4-FFF2-40B4-BE49-F238E27FC236}">
                <a16:creationId xmlns:a16="http://schemas.microsoft.com/office/drawing/2014/main" id="{83EBDB34-3749-4DE2-AA8F-93AB580B03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0CDF1D4-678C-478F-87A1-8857349154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FC22D-7C53-418F-A2D0-BA1680352458}" type="slidenum">
              <a:rPr lang="cs-CZ" smtClean="0"/>
              <a:t>‹#›</a:t>
            </a:fld>
            <a:endParaRPr lang="cs-CZ"/>
          </a:p>
        </p:txBody>
      </p:sp>
    </p:spTree>
    <p:extLst>
      <p:ext uri="{BB962C8B-B14F-4D97-AF65-F5344CB8AC3E}">
        <p14:creationId xmlns:p14="http://schemas.microsoft.com/office/powerpoint/2010/main" val="2892741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Nadpis 1">
            <a:extLst>
              <a:ext uri="{FF2B5EF4-FFF2-40B4-BE49-F238E27FC236}">
                <a16:creationId xmlns:a16="http://schemas.microsoft.com/office/drawing/2014/main" id="{3C246AB3-431C-4017-BD80-F137E339A72C}"/>
              </a:ext>
            </a:extLst>
          </p:cNvPr>
          <p:cNvSpPr>
            <a:spLocks noGrp="1"/>
          </p:cNvSpPr>
          <p:nvPr>
            <p:ph type="ctrTitle"/>
          </p:nvPr>
        </p:nvSpPr>
        <p:spPr>
          <a:xfrm>
            <a:off x="1314824" y="735106"/>
            <a:ext cx="10053763" cy="2928470"/>
          </a:xfrm>
        </p:spPr>
        <p:txBody>
          <a:bodyPr anchor="b">
            <a:normAutofit/>
          </a:bodyPr>
          <a:lstStyle/>
          <a:p>
            <a:pPr algn="l"/>
            <a:r>
              <a:rPr lang="cs-CZ" sz="4800" dirty="0">
                <a:solidFill>
                  <a:srgbClr val="FFFFFF"/>
                </a:solidFill>
              </a:rPr>
              <a:t>VYBRANÉ OBECNÉ PROBLÉMY NAŘÍZENÍ ŘÍM I</a:t>
            </a:r>
          </a:p>
        </p:txBody>
      </p:sp>
      <p:sp>
        <p:nvSpPr>
          <p:cNvPr id="3" name="Podnadpis 2">
            <a:extLst>
              <a:ext uri="{FF2B5EF4-FFF2-40B4-BE49-F238E27FC236}">
                <a16:creationId xmlns:a16="http://schemas.microsoft.com/office/drawing/2014/main" id="{B4C16A14-7876-4668-8B1F-5664F859D2B4}"/>
              </a:ext>
            </a:extLst>
          </p:cNvPr>
          <p:cNvSpPr>
            <a:spLocks noGrp="1"/>
          </p:cNvSpPr>
          <p:nvPr>
            <p:ph type="subTitle" idx="1"/>
          </p:nvPr>
        </p:nvSpPr>
        <p:spPr>
          <a:xfrm>
            <a:off x="1350682" y="4870824"/>
            <a:ext cx="10005951" cy="1458258"/>
          </a:xfrm>
        </p:spPr>
        <p:txBody>
          <a:bodyPr anchor="ctr">
            <a:normAutofit/>
          </a:bodyPr>
          <a:lstStyle/>
          <a:p>
            <a:pPr algn="l"/>
            <a:r>
              <a:rPr lang="cs-CZ" dirty="0"/>
              <a:t>PROF. JUDR. NADĚŽDA ROZEHNALOVÁ</a:t>
            </a:r>
          </a:p>
        </p:txBody>
      </p:sp>
    </p:spTree>
    <p:extLst>
      <p:ext uri="{BB962C8B-B14F-4D97-AF65-F5344CB8AC3E}">
        <p14:creationId xmlns:p14="http://schemas.microsoft.com/office/powerpoint/2010/main" val="100139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54" name="Nadpis 1">
            <a:extLst>
              <a:ext uri="{FF2B5EF4-FFF2-40B4-BE49-F238E27FC236}">
                <a16:creationId xmlns:a16="http://schemas.microsoft.com/office/drawing/2014/main" id="{0A077E48-ABA5-4491-8824-15FEF9DB13B0}"/>
              </a:ext>
            </a:extLst>
          </p:cNvPr>
          <p:cNvSpPr>
            <a:spLocks noGrp="1" noChangeArrowheads="1"/>
          </p:cNvSpPr>
          <p:nvPr>
            <p:ph type="title"/>
          </p:nvPr>
        </p:nvSpPr>
        <p:spPr>
          <a:xfrm>
            <a:off x="1371599" y="294538"/>
            <a:ext cx="9895951" cy="1033669"/>
          </a:xfrm>
        </p:spPr>
        <p:txBody>
          <a:bodyPr>
            <a:normAutofit/>
          </a:bodyPr>
          <a:lstStyle/>
          <a:p>
            <a:r>
              <a:rPr lang="cs-CZ" altLang="cs-CZ" sz="4000">
                <a:solidFill>
                  <a:srgbClr val="FFFFFF"/>
                </a:solidFill>
              </a:rPr>
              <a:t>IMPERATIVNÍ NORMY </a:t>
            </a:r>
          </a:p>
        </p:txBody>
      </p:sp>
      <p:sp>
        <p:nvSpPr>
          <p:cNvPr id="23555" name="Zástupný symbol pro obsah 2">
            <a:extLst>
              <a:ext uri="{FF2B5EF4-FFF2-40B4-BE49-F238E27FC236}">
                <a16:creationId xmlns:a16="http://schemas.microsoft.com/office/drawing/2014/main" id="{677AB456-5A28-4389-A5C0-225B7C3F3DBC}"/>
              </a:ext>
            </a:extLst>
          </p:cNvPr>
          <p:cNvSpPr>
            <a:spLocks noGrp="1" noChangeArrowheads="1"/>
          </p:cNvSpPr>
          <p:nvPr>
            <p:ph idx="1"/>
          </p:nvPr>
        </p:nvSpPr>
        <p:spPr>
          <a:xfrm>
            <a:off x="1371599" y="2318197"/>
            <a:ext cx="9724031" cy="3683358"/>
          </a:xfrm>
        </p:spPr>
        <p:txBody>
          <a:bodyPr anchor="ctr">
            <a:normAutofit/>
          </a:bodyPr>
          <a:lstStyle/>
          <a:p>
            <a:r>
              <a:rPr lang="cs-CZ" altLang="cs-CZ" sz="2000"/>
              <a:t>MÍSTA FÓRA – POUŽIJÍ SE VŽDY</a:t>
            </a:r>
          </a:p>
          <a:p>
            <a:endParaRPr lang="cs-CZ" altLang="cs-CZ" sz="2000"/>
          </a:p>
          <a:p>
            <a:endParaRPr lang="cs-CZ" altLang="cs-CZ" sz="2000"/>
          </a:p>
          <a:p>
            <a:r>
              <a:rPr lang="cs-CZ" altLang="cs-CZ" sz="2000"/>
              <a:t>TŘETÍHO STÁTU</a:t>
            </a:r>
          </a:p>
          <a:p>
            <a:r>
              <a:rPr lang="cs-CZ" altLang="cs-CZ" sz="2000"/>
              <a:t>A) OMEZENO NA STÁT PLNĚNÍ – NENÍ OMEZEN TYP ZÁVAZKU</a:t>
            </a:r>
          </a:p>
          <a:p>
            <a:r>
              <a:rPr lang="cs-CZ" altLang="cs-CZ" sz="2000"/>
              <a:t> </a:t>
            </a:r>
          </a:p>
          <a:p>
            <a:r>
              <a:rPr lang="cs-CZ" altLang="cs-CZ" sz="2000"/>
              <a:t>B) PROTIPRÁVNOST PLNĚNÍ </a:t>
            </a:r>
          </a:p>
          <a:p>
            <a:endParaRPr lang="cs-CZ" altLang="cs-CZ" sz="2000"/>
          </a:p>
          <a:p>
            <a:r>
              <a:rPr lang="cs-CZ" altLang="cs-CZ" sz="2000"/>
              <a:t>C) POVAHA – ÚČEL – DŮSLEDKY, KTERÉ BY MOHLY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DEE246C-19D3-4F7C-93D6-907A83763E61}"/>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ZPĚTNÝ A DALŠÍ ODKAZ – ČL 20 </a:t>
            </a:r>
          </a:p>
        </p:txBody>
      </p:sp>
      <p:sp>
        <p:nvSpPr>
          <p:cNvPr id="3" name="Zástupný symbol pro obsah 2">
            <a:extLst>
              <a:ext uri="{FF2B5EF4-FFF2-40B4-BE49-F238E27FC236}">
                <a16:creationId xmlns:a16="http://schemas.microsoft.com/office/drawing/2014/main" id="{955A171C-A6D3-457C-9387-E56EF0CADE82}"/>
              </a:ext>
            </a:extLst>
          </p:cNvPr>
          <p:cNvSpPr>
            <a:spLocks noGrp="1"/>
          </p:cNvSpPr>
          <p:nvPr>
            <p:ph idx="1"/>
          </p:nvPr>
        </p:nvSpPr>
        <p:spPr>
          <a:xfrm>
            <a:off x="1371599" y="2318197"/>
            <a:ext cx="9724031" cy="3683358"/>
          </a:xfrm>
        </p:spPr>
        <p:txBody>
          <a:bodyPr anchor="ctr">
            <a:normAutofit/>
          </a:bodyPr>
          <a:lstStyle/>
          <a:p>
            <a:endParaRPr lang="cs-CZ" sz="2000"/>
          </a:p>
          <a:p>
            <a:endParaRPr lang="cs-CZ" sz="2000"/>
          </a:p>
          <a:p>
            <a:endParaRPr lang="cs-CZ" sz="2000"/>
          </a:p>
          <a:p>
            <a:r>
              <a:rPr lang="cs-CZ" sz="2000" cap="small"/>
              <a:t>Použitím práva země určeným na základě tohoto nařízení se rozumí použití právních norem platných v této zemi s výjimkou jejích norem mezinárodního práva soukromého, nestanoví-li toto nařízení jinak</a:t>
            </a:r>
            <a:r>
              <a:rPr lang="cs-CZ" sz="2000"/>
              <a:t>.</a:t>
            </a:r>
          </a:p>
        </p:txBody>
      </p:sp>
    </p:spTree>
    <p:extLst>
      <p:ext uri="{BB962C8B-B14F-4D97-AF65-F5344CB8AC3E}">
        <p14:creationId xmlns:p14="http://schemas.microsoft.com/office/powerpoint/2010/main" val="856521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23975EC-C2CE-4AD3-A4DC-2DB4C0D8618A}"/>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VEŘEJNÝ POŘÁDEK – ČL. 21</a:t>
            </a:r>
          </a:p>
        </p:txBody>
      </p:sp>
      <p:sp>
        <p:nvSpPr>
          <p:cNvPr id="3" name="Zástupný symbol pro obsah 2">
            <a:extLst>
              <a:ext uri="{FF2B5EF4-FFF2-40B4-BE49-F238E27FC236}">
                <a16:creationId xmlns:a16="http://schemas.microsoft.com/office/drawing/2014/main" id="{619144A3-AE82-44CF-818D-51EF5F695D78}"/>
              </a:ext>
            </a:extLst>
          </p:cNvPr>
          <p:cNvSpPr>
            <a:spLocks noGrp="1"/>
          </p:cNvSpPr>
          <p:nvPr>
            <p:ph idx="1"/>
          </p:nvPr>
        </p:nvSpPr>
        <p:spPr>
          <a:xfrm>
            <a:off x="1371599" y="2318197"/>
            <a:ext cx="9724031" cy="3683358"/>
          </a:xfrm>
        </p:spPr>
        <p:txBody>
          <a:bodyPr anchor="ctr">
            <a:normAutofit/>
          </a:bodyPr>
          <a:lstStyle/>
          <a:p>
            <a:endParaRPr lang="cs-CZ" sz="2000"/>
          </a:p>
          <a:p>
            <a:endParaRPr lang="cs-CZ" sz="2000"/>
          </a:p>
          <a:p>
            <a:r>
              <a:rPr lang="cs-CZ" sz="2000" cap="small"/>
              <a:t>Použití některého ustanovení práva kterékoli země určeného na základě tohoto nařízení může být odmítnuto pouze v případě, že by bylo zjevně neslučitelné s veřejným pořádkem místa soudu.</a:t>
            </a:r>
          </a:p>
        </p:txBody>
      </p:sp>
    </p:spTree>
    <p:extLst>
      <p:ext uri="{BB962C8B-B14F-4D97-AF65-F5344CB8AC3E}">
        <p14:creationId xmlns:p14="http://schemas.microsoft.com/office/powerpoint/2010/main" val="2901848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EB1A63A-0019-4D92-8CF5-0C8D021D3EE2}"/>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STÁTY S VÍCE PRÁVNÍMI SYSTÉMY – ČL. 22</a:t>
            </a:r>
          </a:p>
        </p:txBody>
      </p:sp>
      <p:sp>
        <p:nvSpPr>
          <p:cNvPr id="3" name="Zástupný symbol pro obsah 2">
            <a:extLst>
              <a:ext uri="{FF2B5EF4-FFF2-40B4-BE49-F238E27FC236}">
                <a16:creationId xmlns:a16="http://schemas.microsoft.com/office/drawing/2014/main" id="{89FB14B3-A896-450E-811C-D478722582FC}"/>
              </a:ext>
            </a:extLst>
          </p:cNvPr>
          <p:cNvSpPr>
            <a:spLocks noGrp="1"/>
          </p:cNvSpPr>
          <p:nvPr>
            <p:ph idx="1"/>
          </p:nvPr>
        </p:nvSpPr>
        <p:spPr>
          <a:xfrm>
            <a:off x="1371599" y="2318197"/>
            <a:ext cx="9724031" cy="3683358"/>
          </a:xfrm>
        </p:spPr>
        <p:txBody>
          <a:bodyPr anchor="ctr">
            <a:normAutofit/>
          </a:bodyPr>
          <a:lstStyle/>
          <a:p>
            <a:r>
              <a:rPr lang="cs-CZ" sz="2000"/>
              <a:t>1. Je-li některý stát složen z více územních jednotek, z nichž každá má vlastní právní normy upravující smluvní závazkové vztahy, považuje se pro účely určení rozhodného práva podle tohoto nařízení každá územní jednotka za zemi. </a:t>
            </a:r>
          </a:p>
          <a:p>
            <a:endParaRPr lang="cs-CZ" sz="2000"/>
          </a:p>
          <a:p>
            <a:endParaRPr lang="cs-CZ" sz="2000"/>
          </a:p>
          <a:p>
            <a:r>
              <a:rPr lang="cs-CZ" sz="2000"/>
              <a:t>2. Členský stát, v němž mají různé územní jednotky vlastní právní normy upravující smluvní závazkové vztahy, není povinen uplatňovat toto nařízení při kolizi výhradně mezi právními řády těchto jednotek.</a:t>
            </a:r>
          </a:p>
        </p:txBody>
      </p:sp>
    </p:spTree>
    <p:extLst>
      <p:ext uri="{BB962C8B-B14F-4D97-AF65-F5344CB8AC3E}">
        <p14:creationId xmlns:p14="http://schemas.microsoft.com/office/powerpoint/2010/main" val="28097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8B61CFE-1B46-42E0-8802-F3C1D47E93C1}"/>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DŮKAZY – čl. 18</a:t>
            </a:r>
          </a:p>
        </p:txBody>
      </p:sp>
      <p:sp>
        <p:nvSpPr>
          <p:cNvPr id="3" name="Zástupný symbol pro obsah 2">
            <a:extLst>
              <a:ext uri="{FF2B5EF4-FFF2-40B4-BE49-F238E27FC236}">
                <a16:creationId xmlns:a16="http://schemas.microsoft.com/office/drawing/2014/main" id="{E78A6EEE-C147-4325-9C21-3379D01B4DF7}"/>
              </a:ext>
            </a:extLst>
          </p:cNvPr>
          <p:cNvSpPr>
            <a:spLocks noGrp="1"/>
          </p:cNvSpPr>
          <p:nvPr>
            <p:ph idx="1"/>
          </p:nvPr>
        </p:nvSpPr>
        <p:spPr>
          <a:xfrm>
            <a:off x="1371599" y="2318197"/>
            <a:ext cx="9724031" cy="3683358"/>
          </a:xfrm>
        </p:spPr>
        <p:txBody>
          <a:bodyPr anchor="ctr">
            <a:normAutofit/>
          </a:bodyPr>
          <a:lstStyle/>
          <a:p>
            <a:r>
              <a:rPr lang="cs-CZ" sz="2000"/>
              <a:t>NAŘÍZENÍ ŘÍM I SE NEVZTAHUJE NA PROBLEMATIKU PROCESNÍ – DOKAZOVÁNÍ A SOUDNÍ ŘÍZENÍ</a:t>
            </a:r>
          </a:p>
          <a:p>
            <a:endParaRPr lang="cs-CZ" sz="2000"/>
          </a:p>
          <a:p>
            <a:endParaRPr lang="cs-CZ" sz="2000">
              <a:latin typeface="Times New Roman" panose="02020603050405020304" pitchFamily="18" charset="0"/>
            </a:endParaRPr>
          </a:p>
          <a:p>
            <a:r>
              <a:rPr lang="cs-CZ" sz="2000" cap="small">
                <a:latin typeface="Times New Roman" panose="02020603050405020304" pitchFamily="18" charset="0"/>
              </a:rPr>
              <a:t>Výjimkou z tohoto pravidla je  článek 18, který v odstavci 1 upravuje některé otázky spojené důkazním břemenem a právními domněnkami, a v odstavci 2 rozhodné právo pro určení přípustných důkazních prostředků.</a:t>
            </a:r>
            <a:endParaRPr lang="cs-CZ" sz="2000" cap="small"/>
          </a:p>
        </p:txBody>
      </p:sp>
    </p:spTree>
    <p:extLst>
      <p:ext uri="{BB962C8B-B14F-4D97-AF65-F5344CB8AC3E}">
        <p14:creationId xmlns:p14="http://schemas.microsoft.com/office/powerpoint/2010/main" val="514018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Nadpis 3">
            <a:extLst>
              <a:ext uri="{FF2B5EF4-FFF2-40B4-BE49-F238E27FC236}">
                <a16:creationId xmlns:a16="http://schemas.microsoft.com/office/drawing/2014/main" id="{E5DC1634-C59F-4ADC-B489-2F93FA4BF51E}"/>
              </a:ext>
            </a:extLst>
          </p:cNvPr>
          <p:cNvSpPr>
            <a:spLocks noGrp="1"/>
          </p:cNvSpPr>
          <p:nvPr>
            <p:ph type="ctrTitle"/>
          </p:nvPr>
        </p:nvSpPr>
        <p:spPr>
          <a:xfrm>
            <a:off x="1314824" y="735106"/>
            <a:ext cx="10053763" cy="2928470"/>
          </a:xfrm>
        </p:spPr>
        <p:txBody>
          <a:bodyPr anchor="b">
            <a:normAutofit/>
          </a:bodyPr>
          <a:lstStyle/>
          <a:p>
            <a:pPr algn="l"/>
            <a:r>
              <a:rPr lang="cs-CZ" sz="4800">
                <a:solidFill>
                  <a:srgbClr val="FFFFFF"/>
                </a:solidFill>
              </a:rPr>
              <a:t>DĚKUJI </a:t>
            </a:r>
          </a:p>
        </p:txBody>
      </p:sp>
      <p:sp>
        <p:nvSpPr>
          <p:cNvPr id="5" name="Podnadpis 4">
            <a:extLst>
              <a:ext uri="{FF2B5EF4-FFF2-40B4-BE49-F238E27FC236}">
                <a16:creationId xmlns:a16="http://schemas.microsoft.com/office/drawing/2014/main" id="{A7E30F59-96B0-4B20-8F1A-8A529FD4BC67}"/>
              </a:ext>
            </a:extLst>
          </p:cNvPr>
          <p:cNvSpPr>
            <a:spLocks noGrp="1"/>
          </p:cNvSpPr>
          <p:nvPr>
            <p:ph type="subTitle" idx="1"/>
          </p:nvPr>
        </p:nvSpPr>
        <p:spPr>
          <a:xfrm>
            <a:off x="1350682" y="4870824"/>
            <a:ext cx="10005951" cy="1458258"/>
          </a:xfrm>
        </p:spPr>
        <p:txBody>
          <a:bodyPr anchor="ctr">
            <a:normAutofit/>
          </a:bodyPr>
          <a:lstStyle/>
          <a:p>
            <a:pPr algn="l"/>
            <a:endParaRPr lang="cs-CZ"/>
          </a:p>
        </p:txBody>
      </p:sp>
    </p:spTree>
    <p:extLst>
      <p:ext uri="{BB962C8B-B14F-4D97-AF65-F5344CB8AC3E}">
        <p14:creationId xmlns:p14="http://schemas.microsoft.com/office/powerpoint/2010/main" val="352059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A112F52-BA11-4064-98C8-7DFE36FCEC51}"/>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OSNOVA</a:t>
            </a:r>
          </a:p>
        </p:txBody>
      </p:sp>
      <p:sp>
        <p:nvSpPr>
          <p:cNvPr id="3" name="Zástupný symbol pro obsah 2">
            <a:extLst>
              <a:ext uri="{FF2B5EF4-FFF2-40B4-BE49-F238E27FC236}">
                <a16:creationId xmlns:a16="http://schemas.microsoft.com/office/drawing/2014/main" id="{8902E671-0B89-48E3-9398-5FC0B51952DD}"/>
              </a:ext>
            </a:extLst>
          </p:cNvPr>
          <p:cNvSpPr>
            <a:spLocks noGrp="1"/>
          </p:cNvSpPr>
          <p:nvPr>
            <p:ph idx="1"/>
          </p:nvPr>
        </p:nvSpPr>
        <p:spPr>
          <a:xfrm>
            <a:off x="1371599" y="2318197"/>
            <a:ext cx="9724031" cy="3683358"/>
          </a:xfrm>
        </p:spPr>
        <p:txBody>
          <a:bodyPr anchor="ctr">
            <a:normAutofit/>
          </a:bodyPr>
          <a:lstStyle/>
          <a:p>
            <a:endParaRPr lang="cs-CZ" sz="2000" dirty="0"/>
          </a:p>
          <a:p>
            <a:r>
              <a:rPr lang="cs-CZ" sz="2000" dirty="0"/>
              <a:t>1. VYMEZENÍ OBVYKLÉHO BYDLIŠTĚ  OSOBY FYZICKÉ</a:t>
            </a:r>
          </a:p>
          <a:p>
            <a:r>
              <a:rPr lang="cs-CZ" sz="2000" dirty="0"/>
              <a:t>2. VYMEZENÍ OBVYKLÉHO BYDLIŠTĚ  OSOBY PRÁVNICKÉ</a:t>
            </a:r>
          </a:p>
          <a:p>
            <a:r>
              <a:rPr lang="cs-CZ" sz="2000" dirty="0"/>
              <a:t>3. IMPERATIVNÍ PŘEDPISY</a:t>
            </a:r>
          </a:p>
          <a:p>
            <a:r>
              <a:rPr lang="cs-CZ" sz="2000" dirty="0"/>
              <a:t>4. ZPĚTNÝ A DALŠÍ ODKAZ</a:t>
            </a:r>
          </a:p>
          <a:p>
            <a:r>
              <a:rPr lang="cs-CZ" sz="2000" dirty="0"/>
              <a:t>5. VEŘEJNÝ POŘÁDEK</a:t>
            </a:r>
          </a:p>
          <a:p>
            <a:r>
              <a:rPr lang="cs-CZ" sz="2000" dirty="0"/>
              <a:t>6. INTERLOKÁLNÍ PRÁVO</a:t>
            </a:r>
          </a:p>
          <a:p>
            <a:r>
              <a:rPr lang="cs-CZ" sz="2000" dirty="0"/>
              <a:t>7. DŮKAZNÍ BŘEMENO</a:t>
            </a:r>
          </a:p>
        </p:txBody>
      </p:sp>
    </p:spTree>
    <p:extLst>
      <p:ext uri="{BB962C8B-B14F-4D97-AF65-F5344CB8AC3E}">
        <p14:creationId xmlns:p14="http://schemas.microsoft.com/office/powerpoint/2010/main" val="3363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C8AF3CC-F6E9-4446-8315-E8A26C57652B}"/>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VYMEZENÍ OBVYKLÉHO POBYTU (BYDLIŠTĚ)</a:t>
            </a:r>
          </a:p>
        </p:txBody>
      </p:sp>
      <p:sp>
        <p:nvSpPr>
          <p:cNvPr id="3" name="Zástupný symbol pro obsah 2">
            <a:extLst>
              <a:ext uri="{FF2B5EF4-FFF2-40B4-BE49-F238E27FC236}">
                <a16:creationId xmlns:a16="http://schemas.microsoft.com/office/drawing/2014/main" id="{93829978-0EFB-41C4-AE50-E9CE2FD3ECF4}"/>
              </a:ext>
            </a:extLst>
          </p:cNvPr>
          <p:cNvSpPr>
            <a:spLocks noGrp="1"/>
          </p:cNvSpPr>
          <p:nvPr>
            <p:ph idx="1"/>
          </p:nvPr>
        </p:nvSpPr>
        <p:spPr>
          <a:xfrm>
            <a:off x="1371599" y="2318197"/>
            <a:ext cx="9724031" cy="3683358"/>
          </a:xfrm>
        </p:spPr>
        <p:txBody>
          <a:bodyPr anchor="ctr">
            <a:normAutofit/>
          </a:bodyPr>
          <a:lstStyle/>
          <a:p>
            <a:pPr marL="0" indent="0">
              <a:buNone/>
            </a:pPr>
            <a:r>
              <a:rPr lang="cs-CZ" sz="2000"/>
              <a:t>OBVYKLÝ POBYT VS. OBVYKLÉ BYDLIŠTĚ</a:t>
            </a:r>
          </a:p>
          <a:p>
            <a:pPr marL="0" indent="0">
              <a:buNone/>
            </a:pPr>
            <a:endParaRPr lang="cs-CZ" sz="2000"/>
          </a:p>
          <a:p>
            <a:pPr marL="0" indent="0">
              <a:buNone/>
            </a:pPr>
            <a:r>
              <a:rPr lang="cs-CZ" sz="2000"/>
              <a:t>VÝZNAM ÚPRAVY V ČLÁNKU 19 (TERMÍN VYUŽITÝ NAPŘÍČ NAŘÍZENÍM; NÁHRADNÍ HRANIČNÍ URČOVATEL; PLATNOST SMLOUVY ATD…..)</a:t>
            </a:r>
          </a:p>
          <a:p>
            <a:pPr marL="0" indent="0">
              <a:buNone/>
            </a:pPr>
            <a:endParaRPr lang="cs-CZ" sz="2000"/>
          </a:p>
          <a:p>
            <a:pPr marL="0" indent="0">
              <a:buNone/>
            </a:pPr>
            <a:endParaRPr lang="cs-CZ" sz="2000"/>
          </a:p>
          <a:p>
            <a:pPr marL="0" indent="0">
              <a:buNone/>
            </a:pPr>
            <a:r>
              <a:rPr lang="cs-CZ" sz="2000"/>
              <a:t>ČLÁNEK 19: OBVYKLÝ POBYT - BYDLIŠTĚ PRÁVNICKÉ OSOBY, OBVYKLÝ POBYT – BYDLIŠTĚ PODNIKAJÍCÍ FYZICKÉ OSOBY, URČENÍ ČASOVÉHO OKAMŽIKU</a:t>
            </a:r>
          </a:p>
          <a:p>
            <a:pPr marL="0" indent="0">
              <a:buNone/>
            </a:pPr>
            <a:endParaRPr lang="cs-CZ" sz="2000"/>
          </a:p>
          <a:p>
            <a:endParaRPr lang="cs-CZ" sz="2000"/>
          </a:p>
        </p:txBody>
      </p:sp>
    </p:spTree>
    <p:extLst>
      <p:ext uri="{BB962C8B-B14F-4D97-AF65-F5344CB8AC3E}">
        <p14:creationId xmlns:p14="http://schemas.microsoft.com/office/powerpoint/2010/main" val="311492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07101AA-B4A3-4D56-AC29-8612D80C816C}"/>
              </a:ext>
            </a:extLst>
          </p:cNvPr>
          <p:cNvSpPr>
            <a:spLocks noGrp="1"/>
          </p:cNvSpPr>
          <p:nvPr>
            <p:ph type="title"/>
          </p:nvPr>
        </p:nvSpPr>
        <p:spPr>
          <a:xfrm>
            <a:off x="1371599" y="294538"/>
            <a:ext cx="9895951" cy="1033669"/>
          </a:xfrm>
        </p:spPr>
        <p:txBody>
          <a:bodyPr>
            <a:normAutofit/>
          </a:bodyPr>
          <a:lstStyle/>
          <a:p>
            <a:r>
              <a:rPr lang="cs-CZ" sz="3400">
                <a:solidFill>
                  <a:srgbClr val="FFFFFF"/>
                </a:solidFill>
              </a:rPr>
              <a:t>OBVYKLÝ POBYT – BYDLIŠTĚ  PRÁVNICKÉ OSOBY – ZÁKLADNÍ POZICE </a:t>
            </a:r>
          </a:p>
        </p:txBody>
      </p:sp>
      <p:sp>
        <p:nvSpPr>
          <p:cNvPr id="3" name="Zástupný symbol pro obsah 2">
            <a:extLst>
              <a:ext uri="{FF2B5EF4-FFF2-40B4-BE49-F238E27FC236}">
                <a16:creationId xmlns:a16="http://schemas.microsoft.com/office/drawing/2014/main" id="{E6D9457F-F441-4577-B9EA-C3D39610CC28}"/>
              </a:ext>
            </a:extLst>
          </p:cNvPr>
          <p:cNvSpPr>
            <a:spLocks noGrp="1"/>
          </p:cNvSpPr>
          <p:nvPr>
            <p:ph idx="1"/>
          </p:nvPr>
        </p:nvSpPr>
        <p:spPr>
          <a:xfrm>
            <a:off x="1371599" y="2318197"/>
            <a:ext cx="9724031" cy="3683358"/>
          </a:xfrm>
        </p:spPr>
        <p:txBody>
          <a:bodyPr anchor="ctr">
            <a:normAutofit/>
          </a:bodyPr>
          <a:lstStyle/>
          <a:p>
            <a:pPr marL="0" indent="0">
              <a:buNone/>
            </a:pPr>
            <a:r>
              <a:rPr lang="cs-CZ" sz="2000"/>
              <a:t>Pro účely tohoto nařízení se za obvyklé bydliště obchodní společnosti, sdružení nebo právnické osoby považuje místo jejich ústřední správy.</a:t>
            </a:r>
          </a:p>
          <a:p>
            <a:pPr marL="0" indent="0">
              <a:buNone/>
            </a:pPr>
            <a:endParaRPr lang="cs-CZ" sz="2000"/>
          </a:p>
          <a:p>
            <a:pPr marL="0" indent="0">
              <a:buNone/>
            </a:pPr>
            <a:r>
              <a:rPr lang="cs-CZ" sz="2000"/>
              <a:t>AUTONOMNÍ POJEM, BLIŽŠÍ VYMEZENÍ NAŘÍZENÍ ŘÍM I NEPOSKYTUJE</a:t>
            </a:r>
          </a:p>
          <a:p>
            <a:pPr marL="0" indent="0">
              <a:buNone/>
            </a:pPr>
            <a:endParaRPr lang="cs-CZ" sz="2000"/>
          </a:p>
          <a:p>
            <a:pPr marL="0" indent="0">
              <a:buNone/>
            </a:pPr>
            <a:r>
              <a:rPr lang="cs-CZ" sz="2000"/>
              <a:t>LITERATURA: </a:t>
            </a:r>
            <a:r>
              <a:rPr lang="cs-CZ" sz="2000" b="1" cap="small">
                <a:latin typeface="Times New Roman" panose="02020603050405020304" pitchFamily="18" charset="0"/>
              </a:rPr>
              <a:t>místo, kde se skutečně setkává vedení (vrcholný management) společnosti a kde dochází k zásadním rozhodnutím stran vedení společnosti.</a:t>
            </a:r>
          </a:p>
          <a:p>
            <a:pPr marL="0" indent="0">
              <a:buNone/>
            </a:pPr>
            <a:r>
              <a:rPr lang="cs-CZ" sz="2000" b="1" cap="small"/>
              <a:t>FAKTICKÉ MÍSTO, NIKOLI PRÁVNÍ JAKO ZAPSANÉ SÍDLO APOD.</a:t>
            </a:r>
          </a:p>
        </p:txBody>
      </p:sp>
    </p:spTree>
    <p:extLst>
      <p:ext uri="{BB962C8B-B14F-4D97-AF65-F5344CB8AC3E}">
        <p14:creationId xmlns:p14="http://schemas.microsoft.com/office/powerpoint/2010/main" val="201007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8137CB0-80C8-428A-BB58-1849B6D8281F}"/>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JEDNÁNÍ PROSTŘEDNICTVÍM POBOČKY ATD.</a:t>
            </a:r>
          </a:p>
        </p:txBody>
      </p:sp>
      <p:sp>
        <p:nvSpPr>
          <p:cNvPr id="3" name="Zástupný symbol pro obsah 2">
            <a:extLst>
              <a:ext uri="{FF2B5EF4-FFF2-40B4-BE49-F238E27FC236}">
                <a16:creationId xmlns:a16="http://schemas.microsoft.com/office/drawing/2014/main" id="{6B2A8AF0-14C8-49F1-AF7F-AD02C81BDB08}"/>
              </a:ext>
            </a:extLst>
          </p:cNvPr>
          <p:cNvSpPr>
            <a:spLocks noGrp="1"/>
          </p:cNvSpPr>
          <p:nvPr>
            <p:ph idx="1"/>
          </p:nvPr>
        </p:nvSpPr>
        <p:spPr>
          <a:xfrm>
            <a:off x="1371599" y="2318197"/>
            <a:ext cx="9724031" cy="3683358"/>
          </a:xfrm>
        </p:spPr>
        <p:txBody>
          <a:bodyPr anchor="ctr">
            <a:normAutofit/>
          </a:bodyPr>
          <a:lstStyle/>
          <a:p>
            <a:pPr marL="0" indent="0">
              <a:buNone/>
            </a:pPr>
            <a:r>
              <a:rPr lang="cs-CZ" sz="2000"/>
              <a:t>V PŘÍPADĚ JEDNÁNÍ PROSTŘEDNICTVÍM POBOČKY, OBCHODNÍHO ZASTOUPENÍ ATD. – OBVYKLÝM BYDLIŠTĚM JE SÍDLO POBOČKY, OBCHODNÍHO ZASTOUPENÍ ATD. </a:t>
            </a:r>
          </a:p>
          <a:p>
            <a:pPr marL="0" indent="0">
              <a:buNone/>
            </a:pPr>
            <a:endParaRPr lang="cs-CZ" sz="2000"/>
          </a:p>
          <a:p>
            <a:pPr marL="0" indent="0">
              <a:buNone/>
            </a:pPr>
            <a:r>
              <a:rPr lang="cs-CZ" sz="2000" cap="small">
                <a:latin typeface="Times New Roman" panose="02020603050405020304" pitchFamily="18" charset="0"/>
              </a:rPr>
              <a:t>jakékoli místo, kde osoba vykonává podnikatelskou (obchodní) činnost, jestliže je trvalého charakteru a disponuje vlastním obchodním vedením a materiální zajištěním nezbytným pro výkon podnikatelské činnosti a navazování obchodních vztahů s třetími osobami, jako například rozšíření mateřské společnosti (</a:t>
            </a:r>
            <a:r>
              <a:rPr lang="cs-CZ" sz="2000" i="1" cap="small">
                <a:latin typeface="Times New Roman" panose="02020603050405020304" pitchFamily="18" charset="0"/>
              </a:rPr>
              <a:t>33/78 Somafer SA proti Saar-Ferngas AG</a:t>
            </a:r>
            <a:r>
              <a:rPr lang="cs-CZ" sz="2000" cap="small">
                <a:latin typeface="Times New Roman" panose="02020603050405020304" pitchFamily="18" charset="0"/>
              </a:rPr>
              <a:t>)</a:t>
            </a:r>
            <a:endParaRPr lang="cs-CZ" sz="2000" cap="small"/>
          </a:p>
        </p:txBody>
      </p:sp>
    </p:spTree>
    <p:extLst>
      <p:ext uri="{BB962C8B-B14F-4D97-AF65-F5344CB8AC3E}">
        <p14:creationId xmlns:p14="http://schemas.microsoft.com/office/powerpoint/2010/main" val="149080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720F40C-2BCF-46CE-AA56-3F52F31EEC20}"/>
              </a:ext>
            </a:extLst>
          </p:cNvPr>
          <p:cNvSpPr>
            <a:spLocks noGrp="1"/>
          </p:cNvSpPr>
          <p:nvPr>
            <p:ph type="title"/>
          </p:nvPr>
        </p:nvSpPr>
        <p:spPr>
          <a:xfrm>
            <a:off x="1371599" y="294538"/>
            <a:ext cx="9895951" cy="1033669"/>
          </a:xfrm>
        </p:spPr>
        <p:txBody>
          <a:bodyPr>
            <a:normAutofit/>
          </a:bodyPr>
          <a:lstStyle/>
          <a:p>
            <a:r>
              <a:rPr lang="cs-CZ" sz="3700">
                <a:solidFill>
                  <a:srgbClr val="FFFFFF"/>
                </a:solidFill>
              </a:rPr>
              <a:t>OBVYKLÉ BYDLIŠTĚ PODNIKAJÍCÍ FYZICKÉ OSOBY </a:t>
            </a:r>
          </a:p>
        </p:txBody>
      </p:sp>
      <p:sp>
        <p:nvSpPr>
          <p:cNvPr id="3" name="Zástupný symbol pro obsah 2">
            <a:extLst>
              <a:ext uri="{FF2B5EF4-FFF2-40B4-BE49-F238E27FC236}">
                <a16:creationId xmlns:a16="http://schemas.microsoft.com/office/drawing/2014/main" id="{9101ABEB-3299-4821-803E-A3397F92911D}"/>
              </a:ext>
            </a:extLst>
          </p:cNvPr>
          <p:cNvSpPr>
            <a:spLocks noGrp="1"/>
          </p:cNvSpPr>
          <p:nvPr>
            <p:ph idx="1"/>
          </p:nvPr>
        </p:nvSpPr>
        <p:spPr>
          <a:xfrm>
            <a:off x="1371599" y="2318197"/>
            <a:ext cx="9724031" cy="3683358"/>
          </a:xfrm>
        </p:spPr>
        <p:txBody>
          <a:bodyPr anchor="ctr">
            <a:normAutofit/>
          </a:bodyPr>
          <a:lstStyle/>
          <a:p>
            <a:r>
              <a:rPr lang="cs-CZ" sz="2000"/>
              <a:t>NEVYVRATITELNÁ DOMNĚNKA: </a:t>
            </a:r>
            <a:r>
              <a:rPr lang="cs-CZ" sz="2000" cap="small">
                <a:latin typeface="Times New Roman" panose="02020603050405020304" pitchFamily="18" charset="0"/>
                <a:cs typeface="Times New Roman" panose="02020603050405020304" pitchFamily="18" charset="0"/>
              </a:rPr>
              <a:t>Za obvyklé bydliště fyzické osoby, která jedná při výkonu své podnikatelské činnosti, se považuje její hlavní místo podnikání</a:t>
            </a:r>
          </a:p>
          <a:p>
            <a:endParaRPr lang="cs-CZ" sz="2000" cap="small">
              <a:latin typeface="Times New Roman" panose="02020603050405020304" pitchFamily="18" charset="0"/>
              <a:cs typeface="Times New Roman" panose="02020603050405020304" pitchFamily="18" charset="0"/>
            </a:endParaRPr>
          </a:p>
          <a:p>
            <a:r>
              <a:rPr lang="cs-CZ" sz="2000" cap="small">
                <a:latin typeface="Times New Roman" panose="02020603050405020304" pitchFamily="18" charset="0"/>
                <a:cs typeface="Times New Roman" panose="02020603050405020304" pitchFamily="18" charset="0"/>
              </a:rPr>
              <a:t>OPĚT URČENÍ FAKTICKÉ POVAHY:  </a:t>
            </a:r>
            <a:r>
              <a:rPr lang="cs-CZ" sz="2000" cap="small">
                <a:latin typeface="Times New Roman" panose="02020603050405020304" pitchFamily="18" charset="0"/>
              </a:rPr>
              <a:t>místo, kde tato osoba skutečně a převážně vykonává svou podnikatelskou činnosti</a:t>
            </a:r>
            <a:endParaRPr lang="cs-CZ" sz="2000" cap="small">
              <a:latin typeface="Times New Roman" panose="02020603050405020304" pitchFamily="18" charset="0"/>
              <a:cs typeface="Times New Roman" panose="02020603050405020304" pitchFamily="18" charset="0"/>
            </a:endParaRPr>
          </a:p>
          <a:p>
            <a:endParaRPr lang="cs-CZ" sz="2000" cap="small">
              <a:latin typeface="Times New Roman" panose="02020603050405020304" pitchFamily="18" charset="0"/>
              <a:cs typeface="Times New Roman" panose="02020603050405020304" pitchFamily="18" charset="0"/>
            </a:endParaRPr>
          </a:p>
          <a:p>
            <a:endParaRPr lang="cs-CZ" sz="2000" cap="small">
              <a:latin typeface="Times New Roman" panose="02020603050405020304" pitchFamily="18" charset="0"/>
              <a:cs typeface="Times New Roman" panose="02020603050405020304" pitchFamily="18" charset="0"/>
            </a:endParaRPr>
          </a:p>
          <a:p>
            <a:endParaRPr lang="cs-CZ" sz="2000" cap="sma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5209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15002F2-2540-4BB3-B872-2C68686D23DD}"/>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E-SHOP</a:t>
            </a:r>
          </a:p>
        </p:txBody>
      </p:sp>
      <p:sp>
        <p:nvSpPr>
          <p:cNvPr id="3" name="Zástupný symbol pro obsah 2">
            <a:extLst>
              <a:ext uri="{FF2B5EF4-FFF2-40B4-BE49-F238E27FC236}">
                <a16:creationId xmlns:a16="http://schemas.microsoft.com/office/drawing/2014/main" id="{560E3855-D3FE-43D7-BC30-D987DAF5DD55}"/>
              </a:ext>
            </a:extLst>
          </p:cNvPr>
          <p:cNvSpPr>
            <a:spLocks noGrp="1"/>
          </p:cNvSpPr>
          <p:nvPr>
            <p:ph idx="1"/>
          </p:nvPr>
        </p:nvSpPr>
        <p:spPr>
          <a:xfrm>
            <a:off x="1371599" y="2318197"/>
            <a:ext cx="9724031" cy="3683358"/>
          </a:xfrm>
        </p:spPr>
        <p:txBody>
          <a:bodyPr anchor="ctr">
            <a:normAutofit/>
          </a:bodyPr>
          <a:lstStyle/>
          <a:p>
            <a:r>
              <a:rPr lang="cs-CZ" sz="2000"/>
              <a:t>NE ZCELA JISTÉ</a:t>
            </a:r>
          </a:p>
          <a:p>
            <a:endParaRPr lang="cs-CZ" sz="2000"/>
          </a:p>
          <a:p>
            <a:endParaRPr lang="cs-CZ" sz="2000"/>
          </a:p>
          <a:p>
            <a:endParaRPr lang="cs-CZ" sz="2000"/>
          </a:p>
          <a:p>
            <a:r>
              <a:rPr lang="cs-CZ" sz="2000"/>
              <a:t>SPÍŠE: ANO TAM, KDE BY E-SHOP MĚL BY DALŠÍ STRUKTURU</a:t>
            </a:r>
          </a:p>
          <a:p>
            <a:endParaRPr lang="cs-CZ" sz="2000"/>
          </a:p>
          <a:p>
            <a:endParaRPr lang="cs-CZ" sz="2000"/>
          </a:p>
        </p:txBody>
      </p:sp>
    </p:spTree>
    <p:extLst>
      <p:ext uri="{BB962C8B-B14F-4D97-AF65-F5344CB8AC3E}">
        <p14:creationId xmlns:p14="http://schemas.microsoft.com/office/powerpoint/2010/main" val="76752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DFD0EBE-1BD8-4501-9893-3B79DB5F9D70}"/>
              </a:ext>
            </a:extLst>
          </p:cNvPr>
          <p:cNvSpPr>
            <a:spLocks noGrp="1"/>
          </p:cNvSpPr>
          <p:nvPr>
            <p:ph type="title"/>
          </p:nvPr>
        </p:nvSpPr>
        <p:spPr>
          <a:xfrm>
            <a:off x="1371599" y="294538"/>
            <a:ext cx="9895951" cy="1033669"/>
          </a:xfrm>
        </p:spPr>
        <p:txBody>
          <a:bodyPr>
            <a:normAutofit/>
          </a:bodyPr>
          <a:lstStyle/>
          <a:p>
            <a:r>
              <a:rPr lang="cs-CZ" sz="4000">
                <a:solidFill>
                  <a:srgbClr val="FFFFFF"/>
                </a:solidFill>
              </a:rPr>
              <a:t>FYZICKÁ OSOBA NEPODNIKAJÍCÍ</a:t>
            </a:r>
          </a:p>
        </p:txBody>
      </p:sp>
      <p:sp>
        <p:nvSpPr>
          <p:cNvPr id="3" name="Zástupný symbol pro obsah 2">
            <a:extLst>
              <a:ext uri="{FF2B5EF4-FFF2-40B4-BE49-F238E27FC236}">
                <a16:creationId xmlns:a16="http://schemas.microsoft.com/office/drawing/2014/main" id="{F233AEFC-72DC-4585-A133-DAB1D7CBE1A7}"/>
              </a:ext>
            </a:extLst>
          </p:cNvPr>
          <p:cNvSpPr>
            <a:spLocks noGrp="1"/>
          </p:cNvSpPr>
          <p:nvPr>
            <p:ph idx="1"/>
          </p:nvPr>
        </p:nvSpPr>
        <p:spPr>
          <a:xfrm>
            <a:off x="1371599" y="2318197"/>
            <a:ext cx="9724031" cy="3683358"/>
          </a:xfrm>
        </p:spPr>
        <p:txBody>
          <a:bodyPr anchor="ctr">
            <a:normAutofit/>
          </a:bodyPr>
          <a:lstStyle/>
          <a:p>
            <a:r>
              <a:rPr lang="cs-CZ" sz="2000"/>
              <a:t>NEUPRAVENO VÝSLOVNĚ</a:t>
            </a:r>
          </a:p>
          <a:p>
            <a:r>
              <a:rPr lang="cs-CZ" sz="2000"/>
              <a:t>NUTNO SLEDOVAT AUTONOMII VÝKLADU POJMU</a:t>
            </a:r>
          </a:p>
          <a:p>
            <a:r>
              <a:rPr lang="cs-CZ" sz="2000"/>
              <a:t>VAZBA I NA JINÉ UNIJNÍ PŘEDPISY</a:t>
            </a:r>
          </a:p>
          <a:p>
            <a:r>
              <a:rPr lang="cs-CZ" sz="2000"/>
              <a:t>„OBVYKLÉ STŘEDISKO ZÁJMŮ – ŽIVOTNÍCH – FYZICKÉ OSOBY“</a:t>
            </a:r>
          </a:p>
          <a:p>
            <a:endParaRPr lang="cs-CZ" sz="2000"/>
          </a:p>
          <a:p>
            <a:r>
              <a:rPr lang="cs-CZ" sz="2000" cap="small">
                <a:latin typeface="Times New Roman" panose="02020603050405020304" pitchFamily="18" charset="0"/>
              </a:rPr>
              <a:t>6/76 Silvana di Paolo proti Office national de l’emploi, C-90/97 Robin Swaddling proti Adjudication Officer či C-372/02 Adanez-Vega proti Bundesanstalt für Arbie</a:t>
            </a:r>
            <a:endParaRPr lang="cs-CZ" sz="2000" cap="small"/>
          </a:p>
        </p:txBody>
      </p:sp>
    </p:spTree>
    <p:extLst>
      <p:ext uri="{BB962C8B-B14F-4D97-AF65-F5344CB8AC3E}">
        <p14:creationId xmlns:p14="http://schemas.microsoft.com/office/powerpoint/2010/main" val="716926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0" name="Nadpis 1">
            <a:extLst>
              <a:ext uri="{FF2B5EF4-FFF2-40B4-BE49-F238E27FC236}">
                <a16:creationId xmlns:a16="http://schemas.microsoft.com/office/drawing/2014/main" id="{D6C140BC-F67F-4B0E-9B42-5048459F8509}"/>
              </a:ext>
            </a:extLst>
          </p:cNvPr>
          <p:cNvSpPr>
            <a:spLocks noGrp="1" noChangeArrowheads="1"/>
          </p:cNvSpPr>
          <p:nvPr>
            <p:ph type="title"/>
          </p:nvPr>
        </p:nvSpPr>
        <p:spPr>
          <a:xfrm>
            <a:off x="1371599" y="294538"/>
            <a:ext cx="9895951" cy="1033669"/>
          </a:xfrm>
        </p:spPr>
        <p:txBody>
          <a:bodyPr>
            <a:normAutofit/>
          </a:bodyPr>
          <a:lstStyle/>
          <a:p>
            <a:r>
              <a:rPr lang="cs-CZ" altLang="cs-CZ" sz="4000">
                <a:solidFill>
                  <a:srgbClr val="FFFFFF"/>
                </a:solidFill>
              </a:rPr>
              <a:t>IMPERATIVNÍ NORMY – DEFINICE - ZNÁME </a:t>
            </a:r>
          </a:p>
        </p:txBody>
      </p:sp>
      <p:sp>
        <p:nvSpPr>
          <p:cNvPr id="3" name="Zástupný symbol pro obsah 2">
            <a:extLst>
              <a:ext uri="{FF2B5EF4-FFF2-40B4-BE49-F238E27FC236}">
                <a16:creationId xmlns:a16="http://schemas.microsoft.com/office/drawing/2014/main" id="{4C0E3611-2806-4DAF-9215-1E557AF92983}"/>
              </a:ext>
            </a:extLst>
          </p:cNvPr>
          <p:cNvSpPr>
            <a:spLocks noGrp="1"/>
          </p:cNvSpPr>
          <p:nvPr>
            <p:ph idx="1"/>
          </p:nvPr>
        </p:nvSpPr>
        <p:spPr>
          <a:xfrm>
            <a:off x="1371599" y="2318197"/>
            <a:ext cx="9724031" cy="3683358"/>
          </a:xfrm>
        </p:spPr>
        <p:txBody>
          <a:bodyPr anchor="ctr">
            <a:normAutofit/>
          </a:bodyPr>
          <a:lstStyle/>
          <a:p>
            <a:pPr>
              <a:defRPr/>
            </a:pPr>
            <a:r>
              <a:rPr lang="cs-CZ" sz="2000" cap="small"/>
              <a:t>Imperativní ustanovení jsou ustanovení, jejichž dodržování je pro stát při ochraně jeho veřejných zájmů, jako např. jeho politického, společenského a hospodářského uspořádání zásadní do té míry, že se vyžaduje jejich použití na jakoukoli situaci, která spadá do jejich oblasti působnosti, bez ohledu na právo, které by se jinak na smlouvu podle tohoto nařízení použilo.</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672</Words>
  <Application>Microsoft Office PowerPoint</Application>
  <PresentationFormat>Širokoúhlá obrazovka</PresentationFormat>
  <Paragraphs>79</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Calibri Light</vt:lpstr>
      <vt:lpstr>Times New Roman</vt:lpstr>
      <vt:lpstr>Motiv Office</vt:lpstr>
      <vt:lpstr>VYBRANÉ OBECNÉ PROBLÉMY NAŘÍZENÍ ŘÍM I</vt:lpstr>
      <vt:lpstr>OSNOVA</vt:lpstr>
      <vt:lpstr>VYMEZENÍ OBVYKLÉHO POBYTU (BYDLIŠTĚ)</vt:lpstr>
      <vt:lpstr>OBVYKLÝ POBYT – BYDLIŠTĚ  PRÁVNICKÉ OSOBY – ZÁKLADNÍ POZICE </vt:lpstr>
      <vt:lpstr>JEDNÁNÍ PROSTŘEDNICTVÍM POBOČKY ATD.</vt:lpstr>
      <vt:lpstr>OBVYKLÉ BYDLIŠTĚ PODNIKAJÍCÍ FYZICKÉ OSOBY </vt:lpstr>
      <vt:lpstr>E-SHOP</vt:lpstr>
      <vt:lpstr>FYZICKÁ OSOBA NEPODNIKAJÍCÍ</vt:lpstr>
      <vt:lpstr>IMPERATIVNÍ NORMY – DEFINICE - ZNÁME </vt:lpstr>
      <vt:lpstr>IMPERATIVNÍ NORMY </vt:lpstr>
      <vt:lpstr>ZPĚTNÝ A DALŠÍ ODKAZ – ČL 20 </vt:lpstr>
      <vt:lpstr>VEŘEJNÝ POŘÁDEK – ČL. 21</vt:lpstr>
      <vt:lpstr>STÁTY S VÍCE PRÁVNÍMI SYSTÉMY – ČL. 22</vt:lpstr>
      <vt:lpstr>DŮKAZY – čl. 18</vt:lpstr>
      <vt:lpstr>DĚKUJI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PROBLÉMY NAŘÍZENÍ ŘÍM I</dc:title>
  <dc:creator>Naděžda Rozehnalová</dc:creator>
  <cp:lastModifiedBy>Naděžda Rozehnalová</cp:lastModifiedBy>
  <cp:revision>7</cp:revision>
  <dcterms:created xsi:type="dcterms:W3CDTF">2020-11-23T17:53:29Z</dcterms:created>
  <dcterms:modified xsi:type="dcterms:W3CDTF">2021-11-02T14:03:48Z</dcterms:modified>
</cp:coreProperties>
</file>