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61" r:id="rId2"/>
    <p:sldId id="325" r:id="rId3"/>
    <p:sldId id="262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  <p:sldId id="336" r:id="rId16"/>
    <p:sldId id="337" r:id="rId17"/>
    <p:sldId id="339" r:id="rId18"/>
    <p:sldId id="340" r:id="rId19"/>
    <p:sldId id="341" r:id="rId20"/>
    <p:sldId id="345" r:id="rId21"/>
    <p:sldId id="342" r:id="rId22"/>
    <p:sldId id="343" r:id="rId23"/>
    <p:sldId id="344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</p:sldIdLst>
  <p:sldSz cx="12192000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C527736-A145-43D2-912D-2229A95D2E75}">
          <p14:sldIdLst>
            <p14:sldId id="261"/>
          </p14:sldIdLst>
        </p14:section>
        <p14:section name="Úschova" id="{1AD7AC08-420D-423B-9D53-5C17BC09D102}">
          <p14:sldIdLst>
            <p14:sldId id="325"/>
            <p14:sldId id="262"/>
            <p14:sldId id="326"/>
            <p14:sldId id="327"/>
            <p14:sldId id="328"/>
            <p14:sldId id="329"/>
          </p14:sldIdLst>
        </p14:section>
        <p14:section name="Péče o zdraví" id="{198BB5DA-ADA9-4375-A8AD-62F8FDA0D715}">
          <p14:sldIdLst>
            <p14:sldId id="330"/>
            <p14:sldId id="331"/>
            <p14:sldId id="332"/>
            <p14:sldId id="333"/>
          </p14:sldIdLst>
        </p14:section>
        <p14:section name="Zájezd" id="{E4FC8AE7-FBB9-4725-939C-A8C211FCCD6A}">
          <p14:sldIdLst>
            <p14:sldId id="334"/>
            <p14:sldId id="335"/>
            <p14:sldId id="338"/>
            <p14:sldId id="336"/>
            <p14:sldId id="337"/>
            <p14:sldId id="339"/>
            <p14:sldId id="340"/>
            <p14:sldId id="341"/>
            <p14:sldId id="345"/>
            <p14:sldId id="342"/>
            <p14:sldId id="343"/>
            <p14:sldId id="344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9A139-0B86-486B-9A43-0A0D939DB09E}" v="34" dt="2023-10-16T14:41:3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3835" autoAdjust="0"/>
  </p:normalViewPr>
  <p:slideViewPr>
    <p:cSldViewPr snapToGrid="0">
      <p:cViewPr varScale="1">
        <p:scale>
          <a:sx n="89" d="100"/>
          <a:sy n="89" d="100"/>
        </p:scale>
        <p:origin x="126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C2F9A139-0B86-486B-9A43-0A0D939DB09E}"/>
    <pc:docChg chg="undo redo custSel addSld delSld modSld addSection delSection modSection modNotesMaster modHandout">
      <pc:chgData name="Lukas Hadamcik" userId="b894adbb9fcd8678" providerId="LiveId" clId="{C2F9A139-0B86-486B-9A43-0A0D939DB09E}" dt="2023-10-16T15:15:01.975" v="7188" actId="20577"/>
      <pc:docMkLst>
        <pc:docMk/>
      </pc:docMkLst>
      <pc:sldChg chg="modSp mod">
        <pc:chgData name="Lukas Hadamcik" userId="b894adbb9fcd8678" providerId="LiveId" clId="{C2F9A139-0B86-486B-9A43-0A0D939DB09E}" dt="2023-10-14T14:41:01.569" v="63" actId="20577"/>
        <pc:sldMkLst>
          <pc:docMk/>
          <pc:sldMk cId="3610336174" sldId="261"/>
        </pc:sldMkLst>
        <pc:spChg chg="mod">
          <ac:chgData name="Lukas Hadamcik" userId="b894adbb9fcd8678" providerId="LiveId" clId="{C2F9A139-0B86-486B-9A43-0A0D939DB09E}" dt="2023-10-14T14:41:01.569" v="63" actId="20577"/>
          <ac:spMkLst>
            <pc:docMk/>
            <pc:sldMk cId="3610336174" sldId="261"/>
            <ac:spMk id="2" creationId="{B96AD0BD-6F73-4A9E-803E-DB583969D36D}"/>
          </ac:spMkLst>
        </pc:spChg>
        <pc:spChg chg="mod">
          <ac:chgData name="Lukas Hadamcik" userId="b894adbb9fcd8678" providerId="LiveId" clId="{C2F9A139-0B86-486B-9A43-0A0D939DB09E}" dt="2023-10-14T14:40:38.841" v="31" actId="20577"/>
          <ac:spMkLst>
            <pc:docMk/>
            <pc:sldMk cId="3610336174" sldId="261"/>
            <ac:spMk id="4" creationId="{437D84D2-C8F5-43E5-AA55-DD6106B2283A}"/>
          </ac:spMkLst>
        </pc:spChg>
      </pc:sldChg>
      <pc:sldChg chg="modSp mod">
        <pc:chgData name="Lukas Hadamcik" userId="b894adbb9fcd8678" providerId="LiveId" clId="{C2F9A139-0B86-486B-9A43-0A0D939DB09E}" dt="2023-10-14T15:13:22.130" v="1143" actId="20577"/>
        <pc:sldMkLst>
          <pc:docMk/>
          <pc:sldMk cId="0" sldId="262"/>
        </pc:sldMkLst>
        <pc:spChg chg="mod">
          <ac:chgData name="Lukas Hadamcik" userId="b894adbb9fcd8678" providerId="LiveId" clId="{C2F9A139-0B86-486B-9A43-0A0D939DB09E}" dt="2023-10-14T14:41:45.152" v="89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4:41:38.625" v="82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5:13:22.130" v="1143" actId="20577"/>
          <ac:spMkLst>
            <pc:docMk/>
            <pc:sldMk cId="0" sldId="262"/>
            <ac:spMk id="5" creationId="{00000000-0000-0000-0000-000000000000}"/>
          </ac:spMkLst>
        </pc:spChg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767070216" sldId="301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268480596" sldId="302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491244684" sldId="303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4292398290" sldId="304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301662295" sldId="305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514012278" sldId="306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491993896" sldId="307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067616798" sldId="308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566223478" sldId="309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968309247" sldId="310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610297712" sldId="311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3745002384" sldId="312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458889283" sldId="313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3078019957" sldId="314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978893069" sldId="315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624591251" sldId="316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500707855" sldId="317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416536336" sldId="318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050872556" sldId="319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17560654" sldId="320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337166907" sldId="321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2848365056" sldId="322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1775803286" sldId="323"/>
        </pc:sldMkLst>
      </pc:sldChg>
      <pc:sldChg chg="del">
        <pc:chgData name="Lukas Hadamcik" userId="b894adbb9fcd8678" providerId="LiveId" clId="{C2F9A139-0B86-486B-9A43-0A0D939DB09E}" dt="2023-10-15T17:11:46.873" v="7121" actId="47"/>
        <pc:sldMkLst>
          <pc:docMk/>
          <pc:sldMk cId="328132445" sldId="324"/>
        </pc:sldMkLst>
      </pc:sldChg>
      <pc:sldChg chg="modSp add mod">
        <pc:chgData name="Lukas Hadamcik" userId="b894adbb9fcd8678" providerId="LiveId" clId="{C2F9A139-0B86-486B-9A43-0A0D939DB09E}" dt="2023-10-14T17:34:42.487" v="1648" actId="20577"/>
        <pc:sldMkLst>
          <pc:docMk/>
          <pc:sldMk cId="3325779057" sldId="325"/>
        </pc:sldMkLst>
        <pc:spChg chg="mod">
          <ac:chgData name="Lukas Hadamcik" userId="b894adbb9fcd8678" providerId="LiveId" clId="{C2F9A139-0B86-486B-9A43-0A0D939DB09E}" dt="2023-10-14T14:41:28.339" v="66" actId="6549"/>
          <ac:spMkLst>
            <pc:docMk/>
            <pc:sldMk cId="3325779057" sldId="325"/>
            <ac:spMk id="2" creationId="{B96AD0BD-6F73-4A9E-803E-DB583969D36D}"/>
          </ac:spMkLst>
        </pc:spChg>
        <pc:spChg chg="mod">
          <ac:chgData name="Lukas Hadamcik" userId="b894adbb9fcd8678" providerId="LiveId" clId="{C2F9A139-0B86-486B-9A43-0A0D939DB09E}" dt="2023-10-14T17:34:42.487" v="1648" actId="20577"/>
          <ac:spMkLst>
            <pc:docMk/>
            <pc:sldMk cId="3325779057" sldId="325"/>
            <ac:spMk id="4" creationId="{437D84D2-C8F5-43E5-AA55-DD6106B2283A}"/>
          </ac:spMkLst>
        </pc:spChg>
      </pc:sldChg>
      <pc:sldChg chg="modSp add mod">
        <pc:chgData name="Lukas Hadamcik" userId="b894adbb9fcd8678" providerId="LiveId" clId="{C2F9A139-0B86-486B-9A43-0A0D939DB09E}" dt="2023-10-14T17:27:13.954" v="1597" actId="20577"/>
        <pc:sldMkLst>
          <pc:docMk/>
          <pc:sldMk cId="1236976552" sldId="326"/>
        </pc:sldMkLst>
        <pc:spChg chg="mod">
          <ac:chgData name="Lukas Hadamcik" userId="b894adbb9fcd8678" providerId="LiveId" clId="{C2F9A139-0B86-486B-9A43-0A0D939DB09E}" dt="2023-10-14T14:54:57.387" v="468" actId="20577"/>
          <ac:spMkLst>
            <pc:docMk/>
            <pc:sldMk cId="1236976552" sldId="326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7:27:13.954" v="1597" actId="20577"/>
          <ac:spMkLst>
            <pc:docMk/>
            <pc:sldMk cId="1236976552" sldId="32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6T15:00:25.973" v="7181" actId="20577"/>
        <pc:sldMkLst>
          <pc:docMk/>
          <pc:sldMk cId="3300412225" sldId="327"/>
        </pc:sldMkLst>
        <pc:spChg chg="mod">
          <ac:chgData name="Lukas Hadamcik" userId="b894adbb9fcd8678" providerId="LiveId" clId="{C2F9A139-0B86-486B-9A43-0A0D939DB09E}" dt="2023-10-14T15:01:25.242" v="821" actId="20577"/>
          <ac:spMkLst>
            <pc:docMk/>
            <pc:sldMk cId="3300412225" sldId="327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00:25.973" v="7181" actId="20577"/>
          <ac:spMkLst>
            <pc:docMk/>
            <pc:sldMk cId="3300412225" sldId="327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C2F9A139-0B86-486B-9A43-0A0D939DB09E}" dt="2023-10-16T15:00:39.625" v="7182" actId="6549"/>
        <pc:sldMkLst>
          <pc:docMk/>
          <pc:sldMk cId="2419093237" sldId="328"/>
        </pc:sldMkLst>
        <pc:spChg chg="mod">
          <ac:chgData name="Lukas Hadamcik" userId="b894adbb9fcd8678" providerId="LiveId" clId="{C2F9A139-0B86-486B-9A43-0A0D939DB09E}" dt="2023-10-14T17:13:48.910" v="1228" actId="20577"/>
          <ac:spMkLst>
            <pc:docMk/>
            <pc:sldMk cId="2419093237" sldId="328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00:39.625" v="7182" actId="6549"/>
          <ac:spMkLst>
            <pc:docMk/>
            <pc:sldMk cId="2419093237" sldId="32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4T17:24:56.178" v="1514" actId="20577"/>
        <pc:sldMkLst>
          <pc:docMk/>
          <pc:sldMk cId="1523583692" sldId="329"/>
        </pc:sldMkLst>
        <pc:spChg chg="mod">
          <ac:chgData name="Lukas Hadamcik" userId="b894adbb9fcd8678" providerId="LiveId" clId="{C2F9A139-0B86-486B-9A43-0A0D939DB09E}" dt="2023-10-14T17:19:56.209" v="1321" actId="20577"/>
          <ac:spMkLst>
            <pc:docMk/>
            <pc:sldMk cId="1523583692" sldId="329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7:24:56.178" v="1514" actId="20577"/>
          <ac:spMkLst>
            <pc:docMk/>
            <pc:sldMk cId="1523583692" sldId="32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4T17:34:51.442" v="1661" actId="20577"/>
        <pc:sldMkLst>
          <pc:docMk/>
          <pc:sldMk cId="2454168792" sldId="330"/>
        </pc:sldMkLst>
        <pc:spChg chg="mod">
          <ac:chgData name="Lukas Hadamcik" userId="b894adbb9fcd8678" providerId="LiveId" clId="{C2F9A139-0B86-486B-9A43-0A0D939DB09E}" dt="2023-10-14T17:34:51.442" v="1661" actId="20577"/>
          <ac:spMkLst>
            <pc:docMk/>
            <pc:sldMk cId="2454168792" sldId="330"/>
            <ac:spMk id="2" creationId="{B96AD0BD-6F73-4A9E-803E-DB583969D36D}"/>
          </ac:spMkLst>
        </pc:spChg>
        <pc:spChg chg="mod">
          <ac:chgData name="Lukas Hadamcik" userId="b894adbb9fcd8678" providerId="LiveId" clId="{C2F9A139-0B86-486B-9A43-0A0D939DB09E}" dt="2023-10-14T17:34:32.290" v="1646" actId="20577"/>
          <ac:spMkLst>
            <pc:docMk/>
            <pc:sldMk cId="2454168792" sldId="330"/>
            <ac:spMk id="4" creationId="{437D84D2-C8F5-43E5-AA55-DD6106B2283A}"/>
          </ac:spMkLst>
        </pc:spChg>
      </pc:sldChg>
      <pc:sldChg chg="modSp add mod">
        <pc:chgData name="Lukas Hadamcik" userId="b894adbb9fcd8678" providerId="LiveId" clId="{C2F9A139-0B86-486B-9A43-0A0D939DB09E}" dt="2023-10-14T18:21:28.990" v="2809" actId="20577"/>
        <pc:sldMkLst>
          <pc:docMk/>
          <pc:sldMk cId="1010705807" sldId="331"/>
        </pc:sldMkLst>
        <pc:spChg chg="mod">
          <ac:chgData name="Lukas Hadamcik" userId="b894adbb9fcd8678" providerId="LiveId" clId="{C2F9A139-0B86-486B-9A43-0A0D939DB09E}" dt="2023-10-14T18:04:58.489" v="1675" actId="20577"/>
          <ac:spMkLst>
            <pc:docMk/>
            <pc:sldMk cId="1010705807" sldId="331"/>
            <ac:spMk id="2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8:05:07.758" v="1694" actId="20577"/>
          <ac:spMkLst>
            <pc:docMk/>
            <pc:sldMk cId="1010705807" sldId="331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8:21:28.990" v="2809" actId="20577"/>
          <ac:spMkLst>
            <pc:docMk/>
            <pc:sldMk cId="1010705807" sldId="331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6T15:02:34.359" v="7183" actId="20577"/>
        <pc:sldMkLst>
          <pc:docMk/>
          <pc:sldMk cId="4246034365" sldId="332"/>
        </pc:sldMkLst>
        <pc:spChg chg="mod">
          <ac:chgData name="Lukas Hadamcik" userId="b894adbb9fcd8678" providerId="LiveId" clId="{C2F9A139-0B86-486B-9A43-0A0D939DB09E}" dt="2023-10-14T18:15:11.866" v="2587" actId="20577"/>
          <ac:spMkLst>
            <pc:docMk/>
            <pc:sldMk cId="4246034365" sldId="332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02:34.359" v="7183" actId="20577"/>
          <ac:spMkLst>
            <pc:docMk/>
            <pc:sldMk cId="4246034365" sldId="332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4T18:37:29.650" v="3297" actId="20577"/>
        <pc:sldMkLst>
          <pc:docMk/>
          <pc:sldMk cId="1730924347" sldId="333"/>
        </pc:sldMkLst>
        <pc:spChg chg="mod">
          <ac:chgData name="Lukas Hadamcik" userId="b894adbb9fcd8678" providerId="LiveId" clId="{C2F9A139-0B86-486B-9A43-0A0D939DB09E}" dt="2023-10-14T18:31:22.945" v="2873" actId="20577"/>
          <ac:spMkLst>
            <pc:docMk/>
            <pc:sldMk cId="1730924347" sldId="333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4T18:37:29.650" v="3297" actId="20577"/>
          <ac:spMkLst>
            <pc:docMk/>
            <pc:sldMk cId="1730924347" sldId="333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5:24:06.249" v="3324" actId="20577"/>
        <pc:sldMkLst>
          <pc:docMk/>
          <pc:sldMk cId="4283200235" sldId="334"/>
        </pc:sldMkLst>
        <pc:spChg chg="mod">
          <ac:chgData name="Lukas Hadamcik" userId="b894adbb9fcd8678" providerId="LiveId" clId="{C2F9A139-0B86-486B-9A43-0A0D939DB09E}" dt="2023-10-15T15:24:06.249" v="3324" actId="20577"/>
          <ac:spMkLst>
            <pc:docMk/>
            <pc:sldMk cId="4283200235" sldId="334"/>
            <ac:spMk id="2" creationId="{B96AD0BD-6F73-4A9E-803E-DB583969D36D}"/>
          </ac:spMkLst>
        </pc:spChg>
        <pc:spChg chg="mod">
          <ac:chgData name="Lukas Hadamcik" userId="b894adbb9fcd8678" providerId="LiveId" clId="{C2F9A139-0B86-486B-9A43-0A0D939DB09E}" dt="2023-10-15T15:23:56.287" v="3318" actId="20577"/>
          <ac:spMkLst>
            <pc:docMk/>
            <pc:sldMk cId="4283200235" sldId="334"/>
            <ac:spMk id="4" creationId="{437D84D2-C8F5-43E5-AA55-DD6106B2283A}"/>
          </ac:spMkLst>
        </pc:spChg>
      </pc:sldChg>
      <pc:sldChg chg="modSp add mod">
        <pc:chgData name="Lukas Hadamcik" userId="b894adbb9fcd8678" providerId="LiveId" clId="{C2F9A139-0B86-486B-9A43-0A0D939DB09E}" dt="2023-10-16T15:03:45.772" v="7184" actId="20577"/>
        <pc:sldMkLst>
          <pc:docMk/>
          <pc:sldMk cId="2037350747" sldId="335"/>
        </pc:sldMkLst>
        <pc:spChg chg="mod">
          <ac:chgData name="Lukas Hadamcik" userId="b894adbb9fcd8678" providerId="LiveId" clId="{C2F9A139-0B86-486B-9A43-0A0D939DB09E}" dt="2023-10-15T15:32:29.274" v="3418" actId="20577"/>
          <ac:spMkLst>
            <pc:docMk/>
            <pc:sldMk cId="2037350747" sldId="335"/>
            <ac:spMk id="2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5:24:54.661" v="3347" actId="6549"/>
          <ac:spMkLst>
            <pc:docMk/>
            <pc:sldMk cId="2037350747" sldId="335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03:45.772" v="7184" actId="20577"/>
          <ac:spMkLst>
            <pc:docMk/>
            <pc:sldMk cId="2037350747" sldId="33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5:50:32.388" v="3925" actId="20577"/>
        <pc:sldMkLst>
          <pc:docMk/>
          <pc:sldMk cId="207527784" sldId="336"/>
        </pc:sldMkLst>
        <pc:spChg chg="mod">
          <ac:chgData name="Lukas Hadamcik" userId="b894adbb9fcd8678" providerId="LiveId" clId="{C2F9A139-0B86-486B-9A43-0A0D939DB09E}" dt="2023-10-15T15:35:49.355" v="3464" actId="20577"/>
          <ac:spMkLst>
            <pc:docMk/>
            <pc:sldMk cId="207527784" sldId="336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5:50:32.388" v="3925" actId="20577"/>
          <ac:spMkLst>
            <pc:docMk/>
            <pc:sldMk cId="207527784" sldId="33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5:42:08.237" v="3655" actId="20577"/>
        <pc:sldMkLst>
          <pc:docMk/>
          <pc:sldMk cId="1601231697" sldId="337"/>
        </pc:sldMkLst>
        <pc:spChg chg="mod">
          <ac:chgData name="Lukas Hadamcik" userId="b894adbb9fcd8678" providerId="LiveId" clId="{C2F9A139-0B86-486B-9A43-0A0D939DB09E}" dt="2023-10-15T15:39:28.486" v="3612" actId="20577"/>
          <ac:spMkLst>
            <pc:docMk/>
            <pc:sldMk cId="1601231697" sldId="337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5:42:08.237" v="3655" actId="20577"/>
          <ac:spMkLst>
            <pc:docMk/>
            <pc:sldMk cId="1601231697" sldId="33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5:48:32.248" v="3903" actId="20577"/>
        <pc:sldMkLst>
          <pc:docMk/>
          <pc:sldMk cId="3409588586" sldId="338"/>
        </pc:sldMkLst>
        <pc:spChg chg="mod">
          <ac:chgData name="Lukas Hadamcik" userId="b894adbb9fcd8678" providerId="LiveId" clId="{C2F9A139-0B86-486B-9A43-0A0D939DB09E}" dt="2023-10-15T15:46:37.132" v="3809" actId="20577"/>
          <ac:spMkLst>
            <pc:docMk/>
            <pc:sldMk cId="3409588586" sldId="338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5:48:32.248" v="3903" actId="20577"/>
          <ac:spMkLst>
            <pc:docMk/>
            <pc:sldMk cId="3409588586" sldId="33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5:51:12.344" v="3938" actId="2710"/>
        <pc:sldMkLst>
          <pc:docMk/>
          <pc:sldMk cId="3975807067" sldId="339"/>
        </pc:sldMkLst>
        <pc:spChg chg="mod">
          <ac:chgData name="Lukas Hadamcik" userId="b894adbb9fcd8678" providerId="LiveId" clId="{C2F9A139-0B86-486B-9A43-0A0D939DB09E}" dt="2023-10-15T15:49:04.299" v="3918" actId="20577"/>
          <ac:spMkLst>
            <pc:docMk/>
            <pc:sldMk cId="3975807067" sldId="339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5:51:12.344" v="3938" actId="2710"/>
          <ac:spMkLst>
            <pc:docMk/>
            <pc:sldMk cId="3975807067" sldId="33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5:57:57.143" v="4477" actId="20577"/>
        <pc:sldMkLst>
          <pc:docMk/>
          <pc:sldMk cId="551112670" sldId="340"/>
        </pc:sldMkLst>
        <pc:spChg chg="mod">
          <ac:chgData name="Lukas Hadamcik" userId="b894adbb9fcd8678" providerId="LiveId" clId="{C2F9A139-0B86-486B-9A43-0A0D939DB09E}" dt="2023-10-15T15:51:53.051" v="3981" actId="20577"/>
          <ac:spMkLst>
            <pc:docMk/>
            <pc:sldMk cId="551112670" sldId="340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5:57:57.143" v="4477" actId="20577"/>
          <ac:spMkLst>
            <pc:docMk/>
            <pc:sldMk cId="551112670" sldId="340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04:23.096" v="4647" actId="255"/>
        <pc:sldMkLst>
          <pc:docMk/>
          <pc:sldMk cId="3409404489" sldId="341"/>
        </pc:sldMkLst>
        <pc:spChg chg="mod">
          <ac:chgData name="Lukas Hadamcik" userId="b894adbb9fcd8678" providerId="LiveId" clId="{C2F9A139-0B86-486B-9A43-0A0D939DB09E}" dt="2023-10-15T15:59:40.815" v="4515" actId="20577"/>
          <ac:spMkLst>
            <pc:docMk/>
            <pc:sldMk cId="3409404489" sldId="341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04:23.096" v="4647" actId="255"/>
          <ac:spMkLst>
            <pc:docMk/>
            <pc:sldMk cId="3409404489" sldId="341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07:10.480" v="4700" actId="20577"/>
        <pc:sldMkLst>
          <pc:docMk/>
          <pc:sldMk cId="1226895974" sldId="342"/>
        </pc:sldMkLst>
        <pc:spChg chg="mod">
          <ac:chgData name="Lukas Hadamcik" userId="b894adbb9fcd8678" providerId="LiveId" clId="{C2F9A139-0B86-486B-9A43-0A0D939DB09E}" dt="2023-10-15T16:05:39.035" v="4665" actId="20577"/>
          <ac:spMkLst>
            <pc:docMk/>
            <pc:sldMk cId="1226895974" sldId="342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07:10.480" v="4700" actId="20577"/>
          <ac:spMkLst>
            <pc:docMk/>
            <pc:sldMk cId="1226895974" sldId="342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09:41.270" v="4749" actId="20577"/>
        <pc:sldMkLst>
          <pc:docMk/>
          <pc:sldMk cId="4119834285" sldId="343"/>
        </pc:sldMkLst>
        <pc:spChg chg="mod">
          <ac:chgData name="Lukas Hadamcik" userId="b894adbb9fcd8678" providerId="LiveId" clId="{C2F9A139-0B86-486B-9A43-0A0D939DB09E}" dt="2023-10-15T16:08:34.051" v="4722" actId="20577"/>
          <ac:spMkLst>
            <pc:docMk/>
            <pc:sldMk cId="4119834285" sldId="343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09:41.270" v="4749" actId="20577"/>
          <ac:spMkLst>
            <pc:docMk/>
            <pc:sldMk cId="4119834285" sldId="343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13:44.791" v="4914" actId="20577"/>
        <pc:sldMkLst>
          <pc:docMk/>
          <pc:sldMk cId="1460800478" sldId="344"/>
        </pc:sldMkLst>
        <pc:spChg chg="mod">
          <ac:chgData name="Lukas Hadamcik" userId="b894adbb9fcd8678" providerId="LiveId" clId="{C2F9A139-0B86-486B-9A43-0A0D939DB09E}" dt="2023-10-15T16:11:21.658" v="4787" actId="20577"/>
          <ac:spMkLst>
            <pc:docMk/>
            <pc:sldMk cId="1460800478" sldId="344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13:44.791" v="4914" actId="20577"/>
          <ac:spMkLst>
            <pc:docMk/>
            <pc:sldMk cId="1460800478" sldId="344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17:20.252" v="5029" actId="20577"/>
        <pc:sldMkLst>
          <pc:docMk/>
          <pc:sldMk cId="1806615587" sldId="345"/>
        </pc:sldMkLst>
        <pc:spChg chg="mod">
          <ac:chgData name="Lukas Hadamcik" userId="b894adbb9fcd8678" providerId="LiveId" clId="{C2F9A139-0B86-486B-9A43-0A0D939DB09E}" dt="2023-10-15T16:15:10.011" v="4935" actId="20577"/>
          <ac:spMkLst>
            <pc:docMk/>
            <pc:sldMk cId="1806615587" sldId="345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17:20.252" v="5029" actId="20577"/>
          <ac:spMkLst>
            <pc:docMk/>
            <pc:sldMk cId="1806615587" sldId="34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6T15:11:37.714" v="7186" actId="20577"/>
        <pc:sldMkLst>
          <pc:docMk/>
          <pc:sldMk cId="1338011988" sldId="346"/>
        </pc:sldMkLst>
        <pc:spChg chg="mod">
          <ac:chgData name="Lukas Hadamcik" userId="b894adbb9fcd8678" providerId="LiveId" clId="{C2F9A139-0B86-486B-9A43-0A0D939DB09E}" dt="2023-10-15T16:23:41.926" v="5077" actId="20577"/>
          <ac:spMkLst>
            <pc:docMk/>
            <pc:sldMk cId="1338011988" sldId="346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11:37.714" v="7186" actId="20577"/>
          <ac:spMkLst>
            <pc:docMk/>
            <pc:sldMk cId="1338011988" sldId="34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32:24.130" v="5653" actId="6549"/>
        <pc:sldMkLst>
          <pc:docMk/>
          <pc:sldMk cId="2337205473" sldId="347"/>
        </pc:sldMkLst>
        <pc:spChg chg="mod">
          <ac:chgData name="Lukas Hadamcik" userId="b894adbb9fcd8678" providerId="LiveId" clId="{C2F9A139-0B86-486B-9A43-0A0D939DB09E}" dt="2023-10-15T16:31:20.790" v="5623" actId="20577"/>
          <ac:spMkLst>
            <pc:docMk/>
            <pc:sldMk cId="2337205473" sldId="347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32:24.130" v="5653" actId="6549"/>
          <ac:spMkLst>
            <pc:docMk/>
            <pc:sldMk cId="2337205473" sldId="34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39:13.167" v="5777" actId="20577"/>
        <pc:sldMkLst>
          <pc:docMk/>
          <pc:sldMk cId="26844964" sldId="348"/>
        </pc:sldMkLst>
        <pc:spChg chg="mod">
          <ac:chgData name="Lukas Hadamcik" userId="b894adbb9fcd8678" providerId="LiveId" clId="{C2F9A139-0B86-486B-9A43-0A0D939DB09E}" dt="2023-10-15T16:35:56.437" v="5673" actId="20577"/>
          <ac:spMkLst>
            <pc:docMk/>
            <pc:sldMk cId="26844964" sldId="348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39:13.167" v="5777" actId="20577"/>
          <ac:spMkLst>
            <pc:docMk/>
            <pc:sldMk cId="26844964" sldId="34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6T15:12:59.837" v="7187" actId="20577"/>
        <pc:sldMkLst>
          <pc:docMk/>
          <pc:sldMk cId="3756482775" sldId="349"/>
        </pc:sldMkLst>
        <pc:spChg chg="mod">
          <ac:chgData name="Lukas Hadamcik" userId="b894adbb9fcd8678" providerId="LiveId" clId="{C2F9A139-0B86-486B-9A43-0A0D939DB09E}" dt="2023-10-15T16:40:37.166" v="5824" actId="20577"/>
          <ac:spMkLst>
            <pc:docMk/>
            <pc:sldMk cId="3756482775" sldId="349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12:59.837" v="7187" actId="20577"/>
          <ac:spMkLst>
            <pc:docMk/>
            <pc:sldMk cId="3756482775" sldId="34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C2F9A139-0B86-486B-9A43-0A0D939DB09E}" dt="2023-10-15T16:45:57.690" v="5904" actId="255"/>
        <pc:sldMkLst>
          <pc:docMk/>
          <pc:sldMk cId="527634968" sldId="350"/>
        </pc:sldMkLst>
        <pc:spChg chg="mod">
          <ac:chgData name="Lukas Hadamcik" userId="b894adbb9fcd8678" providerId="LiveId" clId="{C2F9A139-0B86-486B-9A43-0A0D939DB09E}" dt="2023-10-15T16:42:12.011" v="5870" actId="20577"/>
          <ac:spMkLst>
            <pc:docMk/>
            <pc:sldMk cId="527634968" sldId="350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6:45:57.690" v="5904" actId="255"/>
          <ac:spMkLst>
            <pc:docMk/>
            <pc:sldMk cId="527634968" sldId="350"/>
            <ac:spMk id="5" creationId="{00000000-0000-0000-0000-000000000000}"/>
          </ac:spMkLst>
        </pc:spChg>
      </pc:sldChg>
      <pc:sldChg chg="add del">
        <pc:chgData name="Lukas Hadamcik" userId="b894adbb9fcd8678" providerId="LiveId" clId="{C2F9A139-0B86-486B-9A43-0A0D939DB09E}" dt="2023-10-15T16:40:43.974" v="5826"/>
        <pc:sldMkLst>
          <pc:docMk/>
          <pc:sldMk cId="1020175886" sldId="350"/>
        </pc:sldMkLst>
      </pc:sldChg>
      <pc:sldChg chg="modSp add mod modNotesTx">
        <pc:chgData name="Lukas Hadamcik" userId="b894adbb9fcd8678" providerId="LiveId" clId="{C2F9A139-0B86-486B-9A43-0A0D939DB09E}" dt="2023-10-15T16:58:44.932" v="6291" actId="255"/>
        <pc:sldMkLst>
          <pc:docMk/>
          <pc:sldMk cId="3872774334" sldId="351"/>
        </pc:sldMkLst>
        <pc:spChg chg="mod">
          <ac:chgData name="Lukas Hadamcik" userId="b894adbb9fcd8678" providerId="LiveId" clId="{C2F9A139-0B86-486B-9A43-0A0D939DB09E}" dt="2023-10-15T16:58:44.932" v="6291" actId="255"/>
          <ac:spMkLst>
            <pc:docMk/>
            <pc:sldMk cId="3872774334" sldId="351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C2F9A139-0B86-486B-9A43-0A0D939DB09E}" dt="2023-10-16T15:15:01.975" v="7188" actId="20577"/>
        <pc:sldMkLst>
          <pc:docMk/>
          <pc:sldMk cId="2957778255" sldId="352"/>
        </pc:sldMkLst>
        <pc:spChg chg="mod">
          <ac:chgData name="Lukas Hadamcik" userId="b894adbb9fcd8678" providerId="LiveId" clId="{C2F9A139-0B86-486B-9A43-0A0D939DB09E}" dt="2023-10-15T16:59:20.287" v="6309" actId="20577"/>
          <ac:spMkLst>
            <pc:docMk/>
            <pc:sldMk cId="2957778255" sldId="352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6T15:15:01.975" v="7188" actId="20577"/>
          <ac:spMkLst>
            <pc:docMk/>
            <pc:sldMk cId="2957778255" sldId="352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C2F9A139-0B86-486B-9A43-0A0D939DB09E}" dt="2023-10-15T19:48:51.019" v="7171" actId="20577"/>
        <pc:sldMkLst>
          <pc:docMk/>
          <pc:sldMk cId="3595043695" sldId="353"/>
        </pc:sldMkLst>
        <pc:spChg chg="mod">
          <ac:chgData name="Lukas Hadamcik" userId="b894adbb9fcd8678" providerId="LiveId" clId="{C2F9A139-0B86-486B-9A43-0A0D939DB09E}" dt="2023-10-15T17:01:48.827" v="6351" actId="20577"/>
          <ac:spMkLst>
            <pc:docMk/>
            <pc:sldMk cId="3595043695" sldId="353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7:08:26.917" v="6748" actId="5793"/>
          <ac:spMkLst>
            <pc:docMk/>
            <pc:sldMk cId="3595043695" sldId="353"/>
            <ac:spMk id="5" creationId="{00000000-0000-0000-0000-000000000000}"/>
          </ac:spMkLst>
        </pc:spChg>
      </pc:sldChg>
      <pc:sldChg chg="addSp delSp modSp add mod modNotesTx">
        <pc:chgData name="Lukas Hadamcik" userId="b894adbb9fcd8678" providerId="LiveId" clId="{C2F9A139-0B86-486B-9A43-0A0D939DB09E}" dt="2023-10-15T17:13:47.526" v="7164" actId="1076"/>
        <pc:sldMkLst>
          <pc:docMk/>
          <pc:sldMk cId="3027206052" sldId="354"/>
        </pc:sldMkLst>
        <pc:spChg chg="del">
          <ac:chgData name="Lukas Hadamcik" userId="b894adbb9fcd8678" providerId="LiveId" clId="{C2F9A139-0B86-486B-9A43-0A0D939DB09E}" dt="2023-10-15T17:12:54.486" v="7128" actId="478"/>
          <ac:spMkLst>
            <pc:docMk/>
            <pc:sldMk cId="3027206052" sldId="354"/>
            <ac:spMk id="4" creationId="{00000000-0000-0000-0000-000000000000}"/>
          </ac:spMkLst>
        </pc:spChg>
        <pc:spChg chg="mod">
          <ac:chgData name="Lukas Hadamcik" userId="b894adbb9fcd8678" providerId="LiveId" clId="{C2F9A139-0B86-486B-9A43-0A0D939DB09E}" dt="2023-10-15T17:13:47.526" v="7164" actId="1076"/>
          <ac:spMkLst>
            <pc:docMk/>
            <pc:sldMk cId="3027206052" sldId="354"/>
            <ac:spMk id="5" creationId="{00000000-0000-0000-0000-000000000000}"/>
          </ac:spMkLst>
        </pc:spChg>
        <pc:spChg chg="add del mod">
          <ac:chgData name="Lukas Hadamcik" userId="b894adbb9fcd8678" providerId="LiveId" clId="{C2F9A139-0B86-486B-9A43-0A0D939DB09E}" dt="2023-10-15T17:12:55.766" v="7130" actId="478"/>
          <ac:spMkLst>
            <pc:docMk/>
            <pc:sldMk cId="3027206052" sldId="354"/>
            <ac:spMk id="7" creationId="{E6CB96BD-C385-DE78-E3B3-74400C6998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25 Cdo 3497/2021</a:t>
            </a:r>
            <a:r>
              <a:rPr lang="cs-CZ" dirty="0"/>
              <a:t> - </a:t>
            </a:r>
            <a:r>
              <a:rPr lang="en-GB" dirty="0"/>
              <a:t>Proto </a:t>
            </a:r>
            <a:r>
              <a:rPr lang="en-GB" dirty="0" err="1"/>
              <a:t>odvolací</a:t>
            </a:r>
            <a:r>
              <a:rPr lang="en-GB" dirty="0"/>
              <a:t> </a:t>
            </a:r>
            <a:r>
              <a:rPr lang="en-GB" dirty="0" err="1"/>
              <a:t>soud</a:t>
            </a:r>
            <a:r>
              <a:rPr lang="en-GB" dirty="0"/>
              <a:t> </a:t>
            </a:r>
            <a:r>
              <a:rPr lang="en-GB" dirty="0" err="1"/>
              <a:t>správně</a:t>
            </a:r>
            <a:r>
              <a:rPr lang="en-GB" dirty="0"/>
              <a:t> </a:t>
            </a:r>
            <a:r>
              <a:rPr lang="en-GB" dirty="0" err="1"/>
              <a:t>žalobce</a:t>
            </a:r>
            <a:r>
              <a:rPr lang="en-GB" dirty="0"/>
              <a:t> a) v </a:t>
            </a:r>
            <a:r>
              <a:rPr lang="en-GB" dirty="0" err="1"/>
              <a:t>daném</a:t>
            </a:r>
            <a:r>
              <a:rPr lang="en-GB" dirty="0"/>
              <a:t> </a:t>
            </a:r>
            <a:r>
              <a:rPr lang="en-GB" dirty="0" err="1"/>
              <a:t>smluvním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</a:t>
            </a:r>
            <a:r>
              <a:rPr lang="en-GB" dirty="0" err="1"/>
              <a:t>pokládal</a:t>
            </a:r>
            <a:r>
              <a:rPr lang="en-GB" dirty="0"/>
              <a:t> za </a:t>
            </a:r>
            <a:r>
              <a:rPr lang="en-GB" dirty="0" err="1"/>
              <a:t>spotřebitele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 § 419 o. z., k </a:t>
            </a:r>
            <a:r>
              <a:rPr lang="en-GB" dirty="0" err="1"/>
              <a:t>ujednání</a:t>
            </a:r>
            <a:r>
              <a:rPr lang="en-GB" dirty="0"/>
              <a:t> </a:t>
            </a:r>
            <a:r>
              <a:rPr lang="en-GB" dirty="0" err="1"/>
              <a:t>omezujícímu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právo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náhradu</a:t>
            </a:r>
            <a:r>
              <a:rPr lang="en-GB" dirty="0"/>
              <a:t> </a:t>
            </a:r>
            <a:r>
              <a:rPr lang="en-GB" dirty="0" err="1"/>
              <a:t>újmy</a:t>
            </a:r>
            <a:r>
              <a:rPr lang="en-GB" dirty="0"/>
              <a:t> </a:t>
            </a:r>
            <a:r>
              <a:rPr lang="en-GB" dirty="0" err="1"/>
              <a:t>nepřihlížel</a:t>
            </a:r>
            <a:r>
              <a:rPr lang="en-GB" dirty="0"/>
              <a:t> (§ 1812 </a:t>
            </a:r>
            <a:r>
              <a:rPr lang="en-GB" dirty="0" err="1"/>
              <a:t>odst</a:t>
            </a:r>
            <a:r>
              <a:rPr lang="en-GB" dirty="0"/>
              <a:t>. 2 o. z.) a </a:t>
            </a:r>
            <a:r>
              <a:rPr lang="en-GB" dirty="0" err="1"/>
              <a:t>povinnost</a:t>
            </a:r>
            <a:r>
              <a:rPr lang="en-GB" dirty="0"/>
              <a:t> </a:t>
            </a:r>
            <a:r>
              <a:rPr lang="en-GB" dirty="0" err="1"/>
              <a:t>žalovaného</a:t>
            </a:r>
            <a:r>
              <a:rPr lang="en-GB" dirty="0"/>
              <a:t> k </a:t>
            </a:r>
            <a:r>
              <a:rPr lang="en-GB" dirty="0" err="1"/>
              <a:t>náhradě</a:t>
            </a:r>
            <a:r>
              <a:rPr lang="en-GB" dirty="0"/>
              <a:t> </a:t>
            </a:r>
            <a:r>
              <a:rPr lang="en-GB" dirty="0" err="1"/>
              <a:t>škody</a:t>
            </a:r>
            <a:r>
              <a:rPr lang="en-GB" dirty="0"/>
              <a:t> </a:t>
            </a:r>
            <a:r>
              <a:rPr lang="en-GB" dirty="0" err="1"/>
              <a:t>způsobené</a:t>
            </a:r>
            <a:r>
              <a:rPr lang="en-GB" dirty="0"/>
              <a:t> </a:t>
            </a:r>
            <a:r>
              <a:rPr lang="en-GB" dirty="0" err="1"/>
              <a:t>zraněním</a:t>
            </a:r>
            <a:r>
              <a:rPr lang="en-GB" dirty="0"/>
              <a:t> a </a:t>
            </a:r>
            <a:r>
              <a:rPr lang="en-GB" dirty="0" err="1"/>
              <a:t>následným</a:t>
            </a:r>
            <a:r>
              <a:rPr lang="en-GB" dirty="0"/>
              <a:t> </a:t>
            </a:r>
            <a:r>
              <a:rPr lang="en-GB" dirty="0" err="1"/>
              <a:t>úhynem</a:t>
            </a:r>
            <a:r>
              <a:rPr lang="en-GB" dirty="0"/>
              <a:t> </a:t>
            </a:r>
            <a:r>
              <a:rPr lang="en-GB" dirty="0" err="1"/>
              <a:t>koně</a:t>
            </a:r>
            <a:r>
              <a:rPr lang="en-GB" dirty="0"/>
              <a:t> </a:t>
            </a:r>
            <a:r>
              <a:rPr lang="en-GB" dirty="0" err="1"/>
              <a:t>posoudil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§ 2944 o. z.,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něhož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, </a:t>
            </a:r>
            <a:r>
              <a:rPr lang="en-GB" dirty="0" err="1"/>
              <a:t>kdo</a:t>
            </a:r>
            <a:r>
              <a:rPr lang="en-GB" dirty="0"/>
              <a:t> od </a:t>
            </a:r>
            <a:r>
              <a:rPr lang="en-GB" dirty="0" err="1"/>
              <a:t>jiného</a:t>
            </a:r>
            <a:r>
              <a:rPr lang="en-GB" dirty="0"/>
              <a:t> </a:t>
            </a:r>
            <a:r>
              <a:rPr lang="en-GB" dirty="0" err="1"/>
              <a:t>převzal</a:t>
            </a:r>
            <a:r>
              <a:rPr lang="en-GB" dirty="0"/>
              <a:t> </a:t>
            </a:r>
            <a:r>
              <a:rPr lang="en-GB" dirty="0" err="1"/>
              <a:t>věc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předmětem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závazku</a:t>
            </a:r>
            <a:r>
              <a:rPr lang="en-GB" dirty="0"/>
              <a:t>, </a:t>
            </a:r>
            <a:r>
              <a:rPr lang="en-GB" dirty="0" err="1"/>
              <a:t>nahradí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poškození</a:t>
            </a:r>
            <a:r>
              <a:rPr lang="en-GB" dirty="0"/>
              <a:t>, </a:t>
            </a:r>
            <a:r>
              <a:rPr lang="en-GB" dirty="0" err="1"/>
              <a:t>ztrátu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zničení</a:t>
            </a:r>
            <a:r>
              <a:rPr lang="en-GB" dirty="0"/>
              <a:t>, a to bez </a:t>
            </a:r>
            <a:r>
              <a:rPr lang="en-GB" dirty="0" err="1"/>
              <a:t>ohledu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</a:t>
            </a:r>
            <a:r>
              <a:rPr lang="en-GB" dirty="0" err="1"/>
              <a:t>zda</a:t>
            </a:r>
            <a:r>
              <a:rPr lang="en-GB" dirty="0"/>
              <a:t> </a:t>
            </a:r>
            <a:r>
              <a:rPr lang="en-GB" dirty="0" err="1"/>
              <a:t>žalovaný</a:t>
            </a:r>
            <a:r>
              <a:rPr lang="en-GB" dirty="0"/>
              <a:t> </a:t>
            </a:r>
            <a:r>
              <a:rPr lang="en-GB" dirty="0" err="1"/>
              <a:t>porušil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povinnost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nikoli</a:t>
            </a:r>
            <a:r>
              <a:rPr lang="en-GB" dirty="0"/>
              <a:t>. </a:t>
            </a:r>
            <a:r>
              <a:rPr lang="en-GB" dirty="0" err="1"/>
              <a:t>Žalovaný</a:t>
            </a:r>
            <a:r>
              <a:rPr lang="en-GB" dirty="0"/>
              <a:t> </a:t>
            </a:r>
            <a:r>
              <a:rPr lang="en-GB" dirty="0" err="1"/>
              <a:t>totiž</a:t>
            </a:r>
            <a:r>
              <a:rPr lang="en-GB" dirty="0"/>
              <a:t> ani </a:t>
            </a:r>
            <a:r>
              <a:rPr lang="en-GB" dirty="0" err="1"/>
              <a:t>netvrdil</a:t>
            </a:r>
            <a:r>
              <a:rPr lang="en-GB" dirty="0"/>
              <a:t> (a </a:t>
            </a:r>
            <a:r>
              <a:rPr lang="en-GB" dirty="0" err="1"/>
              <a:t>tedy</a:t>
            </a:r>
            <a:r>
              <a:rPr lang="en-GB" dirty="0"/>
              <a:t> ani </a:t>
            </a:r>
            <a:r>
              <a:rPr lang="en-GB" dirty="0" err="1"/>
              <a:t>neprokázal</a:t>
            </a:r>
            <a:r>
              <a:rPr lang="en-GB" dirty="0"/>
              <a:t>), </a:t>
            </a:r>
            <a:r>
              <a:rPr lang="en-GB" dirty="0" err="1"/>
              <a:t>že</a:t>
            </a:r>
            <a:r>
              <a:rPr lang="en-GB" dirty="0"/>
              <a:t> by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škodě</a:t>
            </a:r>
            <a:r>
              <a:rPr lang="en-GB" dirty="0"/>
              <a:t> </a:t>
            </a:r>
            <a:r>
              <a:rPr lang="en-GB" dirty="0" err="1"/>
              <a:t>došlo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jinak</a:t>
            </a:r>
            <a:r>
              <a:rPr lang="en-GB" dirty="0"/>
              <a:t>. </a:t>
            </a:r>
            <a:r>
              <a:rPr lang="en-GB" dirty="0" err="1"/>
              <a:t>Námitky</a:t>
            </a:r>
            <a:r>
              <a:rPr lang="en-GB" dirty="0"/>
              <a:t> </a:t>
            </a:r>
            <a:r>
              <a:rPr lang="en-GB" dirty="0" err="1"/>
              <a:t>dovolatele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závěru</a:t>
            </a:r>
            <a:r>
              <a:rPr lang="en-GB" dirty="0"/>
              <a:t> </a:t>
            </a:r>
            <a:r>
              <a:rPr lang="en-GB" dirty="0" err="1"/>
              <a:t>odvolacího</a:t>
            </a:r>
            <a:r>
              <a:rPr lang="en-GB" dirty="0"/>
              <a:t> </a:t>
            </a:r>
            <a:r>
              <a:rPr lang="en-GB" dirty="0" err="1"/>
              <a:t>soudu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žalovaný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péči</a:t>
            </a:r>
            <a:r>
              <a:rPr lang="en-GB" dirty="0"/>
              <a:t> o </a:t>
            </a:r>
            <a:r>
              <a:rPr lang="en-GB" dirty="0" err="1"/>
              <a:t>koně</a:t>
            </a:r>
            <a:r>
              <a:rPr lang="en-GB" dirty="0"/>
              <a:t> </a:t>
            </a:r>
            <a:r>
              <a:rPr lang="en-GB" dirty="0" err="1"/>
              <a:t>porušil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povinnost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bez </a:t>
            </a:r>
            <a:r>
              <a:rPr lang="en-GB" dirty="0" err="1"/>
              <a:t>významu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09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Rozsudek</a:t>
            </a:r>
            <a:r>
              <a:rPr lang="en-GB" dirty="0"/>
              <a:t> </a:t>
            </a:r>
            <a:r>
              <a:rPr lang="en-GB" dirty="0" err="1"/>
              <a:t>Nejvyššího</a:t>
            </a:r>
            <a:r>
              <a:rPr lang="en-GB" dirty="0"/>
              <a:t> </a:t>
            </a:r>
            <a:r>
              <a:rPr lang="en-GB" dirty="0" err="1"/>
              <a:t>soudu</a:t>
            </a:r>
            <a:r>
              <a:rPr lang="en-GB" dirty="0"/>
              <a:t> ze </a:t>
            </a:r>
            <a:r>
              <a:rPr lang="en-GB" dirty="0" err="1"/>
              <a:t>dne</a:t>
            </a:r>
            <a:r>
              <a:rPr lang="en-GB" dirty="0"/>
              <a:t> 28. 4. 2016, sp. </a:t>
            </a:r>
            <a:r>
              <a:rPr lang="en-GB" dirty="0" err="1"/>
              <a:t>zn</a:t>
            </a:r>
            <a:r>
              <a:rPr lang="en-GB" dirty="0"/>
              <a:t>. 33 Cdo 747/2015</a:t>
            </a:r>
            <a:r>
              <a:rPr lang="cs-CZ" dirty="0"/>
              <a:t> -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posuzování</a:t>
            </a:r>
            <a:r>
              <a:rPr lang="en-GB" dirty="0"/>
              <a:t> </a:t>
            </a:r>
            <a:r>
              <a:rPr lang="en-GB" dirty="0" err="1"/>
              <a:t>důvodnosti</a:t>
            </a:r>
            <a:r>
              <a:rPr lang="en-GB" dirty="0"/>
              <a:t> </a:t>
            </a:r>
            <a:r>
              <a:rPr lang="en-GB" dirty="0" err="1"/>
              <a:t>nároku</a:t>
            </a:r>
            <a:r>
              <a:rPr lang="en-GB" dirty="0"/>
              <a:t>, </a:t>
            </a:r>
            <a:r>
              <a:rPr lang="en-GB" dirty="0" err="1"/>
              <a:t>eventuálně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výše</a:t>
            </a:r>
            <a:r>
              <a:rPr lang="en-GB" dirty="0"/>
              <a:t>,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vodítkem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frankfurtská</a:t>
            </a:r>
            <a:r>
              <a:rPr lang="en-GB" dirty="0"/>
              <a:t> </a:t>
            </a:r>
            <a:r>
              <a:rPr lang="en-GB" dirty="0" err="1"/>
              <a:t>tabulka</a:t>
            </a:r>
            <a:r>
              <a:rPr lang="en-GB" dirty="0"/>
              <a:t> </a:t>
            </a:r>
            <a:r>
              <a:rPr lang="en-GB" dirty="0" err="1"/>
              <a:t>slev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1985 </a:t>
            </a:r>
            <a:r>
              <a:rPr lang="en-GB" dirty="0" err="1"/>
              <a:t>vydala</a:t>
            </a:r>
            <a:r>
              <a:rPr lang="en-GB" dirty="0"/>
              <a:t> 24. </a:t>
            </a:r>
            <a:r>
              <a:rPr lang="en-GB" dirty="0" err="1"/>
              <a:t>komora</a:t>
            </a:r>
            <a:r>
              <a:rPr lang="en-GB" dirty="0"/>
              <a:t> </a:t>
            </a:r>
            <a:r>
              <a:rPr lang="en-GB" dirty="0" err="1"/>
              <a:t>Zemského</a:t>
            </a:r>
            <a:r>
              <a:rPr lang="en-GB" dirty="0"/>
              <a:t> </a:t>
            </a:r>
            <a:r>
              <a:rPr lang="en-GB" dirty="0" err="1"/>
              <a:t>soudu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Frankfurtu</a:t>
            </a:r>
            <a:r>
              <a:rPr lang="en-GB" dirty="0"/>
              <a:t>.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nečastější</a:t>
            </a:r>
            <a:r>
              <a:rPr lang="en-GB" dirty="0"/>
              <a:t> </a:t>
            </a:r>
            <a:r>
              <a:rPr lang="en-GB" dirty="0" err="1"/>
              <a:t>nedostatky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plnění</a:t>
            </a:r>
            <a:r>
              <a:rPr lang="en-GB" dirty="0"/>
              <a:t> </a:t>
            </a:r>
            <a:r>
              <a:rPr lang="en-GB" dirty="0" err="1"/>
              <a:t>závazků</a:t>
            </a:r>
            <a:r>
              <a:rPr lang="en-GB" dirty="0"/>
              <a:t> </a:t>
            </a:r>
            <a:r>
              <a:rPr lang="en-GB" dirty="0" err="1"/>
              <a:t>vyplývajících</a:t>
            </a:r>
            <a:r>
              <a:rPr lang="en-GB" dirty="0"/>
              <a:t> z </a:t>
            </a:r>
            <a:r>
              <a:rPr lang="en-GB" dirty="0" err="1"/>
              <a:t>cestovní</a:t>
            </a:r>
            <a:r>
              <a:rPr lang="en-GB" dirty="0"/>
              <a:t> </a:t>
            </a:r>
            <a:r>
              <a:rPr lang="en-GB" dirty="0" err="1"/>
              <a:t>smlouvy</a:t>
            </a:r>
            <a:r>
              <a:rPr lang="en-GB" dirty="0"/>
              <a:t> a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orientační</a:t>
            </a:r>
            <a:r>
              <a:rPr lang="en-GB" dirty="0"/>
              <a:t>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přiznávání</a:t>
            </a:r>
            <a:r>
              <a:rPr lang="en-GB" dirty="0"/>
              <a:t> </a:t>
            </a:r>
            <a:r>
              <a:rPr lang="en-GB" dirty="0" err="1"/>
              <a:t>slev</a:t>
            </a:r>
            <a:r>
              <a:rPr lang="en-GB" dirty="0"/>
              <a:t> ze </a:t>
            </a:r>
            <a:r>
              <a:rPr lang="en-GB" dirty="0" err="1"/>
              <a:t>zájezdu</a:t>
            </a:r>
            <a:r>
              <a:rPr lang="en-GB" dirty="0"/>
              <a:t>. Je </a:t>
            </a:r>
            <a:r>
              <a:rPr lang="en-GB" dirty="0" err="1"/>
              <a:t>použitelná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cestovní</a:t>
            </a:r>
            <a:r>
              <a:rPr lang="en-GB" dirty="0"/>
              <a:t> </a:t>
            </a:r>
            <a:r>
              <a:rPr lang="en-GB" dirty="0" err="1"/>
              <a:t>kancelář</a:t>
            </a:r>
            <a:r>
              <a:rPr lang="en-GB" dirty="0"/>
              <a:t> se </a:t>
            </a:r>
            <a:r>
              <a:rPr lang="en-GB" dirty="0" err="1"/>
              <a:t>zákazníkem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uplatnil</a:t>
            </a:r>
            <a:r>
              <a:rPr lang="en-GB" dirty="0"/>
              <a:t> </a:t>
            </a:r>
            <a:r>
              <a:rPr lang="en-GB" dirty="0" err="1"/>
              <a:t>nároky</a:t>
            </a:r>
            <a:r>
              <a:rPr lang="en-GB" dirty="0"/>
              <a:t> </a:t>
            </a:r>
            <a:r>
              <a:rPr lang="en-GB" dirty="0" err="1"/>
              <a:t>vyplývající</a:t>
            </a:r>
            <a:r>
              <a:rPr lang="en-GB" dirty="0"/>
              <a:t> z </a:t>
            </a:r>
            <a:r>
              <a:rPr lang="en-GB" dirty="0" err="1"/>
              <a:t>porušení</a:t>
            </a:r>
            <a:r>
              <a:rPr lang="en-GB" dirty="0"/>
              <a:t> </a:t>
            </a:r>
            <a:r>
              <a:rPr lang="en-GB" dirty="0" err="1"/>
              <a:t>cestovní</a:t>
            </a:r>
            <a:r>
              <a:rPr lang="en-GB" dirty="0"/>
              <a:t> </a:t>
            </a:r>
            <a:r>
              <a:rPr lang="en-GB" dirty="0" err="1"/>
              <a:t>smlouvy</a:t>
            </a:r>
            <a:r>
              <a:rPr lang="en-GB" dirty="0"/>
              <a:t>, </a:t>
            </a:r>
            <a:r>
              <a:rPr lang="en-GB" dirty="0" err="1"/>
              <a:t>vyrovnává</a:t>
            </a:r>
            <a:r>
              <a:rPr lang="en-GB" dirty="0"/>
              <a:t> </a:t>
            </a:r>
            <a:r>
              <a:rPr lang="en-GB" dirty="0" err="1"/>
              <a:t>mimosoudně</a:t>
            </a:r>
            <a:r>
              <a:rPr lang="en-GB" dirty="0"/>
              <a:t> (</a:t>
            </a:r>
            <a:r>
              <a:rPr lang="en-GB" dirty="0" err="1"/>
              <a:t>tabulka</a:t>
            </a:r>
            <a:r>
              <a:rPr lang="en-GB" dirty="0"/>
              <a:t> je k </a:t>
            </a:r>
            <a:r>
              <a:rPr lang="en-GB" dirty="0" err="1"/>
              <a:t>dispozici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webových</a:t>
            </a:r>
            <a:r>
              <a:rPr lang="en-GB" dirty="0"/>
              <a:t> </a:t>
            </a:r>
            <a:r>
              <a:rPr lang="en-GB" dirty="0" err="1"/>
              <a:t>stránkách</a:t>
            </a:r>
            <a:r>
              <a:rPr lang="en-GB" dirty="0"/>
              <a:t> </a:t>
            </a:r>
            <a:r>
              <a:rPr lang="en-GB" dirty="0" err="1"/>
              <a:t>Evropského</a:t>
            </a:r>
            <a:r>
              <a:rPr lang="en-GB" dirty="0"/>
              <a:t> </a:t>
            </a:r>
            <a:r>
              <a:rPr lang="en-GB" dirty="0" err="1"/>
              <a:t>spotřebitelského</a:t>
            </a:r>
            <a:r>
              <a:rPr lang="en-GB" dirty="0"/>
              <a:t> centra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České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inspekci</a:t>
            </a:r>
            <a:r>
              <a:rPr lang="en-GB" dirty="0"/>
              <a:t> www.evropskyspotrebitel.cz/files/frankfurtska-tabulka.pdf).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845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248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/>
              <a:t>Milner</a:t>
            </a:r>
            <a:r>
              <a:rPr lang="cs-CZ" sz="1200" dirty="0"/>
              <a:t> v. </a:t>
            </a:r>
            <a:r>
              <a:rPr lang="cs-CZ" sz="1200" dirty="0" err="1"/>
              <a:t>Carnival</a:t>
            </a:r>
            <a:r>
              <a:rPr lang="cs-CZ" sz="1200" dirty="0"/>
              <a:t> </a:t>
            </a:r>
            <a:r>
              <a:rPr lang="cs-CZ" sz="1200" dirty="0" err="1"/>
              <a:t>Plc</a:t>
            </a:r>
            <a:endParaRPr lang="cs-CZ" sz="1200" dirty="0"/>
          </a:p>
          <a:p>
            <a:r>
              <a:rPr lang="cs-CZ" dirty="0"/>
              <a:t>Plavba kolem světa, měla trvat 102 dní. Manželé v důsledku technické závady lodi rušení skřípáním a boucháním kovu. Neustále měnili kajuty. Po 28 dnech odstoupili od smlouvy. Cena zájezdu 68 558 Liber. Sleva 48 270 Liber. Odčinění újmy za narušení dovolené panu </a:t>
            </a:r>
            <a:r>
              <a:rPr lang="cs-CZ" dirty="0" err="1"/>
              <a:t>Milnerovi</a:t>
            </a:r>
            <a:r>
              <a:rPr lang="cs-CZ" dirty="0"/>
              <a:t> 4 000 Liber a paní </a:t>
            </a:r>
            <a:r>
              <a:rPr lang="cs-CZ" dirty="0" err="1"/>
              <a:t>Milnerové</a:t>
            </a:r>
            <a:r>
              <a:rPr lang="cs-CZ" dirty="0"/>
              <a:t> 4 500 Liber. </a:t>
            </a:r>
          </a:p>
          <a:p>
            <a:endParaRPr lang="cs-CZ" dirty="0"/>
          </a:p>
          <a:p>
            <a:r>
              <a:rPr lang="en-GB" dirty="0"/>
              <a:t>33 Cdo 152/2021</a:t>
            </a:r>
            <a:r>
              <a:rPr lang="cs-CZ" dirty="0"/>
              <a:t> - </a:t>
            </a:r>
            <a:r>
              <a:rPr lang="en-GB" dirty="0"/>
              <a:t>V </a:t>
            </a:r>
            <a:r>
              <a:rPr lang="en-GB" dirty="0" err="1"/>
              <a:t>novém</a:t>
            </a:r>
            <a:r>
              <a:rPr lang="en-GB" dirty="0"/>
              <a:t> </a:t>
            </a:r>
            <a:r>
              <a:rPr lang="en-GB" dirty="0" err="1"/>
              <a:t>rozhodnutí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 </a:t>
            </a:r>
            <a:r>
              <a:rPr lang="en-GB" dirty="0" err="1"/>
              <a:t>odvolací</a:t>
            </a:r>
            <a:r>
              <a:rPr lang="en-GB" dirty="0"/>
              <a:t> </a:t>
            </a:r>
            <a:r>
              <a:rPr lang="en-GB" dirty="0" err="1"/>
              <a:t>soud</a:t>
            </a:r>
            <a:r>
              <a:rPr lang="en-GB" dirty="0"/>
              <a:t> </a:t>
            </a:r>
            <a:r>
              <a:rPr lang="en-GB" dirty="0" err="1"/>
              <a:t>zváží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specifické</a:t>
            </a:r>
            <a:r>
              <a:rPr lang="en-GB" dirty="0"/>
              <a:t> </a:t>
            </a:r>
            <a:r>
              <a:rPr lang="en-GB" dirty="0" err="1"/>
              <a:t>okolnosti</a:t>
            </a:r>
            <a:r>
              <a:rPr lang="en-GB" dirty="0"/>
              <a:t> </a:t>
            </a:r>
            <a:r>
              <a:rPr lang="en-GB" dirty="0" err="1"/>
              <a:t>projednávané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 (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přihlédne</a:t>
            </a:r>
            <a:r>
              <a:rPr lang="en-GB" dirty="0"/>
              <a:t> k </a:t>
            </a:r>
            <a:r>
              <a:rPr lang="en-GB" dirty="0" err="1"/>
              <a:t>délce</a:t>
            </a:r>
            <a:r>
              <a:rPr lang="en-GB" dirty="0"/>
              <a:t> </a:t>
            </a:r>
            <a:r>
              <a:rPr lang="en-GB" dirty="0" err="1"/>
              <a:t>dovolené</a:t>
            </a:r>
            <a:r>
              <a:rPr lang="en-GB" dirty="0"/>
              <a:t>, k </a:t>
            </a:r>
            <a:r>
              <a:rPr lang="en-GB" dirty="0" err="1"/>
              <a:t>ceně</a:t>
            </a:r>
            <a:r>
              <a:rPr lang="en-GB" dirty="0"/>
              <a:t> </a:t>
            </a:r>
            <a:r>
              <a:rPr lang="en-GB" dirty="0" err="1"/>
              <a:t>zájezdu</a:t>
            </a:r>
            <a:r>
              <a:rPr lang="en-GB" dirty="0"/>
              <a:t>, k </a:t>
            </a:r>
            <a:r>
              <a:rPr lang="en-GB" dirty="0" err="1"/>
              <a:t>tomu</a:t>
            </a:r>
            <a:r>
              <a:rPr lang="en-GB" dirty="0"/>
              <a:t>, po </a:t>
            </a:r>
            <a:r>
              <a:rPr lang="en-GB" dirty="0" err="1"/>
              <a:t>jakou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žalobci</a:t>
            </a:r>
            <a:r>
              <a:rPr lang="en-GB" dirty="0"/>
              <a:t> </a:t>
            </a:r>
            <a:r>
              <a:rPr lang="en-GB" dirty="0" err="1"/>
              <a:t>bezúspěšně</a:t>
            </a:r>
            <a:r>
              <a:rPr lang="en-GB" dirty="0"/>
              <a:t> </a:t>
            </a:r>
            <a:r>
              <a:rPr lang="en-GB" dirty="0" err="1"/>
              <a:t>řešili</a:t>
            </a:r>
            <a:r>
              <a:rPr lang="en-GB" dirty="0"/>
              <a:t> </a:t>
            </a:r>
            <a:r>
              <a:rPr lang="en-GB" dirty="0" err="1"/>
              <a:t>reklamace</a:t>
            </a:r>
            <a:r>
              <a:rPr lang="en-GB" dirty="0"/>
              <a:t>, o </a:t>
            </a:r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dirty="0" err="1"/>
              <a:t>vad</a:t>
            </a:r>
            <a:r>
              <a:rPr lang="en-GB" dirty="0"/>
              <a:t> se </a:t>
            </a:r>
            <a:r>
              <a:rPr lang="en-GB" dirty="0" err="1"/>
              <a:t>jednalo</a:t>
            </a:r>
            <a:r>
              <a:rPr lang="en-GB" dirty="0"/>
              <a:t> a </a:t>
            </a:r>
            <a:r>
              <a:rPr lang="en-GB" dirty="0" err="1"/>
              <a:t>nakolik</a:t>
            </a:r>
            <a:r>
              <a:rPr lang="en-GB" dirty="0"/>
              <a:t> 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způsobilé</a:t>
            </a:r>
            <a:r>
              <a:rPr lang="en-GB" dirty="0"/>
              <a:t> </a:t>
            </a:r>
            <a:r>
              <a:rPr lang="en-GB" dirty="0" err="1"/>
              <a:t>znepříjemnit</a:t>
            </a:r>
            <a:r>
              <a:rPr lang="en-GB" dirty="0"/>
              <a:t> </a:t>
            </a:r>
            <a:r>
              <a:rPr lang="en-GB" dirty="0" err="1"/>
              <a:t>žalobcům</a:t>
            </a:r>
            <a:r>
              <a:rPr lang="en-GB" dirty="0"/>
              <a:t> </a:t>
            </a:r>
            <a:r>
              <a:rPr lang="en-GB" dirty="0" err="1"/>
              <a:t>pobyt</a:t>
            </a:r>
            <a:r>
              <a:rPr lang="en-GB" dirty="0"/>
              <a:t>, a </a:t>
            </a:r>
            <a:r>
              <a:rPr lang="en-GB" dirty="0" err="1"/>
              <a:t>jaký</a:t>
            </a:r>
            <a:r>
              <a:rPr lang="en-GB" dirty="0"/>
              <a:t> </a:t>
            </a:r>
            <a:r>
              <a:rPr lang="en-GB" dirty="0" err="1"/>
              <a:t>měla</a:t>
            </a:r>
            <a:r>
              <a:rPr lang="en-GB" dirty="0"/>
              <a:t> </a:t>
            </a:r>
            <a:r>
              <a:rPr lang="en-GB" dirty="0" err="1"/>
              <a:t>dovolená</a:t>
            </a:r>
            <a:r>
              <a:rPr lang="en-GB" dirty="0"/>
              <a:t> pro </a:t>
            </a:r>
            <a:r>
              <a:rPr lang="en-GB" dirty="0" err="1"/>
              <a:t>žalobce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a </a:t>
            </a:r>
            <a:r>
              <a:rPr lang="en-GB" dirty="0" err="1"/>
              <a:t>účel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dopady</a:t>
            </a:r>
            <a:r>
              <a:rPr lang="en-GB" dirty="0"/>
              <a:t> </a:t>
            </a:r>
            <a:r>
              <a:rPr lang="en-GB" dirty="0" err="1"/>
              <a:t>zjištěných</a:t>
            </a:r>
            <a:r>
              <a:rPr lang="en-GB" dirty="0"/>
              <a:t> </a:t>
            </a:r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ztrátu</a:t>
            </a:r>
            <a:r>
              <a:rPr lang="en-GB" dirty="0"/>
              <a:t> </a:t>
            </a:r>
            <a:r>
              <a:rPr lang="en-GB" dirty="0" err="1"/>
              <a:t>radosti</a:t>
            </a:r>
            <a:r>
              <a:rPr lang="en-GB" dirty="0"/>
              <a:t> z </a:t>
            </a:r>
            <a:r>
              <a:rPr lang="en-GB" dirty="0" err="1"/>
              <a:t>dovolené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081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90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Úschova, Péče o Zdraví, Zájezd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Úschova, Péče o zdraví, Zájezd</a:t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Péče o zdraví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Podstata péče o zdraví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Poskytovatel x příkazce x ošetřovaný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Povinnost poskytovatele za řádné poskytnutí služby (odbornost výkonu), nikoliv však za dosažení výsledku.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Poskytovatel postupuje podle smlouvy s péčí řádného odborníka, a to i s pravidly svého oboru (§ 2643).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Poskytovatel odpovídá za to, že splní své povinnosti s péčí řádného odborníka; k ujednáním, která to vylučují nebo omezují, se nepřihlíží (§ 2645).</a:t>
            </a:r>
          </a:p>
        </p:txBody>
      </p:sp>
    </p:spTree>
    <p:extLst>
      <p:ext uri="{BB962C8B-B14F-4D97-AF65-F5344CB8AC3E}">
        <p14:creationId xmlns:p14="http://schemas.microsoft.com/office/powerpoint/2010/main" val="424603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Péče o zdraví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lege </a:t>
            </a:r>
            <a:r>
              <a:rPr lang="cs-CZ" dirty="0" err="1"/>
              <a:t>artis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Postup, který respektuje pravidla vědy v daném oboru, vychází z uznávaných odborných postupů a současně respektuje individualitu ošetřovaného, konkrétní podmínky a objektivní možnosti.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Pravidla oboru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požadavek současnosti užívaných poznatků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uznání těchto poznatků odbornou veřejností.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Nutno hodnotit ex ante – na základě informací, které měl poskytovatel v době rozhodování </a:t>
            </a:r>
            <a:r>
              <a:rPr lang="cs-CZ" sz="2000"/>
              <a:t>k dispozici.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092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Zájezd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Zájezd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320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Prameny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směrnice 90/314/EHS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výše uvedená směrnice nahrazena směrnicí (EU) 2015/2302 o souborných cestovních službách a spojených cestovních službách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zákon č. 159/1999 Sb., o některých podmínkách podnikání v oblasti cestovního ruchu („</a:t>
            </a:r>
            <a:r>
              <a:rPr lang="cs-CZ" sz="2400" dirty="0" err="1"/>
              <a:t>CestRuch</a:t>
            </a:r>
            <a:r>
              <a:rPr lang="cs-CZ" sz="2400" dirty="0"/>
              <a:t>“)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2521 a § 2549 o. z.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3735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 co se úprava nevztahuje § 1 odst. 2 </a:t>
            </a:r>
            <a:r>
              <a:rPr lang="cs-CZ" dirty="0" err="1"/>
              <a:t>CestRuch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Na „zájezdy“ nebo „spojené cestovní služby“: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a) na dobu kratší než 24 hodin, jestliže nezahrnují nocleh,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b) jejichž nabízení, prodej nebo zprostředkování není činností vykonávanou podnikatelským způsobem (Ale pozor na § 2523 odst. 2 o. z.),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c) zakoupené osobou na základě rámcové smlouvy o pořádání pracovních cest souvisejících s její obchodní činností, podnikáním nebo povoláním.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Vyjádřeno též v § 2548 o. z.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958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Služby cestovního ruchu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Pro vymezení zájezdu o. z. v § 2521 odst. 2 odkazuje na </a:t>
            </a:r>
            <a:r>
              <a:rPr lang="cs-CZ" sz="2400" dirty="0" err="1"/>
              <a:t>CestRuch</a:t>
            </a:r>
            <a:r>
              <a:rPr lang="cs-CZ" sz="2400" dirty="0"/>
              <a:t> (§1a)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Službou cestovního ruchu je: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a) doprava zákazníka,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b) ubytování, které není součástí dopravy a není určeno k účelům bydlení,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c) nájem automobilu, motocyklu nebo jiného motorového vozidla, nebo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d) jiná služba z oblasti cestovního ruchu, která není ze své podstaty součástí některé ze služeb cestovního ruchu uvedených v písmenu a), b) nebo c), zejména prodej vstupenek na kulturní nebo sportovní události, pořádání výletů, prohlídek s průvodcem, prodej skipasů nebo nájem sportovního vybavení.</a:t>
            </a:r>
          </a:p>
        </p:txBody>
      </p:sp>
    </p:spTree>
    <p:extLst>
      <p:ext uri="{BB962C8B-B14F-4D97-AF65-F5344CB8AC3E}">
        <p14:creationId xmlns:p14="http://schemas.microsoft.com/office/powerpoint/2010/main" val="20752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Zájezd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Zájezdem je soubor alespoň dvou různých typů služeb cestovního ruchu podle § 1a pro účely téže cesty nebo pobytu, pokud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a) soubor těchto služeb je nabízen jediným podnikatelem, případně je sestaven na žádost nebo podle výběru zákazníka ještě před uzavřením jediné smlouvy o zájezdu, nebo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b) bez ohledu na to, zda jsou uzavřeny samostatné smlouvy s jednotlivými poskytovateli služeb cestovního ruchu, jsou tyto služby cestovního ruchu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1. zakoupeny na jediném prodejním místě a zákazníkem vybrány před tím, než se zavázal k úhradě jejich ceny,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2. nabízeny, prodávány nebo účtovány za celkovou cenu,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3. inzerovány nebo prodávány s označením "zájezd" nebo s podobným označením,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4. sestaveny po uzavření smlouvy, která opravňuje zákazníka k výběru z různých typů služeb cestovního ruchu, nebo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5. zakoupeny od jednotlivých poskytovatelů služeb cestovního ruchu prostřednictvím online rezervačního systému, při kterém podnikatel, s nímž je uzavřena první smlouva, předá jméno, platební údaje a elektronickou adresu svého zákazníka dalšímu podnikateli a s tímto podnikatelem je uzavřena smlouva o další službě cestovního ruchu do 24 hodin po potvrzení rezervace první služby cestovního ruchu.</a:t>
            </a:r>
          </a:p>
        </p:txBody>
      </p:sp>
    </p:spTree>
    <p:extLst>
      <p:ext uri="{BB962C8B-B14F-4D97-AF65-F5344CB8AC3E}">
        <p14:creationId xmlns:p14="http://schemas.microsoft.com/office/powerpoint/2010/main" val="160123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není zájezd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Zájezdem není soubor jednoho typu služby cestovního ruchu uvedené v § 1a písm. a), b) nebo c) s jednou nebo více službami cestovního ruchu uvedenými v § 1a písm. d), pokud tyto služby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a) nepředstavují významnou část zájezdu, přičemž se má za to, že významnou část zájezdu představují v případě, kdy tvoří alespoň 25 % celkové ceny zájezdu, a nejsou inzerovány jako podstatná část zájezdu a ani ji jiným způsobem nepředstavují, nebo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b) jsou vybrány a zakoupeny až po zahájení poskytování některého z typů služeb cestovního ruchu uvedených v § 1a písm. a), b) nebo c).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7580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Spojené cestovní služby (§1c </a:t>
            </a:r>
            <a:r>
              <a:rPr lang="cs-CZ" dirty="0" err="1"/>
              <a:t>CestRuch</a:t>
            </a:r>
            <a:r>
              <a:rPr lang="cs-CZ" dirty="0"/>
              <a:t>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Spojenými cestovními službami jsou alespoň dva různé typy služeb cestovního ruchu zakoupené pro účely téže cesty nebo pobytu, které nejsou zájezdem a na jejichž poskytnutí jsou uzavřeny samostatné smlouvy s jednotlivými poskytovateli služeb cestovního ruchu, jestliže cestovní kancelář zákazníkovi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a) při jediné návštěvě či kontaktu se svým prodejním místem zprostředkuje samostatný výběr a samostatnou platbu každé jednotlivé služby cestovního ruchu, nebo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 b) zprostředkuje cíleným způsobem pořízení alespoň jedné další služby cestovního ruchu od jiného poskytovatele služeb cestovního ruchu, a pokud je smlouva s tímto poskytovatelem uzavřena do 24 hodin po potvrzení rezervace první služby cestovního ruchu.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Obdobné negativní vymezení jako u zájezdu.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CK musí srozumitelně a zřetelně informovat, že nejde o zájezd, nevztahují se na tento případ práva, která se vztahují na zájezdy, a že za poskytnutí služby odpovídají jednotliví poskytovatelé. Při neposkytnutí informace, bude CK odpovídat jako u zájezdu. 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I na tento případ se vztahuje ochrana pro případ úpadku CK, o čemž musí CK také informovat.</a:t>
            </a:r>
          </a:p>
        </p:txBody>
      </p:sp>
    </p:spTree>
    <p:extLst>
      <p:ext uri="{BB962C8B-B14F-4D97-AF65-F5344CB8AC3E}">
        <p14:creationId xmlns:p14="http://schemas.microsoft.com/office/powerpoint/2010/main" val="55111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Cestovní kancelář x Cestovní agentura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Cestovní kanceláří je podnikatel, který je na základě koncese oprávněn sestavovat služby cestovního ruchu pro účely zájezdu, nabízet a prodávat zájezdy nebo zprostředkovávat spojené cestovní služby.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Cestovní agentura je volnou živností a může provozovat následující činnosti: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a) nabízet a prodávat jednotlivé služby cestovního ruchu,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b) organizovat kombinace služeb cestovního ruchu a nabízet je a prodávat jiné cestovní kanceláři za účelem jejího dalšího podnikání,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c) zprostředkovávat prodej jednotlivých služeb cestovního ruchu pro jinou cestovní kancelář nebo cestovní agenturu, případně pro jiné osoby (dopravce, pořadatele kulturních, společenských a sportovních akcí apod.),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d) zprostředkovávat prodej zájezdu pro jinou cestovní kancelář; smlouva o zájezdu v těchto případech musí být uzavřena jménem cestovní kanceláře, pro kterou je zájezd zprostředkováván,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e) prodávat věci související s cestovním ruchem, zejména vstupenky, mapy, plány, jízdní řády, tištěné průvodce a upomínkové předměty.</a:t>
            </a:r>
          </a:p>
        </p:txBody>
      </p:sp>
    </p:spTree>
    <p:extLst>
      <p:ext uri="{BB962C8B-B14F-4D97-AF65-F5344CB8AC3E}">
        <p14:creationId xmlns:p14="http://schemas.microsoft.com/office/powerpoint/2010/main" val="340940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Úschova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Úschova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2577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Ochrana proti úpadku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CK má povinnost mít sjednané pojištění pro případ úpadku a je povinna doklad o pojištění předložit zákazníkovi.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Pojišťovna má povinnost uhradit zákazníkovi veškeré platby, které cestovní kanceláři (pořadateli) poskytl.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Podle čl. 17 směrnice (EU) 2015/2302 musí být zákazník (spotřebitel) plně chráněn při úpadku pořadatele, tj. musí mu být zajištěna bezplatná repatriace či navrácení všech finančních prostředků v případě, že se zájezd vůbec neuskutečnil.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Cestovní kancelář buď může sjednat pojištění, nebo sjednat bankovní záruku.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Existuje rovněž garanční fond, z kterého se příp. kryjí náklady, které přesahují limit pojistného plnění.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Finanční prostředky do garančního fondu jsou tvořeny ročními příspěvky cestovních kanceláří a pokutami za přestupky spáchané v oblasti cestovního ruchu, ať už byly spáchány právnickými či fyzickými osobami.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0661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Smlouva o zájezdu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Zájezd jako závazkový právní vztah vzniká z titulu smlouvy o zájezdu.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Pořadatel x zákazník.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SML: konsenzuální, neformální a úplatná.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Písemná forma není obligatorně vyžadována zákonem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„Potvrzení o zájezdu“ v textové podobě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Smlouva o zájezdu zakládá </a:t>
            </a:r>
            <a:r>
              <a:rPr lang="cs-CZ" sz="2000" dirty="0" err="1"/>
              <a:t>synalagmalický</a:t>
            </a:r>
            <a:r>
              <a:rPr lang="cs-CZ" sz="2000" dirty="0"/>
              <a:t> závazek (právní vztah) obstarání zájezdu.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Obsahem zájezdu je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závazek pořadatele obstarat zákazníkovi zájezd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závazek zákazníka zaplatit celkovou cenu.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2689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Povinnosti pořadatele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Předsmluvní informační povinnost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na příslušném standardizovaném vzoru, který je stanoven vyhláškou Ministerstva pro místní rozvoj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Není-li zákazníkovi před uzavřením smlouvy o zájezdu sdělena celková cena zájezdu včetně daní a dalších poplatků, není zákazník povinen daně, poplatky a jiná obdobná peněžitá plnění platit (§ 2524 odst. 2 o. z.).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1983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Potvrzení o zájezdu a další informace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Stejné informace, které má pořadatel poskytnout zákazníkovi před uzavřením smlouvy a dále pak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kontaktní informace o subjektu poskytující pořadateli ochranu pro případ úpadku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kontakt na místního zástupce pořadatele či jiné kontaktní místo pro účely případné pomoci v nesnázích.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Pokud by smlouva o zájezdu obsahovala odlišné informace a podmínky, než které byly zákazníkovy sděleny před uzavřením smlouvy, může se zákazník dovolat toho, co je pro něho výhodnější (srov. § 2525 odst. 4 o. z.).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Nejpozději sedm dnů před odjezdem musí pořadatel sdělit důležité a podrobné údaje pro realizaci zájezdu včetně informací o plánovaných časech odjezdu, popřípadě o lhůtách pro odbavení, plánovaných časech zastávek, dopravním spojení a příjezdu. (U Last-</a:t>
            </a:r>
            <a:r>
              <a:rPr lang="cs-CZ" sz="1800" dirty="0" err="1"/>
              <a:t>minute</a:t>
            </a:r>
            <a:r>
              <a:rPr lang="cs-CZ" sz="1800" dirty="0"/>
              <a:t> zájezdu nutno poskytnout již při uzavření smlouvy.)</a:t>
            </a:r>
          </a:p>
        </p:txBody>
      </p:sp>
    </p:spTree>
    <p:extLst>
      <p:ext uri="{BB962C8B-B14F-4D97-AF65-F5344CB8AC3E}">
        <p14:creationId xmlns:p14="http://schemas.microsoft.com/office/powerpoint/2010/main" val="146080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na zvýšení (snížení) ceny zájezdu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Sjednáno ve smlouvě o zájezdu (srov. § 2530 o. z.).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Pouze ze zákonem uvedených důvodů v § 2530 odst.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Ve smlouvě o zájezdu je uveden způsob výpočtu úpravy ceny a současně má zákazník právo na snížení ceny z důvodu snížení nákladů, ke kterým dojde v době od uzavření smlouvy a zahájení zájezdu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Oznámení o zvýšení ceny musí pořadatel doručit zákazníkovi v textové podobě nejpozději dvacet dnů před zahájením zájezdu.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Je-li zvýšení větší než 8 %, může zákazník odstoupit od smlouvy.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Lze provést i jinou změnu, bylo-li to vyhrazeno ve smlouvě, je-li změna nevýznamná a je-li to zákazníkovi oznámeno v textové podobě. </a:t>
            </a:r>
          </a:p>
        </p:txBody>
      </p:sp>
    </p:spTree>
    <p:extLst>
      <p:ext uri="{BB962C8B-B14F-4D97-AF65-F5344CB8AC3E}">
        <p14:creationId xmlns:p14="http://schemas.microsoft.com/office/powerpoint/2010/main" val="133801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Odstoupení od smlouvy ze strany zákazníka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Zákazník může od smlouvy odstoupit kdykoliv.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Má však povinnost hradit odstupné v přiměřené výši.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Přiměřenost: doba mezi okamžikem odstoupení od smlouvy a okamžikem zahájení zájezdu, a to s ohledem na očekávané úspory nákladů a na příjmy z náhradního využití služeb cestovního ruchu.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Výjimka (odstupné zákazník neplatí):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v místě určení cesty nebo pobytu nebo jeho bezprostředním okolí nastaly nevyhnutelné a mimořádné okolnosti,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a zároveň tyto okolnosti mají významný dopad na poskytování zájezdu nebo na přepravu osob do místa určení cesty nebo pobytu (srov. § 2535 o. z.).</a:t>
            </a:r>
          </a:p>
        </p:txBody>
      </p:sp>
    </p:spTree>
    <p:extLst>
      <p:ext uri="{BB962C8B-B14F-4D97-AF65-F5344CB8AC3E}">
        <p14:creationId xmlns:p14="http://schemas.microsoft.com/office/powerpoint/2010/main" val="233720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Odstoupení od smlouvy ze strany pořadatele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</a:t>
            </a:r>
            <a:r>
              <a:rPr lang="cs-CZ" sz="2000" dirty="0"/>
              <a:t>Pořadatel může odstoupit jen v případě, pokud byl zájezd zrušen nebo zákazník porušil svoji povinnost.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Zrušení zájezdu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nenaplnění minimálního počtu účastníků,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v případě existence nevyhnutelných a mimořádných okolností, které byly bez zbytečného odkladu zákazníkovi oznámeny ještě před zahájením zájezdu.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V těchto případech vrátí pořadatel zákazníkovi veškeré uhrazené platby za zájezd, není povinen však zákazníkovi hradit škodu.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84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odstoupení od smlouvy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Pořadatel: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vrátit zákazníkovi veškeré platby bez zbytečného odkladu nejpozději však ve lhůtě 14 dní od odstoupení od smlouvy;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 případě povinnosti zákazníka platit odstupné, může být platba snížena o částku odstupného za předčasné ukončení závazku ze smlouvy (§ 2536a o. z.).</a:t>
            </a:r>
          </a:p>
        </p:txBody>
      </p:sp>
    </p:spTree>
    <p:extLst>
      <p:ext uri="{BB962C8B-B14F-4D97-AF65-F5344CB8AC3E}">
        <p14:creationId xmlns:p14="http://schemas.microsoft.com/office/powerpoint/2010/main" val="3756482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Práva z vadného plnění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některá ze služeb cestovního ruchu zahrnutých do zájezdu není poskytována v souladu se smlouvou (§ 2537 odst. 1 o. z.)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právo na odstranění vady zájezdu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nelze podstatnou část plnění poskytnout - nabídnout vhodné náhradní řešení.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Nezjedná-li pořadatel nápravu v přiměřené lhůtě stanovené cestujícím, může si zákazník svépomocí vhodné řešení zajistit sám a po pořadateli posléze požadovat náhradu nezbytných nákladů.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Je-li nezbytné zjednání okamžité nápravy nebo v případě, že náprava je ze strany pořadatele odmítnuta, může si zákazník náhradní řešení hrazené pořadatelem zajistit sám, aniž by předtím pořadateli určil přiměřenou lhůtu (§ 2538 o. z.).</a:t>
            </a:r>
          </a:p>
        </p:txBody>
      </p:sp>
    </p:spTree>
    <p:extLst>
      <p:ext uri="{BB962C8B-B14F-4D97-AF65-F5344CB8AC3E}">
        <p14:creationId xmlns:p14="http://schemas.microsoft.com/office/powerpoint/2010/main" val="527634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Práva z vadného plnění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Právo na slevu z ceny zájezdu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Vytkl-li zákazník vadu bez zbytečného odkladu.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Sleva ve výši přiměřené rozsahu a trvání vady.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Frankfurtské tabulky slev.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Jde-li o podstatnou vadu, může zákazník odstoupit od smlouvy.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Pokud zájezd zahrnuje přepravu osob – právo na přepravu do místa odjezdu, nebo do místa, na němž se strany dohodly, a to bez zbytečného odkladu i bez dodatečných nákladů pro zákazníka (§ 2539 odst. 1 o. z.).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existence nevyhnutelných a mimořádných okolností přímo v destinaci zájezdu - nelze zajistit návrat zákazníka v souladu se smlouvou, nese pořadatel náklady na nezbytné ubytování, pokud možno v rovnocenné kategorii, a to nejvýše za tři noci na jednoho zákazníka (§ 2539 odst. 2 o. z.).</a:t>
            </a:r>
          </a:p>
        </p:txBody>
      </p:sp>
    </p:spTree>
    <p:extLst>
      <p:ext uri="{BB962C8B-B14F-4D97-AF65-F5344CB8AC3E}">
        <p14:creationId xmlns:p14="http://schemas.microsoft.com/office/powerpoint/2010/main" val="387277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Úschova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Podstata úschovy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Schovatel x Uschovatel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schovatele převzít věc a opatrovat ji pro uschovatele.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Konsenzuální kontrakt.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Může být úplatná i bezúplatná (§ 2406 odst. 2).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Předmětem může být i nemovitá věc i věc nehmotná.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Nepravidelná úschova – předmětem je zastupitelná věc.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Úprava se přiměřeně použije i při opatrování věci pro jiného v souvislosti s jiným závazkem (§ 2408).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Pomoc v nesnázích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Zákazníkovi svědčí právo na pomoc v nesnázích nebo v situaci, kdy nelze v důsledku nevyhnutelných a mimořádných okolností možné zajistit jeho návrat v souladu se smlouvou.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Pořadatel má zákazníkovi např. sdělit údaje o zdravotních službách, místních úřadech a konzulární pomoci, napomoci se zprostředkováním komunikace na dálku či pomoci nalézt pro zákazníka náhradní cestovní řešení. Povinnosti pomoci v nesnázích pořadatel není zbaven ani v situacích, kdy není zákazníkovi povinen hradit škodu. Rozsah poskytované náležité pomoci však bude vždy odviset od okolností konkrétního případu.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Pokud si nesnáze zavinil </a:t>
            </a:r>
            <a:r>
              <a:rPr lang="cs-CZ" sz="2000"/>
              <a:t>zákazník sám, </a:t>
            </a:r>
            <a:r>
              <a:rPr lang="cs-CZ" sz="2000" dirty="0"/>
              <a:t>svědčí pořadateli právo na přiměřenou náhradu skutečně vynaložených nákladů.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5777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Náhrada škody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Pořadatel odpovídá i za služby, které v rámci zájezdu poskytují jiné osoby.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Právo na náhradu škody vzniká, pokud zákazník vytkl vadu a pořadatel ji neodstranil.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Újma za narušení dovolené, zejména byl-li zájezd zmařen nebo podstatně zkrácen.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</a:t>
            </a:r>
            <a:r>
              <a:rPr lang="cs-CZ" sz="2000" dirty="0"/>
              <a:t>ESD/SDEU C-168/00, ve věci Simone Leitner v. TUI </a:t>
            </a:r>
            <a:r>
              <a:rPr lang="cs-CZ" sz="2000" dirty="0" err="1"/>
              <a:t>Deutschland</a:t>
            </a:r>
            <a:r>
              <a:rPr lang="cs-CZ" sz="2000" dirty="0"/>
              <a:t> </a:t>
            </a:r>
            <a:r>
              <a:rPr lang="cs-CZ" sz="2000" dirty="0" err="1"/>
              <a:t>GmbH</a:t>
            </a:r>
            <a:r>
              <a:rPr lang="cs-CZ" sz="2000" dirty="0"/>
              <a:t> &amp; Co. KG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/>
              <a:t>Milner</a:t>
            </a:r>
            <a:r>
              <a:rPr lang="cs-CZ" sz="2000" dirty="0"/>
              <a:t> v. </a:t>
            </a:r>
            <a:r>
              <a:rPr lang="cs-CZ" sz="2000" dirty="0" err="1"/>
              <a:t>Carnival</a:t>
            </a:r>
            <a:r>
              <a:rPr lang="cs-CZ" sz="2000" dirty="0"/>
              <a:t> </a:t>
            </a:r>
            <a:r>
              <a:rPr lang="cs-CZ" sz="2000" dirty="0" err="1"/>
              <a:t>Plc</a:t>
            </a:r>
            <a:endParaRPr lang="cs-CZ" sz="2000" dirty="0"/>
          </a:p>
          <a:p>
            <a:pPr lvl="3" algn="just">
              <a:lnSpc>
                <a:spcPct val="15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9504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Zájezd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2717202"/>
            <a:ext cx="9370673" cy="929640"/>
          </a:xfrm>
        </p:spPr>
        <p:txBody>
          <a:bodyPr numCol="1"/>
          <a:lstStyle/>
          <a:p>
            <a:pPr lvl="3" algn="ctr">
              <a:lnSpc>
                <a:spcPct val="150000"/>
              </a:lnSpc>
            </a:pPr>
            <a:r>
              <a:rPr lang="cs-CZ" sz="4000" i="1" dirty="0">
                <a:solidFill>
                  <a:schemeClr val="tx2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0272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Úschova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Povinnosti schovatele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převzít věc.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opatrovat věc jak bylo ujednáno, jinak tak pečlivě, jak to odpovídá povaze věci a možnostem schovatele, aby na věci nevznikla škoda.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vrátit věc uschovateli při skončení úschovy, nebo i před uplynutím ujednané doby, požádá-li o to uschovatel.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 případě úschovy na dobu neurčitou může věc rovněž schovatel kdykoli vrátit.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Schovatel nemá právo věc užívat.  </a:t>
            </a:r>
          </a:p>
        </p:txBody>
      </p:sp>
    </p:spTree>
    <p:extLst>
      <p:ext uri="{BB962C8B-B14F-4D97-AF65-F5344CB8AC3E}">
        <p14:creationId xmlns:p14="http://schemas.microsoft.com/office/powerpoint/2010/main" val="123697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Úschova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Povinnosti uschovatele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uhradit schovateli nezbytné náklady.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Jiné náklady dle úpravy nepřikázaného jednatelství.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uhradit úplatu, bylo-li tak ujednáno, nebo plyne-li to ze zvyklostí, z předchozího styku stran nebo z předmětu činnosti schovatele.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Limitováno tříměsíční promlčecí lhůtou § 2407 </a:t>
            </a:r>
          </a:p>
        </p:txBody>
      </p:sp>
    </p:spTree>
    <p:extLst>
      <p:ext uri="{BB962C8B-B14F-4D97-AF65-F5344CB8AC3E}">
        <p14:creationId xmlns:p14="http://schemas.microsoft.com/office/powerpoint/2010/main" val="330041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Úschova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Zpřísněná odpovědnost za škodu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2405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Užije-li schovatel převzatou věc pro sebe, umožní-li jinému užití věci nebo dá-li ji do úschovy jinému bez svolení uschovatele nebo bez nezbytné potřeby, nahradí uschovateli veškerou škodu, a to i nahodilou. To neplatí, prokáže-li schovatel, že by škoda postihla věc i jinak.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Ale pozor na nesystémový § 2944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Každý, kdo od jiného převzal věc, která má být předmětem jeho závazku, nahradí její poškození, ztrátu nebo zničení, neprokáže-li, že by ke škodě došlo i jinak.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Limitováno tříměsíční promlčecí lhůtou § 2407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909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Úschova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Některé zvláštní případy úschovy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Úschova cenného papíru § 2409 a násl.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Advokátní úschova § 56 a § 56a zákona o advokacii.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Notářská úschova § 81 - § 89b notářského řádu.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Soudní úschova § 289 - § 302 </a:t>
            </a:r>
            <a:r>
              <a:rPr lang="cs-CZ" sz="2400" dirty="0" err="1"/>
              <a:t>zřs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58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Péče o zdraví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Péče o zdraví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416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Péče o zdraví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východiska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Po přijetí OZ1964 a zákona o péči o zdraví lidu byl vztah lékaře a pacienta považován za vztah administrativněsprávní.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Aktuální úprava inspirována nizozemskou právní úpravou.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Význam právní úpravy tak spočívá v tom, že odstraňuje pochybnost v tom, že vztah lékaře a pacienta je vztahem soukromoprávním, a to smluvním (význam z hlediska odpovědnosti za škodu).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Podstatná část úpravy v o. z. je však v případě poskytování zdravotních služeb ve zdravotnických zařízeních vyloučena existencí zvláštní úpravy – zákon č. 372/2011 Sb., o zdravotních službách ve znění pozdějších předpisů (případně další předpisy – zákon o specifických zdravotních službách).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Úprava se však vztahuje na jakékoliv léčebné výkony (např. léčitelé, maséři, atd.). </a:t>
            </a:r>
          </a:p>
        </p:txBody>
      </p:sp>
    </p:spTree>
    <p:extLst>
      <p:ext uri="{BB962C8B-B14F-4D97-AF65-F5344CB8AC3E}">
        <p14:creationId xmlns:p14="http://schemas.microsoft.com/office/powerpoint/2010/main" val="10107058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1460</TotalTime>
  <Words>3316</Words>
  <Application>Microsoft Office PowerPoint</Application>
  <PresentationFormat>Širokoúhlá obrazovka</PresentationFormat>
  <Paragraphs>248</Paragraphs>
  <Slides>32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Prezentace-LAW-CZ</vt:lpstr>
      <vt:lpstr>Úschova, Péče o zdraví, Zájezd JUDr. Lukáš Hadamčík, Ph.D.</vt:lpstr>
      <vt:lpstr>Úschova</vt:lpstr>
      <vt:lpstr>Podstata úschovy</vt:lpstr>
      <vt:lpstr>Povinnosti schovatele</vt:lpstr>
      <vt:lpstr>Povinnosti uschovatele</vt:lpstr>
      <vt:lpstr>Zpřísněná odpovědnost za škodu</vt:lpstr>
      <vt:lpstr>Některé zvláštní případy úschovy</vt:lpstr>
      <vt:lpstr>Péče o zdraví</vt:lpstr>
      <vt:lpstr>Základní východiska</vt:lpstr>
      <vt:lpstr>Podstata péče o zdraví</vt:lpstr>
      <vt:lpstr>Postup lege artis</vt:lpstr>
      <vt:lpstr>Zájezd</vt:lpstr>
      <vt:lpstr>Prameny</vt:lpstr>
      <vt:lpstr>Na co se úprava nevztahuje § 1 odst. 2 CestRuch</vt:lpstr>
      <vt:lpstr>Služby cestovního ruchu</vt:lpstr>
      <vt:lpstr>Zájezd</vt:lpstr>
      <vt:lpstr>Co není zájezd</vt:lpstr>
      <vt:lpstr>Spojené cestovní služby (§1c CestRuch)</vt:lpstr>
      <vt:lpstr>Cestovní kancelář x Cestovní agentura</vt:lpstr>
      <vt:lpstr>Ochrana proti úpadku</vt:lpstr>
      <vt:lpstr>Smlouva o zájezdu</vt:lpstr>
      <vt:lpstr>Povinnosti pořadatele</vt:lpstr>
      <vt:lpstr>Potvrzení o zájezdu a další informace</vt:lpstr>
      <vt:lpstr>Právo na zvýšení (snížení) ceny zájezdu</vt:lpstr>
      <vt:lpstr>Odstoupení od smlouvy ze strany zákazníka</vt:lpstr>
      <vt:lpstr>Odstoupení od smlouvy ze strany pořadatele</vt:lpstr>
      <vt:lpstr>Důsledky odstoupení od smlouvy</vt:lpstr>
      <vt:lpstr>Práva z vadného plnění</vt:lpstr>
      <vt:lpstr>Práva z vadného plnění</vt:lpstr>
      <vt:lpstr>Pomoc v nesnázích</vt:lpstr>
      <vt:lpstr>Náhrada škody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Lukas Hadamcik</cp:lastModifiedBy>
  <cp:revision>102</cp:revision>
  <cp:lastPrinted>2023-10-16T14:41:34Z</cp:lastPrinted>
  <dcterms:created xsi:type="dcterms:W3CDTF">2018-10-30T08:41:10Z</dcterms:created>
  <dcterms:modified xsi:type="dcterms:W3CDTF">2023-10-16T15:15:10Z</dcterms:modified>
</cp:coreProperties>
</file>