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95"/>
  </p:notesMasterIdLst>
  <p:handoutMasterIdLst>
    <p:handoutMasterId r:id="rId196"/>
  </p:handoutMasterIdLst>
  <p:sldIdLst>
    <p:sldId id="256" r:id="rId2"/>
    <p:sldId id="257" r:id="rId3"/>
    <p:sldId id="258" r:id="rId4"/>
    <p:sldId id="259" r:id="rId5"/>
    <p:sldId id="260" r:id="rId6"/>
    <p:sldId id="262" r:id="rId7"/>
    <p:sldId id="261" r:id="rId8"/>
    <p:sldId id="263" r:id="rId9"/>
    <p:sldId id="267" r:id="rId10"/>
    <p:sldId id="276" r:id="rId11"/>
    <p:sldId id="295" r:id="rId12"/>
    <p:sldId id="273" r:id="rId13"/>
    <p:sldId id="274" r:id="rId14"/>
    <p:sldId id="285" r:id="rId15"/>
    <p:sldId id="289" r:id="rId16"/>
    <p:sldId id="293" r:id="rId17"/>
    <p:sldId id="335" r:id="rId18"/>
    <p:sldId id="336" r:id="rId19"/>
    <p:sldId id="298" r:id="rId20"/>
    <p:sldId id="299" r:id="rId21"/>
    <p:sldId id="300" r:id="rId22"/>
    <p:sldId id="296" r:id="rId23"/>
    <p:sldId id="297" r:id="rId24"/>
    <p:sldId id="332" r:id="rId25"/>
    <p:sldId id="333" r:id="rId26"/>
    <p:sldId id="287" r:id="rId27"/>
    <p:sldId id="292" r:id="rId28"/>
    <p:sldId id="301" r:id="rId29"/>
    <p:sldId id="302" r:id="rId30"/>
    <p:sldId id="305" r:id="rId31"/>
    <p:sldId id="303" r:id="rId32"/>
    <p:sldId id="304" r:id="rId33"/>
    <p:sldId id="290" r:id="rId34"/>
    <p:sldId id="306" r:id="rId35"/>
    <p:sldId id="307" r:id="rId36"/>
    <p:sldId id="309" r:id="rId37"/>
    <p:sldId id="308" r:id="rId38"/>
    <p:sldId id="311" r:id="rId39"/>
    <p:sldId id="313" r:id="rId40"/>
    <p:sldId id="310" r:id="rId41"/>
    <p:sldId id="312" r:id="rId42"/>
    <p:sldId id="291" r:id="rId43"/>
    <p:sldId id="314" r:id="rId44"/>
    <p:sldId id="315" r:id="rId45"/>
    <p:sldId id="316" r:id="rId46"/>
    <p:sldId id="317" r:id="rId47"/>
    <p:sldId id="318" r:id="rId48"/>
    <p:sldId id="319" r:id="rId49"/>
    <p:sldId id="320" r:id="rId50"/>
    <p:sldId id="322" r:id="rId51"/>
    <p:sldId id="321" r:id="rId52"/>
    <p:sldId id="323" r:id="rId53"/>
    <p:sldId id="324" r:id="rId54"/>
    <p:sldId id="334" r:id="rId55"/>
    <p:sldId id="325" r:id="rId56"/>
    <p:sldId id="339" r:id="rId57"/>
    <p:sldId id="326" r:id="rId58"/>
    <p:sldId id="327" r:id="rId59"/>
    <p:sldId id="328" r:id="rId60"/>
    <p:sldId id="340" r:id="rId61"/>
    <p:sldId id="341" r:id="rId62"/>
    <p:sldId id="342" r:id="rId63"/>
    <p:sldId id="343" r:id="rId64"/>
    <p:sldId id="344" r:id="rId65"/>
    <p:sldId id="283" r:id="rId66"/>
    <p:sldId id="284" r:id="rId67"/>
    <p:sldId id="345" r:id="rId68"/>
    <p:sldId id="288" r:id="rId69"/>
    <p:sldId id="286" r:id="rId70"/>
    <p:sldId id="346" r:id="rId71"/>
    <p:sldId id="348" r:id="rId72"/>
    <p:sldId id="281" r:id="rId73"/>
    <p:sldId id="282" r:id="rId74"/>
    <p:sldId id="353" r:id="rId75"/>
    <p:sldId id="354" r:id="rId76"/>
    <p:sldId id="355" r:id="rId77"/>
    <p:sldId id="356" r:id="rId78"/>
    <p:sldId id="357" r:id="rId79"/>
    <p:sldId id="358" r:id="rId80"/>
    <p:sldId id="359" r:id="rId81"/>
    <p:sldId id="360" r:id="rId82"/>
    <p:sldId id="361" r:id="rId83"/>
    <p:sldId id="362" r:id="rId84"/>
    <p:sldId id="363" r:id="rId85"/>
    <p:sldId id="364" r:id="rId86"/>
    <p:sldId id="410" r:id="rId87"/>
    <p:sldId id="366" r:id="rId88"/>
    <p:sldId id="367" r:id="rId89"/>
    <p:sldId id="368" r:id="rId90"/>
    <p:sldId id="369" r:id="rId91"/>
    <p:sldId id="370" r:id="rId92"/>
    <p:sldId id="371" r:id="rId93"/>
    <p:sldId id="372" r:id="rId94"/>
    <p:sldId id="373" r:id="rId95"/>
    <p:sldId id="374" r:id="rId96"/>
    <p:sldId id="375" r:id="rId97"/>
    <p:sldId id="376" r:id="rId98"/>
    <p:sldId id="294" r:id="rId99"/>
    <p:sldId id="377" r:id="rId100"/>
    <p:sldId id="378" r:id="rId101"/>
    <p:sldId id="379" r:id="rId102"/>
    <p:sldId id="380" r:id="rId103"/>
    <p:sldId id="381" r:id="rId104"/>
    <p:sldId id="382" r:id="rId105"/>
    <p:sldId id="383" r:id="rId106"/>
    <p:sldId id="329" r:id="rId107"/>
    <p:sldId id="330" r:id="rId108"/>
    <p:sldId id="331" r:id="rId109"/>
    <p:sldId id="411" r:id="rId110"/>
    <p:sldId id="412" r:id="rId111"/>
    <p:sldId id="413" r:id="rId112"/>
    <p:sldId id="414" r:id="rId113"/>
    <p:sldId id="415" r:id="rId114"/>
    <p:sldId id="417" r:id="rId115"/>
    <p:sldId id="420" r:id="rId116"/>
    <p:sldId id="421" r:id="rId117"/>
    <p:sldId id="422" r:id="rId118"/>
    <p:sldId id="423" r:id="rId119"/>
    <p:sldId id="424" r:id="rId120"/>
    <p:sldId id="425" r:id="rId121"/>
    <p:sldId id="426" r:id="rId122"/>
    <p:sldId id="427" r:id="rId123"/>
    <p:sldId id="428" r:id="rId124"/>
    <p:sldId id="429" r:id="rId125"/>
    <p:sldId id="430" r:id="rId126"/>
    <p:sldId id="431" r:id="rId127"/>
    <p:sldId id="432" r:id="rId128"/>
    <p:sldId id="434" r:id="rId129"/>
    <p:sldId id="435" r:id="rId130"/>
    <p:sldId id="436" r:id="rId131"/>
    <p:sldId id="437" r:id="rId132"/>
    <p:sldId id="438" r:id="rId133"/>
    <p:sldId id="439" r:id="rId134"/>
    <p:sldId id="440" r:id="rId135"/>
    <p:sldId id="441" r:id="rId136"/>
    <p:sldId id="442" r:id="rId137"/>
    <p:sldId id="443" r:id="rId138"/>
    <p:sldId id="444" r:id="rId139"/>
    <p:sldId id="445" r:id="rId140"/>
    <p:sldId id="446" r:id="rId141"/>
    <p:sldId id="447" r:id="rId142"/>
    <p:sldId id="448" r:id="rId143"/>
    <p:sldId id="449" r:id="rId144"/>
    <p:sldId id="450" r:id="rId145"/>
    <p:sldId id="451" r:id="rId146"/>
    <p:sldId id="452" r:id="rId147"/>
    <p:sldId id="453" r:id="rId148"/>
    <p:sldId id="454" r:id="rId149"/>
    <p:sldId id="455" r:id="rId150"/>
    <p:sldId id="456" r:id="rId151"/>
    <p:sldId id="433" r:id="rId152"/>
    <p:sldId id="457" r:id="rId153"/>
    <p:sldId id="459" r:id="rId154"/>
    <p:sldId id="461" r:id="rId155"/>
    <p:sldId id="460" r:id="rId156"/>
    <p:sldId id="384" r:id="rId157"/>
    <p:sldId id="462" r:id="rId158"/>
    <p:sldId id="470" r:id="rId159"/>
    <p:sldId id="385" r:id="rId160"/>
    <p:sldId id="463" r:id="rId161"/>
    <p:sldId id="386" r:id="rId162"/>
    <p:sldId id="387" r:id="rId163"/>
    <p:sldId id="389" r:id="rId164"/>
    <p:sldId id="467" r:id="rId165"/>
    <p:sldId id="469" r:id="rId166"/>
    <p:sldId id="468" r:id="rId167"/>
    <p:sldId id="464" r:id="rId168"/>
    <p:sldId id="465" r:id="rId169"/>
    <p:sldId id="390" r:id="rId170"/>
    <p:sldId id="471" r:id="rId171"/>
    <p:sldId id="473" r:id="rId172"/>
    <p:sldId id="474" r:id="rId173"/>
    <p:sldId id="352" r:id="rId174"/>
    <p:sldId id="475" r:id="rId175"/>
    <p:sldId id="391" r:id="rId176"/>
    <p:sldId id="392" r:id="rId177"/>
    <p:sldId id="393" r:id="rId178"/>
    <p:sldId id="394" r:id="rId179"/>
    <p:sldId id="395" r:id="rId180"/>
    <p:sldId id="476" r:id="rId181"/>
    <p:sldId id="477" r:id="rId182"/>
    <p:sldId id="397" r:id="rId183"/>
    <p:sldId id="398" r:id="rId184"/>
    <p:sldId id="399" r:id="rId185"/>
    <p:sldId id="400" r:id="rId186"/>
    <p:sldId id="401" r:id="rId187"/>
    <p:sldId id="402" r:id="rId188"/>
    <p:sldId id="403" r:id="rId189"/>
    <p:sldId id="404" r:id="rId190"/>
    <p:sldId id="405" r:id="rId191"/>
    <p:sldId id="406" r:id="rId192"/>
    <p:sldId id="407" r:id="rId193"/>
    <p:sldId id="337" r:id="rId19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00"/>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5768" autoAdjust="0"/>
  </p:normalViewPr>
  <p:slideViewPr>
    <p:cSldViewPr snapToGrid="0">
      <p:cViewPr varScale="1">
        <p:scale>
          <a:sx n="111" d="100"/>
          <a:sy n="111" d="100"/>
        </p:scale>
        <p:origin x="588" y="96"/>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handoutMaster" Target="handoutMasters/handoutMaster1.xml"/><Relationship Id="rId200"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9D7F44-5CC8-42D2-B16D-7853520C06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EACBA6A4-97D7-4EDF-ABDD-72F20D52F7A8}">
      <dgm:prSet phldrT="[Text]"/>
      <dgm:spPr/>
      <dgm:t>
        <a:bodyPr/>
        <a:lstStyle/>
        <a:p>
          <a:r>
            <a:rPr lang="cs-CZ" dirty="0"/>
            <a:t>Dovolující (povolující) právní normy</a:t>
          </a:r>
        </a:p>
      </dgm:t>
    </dgm:pt>
    <dgm:pt modelId="{A822C577-2598-4419-8A7C-1120463E492B}" type="parTrans" cxnId="{1F11CDA9-068B-46CA-905F-7BB0BC97E055}">
      <dgm:prSet/>
      <dgm:spPr/>
      <dgm:t>
        <a:bodyPr/>
        <a:lstStyle/>
        <a:p>
          <a:endParaRPr lang="cs-CZ"/>
        </a:p>
      </dgm:t>
    </dgm:pt>
    <dgm:pt modelId="{F1F8C890-D39B-4750-9430-574E7659BB8F}" type="sibTrans" cxnId="{1F11CDA9-068B-46CA-905F-7BB0BC97E055}">
      <dgm:prSet/>
      <dgm:spPr/>
      <dgm:t>
        <a:bodyPr/>
        <a:lstStyle/>
        <a:p>
          <a:endParaRPr lang="cs-CZ"/>
        </a:p>
      </dgm:t>
    </dgm:pt>
    <dgm:pt modelId="{3D003E3B-7670-4328-99A2-C0318AC8D145}">
      <dgm:prSet phldrT="[Text]"/>
      <dgm:spPr/>
      <dgm:t>
        <a:bodyPr/>
        <a:lstStyle/>
        <a:p>
          <a:r>
            <a:rPr lang="cs-CZ" dirty="0"/>
            <a:t>Zakazující právní normy</a:t>
          </a:r>
        </a:p>
      </dgm:t>
    </dgm:pt>
    <dgm:pt modelId="{36739F69-5F31-4D77-A596-8CFD979E2C6C}" type="parTrans" cxnId="{C6B1CDC0-DE6E-4F01-9DE4-C907B07E3FF1}">
      <dgm:prSet/>
      <dgm:spPr/>
      <dgm:t>
        <a:bodyPr/>
        <a:lstStyle/>
        <a:p>
          <a:endParaRPr lang="cs-CZ"/>
        </a:p>
      </dgm:t>
    </dgm:pt>
    <dgm:pt modelId="{BE8F98B5-4308-4C4E-BE7F-6E2E51CEB20E}" type="sibTrans" cxnId="{C6B1CDC0-DE6E-4F01-9DE4-C907B07E3FF1}">
      <dgm:prSet/>
      <dgm:spPr/>
      <dgm:t>
        <a:bodyPr/>
        <a:lstStyle/>
        <a:p>
          <a:endParaRPr lang="cs-CZ"/>
        </a:p>
      </dgm:t>
    </dgm:pt>
    <dgm:pt modelId="{AC76EC91-27FB-4A2F-AB33-75B2EB92665A}">
      <dgm:prSet phldrT="[Text]"/>
      <dgm:spPr/>
      <dgm:t>
        <a:bodyPr/>
        <a:lstStyle/>
        <a:p>
          <a:r>
            <a:rPr lang="cs-CZ" dirty="0"/>
            <a:t>Přikazující právní normy</a:t>
          </a:r>
        </a:p>
      </dgm:t>
    </dgm:pt>
    <dgm:pt modelId="{72235B4F-DBBA-48CF-B0D3-C36894202094}" type="parTrans" cxnId="{8B5EAD84-49CD-4C42-8457-C6BA8D83EC61}">
      <dgm:prSet/>
      <dgm:spPr/>
      <dgm:t>
        <a:bodyPr/>
        <a:lstStyle/>
        <a:p>
          <a:endParaRPr lang="cs-CZ"/>
        </a:p>
      </dgm:t>
    </dgm:pt>
    <dgm:pt modelId="{DEC1CFC1-F50E-4796-9BCB-EDB1C9B50E6D}" type="sibTrans" cxnId="{8B5EAD84-49CD-4C42-8457-C6BA8D83EC61}">
      <dgm:prSet/>
      <dgm:spPr/>
      <dgm:t>
        <a:bodyPr/>
        <a:lstStyle/>
        <a:p>
          <a:endParaRPr lang="cs-CZ"/>
        </a:p>
      </dgm:t>
    </dgm:pt>
    <dgm:pt modelId="{E4F73E00-1D2C-41D1-B98F-F2D05A761505}" type="pres">
      <dgm:prSet presAssocID="{B09D7F44-5CC8-42D2-B16D-7853520C061C}" presName="linear" presStyleCnt="0">
        <dgm:presLayoutVars>
          <dgm:dir/>
          <dgm:animLvl val="lvl"/>
          <dgm:resizeHandles val="exact"/>
        </dgm:presLayoutVars>
      </dgm:prSet>
      <dgm:spPr/>
    </dgm:pt>
    <dgm:pt modelId="{94E81982-2E1F-4130-9CBD-CB7EC5F5CD3F}" type="pres">
      <dgm:prSet presAssocID="{EACBA6A4-97D7-4EDF-ABDD-72F20D52F7A8}" presName="parentLin" presStyleCnt="0"/>
      <dgm:spPr/>
    </dgm:pt>
    <dgm:pt modelId="{8AA9DB93-358E-4830-95CD-2014D8F95F7A}" type="pres">
      <dgm:prSet presAssocID="{EACBA6A4-97D7-4EDF-ABDD-72F20D52F7A8}" presName="parentLeftMargin" presStyleLbl="node1" presStyleIdx="0" presStyleCnt="3"/>
      <dgm:spPr/>
    </dgm:pt>
    <dgm:pt modelId="{0F8D3EF7-22B0-45D8-AB3B-162959818BE3}" type="pres">
      <dgm:prSet presAssocID="{EACBA6A4-97D7-4EDF-ABDD-72F20D52F7A8}" presName="parentText" presStyleLbl="node1" presStyleIdx="0" presStyleCnt="3">
        <dgm:presLayoutVars>
          <dgm:chMax val="0"/>
          <dgm:bulletEnabled val="1"/>
        </dgm:presLayoutVars>
      </dgm:prSet>
      <dgm:spPr/>
    </dgm:pt>
    <dgm:pt modelId="{54BD7F51-24E4-49CE-B786-725F478D7C7F}" type="pres">
      <dgm:prSet presAssocID="{EACBA6A4-97D7-4EDF-ABDD-72F20D52F7A8}" presName="negativeSpace" presStyleCnt="0"/>
      <dgm:spPr/>
    </dgm:pt>
    <dgm:pt modelId="{C550B5A1-4F76-4AD8-B76E-07D452F7B018}" type="pres">
      <dgm:prSet presAssocID="{EACBA6A4-97D7-4EDF-ABDD-72F20D52F7A8}" presName="childText" presStyleLbl="conFgAcc1" presStyleIdx="0" presStyleCnt="3">
        <dgm:presLayoutVars>
          <dgm:bulletEnabled val="1"/>
        </dgm:presLayoutVars>
      </dgm:prSet>
      <dgm:spPr/>
    </dgm:pt>
    <dgm:pt modelId="{A97EF608-B50C-42F1-84C0-BF1F9A597CB8}" type="pres">
      <dgm:prSet presAssocID="{F1F8C890-D39B-4750-9430-574E7659BB8F}" presName="spaceBetweenRectangles" presStyleCnt="0"/>
      <dgm:spPr/>
    </dgm:pt>
    <dgm:pt modelId="{0A6B5771-39D0-4E80-B712-678F5C6B0120}" type="pres">
      <dgm:prSet presAssocID="{3D003E3B-7670-4328-99A2-C0318AC8D145}" presName="parentLin" presStyleCnt="0"/>
      <dgm:spPr/>
    </dgm:pt>
    <dgm:pt modelId="{D321D48A-3B9E-402F-9D76-9BC17EBAC681}" type="pres">
      <dgm:prSet presAssocID="{3D003E3B-7670-4328-99A2-C0318AC8D145}" presName="parentLeftMargin" presStyleLbl="node1" presStyleIdx="0" presStyleCnt="3"/>
      <dgm:spPr/>
    </dgm:pt>
    <dgm:pt modelId="{A80207B7-8C8B-4355-99EE-CD40609C250F}" type="pres">
      <dgm:prSet presAssocID="{3D003E3B-7670-4328-99A2-C0318AC8D145}" presName="parentText" presStyleLbl="node1" presStyleIdx="1" presStyleCnt="3">
        <dgm:presLayoutVars>
          <dgm:chMax val="0"/>
          <dgm:bulletEnabled val="1"/>
        </dgm:presLayoutVars>
      </dgm:prSet>
      <dgm:spPr/>
    </dgm:pt>
    <dgm:pt modelId="{6952F932-DB12-4CA7-8C55-17F1965FB28F}" type="pres">
      <dgm:prSet presAssocID="{3D003E3B-7670-4328-99A2-C0318AC8D145}" presName="negativeSpace" presStyleCnt="0"/>
      <dgm:spPr/>
    </dgm:pt>
    <dgm:pt modelId="{C32BFCE9-FC03-4062-9A94-DA55CEC760C1}" type="pres">
      <dgm:prSet presAssocID="{3D003E3B-7670-4328-99A2-C0318AC8D145}" presName="childText" presStyleLbl="conFgAcc1" presStyleIdx="1" presStyleCnt="3">
        <dgm:presLayoutVars>
          <dgm:bulletEnabled val="1"/>
        </dgm:presLayoutVars>
      </dgm:prSet>
      <dgm:spPr/>
    </dgm:pt>
    <dgm:pt modelId="{014BBFE9-D081-4539-9C2B-50D79CF15704}" type="pres">
      <dgm:prSet presAssocID="{BE8F98B5-4308-4C4E-BE7F-6E2E51CEB20E}" presName="spaceBetweenRectangles" presStyleCnt="0"/>
      <dgm:spPr/>
    </dgm:pt>
    <dgm:pt modelId="{5E2E608C-65F1-485C-84F1-5E4207CDA847}" type="pres">
      <dgm:prSet presAssocID="{AC76EC91-27FB-4A2F-AB33-75B2EB92665A}" presName="parentLin" presStyleCnt="0"/>
      <dgm:spPr/>
    </dgm:pt>
    <dgm:pt modelId="{FE3E751D-0321-4F03-A0EA-D4BD7EC5317B}" type="pres">
      <dgm:prSet presAssocID="{AC76EC91-27FB-4A2F-AB33-75B2EB92665A}" presName="parentLeftMargin" presStyleLbl="node1" presStyleIdx="1" presStyleCnt="3"/>
      <dgm:spPr/>
    </dgm:pt>
    <dgm:pt modelId="{E159EF46-2189-44A4-BA3E-44DCE16D9A05}" type="pres">
      <dgm:prSet presAssocID="{AC76EC91-27FB-4A2F-AB33-75B2EB92665A}" presName="parentText" presStyleLbl="node1" presStyleIdx="2" presStyleCnt="3">
        <dgm:presLayoutVars>
          <dgm:chMax val="0"/>
          <dgm:bulletEnabled val="1"/>
        </dgm:presLayoutVars>
      </dgm:prSet>
      <dgm:spPr/>
    </dgm:pt>
    <dgm:pt modelId="{4F8642C4-FEE6-468F-A5F7-F3E30CEC44CF}" type="pres">
      <dgm:prSet presAssocID="{AC76EC91-27FB-4A2F-AB33-75B2EB92665A}" presName="negativeSpace" presStyleCnt="0"/>
      <dgm:spPr/>
    </dgm:pt>
    <dgm:pt modelId="{E9A836EB-267E-4EF1-9047-02715BA989BA}" type="pres">
      <dgm:prSet presAssocID="{AC76EC91-27FB-4A2F-AB33-75B2EB92665A}" presName="childText" presStyleLbl="conFgAcc1" presStyleIdx="2" presStyleCnt="3">
        <dgm:presLayoutVars>
          <dgm:bulletEnabled val="1"/>
        </dgm:presLayoutVars>
      </dgm:prSet>
      <dgm:spPr/>
    </dgm:pt>
  </dgm:ptLst>
  <dgm:cxnLst>
    <dgm:cxn modelId="{DA0C9824-F55C-4BEF-BCF1-4D47C2DE69FF}" type="presOf" srcId="{3D003E3B-7670-4328-99A2-C0318AC8D145}" destId="{D321D48A-3B9E-402F-9D76-9BC17EBAC681}" srcOrd="0" destOrd="0" presId="urn:microsoft.com/office/officeart/2005/8/layout/list1"/>
    <dgm:cxn modelId="{6BFA0F2B-5CD3-4206-8BD5-CF1B2BB118C2}" type="presOf" srcId="{AC76EC91-27FB-4A2F-AB33-75B2EB92665A}" destId="{FE3E751D-0321-4F03-A0EA-D4BD7EC5317B}" srcOrd="0" destOrd="0" presId="urn:microsoft.com/office/officeart/2005/8/layout/list1"/>
    <dgm:cxn modelId="{D8C8BB40-9A38-4C44-A2A1-52E2F5968AF9}" type="presOf" srcId="{EACBA6A4-97D7-4EDF-ABDD-72F20D52F7A8}" destId="{0F8D3EF7-22B0-45D8-AB3B-162959818BE3}" srcOrd="1" destOrd="0" presId="urn:microsoft.com/office/officeart/2005/8/layout/list1"/>
    <dgm:cxn modelId="{ABE24E80-2183-487E-ACC3-E19DDA2ED517}" type="presOf" srcId="{AC76EC91-27FB-4A2F-AB33-75B2EB92665A}" destId="{E159EF46-2189-44A4-BA3E-44DCE16D9A05}" srcOrd="1" destOrd="0" presId="urn:microsoft.com/office/officeart/2005/8/layout/list1"/>
    <dgm:cxn modelId="{8B5EAD84-49CD-4C42-8457-C6BA8D83EC61}" srcId="{B09D7F44-5CC8-42D2-B16D-7853520C061C}" destId="{AC76EC91-27FB-4A2F-AB33-75B2EB92665A}" srcOrd="2" destOrd="0" parTransId="{72235B4F-DBBA-48CF-B0D3-C36894202094}" sibTransId="{DEC1CFC1-F50E-4796-9BCB-EDB1C9B50E6D}"/>
    <dgm:cxn modelId="{B2BEE599-B0B1-4955-A6CD-E92209FA63E1}" type="presOf" srcId="{EACBA6A4-97D7-4EDF-ABDD-72F20D52F7A8}" destId="{8AA9DB93-358E-4830-95CD-2014D8F95F7A}" srcOrd="0" destOrd="0" presId="urn:microsoft.com/office/officeart/2005/8/layout/list1"/>
    <dgm:cxn modelId="{1F11CDA9-068B-46CA-905F-7BB0BC97E055}" srcId="{B09D7F44-5CC8-42D2-B16D-7853520C061C}" destId="{EACBA6A4-97D7-4EDF-ABDD-72F20D52F7A8}" srcOrd="0" destOrd="0" parTransId="{A822C577-2598-4419-8A7C-1120463E492B}" sibTransId="{F1F8C890-D39B-4750-9430-574E7659BB8F}"/>
    <dgm:cxn modelId="{C6B1CDC0-DE6E-4F01-9DE4-C907B07E3FF1}" srcId="{B09D7F44-5CC8-42D2-B16D-7853520C061C}" destId="{3D003E3B-7670-4328-99A2-C0318AC8D145}" srcOrd="1" destOrd="0" parTransId="{36739F69-5F31-4D77-A596-8CFD979E2C6C}" sibTransId="{BE8F98B5-4308-4C4E-BE7F-6E2E51CEB20E}"/>
    <dgm:cxn modelId="{4CFFD0D6-BBB7-4C28-9070-0BAD1921DE50}" type="presOf" srcId="{3D003E3B-7670-4328-99A2-C0318AC8D145}" destId="{A80207B7-8C8B-4355-99EE-CD40609C250F}" srcOrd="1" destOrd="0" presId="urn:microsoft.com/office/officeart/2005/8/layout/list1"/>
    <dgm:cxn modelId="{B8CE43EF-3CC5-4A4D-AEB6-36C98E6F083B}" type="presOf" srcId="{B09D7F44-5CC8-42D2-B16D-7853520C061C}" destId="{E4F73E00-1D2C-41D1-B98F-F2D05A761505}" srcOrd="0" destOrd="0" presId="urn:microsoft.com/office/officeart/2005/8/layout/list1"/>
    <dgm:cxn modelId="{7CB6AA6B-AD54-4951-87C1-989069F45638}" type="presParOf" srcId="{E4F73E00-1D2C-41D1-B98F-F2D05A761505}" destId="{94E81982-2E1F-4130-9CBD-CB7EC5F5CD3F}" srcOrd="0" destOrd="0" presId="urn:microsoft.com/office/officeart/2005/8/layout/list1"/>
    <dgm:cxn modelId="{294CA0EB-A20F-45B1-832E-0D51CF58ADFD}" type="presParOf" srcId="{94E81982-2E1F-4130-9CBD-CB7EC5F5CD3F}" destId="{8AA9DB93-358E-4830-95CD-2014D8F95F7A}" srcOrd="0" destOrd="0" presId="urn:microsoft.com/office/officeart/2005/8/layout/list1"/>
    <dgm:cxn modelId="{8E394FC8-AFAE-4EC2-8890-78B70C286E03}" type="presParOf" srcId="{94E81982-2E1F-4130-9CBD-CB7EC5F5CD3F}" destId="{0F8D3EF7-22B0-45D8-AB3B-162959818BE3}" srcOrd="1" destOrd="0" presId="urn:microsoft.com/office/officeart/2005/8/layout/list1"/>
    <dgm:cxn modelId="{C5E57707-FA62-460F-8B0A-8F9AAC291402}" type="presParOf" srcId="{E4F73E00-1D2C-41D1-B98F-F2D05A761505}" destId="{54BD7F51-24E4-49CE-B786-725F478D7C7F}" srcOrd="1" destOrd="0" presId="urn:microsoft.com/office/officeart/2005/8/layout/list1"/>
    <dgm:cxn modelId="{82CECF15-5BDD-4139-BE4B-2479AF3264A3}" type="presParOf" srcId="{E4F73E00-1D2C-41D1-B98F-F2D05A761505}" destId="{C550B5A1-4F76-4AD8-B76E-07D452F7B018}" srcOrd="2" destOrd="0" presId="urn:microsoft.com/office/officeart/2005/8/layout/list1"/>
    <dgm:cxn modelId="{734B570E-01DB-4C8A-98B0-3774109A2AA4}" type="presParOf" srcId="{E4F73E00-1D2C-41D1-B98F-F2D05A761505}" destId="{A97EF608-B50C-42F1-84C0-BF1F9A597CB8}" srcOrd="3" destOrd="0" presId="urn:microsoft.com/office/officeart/2005/8/layout/list1"/>
    <dgm:cxn modelId="{F662AFDC-4A79-48B0-BEA0-430C754A92D5}" type="presParOf" srcId="{E4F73E00-1D2C-41D1-B98F-F2D05A761505}" destId="{0A6B5771-39D0-4E80-B712-678F5C6B0120}" srcOrd="4" destOrd="0" presId="urn:microsoft.com/office/officeart/2005/8/layout/list1"/>
    <dgm:cxn modelId="{A9258CF7-FC3B-4883-9A51-698F9B5E6E1C}" type="presParOf" srcId="{0A6B5771-39D0-4E80-B712-678F5C6B0120}" destId="{D321D48A-3B9E-402F-9D76-9BC17EBAC681}" srcOrd="0" destOrd="0" presId="urn:microsoft.com/office/officeart/2005/8/layout/list1"/>
    <dgm:cxn modelId="{8698CCDC-5E49-4D3E-A717-2404706958A5}" type="presParOf" srcId="{0A6B5771-39D0-4E80-B712-678F5C6B0120}" destId="{A80207B7-8C8B-4355-99EE-CD40609C250F}" srcOrd="1" destOrd="0" presId="urn:microsoft.com/office/officeart/2005/8/layout/list1"/>
    <dgm:cxn modelId="{CA73602A-56B0-4800-A555-50D4C18923B6}" type="presParOf" srcId="{E4F73E00-1D2C-41D1-B98F-F2D05A761505}" destId="{6952F932-DB12-4CA7-8C55-17F1965FB28F}" srcOrd="5" destOrd="0" presId="urn:microsoft.com/office/officeart/2005/8/layout/list1"/>
    <dgm:cxn modelId="{A8F275C5-88BA-4C01-BD89-E05305E39641}" type="presParOf" srcId="{E4F73E00-1D2C-41D1-B98F-F2D05A761505}" destId="{C32BFCE9-FC03-4062-9A94-DA55CEC760C1}" srcOrd="6" destOrd="0" presId="urn:microsoft.com/office/officeart/2005/8/layout/list1"/>
    <dgm:cxn modelId="{83624AA8-E3D2-4382-AC57-A39E6F06A60D}" type="presParOf" srcId="{E4F73E00-1D2C-41D1-B98F-F2D05A761505}" destId="{014BBFE9-D081-4539-9C2B-50D79CF15704}" srcOrd="7" destOrd="0" presId="urn:microsoft.com/office/officeart/2005/8/layout/list1"/>
    <dgm:cxn modelId="{6F414734-0AC6-48E8-8E6E-C353BD8442FD}" type="presParOf" srcId="{E4F73E00-1D2C-41D1-B98F-F2D05A761505}" destId="{5E2E608C-65F1-485C-84F1-5E4207CDA847}" srcOrd="8" destOrd="0" presId="urn:microsoft.com/office/officeart/2005/8/layout/list1"/>
    <dgm:cxn modelId="{FE2FE99A-5C47-41DC-9408-C898273CC8DA}" type="presParOf" srcId="{5E2E608C-65F1-485C-84F1-5E4207CDA847}" destId="{FE3E751D-0321-4F03-A0EA-D4BD7EC5317B}" srcOrd="0" destOrd="0" presId="urn:microsoft.com/office/officeart/2005/8/layout/list1"/>
    <dgm:cxn modelId="{CC8EC960-65B7-4274-A05C-700267E69689}" type="presParOf" srcId="{5E2E608C-65F1-485C-84F1-5E4207CDA847}" destId="{E159EF46-2189-44A4-BA3E-44DCE16D9A05}" srcOrd="1" destOrd="0" presId="urn:microsoft.com/office/officeart/2005/8/layout/list1"/>
    <dgm:cxn modelId="{4ACC1E69-4DE6-48A4-A5C4-20A959105368}" type="presParOf" srcId="{E4F73E00-1D2C-41D1-B98F-F2D05A761505}" destId="{4F8642C4-FEE6-468F-A5F7-F3E30CEC44CF}" srcOrd="9" destOrd="0" presId="urn:microsoft.com/office/officeart/2005/8/layout/list1"/>
    <dgm:cxn modelId="{DEBB7326-B646-4520-A3A3-A4DC70DD670F}" type="presParOf" srcId="{E4F73E00-1D2C-41D1-B98F-F2D05A761505}" destId="{E9A836EB-267E-4EF1-9047-02715BA989B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979AC4-250A-44F5-977D-43305384A5E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C60B8756-3746-4A40-A7FD-CB50CCB05302}">
      <dgm:prSet phldrT="[Text]"/>
      <dgm:spPr/>
      <dgm:t>
        <a:bodyPr/>
        <a:lstStyle/>
        <a:p>
          <a:r>
            <a:rPr lang="cs-CZ" dirty="0"/>
            <a:t>Civilní soudnictví</a:t>
          </a:r>
        </a:p>
      </dgm:t>
    </dgm:pt>
    <dgm:pt modelId="{4B0C4642-B359-4A31-9F89-2BD9F7AD0E3A}" type="parTrans" cxnId="{D13942D9-AB45-4A28-BC8F-4B6FEB787D63}">
      <dgm:prSet/>
      <dgm:spPr/>
      <dgm:t>
        <a:bodyPr/>
        <a:lstStyle/>
        <a:p>
          <a:endParaRPr lang="cs-CZ"/>
        </a:p>
      </dgm:t>
    </dgm:pt>
    <dgm:pt modelId="{2610D219-157E-4676-9FBA-C37737A417E5}" type="sibTrans" cxnId="{D13942D9-AB45-4A28-BC8F-4B6FEB787D63}">
      <dgm:prSet/>
      <dgm:spPr/>
      <dgm:t>
        <a:bodyPr/>
        <a:lstStyle/>
        <a:p>
          <a:endParaRPr lang="cs-CZ"/>
        </a:p>
      </dgm:t>
    </dgm:pt>
    <dgm:pt modelId="{9525F9EB-0474-46EA-AD2B-C38E223ABF83}">
      <dgm:prSet phldrT="[Text]"/>
      <dgm:spPr/>
      <dgm:t>
        <a:bodyPr/>
        <a:lstStyle/>
        <a:p>
          <a:r>
            <a:rPr lang="cs-CZ" dirty="0"/>
            <a:t>Správní soudnictví</a:t>
          </a:r>
        </a:p>
      </dgm:t>
    </dgm:pt>
    <dgm:pt modelId="{FC37A80C-3167-42CE-A13E-EC8E3EA55C1A}" type="parTrans" cxnId="{8E9999D0-E28D-4DAE-954E-E4D4ED9BF4E4}">
      <dgm:prSet/>
      <dgm:spPr/>
      <dgm:t>
        <a:bodyPr/>
        <a:lstStyle/>
        <a:p>
          <a:endParaRPr lang="cs-CZ"/>
        </a:p>
      </dgm:t>
    </dgm:pt>
    <dgm:pt modelId="{2CE6A777-3A9B-4B90-ABF2-76167329E815}" type="sibTrans" cxnId="{8E9999D0-E28D-4DAE-954E-E4D4ED9BF4E4}">
      <dgm:prSet/>
      <dgm:spPr/>
      <dgm:t>
        <a:bodyPr/>
        <a:lstStyle/>
        <a:p>
          <a:endParaRPr lang="cs-CZ"/>
        </a:p>
      </dgm:t>
    </dgm:pt>
    <dgm:pt modelId="{C69C3F69-CE82-446C-8077-8B9B173D55E3}">
      <dgm:prSet phldrT="[Text]"/>
      <dgm:spPr/>
      <dgm:t>
        <a:bodyPr/>
        <a:lstStyle/>
        <a:p>
          <a:r>
            <a:rPr lang="cs-CZ" dirty="0"/>
            <a:t>Ústavní soudnictví</a:t>
          </a:r>
        </a:p>
      </dgm:t>
    </dgm:pt>
    <dgm:pt modelId="{DFDAA136-2303-4B92-B29F-C701B345D4F8}" type="parTrans" cxnId="{920CFDC9-E7AA-4CA1-8458-8137842E8E20}">
      <dgm:prSet/>
      <dgm:spPr/>
      <dgm:t>
        <a:bodyPr/>
        <a:lstStyle/>
        <a:p>
          <a:endParaRPr lang="cs-CZ"/>
        </a:p>
      </dgm:t>
    </dgm:pt>
    <dgm:pt modelId="{D348FEFB-E887-429A-9628-0BCA221D8F46}" type="sibTrans" cxnId="{920CFDC9-E7AA-4CA1-8458-8137842E8E20}">
      <dgm:prSet/>
      <dgm:spPr/>
      <dgm:t>
        <a:bodyPr/>
        <a:lstStyle/>
        <a:p>
          <a:endParaRPr lang="cs-CZ"/>
        </a:p>
      </dgm:t>
    </dgm:pt>
    <dgm:pt modelId="{5649EE51-E274-4E9B-A74D-0AE9E144FAE1}">
      <dgm:prSet/>
      <dgm:spPr/>
      <dgm:t>
        <a:bodyPr/>
        <a:lstStyle/>
        <a:p>
          <a:r>
            <a:rPr lang="cs-CZ" dirty="0"/>
            <a:t>Trestní soudnictví</a:t>
          </a:r>
        </a:p>
      </dgm:t>
    </dgm:pt>
    <dgm:pt modelId="{C2A819B3-5F7A-4517-9E76-4D9193687804}" type="parTrans" cxnId="{5713A47E-3872-4ABC-AEC4-05CCCBFA986C}">
      <dgm:prSet/>
      <dgm:spPr/>
      <dgm:t>
        <a:bodyPr/>
        <a:lstStyle/>
        <a:p>
          <a:endParaRPr lang="cs-CZ"/>
        </a:p>
      </dgm:t>
    </dgm:pt>
    <dgm:pt modelId="{F9503BF0-970B-4548-8148-86506CB1589E}" type="sibTrans" cxnId="{5713A47E-3872-4ABC-AEC4-05CCCBFA986C}">
      <dgm:prSet/>
      <dgm:spPr/>
      <dgm:t>
        <a:bodyPr/>
        <a:lstStyle/>
        <a:p>
          <a:endParaRPr lang="cs-CZ"/>
        </a:p>
      </dgm:t>
    </dgm:pt>
    <dgm:pt modelId="{22071F26-912E-403A-A242-D3EF28750F8A}" type="pres">
      <dgm:prSet presAssocID="{B8979AC4-250A-44F5-977D-43305384A5EF}" presName="Name0" presStyleCnt="0">
        <dgm:presLayoutVars>
          <dgm:chMax val="7"/>
          <dgm:chPref val="7"/>
          <dgm:dir/>
        </dgm:presLayoutVars>
      </dgm:prSet>
      <dgm:spPr/>
    </dgm:pt>
    <dgm:pt modelId="{03DD9D7A-5C79-4D1E-A428-4EC5A7BC1671}" type="pres">
      <dgm:prSet presAssocID="{B8979AC4-250A-44F5-977D-43305384A5EF}" presName="Name1" presStyleCnt="0"/>
      <dgm:spPr/>
    </dgm:pt>
    <dgm:pt modelId="{657F5F23-10A2-4143-9E51-DE1B1C476138}" type="pres">
      <dgm:prSet presAssocID="{B8979AC4-250A-44F5-977D-43305384A5EF}" presName="cycle" presStyleCnt="0"/>
      <dgm:spPr/>
    </dgm:pt>
    <dgm:pt modelId="{3039CC8C-88FC-461D-8C11-6DF366C52DC4}" type="pres">
      <dgm:prSet presAssocID="{B8979AC4-250A-44F5-977D-43305384A5EF}" presName="srcNode" presStyleLbl="node1" presStyleIdx="0" presStyleCnt="4"/>
      <dgm:spPr/>
    </dgm:pt>
    <dgm:pt modelId="{59688005-2835-4661-BAB9-9CA3D8A00C35}" type="pres">
      <dgm:prSet presAssocID="{B8979AC4-250A-44F5-977D-43305384A5EF}" presName="conn" presStyleLbl="parChTrans1D2" presStyleIdx="0" presStyleCnt="1"/>
      <dgm:spPr/>
    </dgm:pt>
    <dgm:pt modelId="{895E6B07-8E3D-42F1-A70E-B0235E779952}" type="pres">
      <dgm:prSet presAssocID="{B8979AC4-250A-44F5-977D-43305384A5EF}" presName="extraNode" presStyleLbl="node1" presStyleIdx="0" presStyleCnt="4"/>
      <dgm:spPr/>
    </dgm:pt>
    <dgm:pt modelId="{EE42B64F-AE6B-4C00-BD99-5732E35A6804}" type="pres">
      <dgm:prSet presAssocID="{B8979AC4-250A-44F5-977D-43305384A5EF}" presName="dstNode" presStyleLbl="node1" presStyleIdx="0" presStyleCnt="4"/>
      <dgm:spPr/>
    </dgm:pt>
    <dgm:pt modelId="{D12D0F00-BE75-4925-8015-FE832FD5F943}" type="pres">
      <dgm:prSet presAssocID="{C60B8756-3746-4A40-A7FD-CB50CCB05302}" presName="text_1" presStyleLbl="node1" presStyleIdx="0" presStyleCnt="4">
        <dgm:presLayoutVars>
          <dgm:bulletEnabled val="1"/>
        </dgm:presLayoutVars>
      </dgm:prSet>
      <dgm:spPr/>
    </dgm:pt>
    <dgm:pt modelId="{320B4297-2165-4168-96BE-8D93FEC4DDC5}" type="pres">
      <dgm:prSet presAssocID="{C60B8756-3746-4A40-A7FD-CB50CCB05302}" presName="accent_1" presStyleCnt="0"/>
      <dgm:spPr/>
    </dgm:pt>
    <dgm:pt modelId="{A6DE5A2D-3743-4ED8-9A8D-E2C199DE51B0}" type="pres">
      <dgm:prSet presAssocID="{C60B8756-3746-4A40-A7FD-CB50CCB05302}" presName="accentRepeatNode" presStyleLbl="solidFgAcc1" presStyleIdx="0" presStyleCnt="4"/>
      <dgm:spPr/>
    </dgm:pt>
    <dgm:pt modelId="{11A98CD0-9D63-473A-87B9-5FA519D97D2D}" type="pres">
      <dgm:prSet presAssocID="{9525F9EB-0474-46EA-AD2B-C38E223ABF83}" presName="text_2" presStyleLbl="node1" presStyleIdx="1" presStyleCnt="4">
        <dgm:presLayoutVars>
          <dgm:bulletEnabled val="1"/>
        </dgm:presLayoutVars>
      </dgm:prSet>
      <dgm:spPr/>
    </dgm:pt>
    <dgm:pt modelId="{D2E308EB-47B9-4B6A-B7DC-5BAAAA208BE3}" type="pres">
      <dgm:prSet presAssocID="{9525F9EB-0474-46EA-AD2B-C38E223ABF83}" presName="accent_2" presStyleCnt="0"/>
      <dgm:spPr/>
    </dgm:pt>
    <dgm:pt modelId="{28D4447C-20BF-44A4-9F09-EBB07E9D3B1F}" type="pres">
      <dgm:prSet presAssocID="{9525F9EB-0474-46EA-AD2B-C38E223ABF83}" presName="accentRepeatNode" presStyleLbl="solidFgAcc1" presStyleIdx="1" presStyleCnt="4"/>
      <dgm:spPr/>
    </dgm:pt>
    <dgm:pt modelId="{730DB267-1C56-4DC3-A150-D023408D2B90}" type="pres">
      <dgm:prSet presAssocID="{5649EE51-E274-4E9B-A74D-0AE9E144FAE1}" presName="text_3" presStyleLbl="node1" presStyleIdx="2" presStyleCnt="4">
        <dgm:presLayoutVars>
          <dgm:bulletEnabled val="1"/>
        </dgm:presLayoutVars>
      </dgm:prSet>
      <dgm:spPr/>
    </dgm:pt>
    <dgm:pt modelId="{B3D8AD12-DEC8-464E-A33C-E4D2DECCEAA4}" type="pres">
      <dgm:prSet presAssocID="{5649EE51-E274-4E9B-A74D-0AE9E144FAE1}" presName="accent_3" presStyleCnt="0"/>
      <dgm:spPr/>
    </dgm:pt>
    <dgm:pt modelId="{F5DDD349-5ED1-41AD-8047-730006C3B525}" type="pres">
      <dgm:prSet presAssocID="{5649EE51-E274-4E9B-A74D-0AE9E144FAE1}" presName="accentRepeatNode" presStyleLbl="solidFgAcc1" presStyleIdx="2" presStyleCnt="4"/>
      <dgm:spPr/>
    </dgm:pt>
    <dgm:pt modelId="{87398EE7-2B82-4802-A730-6EBA9372EBF1}" type="pres">
      <dgm:prSet presAssocID="{C69C3F69-CE82-446C-8077-8B9B173D55E3}" presName="text_4" presStyleLbl="node1" presStyleIdx="3" presStyleCnt="4">
        <dgm:presLayoutVars>
          <dgm:bulletEnabled val="1"/>
        </dgm:presLayoutVars>
      </dgm:prSet>
      <dgm:spPr/>
    </dgm:pt>
    <dgm:pt modelId="{095DE84B-049A-4FE8-BA5E-76866A4D76D3}" type="pres">
      <dgm:prSet presAssocID="{C69C3F69-CE82-446C-8077-8B9B173D55E3}" presName="accent_4" presStyleCnt="0"/>
      <dgm:spPr/>
    </dgm:pt>
    <dgm:pt modelId="{98ECD63B-6355-41EE-9C2A-07777A804F0E}" type="pres">
      <dgm:prSet presAssocID="{C69C3F69-CE82-446C-8077-8B9B173D55E3}" presName="accentRepeatNode" presStyleLbl="solidFgAcc1" presStyleIdx="3" presStyleCnt="4"/>
      <dgm:spPr/>
    </dgm:pt>
  </dgm:ptLst>
  <dgm:cxnLst>
    <dgm:cxn modelId="{27303C17-E383-41D8-A41F-F58BAC1D9847}" type="presOf" srcId="{9525F9EB-0474-46EA-AD2B-C38E223ABF83}" destId="{11A98CD0-9D63-473A-87B9-5FA519D97D2D}" srcOrd="0" destOrd="0" presId="urn:microsoft.com/office/officeart/2008/layout/VerticalCurvedList"/>
    <dgm:cxn modelId="{5713A47E-3872-4ABC-AEC4-05CCCBFA986C}" srcId="{B8979AC4-250A-44F5-977D-43305384A5EF}" destId="{5649EE51-E274-4E9B-A74D-0AE9E144FAE1}" srcOrd="2" destOrd="0" parTransId="{C2A819B3-5F7A-4517-9E76-4D9193687804}" sibTransId="{F9503BF0-970B-4548-8148-86506CB1589E}"/>
    <dgm:cxn modelId="{611948B0-5E80-4A81-8A05-CD93A881A471}" type="presOf" srcId="{C60B8756-3746-4A40-A7FD-CB50CCB05302}" destId="{D12D0F00-BE75-4925-8015-FE832FD5F943}" srcOrd="0" destOrd="0" presId="urn:microsoft.com/office/officeart/2008/layout/VerticalCurvedList"/>
    <dgm:cxn modelId="{7854B1BA-5643-4DE3-A996-79E55653DDA8}" type="presOf" srcId="{5649EE51-E274-4E9B-A74D-0AE9E144FAE1}" destId="{730DB267-1C56-4DC3-A150-D023408D2B90}" srcOrd="0" destOrd="0" presId="urn:microsoft.com/office/officeart/2008/layout/VerticalCurvedList"/>
    <dgm:cxn modelId="{920CFDC9-E7AA-4CA1-8458-8137842E8E20}" srcId="{B8979AC4-250A-44F5-977D-43305384A5EF}" destId="{C69C3F69-CE82-446C-8077-8B9B173D55E3}" srcOrd="3" destOrd="0" parTransId="{DFDAA136-2303-4B92-B29F-C701B345D4F8}" sibTransId="{D348FEFB-E887-429A-9628-0BCA221D8F46}"/>
    <dgm:cxn modelId="{8E9999D0-E28D-4DAE-954E-E4D4ED9BF4E4}" srcId="{B8979AC4-250A-44F5-977D-43305384A5EF}" destId="{9525F9EB-0474-46EA-AD2B-C38E223ABF83}" srcOrd="1" destOrd="0" parTransId="{FC37A80C-3167-42CE-A13E-EC8E3EA55C1A}" sibTransId="{2CE6A777-3A9B-4B90-ABF2-76167329E815}"/>
    <dgm:cxn modelId="{D13942D9-AB45-4A28-BC8F-4B6FEB787D63}" srcId="{B8979AC4-250A-44F5-977D-43305384A5EF}" destId="{C60B8756-3746-4A40-A7FD-CB50CCB05302}" srcOrd="0" destOrd="0" parTransId="{4B0C4642-B359-4A31-9F89-2BD9F7AD0E3A}" sibTransId="{2610D219-157E-4676-9FBA-C37737A417E5}"/>
    <dgm:cxn modelId="{1B9507E2-EFEE-4DFE-9D09-E50B94C03F9D}" type="presOf" srcId="{2610D219-157E-4676-9FBA-C37737A417E5}" destId="{59688005-2835-4661-BAB9-9CA3D8A00C35}" srcOrd="0" destOrd="0" presId="urn:microsoft.com/office/officeart/2008/layout/VerticalCurvedList"/>
    <dgm:cxn modelId="{BB48A2EE-91C5-4645-BD94-B9A84287885F}" type="presOf" srcId="{B8979AC4-250A-44F5-977D-43305384A5EF}" destId="{22071F26-912E-403A-A242-D3EF28750F8A}" srcOrd="0" destOrd="0" presId="urn:microsoft.com/office/officeart/2008/layout/VerticalCurvedList"/>
    <dgm:cxn modelId="{2F9F28F5-C383-463C-94DB-00906CFC3F22}" type="presOf" srcId="{C69C3F69-CE82-446C-8077-8B9B173D55E3}" destId="{87398EE7-2B82-4802-A730-6EBA9372EBF1}" srcOrd="0" destOrd="0" presId="urn:microsoft.com/office/officeart/2008/layout/VerticalCurvedList"/>
    <dgm:cxn modelId="{EC720DD2-4B45-4AC9-90F0-4BBDB393E4F7}" type="presParOf" srcId="{22071F26-912E-403A-A242-D3EF28750F8A}" destId="{03DD9D7A-5C79-4D1E-A428-4EC5A7BC1671}" srcOrd="0" destOrd="0" presId="urn:microsoft.com/office/officeart/2008/layout/VerticalCurvedList"/>
    <dgm:cxn modelId="{CA2375E5-FD09-4FF7-853C-732F167DB62F}" type="presParOf" srcId="{03DD9D7A-5C79-4D1E-A428-4EC5A7BC1671}" destId="{657F5F23-10A2-4143-9E51-DE1B1C476138}" srcOrd="0" destOrd="0" presId="urn:microsoft.com/office/officeart/2008/layout/VerticalCurvedList"/>
    <dgm:cxn modelId="{5020E16D-54CF-405E-9D87-DA1B11A919A2}" type="presParOf" srcId="{657F5F23-10A2-4143-9E51-DE1B1C476138}" destId="{3039CC8C-88FC-461D-8C11-6DF366C52DC4}" srcOrd="0" destOrd="0" presId="urn:microsoft.com/office/officeart/2008/layout/VerticalCurvedList"/>
    <dgm:cxn modelId="{E565D858-6832-4B13-A5C2-8DD26071488C}" type="presParOf" srcId="{657F5F23-10A2-4143-9E51-DE1B1C476138}" destId="{59688005-2835-4661-BAB9-9CA3D8A00C35}" srcOrd="1" destOrd="0" presId="urn:microsoft.com/office/officeart/2008/layout/VerticalCurvedList"/>
    <dgm:cxn modelId="{76E6E942-D68C-483E-AD13-418282480E43}" type="presParOf" srcId="{657F5F23-10A2-4143-9E51-DE1B1C476138}" destId="{895E6B07-8E3D-42F1-A70E-B0235E779952}" srcOrd="2" destOrd="0" presId="urn:microsoft.com/office/officeart/2008/layout/VerticalCurvedList"/>
    <dgm:cxn modelId="{39A28321-83F9-4118-B420-04CD91CA6372}" type="presParOf" srcId="{657F5F23-10A2-4143-9E51-DE1B1C476138}" destId="{EE42B64F-AE6B-4C00-BD99-5732E35A6804}" srcOrd="3" destOrd="0" presId="urn:microsoft.com/office/officeart/2008/layout/VerticalCurvedList"/>
    <dgm:cxn modelId="{EDEBF7BD-873E-4BC8-B98E-D5255A1E9AE1}" type="presParOf" srcId="{03DD9D7A-5C79-4D1E-A428-4EC5A7BC1671}" destId="{D12D0F00-BE75-4925-8015-FE832FD5F943}" srcOrd="1" destOrd="0" presId="urn:microsoft.com/office/officeart/2008/layout/VerticalCurvedList"/>
    <dgm:cxn modelId="{C3D0A39C-17D1-4E96-81B8-209660EF5D4B}" type="presParOf" srcId="{03DD9D7A-5C79-4D1E-A428-4EC5A7BC1671}" destId="{320B4297-2165-4168-96BE-8D93FEC4DDC5}" srcOrd="2" destOrd="0" presId="urn:microsoft.com/office/officeart/2008/layout/VerticalCurvedList"/>
    <dgm:cxn modelId="{63CAE767-56A7-4956-B074-FC1ECF4F7775}" type="presParOf" srcId="{320B4297-2165-4168-96BE-8D93FEC4DDC5}" destId="{A6DE5A2D-3743-4ED8-9A8D-E2C199DE51B0}" srcOrd="0" destOrd="0" presId="urn:microsoft.com/office/officeart/2008/layout/VerticalCurvedList"/>
    <dgm:cxn modelId="{64E97D78-D9B2-4129-80A8-EFFF5261D74D}" type="presParOf" srcId="{03DD9D7A-5C79-4D1E-A428-4EC5A7BC1671}" destId="{11A98CD0-9D63-473A-87B9-5FA519D97D2D}" srcOrd="3" destOrd="0" presId="urn:microsoft.com/office/officeart/2008/layout/VerticalCurvedList"/>
    <dgm:cxn modelId="{C734219F-4E94-4A12-B516-8163D0C836F6}" type="presParOf" srcId="{03DD9D7A-5C79-4D1E-A428-4EC5A7BC1671}" destId="{D2E308EB-47B9-4B6A-B7DC-5BAAAA208BE3}" srcOrd="4" destOrd="0" presId="urn:microsoft.com/office/officeart/2008/layout/VerticalCurvedList"/>
    <dgm:cxn modelId="{9778CECA-DA7F-4FBA-9092-311FCAFC864D}" type="presParOf" srcId="{D2E308EB-47B9-4B6A-B7DC-5BAAAA208BE3}" destId="{28D4447C-20BF-44A4-9F09-EBB07E9D3B1F}" srcOrd="0" destOrd="0" presId="urn:microsoft.com/office/officeart/2008/layout/VerticalCurvedList"/>
    <dgm:cxn modelId="{604B20EE-8430-4C65-BCE7-10E0C3377A66}" type="presParOf" srcId="{03DD9D7A-5C79-4D1E-A428-4EC5A7BC1671}" destId="{730DB267-1C56-4DC3-A150-D023408D2B90}" srcOrd="5" destOrd="0" presId="urn:microsoft.com/office/officeart/2008/layout/VerticalCurvedList"/>
    <dgm:cxn modelId="{81669190-0381-469F-B7E6-2A70E1E79C15}" type="presParOf" srcId="{03DD9D7A-5C79-4D1E-A428-4EC5A7BC1671}" destId="{B3D8AD12-DEC8-464E-A33C-E4D2DECCEAA4}" srcOrd="6" destOrd="0" presId="urn:microsoft.com/office/officeart/2008/layout/VerticalCurvedList"/>
    <dgm:cxn modelId="{6E26ADFB-6536-458F-9EC9-C0C8749E09BD}" type="presParOf" srcId="{B3D8AD12-DEC8-464E-A33C-E4D2DECCEAA4}" destId="{F5DDD349-5ED1-41AD-8047-730006C3B525}" srcOrd="0" destOrd="0" presId="urn:microsoft.com/office/officeart/2008/layout/VerticalCurvedList"/>
    <dgm:cxn modelId="{7DF09929-F7F6-4CF8-A6C4-E538D22EEADB}" type="presParOf" srcId="{03DD9D7A-5C79-4D1E-A428-4EC5A7BC1671}" destId="{87398EE7-2B82-4802-A730-6EBA9372EBF1}" srcOrd="7" destOrd="0" presId="urn:microsoft.com/office/officeart/2008/layout/VerticalCurvedList"/>
    <dgm:cxn modelId="{4F86A07B-BF42-48F1-B7F4-249AD0403F03}" type="presParOf" srcId="{03DD9D7A-5C79-4D1E-A428-4EC5A7BC1671}" destId="{095DE84B-049A-4FE8-BA5E-76866A4D76D3}" srcOrd="8" destOrd="0" presId="urn:microsoft.com/office/officeart/2008/layout/VerticalCurvedList"/>
    <dgm:cxn modelId="{27A2C255-0A9A-4F42-A512-6563E00536BD}" type="presParOf" srcId="{095DE84B-049A-4FE8-BA5E-76866A4D76D3}" destId="{98ECD63B-6355-41EE-9C2A-07777A804F0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8C7500-BC11-4AEE-82EE-184448DC068F}" type="doc">
      <dgm:prSet loTypeId="urn:microsoft.com/office/officeart/2005/8/layout/pyramid2" loCatId="list" qsTypeId="urn:microsoft.com/office/officeart/2005/8/quickstyle/simple1" qsCatId="simple" csTypeId="urn:microsoft.com/office/officeart/2005/8/colors/accent1_2" csCatId="accent1" phldr="1"/>
      <dgm:spPr/>
    </dgm:pt>
    <dgm:pt modelId="{2315ACD1-F567-49CA-A3BD-6E186EAC2C02}">
      <dgm:prSet phldrT="[Text]"/>
      <dgm:spPr/>
      <dgm:t>
        <a:bodyPr/>
        <a:lstStyle/>
        <a:p>
          <a:r>
            <a:rPr lang="cs-CZ" dirty="0"/>
            <a:t>Nejvyšší soud</a:t>
          </a:r>
        </a:p>
      </dgm:t>
    </dgm:pt>
    <dgm:pt modelId="{3BD5F7ED-175E-4FD7-9B60-6A98A02E2BC3}" type="parTrans" cxnId="{DE12F22F-EF00-4B39-8506-B4FE1C517A2A}">
      <dgm:prSet/>
      <dgm:spPr/>
      <dgm:t>
        <a:bodyPr/>
        <a:lstStyle/>
        <a:p>
          <a:endParaRPr lang="cs-CZ"/>
        </a:p>
      </dgm:t>
    </dgm:pt>
    <dgm:pt modelId="{DD328ADE-79DB-44F7-A80F-F3E7EE45F587}" type="sibTrans" cxnId="{DE12F22F-EF00-4B39-8506-B4FE1C517A2A}">
      <dgm:prSet/>
      <dgm:spPr/>
      <dgm:t>
        <a:bodyPr/>
        <a:lstStyle/>
        <a:p>
          <a:endParaRPr lang="cs-CZ"/>
        </a:p>
      </dgm:t>
    </dgm:pt>
    <dgm:pt modelId="{71B93A43-2C6F-43A2-9FA8-47FFCB47ECBA}">
      <dgm:prSet phldrT="[Text]"/>
      <dgm:spPr/>
      <dgm:t>
        <a:bodyPr/>
        <a:lstStyle/>
        <a:p>
          <a:r>
            <a:rPr lang="cs-CZ" dirty="0"/>
            <a:t>Krajský soud</a:t>
          </a:r>
        </a:p>
      </dgm:t>
    </dgm:pt>
    <dgm:pt modelId="{73AF57BB-ECE8-48D9-B481-971AE6CF3075}" type="parTrans" cxnId="{EFFE3757-9AC1-474D-97D2-442DA246DC4A}">
      <dgm:prSet/>
      <dgm:spPr/>
      <dgm:t>
        <a:bodyPr/>
        <a:lstStyle/>
        <a:p>
          <a:endParaRPr lang="cs-CZ"/>
        </a:p>
      </dgm:t>
    </dgm:pt>
    <dgm:pt modelId="{E9AEE435-76ED-439C-9160-4EE1E120094C}" type="sibTrans" cxnId="{EFFE3757-9AC1-474D-97D2-442DA246DC4A}">
      <dgm:prSet/>
      <dgm:spPr/>
      <dgm:t>
        <a:bodyPr/>
        <a:lstStyle/>
        <a:p>
          <a:endParaRPr lang="cs-CZ"/>
        </a:p>
      </dgm:t>
    </dgm:pt>
    <dgm:pt modelId="{9E46262A-AADD-4A8F-A4FB-67A3FF65F3D7}">
      <dgm:prSet phldrT="[Text]"/>
      <dgm:spPr/>
      <dgm:t>
        <a:bodyPr/>
        <a:lstStyle/>
        <a:p>
          <a:r>
            <a:rPr lang="cs-CZ" dirty="0"/>
            <a:t>Okresní soud</a:t>
          </a:r>
        </a:p>
      </dgm:t>
    </dgm:pt>
    <dgm:pt modelId="{8B5E9C5B-11E4-4833-85E7-7511AAC9271B}" type="parTrans" cxnId="{957E8D8E-84C4-4996-B191-5CB962BD6A7C}">
      <dgm:prSet/>
      <dgm:spPr/>
      <dgm:t>
        <a:bodyPr/>
        <a:lstStyle/>
        <a:p>
          <a:endParaRPr lang="cs-CZ"/>
        </a:p>
      </dgm:t>
    </dgm:pt>
    <dgm:pt modelId="{949D68C2-F002-4635-B24F-71490FFB92B5}" type="sibTrans" cxnId="{957E8D8E-84C4-4996-B191-5CB962BD6A7C}">
      <dgm:prSet/>
      <dgm:spPr/>
      <dgm:t>
        <a:bodyPr/>
        <a:lstStyle/>
        <a:p>
          <a:endParaRPr lang="cs-CZ"/>
        </a:p>
      </dgm:t>
    </dgm:pt>
    <dgm:pt modelId="{68FA7057-D231-4A86-9BD4-D1A378402EF1}">
      <dgm:prSet/>
      <dgm:spPr/>
      <dgm:t>
        <a:bodyPr/>
        <a:lstStyle/>
        <a:p>
          <a:r>
            <a:rPr lang="cs-CZ" dirty="0"/>
            <a:t>Vrchní soud</a:t>
          </a:r>
        </a:p>
      </dgm:t>
    </dgm:pt>
    <dgm:pt modelId="{CA773F1A-509F-4ED9-86CB-03C1351E206C}" type="parTrans" cxnId="{1D286113-1603-4029-A7B4-48B3617B019A}">
      <dgm:prSet/>
      <dgm:spPr/>
      <dgm:t>
        <a:bodyPr/>
        <a:lstStyle/>
        <a:p>
          <a:endParaRPr lang="cs-CZ"/>
        </a:p>
      </dgm:t>
    </dgm:pt>
    <dgm:pt modelId="{1A892322-F724-45FC-A827-FB84E86D6A93}" type="sibTrans" cxnId="{1D286113-1603-4029-A7B4-48B3617B019A}">
      <dgm:prSet/>
      <dgm:spPr/>
      <dgm:t>
        <a:bodyPr/>
        <a:lstStyle/>
        <a:p>
          <a:endParaRPr lang="cs-CZ"/>
        </a:p>
      </dgm:t>
    </dgm:pt>
    <dgm:pt modelId="{F4263816-BAC4-483D-8196-880681FDEA47}" type="pres">
      <dgm:prSet presAssocID="{108C7500-BC11-4AEE-82EE-184448DC068F}" presName="compositeShape" presStyleCnt="0">
        <dgm:presLayoutVars>
          <dgm:dir/>
          <dgm:resizeHandles/>
        </dgm:presLayoutVars>
      </dgm:prSet>
      <dgm:spPr/>
    </dgm:pt>
    <dgm:pt modelId="{3CDAF1AD-B14E-44E9-B324-E9390B7851C6}" type="pres">
      <dgm:prSet presAssocID="{108C7500-BC11-4AEE-82EE-184448DC068F}" presName="pyramid" presStyleLbl="node1" presStyleIdx="0" presStyleCnt="1"/>
      <dgm:spPr/>
    </dgm:pt>
    <dgm:pt modelId="{F3081127-695F-4537-AD87-88E579B0D1F5}" type="pres">
      <dgm:prSet presAssocID="{108C7500-BC11-4AEE-82EE-184448DC068F}" presName="theList" presStyleCnt="0"/>
      <dgm:spPr/>
    </dgm:pt>
    <dgm:pt modelId="{81A5F1C6-6501-4310-815D-5D40CD8A8A85}" type="pres">
      <dgm:prSet presAssocID="{2315ACD1-F567-49CA-A3BD-6E186EAC2C02}" presName="aNode" presStyleLbl="fgAcc1" presStyleIdx="0" presStyleCnt="4">
        <dgm:presLayoutVars>
          <dgm:bulletEnabled val="1"/>
        </dgm:presLayoutVars>
      </dgm:prSet>
      <dgm:spPr/>
    </dgm:pt>
    <dgm:pt modelId="{0A5D4201-46AC-4331-892E-4492C2579F47}" type="pres">
      <dgm:prSet presAssocID="{2315ACD1-F567-49CA-A3BD-6E186EAC2C02}" presName="aSpace" presStyleCnt="0"/>
      <dgm:spPr/>
    </dgm:pt>
    <dgm:pt modelId="{863BB1BD-99B5-44B6-8FBC-5759C41D14B2}" type="pres">
      <dgm:prSet presAssocID="{68FA7057-D231-4A86-9BD4-D1A378402EF1}" presName="aNode" presStyleLbl="fgAcc1" presStyleIdx="1" presStyleCnt="4">
        <dgm:presLayoutVars>
          <dgm:bulletEnabled val="1"/>
        </dgm:presLayoutVars>
      </dgm:prSet>
      <dgm:spPr/>
    </dgm:pt>
    <dgm:pt modelId="{64060B39-A298-4BF3-813D-FF0412AD810F}" type="pres">
      <dgm:prSet presAssocID="{68FA7057-D231-4A86-9BD4-D1A378402EF1}" presName="aSpace" presStyleCnt="0"/>
      <dgm:spPr/>
    </dgm:pt>
    <dgm:pt modelId="{8E0AF1F3-7315-4328-9266-BDA7B154072B}" type="pres">
      <dgm:prSet presAssocID="{71B93A43-2C6F-43A2-9FA8-47FFCB47ECBA}" presName="aNode" presStyleLbl="fgAcc1" presStyleIdx="2" presStyleCnt="4">
        <dgm:presLayoutVars>
          <dgm:bulletEnabled val="1"/>
        </dgm:presLayoutVars>
      </dgm:prSet>
      <dgm:spPr/>
    </dgm:pt>
    <dgm:pt modelId="{2B7DD951-5060-4FD6-901B-87612D101DEF}" type="pres">
      <dgm:prSet presAssocID="{71B93A43-2C6F-43A2-9FA8-47FFCB47ECBA}" presName="aSpace" presStyleCnt="0"/>
      <dgm:spPr/>
    </dgm:pt>
    <dgm:pt modelId="{B17C49AD-4D6F-4F81-AF68-91484C86AB01}" type="pres">
      <dgm:prSet presAssocID="{9E46262A-AADD-4A8F-A4FB-67A3FF65F3D7}" presName="aNode" presStyleLbl="fgAcc1" presStyleIdx="3" presStyleCnt="4">
        <dgm:presLayoutVars>
          <dgm:bulletEnabled val="1"/>
        </dgm:presLayoutVars>
      </dgm:prSet>
      <dgm:spPr/>
    </dgm:pt>
    <dgm:pt modelId="{80C990FD-CE83-4771-AD2B-71E525034979}" type="pres">
      <dgm:prSet presAssocID="{9E46262A-AADD-4A8F-A4FB-67A3FF65F3D7}" presName="aSpace" presStyleCnt="0"/>
      <dgm:spPr/>
    </dgm:pt>
  </dgm:ptLst>
  <dgm:cxnLst>
    <dgm:cxn modelId="{1D286113-1603-4029-A7B4-48B3617B019A}" srcId="{108C7500-BC11-4AEE-82EE-184448DC068F}" destId="{68FA7057-D231-4A86-9BD4-D1A378402EF1}" srcOrd="1" destOrd="0" parTransId="{CA773F1A-509F-4ED9-86CB-03C1351E206C}" sibTransId="{1A892322-F724-45FC-A827-FB84E86D6A93}"/>
    <dgm:cxn modelId="{DE12F22F-EF00-4B39-8506-B4FE1C517A2A}" srcId="{108C7500-BC11-4AEE-82EE-184448DC068F}" destId="{2315ACD1-F567-49CA-A3BD-6E186EAC2C02}" srcOrd="0" destOrd="0" parTransId="{3BD5F7ED-175E-4FD7-9B60-6A98A02E2BC3}" sibTransId="{DD328ADE-79DB-44F7-A80F-F3E7EE45F587}"/>
    <dgm:cxn modelId="{7F5B893A-E1EF-4067-A546-F55D39986D82}" type="presOf" srcId="{108C7500-BC11-4AEE-82EE-184448DC068F}" destId="{F4263816-BAC4-483D-8196-880681FDEA47}" srcOrd="0" destOrd="0" presId="urn:microsoft.com/office/officeart/2005/8/layout/pyramid2"/>
    <dgm:cxn modelId="{9EA90E46-CC52-41ED-B4FA-9485B1916201}" type="presOf" srcId="{2315ACD1-F567-49CA-A3BD-6E186EAC2C02}" destId="{81A5F1C6-6501-4310-815D-5D40CD8A8A85}" srcOrd="0" destOrd="0" presId="urn:microsoft.com/office/officeart/2005/8/layout/pyramid2"/>
    <dgm:cxn modelId="{8F1F9251-D92D-4B3E-B2D0-ACE55F26D131}" type="presOf" srcId="{68FA7057-D231-4A86-9BD4-D1A378402EF1}" destId="{863BB1BD-99B5-44B6-8FBC-5759C41D14B2}" srcOrd="0" destOrd="0" presId="urn:microsoft.com/office/officeart/2005/8/layout/pyramid2"/>
    <dgm:cxn modelId="{EFFE3757-9AC1-474D-97D2-442DA246DC4A}" srcId="{108C7500-BC11-4AEE-82EE-184448DC068F}" destId="{71B93A43-2C6F-43A2-9FA8-47FFCB47ECBA}" srcOrd="2" destOrd="0" parTransId="{73AF57BB-ECE8-48D9-B481-971AE6CF3075}" sibTransId="{E9AEE435-76ED-439C-9160-4EE1E120094C}"/>
    <dgm:cxn modelId="{957E8D8E-84C4-4996-B191-5CB962BD6A7C}" srcId="{108C7500-BC11-4AEE-82EE-184448DC068F}" destId="{9E46262A-AADD-4A8F-A4FB-67A3FF65F3D7}" srcOrd="3" destOrd="0" parTransId="{8B5E9C5B-11E4-4833-85E7-7511AAC9271B}" sibTransId="{949D68C2-F002-4635-B24F-71490FFB92B5}"/>
    <dgm:cxn modelId="{0E80CBB5-1811-48EE-B119-CF6CC8EBEB24}" type="presOf" srcId="{9E46262A-AADD-4A8F-A4FB-67A3FF65F3D7}" destId="{B17C49AD-4D6F-4F81-AF68-91484C86AB01}" srcOrd="0" destOrd="0" presId="urn:microsoft.com/office/officeart/2005/8/layout/pyramid2"/>
    <dgm:cxn modelId="{95C334F0-2C5D-4662-94D9-F60B42D17130}" type="presOf" srcId="{71B93A43-2C6F-43A2-9FA8-47FFCB47ECBA}" destId="{8E0AF1F3-7315-4328-9266-BDA7B154072B}" srcOrd="0" destOrd="0" presId="urn:microsoft.com/office/officeart/2005/8/layout/pyramid2"/>
    <dgm:cxn modelId="{39BC7C69-715A-4115-B4EA-8BD4B34BBE23}" type="presParOf" srcId="{F4263816-BAC4-483D-8196-880681FDEA47}" destId="{3CDAF1AD-B14E-44E9-B324-E9390B7851C6}" srcOrd="0" destOrd="0" presId="urn:microsoft.com/office/officeart/2005/8/layout/pyramid2"/>
    <dgm:cxn modelId="{783EDCC9-27EA-4806-87E9-6514CBC82035}" type="presParOf" srcId="{F4263816-BAC4-483D-8196-880681FDEA47}" destId="{F3081127-695F-4537-AD87-88E579B0D1F5}" srcOrd="1" destOrd="0" presId="urn:microsoft.com/office/officeart/2005/8/layout/pyramid2"/>
    <dgm:cxn modelId="{ABF7799E-C6BF-43D9-B37E-541DEB4E7AF7}" type="presParOf" srcId="{F3081127-695F-4537-AD87-88E579B0D1F5}" destId="{81A5F1C6-6501-4310-815D-5D40CD8A8A85}" srcOrd="0" destOrd="0" presId="urn:microsoft.com/office/officeart/2005/8/layout/pyramid2"/>
    <dgm:cxn modelId="{BDEB3EF3-1B46-4006-8A5F-5EEF7B14A0C1}" type="presParOf" srcId="{F3081127-695F-4537-AD87-88E579B0D1F5}" destId="{0A5D4201-46AC-4331-892E-4492C2579F47}" srcOrd="1" destOrd="0" presId="urn:microsoft.com/office/officeart/2005/8/layout/pyramid2"/>
    <dgm:cxn modelId="{5B3860EB-A8E3-4DAB-8A15-C31BC8E08C6B}" type="presParOf" srcId="{F3081127-695F-4537-AD87-88E579B0D1F5}" destId="{863BB1BD-99B5-44B6-8FBC-5759C41D14B2}" srcOrd="2" destOrd="0" presId="urn:microsoft.com/office/officeart/2005/8/layout/pyramid2"/>
    <dgm:cxn modelId="{38C4F56B-DCBB-4498-9BDC-5E81FA4261FC}" type="presParOf" srcId="{F3081127-695F-4537-AD87-88E579B0D1F5}" destId="{64060B39-A298-4BF3-813D-FF0412AD810F}" srcOrd="3" destOrd="0" presId="urn:microsoft.com/office/officeart/2005/8/layout/pyramid2"/>
    <dgm:cxn modelId="{44568D87-B215-4DE0-8921-AEF900FAE816}" type="presParOf" srcId="{F3081127-695F-4537-AD87-88E579B0D1F5}" destId="{8E0AF1F3-7315-4328-9266-BDA7B154072B}" srcOrd="4" destOrd="0" presId="urn:microsoft.com/office/officeart/2005/8/layout/pyramid2"/>
    <dgm:cxn modelId="{A4DE5139-9248-42B0-8D11-0A964C658507}" type="presParOf" srcId="{F3081127-695F-4537-AD87-88E579B0D1F5}" destId="{2B7DD951-5060-4FD6-901B-87612D101DEF}" srcOrd="5" destOrd="0" presId="urn:microsoft.com/office/officeart/2005/8/layout/pyramid2"/>
    <dgm:cxn modelId="{E87D0565-EF9C-45BA-8C03-17C4DAAA29ED}" type="presParOf" srcId="{F3081127-695F-4537-AD87-88E579B0D1F5}" destId="{B17C49AD-4D6F-4F81-AF68-91484C86AB01}" srcOrd="6" destOrd="0" presId="urn:microsoft.com/office/officeart/2005/8/layout/pyramid2"/>
    <dgm:cxn modelId="{4F0ACDB9-5BA9-4C1F-980C-30B6DCFBD6D3}" type="presParOf" srcId="{F3081127-695F-4537-AD87-88E579B0D1F5}" destId="{80C990FD-CE83-4771-AD2B-71E52503497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987EF5-564E-46AA-A8A4-C5F2CA4349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C9733F00-8DA0-4E05-AD65-D8CEFF56F246}">
      <dgm:prSet phldrT="[Text]"/>
      <dgm:spPr/>
      <dgm:t>
        <a:bodyPr/>
        <a:lstStyle/>
        <a:p>
          <a:r>
            <a:rPr lang="cs-CZ" dirty="0"/>
            <a:t>věcná příslušnost</a:t>
          </a:r>
        </a:p>
      </dgm:t>
    </dgm:pt>
    <dgm:pt modelId="{780984E7-6680-4444-96B0-804837CEE2A2}" type="parTrans" cxnId="{1EDFCB99-6142-4E55-B671-0AC23A971FC9}">
      <dgm:prSet/>
      <dgm:spPr/>
      <dgm:t>
        <a:bodyPr/>
        <a:lstStyle/>
        <a:p>
          <a:endParaRPr lang="cs-CZ"/>
        </a:p>
      </dgm:t>
    </dgm:pt>
    <dgm:pt modelId="{53F7C864-051F-476D-A518-CA7BDAF4445E}" type="sibTrans" cxnId="{1EDFCB99-6142-4E55-B671-0AC23A971FC9}">
      <dgm:prSet/>
      <dgm:spPr/>
      <dgm:t>
        <a:bodyPr/>
        <a:lstStyle/>
        <a:p>
          <a:endParaRPr lang="cs-CZ"/>
        </a:p>
      </dgm:t>
    </dgm:pt>
    <dgm:pt modelId="{7E4CD537-50F5-43B0-BDCA-0500D80598E6}">
      <dgm:prSet phldrT="[Text]"/>
      <dgm:spPr/>
      <dgm:t>
        <a:bodyPr/>
        <a:lstStyle/>
        <a:p>
          <a:r>
            <a:rPr lang="cs-CZ" dirty="0"/>
            <a:t>místní příslušnost</a:t>
          </a:r>
        </a:p>
      </dgm:t>
    </dgm:pt>
    <dgm:pt modelId="{50106829-72E5-48FF-90EE-A1E7BBF3F557}" type="parTrans" cxnId="{EF1AF1BE-F1FA-43F1-9B48-9C829BE9CAA1}">
      <dgm:prSet/>
      <dgm:spPr/>
      <dgm:t>
        <a:bodyPr/>
        <a:lstStyle/>
        <a:p>
          <a:endParaRPr lang="cs-CZ"/>
        </a:p>
      </dgm:t>
    </dgm:pt>
    <dgm:pt modelId="{C2711C72-60DE-4B1A-950F-A23B20775FBD}" type="sibTrans" cxnId="{EF1AF1BE-F1FA-43F1-9B48-9C829BE9CAA1}">
      <dgm:prSet/>
      <dgm:spPr/>
      <dgm:t>
        <a:bodyPr/>
        <a:lstStyle/>
        <a:p>
          <a:endParaRPr lang="cs-CZ"/>
        </a:p>
      </dgm:t>
    </dgm:pt>
    <dgm:pt modelId="{F93ECEFB-E287-4B61-B541-49C676DA6AD5}">
      <dgm:prSet phldrT="[Text]"/>
      <dgm:spPr/>
      <dgm:t>
        <a:bodyPr/>
        <a:lstStyle/>
        <a:p>
          <a:r>
            <a:rPr lang="cs-CZ" dirty="0"/>
            <a:t>funkční příslušnost</a:t>
          </a:r>
        </a:p>
      </dgm:t>
    </dgm:pt>
    <dgm:pt modelId="{C387BC53-36CD-4FCF-A69A-8C453DFF4812}" type="parTrans" cxnId="{D12D5B6E-C98B-4684-A709-D682FB80D3C5}">
      <dgm:prSet/>
      <dgm:spPr/>
      <dgm:t>
        <a:bodyPr/>
        <a:lstStyle/>
        <a:p>
          <a:endParaRPr lang="cs-CZ"/>
        </a:p>
      </dgm:t>
    </dgm:pt>
    <dgm:pt modelId="{EBB630AB-DBFD-4500-B589-D344537B5542}" type="sibTrans" cxnId="{D12D5B6E-C98B-4684-A709-D682FB80D3C5}">
      <dgm:prSet/>
      <dgm:spPr/>
      <dgm:t>
        <a:bodyPr/>
        <a:lstStyle/>
        <a:p>
          <a:endParaRPr lang="cs-CZ"/>
        </a:p>
      </dgm:t>
    </dgm:pt>
    <dgm:pt modelId="{E535D109-D406-44B5-842B-1A79237507BE}" type="pres">
      <dgm:prSet presAssocID="{F5987EF5-564E-46AA-A8A4-C5F2CA43491F}" presName="linear" presStyleCnt="0">
        <dgm:presLayoutVars>
          <dgm:dir/>
          <dgm:animLvl val="lvl"/>
          <dgm:resizeHandles val="exact"/>
        </dgm:presLayoutVars>
      </dgm:prSet>
      <dgm:spPr/>
    </dgm:pt>
    <dgm:pt modelId="{B1996BF4-7E97-4A4E-9E55-29F661A43F49}" type="pres">
      <dgm:prSet presAssocID="{C9733F00-8DA0-4E05-AD65-D8CEFF56F246}" presName="parentLin" presStyleCnt="0"/>
      <dgm:spPr/>
    </dgm:pt>
    <dgm:pt modelId="{E8FEDEF7-3CAD-4258-B3DB-D44CB34A2530}" type="pres">
      <dgm:prSet presAssocID="{C9733F00-8DA0-4E05-AD65-D8CEFF56F246}" presName="parentLeftMargin" presStyleLbl="node1" presStyleIdx="0" presStyleCnt="3"/>
      <dgm:spPr/>
    </dgm:pt>
    <dgm:pt modelId="{D9EFEE40-B10D-4A37-BBA5-90ACA26F9844}" type="pres">
      <dgm:prSet presAssocID="{C9733F00-8DA0-4E05-AD65-D8CEFF56F246}" presName="parentText" presStyleLbl="node1" presStyleIdx="0" presStyleCnt="3">
        <dgm:presLayoutVars>
          <dgm:chMax val="0"/>
          <dgm:bulletEnabled val="1"/>
        </dgm:presLayoutVars>
      </dgm:prSet>
      <dgm:spPr/>
    </dgm:pt>
    <dgm:pt modelId="{EE8D5888-2B83-4B7A-B4F9-599E47E54A94}" type="pres">
      <dgm:prSet presAssocID="{C9733F00-8DA0-4E05-AD65-D8CEFF56F246}" presName="negativeSpace" presStyleCnt="0"/>
      <dgm:spPr/>
    </dgm:pt>
    <dgm:pt modelId="{9057D7E1-E8C4-4A16-BA4B-087CB6404FC2}" type="pres">
      <dgm:prSet presAssocID="{C9733F00-8DA0-4E05-AD65-D8CEFF56F246}" presName="childText" presStyleLbl="conFgAcc1" presStyleIdx="0" presStyleCnt="3">
        <dgm:presLayoutVars>
          <dgm:bulletEnabled val="1"/>
        </dgm:presLayoutVars>
      </dgm:prSet>
      <dgm:spPr/>
    </dgm:pt>
    <dgm:pt modelId="{91AB7085-B39C-42DE-8F48-9929CEBC22B1}" type="pres">
      <dgm:prSet presAssocID="{53F7C864-051F-476D-A518-CA7BDAF4445E}" presName="spaceBetweenRectangles" presStyleCnt="0"/>
      <dgm:spPr/>
    </dgm:pt>
    <dgm:pt modelId="{D88DC2A1-7576-4CFC-A864-EFD92937A9EC}" type="pres">
      <dgm:prSet presAssocID="{7E4CD537-50F5-43B0-BDCA-0500D80598E6}" presName="parentLin" presStyleCnt="0"/>
      <dgm:spPr/>
    </dgm:pt>
    <dgm:pt modelId="{5511E31B-02F5-433C-BA3C-3736175AABB6}" type="pres">
      <dgm:prSet presAssocID="{7E4CD537-50F5-43B0-BDCA-0500D80598E6}" presName="parentLeftMargin" presStyleLbl="node1" presStyleIdx="0" presStyleCnt="3"/>
      <dgm:spPr/>
    </dgm:pt>
    <dgm:pt modelId="{06ADAC01-AEDE-4B28-B185-6931EF39C6C3}" type="pres">
      <dgm:prSet presAssocID="{7E4CD537-50F5-43B0-BDCA-0500D80598E6}" presName="parentText" presStyleLbl="node1" presStyleIdx="1" presStyleCnt="3">
        <dgm:presLayoutVars>
          <dgm:chMax val="0"/>
          <dgm:bulletEnabled val="1"/>
        </dgm:presLayoutVars>
      </dgm:prSet>
      <dgm:spPr/>
    </dgm:pt>
    <dgm:pt modelId="{50274D5F-839C-48C8-8068-2E7A89B633DB}" type="pres">
      <dgm:prSet presAssocID="{7E4CD537-50F5-43B0-BDCA-0500D80598E6}" presName="negativeSpace" presStyleCnt="0"/>
      <dgm:spPr/>
    </dgm:pt>
    <dgm:pt modelId="{7D66E1D7-FC08-45D5-85B9-EB7495AA02A7}" type="pres">
      <dgm:prSet presAssocID="{7E4CD537-50F5-43B0-BDCA-0500D80598E6}" presName="childText" presStyleLbl="conFgAcc1" presStyleIdx="1" presStyleCnt="3">
        <dgm:presLayoutVars>
          <dgm:bulletEnabled val="1"/>
        </dgm:presLayoutVars>
      </dgm:prSet>
      <dgm:spPr/>
    </dgm:pt>
    <dgm:pt modelId="{E457D278-C79F-46D7-AFFE-2A7CAC7E2F0C}" type="pres">
      <dgm:prSet presAssocID="{C2711C72-60DE-4B1A-950F-A23B20775FBD}" presName="spaceBetweenRectangles" presStyleCnt="0"/>
      <dgm:spPr/>
    </dgm:pt>
    <dgm:pt modelId="{A04ABD1D-F3AB-475F-BCAB-E034FCBDE6FB}" type="pres">
      <dgm:prSet presAssocID="{F93ECEFB-E287-4B61-B541-49C676DA6AD5}" presName="parentLin" presStyleCnt="0"/>
      <dgm:spPr/>
    </dgm:pt>
    <dgm:pt modelId="{FE8F5A9E-2AEC-4E9D-A0AE-ED553ABC9016}" type="pres">
      <dgm:prSet presAssocID="{F93ECEFB-E287-4B61-B541-49C676DA6AD5}" presName="parentLeftMargin" presStyleLbl="node1" presStyleIdx="1" presStyleCnt="3"/>
      <dgm:spPr/>
    </dgm:pt>
    <dgm:pt modelId="{E21C4727-E089-4964-9CD6-45C2471F669C}" type="pres">
      <dgm:prSet presAssocID="{F93ECEFB-E287-4B61-B541-49C676DA6AD5}" presName="parentText" presStyleLbl="node1" presStyleIdx="2" presStyleCnt="3">
        <dgm:presLayoutVars>
          <dgm:chMax val="0"/>
          <dgm:bulletEnabled val="1"/>
        </dgm:presLayoutVars>
      </dgm:prSet>
      <dgm:spPr/>
    </dgm:pt>
    <dgm:pt modelId="{6457EB6C-8E5C-4842-9C97-DE2D540CC07E}" type="pres">
      <dgm:prSet presAssocID="{F93ECEFB-E287-4B61-B541-49C676DA6AD5}" presName="negativeSpace" presStyleCnt="0"/>
      <dgm:spPr/>
    </dgm:pt>
    <dgm:pt modelId="{8B8BDDF9-DE2C-41E1-8796-B3A0E57DD644}" type="pres">
      <dgm:prSet presAssocID="{F93ECEFB-E287-4B61-B541-49C676DA6AD5}" presName="childText" presStyleLbl="conFgAcc1" presStyleIdx="2" presStyleCnt="3">
        <dgm:presLayoutVars>
          <dgm:bulletEnabled val="1"/>
        </dgm:presLayoutVars>
      </dgm:prSet>
      <dgm:spPr/>
    </dgm:pt>
  </dgm:ptLst>
  <dgm:cxnLst>
    <dgm:cxn modelId="{6D7B3E2D-52FB-4B61-8B28-E667C54D8841}" type="presOf" srcId="{F93ECEFB-E287-4B61-B541-49C676DA6AD5}" destId="{E21C4727-E089-4964-9CD6-45C2471F669C}" srcOrd="1" destOrd="0" presId="urn:microsoft.com/office/officeart/2005/8/layout/list1"/>
    <dgm:cxn modelId="{D12D5B6E-C98B-4684-A709-D682FB80D3C5}" srcId="{F5987EF5-564E-46AA-A8A4-C5F2CA43491F}" destId="{F93ECEFB-E287-4B61-B541-49C676DA6AD5}" srcOrd="2" destOrd="0" parTransId="{C387BC53-36CD-4FCF-A69A-8C453DFF4812}" sibTransId="{EBB630AB-DBFD-4500-B589-D344537B5542}"/>
    <dgm:cxn modelId="{3A55647B-C82A-4F51-94EF-8D1387CEEE71}" type="presOf" srcId="{F93ECEFB-E287-4B61-B541-49C676DA6AD5}" destId="{FE8F5A9E-2AEC-4E9D-A0AE-ED553ABC9016}" srcOrd="0" destOrd="0" presId="urn:microsoft.com/office/officeart/2005/8/layout/list1"/>
    <dgm:cxn modelId="{4FB99A91-D105-4212-9AF7-49588DCA7231}" type="presOf" srcId="{7E4CD537-50F5-43B0-BDCA-0500D80598E6}" destId="{06ADAC01-AEDE-4B28-B185-6931EF39C6C3}" srcOrd="1" destOrd="0" presId="urn:microsoft.com/office/officeart/2005/8/layout/list1"/>
    <dgm:cxn modelId="{1EDFCB99-6142-4E55-B671-0AC23A971FC9}" srcId="{F5987EF5-564E-46AA-A8A4-C5F2CA43491F}" destId="{C9733F00-8DA0-4E05-AD65-D8CEFF56F246}" srcOrd="0" destOrd="0" parTransId="{780984E7-6680-4444-96B0-804837CEE2A2}" sibTransId="{53F7C864-051F-476D-A518-CA7BDAF4445E}"/>
    <dgm:cxn modelId="{EF1AF1BE-F1FA-43F1-9B48-9C829BE9CAA1}" srcId="{F5987EF5-564E-46AA-A8A4-C5F2CA43491F}" destId="{7E4CD537-50F5-43B0-BDCA-0500D80598E6}" srcOrd="1" destOrd="0" parTransId="{50106829-72E5-48FF-90EE-A1E7BBF3F557}" sibTransId="{C2711C72-60DE-4B1A-950F-A23B20775FBD}"/>
    <dgm:cxn modelId="{ECE370C0-A769-45FA-BAAF-E3808C2D3D01}" type="presOf" srcId="{C9733F00-8DA0-4E05-AD65-D8CEFF56F246}" destId="{E8FEDEF7-3CAD-4258-B3DB-D44CB34A2530}" srcOrd="0" destOrd="0" presId="urn:microsoft.com/office/officeart/2005/8/layout/list1"/>
    <dgm:cxn modelId="{77F9F0D1-0D4A-4042-99CB-669BC4358BCF}" type="presOf" srcId="{C9733F00-8DA0-4E05-AD65-D8CEFF56F246}" destId="{D9EFEE40-B10D-4A37-BBA5-90ACA26F9844}" srcOrd="1" destOrd="0" presId="urn:microsoft.com/office/officeart/2005/8/layout/list1"/>
    <dgm:cxn modelId="{579FE8EB-6BF4-47DF-847C-8D3D576E098D}" type="presOf" srcId="{7E4CD537-50F5-43B0-BDCA-0500D80598E6}" destId="{5511E31B-02F5-433C-BA3C-3736175AABB6}" srcOrd="0" destOrd="0" presId="urn:microsoft.com/office/officeart/2005/8/layout/list1"/>
    <dgm:cxn modelId="{8162D2F1-A4B6-4ADF-8553-EB683AE60D72}" type="presOf" srcId="{F5987EF5-564E-46AA-A8A4-C5F2CA43491F}" destId="{E535D109-D406-44B5-842B-1A79237507BE}" srcOrd="0" destOrd="0" presId="urn:microsoft.com/office/officeart/2005/8/layout/list1"/>
    <dgm:cxn modelId="{DEB5C875-0BF4-42F8-A2D5-9063A2DCBBF4}" type="presParOf" srcId="{E535D109-D406-44B5-842B-1A79237507BE}" destId="{B1996BF4-7E97-4A4E-9E55-29F661A43F49}" srcOrd="0" destOrd="0" presId="urn:microsoft.com/office/officeart/2005/8/layout/list1"/>
    <dgm:cxn modelId="{E750860B-510E-417C-B289-E829B1A53E53}" type="presParOf" srcId="{B1996BF4-7E97-4A4E-9E55-29F661A43F49}" destId="{E8FEDEF7-3CAD-4258-B3DB-D44CB34A2530}" srcOrd="0" destOrd="0" presId="urn:microsoft.com/office/officeart/2005/8/layout/list1"/>
    <dgm:cxn modelId="{1229AEB0-D395-44CB-9B51-89F08F821D20}" type="presParOf" srcId="{B1996BF4-7E97-4A4E-9E55-29F661A43F49}" destId="{D9EFEE40-B10D-4A37-BBA5-90ACA26F9844}" srcOrd="1" destOrd="0" presId="urn:microsoft.com/office/officeart/2005/8/layout/list1"/>
    <dgm:cxn modelId="{C5FA6A1A-F39D-432D-99C2-C8B5D267C5A4}" type="presParOf" srcId="{E535D109-D406-44B5-842B-1A79237507BE}" destId="{EE8D5888-2B83-4B7A-B4F9-599E47E54A94}" srcOrd="1" destOrd="0" presId="urn:microsoft.com/office/officeart/2005/8/layout/list1"/>
    <dgm:cxn modelId="{41C512B7-C8EE-44A9-ACB2-2C397464CA99}" type="presParOf" srcId="{E535D109-D406-44B5-842B-1A79237507BE}" destId="{9057D7E1-E8C4-4A16-BA4B-087CB6404FC2}" srcOrd="2" destOrd="0" presId="urn:microsoft.com/office/officeart/2005/8/layout/list1"/>
    <dgm:cxn modelId="{C8AEE603-9A14-43F8-86EF-E5292E8A8C47}" type="presParOf" srcId="{E535D109-D406-44B5-842B-1A79237507BE}" destId="{91AB7085-B39C-42DE-8F48-9929CEBC22B1}" srcOrd="3" destOrd="0" presId="urn:microsoft.com/office/officeart/2005/8/layout/list1"/>
    <dgm:cxn modelId="{7B03CDBE-947F-493D-8BBE-7C69D629FD2A}" type="presParOf" srcId="{E535D109-D406-44B5-842B-1A79237507BE}" destId="{D88DC2A1-7576-4CFC-A864-EFD92937A9EC}" srcOrd="4" destOrd="0" presId="urn:microsoft.com/office/officeart/2005/8/layout/list1"/>
    <dgm:cxn modelId="{A61B9354-706F-4C7A-8DF5-2F74432CC745}" type="presParOf" srcId="{D88DC2A1-7576-4CFC-A864-EFD92937A9EC}" destId="{5511E31B-02F5-433C-BA3C-3736175AABB6}" srcOrd="0" destOrd="0" presId="urn:microsoft.com/office/officeart/2005/8/layout/list1"/>
    <dgm:cxn modelId="{1D37EA70-BCBF-42DD-807E-9CB981674E99}" type="presParOf" srcId="{D88DC2A1-7576-4CFC-A864-EFD92937A9EC}" destId="{06ADAC01-AEDE-4B28-B185-6931EF39C6C3}" srcOrd="1" destOrd="0" presId="urn:microsoft.com/office/officeart/2005/8/layout/list1"/>
    <dgm:cxn modelId="{A1EE511B-3F22-422B-9A94-089896968029}" type="presParOf" srcId="{E535D109-D406-44B5-842B-1A79237507BE}" destId="{50274D5F-839C-48C8-8068-2E7A89B633DB}" srcOrd="5" destOrd="0" presId="urn:microsoft.com/office/officeart/2005/8/layout/list1"/>
    <dgm:cxn modelId="{7E680190-54D1-4EBC-BB89-F0DD5AB8292C}" type="presParOf" srcId="{E535D109-D406-44B5-842B-1A79237507BE}" destId="{7D66E1D7-FC08-45D5-85B9-EB7495AA02A7}" srcOrd="6" destOrd="0" presId="urn:microsoft.com/office/officeart/2005/8/layout/list1"/>
    <dgm:cxn modelId="{4631CFF5-3E98-4599-B6FD-86D1EA5D019F}" type="presParOf" srcId="{E535D109-D406-44B5-842B-1A79237507BE}" destId="{E457D278-C79F-46D7-AFFE-2A7CAC7E2F0C}" srcOrd="7" destOrd="0" presId="urn:microsoft.com/office/officeart/2005/8/layout/list1"/>
    <dgm:cxn modelId="{BF55AFB8-B9C0-4311-B452-4F559270BB7D}" type="presParOf" srcId="{E535D109-D406-44B5-842B-1A79237507BE}" destId="{A04ABD1D-F3AB-475F-BCAB-E034FCBDE6FB}" srcOrd="8" destOrd="0" presId="urn:microsoft.com/office/officeart/2005/8/layout/list1"/>
    <dgm:cxn modelId="{41A57756-5789-42E7-9440-7249B2E843A5}" type="presParOf" srcId="{A04ABD1D-F3AB-475F-BCAB-E034FCBDE6FB}" destId="{FE8F5A9E-2AEC-4E9D-A0AE-ED553ABC9016}" srcOrd="0" destOrd="0" presId="urn:microsoft.com/office/officeart/2005/8/layout/list1"/>
    <dgm:cxn modelId="{DC86F426-4387-4F41-8B21-0A08F2AD6361}" type="presParOf" srcId="{A04ABD1D-F3AB-475F-BCAB-E034FCBDE6FB}" destId="{E21C4727-E089-4964-9CD6-45C2471F669C}" srcOrd="1" destOrd="0" presId="urn:microsoft.com/office/officeart/2005/8/layout/list1"/>
    <dgm:cxn modelId="{B5EB1E3D-4C03-495A-8A37-4F0BCC815E81}" type="presParOf" srcId="{E535D109-D406-44B5-842B-1A79237507BE}" destId="{6457EB6C-8E5C-4842-9C97-DE2D540CC07E}" srcOrd="9" destOrd="0" presId="urn:microsoft.com/office/officeart/2005/8/layout/list1"/>
    <dgm:cxn modelId="{DA9AE7A0-7D59-4892-9288-E6C32757FB48}" type="presParOf" srcId="{E535D109-D406-44B5-842B-1A79237507BE}" destId="{8B8BDDF9-DE2C-41E1-8796-B3A0E57DD64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64CC5D-D321-43E5-946F-43DCB2A81B4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32D53039-95EE-4B42-A38B-AF6009C92ED0}">
      <dgm:prSet phldrT="[Text]"/>
      <dgm:spPr/>
      <dgm:t>
        <a:bodyPr/>
        <a:lstStyle/>
        <a:p>
          <a:r>
            <a:rPr lang="cs-CZ" dirty="0"/>
            <a:t>okresní soudy</a:t>
          </a:r>
        </a:p>
      </dgm:t>
    </dgm:pt>
    <dgm:pt modelId="{628CDADD-6895-43F0-A37F-CF8DC5C35827}" type="parTrans" cxnId="{D269CDE6-E7E7-411C-863E-C44A95DD6D6A}">
      <dgm:prSet/>
      <dgm:spPr/>
      <dgm:t>
        <a:bodyPr/>
        <a:lstStyle/>
        <a:p>
          <a:endParaRPr lang="cs-CZ"/>
        </a:p>
      </dgm:t>
    </dgm:pt>
    <dgm:pt modelId="{AFDBC472-AACE-4D0C-9B5F-D20511AA21A0}" type="sibTrans" cxnId="{D269CDE6-E7E7-411C-863E-C44A95DD6D6A}">
      <dgm:prSet/>
      <dgm:spPr/>
      <dgm:t>
        <a:bodyPr/>
        <a:lstStyle/>
        <a:p>
          <a:endParaRPr lang="cs-CZ"/>
        </a:p>
      </dgm:t>
    </dgm:pt>
    <dgm:pt modelId="{E659F548-A216-4129-8FD1-571C3B63BEB5}">
      <dgm:prSet phldrT="[Text]"/>
      <dgm:spPr/>
      <dgm:t>
        <a:bodyPr/>
        <a:lstStyle/>
        <a:p>
          <a:r>
            <a:rPr lang="cs-CZ" dirty="0"/>
            <a:t>krajské soudy</a:t>
          </a:r>
        </a:p>
      </dgm:t>
    </dgm:pt>
    <dgm:pt modelId="{607788AA-2E95-4D0C-85B1-1E8D40A29744}" type="parTrans" cxnId="{BF7988F9-7F80-4D6F-AD04-19E4F07AFCDF}">
      <dgm:prSet/>
      <dgm:spPr/>
      <dgm:t>
        <a:bodyPr/>
        <a:lstStyle/>
        <a:p>
          <a:endParaRPr lang="cs-CZ"/>
        </a:p>
      </dgm:t>
    </dgm:pt>
    <dgm:pt modelId="{0B5F2E8E-EA66-493C-80B3-B6B750BD3D19}" type="sibTrans" cxnId="{BF7988F9-7F80-4D6F-AD04-19E4F07AFCDF}">
      <dgm:prSet/>
      <dgm:spPr/>
      <dgm:t>
        <a:bodyPr/>
        <a:lstStyle/>
        <a:p>
          <a:endParaRPr lang="cs-CZ"/>
        </a:p>
      </dgm:t>
    </dgm:pt>
    <dgm:pt modelId="{9A42CD63-1A01-47B0-AB9A-941DDE2FBCF9}">
      <dgm:prSet phldrT="[Text]"/>
      <dgm:spPr/>
      <dgm:t>
        <a:bodyPr/>
        <a:lstStyle/>
        <a:p>
          <a:r>
            <a:rPr lang="cs-CZ" dirty="0"/>
            <a:t>Nejvyšší soud ČR</a:t>
          </a:r>
        </a:p>
      </dgm:t>
    </dgm:pt>
    <dgm:pt modelId="{9F7E849A-4027-426C-9D0E-5139FEE1079B}" type="parTrans" cxnId="{E50D9F9E-20A9-4148-A42E-7688B82EDB2B}">
      <dgm:prSet/>
      <dgm:spPr/>
      <dgm:t>
        <a:bodyPr/>
        <a:lstStyle/>
        <a:p>
          <a:endParaRPr lang="cs-CZ"/>
        </a:p>
      </dgm:t>
    </dgm:pt>
    <dgm:pt modelId="{99783846-96C6-46CB-9804-D90CC4B67767}" type="sibTrans" cxnId="{E50D9F9E-20A9-4148-A42E-7688B82EDB2B}">
      <dgm:prSet/>
      <dgm:spPr/>
      <dgm:t>
        <a:bodyPr/>
        <a:lstStyle/>
        <a:p>
          <a:endParaRPr lang="cs-CZ"/>
        </a:p>
      </dgm:t>
    </dgm:pt>
    <dgm:pt modelId="{2B783AE0-F518-480F-AD83-7BA4FDEE80E9}" type="pres">
      <dgm:prSet presAssocID="{5B64CC5D-D321-43E5-946F-43DCB2A81B42}" presName="Name0" presStyleCnt="0">
        <dgm:presLayoutVars>
          <dgm:chMax val="7"/>
          <dgm:chPref val="7"/>
          <dgm:dir/>
        </dgm:presLayoutVars>
      </dgm:prSet>
      <dgm:spPr/>
    </dgm:pt>
    <dgm:pt modelId="{ABFFB60F-8327-4B25-A30C-8568892554D7}" type="pres">
      <dgm:prSet presAssocID="{5B64CC5D-D321-43E5-946F-43DCB2A81B42}" presName="Name1" presStyleCnt="0"/>
      <dgm:spPr/>
    </dgm:pt>
    <dgm:pt modelId="{8256B624-F656-44A5-BD8F-00311173E827}" type="pres">
      <dgm:prSet presAssocID="{5B64CC5D-D321-43E5-946F-43DCB2A81B42}" presName="cycle" presStyleCnt="0"/>
      <dgm:spPr/>
    </dgm:pt>
    <dgm:pt modelId="{7A5A70E9-8F79-4915-911C-03755D78EE72}" type="pres">
      <dgm:prSet presAssocID="{5B64CC5D-D321-43E5-946F-43DCB2A81B42}" presName="srcNode" presStyleLbl="node1" presStyleIdx="0" presStyleCnt="3"/>
      <dgm:spPr/>
    </dgm:pt>
    <dgm:pt modelId="{8DC1326E-FA00-46A7-96E3-2120DE290670}" type="pres">
      <dgm:prSet presAssocID="{5B64CC5D-D321-43E5-946F-43DCB2A81B42}" presName="conn" presStyleLbl="parChTrans1D2" presStyleIdx="0" presStyleCnt="1"/>
      <dgm:spPr/>
    </dgm:pt>
    <dgm:pt modelId="{15D38658-B1A9-48BA-8A9C-D9A8036D751B}" type="pres">
      <dgm:prSet presAssocID="{5B64CC5D-D321-43E5-946F-43DCB2A81B42}" presName="extraNode" presStyleLbl="node1" presStyleIdx="0" presStyleCnt="3"/>
      <dgm:spPr/>
    </dgm:pt>
    <dgm:pt modelId="{84CFAD62-8448-414B-B13C-01807A8E3B33}" type="pres">
      <dgm:prSet presAssocID="{5B64CC5D-D321-43E5-946F-43DCB2A81B42}" presName="dstNode" presStyleLbl="node1" presStyleIdx="0" presStyleCnt="3"/>
      <dgm:spPr/>
    </dgm:pt>
    <dgm:pt modelId="{9B887357-370B-4AF6-B382-B9110FC402E5}" type="pres">
      <dgm:prSet presAssocID="{32D53039-95EE-4B42-A38B-AF6009C92ED0}" presName="text_1" presStyleLbl="node1" presStyleIdx="0" presStyleCnt="3">
        <dgm:presLayoutVars>
          <dgm:bulletEnabled val="1"/>
        </dgm:presLayoutVars>
      </dgm:prSet>
      <dgm:spPr/>
    </dgm:pt>
    <dgm:pt modelId="{04A7DED2-2470-4AA7-A516-36B633CB8A39}" type="pres">
      <dgm:prSet presAssocID="{32D53039-95EE-4B42-A38B-AF6009C92ED0}" presName="accent_1" presStyleCnt="0"/>
      <dgm:spPr/>
    </dgm:pt>
    <dgm:pt modelId="{894429C0-3C8B-4A23-B3A4-1192F6BC44F5}" type="pres">
      <dgm:prSet presAssocID="{32D53039-95EE-4B42-A38B-AF6009C92ED0}" presName="accentRepeatNode" presStyleLbl="solidFgAcc1" presStyleIdx="0" presStyleCnt="3"/>
      <dgm:spPr/>
    </dgm:pt>
    <dgm:pt modelId="{A33E6D34-4B9C-4CE7-97B1-5AA6B5CE84EA}" type="pres">
      <dgm:prSet presAssocID="{E659F548-A216-4129-8FD1-571C3B63BEB5}" presName="text_2" presStyleLbl="node1" presStyleIdx="1" presStyleCnt="3">
        <dgm:presLayoutVars>
          <dgm:bulletEnabled val="1"/>
        </dgm:presLayoutVars>
      </dgm:prSet>
      <dgm:spPr/>
    </dgm:pt>
    <dgm:pt modelId="{53745A87-1425-42F2-9ABC-A4C067BCF607}" type="pres">
      <dgm:prSet presAssocID="{E659F548-A216-4129-8FD1-571C3B63BEB5}" presName="accent_2" presStyleCnt="0"/>
      <dgm:spPr/>
    </dgm:pt>
    <dgm:pt modelId="{E4BDE642-0B18-4CA3-8B45-A9538D750362}" type="pres">
      <dgm:prSet presAssocID="{E659F548-A216-4129-8FD1-571C3B63BEB5}" presName="accentRepeatNode" presStyleLbl="solidFgAcc1" presStyleIdx="1" presStyleCnt="3"/>
      <dgm:spPr/>
    </dgm:pt>
    <dgm:pt modelId="{36F2FCFD-C10C-4EFB-8C1C-F15CFFDC9D61}" type="pres">
      <dgm:prSet presAssocID="{9A42CD63-1A01-47B0-AB9A-941DDE2FBCF9}" presName="text_3" presStyleLbl="node1" presStyleIdx="2" presStyleCnt="3">
        <dgm:presLayoutVars>
          <dgm:bulletEnabled val="1"/>
        </dgm:presLayoutVars>
      </dgm:prSet>
      <dgm:spPr/>
    </dgm:pt>
    <dgm:pt modelId="{5983BC54-E7B9-42F2-B420-CE15CB67F748}" type="pres">
      <dgm:prSet presAssocID="{9A42CD63-1A01-47B0-AB9A-941DDE2FBCF9}" presName="accent_3" presStyleCnt="0"/>
      <dgm:spPr/>
    </dgm:pt>
    <dgm:pt modelId="{34DA8770-D225-4592-9E0F-A705C8A4DE52}" type="pres">
      <dgm:prSet presAssocID="{9A42CD63-1A01-47B0-AB9A-941DDE2FBCF9}" presName="accentRepeatNode" presStyleLbl="solidFgAcc1" presStyleIdx="2" presStyleCnt="3"/>
      <dgm:spPr/>
    </dgm:pt>
  </dgm:ptLst>
  <dgm:cxnLst>
    <dgm:cxn modelId="{A4E6A048-7D94-425C-8E4B-4801DC318AED}" type="presOf" srcId="{E659F548-A216-4129-8FD1-571C3B63BEB5}" destId="{A33E6D34-4B9C-4CE7-97B1-5AA6B5CE84EA}" srcOrd="0" destOrd="0" presId="urn:microsoft.com/office/officeart/2008/layout/VerticalCurvedList"/>
    <dgm:cxn modelId="{2FB8084A-043A-4501-81B7-3E2875967DD6}" type="presOf" srcId="{9A42CD63-1A01-47B0-AB9A-941DDE2FBCF9}" destId="{36F2FCFD-C10C-4EFB-8C1C-F15CFFDC9D61}" srcOrd="0" destOrd="0" presId="urn:microsoft.com/office/officeart/2008/layout/VerticalCurvedList"/>
    <dgm:cxn modelId="{429E9E93-ECC3-4271-80E5-66614226BB42}" type="presOf" srcId="{5B64CC5D-D321-43E5-946F-43DCB2A81B42}" destId="{2B783AE0-F518-480F-AD83-7BA4FDEE80E9}" srcOrd="0" destOrd="0" presId="urn:microsoft.com/office/officeart/2008/layout/VerticalCurvedList"/>
    <dgm:cxn modelId="{E50D9F9E-20A9-4148-A42E-7688B82EDB2B}" srcId="{5B64CC5D-D321-43E5-946F-43DCB2A81B42}" destId="{9A42CD63-1A01-47B0-AB9A-941DDE2FBCF9}" srcOrd="2" destOrd="0" parTransId="{9F7E849A-4027-426C-9D0E-5139FEE1079B}" sibTransId="{99783846-96C6-46CB-9804-D90CC4B67767}"/>
    <dgm:cxn modelId="{CDB637CF-8C9B-4C3B-AD8F-F5DE39075066}" type="presOf" srcId="{AFDBC472-AACE-4D0C-9B5F-D20511AA21A0}" destId="{8DC1326E-FA00-46A7-96E3-2120DE290670}" srcOrd="0" destOrd="0" presId="urn:microsoft.com/office/officeart/2008/layout/VerticalCurvedList"/>
    <dgm:cxn modelId="{08B791E3-80A3-4CA2-A155-08A6312E6A30}" type="presOf" srcId="{32D53039-95EE-4B42-A38B-AF6009C92ED0}" destId="{9B887357-370B-4AF6-B382-B9110FC402E5}" srcOrd="0" destOrd="0" presId="urn:microsoft.com/office/officeart/2008/layout/VerticalCurvedList"/>
    <dgm:cxn modelId="{D269CDE6-E7E7-411C-863E-C44A95DD6D6A}" srcId="{5B64CC5D-D321-43E5-946F-43DCB2A81B42}" destId="{32D53039-95EE-4B42-A38B-AF6009C92ED0}" srcOrd="0" destOrd="0" parTransId="{628CDADD-6895-43F0-A37F-CF8DC5C35827}" sibTransId="{AFDBC472-AACE-4D0C-9B5F-D20511AA21A0}"/>
    <dgm:cxn modelId="{BF7988F9-7F80-4D6F-AD04-19E4F07AFCDF}" srcId="{5B64CC5D-D321-43E5-946F-43DCB2A81B42}" destId="{E659F548-A216-4129-8FD1-571C3B63BEB5}" srcOrd="1" destOrd="0" parTransId="{607788AA-2E95-4D0C-85B1-1E8D40A29744}" sibTransId="{0B5F2E8E-EA66-493C-80B3-B6B750BD3D19}"/>
    <dgm:cxn modelId="{C93690AA-A886-46D3-B8BB-F32773DE78F4}" type="presParOf" srcId="{2B783AE0-F518-480F-AD83-7BA4FDEE80E9}" destId="{ABFFB60F-8327-4B25-A30C-8568892554D7}" srcOrd="0" destOrd="0" presId="urn:microsoft.com/office/officeart/2008/layout/VerticalCurvedList"/>
    <dgm:cxn modelId="{2A684B16-0C3E-492A-9440-3A2846BAE8FA}" type="presParOf" srcId="{ABFFB60F-8327-4B25-A30C-8568892554D7}" destId="{8256B624-F656-44A5-BD8F-00311173E827}" srcOrd="0" destOrd="0" presId="urn:microsoft.com/office/officeart/2008/layout/VerticalCurvedList"/>
    <dgm:cxn modelId="{F782BCBC-EFAB-49F5-9C1D-C7E515C9C13D}" type="presParOf" srcId="{8256B624-F656-44A5-BD8F-00311173E827}" destId="{7A5A70E9-8F79-4915-911C-03755D78EE72}" srcOrd="0" destOrd="0" presId="urn:microsoft.com/office/officeart/2008/layout/VerticalCurvedList"/>
    <dgm:cxn modelId="{D9D68D83-C188-43A4-AB3E-569075E65474}" type="presParOf" srcId="{8256B624-F656-44A5-BD8F-00311173E827}" destId="{8DC1326E-FA00-46A7-96E3-2120DE290670}" srcOrd="1" destOrd="0" presId="urn:microsoft.com/office/officeart/2008/layout/VerticalCurvedList"/>
    <dgm:cxn modelId="{0385FA94-D6E7-49BA-BDBE-26A43C51D8DF}" type="presParOf" srcId="{8256B624-F656-44A5-BD8F-00311173E827}" destId="{15D38658-B1A9-48BA-8A9C-D9A8036D751B}" srcOrd="2" destOrd="0" presId="urn:microsoft.com/office/officeart/2008/layout/VerticalCurvedList"/>
    <dgm:cxn modelId="{AEB63DCF-89A6-4546-9CE0-2DF9C1AE3F72}" type="presParOf" srcId="{8256B624-F656-44A5-BD8F-00311173E827}" destId="{84CFAD62-8448-414B-B13C-01807A8E3B33}" srcOrd="3" destOrd="0" presId="urn:microsoft.com/office/officeart/2008/layout/VerticalCurvedList"/>
    <dgm:cxn modelId="{D7251FE0-DA38-4A73-835B-FBF9D8A183A9}" type="presParOf" srcId="{ABFFB60F-8327-4B25-A30C-8568892554D7}" destId="{9B887357-370B-4AF6-B382-B9110FC402E5}" srcOrd="1" destOrd="0" presId="urn:microsoft.com/office/officeart/2008/layout/VerticalCurvedList"/>
    <dgm:cxn modelId="{12B4D802-E035-4EBF-A882-AA2C9324DA21}" type="presParOf" srcId="{ABFFB60F-8327-4B25-A30C-8568892554D7}" destId="{04A7DED2-2470-4AA7-A516-36B633CB8A39}" srcOrd="2" destOrd="0" presId="urn:microsoft.com/office/officeart/2008/layout/VerticalCurvedList"/>
    <dgm:cxn modelId="{35C3C3A2-4721-41E8-AEEC-0B66B0C1FB4A}" type="presParOf" srcId="{04A7DED2-2470-4AA7-A516-36B633CB8A39}" destId="{894429C0-3C8B-4A23-B3A4-1192F6BC44F5}" srcOrd="0" destOrd="0" presId="urn:microsoft.com/office/officeart/2008/layout/VerticalCurvedList"/>
    <dgm:cxn modelId="{7E511668-83C9-4DBD-87B5-CC3ACFD7FD9F}" type="presParOf" srcId="{ABFFB60F-8327-4B25-A30C-8568892554D7}" destId="{A33E6D34-4B9C-4CE7-97B1-5AA6B5CE84EA}" srcOrd="3" destOrd="0" presId="urn:microsoft.com/office/officeart/2008/layout/VerticalCurvedList"/>
    <dgm:cxn modelId="{7505998D-256B-4CB6-93B1-F3A2C219A56B}" type="presParOf" srcId="{ABFFB60F-8327-4B25-A30C-8568892554D7}" destId="{53745A87-1425-42F2-9ABC-A4C067BCF607}" srcOrd="4" destOrd="0" presId="urn:microsoft.com/office/officeart/2008/layout/VerticalCurvedList"/>
    <dgm:cxn modelId="{CF4998F2-98F1-4512-AEAC-152FC5B34470}" type="presParOf" srcId="{53745A87-1425-42F2-9ABC-A4C067BCF607}" destId="{E4BDE642-0B18-4CA3-8B45-A9538D750362}" srcOrd="0" destOrd="0" presId="urn:microsoft.com/office/officeart/2008/layout/VerticalCurvedList"/>
    <dgm:cxn modelId="{8DA292A3-D36A-4089-8516-EA9F9764E69D}" type="presParOf" srcId="{ABFFB60F-8327-4B25-A30C-8568892554D7}" destId="{36F2FCFD-C10C-4EFB-8C1C-F15CFFDC9D61}" srcOrd="5" destOrd="0" presId="urn:microsoft.com/office/officeart/2008/layout/VerticalCurvedList"/>
    <dgm:cxn modelId="{74E9D1F4-4DF6-4923-901B-2A0194D19FF1}" type="presParOf" srcId="{ABFFB60F-8327-4B25-A30C-8568892554D7}" destId="{5983BC54-E7B9-42F2-B420-CE15CB67F748}" srcOrd="6" destOrd="0" presId="urn:microsoft.com/office/officeart/2008/layout/VerticalCurvedList"/>
    <dgm:cxn modelId="{59A1D401-630F-4C4D-8A4E-FD2D5929BB97}" type="presParOf" srcId="{5983BC54-E7B9-42F2-B420-CE15CB67F748}" destId="{34DA8770-D225-4592-9E0F-A705C8A4DE5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8C7500-BC11-4AEE-82EE-184448DC068F}" type="doc">
      <dgm:prSet loTypeId="urn:microsoft.com/office/officeart/2005/8/layout/pyramid2" loCatId="list" qsTypeId="urn:microsoft.com/office/officeart/2005/8/quickstyle/simple1" qsCatId="simple" csTypeId="urn:microsoft.com/office/officeart/2005/8/colors/accent1_2" csCatId="accent1" phldr="1"/>
      <dgm:spPr/>
    </dgm:pt>
    <dgm:pt modelId="{2315ACD1-F567-49CA-A3BD-6E186EAC2C02}">
      <dgm:prSet phldrT="[Text]"/>
      <dgm:spPr/>
      <dgm:t>
        <a:bodyPr/>
        <a:lstStyle/>
        <a:p>
          <a:r>
            <a:rPr lang="cs-CZ" dirty="0"/>
            <a:t>Nejvyšší soud</a:t>
          </a:r>
        </a:p>
      </dgm:t>
    </dgm:pt>
    <dgm:pt modelId="{3BD5F7ED-175E-4FD7-9B60-6A98A02E2BC3}" type="parTrans" cxnId="{DE12F22F-EF00-4B39-8506-B4FE1C517A2A}">
      <dgm:prSet/>
      <dgm:spPr/>
      <dgm:t>
        <a:bodyPr/>
        <a:lstStyle/>
        <a:p>
          <a:endParaRPr lang="cs-CZ"/>
        </a:p>
      </dgm:t>
    </dgm:pt>
    <dgm:pt modelId="{DD328ADE-79DB-44F7-A80F-F3E7EE45F587}" type="sibTrans" cxnId="{DE12F22F-EF00-4B39-8506-B4FE1C517A2A}">
      <dgm:prSet/>
      <dgm:spPr/>
      <dgm:t>
        <a:bodyPr/>
        <a:lstStyle/>
        <a:p>
          <a:endParaRPr lang="cs-CZ"/>
        </a:p>
      </dgm:t>
    </dgm:pt>
    <dgm:pt modelId="{71B93A43-2C6F-43A2-9FA8-47FFCB47ECBA}">
      <dgm:prSet phldrT="[Text]"/>
      <dgm:spPr/>
      <dgm:t>
        <a:bodyPr/>
        <a:lstStyle/>
        <a:p>
          <a:r>
            <a:rPr lang="cs-CZ" dirty="0"/>
            <a:t>Krajský soud</a:t>
          </a:r>
        </a:p>
      </dgm:t>
    </dgm:pt>
    <dgm:pt modelId="{73AF57BB-ECE8-48D9-B481-971AE6CF3075}" type="parTrans" cxnId="{EFFE3757-9AC1-474D-97D2-442DA246DC4A}">
      <dgm:prSet/>
      <dgm:spPr/>
      <dgm:t>
        <a:bodyPr/>
        <a:lstStyle/>
        <a:p>
          <a:endParaRPr lang="cs-CZ"/>
        </a:p>
      </dgm:t>
    </dgm:pt>
    <dgm:pt modelId="{E9AEE435-76ED-439C-9160-4EE1E120094C}" type="sibTrans" cxnId="{EFFE3757-9AC1-474D-97D2-442DA246DC4A}">
      <dgm:prSet/>
      <dgm:spPr/>
      <dgm:t>
        <a:bodyPr/>
        <a:lstStyle/>
        <a:p>
          <a:endParaRPr lang="cs-CZ"/>
        </a:p>
      </dgm:t>
    </dgm:pt>
    <dgm:pt modelId="{9E46262A-AADD-4A8F-A4FB-67A3FF65F3D7}">
      <dgm:prSet phldrT="[Text]"/>
      <dgm:spPr/>
      <dgm:t>
        <a:bodyPr/>
        <a:lstStyle/>
        <a:p>
          <a:r>
            <a:rPr lang="cs-CZ" dirty="0"/>
            <a:t>Okresní soud</a:t>
          </a:r>
        </a:p>
      </dgm:t>
    </dgm:pt>
    <dgm:pt modelId="{8B5E9C5B-11E4-4833-85E7-7511AAC9271B}" type="parTrans" cxnId="{957E8D8E-84C4-4996-B191-5CB962BD6A7C}">
      <dgm:prSet/>
      <dgm:spPr/>
      <dgm:t>
        <a:bodyPr/>
        <a:lstStyle/>
        <a:p>
          <a:endParaRPr lang="cs-CZ"/>
        </a:p>
      </dgm:t>
    </dgm:pt>
    <dgm:pt modelId="{949D68C2-F002-4635-B24F-71490FFB92B5}" type="sibTrans" cxnId="{957E8D8E-84C4-4996-B191-5CB962BD6A7C}">
      <dgm:prSet/>
      <dgm:spPr/>
      <dgm:t>
        <a:bodyPr/>
        <a:lstStyle/>
        <a:p>
          <a:endParaRPr lang="cs-CZ"/>
        </a:p>
      </dgm:t>
    </dgm:pt>
    <dgm:pt modelId="{68FA7057-D231-4A86-9BD4-D1A378402EF1}">
      <dgm:prSet/>
      <dgm:spPr/>
      <dgm:t>
        <a:bodyPr/>
        <a:lstStyle/>
        <a:p>
          <a:r>
            <a:rPr lang="cs-CZ" dirty="0"/>
            <a:t>Vrchní soud</a:t>
          </a:r>
        </a:p>
      </dgm:t>
    </dgm:pt>
    <dgm:pt modelId="{CA773F1A-509F-4ED9-86CB-03C1351E206C}" type="parTrans" cxnId="{1D286113-1603-4029-A7B4-48B3617B019A}">
      <dgm:prSet/>
      <dgm:spPr/>
      <dgm:t>
        <a:bodyPr/>
        <a:lstStyle/>
        <a:p>
          <a:endParaRPr lang="cs-CZ"/>
        </a:p>
      </dgm:t>
    </dgm:pt>
    <dgm:pt modelId="{1A892322-F724-45FC-A827-FB84E86D6A93}" type="sibTrans" cxnId="{1D286113-1603-4029-A7B4-48B3617B019A}">
      <dgm:prSet/>
      <dgm:spPr/>
      <dgm:t>
        <a:bodyPr/>
        <a:lstStyle/>
        <a:p>
          <a:endParaRPr lang="cs-CZ"/>
        </a:p>
      </dgm:t>
    </dgm:pt>
    <dgm:pt modelId="{F4263816-BAC4-483D-8196-880681FDEA47}" type="pres">
      <dgm:prSet presAssocID="{108C7500-BC11-4AEE-82EE-184448DC068F}" presName="compositeShape" presStyleCnt="0">
        <dgm:presLayoutVars>
          <dgm:dir/>
          <dgm:resizeHandles/>
        </dgm:presLayoutVars>
      </dgm:prSet>
      <dgm:spPr/>
    </dgm:pt>
    <dgm:pt modelId="{3CDAF1AD-B14E-44E9-B324-E9390B7851C6}" type="pres">
      <dgm:prSet presAssocID="{108C7500-BC11-4AEE-82EE-184448DC068F}" presName="pyramid" presStyleLbl="node1" presStyleIdx="0" presStyleCnt="1"/>
      <dgm:spPr/>
    </dgm:pt>
    <dgm:pt modelId="{F3081127-695F-4537-AD87-88E579B0D1F5}" type="pres">
      <dgm:prSet presAssocID="{108C7500-BC11-4AEE-82EE-184448DC068F}" presName="theList" presStyleCnt="0"/>
      <dgm:spPr/>
    </dgm:pt>
    <dgm:pt modelId="{81A5F1C6-6501-4310-815D-5D40CD8A8A85}" type="pres">
      <dgm:prSet presAssocID="{2315ACD1-F567-49CA-A3BD-6E186EAC2C02}" presName="aNode" presStyleLbl="fgAcc1" presStyleIdx="0" presStyleCnt="4">
        <dgm:presLayoutVars>
          <dgm:bulletEnabled val="1"/>
        </dgm:presLayoutVars>
      </dgm:prSet>
      <dgm:spPr/>
    </dgm:pt>
    <dgm:pt modelId="{0A5D4201-46AC-4331-892E-4492C2579F47}" type="pres">
      <dgm:prSet presAssocID="{2315ACD1-F567-49CA-A3BD-6E186EAC2C02}" presName="aSpace" presStyleCnt="0"/>
      <dgm:spPr/>
    </dgm:pt>
    <dgm:pt modelId="{863BB1BD-99B5-44B6-8FBC-5759C41D14B2}" type="pres">
      <dgm:prSet presAssocID="{68FA7057-D231-4A86-9BD4-D1A378402EF1}" presName="aNode" presStyleLbl="fgAcc1" presStyleIdx="1" presStyleCnt="4">
        <dgm:presLayoutVars>
          <dgm:bulletEnabled val="1"/>
        </dgm:presLayoutVars>
      </dgm:prSet>
      <dgm:spPr/>
    </dgm:pt>
    <dgm:pt modelId="{64060B39-A298-4BF3-813D-FF0412AD810F}" type="pres">
      <dgm:prSet presAssocID="{68FA7057-D231-4A86-9BD4-D1A378402EF1}" presName="aSpace" presStyleCnt="0"/>
      <dgm:spPr/>
    </dgm:pt>
    <dgm:pt modelId="{8E0AF1F3-7315-4328-9266-BDA7B154072B}" type="pres">
      <dgm:prSet presAssocID="{71B93A43-2C6F-43A2-9FA8-47FFCB47ECBA}" presName="aNode" presStyleLbl="fgAcc1" presStyleIdx="2" presStyleCnt="4">
        <dgm:presLayoutVars>
          <dgm:bulletEnabled val="1"/>
        </dgm:presLayoutVars>
      </dgm:prSet>
      <dgm:spPr/>
    </dgm:pt>
    <dgm:pt modelId="{2B7DD951-5060-4FD6-901B-87612D101DEF}" type="pres">
      <dgm:prSet presAssocID="{71B93A43-2C6F-43A2-9FA8-47FFCB47ECBA}" presName="aSpace" presStyleCnt="0"/>
      <dgm:spPr/>
    </dgm:pt>
    <dgm:pt modelId="{B17C49AD-4D6F-4F81-AF68-91484C86AB01}" type="pres">
      <dgm:prSet presAssocID="{9E46262A-AADD-4A8F-A4FB-67A3FF65F3D7}" presName="aNode" presStyleLbl="fgAcc1" presStyleIdx="3" presStyleCnt="4">
        <dgm:presLayoutVars>
          <dgm:bulletEnabled val="1"/>
        </dgm:presLayoutVars>
      </dgm:prSet>
      <dgm:spPr/>
    </dgm:pt>
    <dgm:pt modelId="{80C990FD-CE83-4771-AD2B-71E525034979}" type="pres">
      <dgm:prSet presAssocID="{9E46262A-AADD-4A8F-A4FB-67A3FF65F3D7}" presName="aSpace" presStyleCnt="0"/>
      <dgm:spPr/>
    </dgm:pt>
  </dgm:ptLst>
  <dgm:cxnLst>
    <dgm:cxn modelId="{1D286113-1603-4029-A7B4-48B3617B019A}" srcId="{108C7500-BC11-4AEE-82EE-184448DC068F}" destId="{68FA7057-D231-4A86-9BD4-D1A378402EF1}" srcOrd="1" destOrd="0" parTransId="{CA773F1A-509F-4ED9-86CB-03C1351E206C}" sibTransId="{1A892322-F724-45FC-A827-FB84E86D6A93}"/>
    <dgm:cxn modelId="{DE12F22F-EF00-4B39-8506-B4FE1C517A2A}" srcId="{108C7500-BC11-4AEE-82EE-184448DC068F}" destId="{2315ACD1-F567-49CA-A3BD-6E186EAC2C02}" srcOrd="0" destOrd="0" parTransId="{3BD5F7ED-175E-4FD7-9B60-6A98A02E2BC3}" sibTransId="{DD328ADE-79DB-44F7-A80F-F3E7EE45F587}"/>
    <dgm:cxn modelId="{7F5B893A-E1EF-4067-A546-F55D39986D82}" type="presOf" srcId="{108C7500-BC11-4AEE-82EE-184448DC068F}" destId="{F4263816-BAC4-483D-8196-880681FDEA47}" srcOrd="0" destOrd="0" presId="urn:microsoft.com/office/officeart/2005/8/layout/pyramid2"/>
    <dgm:cxn modelId="{9EA90E46-CC52-41ED-B4FA-9485B1916201}" type="presOf" srcId="{2315ACD1-F567-49CA-A3BD-6E186EAC2C02}" destId="{81A5F1C6-6501-4310-815D-5D40CD8A8A85}" srcOrd="0" destOrd="0" presId="urn:microsoft.com/office/officeart/2005/8/layout/pyramid2"/>
    <dgm:cxn modelId="{8F1F9251-D92D-4B3E-B2D0-ACE55F26D131}" type="presOf" srcId="{68FA7057-D231-4A86-9BD4-D1A378402EF1}" destId="{863BB1BD-99B5-44B6-8FBC-5759C41D14B2}" srcOrd="0" destOrd="0" presId="urn:microsoft.com/office/officeart/2005/8/layout/pyramid2"/>
    <dgm:cxn modelId="{EFFE3757-9AC1-474D-97D2-442DA246DC4A}" srcId="{108C7500-BC11-4AEE-82EE-184448DC068F}" destId="{71B93A43-2C6F-43A2-9FA8-47FFCB47ECBA}" srcOrd="2" destOrd="0" parTransId="{73AF57BB-ECE8-48D9-B481-971AE6CF3075}" sibTransId="{E9AEE435-76ED-439C-9160-4EE1E120094C}"/>
    <dgm:cxn modelId="{957E8D8E-84C4-4996-B191-5CB962BD6A7C}" srcId="{108C7500-BC11-4AEE-82EE-184448DC068F}" destId="{9E46262A-AADD-4A8F-A4FB-67A3FF65F3D7}" srcOrd="3" destOrd="0" parTransId="{8B5E9C5B-11E4-4833-85E7-7511AAC9271B}" sibTransId="{949D68C2-F002-4635-B24F-71490FFB92B5}"/>
    <dgm:cxn modelId="{0E80CBB5-1811-48EE-B119-CF6CC8EBEB24}" type="presOf" srcId="{9E46262A-AADD-4A8F-A4FB-67A3FF65F3D7}" destId="{B17C49AD-4D6F-4F81-AF68-91484C86AB01}" srcOrd="0" destOrd="0" presId="urn:microsoft.com/office/officeart/2005/8/layout/pyramid2"/>
    <dgm:cxn modelId="{95C334F0-2C5D-4662-94D9-F60B42D17130}" type="presOf" srcId="{71B93A43-2C6F-43A2-9FA8-47FFCB47ECBA}" destId="{8E0AF1F3-7315-4328-9266-BDA7B154072B}" srcOrd="0" destOrd="0" presId="urn:microsoft.com/office/officeart/2005/8/layout/pyramid2"/>
    <dgm:cxn modelId="{39BC7C69-715A-4115-B4EA-8BD4B34BBE23}" type="presParOf" srcId="{F4263816-BAC4-483D-8196-880681FDEA47}" destId="{3CDAF1AD-B14E-44E9-B324-E9390B7851C6}" srcOrd="0" destOrd="0" presId="urn:microsoft.com/office/officeart/2005/8/layout/pyramid2"/>
    <dgm:cxn modelId="{783EDCC9-27EA-4806-87E9-6514CBC82035}" type="presParOf" srcId="{F4263816-BAC4-483D-8196-880681FDEA47}" destId="{F3081127-695F-4537-AD87-88E579B0D1F5}" srcOrd="1" destOrd="0" presId="urn:microsoft.com/office/officeart/2005/8/layout/pyramid2"/>
    <dgm:cxn modelId="{ABF7799E-C6BF-43D9-B37E-541DEB4E7AF7}" type="presParOf" srcId="{F3081127-695F-4537-AD87-88E579B0D1F5}" destId="{81A5F1C6-6501-4310-815D-5D40CD8A8A85}" srcOrd="0" destOrd="0" presId="urn:microsoft.com/office/officeart/2005/8/layout/pyramid2"/>
    <dgm:cxn modelId="{BDEB3EF3-1B46-4006-8A5F-5EEF7B14A0C1}" type="presParOf" srcId="{F3081127-695F-4537-AD87-88E579B0D1F5}" destId="{0A5D4201-46AC-4331-892E-4492C2579F47}" srcOrd="1" destOrd="0" presId="urn:microsoft.com/office/officeart/2005/8/layout/pyramid2"/>
    <dgm:cxn modelId="{5B3860EB-A8E3-4DAB-8A15-C31BC8E08C6B}" type="presParOf" srcId="{F3081127-695F-4537-AD87-88E579B0D1F5}" destId="{863BB1BD-99B5-44B6-8FBC-5759C41D14B2}" srcOrd="2" destOrd="0" presId="urn:microsoft.com/office/officeart/2005/8/layout/pyramid2"/>
    <dgm:cxn modelId="{38C4F56B-DCBB-4498-9BDC-5E81FA4261FC}" type="presParOf" srcId="{F3081127-695F-4537-AD87-88E579B0D1F5}" destId="{64060B39-A298-4BF3-813D-FF0412AD810F}" srcOrd="3" destOrd="0" presId="urn:microsoft.com/office/officeart/2005/8/layout/pyramid2"/>
    <dgm:cxn modelId="{44568D87-B215-4DE0-8921-AEF900FAE816}" type="presParOf" srcId="{F3081127-695F-4537-AD87-88E579B0D1F5}" destId="{8E0AF1F3-7315-4328-9266-BDA7B154072B}" srcOrd="4" destOrd="0" presId="urn:microsoft.com/office/officeart/2005/8/layout/pyramid2"/>
    <dgm:cxn modelId="{A4DE5139-9248-42B0-8D11-0A964C658507}" type="presParOf" srcId="{F3081127-695F-4537-AD87-88E579B0D1F5}" destId="{2B7DD951-5060-4FD6-901B-87612D101DEF}" srcOrd="5" destOrd="0" presId="urn:microsoft.com/office/officeart/2005/8/layout/pyramid2"/>
    <dgm:cxn modelId="{E87D0565-EF9C-45BA-8C03-17C4DAAA29ED}" type="presParOf" srcId="{F3081127-695F-4537-AD87-88E579B0D1F5}" destId="{B17C49AD-4D6F-4F81-AF68-91484C86AB01}" srcOrd="6" destOrd="0" presId="urn:microsoft.com/office/officeart/2005/8/layout/pyramid2"/>
    <dgm:cxn modelId="{4F0ACDB9-5BA9-4C1F-980C-30B6DCFBD6D3}" type="presParOf" srcId="{F3081127-695F-4537-AD87-88E579B0D1F5}" destId="{80C990FD-CE83-4771-AD2B-71E52503497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66E9CC3-C30E-4C1E-90D8-611F85E190B6}" type="doc">
      <dgm:prSet loTypeId="urn:microsoft.com/office/officeart/2005/8/layout/pyramid2" loCatId="list" qsTypeId="urn:microsoft.com/office/officeart/2005/8/quickstyle/simple1" qsCatId="simple" csTypeId="urn:microsoft.com/office/officeart/2005/8/colors/accent1_2" csCatId="accent1" phldr="1"/>
      <dgm:spPr/>
    </dgm:pt>
    <dgm:pt modelId="{8DFDD4D4-F1AA-4F09-893B-D93928A3E5FF}">
      <dgm:prSet phldrT="[Text]"/>
      <dgm:spPr/>
      <dgm:t>
        <a:bodyPr/>
        <a:lstStyle/>
        <a:p>
          <a:r>
            <a:rPr lang="cs-CZ" dirty="0"/>
            <a:t>Nejvyšší správní soud</a:t>
          </a:r>
        </a:p>
      </dgm:t>
    </dgm:pt>
    <dgm:pt modelId="{E86B8BB5-DA19-496D-9116-5F8134C46FF3}" type="parTrans" cxnId="{609DFA8E-2D5D-4EB8-89C4-0A8C21092D80}">
      <dgm:prSet/>
      <dgm:spPr/>
      <dgm:t>
        <a:bodyPr/>
        <a:lstStyle/>
        <a:p>
          <a:endParaRPr lang="cs-CZ"/>
        </a:p>
      </dgm:t>
    </dgm:pt>
    <dgm:pt modelId="{C0DC804E-A645-4F7A-A459-D6BCF13C5EA9}" type="sibTrans" cxnId="{609DFA8E-2D5D-4EB8-89C4-0A8C21092D80}">
      <dgm:prSet/>
      <dgm:spPr/>
      <dgm:t>
        <a:bodyPr/>
        <a:lstStyle/>
        <a:p>
          <a:endParaRPr lang="cs-CZ"/>
        </a:p>
      </dgm:t>
    </dgm:pt>
    <dgm:pt modelId="{253A31C1-760E-4AE2-8C82-BDC5332B1CC4}">
      <dgm:prSet phldrT="[Text]"/>
      <dgm:spPr/>
      <dgm:t>
        <a:bodyPr/>
        <a:lstStyle/>
        <a:p>
          <a:r>
            <a:rPr lang="cs-CZ" dirty="0"/>
            <a:t>Krajský soud</a:t>
          </a:r>
        </a:p>
      </dgm:t>
    </dgm:pt>
    <dgm:pt modelId="{637E50A3-2483-41D0-8358-27B1005CCC63}" type="parTrans" cxnId="{F1829CEF-4693-4502-9A35-D04B77AC7DF6}">
      <dgm:prSet/>
      <dgm:spPr/>
      <dgm:t>
        <a:bodyPr/>
        <a:lstStyle/>
        <a:p>
          <a:endParaRPr lang="cs-CZ"/>
        </a:p>
      </dgm:t>
    </dgm:pt>
    <dgm:pt modelId="{48A28E71-C5CA-45A7-A65E-36BEA2D1F84B}" type="sibTrans" cxnId="{F1829CEF-4693-4502-9A35-D04B77AC7DF6}">
      <dgm:prSet/>
      <dgm:spPr/>
      <dgm:t>
        <a:bodyPr/>
        <a:lstStyle/>
        <a:p>
          <a:endParaRPr lang="cs-CZ"/>
        </a:p>
      </dgm:t>
    </dgm:pt>
    <dgm:pt modelId="{F678AE08-E983-44E7-A33D-5E825916BF03}" type="pres">
      <dgm:prSet presAssocID="{666E9CC3-C30E-4C1E-90D8-611F85E190B6}" presName="compositeShape" presStyleCnt="0">
        <dgm:presLayoutVars>
          <dgm:dir/>
          <dgm:resizeHandles/>
        </dgm:presLayoutVars>
      </dgm:prSet>
      <dgm:spPr/>
    </dgm:pt>
    <dgm:pt modelId="{78F65A32-E0DB-414B-A9DF-0B9BE2FAF0C5}" type="pres">
      <dgm:prSet presAssocID="{666E9CC3-C30E-4C1E-90D8-611F85E190B6}" presName="pyramid" presStyleLbl="node1" presStyleIdx="0" presStyleCnt="1"/>
      <dgm:spPr/>
    </dgm:pt>
    <dgm:pt modelId="{1158A8FD-88D7-4893-AA75-E67263AE97D4}" type="pres">
      <dgm:prSet presAssocID="{666E9CC3-C30E-4C1E-90D8-611F85E190B6}" presName="theList" presStyleCnt="0"/>
      <dgm:spPr/>
    </dgm:pt>
    <dgm:pt modelId="{0824470B-9975-4C00-B19B-8FCCBD1AB10A}" type="pres">
      <dgm:prSet presAssocID="{8DFDD4D4-F1AA-4F09-893B-D93928A3E5FF}" presName="aNode" presStyleLbl="fgAcc1" presStyleIdx="0" presStyleCnt="2">
        <dgm:presLayoutVars>
          <dgm:bulletEnabled val="1"/>
        </dgm:presLayoutVars>
      </dgm:prSet>
      <dgm:spPr/>
    </dgm:pt>
    <dgm:pt modelId="{735594C8-7506-4D5A-B2B1-F2CC16FCCE56}" type="pres">
      <dgm:prSet presAssocID="{8DFDD4D4-F1AA-4F09-893B-D93928A3E5FF}" presName="aSpace" presStyleCnt="0"/>
      <dgm:spPr/>
    </dgm:pt>
    <dgm:pt modelId="{508214EF-B065-4C1D-86CD-B8BD472087CA}" type="pres">
      <dgm:prSet presAssocID="{253A31C1-760E-4AE2-8C82-BDC5332B1CC4}" presName="aNode" presStyleLbl="fgAcc1" presStyleIdx="1" presStyleCnt="2">
        <dgm:presLayoutVars>
          <dgm:bulletEnabled val="1"/>
        </dgm:presLayoutVars>
      </dgm:prSet>
      <dgm:spPr/>
    </dgm:pt>
    <dgm:pt modelId="{BEC1B0AB-44FC-4564-9058-FF7C15B43584}" type="pres">
      <dgm:prSet presAssocID="{253A31C1-760E-4AE2-8C82-BDC5332B1CC4}" presName="aSpace" presStyleCnt="0"/>
      <dgm:spPr/>
    </dgm:pt>
  </dgm:ptLst>
  <dgm:cxnLst>
    <dgm:cxn modelId="{3D5B1606-EBA6-4BCC-AB0F-1038C36C567C}" type="presOf" srcId="{8DFDD4D4-F1AA-4F09-893B-D93928A3E5FF}" destId="{0824470B-9975-4C00-B19B-8FCCBD1AB10A}" srcOrd="0" destOrd="0" presId="urn:microsoft.com/office/officeart/2005/8/layout/pyramid2"/>
    <dgm:cxn modelId="{F2449738-61A7-42E3-8F01-C5CB1C43CEF3}" type="presOf" srcId="{253A31C1-760E-4AE2-8C82-BDC5332B1CC4}" destId="{508214EF-B065-4C1D-86CD-B8BD472087CA}" srcOrd="0" destOrd="0" presId="urn:microsoft.com/office/officeart/2005/8/layout/pyramid2"/>
    <dgm:cxn modelId="{24F83F89-4887-4A1D-9A5F-3880E72A7F4C}" type="presOf" srcId="{666E9CC3-C30E-4C1E-90D8-611F85E190B6}" destId="{F678AE08-E983-44E7-A33D-5E825916BF03}" srcOrd="0" destOrd="0" presId="urn:microsoft.com/office/officeart/2005/8/layout/pyramid2"/>
    <dgm:cxn modelId="{609DFA8E-2D5D-4EB8-89C4-0A8C21092D80}" srcId="{666E9CC3-C30E-4C1E-90D8-611F85E190B6}" destId="{8DFDD4D4-F1AA-4F09-893B-D93928A3E5FF}" srcOrd="0" destOrd="0" parTransId="{E86B8BB5-DA19-496D-9116-5F8134C46FF3}" sibTransId="{C0DC804E-A645-4F7A-A459-D6BCF13C5EA9}"/>
    <dgm:cxn modelId="{F1829CEF-4693-4502-9A35-D04B77AC7DF6}" srcId="{666E9CC3-C30E-4C1E-90D8-611F85E190B6}" destId="{253A31C1-760E-4AE2-8C82-BDC5332B1CC4}" srcOrd="1" destOrd="0" parTransId="{637E50A3-2483-41D0-8358-27B1005CCC63}" sibTransId="{48A28E71-C5CA-45A7-A65E-36BEA2D1F84B}"/>
    <dgm:cxn modelId="{9D9B964D-CD69-47EE-AA30-ADE1D065098F}" type="presParOf" srcId="{F678AE08-E983-44E7-A33D-5E825916BF03}" destId="{78F65A32-E0DB-414B-A9DF-0B9BE2FAF0C5}" srcOrd="0" destOrd="0" presId="urn:microsoft.com/office/officeart/2005/8/layout/pyramid2"/>
    <dgm:cxn modelId="{11B4DD86-912D-4645-8BA2-04DEA5978F4C}" type="presParOf" srcId="{F678AE08-E983-44E7-A33D-5E825916BF03}" destId="{1158A8FD-88D7-4893-AA75-E67263AE97D4}" srcOrd="1" destOrd="0" presId="urn:microsoft.com/office/officeart/2005/8/layout/pyramid2"/>
    <dgm:cxn modelId="{D4003295-0A55-4730-9BD4-9FF56F5D3E79}" type="presParOf" srcId="{1158A8FD-88D7-4893-AA75-E67263AE97D4}" destId="{0824470B-9975-4C00-B19B-8FCCBD1AB10A}" srcOrd="0" destOrd="0" presId="urn:microsoft.com/office/officeart/2005/8/layout/pyramid2"/>
    <dgm:cxn modelId="{D9FFBD7E-DBA3-4E87-8DA2-C2B02217A9DA}" type="presParOf" srcId="{1158A8FD-88D7-4893-AA75-E67263AE97D4}" destId="{735594C8-7506-4D5A-B2B1-F2CC16FCCE56}" srcOrd="1" destOrd="0" presId="urn:microsoft.com/office/officeart/2005/8/layout/pyramid2"/>
    <dgm:cxn modelId="{3DF2F42B-2C9E-4596-8516-8341921CBD1A}" type="presParOf" srcId="{1158A8FD-88D7-4893-AA75-E67263AE97D4}" destId="{508214EF-B065-4C1D-86CD-B8BD472087CA}" srcOrd="2" destOrd="0" presId="urn:microsoft.com/office/officeart/2005/8/layout/pyramid2"/>
    <dgm:cxn modelId="{D7F658C8-42FC-4624-8B22-27166866A7C6}" type="presParOf" srcId="{1158A8FD-88D7-4893-AA75-E67263AE97D4}" destId="{BEC1B0AB-44FC-4564-9058-FF7C15B43584}"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4071385-C353-44A4-9233-8C09337557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772AA712-C59B-460A-96E8-A53D2791DD81}">
      <dgm:prSet phldrT="[Text]"/>
      <dgm:spPr/>
      <dgm:t>
        <a:bodyPr/>
        <a:lstStyle/>
        <a:p>
          <a:r>
            <a:rPr lang="cs-CZ" dirty="0"/>
            <a:t>mezinárodní smlouva</a:t>
          </a:r>
        </a:p>
      </dgm:t>
    </dgm:pt>
    <dgm:pt modelId="{069409E6-3785-429D-9913-AE1CF8EE9664}" type="parTrans" cxnId="{46AC08F4-CB40-4C54-803C-C9CA7CD7508D}">
      <dgm:prSet/>
      <dgm:spPr/>
      <dgm:t>
        <a:bodyPr/>
        <a:lstStyle/>
        <a:p>
          <a:endParaRPr lang="cs-CZ"/>
        </a:p>
      </dgm:t>
    </dgm:pt>
    <dgm:pt modelId="{E8F28C84-0470-4964-BB33-91A520DCA139}" type="sibTrans" cxnId="{46AC08F4-CB40-4C54-803C-C9CA7CD7508D}">
      <dgm:prSet/>
      <dgm:spPr/>
      <dgm:t>
        <a:bodyPr/>
        <a:lstStyle/>
        <a:p>
          <a:endParaRPr lang="cs-CZ"/>
        </a:p>
      </dgm:t>
    </dgm:pt>
    <dgm:pt modelId="{04A57D54-A97F-4CC9-A101-00D5AF9535E9}">
      <dgm:prSet phldrT="[Text]"/>
      <dgm:spPr/>
      <dgm:t>
        <a:bodyPr/>
        <a:lstStyle/>
        <a:p>
          <a:r>
            <a:rPr lang="cs-CZ" dirty="0"/>
            <a:t>mezinárodní obyčej</a:t>
          </a:r>
        </a:p>
      </dgm:t>
    </dgm:pt>
    <dgm:pt modelId="{398850A9-9987-46C0-A709-2EA7494758BA}" type="parTrans" cxnId="{9DD12ACF-8FA1-4DE2-AE78-9823C21B70E1}">
      <dgm:prSet/>
      <dgm:spPr/>
      <dgm:t>
        <a:bodyPr/>
        <a:lstStyle/>
        <a:p>
          <a:endParaRPr lang="cs-CZ"/>
        </a:p>
      </dgm:t>
    </dgm:pt>
    <dgm:pt modelId="{48C40307-2C62-422B-ACF5-108E3F649702}" type="sibTrans" cxnId="{9DD12ACF-8FA1-4DE2-AE78-9823C21B70E1}">
      <dgm:prSet/>
      <dgm:spPr/>
      <dgm:t>
        <a:bodyPr/>
        <a:lstStyle/>
        <a:p>
          <a:endParaRPr lang="cs-CZ"/>
        </a:p>
      </dgm:t>
    </dgm:pt>
    <dgm:pt modelId="{24D15988-867A-433E-BFF0-BA66A8E0717A}" type="pres">
      <dgm:prSet presAssocID="{F4071385-C353-44A4-9233-8C09337557F8}" presName="linear" presStyleCnt="0">
        <dgm:presLayoutVars>
          <dgm:dir/>
          <dgm:animLvl val="lvl"/>
          <dgm:resizeHandles val="exact"/>
        </dgm:presLayoutVars>
      </dgm:prSet>
      <dgm:spPr/>
    </dgm:pt>
    <dgm:pt modelId="{C5325DF4-E98E-4712-A7A7-421F239636A4}" type="pres">
      <dgm:prSet presAssocID="{772AA712-C59B-460A-96E8-A53D2791DD81}" presName="parentLin" presStyleCnt="0"/>
      <dgm:spPr/>
    </dgm:pt>
    <dgm:pt modelId="{E447C00A-E109-4E6A-A75C-83001A290D53}" type="pres">
      <dgm:prSet presAssocID="{772AA712-C59B-460A-96E8-A53D2791DD81}" presName="parentLeftMargin" presStyleLbl="node1" presStyleIdx="0" presStyleCnt="2"/>
      <dgm:spPr/>
    </dgm:pt>
    <dgm:pt modelId="{E697FBEF-D2F7-47EA-AE94-9A96740166E5}" type="pres">
      <dgm:prSet presAssocID="{772AA712-C59B-460A-96E8-A53D2791DD81}" presName="parentText" presStyleLbl="node1" presStyleIdx="0" presStyleCnt="2">
        <dgm:presLayoutVars>
          <dgm:chMax val="0"/>
          <dgm:bulletEnabled val="1"/>
        </dgm:presLayoutVars>
      </dgm:prSet>
      <dgm:spPr/>
    </dgm:pt>
    <dgm:pt modelId="{00D649C5-3A42-4A89-B220-C59F31DA0C37}" type="pres">
      <dgm:prSet presAssocID="{772AA712-C59B-460A-96E8-A53D2791DD81}" presName="negativeSpace" presStyleCnt="0"/>
      <dgm:spPr/>
    </dgm:pt>
    <dgm:pt modelId="{071957F4-3AF7-4BA5-82A4-F0B2F21B43FF}" type="pres">
      <dgm:prSet presAssocID="{772AA712-C59B-460A-96E8-A53D2791DD81}" presName="childText" presStyleLbl="conFgAcc1" presStyleIdx="0" presStyleCnt="2">
        <dgm:presLayoutVars>
          <dgm:bulletEnabled val="1"/>
        </dgm:presLayoutVars>
      </dgm:prSet>
      <dgm:spPr/>
    </dgm:pt>
    <dgm:pt modelId="{C22BA579-0EE2-4532-A693-38445ACD215F}" type="pres">
      <dgm:prSet presAssocID="{E8F28C84-0470-4964-BB33-91A520DCA139}" presName="spaceBetweenRectangles" presStyleCnt="0"/>
      <dgm:spPr/>
    </dgm:pt>
    <dgm:pt modelId="{386E29AD-73C8-4114-86DE-610211A7D5FF}" type="pres">
      <dgm:prSet presAssocID="{04A57D54-A97F-4CC9-A101-00D5AF9535E9}" presName="parentLin" presStyleCnt="0"/>
      <dgm:spPr/>
    </dgm:pt>
    <dgm:pt modelId="{4FD3A0EE-111E-48F0-B71B-D352007C297A}" type="pres">
      <dgm:prSet presAssocID="{04A57D54-A97F-4CC9-A101-00D5AF9535E9}" presName="parentLeftMargin" presStyleLbl="node1" presStyleIdx="0" presStyleCnt="2"/>
      <dgm:spPr/>
    </dgm:pt>
    <dgm:pt modelId="{973D0F16-E17F-4011-887A-4FD1A85FCE4C}" type="pres">
      <dgm:prSet presAssocID="{04A57D54-A97F-4CC9-A101-00D5AF9535E9}" presName="parentText" presStyleLbl="node1" presStyleIdx="1" presStyleCnt="2">
        <dgm:presLayoutVars>
          <dgm:chMax val="0"/>
          <dgm:bulletEnabled val="1"/>
        </dgm:presLayoutVars>
      </dgm:prSet>
      <dgm:spPr/>
    </dgm:pt>
    <dgm:pt modelId="{3812F684-D3CA-4610-B435-8450B4B84125}" type="pres">
      <dgm:prSet presAssocID="{04A57D54-A97F-4CC9-A101-00D5AF9535E9}" presName="negativeSpace" presStyleCnt="0"/>
      <dgm:spPr/>
    </dgm:pt>
    <dgm:pt modelId="{ABE623CD-049A-419C-B641-A229C5CD89E2}" type="pres">
      <dgm:prSet presAssocID="{04A57D54-A97F-4CC9-A101-00D5AF9535E9}" presName="childText" presStyleLbl="conFgAcc1" presStyleIdx="1" presStyleCnt="2">
        <dgm:presLayoutVars>
          <dgm:bulletEnabled val="1"/>
        </dgm:presLayoutVars>
      </dgm:prSet>
      <dgm:spPr/>
    </dgm:pt>
  </dgm:ptLst>
  <dgm:cxnLst>
    <dgm:cxn modelId="{0F831321-A159-47D0-8970-CB522A5D3EEB}" type="presOf" srcId="{04A57D54-A97F-4CC9-A101-00D5AF9535E9}" destId="{4FD3A0EE-111E-48F0-B71B-D352007C297A}" srcOrd="0" destOrd="0" presId="urn:microsoft.com/office/officeart/2005/8/layout/list1"/>
    <dgm:cxn modelId="{E8E9DB64-4141-4DB5-B7CE-A0131EE5F962}" type="presOf" srcId="{772AA712-C59B-460A-96E8-A53D2791DD81}" destId="{E697FBEF-D2F7-47EA-AE94-9A96740166E5}" srcOrd="1" destOrd="0" presId="urn:microsoft.com/office/officeart/2005/8/layout/list1"/>
    <dgm:cxn modelId="{C50FC046-5199-4097-A7D6-62AA686A71A2}" type="presOf" srcId="{F4071385-C353-44A4-9233-8C09337557F8}" destId="{24D15988-867A-433E-BFF0-BA66A8E0717A}" srcOrd="0" destOrd="0" presId="urn:microsoft.com/office/officeart/2005/8/layout/list1"/>
    <dgm:cxn modelId="{90850D4E-E5FA-455F-AC4B-482C74EBF406}" type="presOf" srcId="{04A57D54-A97F-4CC9-A101-00D5AF9535E9}" destId="{973D0F16-E17F-4011-887A-4FD1A85FCE4C}" srcOrd="1" destOrd="0" presId="urn:microsoft.com/office/officeart/2005/8/layout/list1"/>
    <dgm:cxn modelId="{E27BD1A4-D7C3-4D4E-988A-DD98D17A409B}" type="presOf" srcId="{772AA712-C59B-460A-96E8-A53D2791DD81}" destId="{E447C00A-E109-4E6A-A75C-83001A290D53}" srcOrd="0" destOrd="0" presId="urn:microsoft.com/office/officeart/2005/8/layout/list1"/>
    <dgm:cxn modelId="{9DD12ACF-8FA1-4DE2-AE78-9823C21B70E1}" srcId="{F4071385-C353-44A4-9233-8C09337557F8}" destId="{04A57D54-A97F-4CC9-A101-00D5AF9535E9}" srcOrd="1" destOrd="0" parTransId="{398850A9-9987-46C0-A709-2EA7494758BA}" sibTransId="{48C40307-2C62-422B-ACF5-108E3F649702}"/>
    <dgm:cxn modelId="{46AC08F4-CB40-4C54-803C-C9CA7CD7508D}" srcId="{F4071385-C353-44A4-9233-8C09337557F8}" destId="{772AA712-C59B-460A-96E8-A53D2791DD81}" srcOrd="0" destOrd="0" parTransId="{069409E6-3785-429D-9913-AE1CF8EE9664}" sibTransId="{E8F28C84-0470-4964-BB33-91A520DCA139}"/>
    <dgm:cxn modelId="{C03964A6-ED0C-450F-9DB7-80AD47717C85}" type="presParOf" srcId="{24D15988-867A-433E-BFF0-BA66A8E0717A}" destId="{C5325DF4-E98E-4712-A7A7-421F239636A4}" srcOrd="0" destOrd="0" presId="urn:microsoft.com/office/officeart/2005/8/layout/list1"/>
    <dgm:cxn modelId="{3A65C775-055C-4F7B-A5C8-86C795720601}" type="presParOf" srcId="{C5325DF4-E98E-4712-A7A7-421F239636A4}" destId="{E447C00A-E109-4E6A-A75C-83001A290D53}" srcOrd="0" destOrd="0" presId="urn:microsoft.com/office/officeart/2005/8/layout/list1"/>
    <dgm:cxn modelId="{F979D31A-1D33-4659-8074-47B27C528FFD}" type="presParOf" srcId="{C5325DF4-E98E-4712-A7A7-421F239636A4}" destId="{E697FBEF-D2F7-47EA-AE94-9A96740166E5}" srcOrd="1" destOrd="0" presId="urn:microsoft.com/office/officeart/2005/8/layout/list1"/>
    <dgm:cxn modelId="{D985E133-AEC0-4A4F-A5F4-29C0F9FBCEA7}" type="presParOf" srcId="{24D15988-867A-433E-BFF0-BA66A8E0717A}" destId="{00D649C5-3A42-4A89-B220-C59F31DA0C37}" srcOrd="1" destOrd="0" presId="urn:microsoft.com/office/officeart/2005/8/layout/list1"/>
    <dgm:cxn modelId="{6FD86370-DE83-4A23-AD27-600DABAC9179}" type="presParOf" srcId="{24D15988-867A-433E-BFF0-BA66A8E0717A}" destId="{071957F4-3AF7-4BA5-82A4-F0B2F21B43FF}" srcOrd="2" destOrd="0" presId="urn:microsoft.com/office/officeart/2005/8/layout/list1"/>
    <dgm:cxn modelId="{8A3CE9F0-6839-46C9-93B3-774290EB169E}" type="presParOf" srcId="{24D15988-867A-433E-BFF0-BA66A8E0717A}" destId="{C22BA579-0EE2-4532-A693-38445ACD215F}" srcOrd="3" destOrd="0" presId="urn:microsoft.com/office/officeart/2005/8/layout/list1"/>
    <dgm:cxn modelId="{C4B11518-06FE-4771-8735-343D2EE829D0}" type="presParOf" srcId="{24D15988-867A-433E-BFF0-BA66A8E0717A}" destId="{386E29AD-73C8-4114-86DE-610211A7D5FF}" srcOrd="4" destOrd="0" presId="urn:microsoft.com/office/officeart/2005/8/layout/list1"/>
    <dgm:cxn modelId="{A4EEF1B5-49B5-472B-BC68-B48CE6D064F5}" type="presParOf" srcId="{386E29AD-73C8-4114-86DE-610211A7D5FF}" destId="{4FD3A0EE-111E-48F0-B71B-D352007C297A}" srcOrd="0" destOrd="0" presId="urn:microsoft.com/office/officeart/2005/8/layout/list1"/>
    <dgm:cxn modelId="{24981D7E-3AB6-489E-ADAF-52662A87D479}" type="presParOf" srcId="{386E29AD-73C8-4114-86DE-610211A7D5FF}" destId="{973D0F16-E17F-4011-887A-4FD1A85FCE4C}" srcOrd="1" destOrd="0" presId="urn:microsoft.com/office/officeart/2005/8/layout/list1"/>
    <dgm:cxn modelId="{C3725056-D980-41E1-933A-CED13BC5C190}" type="presParOf" srcId="{24D15988-867A-433E-BFF0-BA66A8E0717A}" destId="{3812F684-D3CA-4610-B435-8450B4B84125}" srcOrd="5" destOrd="0" presId="urn:microsoft.com/office/officeart/2005/8/layout/list1"/>
    <dgm:cxn modelId="{D2D7FA37-7EAC-43ED-95CD-7E0B73E528B6}" type="presParOf" srcId="{24D15988-867A-433E-BFF0-BA66A8E0717A}" destId="{ABE623CD-049A-419C-B641-A229C5CD89E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84388F3-5EDF-41AE-929B-96E4D32ABA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60F73F89-C8BC-43E3-AA2E-E5157B9D2A1A}">
      <dgm:prSet phldrT="[Text]"/>
      <dgm:spPr/>
      <dgm:t>
        <a:bodyPr/>
        <a:lstStyle/>
        <a:p>
          <a:r>
            <a:rPr lang="cs-CZ" dirty="0"/>
            <a:t>primární právo </a:t>
          </a:r>
        </a:p>
      </dgm:t>
    </dgm:pt>
    <dgm:pt modelId="{E5EC51A8-1B32-45C2-B050-02FE935C6675}" type="parTrans" cxnId="{29A1132E-E039-49A1-8810-8D667B754A8E}">
      <dgm:prSet/>
      <dgm:spPr/>
      <dgm:t>
        <a:bodyPr/>
        <a:lstStyle/>
        <a:p>
          <a:endParaRPr lang="cs-CZ"/>
        </a:p>
      </dgm:t>
    </dgm:pt>
    <dgm:pt modelId="{52A33EAF-4AFB-4A48-9BF1-2431578B764A}" type="sibTrans" cxnId="{29A1132E-E039-49A1-8810-8D667B754A8E}">
      <dgm:prSet/>
      <dgm:spPr/>
      <dgm:t>
        <a:bodyPr/>
        <a:lstStyle/>
        <a:p>
          <a:endParaRPr lang="cs-CZ"/>
        </a:p>
      </dgm:t>
    </dgm:pt>
    <dgm:pt modelId="{8C9C5980-8B07-42E4-8DEE-F3B56A3C1422}">
      <dgm:prSet phldrT="[Text]"/>
      <dgm:spPr/>
      <dgm:t>
        <a:bodyPr/>
        <a:lstStyle/>
        <a:p>
          <a:r>
            <a:rPr lang="cs-CZ" dirty="0"/>
            <a:t>sekundární právo</a:t>
          </a:r>
        </a:p>
      </dgm:t>
    </dgm:pt>
    <dgm:pt modelId="{036B41AE-C44C-484B-ACFE-E0545DBEEA42}" type="parTrans" cxnId="{EA3813E3-9E53-49F2-8BF1-D0300A49B9C9}">
      <dgm:prSet/>
      <dgm:spPr/>
      <dgm:t>
        <a:bodyPr/>
        <a:lstStyle/>
        <a:p>
          <a:endParaRPr lang="cs-CZ"/>
        </a:p>
      </dgm:t>
    </dgm:pt>
    <dgm:pt modelId="{B3181B0C-A8B8-4649-970F-B16670E37118}" type="sibTrans" cxnId="{EA3813E3-9E53-49F2-8BF1-D0300A49B9C9}">
      <dgm:prSet/>
      <dgm:spPr/>
      <dgm:t>
        <a:bodyPr/>
        <a:lstStyle/>
        <a:p>
          <a:endParaRPr lang="cs-CZ"/>
        </a:p>
      </dgm:t>
    </dgm:pt>
    <dgm:pt modelId="{654BA02C-5469-49EC-8058-7BE980CA214B}" type="pres">
      <dgm:prSet presAssocID="{784388F3-5EDF-41AE-929B-96E4D32ABAAB}" presName="linear" presStyleCnt="0">
        <dgm:presLayoutVars>
          <dgm:dir/>
          <dgm:animLvl val="lvl"/>
          <dgm:resizeHandles val="exact"/>
        </dgm:presLayoutVars>
      </dgm:prSet>
      <dgm:spPr/>
    </dgm:pt>
    <dgm:pt modelId="{968F5960-1415-4E90-9DA3-FD32C7BACD88}" type="pres">
      <dgm:prSet presAssocID="{60F73F89-C8BC-43E3-AA2E-E5157B9D2A1A}" presName="parentLin" presStyleCnt="0"/>
      <dgm:spPr/>
    </dgm:pt>
    <dgm:pt modelId="{0C4388B3-CF6A-4776-9D63-3B758525FE0D}" type="pres">
      <dgm:prSet presAssocID="{60F73F89-C8BC-43E3-AA2E-E5157B9D2A1A}" presName="parentLeftMargin" presStyleLbl="node1" presStyleIdx="0" presStyleCnt="2"/>
      <dgm:spPr/>
    </dgm:pt>
    <dgm:pt modelId="{706760CA-4E5F-412F-861E-2DFE14D7C82A}" type="pres">
      <dgm:prSet presAssocID="{60F73F89-C8BC-43E3-AA2E-E5157B9D2A1A}" presName="parentText" presStyleLbl="node1" presStyleIdx="0" presStyleCnt="2" custLinFactNeighborX="-5261" custLinFactNeighborY="-27260">
        <dgm:presLayoutVars>
          <dgm:chMax val="0"/>
          <dgm:bulletEnabled val="1"/>
        </dgm:presLayoutVars>
      </dgm:prSet>
      <dgm:spPr/>
    </dgm:pt>
    <dgm:pt modelId="{ED3EF65D-D4DF-4CFA-BCCE-3479AB769323}" type="pres">
      <dgm:prSet presAssocID="{60F73F89-C8BC-43E3-AA2E-E5157B9D2A1A}" presName="negativeSpace" presStyleCnt="0"/>
      <dgm:spPr/>
    </dgm:pt>
    <dgm:pt modelId="{7476F9A7-CFEC-43E1-B5AC-71283AFD2540}" type="pres">
      <dgm:prSet presAssocID="{60F73F89-C8BC-43E3-AA2E-E5157B9D2A1A}" presName="childText" presStyleLbl="conFgAcc1" presStyleIdx="0" presStyleCnt="2">
        <dgm:presLayoutVars>
          <dgm:bulletEnabled val="1"/>
        </dgm:presLayoutVars>
      </dgm:prSet>
      <dgm:spPr/>
    </dgm:pt>
    <dgm:pt modelId="{DE3C90A7-BDDA-453E-9EF0-9D6C7726FA11}" type="pres">
      <dgm:prSet presAssocID="{52A33EAF-4AFB-4A48-9BF1-2431578B764A}" presName="spaceBetweenRectangles" presStyleCnt="0"/>
      <dgm:spPr/>
    </dgm:pt>
    <dgm:pt modelId="{36D3E04B-6528-4BB6-997F-DED8A3555A57}" type="pres">
      <dgm:prSet presAssocID="{8C9C5980-8B07-42E4-8DEE-F3B56A3C1422}" presName="parentLin" presStyleCnt="0"/>
      <dgm:spPr/>
    </dgm:pt>
    <dgm:pt modelId="{924660C3-420A-4807-9E76-85450E620C8B}" type="pres">
      <dgm:prSet presAssocID="{8C9C5980-8B07-42E4-8DEE-F3B56A3C1422}" presName="parentLeftMargin" presStyleLbl="node1" presStyleIdx="0" presStyleCnt="2"/>
      <dgm:spPr/>
    </dgm:pt>
    <dgm:pt modelId="{B30939B9-37D3-40A7-AF7C-A504EC3460F7}" type="pres">
      <dgm:prSet presAssocID="{8C9C5980-8B07-42E4-8DEE-F3B56A3C1422}" presName="parentText" presStyleLbl="node1" presStyleIdx="1" presStyleCnt="2">
        <dgm:presLayoutVars>
          <dgm:chMax val="0"/>
          <dgm:bulletEnabled val="1"/>
        </dgm:presLayoutVars>
      </dgm:prSet>
      <dgm:spPr/>
    </dgm:pt>
    <dgm:pt modelId="{55906D64-67CC-4E9A-AB6E-68218ECBECD7}" type="pres">
      <dgm:prSet presAssocID="{8C9C5980-8B07-42E4-8DEE-F3B56A3C1422}" presName="negativeSpace" presStyleCnt="0"/>
      <dgm:spPr/>
    </dgm:pt>
    <dgm:pt modelId="{FE0812E0-6AD5-458A-AE80-D547C5A0C6B1}" type="pres">
      <dgm:prSet presAssocID="{8C9C5980-8B07-42E4-8DEE-F3B56A3C1422}" presName="childText" presStyleLbl="conFgAcc1" presStyleIdx="1" presStyleCnt="2">
        <dgm:presLayoutVars>
          <dgm:bulletEnabled val="1"/>
        </dgm:presLayoutVars>
      </dgm:prSet>
      <dgm:spPr/>
    </dgm:pt>
  </dgm:ptLst>
  <dgm:cxnLst>
    <dgm:cxn modelId="{55A58510-3455-40B5-965F-EFE12CB15769}" type="presOf" srcId="{60F73F89-C8BC-43E3-AA2E-E5157B9D2A1A}" destId="{0C4388B3-CF6A-4776-9D63-3B758525FE0D}" srcOrd="0" destOrd="0" presId="urn:microsoft.com/office/officeart/2005/8/layout/list1"/>
    <dgm:cxn modelId="{439F6113-C268-41D5-86DD-334942F1835A}" type="presOf" srcId="{784388F3-5EDF-41AE-929B-96E4D32ABAAB}" destId="{654BA02C-5469-49EC-8058-7BE980CA214B}" srcOrd="0" destOrd="0" presId="urn:microsoft.com/office/officeart/2005/8/layout/list1"/>
    <dgm:cxn modelId="{5C47B413-1EAE-4217-B490-8EDB9A428C64}" type="presOf" srcId="{8C9C5980-8B07-42E4-8DEE-F3B56A3C1422}" destId="{B30939B9-37D3-40A7-AF7C-A504EC3460F7}" srcOrd="1" destOrd="0" presId="urn:microsoft.com/office/officeart/2005/8/layout/list1"/>
    <dgm:cxn modelId="{29A1132E-E039-49A1-8810-8D667B754A8E}" srcId="{784388F3-5EDF-41AE-929B-96E4D32ABAAB}" destId="{60F73F89-C8BC-43E3-AA2E-E5157B9D2A1A}" srcOrd="0" destOrd="0" parTransId="{E5EC51A8-1B32-45C2-B050-02FE935C6675}" sibTransId="{52A33EAF-4AFB-4A48-9BF1-2431578B764A}"/>
    <dgm:cxn modelId="{5FF92B4B-CA1D-4EFE-91B4-17E0AB263C08}" type="presOf" srcId="{8C9C5980-8B07-42E4-8DEE-F3B56A3C1422}" destId="{924660C3-420A-4807-9E76-85450E620C8B}" srcOrd="0" destOrd="0" presId="urn:microsoft.com/office/officeart/2005/8/layout/list1"/>
    <dgm:cxn modelId="{DF40DE8D-7AF2-456B-83B5-99942D9B15FB}" type="presOf" srcId="{60F73F89-C8BC-43E3-AA2E-E5157B9D2A1A}" destId="{706760CA-4E5F-412F-861E-2DFE14D7C82A}" srcOrd="1" destOrd="0" presId="urn:microsoft.com/office/officeart/2005/8/layout/list1"/>
    <dgm:cxn modelId="{EA3813E3-9E53-49F2-8BF1-D0300A49B9C9}" srcId="{784388F3-5EDF-41AE-929B-96E4D32ABAAB}" destId="{8C9C5980-8B07-42E4-8DEE-F3B56A3C1422}" srcOrd="1" destOrd="0" parTransId="{036B41AE-C44C-484B-ACFE-E0545DBEEA42}" sibTransId="{B3181B0C-A8B8-4649-970F-B16670E37118}"/>
    <dgm:cxn modelId="{F800AF27-05E7-48BD-B071-6E9C97868E9C}" type="presParOf" srcId="{654BA02C-5469-49EC-8058-7BE980CA214B}" destId="{968F5960-1415-4E90-9DA3-FD32C7BACD88}" srcOrd="0" destOrd="0" presId="urn:microsoft.com/office/officeart/2005/8/layout/list1"/>
    <dgm:cxn modelId="{8DF36321-A32C-4E71-8975-1AEDDA4222CB}" type="presParOf" srcId="{968F5960-1415-4E90-9DA3-FD32C7BACD88}" destId="{0C4388B3-CF6A-4776-9D63-3B758525FE0D}" srcOrd="0" destOrd="0" presId="urn:microsoft.com/office/officeart/2005/8/layout/list1"/>
    <dgm:cxn modelId="{87C8BE75-B1C0-4EC6-88E1-0C59166E0BDB}" type="presParOf" srcId="{968F5960-1415-4E90-9DA3-FD32C7BACD88}" destId="{706760CA-4E5F-412F-861E-2DFE14D7C82A}" srcOrd="1" destOrd="0" presId="urn:microsoft.com/office/officeart/2005/8/layout/list1"/>
    <dgm:cxn modelId="{3599FC4F-383A-481D-805C-F703BBBD24CB}" type="presParOf" srcId="{654BA02C-5469-49EC-8058-7BE980CA214B}" destId="{ED3EF65D-D4DF-4CFA-BCCE-3479AB769323}" srcOrd="1" destOrd="0" presId="urn:microsoft.com/office/officeart/2005/8/layout/list1"/>
    <dgm:cxn modelId="{DA03DEAF-56A4-4EED-B253-F7920AC2C84E}" type="presParOf" srcId="{654BA02C-5469-49EC-8058-7BE980CA214B}" destId="{7476F9A7-CFEC-43E1-B5AC-71283AFD2540}" srcOrd="2" destOrd="0" presId="urn:microsoft.com/office/officeart/2005/8/layout/list1"/>
    <dgm:cxn modelId="{099282CD-E029-4290-A6E0-3B087B0571F5}" type="presParOf" srcId="{654BA02C-5469-49EC-8058-7BE980CA214B}" destId="{DE3C90A7-BDDA-453E-9EF0-9D6C7726FA11}" srcOrd="3" destOrd="0" presId="urn:microsoft.com/office/officeart/2005/8/layout/list1"/>
    <dgm:cxn modelId="{23DF90D5-392D-4B96-84A5-EF0F53C5ACF7}" type="presParOf" srcId="{654BA02C-5469-49EC-8058-7BE980CA214B}" destId="{36D3E04B-6528-4BB6-997F-DED8A3555A57}" srcOrd="4" destOrd="0" presId="urn:microsoft.com/office/officeart/2005/8/layout/list1"/>
    <dgm:cxn modelId="{4F50A81B-48BA-48CD-B0CC-CEEC4720B7AD}" type="presParOf" srcId="{36D3E04B-6528-4BB6-997F-DED8A3555A57}" destId="{924660C3-420A-4807-9E76-85450E620C8B}" srcOrd="0" destOrd="0" presId="urn:microsoft.com/office/officeart/2005/8/layout/list1"/>
    <dgm:cxn modelId="{63650CEA-C8FE-441D-8CAD-1623F4605514}" type="presParOf" srcId="{36D3E04B-6528-4BB6-997F-DED8A3555A57}" destId="{B30939B9-37D3-40A7-AF7C-A504EC3460F7}" srcOrd="1" destOrd="0" presId="urn:microsoft.com/office/officeart/2005/8/layout/list1"/>
    <dgm:cxn modelId="{E5E2B41E-6105-4F2E-9D67-D4ABE39DDEA2}" type="presParOf" srcId="{654BA02C-5469-49EC-8058-7BE980CA214B}" destId="{55906D64-67CC-4E9A-AB6E-68218ECBECD7}" srcOrd="5" destOrd="0" presId="urn:microsoft.com/office/officeart/2005/8/layout/list1"/>
    <dgm:cxn modelId="{F5D6FF0C-9ABC-41D6-8110-D7A686594712}" type="presParOf" srcId="{654BA02C-5469-49EC-8058-7BE980CA214B}" destId="{FE0812E0-6AD5-458A-AE80-D547C5A0C6B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226B540-6E11-45C7-AA06-B64CFB9DDF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7A7E5C88-C000-4541-91EB-A4F50E7B0F33}">
      <dgm:prSet phldrT="[Text]"/>
      <dgm:spPr/>
      <dgm:t>
        <a:bodyPr/>
        <a:lstStyle/>
        <a:p>
          <a:r>
            <a:rPr lang="cs-CZ" dirty="0"/>
            <a:t>Smlouva o fungování EU</a:t>
          </a:r>
        </a:p>
      </dgm:t>
    </dgm:pt>
    <dgm:pt modelId="{29779786-DFFD-4AA9-94B4-3A895BB388CC}" type="parTrans" cxnId="{DBA3C04F-9FA1-4118-8160-48CBF862C08E}">
      <dgm:prSet/>
      <dgm:spPr/>
      <dgm:t>
        <a:bodyPr/>
        <a:lstStyle/>
        <a:p>
          <a:endParaRPr lang="cs-CZ"/>
        </a:p>
      </dgm:t>
    </dgm:pt>
    <dgm:pt modelId="{D78BF15E-3BD3-4C1B-B7E3-093A36826C61}" type="sibTrans" cxnId="{DBA3C04F-9FA1-4118-8160-48CBF862C08E}">
      <dgm:prSet/>
      <dgm:spPr/>
      <dgm:t>
        <a:bodyPr/>
        <a:lstStyle/>
        <a:p>
          <a:endParaRPr lang="cs-CZ"/>
        </a:p>
      </dgm:t>
    </dgm:pt>
    <dgm:pt modelId="{FE3B7717-7369-4A31-A9A4-481792EC5B2F}">
      <dgm:prSet phldrT="[Text]"/>
      <dgm:spPr/>
      <dgm:t>
        <a:bodyPr/>
        <a:lstStyle/>
        <a:p>
          <a:r>
            <a:rPr lang="cs-CZ" dirty="0"/>
            <a:t>Smlouva o EU</a:t>
          </a:r>
        </a:p>
      </dgm:t>
    </dgm:pt>
    <dgm:pt modelId="{83782AB3-AB88-4DF5-B4C5-4C78EF82F2A2}" type="parTrans" cxnId="{A582F44A-E879-4E18-B51E-A016788AEAC5}">
      <dgm:prSet/>
      <dgm:spPr/>
      <dgm:t>
        <a:bodyPr/>
        <a:lstStyle/>
        <a:p>
          <a:endParaRPr lang="cs-CZ"/>
        </a:p>
      </dgm:t>
    </dgm:pt>
    <dgm:pt modelId="{DB33533F-7DE6-483C-93CE-0EF6370DD817}" type="sibTrans" cxnId="{A582F44A-E879-4E18-B51E-A016788AEAC5}">
      <dgm:prSet/>
      <dgm:spPr/>
      <dgm:t>
        <a:bodyPr/>
        <a:lstStyle/>
        <a:p>
          <a:endParaRPr lang="cs-CZ"/>
        </a:p>
      </dgm:t>
    </dgm:pt>
    <dgm:pt modelId="{0238D571-5092-4E05-83DD-377673FDBF66}">
      <dgm:prSet phldrT="[Text]"/>
      <dgm:spPr/>
      <dgm:t>
        <a:bodyPr/>
        <a:lstStyle/>
        <a:p>
          <a:r>
            <a:rPr lang="cs-CZ" dirty="0"/>
            <a:t>Listina základních práv EU</a:t>
          </a:r>
        </a:p>
      </dgm:t>
    </dgm:pt>
    <dgm:pt modelId="{D8CE7628-3184-4A43-B4E3-2422B54A68AA}" type="parTrans" cxnId="{619AA902-775E-43D4-BE90-6159D2494E0A}">
      <dgm:prSet/>
      <dgm:spPr/>
      <dgm:t>
        <a:bodyPr/>
        <a:lstStyle/>
        <a:p>
          <a:endParaRPr lang="cs-CZ"/>
        </a:p>
      </dgm:t>
    </dgm:pt>
    <dgm:pt modelId="{4EF1E46E-25E4-4FB1-8339-E783754BAE08}" type="sibTrans" cxnId="{619AA902-775E-43D4-BE90-6159D2494E0A}">
      <dgm:prSet/>
      <dgm:spPr/>
      <dgm:t>
        <a:bodyPr/>
        <a:lstStyle/>
        <a:p>
          <a:endParaRPr lang="cs-CZ"/>
        </a:p>
      </dgm:t>
    </dgm:pt>
    <dgm:pt modelId="{65F351EE-F99D-4DD1-9C60-5406D2A4E2CF}" type="pres">
      <dgm:prSet presAssocID="{4226B540-6E11-45C7-AA06-B64CFB9DDFD0}" presName="Name0" presStyleCnt="0">
        <dgm:presLayoutVars>
          <dgm:chMax val="7"/>
          <dgm:chPref val="7"/>
          <dgm:dir/>
        </dgm:presLayoutVars>
      </dgm:prSet>
      <dgm:spPr/>
    </dgm:pt>
    <dgm:pt modelId="{58E0232D-0D66-4587-9156-FED39B7A827A}" type="pres">
      <dgm:prSet presAssocID="{4226B540-6E11-45C7-AA06-B64CFB9DDFD0}" presName="Name1" presStyleCnt="0"/>
      <dgm:spPr/>
    </dgm:pt>
    <dgm:pt modelId="{CEF5C07B-D0C9-4016-9290-A548DD0A8470}" type="pres">
      <dgm:prSet presAssocID="{4226B540-6E11-45C7-AA06-B64CFB9DDFD0}" presName="cycle" presStyleCnt="0"/>
      <dgm:spPr/>
    </dgm:pt>
    <dgm:pt modelId="{CA8AC32C-F25B-4CC4-A578-4695CE018E69}" type="pres">
      <dgm:prSet presAssocID="{4226B540-6E11-45C7-AA06-B64CFB9DDFD0}" presName="srcNode" presStyleLbl="node1" presStyleIdx="0" presStyleCnt="3"/>
      <dgm:spPr/>
    </dgm:pt>
    <dgm:pt modelId="{7FEB5419-2747-4807-8837-DD36B8B7C72B}" type="pres">
      <dgm:prSet presAssocID="{4226B540-6E11-45C7-AA06-B64CFB9DDFD0}" presName="conn" presStyleLbl="parChTrans1D2" presStyleIdx="0" presStyleCnt="1"/>
      <dgm:spPr/>
    </dgm:pt>
    <dgm:pt modelId="{12A88983-32D3-4941-8671-E4FE7013B1E6}" type="pres">
      <dgm:prSet presAssocID="{4226B540-6E11-45C7-AA06-B64CFB9DDFD0}" presName="extraNode" presStyleLbl="node1" presStyleIdx="0" presStyleCnt="3"/>
      <dgm:spPr/>
    </dgm:pt>
    <dgm:pt modelId="{1DF74B80-E78A-4335-BE4B-809CCF5F5FF2}" type="pres">
      <dgm:prSet presAssocID="{4226B540-6E11-45C7-AA06-B64CFB9DDFD0}" presName="dstNode" presStyleLbl="node1" presStyleIdx="0" presStyleCnt="3"/>
      <dgm:spPr/>
    </dgm:pt>
    <dgm:pt modelId="{9E11BBCC-ADEA-4A0D-9889-396EB5DACC4F}" type="pres">
      <dgm:prSet presAssocID="{7A7E5C88-C000-4541-91EB-A4F50E7B0F33}" presName="text_1" presStyleLbl="node1" presStyleIdx="0" presStyleCnt="3">
        <dgm:presLayoutVars>
          <dgm:bulletEnabled val="1"/>
        </dgm:presLayoutVars>
      </dgm:prSet>
      <dgm:spPr/>
    </dgm:pt>
    <dgm:pt modelId="{C656BE5D-8127-462F-9991-E52624E93E8F}" type="pres">
      <dgm:prSet presAssocID="{7A7E5C88-C000-4541-91EB-A4F50E7B0F33}" presName="accent_1" presStyleCnt="0"/>
      <dgm:spPr/>
    </dgm:pt>
    <dgm:pt modelId="{FD4FE425-BD9F-4EA9-8129-6A7345CC7D95}" type="pres">
      <dgm:prSet presAssocID="{7A7E5C88-C000-4541-91EB-A4F50E7B0F33}" presName="accentRepeatNode" presStyleLbl="solidFgAcc1" presStyleIdx="0" presStyleCnt="3"/>
      <dgm:spPr/>
    </dgm:pt>
    <dgm:pt modelId="{8DAC46ED-CFDD-4892-A501-63A33F03E7D9}" type="pres">
      <dgm:prSet presAssocID="{FE3B7717-7369-4A31-A9A4-481792EC5B2F}" presName="text_2" presStyleLbl="node1" presStyleIdx="1" presStyleCnt="3">
        <dgm:presLayoutVars>
          <dgm:bulletEnabled val="1"/>
        </dgm:presLayoutVars>
      </dgm:prSet>
      <dgm:spPr/>
    </dgm:pt>
    <dgm:pt modelId="{3291EA29-C8E7-473E-954B-1EFC7712949C}" type="pres">
      <dgm:prSet presAssocID="{FE3B7717-7369-4A31-A9A4-481792EC5B2F}" presName="accent_2" presStyleCnt="0"/>
      <dgm:spPr/>
    </dgm:pt>
    <dgm:pt modelId="{5FE83AF7-DA05-4442-A013-99633FF172FC}" type="pres">
      <dgm:prSet presAssocID="{FE3B7717-7369-4A31-A9A4-481792EC5B2F}" presName="accentRepeatNode" presStyleLbl="solidFgAcc1" presStyleIdx="1" presStyleCnt="3"/>
      <dgm:spPr/>
    </dgm:pt>
    <dgm:pt modelId="{CA5CC251-7012-4A08-8059-AC17715902A4}" type="pres">
      <dgm:prSet presAssocID="{0238D571-5092-4E05-83DD-377673FDBF66}" presName="text_3" presStyleLbl="node1" presStyleIdx="2" presStyleCnt="3">
        <dgm:presLayoutVars>
          <dgm:bulletEnabled val="1"/>
        </dgm:presLayoutVars>
      </dgm:prSet>
      <dgm:spPr/>
    </dgm:pt>
    <dgm:pt modelId="{7D85F094-2EEC-4F88-BE1D-12FFB44FBCCE}" type="pres">
      <dgm:prSet presAssocID="{0238D571-5092-4E05-83DD-377673FDBF66}" presName="accent_3" presStyleCnt="0"/>
      <dgm:spPr/>
    </dgm:pt>
    <dgm:pt modelId="{60175928-483F-4B62-914F-E964E181EAAD}" type="pres">
      <dgm:prSet presAssocID="{0238D571-5092-4E05-83DD-377673FDBF66}" presName="accentRepeatNode" presStyleLbl="solidFgAcc1" presStyleIdx="2" presStyleCnt="3"/>
      <dgm:spPr/>
    </dgm:pt>
  </dgm:ptLst>
  <dgm:cxnLst>
    <dgm:cxn modelId="{619AA902-775E-43D4-BE90-6159D2494E0A}" srcId="{4226B540-6E11-45C7-AA06-B64CFB9DDFD0}" destId="{0238D571-5092-4E05-83DD-377673FDBF66}" srcOrd="2" destOrd="0" parTransId="{D8CE7628-3184-4A43-B4E3-2422B54A68AA}" sibTransId="{4EF1E46E-25E4-4FB1-8339-E783754BAE08}"/>
    <dgm:cxn modelId="{E0C90634-C8DD-4ABA-9757-4B16871EEDF7}" type="presOf" srcId="{D78BF15E-3BD3-4C1B-B7E3-093A36826C61}" destId="{7FEB5419-2747-4807-8837-DD36B8B7C72B}" srcOrd="0" destOrd="0" presId="urn:microsoft.com/office/officeart/2008/layout/VerticalCurvedList"/>
    <dgm:cxn modelId="{A582F44A-E879-4E18-B51E-A016788AEAC5}" srcId="{4226B540-6E11-45C7-AA06-B64CFB9DDFD0}" destId="{FE3B7717-7369-4A31-A9A4-481792EC5B2F}" srcOrd="1" destOrd="0" parTransId="{83782AB3-AB88-4DF5-B4C5-4C78EF82F2A2}" sibTransId="{DB33533F-7DE6-483C-93CE-0EF6370DD817}"/>
    <dgm:cxn modelId="{DBA3C04F-9FA1-4118-8160-48CBF862C08E}" srcId="{4226B540-6E11-45C7-AA06-B64CFB9DDFD0}" destId="{7A7E5C88-C000-4541-91EB-A4F50E7B0F33}" srcOrd="0" destOrd="0" parTransId="{29779786-DFFD-4AA9-94B4-3A895BB388CC}" sibTransId="{D78BF15E-3BD3-4C1B-B7E3-093A36826C61}"/>
    <dgm:cxn modelId="{7AC5AF8B-8030-4438-AB92-91B32082140D}" type="presOf" srcId="{FE3B7717-7369-4A31-A9A4-481792EC5B2F}" destId="{8DAC46ED-CFDD-4892-A501-63A33F03E7D9}" srcOrd="0" destOrd="0" presId="urn:microsoft.com/office/officeart/2008/layout/VerticalCurvedList"/>
    <dgm:cxn modelId="{C80BB59A-40FF-470D-9F16-A8CB5A15D9BA}" type="presOf" srcId="{7A7E5C88-C000-4541-91EB-A4F50E7B0F33}" destId="{9E11BBCC-ADEA-4A0D-9889-396EB5DACC4F}" srcOrd="0" destOrd="0" presId="urn:microsoft.com/office/officeart/2008/layout/VerticalCurvedList"/>
    <dgm:cxn modelId="{72E6FBA4-899B-4A12-A212-D83DFA04FBD7}" type="presOf" srcId="{4226B540-6E11-45C7-AA06-B64CFB9DDFD0}" destId="{65F351EE-F99D-4DD1-9C60-5406D2A4E2CF}" srcOrd="0" destOrd="0" presId="urn:microsoft.com/office/officeart/2008/layout/VerticalCurvedList"/>
    <dgm:cxn modelId="{E6002EDC-5EFB-4C7F-85C8-5B5D6CC602D4}" type="presOf" srcId="{0238D571-5092-4E05-83DD-377673FDBF66}" destId="{CA5CC251-7012-4A08-8059-AC17715902A4}" srcOrd="0" destOrd="0" presId="urn:microsoft.com/office/officeart/2008/layout/VerticalCurvedList"/>
    <dgm:cxn modelId="{5669E8D3-9FD2-4539-8DF9-C42F0322FFDD}" type="presParOf" srcId="{65F351EE-F99D-4DD1-9C60-5406D2A4E2CF}" destId="{58E0232D-0D66-4587-9156-FED39B7A827A}" srcOrd="0" destOrd="0" presId="urn:microsoft.com/office/officeart/2008/layout/VerticalCurvedList"/>
    <dgm:cxn modelId="{26F81A5D-65CF-4DE3-A0EF-ACD3900C949F}" type="presParOf" srcId="{58E0232D-0D66-4587-9156-FED39B7A827A}" destId="{CEF5C07B-D0C9-4016-9290-A548DD0A8470}" srcOrd="0" destOrd="0" presId="urn:microsoft.com/office/officeart/2008/layout/VerticalCurvedList"/>
    <dgm:cxn modelId="{CB4B2A23-5FE2-41CC-AAFD-F2E53CFE296F}" type="presParOf" srcId="{CEF5C07B-D0C9-4016-9290-A548DD0A8470}" destId="{CA8AC32C-F25B-4CC4-A578-4695CE018E69}" srcOrd="0" destOrd="0" presId="urn:microsoft.com/office/officeart/2008/layout/VerticalCurvedList"/>
    <dgm:cxn modelId="{61F78FFB-0F86-4C2F-AC7E-E449A85369E0}" type="presParOf" srcId="{CEF5C07B-D0C9-4016-9290-A548DD0A8470}" destId="{7FEB5419-2747-4807-8837-DD36B8B7C72B}" srcOrd="1" destOrd="0" presId="urn:microsoft.com/office/officeart/2008/layout/VerticalCurvedList"/>
    <dgm:cxn modelId="{8AD428EA-3C3A-4231-B3D9-5DC7032E19F8}" type="presParOf" srcId="{CEF5C07B-D0C9-4016-9290-A548DD0A8470}" destId="{12A88983-32D3-4941-8671-E4FE7013B1E6}" srcOrd="2" destOrd="0" presId="urn:microsoft.com/office/officeart/2008/layout/VerticalCurvedList"/>
    <dgm:cxn modelId="{9C28137B-6D75-4253-B8AD-E4E92AFDF859}" type="presParOf" srcId="{CEF5C07B-D0C9-4016-9290-A548DD0A8470}" destId="{1DF74B80-E78A-4335-BE4B-809CCF5F5FF2}" srcOrd="3" destOrd="0" presId="urn:microsoft.com/office/officeart/2008/layout/VerticalCurvedList"/>
    <dgm:cxn modelId="{06E70369-E03C-4F05-92ED-FEBC3F809082}" type="presParOf" srcId="{58E0232D-0D66-4587-9156-FED39B7A827A}" destId="{9E11BBCC-ADEA-4A0D-9889-396EB5DACC4F}" srcOrd="1" destOrd="0" presId="urn:microsoft.com/office/officeart/2008/layout/VerticalCurvedList"/>
    <dgm:cxn modelId="{4FBE1FFF-E10B-4B04-B06D-16836F512A10}" type="presParOf" srcId="{58E0232D-0D66-4587-9156-FED39B7A827A}" destId="{C656BE5D-8127-462F-9991-E52624E93E8F}" srcOrd="2" destOrd="0" presId="urn:microsoft.com/office/officeart/2008/layout/VerticalCurvedList"/>
    <dgm:cxn modelId="{3D826F98-8C38-42FB-82E5-C80626D93260}" type="presParOf" srcId="{C656BE5D-8127-462F-9991-E52624E93E8F}" destId="{FD4FE425-BD9F-4EA9-8129-6A7345CC7D95}" srcOrd="0" destOrd="0" presId="urn:microsoft.com/office/officeart/2008/layout/VerticalCurvedList"/>
    <dgm:cxn modelId="{36B2E13D-ABA6-4E44-923E-8B527B85AEE3}" type="presParOf" srcId="{58E0232D-0D66-4587-9156-FED39B7A827A}" destId="{8DAC46ED-CFDD-4892-A501-63A33F03E7D9}" srcOrd="3" destOrd="0" presId="urn:microsoft.com/office/officeart/2008/layout/VerticalCurvedList"/>
    <dgm:cxn modelId="{21F00C31-1967-40FF-AECC-E29BA816C4AF}" type="presParOf" srcId="{58E0232D-0D66-4587-9156-FED39B7A827A}" destId="{3291EA29-C8E7-473E-954B-1EFC7712949C}" srcOrd="4" destOrd="0" presId="urn:microsoft.com/office/officeart/2008/layout/VerticalCurvedList"/>
    <dgm:cxn modelId="{A81D86F6-B321-45AC-8AC5-FD6A25AAAFA0}" type="presParOf" srcId="{3291EA29-C8E7-473E-954B-1EFC7712949C}" destId="{5FE83AF7-DA05-4442-A013-99633FF172FC}" srcOrd="0" destOrd="0" presId="urn:microsoft.com/office/officeart/2008/layout/VerticalCurvedList"/>
    <dgm:cxn modelId="{113F73C9-D1B3-4F41-9FF8-D517F90F75EC}" type="presParOf" srcId="{58E0232D-0D66-4587-9156-FED39B7A827A}" destId="{CA5CC251-7012-4A08-8059-AC17715902A4}" srcOrd="5" destOrd="0" presId="urn:microsoft.com/office/officeart/2008/layout/VerticalCurvedList"/>
    <dgm:cxn modelId="{5CE23DBC-8E4F-4705-85CA-21EE6EE7A657}" type="presParOf" srcId="{58E0232D-0D66-4587-9156-FED39B7A827A}" destId="{7D85F094-2EEC-4F88-BE1D-12FFB44FBCCE}" srcOrd="6" destOrd="0" presId="urn:microsoft.com/office/officeart/2008/layout/VerticalCurvedList"/>
    <dgm:cxn modelId="{A6C7F06C-F17C-4724-969F-9D4FC0B8FBDE}" type="presParOf" srcId="{7D85F094-2EEC-4F88-BE1D-12FFB44FBCCE}" destId="{60175928-483F-4B62-914F-E964E181EA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3E4477E-360D-41D8-9825-33C9C75029E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EB4CC315-9979-4A9E-83D4-F4094F74C254}">
      <dgm:prSet phldrT="[Text]"/>
      <dgm:spPr/>
      <dgm:t>
        <a:bodyPr/>
        <a:lstStyle/>
        <a:p>
          <a:r>
            <a:rPr lang="cs-CZ" dirty="0"/>
            <a:t>nařízení</a:t>
          </a:r>
        </a:p>
      </dgm:t>
    </dgm:pt>
    <dgm:pt modelId="{DB810D1D-EA57-43CC-9B20-86BFAF25008D}" type="parTrans" cxnId="{02680F0E-5FE5-468B-B89A-6348E427C09B}">
      <dgm:prSet/>
      <dgm:spPr/>
      <dgm:t>
        <a:bodyPr/>
        <a:lstStyle/>
        <a:p>
          <a:endParaRPr lang="cs-CZ"/>
        </a:p>
      </dgm:t>
    </dgm:pt>
    <dgm:pt modelId="{66EF3178-E3F0-48F3-A3CC-D0ECF4FAF155}" type="sibTrans" cxnId="{02680F0E-5FE5-468B-B89A-6348E427C09B}">
      <dgm:prSet/>
      <dgm:spPr/>
      <dgm:t>
        <a:bodyPr/>
        <a:lstStyle/>
        <a:p>
          <a:endParaRPr lang="cs-CZ"/>
        </a:p>
      </dgm:t>
    </dgm:pt>
    <dgm:pt modelId="{5B642A97-9169-4DCF-9735-52F19DC24DDE}">
      <dgm:prSet phldrT="[Text]"/>
      <dgm:spPr/>
      <dgm:t>
        <a:bodyPr/>
        <a:lstStyle/>
        <a:p>
          <a:r>
            <a:rPr lang="cs-CZ" dirty="0"/>
            <a:t>doporučení</a:t>
          </a:r>
        </a:p>
      </dgm:t>
    </dgm:pt>
    <dgm:pt modelId="{4802583F-913C-4649-87E9-4F35562025E5}" type="parTrans" cxnId="{BAEA8D27-3950-4343-96E6-AFDD9FF962D5}">
      <dgm:prSet/>
      <dgm:spPr/>
      <dgm:t>
        <a:bodyPr/>
        <a:lstStyle/>
        <a:p>
          <a:endParaRPr lang="cs-CZ"/>
        </a:p>
      </dgm:t>
    </dgm:pt>
    <dgm:pt modelId="{F7B60DD7-04B4-46EA-B0EC-0226FC7F1D00}" type="sibTrans" cxnId="{BAEA8D27-3950-4343-96E6-AFDD9FF962D5}">
      <dgm:prSet/>
      <dgm:spPr/>
      <dgm:t>
        <a:bodyPr/>
        <a:lstStyle/>
        <a:p>
          <a:endParaRPr lang="cs-CZ"/>
        </a:p>
      </dgm:t>
    </dgm:pt>
    <dgm:pt modelId="{BFE17C28-617D-4281-9F35-A1C84687668B}">
      <dgm:prSet phldrT="[Text]"/>
      <dgm:spPr/>
      <dgm:t>
        <a:bodyPr/>
        <a:lstStyle/>
        <a:p>
          <a:r>
            <a:rPr lang="cs-CZ" dirty="0"/>
            <a:t>stanoviska</a:t>
          </a:r>
        </a:p>
      </dgm:t>
    </dgm:pt>
    <dgm:pt modelId="{7D74F53D-98EF-4783-9204-5FEAF99461A9}" type="parTrans" cxnId="{B9903650-CA41-4DA0-8223-5BC74AE5A07D}">
      <dgm:prSet/>
      <dgm:spPr/>
      <dgm:t>
        <a:bodyPr/>
        <a:lstStyle/>
        <a:p>
          <a:endParaRPr lang="cs-CZ"/>
        </a:p>
      </dgm:t>
    </dgm:pt>
    <dgm:pt modelId="{65E08C67-E19D-42EE-83BD-5471133392DC}" type="sibTrans" cxnId="{B9903650-CA41-4DA0-8223-5BC74AE5A07D}">
      <dgm:prSet/>
      <dgm:spPr/>
      <dgm:t>
        <a:bodyPr/>
        <a:lstStyle/>
        <a:p>
          <a:endParaRPr lang="cs-CZ"/>
        </a:p>
      </dgm:t>
    </dgm:pt>
    <dgm:pt modelId="{DC2266BE-8085-43EC-BA85-29B9F4E37FCA}">
      <dgm:prSet/>
      <dgm:spPr/>
      <dgm:t>
        <a:bodyPr/>
        <a:lstStyle/>
        <a:p>
          <a:r>
            <a:rPr lang="cs-CZ" dirty="0"/>
            <a:t>směrnice</a:t>
          </a:r>
        </a:p>
      </dgm:t>
    </dgm:pt>
    <dgm:pt modelId="{74952AB7-742E-4B72-A719-A8A874FB5409}" type="parTrans" cxnId="{7870A38B-BD17-4A61-A9AA-87281FB3F47B}">
      <dgm:prSet/>
      <dgm:spPr/>
      <dgm:t>
        <a:bodyPr/>
        <a:lstStyle/>
        <a:p>
          <a:endParaRPr lang="cs-CZ"/>
        </a:p>
      </dgm:t>
    </dgm:pt>
    <dgm:pt modelId="{12217196-2D76-4EB7-8B28-A954E30137CA}" type="sibTrans" cxnId="{7870A38B-BD17-4A61-A9AA-87281FB3F47B}">
      <dgm:prSet/>
      <dgm:spPr/>
      <dgm:t>
        <a:bodyPr/>
        <a:lstStyle/>
        <a:p>
          <a:endParaRPr lang="cs-CZ"/>
        </a:p>
      </dgm:t>
    </dgm:pt>
    <dgm:pt modelId="{839833C3-4678-47D0-92B4-C35BBBBC039C}">
      <dgm:prSet/>
      <dgm:spPr/>
      <dgm:t>
        <a:bodyPr/>
        <a:lstStyle/>
        <a:p>
          <a:r>
            <a:rPr lang="cs-CZ" dirty="0"/>
            <a:t>rozhodnutí</a:t>
          </a:r>
        </a:p>
      </dgm:t>
    </dgm:pt>
    <dgm:pt modelId="{0528D384-B8A0-49DC-96DD-6A50A524E6D2}" type="parTrans" cxnId="{521E10EB-F428-4DAA-BA0A-9B24249C7AC9}">
      <dgm:prSet/>
      <dgm:spPr/>
      <dgm:t>
        <a:bodyPr/>
        <a:lstStyle/>
        <a:p>
          <a:endParaRPr lang="cs-CZ"/>
        </a:p>
      </dgm:t>
    </dgm:pt>
    <dgm:pt modelId="{C4AD2874-DAEB-44E6-B2C9-9C1581D572F3}" type="sibTrans" cxnId="{521E10EB-F428-4DAA-BA0A-9B24249C7AC9}">
      <dgm:prSet/>
      <dgm:spPr/>
      <dgm:t>
        <a:bodyPr/>
        <a:lstStyle/>
        <a:p>
          <a:endParaRPr lang="cs-CZ"/>
        </a:p>
      </dgm:t>
    </dgm:pt>
    <dgm:pt modelId="{E3F35B2C-783A-4805-AC6B-DF182612D066}" type="pres">
      <dgm:prSet presAssocID="{23E4477E-360D-41D8-9825-33C9C75029E9}" presName="Name0" presStyleCnt="0">
        <dgm:presLayoutVars>
          <dgm:chMax val="7"/>
          <dgm:chPref val="7"/>
          <dgm:dir/>
        </dgm:presLayoutVars>
      </dgm:prSet>
      <dgm:spPr/>
    </dgm:pt>
    <dgm:pt modelId="{40D05BE3-A399-469B-B694-25C27E58ED5F}" type="pres">
      <dgm:prSet presAssocID="{23E4477E-360D-41D8-9825-33C9C75029E9}" presName="Name1" presStyleCnt="0"/>
      <dgm:spPr/>
    </dgm:pt>
    <dgm:pt modelId="{B8493F32-B567-4518-A9D0-2188A04E4076}" type="pres">
      <dgm:prSet presAssocID="{23E4477E-360D-41D8-9825-33C9C75029E9}" presName="cycle" presStyleCnt="0"/>
      <dgm:spPr/>
    </dgm:pt>
    <dgm:pt modelId="{0D4B3BBA-357B-4949-830B-52BF5B11CF31}" type="pres">
      <dgm:prSet presAssocID="{23E4477E-360D-41D8-9825-33C9C75029E9}" presName="srcNode" presStyleLbl="node1" presStyleIdx="0" presStyleCnt="5"/>
      <dgm:spPr/>
    </dgm:pt>
    <dgm:pt modelId="{9A2DF5EA-DE83-4556-AE9F-2B7E746AFD3F}" type="pres">
      <dgm:prSet presAssocID="{23E4477E-360D-41D8-9825-33C9C75029E9}" presName="conn" presStyleLbl="parChTrans1D2" presStyleIdx="0" presStyleCnt="1"/>
      <dgm:spPr/>
    </dgm:pt>
    <dgm:pt modelId="{0C424538-D7A3-4B2E-ABFF-EED97CF1140A}" type="pres">
      <dgm:prSet presAssocID="{23E4477E-360D-41D8-9825-33C9C75029E9}" presName="extraNode" presStyleLbl="node1" presStyleIdx="0" presStyleCnt="5"/>
      <dgm:spPr/>
    </dgm:pt>
    <dgm:pt modelId="{7DA81D51-9555-4DC8-B285-70D80731AD0A}" type="pres">
      <dgm:prSet presAssocID="{23E4477E-360D-41D8-9825-33C9C75029E9}" presName="dstNode" presStyleLbl="node1" presStyleIdx="0" presStyleCnt="5"/>
      <dgm:spPr/>
    </dgm:pt>
    <dgm:pt modelId="{A7B22CB9-FECF-480D-8DCC-DE6F498487DC}" type="pres">
      <dgm:prSet presAssocID="{EB4CC315-9979-4A9E-83D4-F4094F74C254}" presName="text_1" presStyleLbl="node1" presStyleIdx="0" presStyleCnt="5">
        <dgm:presLayoutVars>
          <dgm:bulletEnabled val="1"/>
        </dgm:presLayoutVars>
      </dgm:prSet>
      <dgm:spPr/>
    </dgm:pt>
    <dgm:pt modelId="{C81EF950-5F06-42C7-8F1C-E9D73F21E4A0}" type="pres">
      <dgm:prSet presAssocID="{EB4CC315-9979-4A9E-83D4-F4094F74C254}" presName="accent_1" presStyleCnt="0"/>
      <dgm:spPr/>
    </dgm:pt>
    <dgm:pt modelId="{5AEAA000-5D7D-4D2D-A3BF-0E9F61B5E91B}" type="pres">
      <dgm:prSet presAssocID="{EB4CC315-9979-4A9E-83D4-F4094F74C254}" presName="accentRepeatNode" presStyleLbl="solidFgAcc1" presStyleIdx="0" presStyleCnt="5"/>
      <dgm:spPr/>
    </dgm:pt>
    <dgm:pt modelId="{C8D72078-FAFE-418D-AE52-AA4BEC5ADD33}" type="pres">
      <dgm:prSet presAssocID="{DC2266BE-8085-43EC-BA85-29B9F4E37FCA}" presName="text_2" presStyleLbl="node1" presStyleIdx="1" presStyleCnt="5">
        <dgm:presLayoutVars>
          <dgm:bulletEnabled val="1"/>
        </dgm:presLayoutVars>
      </dgm:prSet>
      <dgm:spPr/>
    </dgm:pt>
    <dgm:pt modelId="{68860A67-3FD5-4507-AAB5-7207E226A93D}" type="pres">
      <dgm:prSet presAssocID="{DC2266BE-8085-43EC-BA85-29B9F4E37FCA}" presName="accent_2" presStyleCnt="0"/>
      <dgm:spPr/>
    </dgm:pt>
    <dgm:pt modelId="{1A24357C-6FA3-49D7-88B9-07607DE1D739}" type="pres">
      <dgm:prSet presAssocID="{DC2266BE-8085-43EC-BA85-29B9F4E37FCA}" presName="accentRepeatNode" presStyleLbl="solidFgAcc1" presStyleIdx="1" presStyleCnt="5"/>
      <dgm:spPr/>
    </dgm:pt>
    <dgm:pt modelId="{64BABF6A-6455-4E89-A68A-5ED74C2DB279}" type="pres">
      <dgm:prSet presAssocID="{839833C3-4678-47D0-92B4-C35BBBBC039C}" presName="text_3" presStyleLbl="node1" presStyleIdx="2" presStyleCnt="5">
        <dgm:presLayoutVars>
          <dgm:bulletEnabled val="1"/>
        </dgm:presLayoutVars>
      </dgm:prSet>
      <dgm:spPr/>
    </dgm:pt>
    <dgm:pt modelId="{ACD93FD2-DAEE-4A08-86C3-C09DCE8761F0}" type="pres">
      <dgm:prSet presAssocID="{839833C3-4678-47D0-92B4-C35BBBBC039C}" presName="accent_3" presStyleCnt="0"/>
      <dgm:spPr/>
    </dgm:pt>
    <dgm:pt modelId="{026F3316-7B9B-4643-8930-75E10F898D12}" type="pres">
      <dgm:prSet presAssocID="{839833C3-4678-47D0-92B4-C35BBBBC039C}" presName="accentRepeatNode" presStyleLbl="solidFgAcc1" presStyleIdx="2" presStyleCnt="5"/>
      <dgm:spPr/>
    </dgm:pt>
    <dgm:pt modelId="{1B5C5BC0-2BC5-455D-891E-F227FEC633B1}" type="pres">
      <dgm:prSet presAssocID="{5B642A97-9169-4DCF-9735-52F19DC24DDE}" presName="text_4" presStyleLbl="node1" presStyleIdx="3" presStyleCnt="5">
        <dgm:presLayoutVars>
          <dgm:bulletEnabled val="1"/>
        </dgm:presLayoutVars>
      </dgm:prSet>
      <dgm:spPr/>
    </dgm:pt>
    <dgm:pt modelId="{0F848BCA-9799-411D-8781-32F8C6B4647C}" type="pres">
      <dgm:prSet presAssocID="{5B642A97-9169-4DCF-9735-52F19DC24DDE}" presName="accent_4" presStyleCnt="0"/>
      <dgm:spPr/>
    </dgm:pt>
    <dgm:pt modelId="{032FDB71-3C94-4CF8-8B18-53696E5AA7B9}" type="pres">
      <dgm:prSet presAssocID="{5B642A97-9169-4DCF-9735-52F19DC24DDE}" presName="accentRepeatNode" presStyleLbl="solidFgAcc1" presStyleIdx="3" presStyleCnt="5"/>
      <dgm:spPr/>
    </dgm:pt>
    <dgm:pt modelId="{6F049018-FDD7-4756-8EEA-4ADE1045E035}" type="pres">
      <dgm:prSet presAssocID="{BFE17C28-617D-4281-9F35-A1C84687668B}" presName="text_5" presStyleLbl="node1" presStyleIdx="4" presStyleCnt="5">
        <dgm:presLayoutVars>
          <dgm:bulletEnabled val="1"/>
        </dgm:presLayoutVars>
      </dgm:prSet>
      <dgm:spPr/>
    </dgm:pt>
    <dgm:pt modelId="{BCD2FB28-CFE9-44C0-A36A-97EF4EE99934}" type="pres">
      <dgm:prSet presAssocID="{BFE17C28-617D-4281-9F35-A1C84687668B}" presName="accent_5" presStyleCnt="0"/>
      <dgm:spPr/>
    </dgm:pt>
    <dgm:pt modelId="{9A6C1E42-9F42-4E13-B915-FC44C10597DB}" type="pres">
      <dgm:prSet presAssocID="{BFE17C28-617D-4281-9F35-A1C84687668B}" presName="accentRepeatNode" presStyleLbl="solidFgAcc1" presStyleIdx="4" presStyleCnt="5"/>
      <dgm:spPr/>
    </dgm:pt>
  </dgm:ptLst>
  <dgm:cxnLst>
    <dgm:cxn modelId="{02680F0E-5FE5-468B-B89A-6348E427C09B}" srcId="{23E4477E-360D-41D8-9825-33C9C75029E9}" destId="{EB4CC315-9979-4A9E-83D4-F4094F74C254}" srcOrd="0" destOrd="0" parTransId="{DB810D1D-EA57-43CC-9B20-86BFAF25008D}" sibTransId="{66EF3178-E3F0-48F3-A3CC-D0ECF4FAF155}"/>
    <dgm:cxn modelId="{BAEA8D27-3950-4343-96E6-AFDD9FF962D5}" srcId="{23E4477E-360D-41D8-9825-33C9C75029E9}" destId="{5B642A97-9169-4DCF-9735-52F19DC24DDE}" srcOrd="3" destOrd="0" parTransId="{4802583F-913C-4649-87E9-4F35562025E5}" sibTransId="{F7B60DD7-04B4-46EA-B0EC-0226FC7F1D00}"/>
    <dgm:cxn modelId="{8DD23D2E-9118-4F97-A057-10CEC842685D}" type="presOf" srcId="{EB4CC315-9979-4A9E-83D4-F4094F74C254}" destId="{A7B22CB9-FECF-480D-8DCC-DE6F498487DC}" srcOrd="0" destOrd="0" presId="urn:microsoft.com/office/officeart/2008/layout/VerticalCurvedList"/>
    <dgm:cxn modelId="{B11A6933-C8A0-4903-A8D1-84175B746D16}" type="presOf" srcId="{BFE17C28-617D-4281-9F35-A1C84687668B}" destId="{6F049018-FDD7-4756-8EEA-4ADE1045E035}" srcOrd="0" destOrd="0" presId="urn:microsoft.com/office/officeart/2008/layout/VerticalCurvedList"/>
    <dgm:cxn modelId="{B9903650-CA41-4DA0-8223-5BC74AE5A07D}" srcId="{23E4477E-360D-41D8-9825-33C9C75029E9}" destId="{BFE17C28-617D-4281-9F35-A1C84687668B}" srcOrd="4" destOrd="0" parTransId="{7D74F53D-98EF-4783-9204-5FEAF99461A9}" sibTransId="{65E08C67-E19D-42EE-83BD-5471133392DC}"/>
    <dgm:cxn modelId="{7870A38B-BD17-4A61-A9AA-87281FB3F47B}" srcId="{23E4477E-360D-41D8-9825-33C9C75029E9}" destId="{DC2266BE-8085-43EC-BA85-29B9F4E37FCA}" srcOrd="1" destOrd="0" parTransId="{74952AB7-742E-4B72-A719-A8A874FB5409}" sibTransId="{12217196-2D76-4EB7-8B28-A954E30137CA}"/>
    <dgm:cxn modelId="{3FBA1F92-D878-405F-B1FC-4BD2E55AF366}" type="presOf" srcId="{66EF3178-E3F0-48F3-A3CC-D0ECF4FAF155}" destId="{9A2DF5EA-DE83-4556-AE9F-2B7E746AFD3F}" srcOrd="0" destOrd="0" presId="urn:microsoft.com/office/officeart/2008/layout/VerticalCurvedList"/>
    <dgm:cxn modelId="{D6136DAB-D710-4FE8-8B47-EF9AA06053F1}" type="presOf" srcId="{DC2266BE-8085-43EC-BA85-29B9F4E37FCA}" destId="{C8D72078-FAFE-418D-AE52-AA4BEC5ADD33}" srcOrd="0" destOrd="0" presId="urn:microsoft.com/office/officeart/2008/layout/VerticalCurvedList"/>
    <dgm:cxn modelId="{D9D986B8-C043-43E8-8A0F-6836028273ED}" type="presOf" srcId="{5B642A97-9169-4DCF-9735-52F19DC24DDE}" destId="{1B5C5BC0-2BC5-455D-891E-F227FEC633B1}" srcOrd="0" destOrd="0" presId="urn:microsoft.com/office/officeart/2008/layout/VerticalCurvedList"/>
    <dgm:cxn modelId="{B656A9C1-39EA-4ED1-A573-EBF036D04BF1}" type="presOf" srcId="{839833C3-4678-47D0-92B4-C35BBBBC039C}" destId="{64BABF6A-6455-4E89-A68A-5ED74C2DB279}" srcOrd="0" destOrd="0" presId="urn:microsoft.com/office/officeart/2008/layout/VerticalCurvedList"/>
    <dgm:cxn modelId="{521E10EB-F428-4DAA-BA0A-9B24249C7AC9}" srcId="{23E4477E-360D-41D8-9825-33C9C75029E9}" destId="{839833C3-4678-47D0-92B4-C35BBBBC039C}" srcOrd="2" destOrd="0" parTransId="{0528D384-B8A0-49DC-96DD-6A50A524E6D2}" sibTransId="{C4AD2874-DAEB-44E6-B2C9-9C1581D572F3}"/>
    <dgm:cxn modelId="{BF52B4F7-4333-4102-9F56-707C59742B0E}" type="presOf" srcId="{23E4477E-360D-41D8-9825-33C9C75029E9}" destId="{E3F35B2C-783A-4805-AC6B-DF182612D066}" srcOrd="0" destOrd="0" presId="urn:microsoft.com/office/officeart/2008/layout/VerticalCurvedList"/>
    <dgm:cxn modelId="{2B7A025F-E1B3-41EF-B2C5-BCD8784C179E}" type="presParOf" srcId="{E3F35B2C-783A-4805-AC6B-DF182612D066}" destId="{40D05BE3-A399-469B-B694-25C27E58ED5F}" srcOrd="0" destOrd="0" presId="urn:microsoft.com/office/officeart/2008/layout/VerticalCurvedList"/>
    <dgm:cxn modelId="{3E88EAED-A4D6-4260-88A1-2C285767C3E4}" type="presParOf" srcId="{40D05BE3-A399-469B-B694-25C27E58ED5F}" destId="{B8493F32-B567-4518-A9D0-2188A04E4076}" srcOrd="0" destOrd="0" presId="urn:microsoft.com/office/officeart/2008/layout/VerticalCurvedList"/>
    <dgm:cxn modelId="{1D94E979-F42F-480D-BB44-E95F56B04AD8}" type="presParOf" srcId="{B8493F32-B567-4518-A9D0-2188A04E4076}" destId="{0D4B3BBA-357B-4949-830B-52BF5B11CF31}" srcOrd="0" destOrd="0" presId="urn:microsoft.com/office/officeart/2008/layout/VerticalCurvedList"/>
    <dgm:cxn modelId="{ECFEFCBD-F767-4CD7-ADA8-E9B0CBCE465F}" type="presParOf" srcId="{B8493F32-B567-4518-A9D0-2188A04E4076}" destId="{9A2DF5EA-DE83-4556-AE9F-2B7E746AFD3F}" srcOrd="1" destOrd="0" presId="urn:microsoft.com/office/officeart/2008/layout/VerticalCurvedList"/>
    <dgm:cxn modelId="{C8CA53E3-1D42-47E9-BBEF-28F6AD23E300}" type="presParOf" srcId="{B8493F32-B567-4518-A9D0-2188A04E4076}" destId="{0C424538-D7A3-4B2E-ABFF-EED97CF1140A}" srcOrd="2" destOrd="0" presId="urn:microsoft.com/office/officeart/2008/layout/VerticalCurvedList"/>
    <dgm:cxn modelId="{26E87456-9883-4D2E-8417-F4CFACD01689}" type="presParOf" srcId="{B8493F32-B567-4518-A9D0-2188A04E4076}" destId="{7DA81D51-9555-4DC8-B285-70D80731AD0A}" srcOrd="3" destOrd="0" presId="urn:microsoft.com/office/officeart/2008/layout/VerticalCurvedList"/>
    <dgm:cxn modelId="{EEF3C46C-D9D5-4B83-81B2-6496C52D00EB}" type="presParOf" srcId="{40D05BE3-A399-469B-B694-25C27E58ED5F}" destId="{A7B22CB9-FECF-480D-8DCC-DE6F498487DC}" srcOrd="1" destOrd="0" presId="urn:microsoft.com/office/officeart/2008/layout/VerticalCurvedList"/>
    <dgm:cxn modelId="{AECC1869-3FBF-4006-B7B1-A6E0953206E5}" type="presParOf" srcId="{40D05BE3-A399-469B-B694-25C27E58ED5F}" destId="{C81EF950-5F06-42C7-8F1C-E9D73F21E4A0}" srcOrd="2" destOrd="0" presId="urn:microsoft.com/office/officeart/2008/layout/VerticalCurvedList"/>
    <dgm:cxn modelId="{D97EFDE7-6D7F-4E48-8510-C372AF4AD4CC}" type="presParOf" srcId="{C81EF950-5F06-42C7-8F1C-E9D73F21E4A0}" destId="{5AEAA000-5D7D-4D2D-A3BF-0E9F61B5E91B}" srcOrd="0" destOrd="0" presId="urn:microsoft.com/office/officeart/2008/layout/VerticalCurvedList"/>
    <dgm:cxn modelId="{BB996567-5606-4032-9F69-5C75D4BB478E}" type="presParOf" srcId="{40D05BE3-A399-469B-B694-25C27E58ED5F}" destId="{C8D72078-FAFE-418D-AE52-AA4BEC5ADD33}" srcOrd="3" destOrd="0" presId="urn:microsoft.com/office/officeart/2008/layout/VerticalCurvedList"/>
    <dgm:cxn modelId="{8F14EFD2-BA8D-430C-B36A-ED96FA5F8D9B}" type="presParOf" srcId="{40D05BE3-A399-469B-B694-25C27E58ED5F}" destId="{68860A67-3FD5-4507-AAB5-7207E226A93D}" srcOrd="4" destOrd="0" presId="urn:microsoft.com/office/officeart/2008/layout/VerticalCurvedList"/>
    <dgm:cxn modelId="{53070641-C893-4297-9983-B2E597537438}" type="presParOf" srcId="{68860A67-3FD5-4507-AAB5-7207E226A93D}" destId="{1A24357C-6FA3-49D7-88B9-07607DE1D739}" srcOrd="0" destOrd="0" presId="urn:microsoft.com/office/officeart/2008/layout/VerticalCurvedList"/>
    <dgm:cxn modelId="{6899D68F-39E9-43FF-891A-3EF89A13E6C0}" type="presParOf" srcId="{40D05BE3-A399-469B-B694-25C27E58ED5F}" destId="{64BABF6A-6455-4E89-A68A-5ED74C2DB279}" srcOrd="5" destOrd="0" presId="urn:microsoft.com/office/officeart/2008/layout/VerticalCurvedList"/>
    <dgm:cxn modelId="{9DD79E86-B5BF-4843-8493-4E9C0E776461}" type="presParOf" srcId="{40D05BE3-A399-469B-B694-25C27E58ED5F}" destId="{ACD93FD2-DAEE-4A08-86C3-C09DCE8761F0}" srcOrd="6" destOrd="0" presId="urn:microsoft.com/office/officeart/2008/layout/VerticalCurvedList"/>
    <dgm:cxn modelId="{189FF272-34DF-4DEF-9771-03F1ACF5020C}" type="presParOf" srcId="{ACD93FD2-DAEE-4A08-86C3-C09DCE8761F0}" destId="{026F3316-7B9B-4643-8930-75E10F898D12}" srcOrd="0" destOrd="0" presId="urn:microsoft.com/office/officeart/2008/layout/VerticalCurvedList"/>
    <dgm:cxn modelId="{F05AADE3-C812-43DE-84CF-798D36771C2D}" type="presParOf" srcId="{40D05BE3-A399-469B-B694-25C27E58ED5F}" destId="{1B5C5BC0-2BC5-455D-891E-F227FEC633B1}" srcOrd="7" destOrd="0" presId="urn:microsoft.com/office/officeart/2008/layout/VerticalCurvedList"/>
    <dgm:cxn modelId="{78BA2FFE-06BE-491B-A268-D69BC170B2D6}" type="presParOf" srcId="{40D05BE3-A399-469B-B694-25C27E58ED5F}" destId="{0F848BCA-9799-411D-8781-32F8C6B4647C}" srcOrd="8" destOrd="0" presId="urn:microsoft.com/office/officeart/2008/layout/VerticalCurvedList"/>
    <dgm:cxn modelId="{7078771E-6A90-49C2-B9FD-19A491AE6DB1}" type="presParOf" srcId="{0F848BCA-9799-411D-8781-32F8C6B4647C}" destId="{032FDB71-3C94-4CF8-8B18-53696E5AA7B9}" srcOrd="0" destOrd="0" presId="urn:microsoft.com/office/officeart/2008/layout/VerticalCurvedList"/>
    <dgm:cxn modelId="{9334E471-003D-4685-823A-F2545B0AE484}" type="presParOf" srcId="{40D05BE3-A399-469B-B694-25C27E58ED5F}" destId="{6F049018-FDD7-4756-8EEA-4ADE1045E035}" srcOrd="9" destOrd="0" presId="urn:microsoft.com/office/officeart/2008/layout/VerticalCurvedList"/>
    <dgm:cxn modelId="{0D9E3ED6-4451-4D2D-B2BF-7A855E70E134}" type="presParOf" srcId="{40D05BE3-A399-469B-B694-25C27E58ED5F}" destId="{BCD2FB28-CFE9-44C0-A36A-97EF4EE99934}" srcOrd="10" destOrd="0" presId="urn:microsoft.com/office/officeart/2008/layout/VerticalCurvedList"/>
    <dgm:cxn modelId="{A2ED2B44-77E6-4E79-9DC2-A325934991B1}" type="presParOf" srcId="{BCD2FB28-CFE9-44C0-A36A-97EF4EE99934}" destId="{9A6C1E42-9F42-4E13-B915-FC44C10597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1CB036-8294-4F41-80F3-7852C14A50F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D9AAEE20-D0C0-4AC7-9171-EEB97EDF33BF}">
      <dgm:prSet phldrT="[Text]"/>
      <dgm:spPr/>
      <dgm:t>
        <a:bodyPr/>
        <a:lstStyle/>
        <a:p>
          <a:r>
            <a:rPr lang="cs-CZ" dirty="0"/>
            <a:t>islámská</a:t>
          </a:r>
        </a:p>
      </dgm:t>
    </dgm:pt>
    <dgm:pt modelId="{7DCFE9B9-884A-4182-9DD4-0D4892199BAF}" type="parTrans" cxnId="{060DA296-4B3E-49EC-9178-BAE4B9603DEC}">
      <dgm:prSet/>
      <dgm:spPr/>
      <dgm:t>
        <a:bodyPr/>
        <a:lstStyle/>
        <a:p>
          <a:endParaRPr lang="cs-CZ"/>
        </a:p>
      </dgm:t>
    </dgm:pt>
    <dgm:pt modelId="{F497678E-2A7B-4DBD-8214-53EECAEC8D34}" type="sibTrans" cxnId="{060DA296-4B3E-49EC-9178-BAE4B9603DEC}">
      <dgm:prSet/>
      <dgm:spPr/>
      <dgm:t>
        <a:bodyPr/>
        <a:lstStyle/>
        <a:p>
          <a:endParaRPr lang="cs-CZ"/>
        </a:p>
      </dgm:t>
    </dgm:pt>
    <dgm:pt modelId="{D7676FE1-87A6-4715-9B19-FB0C1E89FDBF}">
      <dgm:prSet phldrT="[Text]"/>
      <dgm:spPr/>
      <dgm:t>
        <a:bodyPr/>
        <a:lstStyle/>
        <a:p>
          <a:r>
            <a:rPr lang="cs-CZ" dirty="0"/>
            <a:t>hindská, východoasijská, africká, ….</a:t>
          </a:r>
        </a:p>
      </dgm:t>
    </dgm:pt>
    <dgm:pt modelId="{26338AA1-B139-4584-81FE-C3A40A866968}" type="parTrans" cxnId="{0D34A097-C88F-40EF-9263-7F6B86A61871}">
      <dgm:prSet/>
      <dgm:spPr/>
      <dgm:t>
        <a:bodyPr/>
        <a:lstStyle/>
        <a:p>
          <a:endParaRPr lang="cs-CZ"/>
        </a:p>
      </dgm:t>
    </dgm:pt>
    <dgm:pt modelId="{F334894D-1159-491B-9D74-7025C6B5EC5A}" type="sibTrans" cxnId="{0D34A097-C88F-40EF-9263-7F6B86A61871}">
      <dgm:prSet/>
      <dgm:spPr/>
      <dgm:t>
        <a:bodyPr/>
        <a:lstStyle/>
        <a:p>
          <a:endParaRPr lang="cs-CZ"/>
        </a:p>
      </dgm:t>
    </dgm:pt>
    <dgm:pt modelId="{65957F03-E3A5-4E03-86DE-8986D9968B06}">
      <dgm:prSet/>
      <dgm:spPr/>
      <dgm:t>
        <a:bodyPr/>
        <a:lstStyle/>
        <a:p>
          <a:r>
            <a:rPr lang="cs-CZ" dirty="0"/>
            <a:t>angloamerická </a:t>
          </a:r>
        </a:p>
      </dgm:t>
    </dgm:pt>
    <dgm:pt modelId="{E92CF4C0-100D-4705-83AB-B2DDABF77046}" type="parTrans" cxnId="{B62EE126-555F-40B8-A2F4-89AB268D2AE1}">
      <dgm:prSet/>
      <dgm:spPr/>
      <dgm:t>
        <a:bodyPr/>
        <a:lstStyle/>
        <a:p>
          <a:endParaRPr lang="cs-CZ"/>
        </a:p>
      </dgm:t>
    </dgm:pt>
    <dgm:pt modelId="{FE3B27C4-0E80-4C9D-AB56-0D8784D97BC7}" type="sibTrans" cxnId="{B62EE126-555F-40B8-A2F4-89AB268D2AE1}">
      <dgm:prSet/>
      <dgm:spPr/>
      <dgm:t>
        <a:bodyPr/>
        <a:lstStyle/>
        <a:p>
          <a:endParaRPr lang="cs-CZ"/>
        </a:p>
      </dgm:t>
    </dgm:pt>
    <dgm:pt modelId="{74998663-2C81-4B2E-843D-835E395A078A}">
      <dgm:prSet phldrT="[Text]"/>
      <dgm:spPr/>
      <dgm:t>
        <a:bodyPr/>
        <a:lstStyle/>
        <a:p>
          <a:r>
            <a:rPr lang="cs-CZ" dirty="0"/>
            <a:t>kontinentální</a:t>
          </a:r>
        </a:p>
      </dgm:t>
    </dgm:pt>
    <dgm:pt modelId="{AA9D5D8B-4093-422F-BD94-38F20E43F639}" type="sibTrans" cxnId="{6E41EF02-2013-449C-B610-A31C6DF5188C}">
      <dgm:prSet/>
      <dgm:spPr/>
      <dgm:t>
        <a:bodyPr/>
        <a:lstStyle/>
        <a:p>
          <a:endParaRPr lang="cs-CZ"/>
        </a:p>
      </dgm:t>
    </dgm:pt>
    <dgm:pt modelId="{094E0B72-32DC-45A6-B251-39B88825060F}" type="parTrans" cxnId="{6E41EF02-2013-449C-B610-A31C6DF5188C}">
      <dgm:prSet/>
      <dgm:spPr/>
      <dgm:t>
        <a:bodyPr/>
        <a:lstStyle/>
        <a:p>
          <a:endParaRPr lang="cs-CZ"/>
        </a:p>
      </dgm:t>
    </dgm:pt>
    <dgm:pt modelId="{436BBAC6-9E25-4DFF-B8B4-10870361F4B7}" type="pres">
      <dgm:prSet presAssocID="{5E1CB036-8294-4F41-80F3-7852C14A50F4}" presName="linear" presStyleCnt="0">
        <dgm:presLayoutVars>
          <dgm:dir/>
          <dgm:animLvl val="lvl"/>
          <dgm:resizeHandles val="exact"/>
        </dgm:presLayoutVars>
      </dgm:prSet>
      <dgm:spPr/>
    </dgm:pt>
    <dgm:pt modelId="{6B7FEDEF-DBF4-4BFC-AB5B-7C82F388DB15}" type="pres">
      <dgm:prSet presAssocID="{74998663-2C81-4B2E-843D-835E395A078A}" presName="parentLin" presStyleCnt="0"/>
      <dgm:spPr/>
    </dgm:pt>
    <dgm:pt modelId="{24F0B9A9-1D2B-4D1F-BB20-37A13DD2DF76}" type="pres">
      <dgm:prSet presAssocID="{74998663-2C81-4B2E-843D-835E395A078A}" presName="parentLeftMargin" presStyleLbl="node1" presStyleIdx="0" presStyleCnt="4"/>
      <dgm:spPr/>
    </dgm:pt>
    <dgm:pt modelId="{1900D832-AEF3-46E2-8259-A3BAC12E80D4}" type="pres">
      <dgm:prSet presAssocID="{74998663-2C81-4B2E-843D-835E395A078A}" presName="parentText" presStyleLbl="node1" presStyleIdx="0" presStyleCnt="4">
        <dgm:presLayoutVars>
          <dgm:chMax val="0"/>
          <dgm:bulletEnabled val="1"/>
        </dgm:presLayoutVars>
      </dgm:prSet>
      <dgm:spPr/>
    </dgm:pt>
    <dgm:pt modelId="{EB1732E3-F4FE-48B8-BCDB-8F956695B36C}" type="pres">
      <dgm:prSet presAssocID="{74998663-2C81-4B2E-843D-835E395A078A}" presName="negativeSpace" presStyleCnt="0"/>
      <dgm:spPr/>
    </dgm:pt>
    <dgm:pt modelId="{56ABC18E-DA5F-4686-B6EF-0FE259DA4813}" type="pres">
      <dgm:prSet presAssocID="{74998663-2C81-4B2E-843D-835E395A078A}" presName="childText" presStyleLbl="conFgAcc1" presStyleIdx="0" presStyleCnt="4">
        <dgm:presLayoutVars>
          <dgm:bulletEnabled val="1"/>
        </dgm:presLayoutVars>
      </dgm:prSet>
      <dgm:spPr/>
    </dgm:pt>
    <dgm:pt modelId="{68F30883-71D9-40A3-AC65-F0F04F3DE525}" type="pres">
      <dgm:prSet presAssocID="{AA9D5D8B-4093-422F-BD94-38F20E43F639}" presName="spaceBetweenRectangles" presStyleCnt="0"/>
      <dgm:spPr/>
    </dgm:pt>
    <dgm:pt modelId="{A6D142C0-032A-4951-A05F-74BCABB50DEF}" type="pres">
      <dgm:prSet presAssocID="{65957F03-E3A5-4E03-86DE-8986D9968B06}" presName="parentLin" presStyleCnt="0"/>
      <dgm:spPr/>
    </dgm:pt>
    <dgm:pt modelId="{CB064CA8-9D20-48A1-8B7E-AAF63D68D9F4}" type="pres">
      <dgm:prSet presAssocID="{65957F03-E3A5-4E03-86DE-8986D9968B06}" presName="parentLeftMargin" presStyleLbl="node1" presStyleIdx="0" presStyleCnt="4"/>
      <dgm:spPr/>
    </dgm:pt>
    <dgm:pt modelId="{CC04F4BE-3EAC-4851-A91E-B3B4C146BFE7}" type="pres">
      <dgm:prSet presAssocID="{65957F03-E3A5-4E03-86DE-8986D9968B06}" presName="parentText" presStyleLbl="node1" presStyleIdx="1" presStyleCnt="4">
        <dgm:presLayoutVars>
          <dgm:chMax val="0"/>
          <dgm:bulletEnabled val="1"/>
        </dgm:presLayoutVars>
      </dgm:prSet>
      <dgm:spPr/>
    </dgm:pt>
    <dgm:pt modelId="{7C69EC18-CA55-49E9-850B-C756920AA3F9}" type="pres">
      <dgm:prSet presAssocID="{65957F03-E3A5-4E03-86DE-8986D9968B06}" presName="negativeSpace" presStyleCnt="0"/>
      <dgm:spPr/>
    </dgm:pt>
    <dgm:pt modelId="{962629B9-8853-4E38-817C-C56DBAF6544C}" type="pres">
      <dgm:prSet presAssocID="{65957F03-E3A5-4E03-86DE-8986D9968B06}" presName="childText" presStyleLbl="conFgAcc1" presStyleIdx="1" presStyleCnt="4">
        <dgm:presLayoutVars>
          <dgm:bulletEnabled val="1"/>
        </dgm:presLayoutVars>
      </dgm:prSet>
      <dgm:spPr/>
    </dgm:pt>
    <dgm:pt modelId="{219DA018-130E-40B1-88F8-74AA4A26823F}" type="pres">
      <dgm:prSet presAssocID="{FE3B27C4-0E80-4C9D-AB56-0D8784D97BC7}" presName="spaceBetweenRectangles" presStyleCnt="0"/>
      <dgm:spPr/>
    </dgm:pt>
    <dgm:pt modelId="{7BF1DF19-E706-4772-9072-06B3000B439F}" type="pres">
      <dgm:prSet presAssocID="{D9AAEE20-D0C0-4AC7-9171-EEB97EDF33BF}" presName="parentLin" presStyleCnt="0"/>
      <dgm:spPr/>
    </dgm:pt>
    <dgm:pt modelId="{9A385936-64E5-438B-91BD-F8030F1FF50C}" type="pres">
      <dgm:prSet presAssocID="{D9AAEE20-D0C0-4AC7-9171-EEB97EDF33BF}" presName="parentLeftMargin" presStyleLbl="node1" presStyleIdx="1" presStyleCnt="4"/>
      <dgm:spPr/>
    </dgm:pt>
    <dgm:pt modelId="{981F2C1A-978C-4FAB-8DE8-8641A7239BC8}" type="pres">
      <dgm:prSet presAssocID="{D9AAEE20-D0C0-4AC7-9171-EEB97EDF33BF}" presName="parentText" presStyleLbl="node1" presStyleIdx="2" presStyleCnt="4">
        <dgm:presLayoutVars>
          <dgm:chMax val="0"/>
          <dgm:bulletEnabled val="1"/>
        </dgm:presLayoutVars>
      </dgm:prSet>
      <dgm:spPr/>
    </dgm:pt>
    <dgm:pt modelId="{1D66B041-1204-4C35-BB0B-2E702DA6F5F6}" type="pres">
      <dgm:prSet presAssocID="{D9AAEE20-D0C0-4AC7-9171-EEB97EDF33BF}" presName="negativeSpace" presStyleCnt="0"/>
      <dgm:spPr/>
    </dgm:pt>
    <dgm:pt modelId="{87CC78F7-B659-424D-A687-51EAF2E46E95}" type="pres">
      <dgm:prSet presAssocID="{D9AAEE20-D0C0-4AC7-9171-EEB97EDF33BF}" presName="childText" presStyleLbl="conFgAcc1" presStyleIdx="2" presStyleCnt="4">
        <dgm:presLayoutVars>
          <dgm:bulletEnabled val="1"/>
        </dgm:presLayoutVars>
      </dgm:prSet>
      <dgm:spPr/>
    </dgm:pt>
    <dgm:pt modelId="{B4B97733-A20B-4B63-8468-1BC874CA3EC2}" type="pres">
      <dgm:prSet presAssocID="{F497678E-2A7B-4DBD-8214-53EECAEC8D34}" presName="spaceBetweenRectangles" presStyleCnt="0"/>
      <dgm:spPr/>
    </dgm:pt>
    <dgm:pt modelId="{B0B16BF0-7053-4219-895E-1B9A3EF62E9F}" type="pres">
      <dgm:prSet presAssocID="{D7676FE1-87A6-4715-9B19-FB0C1E89FDBF}" presName="parentLin" presStyleCnt="0"/>
      <dgm:spPr/>
    </dgm:pt>
    <dgm:pt modelId="{140D2CF9-D428-4A1F-99D6-EE8342195260}" type="pres">
      <dgm:prSet presAssocID="{D7676FE1-87A6-4715-9B19-FB0C1E89FDBF}" presName="parentLeftMargin" presStyleLbl="node1" presStyleIdx="2" presStyleCnt="4"/>
      <dgm:spPr/>
    </dgm:pt>
    <dgm:pt modelId="{1206746D-25F8-4F4F-AED1-89200ADB9348}" type="pres">
      <dgm:prSet presAssocID="{D7676FE1-87A6-4715-9B19-FB0C1E89FDBF}" presName="parentText" presStyleLbl="node1" presStyleIdx="3" presStyleCnt="4">
        <dgm:presLayoutVars>
          <dgm:chMax val="0"/>
          <dgm:bulletEnabled val="1"/>
        </dgm:presLayoutVars>
      </dgm:prSet>
      <dgm:spPr/>
    </dgm:pt>
    <dgm:pt modelId="{CC08FD02-AAD4-4C6B-922D-6EF41ABAF69C}" type="pres">
      <dgm:prSet presAssocID="{D7676FE1-87A6-4715-9B19-FB0C1E89FDBF}" presName="negativeSpace" presStyleCnt="0"/>
      <dgm:spPr/>
    </dgm:pt>
    <dgm:pt modelId="{429702FB-9B1D-441B-9DB8-4BB1F310C477}" type="pres">
      <dgm:prSet presAssocID="{D7676FE1-87A6-4715-9B19-FB0C1E89FDBF}" presName="childText" presStyleLbl="conFgAcc1" presStyleIdx="3" presStyleCnt="4">
        <dgm:presLayoutVars>
          <dgm:bulletEnabled val="1"/>
        </dgm:presLayoutVars>
      </dgm:prSet>
      <dgm:spPr/>
    </dgm:pt>
  </dgm:ptLst>
  <dgm:cxnLst>
    <dgm:cxn modelId="{6E41EF02-2013-449C-B610-A31C6DF5188C}" srcId="{5E1CB036-8294-4F41-80F3-7852C14A50F4}" destId="{74998663-2C81-4B2E-843D-835E395A078A}" srcOrd="0" destOrd="0" parTransId="{094E0B72-32DC-45A6-B251-39B88825060F}" sibTransId="{AA9D5D8B-4093-422F-BD94-38F20E43F639}"/>
    <dgm:cxn modelId="{AC9E8616-A423-459F-ABD3-129571EA39A1}" type="presOf" srcId="{D7676FE1-87A6-4715-9B19-FB0C1E89FDBF}" destId="{1206746D-25F8-4F4F-AED1-89200ADB9348}" srcOrd="1" destOrd="0" presId="urn:microsoft.com/office/officeart/2005/8/layout/list1"/>
    <dgm:cxn modelId="{B62EE126-555F-40B8-A2F4-89AB268D2AE1}" srcId="{5E1CB036-8294-4F41-80F3-7852C14A50F4}" destId="{65957F03-E3A5-4E03-86DE-8986D9968B06}" srcOrd="1" destOrd="0" parTransId="{E92CF4C0-100D-4705-83AB-B2DDABF77046}" sibTransId="{FE3B27C4-0E80-4C9D-AB56-0D8784D97BC7}"/>
    <dgm:cxn modelId="{32343B32-5873-4CA3-8AC6-1D07142DBE10}" type="presOf" srcId="{D9AAEE20-D0C0-4AC7-9171-EEB97EDF33BF}" destId="{981F2C1A-978C-4FAB-8DE8-8641A7239BC8}" srcOrd="1" destOrd="0" presId="urn:microsoft.com/office/officeart/2005/8/layout/list1"/>
    <dgm:cxn modelId="{4FB6C738-73A8-43AA-A0C5-9B265F69FFE4}" type="presOf" srcId="{D7676FE1-87A6-4715-9B19-FB0C1E89FDBF}" destId="{140D2CF9-D428-4A1F-99D6-EE8342195260}" srcOrd="0" destOrd="0" presId="urn:microsoft.com/office/officeart/2005/8/layout/list1"/>
    <dgm:cxn modelId="{1AC3B340-E5E4-421F-9808-C8522BAB433B}" type="presOf" srcId="{D9AAEE20-D0C0-4AC7-9171-EEB97EDF33BF}" destId="{9A385936-64E5-438B-91BD-F8030F1FF50C}" srcOrd="0" destOrd="0" presId="urn:microsoft.com/office/officeart/2005/8/layout/list1"/>
    <dgm:cxn modelId="{060DA296-4B3E-49EC-9178-BAE4B9603DEC}" srcId="{5E1CB036-8294-4F41-80F3-7852C14A50F4}" destId="{D9AAEE20-D0C0-4AC7-9171-EEB97EDF33BF}" srcOrd="2" destOrd="0" parTransId="{7DCFE9B9-884A-4182-9DD4-0D4892199BAF}" sibTransId="{F497678E-2A7B-4DBD-8214-53EECAEC8D34}"/>
    <dgm:cxn modelId="{0D34A097-C88F-40EF-9263-7F6B86A61871}" srcId="{5E1CB036-8294-4F41-80F3-7852C14A50F4}" destId="{D7676FE1-87A6-4715-9B19-FB0C1E89FDBF}" srcOrd="3" destOrd="0" parTransId="{26338AA1-B139-4584-81FE-C3A40A866968}" sibTransId="{F334894D-1159-491B-9D74-7025C6B5EC5A}"/>
    <dgm:cxn modelId="{1AB4569C-C3BE-4647-9C52-136841B1AD5F}" type="presOf" srcId="{74998663-2C81-4B2E-843D-835E395A078A}" destId="{1900D832-AEF3-46E2-8259-A3BAC12E80D4}" srcOrd="1" destOrd="0" presId="urn:microsoft.com/office/officeart/2005/8/layout/list1"/>
    <dgm:cxn modelId="{0AE951AB-E7E5-4006-B9E4-EA9EAE82C8F3}" type="presOf" srcId="{65957F03-E3A5-4E03-86DE-8986D9968B06}" destId="{CB064CA8-9D20-48A1-8B7E-AAF63D68D9F4}" srcOrd="0" destOrd="0" presId="urn:microsoft.com/office/officeart/2005/8/layout/list1"/>
    <dgm:cxn modelId="{1C0E82AE-C3D2-4A4D-AC84-90A62C946837}" type="presOf" srcId="{74998663-2C81-4B2E-843D-835E395A078A}" destId="{24F0B9A9-1D2B-4D1F-BB20-37A13DD2DF76}" srcOrd="0" destOrd="0" presId="urn:microsoft.com/office/officeart/2005/8/layout/list1"/>
    <dgm:cxn modelId="{24F49FDC-CDC2-403E-9B6B-9AC7F8D04098}" type="presOf" srcId="{65957F03-E3A5-4E03-86DE-8986D9968B06}" destId="{CC04F4BE-3EAC-4851-A91E-B3B4C146BFE7}" srcOrd="1" destOrd="0" presId="urn:microsoft.com/office/officeart/2005/8/layout/list1"/>
    <dgm:cxn modelId="{6FB86CE0-AC40-4AB8-82B2-9E72C39312E9}" type="presOf" srcId="{5E1CB036-8294-4F41-80F3-7852C14A50F4}" destId="{436BBAC6-9E25-4DFF-B8B4-10870361F4B7}" srcOrd="0" destOrd="0" presId="urn:microsoft.com/office/officeart/2005/8/layout/list1"/>
    <dgm:cxn modelId="{568FF601-4146-4D3F-AC7A-7DA84DA38B8B}" type="presParOf" srcId="{436BBAC6-9E25-4DFF-B8B4-10870361F4B7}" destId="{6B7FEDEF-DBF4-4BFC-AB5B-7C82F388DB15}" srcOrd="0" destOrd="0" presId="urn:microsoft.com/office/officeart/2005/8/layout/list1"/>
    <dgm:cxn modelId="{54102EE0-283B-49DE-AD86-552661E0C4A1}" type="presParOf" srcId="{6B7FEDEF-DBF4-4BFC-AB5B-7C82F388DB15}" destId="{24F0B9A9-1D2B-4D1F-BB20-37A13DD2DF76}" srcOrd="0" destOrd="0" presId="urn:microsoft.com/office/officeart/2005/8/layout/list1"/>
    <dgm:cxn modelId="{FE34A57B-FCC8-49E6-81BC-7EEE3D9DE19A}" type="presParOf" srcId="{6B7FEDEF-DBF4-4BFC-AB5B-7C82F388DB15}" destId="{1900D832-AEF3-46E2-8259-A3BAC12E80D4}" srcOrd="1" destOrd="0" presId="urn:microsoft.com/office/officeart/2005/8/layout/list1"/>
    <dgm:cxn modelId="{AB9E2807-3D89-4061-9CDE-98EC04DACCDB}" type="presParOf" srcId="{436BBAC6-9E25-4DFF-B8B4-10870361F4B7}" destId="{EB1732E3-F4FE-48B8-BCDB-8F956695B36C}" srcOrd="1" destOrd="0" presId="urn:microsoft.com/office/officeart/2005/8/layout/list1"/>
    <dgm:cxn modelId="{4DA1BFED-93B6-46C0-A349-B664FC891803}" type="presParOf" srcId="{436BBAC6-9E25-4DFF-B8B4-10870361F4B7}" destId="{56ABC18E-DA5F-4686-B6EF-0FE259DA4813}" srcOrd="2" destOrd="0" presId="urn:microsoft.com/office/officeart/2005/8/layout/list1"/>
    <dgm:cxn modelId="{F3EB8303-E345-4F12-963D-9198167D8806}" type="presParOf" srcId="{436BBAC6-9E25-4DFF-B8B4-10870361F4B7}" destId="{68F30883-71D9-40A3-AC65-F0F04F3DE525}" srcOrd="3" destOrd="0" presId="urn:microsoft.com/office/officeart/2005/8/layout/list1"/>
    <dgm:cxn modelId="{F4567CF9-123F-4D97-906B-22971415972A}" type="presParOf" srcId="{436BBAC6-9E25-4DFF-B8B4-10870361F4B7}" destId="{A6D142C0-032A-4951-A05F-74BCABB50DEF}" srcOrd="4" destOrd="0" presId="urn:microsoft.com/office/officeart/2005/8/layout/list1"/>
    <dgm:cxn modelId="{8F6AE469-CBD0-49DE-A431-ACABEE86BFAE}" type="presParOf" srcId="{A6D142C0-032A-4951-A05F-74BCABB50DEF}" destId="{CB064CA8-9D20-48A1-8B7E-AAF63D68D9F4}" srcOrd="0" destOrd="0" presId="urn:microsoft.com/office/officeart/2005/8/layout/list1"/>
    <dgm:cxn modelId="{5593B1E2-DE68-4F7A-8535-56DA19AB0BF2}" type="presParOf" srcId="{A6D142C0-032A-4951-A05F-74BCABB50DEF}" destId="{CC04F4BE-3EAC-4851-A91E-B3B4C146BFE7}" srcOrd="1" destOrd="0" presId="urn:microsoft.com/office/officeart/2005/8/layout/list1"/>
    <dgm:cxn modelId="{29F35F65-A844-4A30-BCD6-B0AEB09537DB}" type="presParOf" srcId="{436BBAC6-9E25-4DFF-B8B4-10870361F4B7}" destId="{7C69EC18-CA55-49E9-850B-C756920AA3F9}" srcOrd="5" destOrd="0" presId="urn:microsoft.com/office/officeart/2005/8/layout/list1"/>
    <dgm:cxn modelId="{4B3D81F7-5AC9-485B-ADC5-9E9D5B7C5E7B}" type="presParOf" srcId="{436BBAC6-9E25-4DFF-B8B4-10870361F4B7}" destId="{962629B9-8853-4E38-817C-C56DBAF6544C}" srcOrd="6" destOrd="0" presId="urn:microsoft.com/office/officeart/2005/8/layout/list1"/>
    <dgm:cxn modelId="{6133D955-9798-4C4D-8C0A-2AC2E3DBAA77}" type="presParOf" srcId="{436BBAC6-9E25-4DFF-B8B4-10870361F4B7}" destId="{219DA018-130E-40B1-88F8-74AA4A26823F}" srcOrd="7" destOrd="0" presId="urn:microsoft.com/office/officeart/2005/8/layout/list1"/>
    <dgm:cxn modelId="{80A204CC-213E-490B-8981-49D0B2B93BC1}" type="presParOf" srcId="{436BBAC6-9E25-4DFF-B8B4-10870361F4B7}" destId="{7BF1DF19-E706-4772-9072-06B3000B439F}" srcOrd="8" destOrd="0" presId="urn:microsoft.com/office/officeart/2005/8/layout/list1"/>
    <dgm:cxn modelId="{327C3896-6F61-4117-88B2-063742C3BB22}" type="presParOf" srcId="{7BF1DF19-E706-4772-9072-06B3000B439F}" destId="{9A385936-64E5-438B-91BD-F8030F1FF50C}" srcOrd="0" destOrd="0" presId="urn:microsoft.com/office/officeart/2005/8/layout/list1"/>
    <dgm:cxn modelId="{D56F8E37-FC9A-48CF-9C6A-3B764647E11A}" type="presParOf" srcId="{7BF1DF19-E706-4772-9072-06B3000B439F}" destId="{981F2C1A-978C-4FAB-8DE8-8641A7239BC8}" srcOrd="1" destOrd="0" presId="urn:microsoft.com/office/officeart/2005/8/layout/list1"/>
    <dgm:cxn modelId="{BC5EC6CC-DECD-4EFE-B8EC-1AC4E360DEEE}" type="presParOf" srcId="{436BBAC6-9E25-4DFF-B8B4-10870361F4B7}" destId="{1D66B041-1204-4C35-BB0B-2E702DA6F5F6}" srcOrd="9" destOrd="0" presId="urn:microsoft.com/office/officeart/2005/8/layout/list1"/>
    <dgm:cxn modelId="{CF21B539-203E-42DC-917D-4BBD6C5DE6B8}" type="presParOf" srcId="{436BBAC6-9E25-4DFF-B8B4-10870361F4B7}" destId="{87CC78F7-B659-424D-A687-51EAF2E46E95}" srcOrd="10" destOrd="0" presId="urn:microsoft.com/office/officeart/2005/8/layout/list1"/>
    <dgm:cxn modelId="{6544D124-E36D-42EE-B0F2-2DEF824C9CE0}" type="presParOf" srcId="{436BBAC6-9E25-4DFF-B8B4-10870361F4B7}" destId="{B4B97733-A20B-4B63-8468-1BC874CA3EC2}" srcOrd="11" destOrd="0" presId="urn:microsoft.com/office/officeart/2005/8/layout/list1"/>
    <dgm:cxn modelId="{97721062-4289-4CA6-BF68-FA5D344E5A7C}" type="presParOf" srcId="{436BBAC6-9E25-4DFF-B8B4-10870361F4B7}" destId="{B0B16BF0-7053-4219-895E-1B9A3EF62E9F}" srcOrd="12" destOrd="0" presId="urn:microsoft.com/office/officeart/2005/8/layout/list1"/>
    <dgm:cxn modelId="{7AECEB8C-0BB6-4476-BA59-7CC8D23AB8B1}" type="presParOf" srcId="{B0B16BF0-7053-4219-895E-1B9A3EF62E9F}" destId="{140D2CF9-D428-4A1F-99D6-EE8342195260}" srcOrd="0" destOrd="0" presId="urn:microsoft.com/office/officeart/2005/8/layout/list1"/>
    <dgm:cxn modelId="{73F36B32-45DE-4B75-8FA5-55C407FBCDB5}" type="presParOf" srcId="{B0B16BF0-7053-4219-895E-1B9A3EF62E9F}" destId="{1206746D-25F8-4F4F-AED1-89200ADB9348}" srcOrd="1" destOrd="0" presId="urn:microsoft.com/office/officeart/2005/8/layout/list1"/>
    <dgm:cxn modelId="{E5141E0A-EF31-469D-9DC1-D7FE9AFF072B}" type="presParOf" srcId="{436BBAC6-9E25-4DFF-B8B4-10870361F4B7}" destId="{CC08FD02-AAD4-4C6B-922D-6EF41ABAF69C}" srcOrd="13" destOrd="0" presId="urn:microsoft.com/office/officeart/2005/8/layout/list1"/>
    <dgm:cxn modelId="{BF1BD9D2-C824-43EF-918B-6C63AE917911}" type="presParOf" srcId="{436BBAC6-9E25-4DFF-B8B4-10870361F4B7}" destId="{429702FB-9B1D-441B-9DB8-4BB1F310C47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3496218-2491-4B88-B548-8A1A0F8DDF8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B33241BC-33A7-4B25-877A-5EBC3D8307A9}">
      <dgm:prSet phldrT="[Text]"/>
      <dgm:spPr/>
      <dgm:t>
        <a:bodyPr/>
        <a:lstStyle/>
        <a:p>
          <a:r>
            <a:rPr lang="cs-CZ" dirty="0"/>
            <a:t>Evropská rada</a:t>
          </a:r>
        </a:p>
      </dgm:t>
    </dgm:pt>
    <dgm:pt modelId="{68F5C909-D863-4D5A-AB4F-4E82C20D9C66}" type="parTrans" cxnId="{9BEFB3A8-FC32-4095-B27A-0A99FDE51797}">
      <dgm:prSet/>
      <dgm:spPr/>
      <dgm:t>
        <a:bodyPr/>
        <a:lstStyle/>
        <a:p>
          <a:endParaRPr lang="cs-CZ"/>
        </a:p>
      </dgm:t>
    </dgm:pt>
    <dgm:pt modelId="{D27176CF-5512-4A67-9B2C-AF3E81045B43}" type="sibTrans" cxnId="{9BEFB3A8-FC32-4095-B27A-0A99FDE51797}">
      <dgm:prSet/>
      <dgm:spPr/>
      <dgm:t>
        <a:bodyPr/>
        <a:lstStyle/>
        <a:p>
          <a:endParaRPr lang="cs-CZ"/>
        </a:p>
      </dgm:t>
    </dgm:pt>
    <dgm:pt modelId="{4F11ABEE-78E8-4A80-BF6A-E71D01AE7C03}">
      <dgm:prSet phldrT="[Text]"/>
      <dgm:spPr/>
      <dgm:t>
        <a:bodyPr/>
        <a:lstStyle/>
        <a:p>
          <a:r>
            <a:rPr lang="cs-CZ" dirty="0"/>
            <a:t>Soudní dvůr EU</a:t>
          </a:r>
        </a:p>
      </dgm:t>
    </dgm:pt>
    <dgm:pt modelId="{87B4B2F8-F45E-48C9-AC71-BEE752D6B04C}" type="parTrans" cxnId="{6455FCA6-07B9-4B00-8285-A8854CEF69EF}">
      <dgm:prSet/>
      <dgm:spPr/>
      <dgm:t>
        <a:bodyPr/>
        <a:lstStyle/>
        <a:p>
          <a:endParaRPr lang="cs-CZ"/>
        </a:p>
      </dgm:t>
    </dgm:pt>
    <dgm:pt modelId="{1B87D5A1-7411-41A1-A032-38CB23861037}" type="sibTrans" cxnId="{6455FCA6-07B9-4B00-8285-A8854CEF69EF}">
      <dgm:prSet/>
      <dgm:spPr/>
      <dgm:t>
        <a:bodyPr/>
        <a:lstStyle/>
        <a:p>
          <a:endParaRPr lang="cs-CZ"/>
        </a:p>
      </dgm:t>
    </dgm:pt>
    <dgm:pt modelId="{3145338F-AEEC-43E0-9BEE-F8785886149E}">
      <dgm:prSet phldrT="[Text]"/>
      <dgm:spPr/>
      <dgm:t>
        <a:bodyPr/>
        <a:lstStyle/>
        <a:p>
          <a:r>
            <a:rPr lang="cs-CZ" dirty="0"/>
            <a:t>Účetní dvůr</a:t>
          </a:r>
        </a:p>
      </dgm:t>
    </dgm:pt>
    <dgm:pt modelId="{D7DBC583-0BEA-4F3F-99B9-569A7AF23E91}" type="parTrans" cxnId="{C49A4799-771B-40D0-8E38-8FC87E879AED}">
      <dgm:prSet/>
      <dgm:spPr/>
      <dgm:t>
        <a:bodyPr/>
        <a:lstStyle/>
        <a:p>
          <a:endParaRPr lang="cs-CZ"/>
        </a:p>
      </dgm:t>
    </dgm:pt>
    <dgm:pt modelId="{79641372-E3DF-4FF5-A0A4-CA71C7492227}" type="sibTrans" cxnId="{C49A4799-771B-40D0-8E38-8FC87E879AED}">
      <dgm:prSet/>
      <dgm:spPr/>
      <dgm:t>
        <a:bodyPr/>
        <a:lstStyle/>
        <a:p>
          <a:endParaRPr lang="cs-CZ"/>
        </a:p>
      </dgm:t>
    </dgm:pt>
    <dgm:pt modelId="{9E57991C-4F42-41E2-A1D1-916DFF372F90}">
      <dgm:prSet/>
      <dgm:spPr/>
      <dgm:t>
        <a:bodyPr/>
        <a:lstStyle/>
        <a:p>
          <a:r>
            <a:rPr lang="cs-CZ" dirty="0"/>
            <a:t>Evropská komise</a:t>
          </a:r>
        </a:p>
      </dgm:t>
    </dgm:pt>
    <dgm:pt modelId="{B668A68A-0900-43B4-887D-A60E1F683D52}" type="parTrans" cxnId="{4ED39448-DAC3-4FCE-BF4C-A493605EB277}">
      <dgm:prSet/>
      <dgm:spPr/>
      <dgm:t>
        <a:bodyPr/>
        <a:lstStyle/>
        <a:p>
          <a:endParaRPr lang="cs-CZ"/>
        </a:p>
      </dgm:t>
    </dgm:pt>
    <dgm:pt modelId="{D20C8896-80BA-4A73-B513-21F9A9DE8CF1}" type="sibTrans" cxnId="{4ED39448-DAC3-4FCE-BF4C-A493605EB277}">
      <dgm:prSet/>
      <dgm:spPr/>
      <dgm:t>
        <a:bodyPr/>
        <a:lstStyle/>
        <a:p>
          <a:endParaRPr lang="cs-CZ"/>
        </a:p>
      </dgm:t>
    </dgm:pt>
    <dgm:pt modelId="{2A9F29A7-6088-4999-A1AD-D3889D4CC774}">
      <dgm:prSet/>
      <dgm:spPr/>
      <dgm:t>
        <a:bodyPr/>
        <a:lstStyle/>
        <a:p>
          <a:r>
            <a:rPr lang="cs-CZ" dirty="0"/>
            <a:t>Evropský parlament</a:t>
          </a:r>
        </a:p>
      </dgm:t>
    </dgm:pt>
    <dgm:pt modelId="{5242903D-4088-461E-B1D6-B56CDA2E13AB}" type="parTrans" cxnId="{2F5D75C4-863E-4BF0-B525-D4A3BFFA68B0}">
      <dgm:prSet/>
      <dgm:spPr/>
      <dgm:t>
        <a:bodyPr/>
        <a:lstStyle/>
        <a:p>
          <a:endParaRPr lang="cs-CZ"/>
        </a:p>
      </dgm:t>
    </dgm:pt>
    <dgm:pt modelId="{BE147055-078D-453B-A41E-8718E2D6569F}" type="sibTrans" cxnId="{2F5D75C4-863E-4BF0-B525-D4A3BFFA68B0}">
      <dgm:prSet/>
      <dgm:spPr/>
      <dgm:t>
        <a:bodyPr/>
        <a:lstStyle/>
        <a:p>
          <a:endParaRPr lang="cs-CZ"/>
        </a:p>
      </dgm:t>
    </dgm:pt>
    <dgm:pt modelId="{D7B29331-3D43-44D6-83B1-FB6CC6070B79}">
      <dgm:prSet/>
      <dgm:spPr/>
      <dgm:t>
        <a:bodyPr/>
        <a:lstStyle/>
        <a:p>
          <a:r>
            <a:rPr lang="cs-CZ" dirty="0"/>
            <a:t>Rada EU</a:t>
          </a:r>
        </a:p>
      </dgm:t>
    </dgm:pt>
    <dgm:pt modelId="{80FAB507-EBC5-459A-9EB8-7623B522CB4E}" type="parTrans" cxnId="{A22E26B2-ACB7-47B7-8A76-DEEA6D011956}">
      <dgm:prSet/>
      <dgm:spPr/>
      <dgm:t>
        <a:bodyPr/>
        <a:lstStyle/>
        <a:p>
          <a:endParaRPr lang="cs-CZ"/>
        </a:p>
      </dgm:t>
    </dgm:pt>
    <dgm:pt modelId="{AC912F53-BA96-4ADF-A305-B127B848EF5B}" type="sibTrans" cxnId="{A22E26B2-ACB7-47B7-8A76-DEEA6D011956}">
      <dgm:prSet/>
      <dgm:spPr/>
      <dgm:t>
        <a:bodyPr/>
        <a:lstStyle/>
        <a:p>
          <a:endParaRPr lang="cs-CZ"/>
        </a:p>
      </dgm:t>
    </dgm:pt>
    <dgm:pt modelId="{009F9C03-9C12-4C87-9C97-F66C48EF7136}">
      <dgm:prSet/>
      <dgm:spPr/>
      <dgm:t>
        <a:bodyPr/>
        <a:lstStyle/>
        <a:p>
          <a:r>
            <a:rPr lang="cs-CZ" dirty="0"/>
            <a:t>Evropská centrální banka</a:t>
          </a:r>
        </a:p>
      </dgm:t>
    </dgm:pt>
    <dgm:pt modelId="{E5F41C09-8531-48DF-822F-C517754DC10F}" type="parTrans" cxnId="{024101B2-449A-432A-A084-A30A1DA6FF81}">
      <dgm:prSet/>
      <dgm:spPr/>
      <dgm:t>
        <a:bodyPr/>
        <a:lstStyle/>
        <a:p>
          <a:endParaRPr lang="cs-CZ"/>
        </a:p>
      </dgm:t>
    </dgm:pt>
    <dgm:pt modelId="{3A17B16E-E49C-4B08-8BF9-656B6AEE8ED9}" type="sibTrans" cxnId="{024101B2-449A-432A-A084-A30A1DA6FF81}">
      <dgm:prSet/>
      <dgm:spPr/>
      <dgm:t>
        <a:bodyPr/>
        <a:lstStyle/>
        <a:p>
          <a:endParaRPr lang="cs-CZ"/>
        </a:p>
      </dgm:t>
    </dgm:pt>
    <dgm:pt modelId="{A0700C15-94F3-46AC-B154-CC4517D4ABEC}" type="pres">
      <dgm:prSet presAssocID="{F3496218-2491-4B88-B548-8A1A0F8DDF80}" presName="Name0" presStyleCnt="0">
        <dgm:presLayoutVars>
          <dgm:chMax val="7"/>
          <dgm:chPref val="7"/>
          <dgm:dir/>
        </dgm:presLayoutVars>
      </dgm:prSet>
      <dgm:spPr/>
    </dgm:pt>
    <dgm:pt modelId="{8BD2D41E-B04F-4270-AE30-3646D0EF76E8}" type="pres">
      <dgm:prSet presAssocID="{F3496218-2491-4B88-B548-8A1A0F8DDF80}" presName="Name1" presStyleCnt="0"/>
      <dgm:spPr/>
    </dgm:pt>
    <dgm:pt modelId="{F14FE691-D403-46A5-B620-282C2192EFBB}" type="pres">
      <dgm:prSet presAssocID="{F3496218-2491-4B88-B548-8A1A0F8DDF80}" presName="cycle" presStyleCnt="0"/>
      <dgm:spPr/>
    </dgm:pt>
    <dgm:pt modelId="{AC216C3B-DE75-410E-A199-7B8DDC130134}" type="pres">
      <dgm:prSet presAssocID="{F3496218-2491-4B88-B548-8A1A0F8DDF80}" presName="srcNode" presStyleLbl="node1" presStyleIdx="0" presStyleCnt="7"/>
      <dgm:spPr/>
    </dgm:pt>
    <dgm:pt modelId="{35240CC6-CA06-4A79-B660-2E5DF3372335}" type="pres">
      <dgm:prSet presAssocID="{F3496218-2491-4B88-B548-8A1A0F8DDF80}" presName="conn" presStyleLbl="parChTrans1D2" presStyleIdx="0" presStyleCnt="1"/>
      <dgm:spPr/>
    </dgm:pt>
    <dgm:pt modelId="{5BFA1AFD-B09F-49FE-824C-797211515B3F}" type="pres">
      <dgm:prSet presAssocID="{F3496218-2491-4B88-B548-8A1A0F8DDF80}" presName="extraNode" presStyleLbl="node1" presStyleIdx="0" presStyleCnt="7"/>
      <dgm:spPr/>
    </dgm:pt>
    <dgm:pt modelId="{E1E531F5-0A1C-4849-82E5-768A4C72B970}" type="pres">
      <dgm:prSet presAssocID="{F3496218-2491-4B88-B548-8A1A0F8DDF80}" presName="dstNode" presStyleLbl="node1" presStyleIdx="0" presStyleCnt="7"/>
      <dgm:spPr/>
    </dgm:pt>
    <dgm:pt modelId="{AC538984-CCDE-4D49-9708-4EBE0DCE5901}" type="pres">
      <dgm:prSet presAssocID="{B33241BC-33A7-4B25-877A-5EBC3D8307A9}" presName="text_1" presStyleLbl="node1" presStyleIdx="0" presStyleCnt="7">
        <dgm:presLayoutVars>
          <dgm:bulletEnabled val="1"/>
        </dgm:presLayoutVars>
      </dgm:prSet>
      <dgm:spPr/>
    </dgm:pt>
    <dgm:pt modelId="{FBB54167-4BCA-4E8F-B9C1-B27D5DB0D010}" type="pres">
      <dgm:prSet presAssocID="{B33241BC-33A7-4B25-877A-5EBC3D8307A9}" presName="accent_1" presStyleCnt="0"/>
      <dgm:spPr/>
    </dgm:pt>
    <dgm:pt modelId="{91C4E7E0-99D9-4D5B-A2E6-DAA7E272BE84}" type="pres">
      <dgm:prSet presAssocID="{B33241BC-33A7-4B25-877A-5EBC3D8307A9}" presName="accentRepeatNode" presStyleLbl="solidFgAcc1" presStyleIdx="0" presStyleCnt="7"/>
      <dgm:spPr/>
    </dgm:pt>
    <dgm:pt modelId="{698FE850-F84A-4BC0-A941-AE0ABE7748F5}" type="pres">
      <dgm:prSet presAssocID="{D7B29331-3D43-44D6-83B1-FB6CC6070B79}" presName="text_2" presStyleLbl="node1" presStyleIdx="1" presStyleCnt="7">
        <dgm:presLayoutVars>
          <dgm:bulletEnabled val="1"/>
        </dgm:presLayoutVars>
      </dgm:prSet>
      <dgm:spPr/>
    </dgm:pt>
    <dgm:pt modelId="{69053611-B822-49DA-9AC0-70E74FD72D29}" type="pres">
      <dgm:prSet presAssocID="{D7B29331-3D43-44D6-83B1-FB6CC6070B79}" presName="accent_2" presStyleCnt="0"/>
      <dgm:spPr/>
    </dgm:pt>
    <dgm:pt modelId="{EB8F9AA0-7E1F-42CA-9EB8-41E26D75B7A0}" type="pres">
      <dgm:prSet presAssocID="{D7B29331-3D43-44D6-83B1-FB6CC6070B79}" presName="accentRepeatNode" presStyleLbl="solidFgAcc1" presStyleIdx="1" presStyleCnt="7"/>
      <dgm:spPr/>
    </dgm:pt>
    <dgm:pt modelId="{B81221C3-4F41-4896-90C4-4FBBA83B3BF2}" type="pres">
      <dgm:prSet presAssocID="{2A9F29A7-6088-4999-A1AD-D3889D4CC774}" presName="text_3" presStyleLbl="node1" presStyleIdx="2" presStyleCnt="7">
        <dgm:presLayoutVars>
          <dgm:bulletEnabled val="1"/>
        </dgm:presLayoutVars>
      </dgm:prSet>
      <dgm:spPr/>
    </dgm:pt>
    <dgm:pt modelId="{42056374-5598-4FF4-8D26-98D9B54D2922}" type="pres">
      <dgm:prSet presAssocID="{2A9F29A7-6088-4999-A1AD-D3889D4CC774}" presName="accent_3" presStyleCnt="0"/>
      <dgm:spPr/>
    </dgm:pt>
    <dgm:pt modelId="{EB104A9F-6969-4C3C-AF2A-D701461FB8C7}" type="pres">
      <dgm:prSet presAssocID="{2A9F29A7-6088-4999-A1AD-D3889D4CC774}" presName="accentRepeatNode" presStyleLbl="solidFgAcc1" presStyleIdx="2" presStyleCnt="7"/>
      <dgm:spPr/>
    </dgm:pt>
    <dgm:pt modelId="{9F0FDFB8-B9EC-4CE8-B27E-69477341A5C1}" type="pres">
      <dgm:prSet presAssocID="{9E57991C-4F42-41E2-A1D1-916DFF372F90}" presName="text_4" presStyleLbl="node1" presStyleIdx="3" presStyleCnt="7">
        <dgm:presLayoutVars>
          <dgm:bulletEnabled val="1"/>
        </dgm:presLayoutVars>
      </dgm:prSet>
      <dgm:spPr/>
    </dgm:pt>
    <dgm:pt modelId="{B1AA0C13-0EF2-46A3-B328-8A94A5787930}" type="pres">
      <dgm:prSet presAssocID="{9E57991C-4F42-41E2-A1D1-916DFF372F90}" presName="accent_4" presStyleCnt="0"/>
      <dgm:spPr/>
    </dgm:pt>
    <dgm:pt modelId="{B9EFDB67-1650-4645-B619-2C63D79A484E}" type="pres">
      <dgm:prSet presAssocID="{9E57991C-4F42-41E2-A1D1-916DFF372F90}" presName="accentRepeatNode" presStyleLbl="solidFgAcc1" presStyleIdx="3" presStyleCnt="7"/>
      <dgm:spPr/>
    </dgm:pt>
    <dgm:pt modelId="{9D714FC7-A066-4396-9986-34D9C9F1D118}" type="pres">
      <dgm:prSet presAssocID="{4F11ABEE-78E8-4A80-BF6A-E71D01AE7C03}" presName="text_5" presStyleLbl="node1" presStyleIdx="4" presStyleCnt="7">
        <dgm:presLayoutVars>
          <dgm:bulletEnabled val="1"/>
        </dgm:presLayoutVars>
      </dgm:prSet>
      <dgm:spPr/>
    </dgm:pt>
    <dgm:pt modelId="{448ECA8E-269B-47A6-9D67-1545076068AE}" type="pres">
      <dgm:prSet presAssocID="{4F11ABEE-78E8-4A80-BF6A-E71D01AE7C03}" presName="accent_5" presStyleCnt="0"/>
      <dgm:spPr/>
    </dgm:pt>
    <dgm:pt modelId="{5079DDEC-2BB1-4C72-9D72-D7B105B6FC1C}" type="pres">
      <dgm:prSet presAssocID="{4F11ABEE-78E8-4A80-BF6A-E71D01AE7C03}" presName="accentRepeatNode" presStyleLbl="solidFgAcc1" presStyleIdx="4" presStyleCnt="7"/>
      <dgm:spPr/>
    </dgm:pt>
    <dgm:pt modelId="{FE2BDBBE-1CF6-4FDB-9DCB-C7350639802D}" type="pres">
      <dgm:prSet presAssocID="{3145338F-AEEC-43E0-9BEE-F8785886149E}" presName="text_6" presStyleLbl="node1" presStyleIdx="5" presStyleCnt="7">
        <dgm:presLayoutVars>
          <dgm:bulletEnabled val="1"/>
        </dgm:presLayoutVars>
      </dgm:prSet>
      <dgm:spPr/>
    </dgm:pt>
    <dgm:pt modelId="{0F0C5BE8-A94D-4F15-8E6D-02D94FBCE12C}" type="pres">
      <dgm:prSet presAssocID="{3145338F-AEEC-43E0-9BEE-F8785886149E}" presName="accent_6" presStyleCnt="0"/>
      <dgm:spPr/>
    </dgm:pt>
    <dgm:pt modelId="{D63A57E3-885A-461E-8ED2-3265311E7FED}" type="pres">
      <dgm:prSet presAssocID="{3145338F-AEEC-43E0-9BEE-F8785886149E}" presName="accentRepeatNode" presStyleLbl="solidFgAcc1" presStyleIdx="5" presStyleCnt="7"/>
      <dgm:spPr/>
    </dgm:pt>
    <dgm:pt modelId="{F02C6AF9-5E53-4939-A2C5-C6181C0829A7}" type="pres">
      <dgm:prSet presAssocID="{009F9C03-9C12-4C87-9C97-F66C48EF7136}" presName="text_7" presStyleLbl="node1" presStyleIdx="6" presStyleCnt="7">
        <dgm:presLayoutVars>
          <dgm:bulletEnabled val="1"/>
        </dgm:presLayoutVars>
      </dgm:prSet>
      <dgm:spPr/>
    </dgm:pt>
    <dgm:pt modelId="{3268E65D-1E51-4BDF-AB64-9E6D22EC125A}" type="pres">
      <dgm:prSet presAssocID="{009F9C03-9C12-4C87-9C97-F66C48EF7136}" presName="accent_7" presStyleCnt="0"/>
      <dgm:spPr/>
    </dgm:pt>
    <dgm:pt modelId="{F21E89CE-9765-488E-80D8-4F4589AA1CC0}" type="pres">
      <dgm:prSet presAssocID="{009F9C03-9C12-4C87-9C97-F66C48EF7136}" presName="accentRepeatNode" presStyleLbl="solidFgAcc1" presStyleIdx="6" presStyleCnt="7"/>
      <dgm:spPr/>
    </dgm:pt>
  </dgm:ptLst>
  <dgm:cxnLst>
    <dgm:cxn modelId="{F1484632-1C00-4EC3-A191-40417A2D5802}" type="presOf" srcId="{4F11ABEE-78E8-4A80-BF6A-E71D01AE7C03}" destId="{9D714FC7-A066-4396-9986-34D9C9F1D118}" srcOrd="0" destOrd="0" presId="urn:microsoft.com/office/officeart/2008/layout/VerticalCurvedList"/>
    <dgm:cxn modelId="{40E37765-98E7-4BA1-BFDD-D0BCC2CD9067}" type="presOf" srcId="{9E57991C-4F42-41E2-A1D1-916DFF372F90}" destId="{9F0FDFB8-B9EC-4CE8-B27E-69477341A5C1}" srcOrd="0" destOrd="0" presId="urn:microsoft.com/office/officeart/2008/layout/VerticalCurvedList"/>
    <dgm:cxn modelId="{4ED39448-DAC3-4FCE-BF4C-A493605EB277}" srcId="{F3496218-2491-4B88-B548-8A1A0F8DDF80}" destId="{9E57991C-4F42-41E2-A1D1-916DFF372F90}" srcOrd="3" destOrd="0" parTransId="{B668A68A-0900-43B4-887D-A60E1F683D52}" sibTransId="{D20C8896-80BA-4A73-B513-21F9A9DE8CF1}"/>
    <dgm:cxn modelId="{B7A69382-6C7F-4579-9EF5-50C9206B94AC}" type="presOf" srcId="{2A9F29A7-6088-4999-A1AD-D3889D4CC774}" destId="{B81221C3-4F41-4896-90C4-4FBBA83B3BF2}" srcOrd="0" destOrd="0" presId="urn:microsoft.com/office/officeart/2008/layout/VerticalCurvedList"/>
    <dgm:cxn modelId="{C49A4799-771B-40D0-8E38-8FC87E879AED}" srcId="{F3496218-2491-4B88-B548-8A1A0F8DDF80}" destId="{3145338F-AEEC-43E0-9BEE-F8785886149E}" srcOrd="5" destOrd="0" parTransId="{D7DBC583-0BEA-4F3F-99B9-569A7AF23E91}" sibTransId="{79641372-E3DF-4FF5-A0A4-CA71C7492227}"/>
    <dgm:cxn modelId="{6455FCA6-07B9-4B00-8285-A8854CEF69EF}" srcId="{F3496218-2491-4B88-B548-8A1A0F8DDF80}" destId="{4F11ABEE-78E8-4A80-BF6A-E71D01AE7C03}" srcOrd="4" destOrd="0" parTransId="{87B4B2F8-F45E-48C9-AC71-BEE752D6B04C}" sibTransId="{1B87D5A1-7411-41A1-A032-38CB23861037}"/>
    <dgm:cxn modelId="{1A4FB1A8-0C38-4F51-B95C-84C0DCC73377}" type="presOf" srcId="{F3496218-2491-4B88-B548-8A1A0F8DDF80}" destId="{A0700C15-94F3-46AC-B154-CC4517D4ABEC}" srcOrd="0" destOrd="0" presId="urn:microsoft.com/office/officeart/2008/layout/VerticalCurvedList"/>
    <dgm:cxn modelId="{9BEFB3A8-FC32-4095-B27A-0A99FDE51797}" srcId="{F3496218-2491-4B88-B548-8A1A0F8DDF80}" destId="{B33241BC-33A7-4B25-877A-5EBC3D8307A9}" srcOrd="0" destOrd="0" parTransId="{68F5C909-D863-4D5A-AB4F-4E82C20D9C66}" sibTransId="{D27176CF-5512-4A67-9B2C-AF3E81045B43}"/>
    <dgm:cxn modelId="{024101B2-449A-432A-A084-A30A1DA6FF81}" srcId="{F3496218-2491-4B88-B548-8A1A0F8DDF80}" destId="{009F9C03-9C12-4C87-9C97-F66C48EF7136}" srcOrd="6" destOrd="0" parTransId="{E5F41C09-8531-48DF-822F-C517754DC10F}" sibTransId="{3A17B16E-E49C-4B08-8BF9-656B6AEE8ED9}"/>
    <dgm:cxn modelId="{7C9D1BB2-401A-4903-A4DC-83A24916845A}" type="presOf" srcId="{3145338F-AEEC-43E0-9BEE-F8785886149E}" destId="{FE2BDBBE-1CF6-4FDB-9DCB-C7350639802D}" srcOrd="0" destOrd="0" presId="urn:microsoft.com/office/officeart/2008/layout/VerticalCurvedList"/>
    <dgm:cxn modelId="{A22E26B2-ACB7-47B7-8A76-DEEA6D011956}" srcId="{F3496218-2491-4B88-B548-8A1A0F8DDF80}" destId="{D7B29331-3D43-44D6-83B1-FB6CC6070B79}" srcOrd="1" destOrd="0" parTransId="{80FAB507-EBC5-459A-9EB8-7623B522CB4E}" sibTransId="{AC912F53-BA96-4ADF-A305-B127B848EF5B}"/>
    <dgm:cxn modelId="{5ADC98B4-7ED6-464E-ACEF-34FF97523A3C}" type="presOf" srcId="{B33241BC-33A7-4B25-877A-5EBC3D8307A9}" destId="{AC538984-CCDE-4D49-9708-4EBE0DCE5901}" srcOrd="0" destOrd="0" presId="urn:microsoft.com/office/officeart/2008/layout/VerticalCurvedList"/>
    <dgm:cxn modelId="{702CBAB4-A4E4-4DFB-9E84-BDD9C6B477BD}" type="presOf" srcId="{009F9C03-9C12-4C87-9C97-F66C48EF7136}" destId="{F02C6AF9-5E53-4939-A2C5-C6181C0829A7}" srcOrd="0" destOrd="0" presId="urn:microsoft.com/office/officeart/2008/layout/VerticalCurvedList"/>
    <dgm:cxn modelId="{88F5FDB7-6C96-4C82-BE67-21FB4BC4590C}" type="presOf" srcId="{D7B29331-3D43-44D6-83B1-FB6CC6070B79}" destId="{698FE850-F84A-4BC0-A941-AE0ABE7748F5}" srcOrd="0" destOrd="0" presId="urn:microsoft.com/office/officeart/2008/layout/VerticalCurvedList"/>
    <dgm:cxn modelId="{2F5D75C4-863E-4BF0-B525-D4A3BFFA68B0}" srcId="{F3496218-2491-4B88-B548-8A1A0F8DDF80}" destId="{2A9F29A7-6088-4999-A1AD-D3889D4CC774}" srcOrd="2" destOrd="0" parTransId="{5242903D-4088-461E-B1D6-B56CDA2E13AB}" sibTransId="{BE147055-078D-453B-A41E-8718E2D6569F}"/>
    <dgm:cxn modelId="{5581C2FA-F2F7-40FD-9FA3-2A79F5A3924D}" type="presOf" srcId="{D27176CF-5512-4A67-9B2C-AF3E81045B43}" destId="{35240CC6-CA06-4A79-B660-2E5DF3372335}" srcOrd="0" destOrd="0" presId="urn:microsoft.com/office/officeart/2008/layout/VerticalCurvedList"/>
    <dgm:cxn modelId="{671030A3-6D10-49BA-9F75-14F426A44506}" type="presParOf" srcId="{A0700C15-94F3-46AC-B154-CC4517D4ABEC}" destId="{8BD2D41E-B04F-4270-AE30-3646D0EF76E8}" srcOrd="0" destOrd="0" presId="urn:microsoft.com/office/officeart/2008/layout/VerticalCurvedList"/>
    <dgm:cxn modelId="{50AF26A1-2B14-4073-A44D-A210902F4098}" type="presParOf" srcId="{8BD2D41E-B04F-4270-AE30-3646D0EF76E8}" destId="{F14FE691-D403-46A5-B620-282C2192EFBB}" srcOrd="0" destOrd="0" presId="urn:microsoft.com/office/officeart/2008/layout/VerticalCurvedList"/>
    <dgm:cxn modelId="{00F375DA-1CC2-4DFD-911C-EAA50B19B59D}" type="presParOf" srcId="{F14FE691-D403-46A5-B620-282C2192EFBB}" destId="{AC216C3B-DE75-410E-A199-7B8DDC130134}" srcOrd="0" destOrd="0" presId="urn:microsoft.com/office/officeart/2008/layout/VerticalCurvedList"/>
    <dgm:cxn modelId="{7AB634C1-8AD4-4CCE-8389-F8DB6D38512B}" type="presParOf" srcId="{F14FE691-D403-46A5-B620-282C2192EFBB}" destId="{35240CC6-CA06-4A79-B660-2E5DF3372335}" srcOrd="1" destOrd="0" presId="urn:microsoft.com/office/officeart/2008/layout/VerticalCurvedList"/>
    <dgm:cxn modelId="{7BB3CE55-F7BE-40B4-B84F-42F21B7D1D29}" type="presParOf" srcId="{F14FE691-D403-46A5-B620-282C2192EFBB}" destId="{5BFA1AFD-B09F-49FE-824C-797211515B3F}" srcOrd="2" destOrd="0" presId="urn:microsoft.com/office/officeart/2008/layout/VerticalCurvedList"/>
    <dgm:cxn modelId="{1314BB43-1E97-4A9D-B857-21284660CDF8}" type="presParOf" srcId="{F14FE691-D403-46A5-B620-282C2192EFBB}" destId="{E1E531F5-0A1C-4849-82E5-768A4C72B970}" srcOrd="3" destOrd="0" presId="urn:microsoft.com/office/officeart/2008/layout/VerticalCurvedList"/>
    <dgm:cxn modelId="{469FDB05-44D3-4F05-8B1B-C3E42633B89E}" type="presParOf" srcId="{8BD2D41E-B04F-4270-AE30-3646D0EF76E8}" destId="{AC538984-CCDE-4D49-9708-4EBE0DCE5901}" srcOrd="1" destOrd="0" presId="urn:microsoft.com/office/officeart/2008/layout/VerticalCurvedList"/>
    <dgm:cxn modelId="{9EACC944-ACA8-4DDF-82B7-04130F747DC6}" type="presParOf" srcId="{8BD2D41E-B04F-4270-AE30-3646D0EF76E8}" destId="{FBB54167-4BCA-4E8F-B9C1-B27D5DB0D010}" srcOrd="2" destOrd="0" presId="urn:microsoft.com/office/officeart/2008/layout/VerticalCurvedList"/>
    <dgm:cxn modelId="{C47DDC1D-6148-4BCF-855E-9AD7684CF14F}" type="presParOf" srcId="{FBB54167-4BCA-4E8F-B9C1-B27D5DB0D010}" destId="{91C4E7E0-99D9-4D5B-A2E6-DAA7E272BE84}" srcOrd="0" destOrd="0" presId="urn:microsoft.com/office/officeart/2008/layout/VerticalCurvedList"/>
    <dgm:cxn modelId="{4E7F6972-6770-4C0A-ABE8-3EBC2B9EB6A3}" type="presParOf" srcId="{8BD2D41E-B04F-4270-AE30-3646D0EF76E8}" destId="{698FE850-F84A-4BC0-A941-AE0ABE7748F5}" srcOrd="3" destOrd="0" presId="urn:microsoft.com/office/officeart/2008/layout/VerticalCurvedList"/>
    <dgm:cxn modelId="{90C87911-29E2-4C84-9D19-E22E7E053D1F}" type="presParOf" srcId="{8BD2D41E-B04F-4270-AE30-3646D0EF76E8}" destId="{69053611-B822-49DA-9AC0-70E74FD72D29}" srcOrd="4" destOrd="0" presId="urn:microsoft.com/office/officeart/2008/layout/VerticalCurvedList"/>
    <dgm:cxn modelId="{DEA624D5-E151-4F61-8174-32AE8FDA1739}" type="presParOf" srcId="{69053611-B822-49DA-9AC0-70E74FD72D29}" destId="{EB8F9AA0-7E1F-42CA-9EB8-41E26D75B7A0}" srcOrd="0" destOrd="0" presId="urn:microsoft.com/office/officeart/2008/layout/VerticalCurvedList"/>
    <dgm:cxn modelId="{A56506A2-154B-4211-8C92-4F4FF64AE729}" type="presParOf" srcId="{8BD2D41E-B04F-4270-AE30-3646D0EF76E8}" destId="{B81221C3-4F41-4896-90C4-4FBBA83B3BF2}" srcOrd="5" destOrd="0" presId="urn:microsoft.com/office/officeart/2008/layout/VerticalCurvedList"/>
    <dgm:cxn modelId="{EBED1407-1B20-4B39-92F6-26616998AFCB}" type="presParOf" srcId="{8BD2D41E-B04F-4270-AE30-3646D0EF76E8}" destId="{42056374-5598-4FF4-8D26-98D9B54D2922}" srcOrd="6" destOrd="0" presId="urn:microsoft.com/office/officeart/2008/layout/VerticalCurvedList"/>
    <dgm:cxn modelId="{8D726F85-26F8-47DD-887B-36C1C9026228}" type="presParOf" srcId="{42056374-5598-4FF4-8D26-98D9B54D2922}" destId="{EB104A9F-6969-4C3C-AF2A-D701461FB8C7}" srcOrd="0" destOrd="0" presId="urn:microsoft.com/office/officeart/2008/layout/VerticalCurvedList"/>
    <dgm:cxn modelId="{0BC8A142-B097-41BA-8B31-F22F1F488D91}" type="presParOf" srcId="{8BD2D41E-B04F-4270-AE30-3646D0EF76E8}" destId="{9F0FDFB8-B9EC-4CE8-B27E-69477341A5C1}" srcOrd="7" destOrd="0" presId="urn:microsoft.com/office/officeart/2008/layout/VerticalCurvedList"/>
    <dgm:cxn modelId="{6FEA7E69-CBFA-4424-BE4B-D79AF3311946}" type="presParOf" srcId="{8BD2D41E-B04F-4270-AE30-3646D0EF76E8}" destId="{B1AA0C13-0EF2-46A3-B328-8A94A5787930}" srcOrd="8" destOrd="0" presId="urn:microsoft.com/office/officeart/2008/layout/VerticalCurvedList"/>
    <dgm:cxn modelId="{D5EF6D23-1F16-4F06-A2DF-9E689B4DCD8D}" type="presParOf" srcId="{B1AA0C13-0EF2-46A3-B328-8A94A5787930}" destId="{B9EFDB67-1650-4645-B619-2C63D79A484E}" srcOrd="0" destOrd="0" presId="urn:microsoft.com/office/officeart/2008/layout/VerticalCurvedList"/>
    <dgm:cxn modelId="{22E0DED9-0F1A-4F42-8B39-D9B43DC82514}" type="presParOf" srcId="{8BD2D41E-B04F-4270-AE30-3646D0EF76E8}" destId="{9D714FC7-A066-4396-9986-34D9C9F1D118}" srcOrd="9" destOrd="0" presId="urn:microsoft.com/office/officeart/2008/layout/VerticalCurvedList"/>
    <dgm:cxn modelId="{BE1C9717-CF51-4B74-BA02-F4461DBB3F14}" type="presParOf" srcId="{8BD2D41E-B04F-4270-AE30-3646D0EF76E8}" destId="{448ECA8E-269B-47A6-9D67-1545076068AE}" srcOrd="10" destOrd="0" presId="urn:microsoft.com/office/officeart/2008/layout/VerticalCurvedList"/>
    <dgm:cxn modelId="{3B4ECE7E-75EB-4537-9427-1A7DA732878A}" type="presParOf" srcId="{448ECA8E-269B-47A6-9D67-1545076068AE}" destId="{5079DDEC-2BB1-4C72-9D72-D7B105B6FC1C}" srcOrd="0" destOrd="0" presId="urn:microsoft.com/office/officeart/2008/layout/VerticalCurvedList"/>
    <dgm:cxn modelId="{269130D2-5D0D-4DE0-ABF6-0A06CE5B89AA}" type="presParOf" srcId="{8BD2D41E-B04F-4270-AE30-3646D0EF76E8}" destId="{FE2BDBBE-1CF6-4FDB-9DCB-C7350639802D}" srcOrd="11" destOrd="0" presId="urn:microsoft.com/office/officeart/2008/layout/VerticalCurvedList"/>
    <dgm:cxn modelId="{EAA3CA72-867F-4A61-890F-E8B073F2EC76}" type="presParOf" srcId="{8BD2D41E-B04F-4270-AE30-3646D0EF76E8}" destId="{0F0C5BE8-A94D-4F15-8E6D-02D94FBCE12C}" srcOrd="12" destOrd="0" presId="urn:microsoft.com/office/officeart/2008/layout/VerticalCurvedList"/>
    <dgm:cxn modelId="{352C2C4C-EDF0-4936-9A73-CF228F8E7CA2}" type="presParOf" srcId="{0F0C5BE8-A94D-4F15-8E6D-02D94FBCE12C}" destId="{D63A57E3-885A-461E-8ED2-3265311E7FED}" srcOrd="0" destOrd="0" presId="urn:microsoft.com/office/officeart/2008/layout/VerticalCurvedList"/>
    <dgm:cxn modelId="{D7711166-254D-4B58-95D0-53212154294B}" type="presParOf" srcId="{8BD2D41E-B04F-4270-AE30-3646D0EF76E8}" destId="{F02C6AF9-5E53-4939-A2C5-C6181C0829A7}" srcOrd="13" destOrd="0" presId="urn:microsoft.com/office/officeart/2008/layout/VerticalCurvedList"/>
    <dgm:cxn modelId="{5FEFCE6D-C23B-465A-9670-906FC97E4829}" type="presParOf" srcId="{8BD2D41E-B04F-4270-AE30-3646D0EF76E8}" destId="{3268E65D-1E51-4BDF-AB64-9E6D22EC125A}" srcOrd="14" destOrd="0" presId="urn:microsoft.com/office/officeart/2008/layout/VerticalCurvedList"/>
    <dgm:cxn modelId="{94D047E5-2D1A-496C-91B6-A7B2F53058DD}" type="presParOf" srcId="{3268E65D-1E51-4BDF-AB64-9E6D22EC125A}" destId="{F21E89CE-9765-488E-80D8-4F4589AA1C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BE9C91E-1C1C-40AF-B300-676115176AFB}" type="doc">
      <dgm:prSet loTypeId="urn:microsoft.com/office/officeart/2005/8/layout/hProcess9" loCatId="process" qsTypeId="urn:microsoft.com/office/officeart/2005/8/quickstyle/simple1" qsCatId="simple" csTypeId="urn:microsoft.com/office/officeart/2005/8/colors/accent1_2" csCatId="accent1" phldr="1"/>
      <dgm:spPr/>
    </dgm:pt>
    <dgm:pt modelId="{EBEC0B86-F53E-4F9D-A5B4-5563608704E2}">
      <dgm:prSet phldrT="[Text]"/>
      <dgm:spPr/>
      <dgm:t>
        <a:bodyPr/>
        <a:lstStyle/>
        <a:p>
          <a:r>
            <a:rPr lang="cs-CZ" dirty="0"/>
            <a:t>Komise </a:t>
          </a:r>
        </a:p>
        <a:p>
          <a:r>
            <a:rPr lang="cs-CZ" dirty="0"/>
            <a:t>navrhuje</a:t>
          </a:r>
        </a:p>
      </dgm:t>
    </dgm:pt>
    <dgm:pt modelId="{BD9938D5-09C1-411C-86F4-414B9ACC1CD0}" type="parTrans" cxnId="{390CC5AE-3C3D-42C0-A5DE-AE499398223C}">
      <dgm:prSet/>
      <dgm:spPr/>
      <dgm:t>
        <a:bodyPr/>
        <a:lstStyle/>
        <a:p>
          <a:endParaRPr lang="cs-CZ"/>
        </a:p>
      </dgm:t>
    </dgm:pt>
    <dgm:pt modelId="{40DC797B-65B6-48A8-BA69-0FB12260C719}" type="sibTrans" cxnId="{390CC5AE-3C3D-42C0-A5DE-AE499398223C}">
      <dgm:prSet/>
      <dgm:spPr/>
      <dgm:t>
        <a:bodyPr/>
        <a:lstStyle/>
        <a:p>
          <a:endParaRPr lang="cs-CZ"/>
        </a:p>
      </dgm:t>
    </dgm:pt>
    <dgm:pt modelId="{FFFBE9E0-5048-408B-A845-53FF6CF974A3}">
      <dgm:prSet phldrT="[Text]"/>
      <dgm:spPr/>
      <dgm:t>
        <a:bodyPr/>
        <a:lstStyle/>
        <a:p>
          <a:r>
            <a:rPr lang="cs-CZ" dirty="0"/>
            <a:t>Evropský parlament a Rada EU </a:t>
          </a:r>
        </a:p>
        <a:p>
          <a:r>
            <a:rPr lang="cs-CZ" dirty="0"/>
            <a:t>spolurozhodují</a:t>
          </a:r>
        </a:p>
      </dgm:t>
    </dgm:pt>
    <dgm:pt modelId="{5AF71786-9D48-462F-B4CD-1DE97348408E}" type="parTrans" cxnId="{945CA8C8-851F-4367-A4B7-0C34BBC79881}">
      <dgm:prSet/>
      <dgm:spPr/>
      <dgm:t>
        <a:bodyPr/>
        <a:lstStyle/>
        <a:p>
          <a:endParaRPr lang="cs-CZ"/>
        </a:p>
      </dgm:t>
    </dgm:pt>
    <dgm:pt modelId="{25FE75BF-5FA2-40A7-B38C-DA9136FF6B00}" type="sibTrans" cxnId="{945CA8C8-851F-4367-A4B7-0C34BBC79881}">
      <dgm:prSet/>
      <dgm:spPr/>
      <dgm:t>
        <a:bodyPr/>
        <a:lstStyle/>
        <a:p>
          <a:endParaRPr lang="cs-CZ"/>
        </a:p>
      </dgm:t>
    </dgm:pt>
    <dgm:pt modelId="{6399368A-2F6F-4721-9A88-41760494B22A}" type="pres">
      <dgm:prSet presAssocID="{9BE9C91E-1C1C-40AF-B300-676115176AFB}" presName="CompostProcess" presStyleCnt="0">
        <dgm:presLayoutVars>
          <dgm:dir/>
          <dgm:resizeHandles val="exact"/>
        </dgm:presLayoutVars>
      </dgm:prSet>
      <dgm:spPr/>
    </dgm:pt>
    <dgm:pt modelId="{7A97FCD6-1566-4EA5-876F-1C6683512B99}" type="pres">
      <dgm:prSet presAssocID="{9BE9C91E-1C1C-40AF-B300-676115176AFB}" presName="arrow" presStyleLbl="bgShp" presStyleIdx="0" presStyleCnt="1"/>
      <dgm:spPr/>
    </dgm:pt>
    <dgm:pt modelId="{F0357BE3-9E27-4940-994C-10AB52B77AF3}" type="pres">
      <dgm:prSet presAssocID="{9BE9C91E-1C1C-40AF-B300-676115176AFB}" presName="linearProcess" presStyleCnt="0"/>
      <dgm:spPr/>
    </dgm:pt>
    <dgm:pt modelId="{BC077A89-FAF3-482A-93F6-57C115EB2C42}" type="pres">
      <dgm:prSet presAssocID="{EBEC0B86-F53E-4F9D-A5B4-5563608704E2}" presName="textNode" presStyleLbl="node1" presStyleIdx="0" presStyleCnt="2">
        <dgm:presLayoutVars>
          <dgm:bulletEnabled val="1"/>
        </dgm:presLayoutVars>
      </dgm:prSet>
      <dgm:spPr/>
    </dgm:pt>
    <dgm:pt modelId="{7BF0B620-427C-43BE-8826-C5643EC76297}" type="pres">
      <dgm:prSet presAssocID="{40DC797B-65B6-48A8-BA69-0FB12260C719}" presName="sibTrans" presStyleCnt="0"/>
      <dgm:spPr/>
    </dgm:pt>
    <dgm:pt modelId="{463AB9FD-0178-43E9-8AFF-1A04E8EDE63F}" type="pres">
      <dgm:prSet presAssocID="{FFFBE9E0-5048-408B-A845-53FF6CF974A3}" presName="textNode" presStyleLbl="node1" presStyleIdx="1" presStyleCnt="2">
        <dgm:presLayoutVars>
          <dgm:bulletEnabled val="1"/>
        </dgm:presLayoutVars>
      </dgm:prSet>
      <dgm:spPr/>
    </dgm:pt>
  </dgm:ptLst>
  <dgm:cxnLst>
    <dgm:cxn modelId="{721A9F26-C48F-42D3-B51A-4983414C4839}" type="presOf" srcId="{EBEC0B86-F53E-4F9D-A5B4-5563608704E2}" destId="{BC077A89-FAF3-482A-93F6-57C115EB2C42}" srcOrd="0" destOrd="0" presId="urn:microsoft.com/office/officeart/2005/8/layout/hProcess9"/>
    <dgm:cxn modelId="{50CC074B-F6CE-4E33-B431-7067B2E308C6}" type="presOf" srcId="{9BE9C91E-1C1C-40AF-B300-676115176AFB}" destId="{6399368A-2F6F-4721-9A88-41760494B22A}" srcOrd="0" destOrd="0" presId="urn:microsoft.com/office/officeart/2005/8/layout/hProcess9"/>
    <dgm:cxn modelId="{791E1497-2BDB-4551-8618-BBECD8110CD6}" type="presOf" srcId="{FFFBE9E0-5048-408B-A845-53FF6CF974A3}" destId="{463AB9FD-0178-43E9-8AFF-1A04E8EDE63F}" srcOrd="0" destOrd="0" presId="urn:microsoft.com/office/officeart/2005/8/layout/hProcess9"/>
    <dgm:cxn modelId="{390CC5AE-3C3D-42C0-A5DE-AE499398223C}" srcId="{9BE9C91E-1C1C-40AF-B300-676115176AFB}" destId="{EBEC0B86-F53E-4F9D-A5B4-5563608704E2}" srcOrd="0" destOrd="0" parTransId="{BD9938D5-09C1-411C-86F4-414B9ACC1CD0}" sibTransId="{40DC797B-65B6-48A8-BA69-0FB12260C719}"/>
    <dgm:cxn modelId="{945CA8C8-851F-4367-A4B7-0C34BBC79881}" srcId="{9BE9C91E-1C1C-40AF-B300-676115176AFB}" destId="{FFFBE9E0-5048-408B-A845-53FF6CF974A3}" srcOrd="1" destOrd="0" parTransId="{5AF71786-9D48-462F-B4CD-1DE97348408E}" sibTransId="{25FE75BF-5FA2-40A7-B38C-DA9136FF6B00}"/>
    <dgm:cxn modelId="{3419383D-5F7D-4961-9325-2451D8F9FE4C}" type="presParOf" srcId="{6399368A-2F6F-4721-9A88-41760494B22A}" destId="{7A97FCD6-1566-4EA5-876F-1C6683512B99}" srcOrd="0" destOrd="0" presId="urn:microsoft.com/office/officeart/2005/8/layout/hProcess9"/>
    <dgm:cxn modelId="{63413B0B-A972-4CD7-BD1E-38AEB7631028}" type="presParOf" srcId="{6399368A-2F6F-4721-9A88-41760494B22A}" destId="{F0357BE3-9E27-4940-994C-10AB52B77AF3}" srcOrd="1" destOrd="0" presId="urn:microsoft.com/office/officeart/2005/8/layout/hProcess9"/>
    <dgm:cxn modelId="{7104CDC9-4340-4788-9F0F-1DFB689191AC}" type="presParOf" srcId="{F0357BE3-9E27-4940-994C-10AB52B77AF3}" destId="{BC077A89-FAF3-482A-93F6-57C115EB2C42}" srcOrd="0" destOrd="0" presId="urn:microsoft.com/office/officeart/2005/8/layout/hProcess9"/>
    <dgm:cxn modelId="{0C19A5BA-058B-4907-BCAB-D6747ADF4E69}" type="presParOf" srcId="{F0357BE3-9E27-4940-994C-10AB52B77AF3}" destId="{7BF0B620-427C-43BE-8826-C5643EC76297}" srcOrd="1" destOrd="0" presId="urn:microsoft.com/office/officeart/2005/8/layout/hProcess9"/>
    <dgm:cxn modelId="{BA68B440-3584-4143-BA69-F38729021BAD}" type="presParOf" srcId="{F0357BE3-9E27-4940-994C-10AB52B77AF3}" destId="{463AB9FD-0178-43E9-8AFF-1A04E8EDE63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B6D3C59-8E2C-426E-89F6-E61E47F1D8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18531214-253C-4222-9F27-E8BBB610B6B7}">
      <dgm:prSet phldrT="[Text]"/>
      <dgm:spPr/>
      <dgm:t>
        <a:bodyPr/>
        <a:lstStyle/>
        <a:p>
          <a:r>
            <a:rPr lang="cs-CZ" dirty="0"/>
            <a:t>výlučné</a:t>
          </a:r>
        </a:p>
      </dgm:t>
    </dgm:pt>
    <dgm:pt modelId="{F0285701-B4A2-41A4-94E1-C1F3EF22134B}" type="parTrans" cxnId="{004EA74D-BD8A-4DD5-A025-73641A1E4B7F}">
      <dgm:prSet/>
      <dgm:spPr/>
      <dgm:t>
        <a:bodyPr/>
        <a:lstStyle/>
        <a:p>
          <a:endParaRPr lang="cs-CZ"/>
        </a:p>
      </dgm:t>
    </dgm:pt>
    <dgm:pt modelId="{6BB41284-9C06-40BF-9DF7-F031694CC20E}" type="sibTrans" cxnId="{004EA74D-BD8A-4DD5-A025-73641A1E4B7F}">
      <dgm:prSet/>
      <dgm:spPr/>
      <dgm:t>
        <a:bodyPr/>
        <a:lstStyle/>
        <a:p>
          <a:endParaRPr lang="cs-CZ"/>
        </a:p>
      </dgm:t>
    </dgm:pt>
    <dgm:pt modelId="{39A19F0C-9488-434A-B4DB-1378FC5BC991}">
      <dgm:prSet phldrT="[Text]"/>
      <dgm:spPr/>
      <dgm:t>
        <a:bodyPr/>
        <a:lstStyle/>
        <a:p>
          <a:r>
            <a:rPr lang="cs-CZ" dirty="0"/>
            <a:t>podpůrné</a:t>
          </a:r>
        </a:p>
      </dgm:t>
    </dgm:pt>
    <dgm:pt modelId="{2BD32BFA-A1D0-44E2-9405-19A33EFD0A68}" type="parTrans" cxnId="{22EB2B68-A583-4FE5-AC1B-7CCE4B2191FD}">
      <dgm:prSet/>
      <dgm:spPr/>
      <dgm:t>
        <a:bodyPr/>
        <a:lstStyle/>
        <a:p>
          <a:endParaRPr lang="cs-CZ"/>
        </a:p>
      </dgm:t>
    </dgm:pt>
    <dgm:pt modelId="{EE182FE3-674B-44C6-B2BD-E02BA031A5C3}" type="sibTrans" cxnId="{22EB2B68-A583-4FE5-AC1B-7CCE4B2191FD}">
      <dgm:prSet/>
      <dgm:spPr/>
      <dgm:t>
        <a:bodyPr/>
        <a:lstStyle/>
        <a:p>
          <a:endParaRPr lang="cs-CZ"/>
        </a:p>
      </dgm:t>
    </dgm:pt>
    <dgm:pt modelId="{BA2CF246-D482-47A4-8163-457CFAE09FEE}">
      <dgm:prSet/>
      <dgm:spPr/>
      <dgm:t>
        <a:bodyPr/>
        <a:lstStyle/>
        <a:p>
          <a:r>
            <a:rPr lang="cs-CZ" dirty="0"/>
            <a:t>sdílené</a:t>
          </a:r>
        </a:p>
      </dgm:t>
    </dgm:pt>
    <dgm:pt modelId="{6B398578-AE1C-4C30-B84E-A1A6931F0566}" type="parTrans" cxnId="{63A1DBF7-8A7D-4D12-8179-6303D7538981}">
      <dgm:prSet/>
      <dgm:spPr/>
      <dgm:t>
        <a:bodyPr/>
        <a:lstStyle/>
        <a:p>
          <a:endParaRPr lang="cs-CZ"/>
        </a:p>
      </dgm:t>
    </dgm:pt>
    <dgm:pt modelId="{2C67780D-D7F6-4A5D-818B-A211C53C92CC}" type="sibTrans" cxnId="{63A1DBF7-8A7D-4D12-8179-6303D7538981}">
      <dgm:prSet/>
      <dgm:spPr/>
      <dgm:t>
        <a:bodyPr/>
        <a:lstStyle/>
        <a:p>
          <a:endParaRPr lang="cs-CZ"/>
        </a:p>
      </dgm:t>
    </dgm:pt>
    <dgm:pt modelId="{BE5CDAA0-30A5-428E-BAF6-B0E309A0EB49}">
      <dgm:prSet/>
      <dgm:spPr/>
      <dgm:t>
        <a:bodyPr/>
        <a:lstStyle/>
        <a:p>
          <a:r>
            <a:rPr lang="cs-CZ" dirty="0"/>
            <a:t>koordinační</a:t>
          </a:r>
        </a:p>
      </dgm:t>
    </dgm:pt>
    <dgm:pt modelId="{D6FB1462-9652-40B2-84B5-6D37AA416A9A}" type="parTrans" cxnId="{28D7C79D-1DDB-43E0-9492-D603CEBD512C}">
      <dgm:prSet/>
      <dgm:spPr/>
      <dgm:t>
        <a:bodyPr/>
        <a:lstStyle/>
        <a:p>
          <a:endParaRPr lang="cs-CZ"/>
        </a:p>
      </dgm:t>
    </dgm:pt>
    <dgm:pt modelId="{0AF4A225-C088-4F43-B91C-EAE10D02B9C1}" type="sibTrans" cxnId="{28D7C79D-1DDB-43E0-9492-D603CEBD512C}">
      <dgm:prSet/>
      <dgm:spPr/>
      <dgm:t>
        <a:bodyPr/>
        <a:lstStyle/>
        <a:p>
          <a:endParaRPr lang="cs-CZ"/>
        </a:p>
      </dgm:t>
    </dgm:pt>
    <dgm:pt modelId="{8443A75F-6D67-4ABF-BB50-F0F101342E0B}" type="pres">
      <dgm:prSet presAssocID="{0B6D3C59-8E2C-426E-89F6-E61E47F1D818}" presName="linear" presStyleCnt="0">
        <dgm:presLayoutVars>
          <dgm:dir/>
          <dgm:animLvl val="lvl"/>
          <dgm:resizeHandles val="exact"/>
        </dgm:presLayoutVars>
      </dgm:prSet>
      <dgm:spPr/>
    </dgm:pt>
    <dgm:pt modelId="{182047A3-C4C5-46F5-A2DE-E8E48DF5348D}" type="pres">
      <dgm:prSet presAssocID="{18531214-253C-4222-9F27-E8BBB610B6B7}" presName="parentLin" presStyleCnt="0"/>
      <dgm:spPr/>
    </dgm:pt>
    <dgm:pt modelId="{340F2D03-DCE7-42EC-A748-A472838D6785}" type="pres">
      <dgm:prSet presAssocID="{18531214-253C-4222-9F27-E8BBB610B6B7}" presName="parentLeftMargin" presStyleLbl="node1" presStyleIdx="0" presStyleCnt="4"/>
      <dgm:spPr/>
    </dgm:pt>
    <dgm:pt modelId="{1943F864-7DC9-4DAA-8AC2-4F96C93DB496}" type="pres">
      <dgm:prSet presAssocID="{18531214-253C-4222-9F27-E8BBB610B6B7}" presName="parentText" presStyleLbl="node1" presStyleIdx="0" presStyleCnt="4">
        <dgm:presLayoutVars>
          <dgm:chMax val="0"/>
          <dgm:bulletEnabled val="1"/>
        </dgm:presLayoutVars>
      </dgm:prSet>
      <dgm:spPr/>
    </dgm:pt>
    <dgm:pt modelId="{3AC91597-1100-4D71-8A95-74DA3D20B251}" type="pres">
      <dgm:prSet presAssocID="{18531214-253C-4222-9F27-E8BBB610B6B7}" presName="negativeSpace" presStyleCnt="0"/>
      <dgm:spPr/>
    </dgm:pt>
    <dgm:pt modelId="{0197CE6D-0164-4ED4-AA27-ABB12CD7D0B0}" type="pres">
      <dgm:prSet presAssocID="{18531214-253C-4222-9F27-E8BBB610B6B7}" presName="childText" presStyleLbl="conFgAcc1" presStyleIdx="0" presStyleCnt="4">
        <dgm:presLayoutVars>
          <dgm:bulletEnabled val="1"/>
        </dgm:presLayoutVars>
      </dgm:prSet>
      <dgm:spPr/>
    </dgm:pt>
    <dgm:pt modelId="{F8D5B619-09F1-4387-9A0B-741BF803974C}" type="pres">
      <dgm:prSet presAssocID="{6BB41284-9C06-40BF-9DF7-F031694CC20E}" presName="spaceBetweenRectangles" presStyleCnt="0"/>
      <dgm:spPr/>
    </dgm:pt>
    <dgm:pt modelId="{968DC607-4D67-4C2C-BCDF-F66E102D6D27}" type="pres">
      <dgm:prSet presAssocID="{BA2CF246-D482-47A4-8163-457CFAE09FEE}" presName="parentLin" presStyleCnt="0"/>
      <dgm:spPr/>
    </dgm:pt>
    <dgm:pt modelId="{1DF69BD7-E957-47D1-80C6-66A7136EDB23}" type="pres">
      <dgm:prSet presAssocID="{BA2CF246-D482-47A4-8163-457CFAE09FEE}" presName="parentLeftMargin" presStyleLbl="node1" presStyleIdx="0" presStyleCnt="4"/>
      <dgm:spPr/>
    </dgm:pt>
    <dgm:pt modelId="{BA75E284-E6A4-44A0-A54C-E962D0B27A75}" type="pres">
      <dgm:prSet presAssocID="{BA2CF246-D482-47A4-8163-457CFAE09FEE}" presName="parentText" presStyleLbl="node1" presStyleIdx="1" presStyleCnt="4">
        <dgm:presLayoutVars>
          <dgm:chMax val="0"/>
          <dgm:bulletEnabled val="1"/>
        </dgm:presLayoutVars>
      </dgm:prSet>
      <dgm:spPr/>
    </dgm:pt>
    <dgm:pt modelId="{300F1B2E-883D-4B25-BE5A-5DBE56F420DE}" type="pres">
      <dgm:prSet presAssocID="{BA2CF246-D482-47A4-8163-457CFAE09FEE}" presName="negativeSpace" presStyleCnt="0"/>
      <dgm:spPr/>
    </dgm:pt>
    <dgm:pt modelId="{E886394B-48C4-47A3-8004-4802291B3A19}" type="pres">
      <dgm:prSet presAssocID="{BA2CF246-D482-47A4-8163-457CFAE09FEE}" presName="childText" presStyleLbl="conFgAcc1" presStyleIdx="1" presStyleCnt="4">
        <dgm:presLayoutVars>
          <dgm:bulletEnabled val="1"/>
        </dgm:presLayoutVars>
      </dgm:prSet>
      <dgm:spPr/>
    </dgm:pt>
    <dgm:pt modelId="{C69CB6A6-0EF2-46B1-A5CC-34FED4B87113}" type="pres">
      <dgm:prSet presAssocID="{2C67780D-D7F6-4A5D-818B-A211C53C92CC}" presName="spaceBetweenRectangles" presStyleCnt="0"/>
      <dgm:spPr/>
    </dgm:pt>
    <dgm:pt modelId="{36C22A08-921B-40B2-966E-436B7D2F22EB}" type="pres">
      <dgm:prSet presAssocID="{BE5CDAA0-30A5-428E-BAF6-B0E309A0EB49}" presName="parentLin" presStyleCnt="0"/>
      <dgm:spPr/>
    </dgm:pt>
    <dgm:pt modelId="{F3875041-FECF-42C7-ACAC-3DF50EB4A34D}" type="pres">
      <dgm:prSet presAssocID="{BE5CDAA0-30A5-428E-BAF6-B0E309A0EB49}" presName="parentLeftMargin" presStyleLbl="node1" presStyleIdx="1" presStyleCnt="4"/>
      <dgm:spPr/>
    </dgm:pt>
    <dgm:pt modelId="{397A3095-E5F0-42D7-9CDC-4F73204D58C3}" type="pres">
      <dgm:prSet presAssocID="{BE5CDAA0-30A5-428E-BAF6-B0E309A0EB49}" presName="parentText" presStyleLbl="node1" presStyleIdx="2" presStyleCnt="4">
        <dgm:presLayoutVars>
          <dgm:chMax val="0"/>
          <dgm:bulletEnabled val="1"/>
        </dgm:presLayoutVars>
      </dgm:prSet>
      <dgm:spPr/>
    </dgm:pt>
    <dgm:pt modelId="{C8906568-1965-46A1-B557-A9B4549BB53B}" type="pres">
      <dgm:prSet presAssocID="{BE5CDAA0-30A5-428E-BAF6-B0E309A0EB49}" presName="negativeSpace" presStyleCnt="0"/>
      <dgm:spPr/>
    </dgm:pt>
    <dgm:pt modelId="{3606D829-C60B-46A7-BAFF-CC72739F8230}" type="pres">
      <dgm:prSet presAssocID="{BE5CDAA0-30A5-428E-BAF6-B0E309A0EB49}" presName="childText" presStyleLbl="conFgAcc1" presStyleIdx="2" presStyleCnt="4">
        <dgm:presLayoutVars>
          <dgm:bulletEnabled val="1"/>
        </dgm:presLayoutVars>
      </dgm:prSet>
      <dgm:spPr/>
    </dgm:pt>
    <dgm:pt modelId="{67399DAC-2101-4B6D-8665-49CE27E5BE76}" type="pres">
      <dgm:prSet presAssocID="{0AF4A225-C088-4F43-B91C-EAE10D02B9C1}" presName="spaceBetweenRectangles" presStyleCnt="0"/>
      <dgm:spPr/>
    </dgm:pt>
    <dgm:pt modelId="{B05F6304-F0BD-417E-AF8B-62EFA51342D0}" type="pres">
      <dgm:prSet presAssocID="{39A19F0C-9488-434A-B4DB-1378FC5BC991}" presName="parentLin" presStyleCnt="0"/>
      <dgm:spPr/>
    </dgm:pt>
    <dgm:pt modelId="{317E3054-1DE3-4738-8156-019061165B6C}" type="pres">
      <dgm:prSet presAssocID="{39A19F0C-9488-434A-B4DB-1378FC5BC991}" presName="parentLeftMargin" presStyleLbl="node1" presStyleIdx="2" presStyleCnt="4"/>
      <dgm:spPr/>
    </dgm:pt>
    <dgm:pt modelId="{5A482867-4201-4759-B017-2A6F44DE2A5C}" type="pres">
      <dgm:prSet presAssocID="{39A19F0C-9488-434A-B4DB-1378FC5BC991}" presName="parentText" presStyleLbl="node1" presStyleIdx="3" presStyleCnt="4">
        <dgm:presLayoutVars>
          <dgm:chMax val="0"/>
          <dgm:bulletEnabled val="1"/>
        </dgm:presLayoutVars>
      </dgm:prSet>
      <dgm:spPr/>
    </dgm:pt>
    <dgm:pt modelId="{9DA8A249-6E7B-4F11-8D14-D6508A8743D1}" type="pres">
      <dgm:prSet presAssocID="{39A19F0C-9488-434A-B4DB-1378FC5BC991}" presName="negativeSpace" presStyleCnt="0"/>
      <dgm:spPr/>
    </dgm:pt>
    <dgm:pt modelId="{3BFF9586-35DA-465A-8DAA-0EB63126B980}" type="pres">
      <dgm:prSet presAssocID="{39A19F0C-9488-434A-B4DB-1378FC5BC991}" presName="childText" presStyleLbl="conFgAcc1" presStyleIdx="3" presStyleCnt="4">
        <dgm:presLayoutVars>
          <dgm:bulletEnabled val="1"/>
        </dgm:presLayoutVars>
      </dgm:prSet>
      <dgm:spPr/>
    </dgm:pt>
  </dgm:ptLst>
  <dgm:cxnLst>
    <dgm:cxn modelId="{0B642062-7DBB-4197-8AFF-D240F434D986}" type="presOf" srcId="{BA2CF246-D482-47A4-8163-457CFAE09FEE}" destId="{BA75E284-E6A4-44A0-A54C-E962D0B27A75}" srcOrd="1" destOrd="0" presId="urn:microsoft.com/office/officeart/2005/8/layout/list1"/>
    <dgm:cxn modelId="{22EB2B68-A583-4FE5-AC1B-7CCE4B2191FD}" srcId="{0B6D3C59-8E2C-426E-89F6-E61E47F1D818}" destId="{39A19F0C-9488-434A-B4DB-1378FC5BC991}" srcOrd="3" destOrd="0" parTransId="{2BD32BFA-A1D0-44E2-9405-19A33EFD0A68}" sibTransId="{EE182FE3-674B-44C6-B2BD-E02BA031A5C3}"/>
    <dgm:cxn modelId="{004EA74D-BD8A-4DD5-A025-73641A1E4B7F}" srcId="{0B6D3C59-8E2C-426E-89F6-E61E47F1D818}" destId="{18531214-253C-4222-9F27-E8BBB610B6B7}" srcOrd="0" destOrd="0" parTransId="{F0285701-B4A2-41A4-94E1-C1F3EF22134B}" sibTransId="{6BB41284-9C06-40BF-9DF7-F031694CC20E}"/>
    <dgm:cxn modelId="{A3647571-68F5-4F77-A5D4-D953DDA535C9}" type="presOf" srcId="{39A19F0C-9488-434A-B4DB-1378FC5BC991}" destId="{317E3054-1DE3-4738-8156-019061165B6C}" srcOrd="0" destOrd="0" presId="urn:microsoft.com/office/officeart/2005/8/layout/list1"/>
    <dgm:cxn modelId="{4EAA1174-E485-4B81-A321-E042A5041CFF}" type="presOf" srcId="{0B6D3C59-8E2C-426E-89F6-E61E47F1D818}" destId="{8443A75F-6D67-4ABF-BB50-F0F101342E0B}" srcOrd="0" destOrd="0" presId="urn:microsoft.com/office/officeart/2005/8/layout/list1"/>
    <dgm:cxn modelId="{5443A37B-81B9-41ED-AD93-EA564727DE16}" type="presOf" srcId="{BA2CF246-D482-47A4-8163-457CFAE09FEE}" destId="{1DF69BD7-E957-47D1-80C6-66A7136EDB23}" srcOrd="0" destOrd="0" presId="urn:microsoft.com/office/officeart/2005/8/layout/list1"/>
    <dgm:cxn modelId="{28D7C79D-1DDB-43E0-9492-D603CEBD512C}" srcId="{0B6D3C59-8E2C-426E-89F6-E61E47F1D818}" destId="{BE5CDAA0-30A5-428E-BAF6-B0E309A0EB49}" srcOrd="2" destOrd="0" parTransId="{D6FB1462-9652-40B2-84B5-6D37AA416A9A}" sibTransId="{0AF4A225-C088-4F43-B91C-EAE10D02B9C1}"/>
    <dgm:cxn modelId="{12C357A8-4203-4A2B-A29B-F310797C6CD7}" type="presOf" srcId="{18531214-253C-4222-9F27-E8BBB610B6B7}" destId="{340F2D03-DCE7-42EC-A748-A472838D6785}" srcOrd="0" destOrd="0" presId="urn:microsoft.com/office/officeart/2005/8/layout/list1"/>
    <dgm:cxn modelId="{B8D5D7AE-B3A6-44B1-86A8-F8708B626007}" type="presOf" srcId="{BE5CDAA0-30A5-428E-BAF6-B0E309A0EB49}" destId="{397A3095-E5F0-42D7-9CDC-4F73204D58C3}" srcOrd="1" destOrd="0" presId="urn:microsoft.com/office/officeart/2005/8/layout/list1"/>
    <dgm:cxn modelId="{2C4E3BBC-AD40-4DBB-AF7E-A86AACDC3322}" type="presOf" srcId="{18531214-253C-4222-9F27-E8BBB610B6B7}" destId="{1943F864-7DC9-4DAA-8AC2-4F96C93DB496}" srcOrd="1" destOrd="0" presId="urn:microsoft.com/office/officeart/2005/8/layout/list1"/>
    <dgm:cxn modelId="{375BB9C9-8F17-435C-9152-67D1CB075F19}" type="presOf" srcId="{39A19F0C-9488-434A-B4DB-1378FC5BC991}" destId="{5A482867-4201-4759-B017-2A6F44DE2A5C}" srcOrd="1" destOrd="0" presId="urn:microsoft.com/office/officeart/2005/8/layout/list1"/>
    <dgm:cxn modelId="{E489D6CF-F8DE-4C5C-B688-8B9694CFC00B}" type="presOf" srcId="{BE5CDAA0-30A5-428E-BAF6-B0E309A0EB49}" destId="{F3875041-FECF-42C7-ACAC-3DF50EB4A34D}" srcOrd="0" destOrd="0" presId="urn:microsoft.com/office/officeart/2005/8/layout/list1"/>
    <dgm:cxn modelId="{63A1DBF7-8A7D-4D12-8179-6303D7538981}" srcId="{0B6D3C59-8E2C-426E-89F6-E61E47F1D818}" destId="{BA2CF246-D482-47A4-8163-457CFAE09FEE}" srcOrd="1" destOrd="0" parTransId="{6B398578-AE1C-4C30-B84E-A1A6931F0566}" sibTransId="{2C67780D-D7F6-4A5D-818B-A211C53C92CC}"/>
    <dgm:cxn modelId="{653C3AD0-369F-4BF0-BEA8-107388D3A1D4}" type="presParOf" srcId="{8443A75F-6D67-4ABF-BB50-F0F101342E0B}" destId="{182047A3-C4C5-46F5-A2DE-E8E48DF5348D}" srcOrd="0" destOrd="0" presId="urn:microsoft.com/office/officeart/2005/8/layout/list1"/>
    <dgm:cxn modelId="{FE45465A-6500-4518-8B80-056C69F8851A}" type="presParOf" srcId="{182047A3-C4C5-46F5-A2DE-E8E48DF5348D}" destId="{340F2D03-DCE7-42EC-A748-A472838D6785}" srcOrd="0" destOrd="0" presId="urn:microsoft.com/office/officeart/2005/8/layout/list1"/>
    <dgm:cxn modelId="{4935D7CD-1AFC-4106-A8CE-8CE31833301B}" type="presParOf" srcId="{182047A3-C4C5-46F5-A2DE-E8E48DF5348D}" destId="{1943F864-7DC9-4DAA-8AC2-4F96C93DB496}" srcOrd="1" destOrd="0" presId="urn:microsoft.com/office/officeart/2005/8/layout/list1"/>
    <dgm:cxn modelId="{B1E68238-EF07-456D-AD45-CCA2E023B4F4}" type="presParOf" srcId="{8443A75F-6D67-4ABF-BB50-F0F101342E0B}" destId="{3AC91597-1100-4D71-8A95-74DA3D20B251}" srcOrd="1" destOrd="0" presId="urn:microsoft.com/office/officeart/2005/8/layout/list1"/>
    <dgm:cxn modelId="{4613087F-FFB8-4A00-AC73-E6520FDA3E03}" type="presParOf" srcId="{8443A75F-6D67-4ABF-BB50-F0F101342E0B}" destId="{0197CE6D-0164-4ED4-AA27-ABB12CD7D0B0}" srcOrd="2" destOrd="0" presId="urn:microsoft.com/office/officeart/2005/8/layout/list1"/>
    <dgm:cxn modelId="{EAC4EBCE-F044-4291-A121-7A4A221E0B4F}" type="presParOf" srcId="{8443A75F-6D67-4ABF-BB50-F0F101342E0B}" destId="{F8D5B619-09F1-4387-9A0B-741BF803974C}" srcOrd="3" destOrd="0" presId="urn:microsoft.com/office/officeart/2005/8/layout/list1"/>
    <dgm:cxn modelId="{88FAFC75-A7EE-4FBC-A124-D575727EC520}" type="presParOf" srcId="{8443A75F-6D67-4ABF-BB50-F0F101342E0B}" destId="{968DC607-4D67-4C2C-BCDF-F66E102D6D27}" srcOrd="4" destOrd="0" presId="urn:microsoft.com/office/officeart/2005/8/layout/list1"/>
    <dgm:cxn modelId="{74D69C88-382A-4FEC-A84C-DEA046F5CBCC}" type="presParOf" srcId="{968DC607-4D67-4C2C-BCDF-F66E102D6D27}" destId="{1DF69BD7-E957-47D1-80C6-66A7136EDB23}" srcOrd="0" destOrd="0" presId="urn:microsoft.com/office/officeart/2005/8/layout/list1"/>
    <dgm:cxn modelId="{6E21F8FC-8572-4D2A-9BF5-D7FA4521EFCB}" type="presParOf" srcId="{968DC607-4D67-4C2C-BCDF-F66E102D6D27}" destId="{BA75E284-E6A4-44A0-A54C-E962D0B27A75}" srcOrd="1" destOrd="0" presId="urn:microsoft.com/office/officeart/2005/8/layout/list1"/>
    <dgm:cxn modelId="{2485E58E-E204-4EF2-98A5-177CF629F6A3}" type="presParOf" srcId="{8443A75F-6D67-4ABF-BB50-F0F101342E0B}" destId="{300F1B2E-883D-4B25-BE5A-5DBE56F420DE}" srcOrd="5" destOrd="0" presId="urn:microsoft.com/office/officeart/2005/8/layout/list1"/>
    <dgm:cxn modelId="{5CAF565B-B7E6-4743-B0D9-5045815AD043}" type="presParOf" srcId="{8443A75F-6D67-4ABF-BB50-F0F101342E0B}" destId="{E886394B-48C4-47A3-8004-4802291B3A19}" srcOrd="6" destOrd="0" presId="urn:microsoft.com/office/officeart/2005/8/layout/list1"/>
    <dgm:cxn modelId="{A3E27D81-85FB-4BE4-A920-80BE9E2251E1}" type="presParOf" srcId="{8443A75F-6D67-4ABF-BB50-F0F101342E0B}" destId="{C69CB6A6-0EF2-46B1-A5CC-34FED4B87113}" srcOrd="7" destOrd="0" presId="urn:microsoft.com/office/officeart/2005/8/layout/list1"/>
    <dgm:cxn modelId="{4A91632B-AE00-4E24-9BF1-5B0B4DC09DA1}" type="presParOf" srcId="{8443A75F-6D67-4ABF-BB50-F0F101342E0B}" destId="{36C22A08-921B-40B2-966E-436B7D2F22EB}" srcOrd="8" destOrd="0" presId="urn:microsoft.com/office/officeart/2005/8/layout/list1"/>
    <dgm:cxn modelId="{36839699-B65D-4D18-90FF-363158A8598E}" type="presParOf" srcId="{36C22A08-921B-40B2-966E-436B7D2F22EB}" destId="{F3875041-FECF-42C7-ACAC-3DF50EB4A34D}" srcOrd="0" destOrd="0" presId="urn:microsoft.com/office/officeart/2005/8/layout/list1"/>
    <dgm:cxn modelId="{05FB097A-A70F-4D94-81DE-57E78F40CF0F}" type="presParOf" srcId="{36C22A08-921B-40B2-966E-436B7D2F22EB}" destId="{397A3095-E5F0-42D7-9CDC-4F73204D58C3}" srcOrd="1" destOrd="0" presId="urn:microsoft.com/office/officeart/2005/8/layout/list1"/>
    <dgm:cxn modelId="{E8EB4428-F71A-4A40-9704-30B6D325701F}" type="presParOf" srcId="{8443A75F-6D67-4ABF-BB50-F0F101342E0B}" destId="{C8906568-1965-46A1-B557-A9B4549BB53B}" srcOrd="9" destOrd="0" presId="urn:microsoft.com/office/officeart/2005/8/layout/list1"/>
    <dgm:cxn modelId="{700C67C3-389E-4A96-A397-F616905D3DB2}" type="presParOf" srcId="{8443A75F-6D67-4ABF-BB50-F0F101342E0B}" destId="{3606D829-C60B-46A7-BAFF-CC72739F8230}" srcOrd="10" destOrd="0" presId="urn:microsoft.com/office/officeart/2005/8/layout/list1"/>
    <dgm:cxn modelId="{F854AEC2-494F-429A-B24E-4F3EDB020E52}" type="presParOf" srcId="{8443A75F-6D67-4ABF-BB50-F0F101342E0B}" destId="{67399DAC-2101-4B6D-8665-49CE27E5BE76}" srcOrd="11" destOrd="0" presId="urn:microsoft.com/office/officeart/2005/8/layout/list1"/>
    <dgm:cxn modelId="{C35F0264-0EBD-4C69-A76E-3B1AE4CD6A90}" type="presParOf" srcId="{8443A75F-6D67-4ABF-BB50-F0F101342E0B}" destId="{B05F6304-F0BD-417E-AF8B-62EFA51342D0}" srcOrd="12" destOrd="0" presId="urn:microsoft.com/office/officeart/2005/8/layout/list1"/>
    <dgm:cxn modelId="{E3134F3E-CEAB-4BA5-ACED-5952CF7F8643}" type="presParOf" srcId="{B05F6304-F0BD-417E-AF8B-62EFA51342D0}" destId="{317E3054-1DE3-4738-8156-019061165B6C}" srcOrd="0" destOrd="0" presId="urn:microsoft.com/office/officeart/2005/8/layout/list1"/>
    <dgm:cxn modelId="{7D15344E-3003-4E3B-B8EA-239709E2D60A}" type="presParOf" srcId="{B05F6304-F0BD-417E-AF8B-62EFA51342D0}" destId="{5A482867-4201-4759-B017-2A6F44DE2A5C}" srcOrd="1" destOrd="0" presId="urn:microsoft.com/office/officeart/2005/8/layout/list1"/>
    <dgm:cxn modelId="{A74E8170-76B0-4E28-995B-5BE21EAF45A1}" type="presParOf" srcId="{8443A75F-6D67-4ABF-BB50-F0F101342E0B}" destId="{9DA8A249-6E7B-4F11-8D14-D6508A8743D1}" srcOrd="13" destOrd="0" presId="urn:microsoft.com/office/officeart/2005/8/layout/list1"/>
    <dgm:cxn modelId="{1EFF6535-B96D-4A9F-8CA9-34507DF1F17B}" type="presParOf" srcId="{8443A75F-6D67-4ABF-BB50-F0F101342E0B}" destId="{3BFF9586-35DA-465A-8DAA-0EB63126B98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EA2789-D773-4FAE-A5A4-8CCE36B5434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33AC4DB0-B777-4B9A-9636-9C6857AC44D1}">
      <dgm:prSet phldrT="[Text]"/>
      <dgm:spPr/>
      <dgm:t>
        <a:bodyPr/>
        <a:lstStyle/>
        <a:p>
          <a:r>
            <a:rPr lang="cs-CZ" dirty="0"/>
            <a:t>občanské právo</a:t>
          </a:r>
        </a:p>
      </dgm:t>
    </dgm:pt>
    <dgm:pt modelId="{7DF1B4A3-9B9E-44EF-AC25-5EA0658EE562}" type="parTrans" cxnId="{F4AAFE0B-7AA3-44FA-973A-1380FAE6B4D1}">
      <dgm:prSet/>
      <dgm:spPr/>
      <dgm:t>
        <a:bodyPr/>
        <a:lstStyle/>
        <a:p>
          <a:endParaRPr lang="cs-CZ"/>
        </a:p>
      </dgm:t>
    </dgm:pt>
    <dgm:pt modelId="{0A3852F2-8544-46CD-ADBD-FEC8DB654E8B}" type="sibTrans" cxnId="{F4AAFE0B-7AA3-44FA-973A-1380FAE6B4D1}">
      <dgm:prSet/>
      <dgm:spPr/>
      <dgm:t>
        <a:bodyPr/>
        <a:lstStyle/>
        <a:p>
          <a:endParaRPr lang="cs-CZ"/>
        </a:p>
      </dgm:t>
    </dgm:pt>
    <dgm:pt modelId="{49559BE0-E5E2-4853-859F-4CB39F0271FE}">
      <dgm:prSet phldrT="[Text]"/>
      <dgm:spPr/>
      <dgm:t>
        <a:bodyPr/>
        <a:lstStyle/>
        <a:p>
          <a:r>
            <a:rPr lang="cs-CZ" dirty="0"/>
            <a:t>mezinárodní právo soukromé</a:t>
          </a:r>
        </a:p>
      </dgm:t>
    </dgm:pt>
    <dgm:pt modelId="{5C99A790-DD31-491D-9B81-50006F0E7F42}" type="parTrans" cxnId="{FE2DB2E7-A331-43BB-9E0C-577C0304F05B}">
      <dgm:prSet/>
      <dgm:spPr/>
      <dgm:t>
        <a:bodyPr/>
        <a:lstStyle/>
        <a:p>
          <a:endParaRPr lang="cs-CZ"/>
        </a:p>
      </dgm:t>
    </dgm:pt>
    <dgm:pt modelId="{D610AE7C-D5C7-446B-9B39-4D14D305E7CB}" type="sibTrans" cxnId="{FE2DB2E7-A331-43BB-9E0C-577C0304F05B}">
      <dgm:prSet/>
      <dgm:spPr/>
      <dgm:t>
        <a:bodyPr/>
        <a:lstStyle/>
        <a:p>
          <a:endParaRPr lang="cs-CZ"/>
        </a:p>
      </dgm:t>
    </dgm:pt>
    <dgm:pt modelId="{B368BE1F-8115-434A-9119-E3A133806E23}">
      <dgm:prSet phldrT="[Text]"/>
      <dgm:spPr/>
      <dgm:t>
        <a:bodyPr/>
        <a:lstStyle/>
        <a:p>
          <a:r>
            <a:rPr lang="cs-CZ" dirty="0"/>
            <a:t>právo duševního vlastnictví</a:t>
          </a:r>
        </a:p>
      </dgm:t>
    </dgm:pt>
    <dgm:pt modelId="{19698A57-B455-4A96-9A7F-5E41E5C880D2}" type="parTrans" cxnId="{778F8548-C069-44B2-BD9C-15D726D08D32}">
      <dgm:prSet/>
      <dgm:spPr/>
      <dgm:t>
        <a:bodyPr/>
        <a:lstStyle/>
        <a:p>
          <a:endParaRPr lang="cs-CZ"/>
        </a:p>
      </dgm:t>
    </dgm:pt>
    <dgm:pt modelId="{A586EEA1-45B7-46E4-BB66-0CCABB64968C}" type="sibTrans" cxnId="{778F8548-C069-44B2-BD9C-15D726D08D32}">
      <dgm:prSet/>
      <dgm:spPr/>
      <dgm:t>
        <a:bodyPr/>
        <a:lstStyle/>
        <a:p>
          <a:endParaRPr lang="cs-CZ"/>
        </a:p>
      </dgm:t>
    </dgm:pt>
    <dgm:pt modelId="{8E1A022F-5279-49D6-8F16-851D65B03E18}">
      <dgm:prSet/>
      <dgm:spPr/>
      <dgm:t>
        <a:bodyPr/>
        <a:lstStyle/>
        <a:p>
          <a:r>
            <a:rPr lang="cs-CZ" dirty="0"/>
            <a:t>pracovní právo</a:t>
          </a:r>
        </a:p>
      </dgm:t>
    </dgm:pt>
    <dgm:pt modelId="{069BE028-81DE-45BB-B9FA-DE90209A0857}" type="parTrans" cxnId="{7E616A63-361A-4ECC-A8AC-F305009F6887}">
      <dgm:prSet/>
      <dgm:spPr/>
      <dgm:t>
        <a:bodyPr/>
        <a:lstStyle/>
        <a:p>
          <a:endParaRPr lang="cs-CZ"/>
        </a:p>
      </dgm:t>
    </dgm:pt>
    <dgm:pt modelId="{16760034-9C96-4F94-B1AB-E9CD2A82C8AE}" type="sibTrans" cxnId="{7E616A63-361A-4ECC-A8AC-F305009F6887}">
      <dgm:prSet/>
      <dgm:spPr/>
      <dgm:t>
        <a:bodyPr/>
        <a:lstStyle/>
        <a:p>
          <a:endParaRPr lang="cs-CZ"/>
        </a:p>
      </dgm:t>
    </dgm:pt>
    <dgm:pt modelId="{EFD3E89E-4973-42EA-B3D4-FDD256E2DB81}">
      <dgm:prSet/>
      <dgm:spPr/>
      <dgm:t>
        <a:bodyPr/>
        <a:lstStyle/>
        <a:p>
          <a:r>
            <a:rPr lang="cs-CZ" dirty="0"/>
            <a:t>obchodní právo</a:t>
          </a:r>
        </a:p>
      </dgm:t>
    </dgm:pt>
    <dgm:pt modelId="{F82D5DCF-84E7-4CB6-9A45-EF2B1FB2AFAF}" type="parTrans" cxnId="{FB4C6E24-C01D-46DE-9AC7-A8BF15C30609}">
      <dgm:prSet/>
      <dgm:spPr/>
      <dgm:t>
        <a:bodyPr/>
        <a:lstStyle/>
        <a:p>
          <a:endParaRPr lang="cs-CZ"/>
        </a:p>
      </dgm:t>
    </dgm:pt>
    <dgm:pt modelId="{1C639987-3CCB-4D47-8D64-DD780E40258D}" type="sibTrans" cxnId="{FB4C6E24-C01D-46DE-9AC7-A8BF15C30609}">
      <dgm:prSet/>
      <dgm:spPr/>
      <dgm:t>
        <a:bodyPr/>
        <a:lstStyle/>
        <a:p>
          <a:endParaRPr lang="cs-CZ"/>
        </a:p>
      </dgm:t>
    </dgm:pt>
    <dgm:pt modelId="{028EB08A-2995-43BB-B99F-F5004E6B3E45}">
      <dgm:prSet/>
      <dgm:spPr/>
      <dgm:t>
        <a:bodyPr/>
        <a:lstStyle/>
        <a:p>
          <a:r>
            <a:rPr lang="cs-CZ" dirty="0"/>
            <a:t>rodinné právo (ale…)</a:t>
          </a:r>
        </a:p>
      </dgm:t>
    </dgm:pt>
    <dgm:pt modelId="{91F21F28-5060-47D1-800D-03468659D724}" type="parTrans" cxnId="{9ADDC6F6-3445-420B-9BA3-B6AEA55B64D2}">
      <dgm:prSet/>
      <dgm:spPr/>
      <dgm:t>
        <a:bodyPr/>
        <a:lstStyle/>
        <a:p>
          <a:endParaRPr lang="cs-CZ"/>
        </a:p>
      </dgm:t>
    </dgm:pt>
    <dgm:pt modelId="{C39B8D71-1A84-4963-882B-3988B2858C49}" type="sibTrans" cxnId="{9ADDC6F6-3445-420B-9BA3-B6AEA55B64D2}">
      <dgm:prSet/>
      <dgm:spPr/>
      <dgm:t>
        <a:bodyPr/>
        <a:lstStyle/>
        <a:p>
          <a:endParaRPr lang="cs-CZ"/>
        </a:p>
      </dgm:t>
    </dgm:pt>
    <dgm:pt modelId="{0E2EE541-D630-44EA-94D5-0DF5CDE378A7}" type="pres">
      <dgm:prSet presAssocID="{80EA2789-D773-4FAE-A5A4-8CCE36B54349}" presName="Name0" presStyleCnt="0">
        <dgm:presLayoutVars>
          <dgm:chMax val="7"/>
          <dgm:chPref val="7"/>
          <dgm:dir/>
        </dgm:presLayoutVars>
      </dgm:prSet>
      <dgm:spPr/>
    </dgm:pt>
    <dgm:pt modelId="{485C9DF0-8222-4E0A-879B-9A444FF27752}" type="pres">
      <dgm:prSet presAssocID="{80EA2789-D773-4FAE-A5A4-8CCE36B54349}" presName="Name1" presStyleCnt="0"/>
      <dgm:spPr/>
    </dgm:pt>
    <dgm:pt modelId="{E02E8D40-4AE4-4034-8212-195326D02EB1}" type="pres">
      <dgm:prSet presAssocID="{80EA2789-D773-4FAE-A5A4-8CCE36B54349}" presName="cycle" presStyleCnt="0"/>
      <dgm:spPr/>
    </dgm:pt>
    <dgm:pt modelId="{9D8FA137-7E46-4363-9E42-38EB8F3F9A86}" type="pres">
      <dgm:prSet presAssocID="{80EA2789-D773-4FAE-A5A4-8CCE36B54349}" presName="srcNode" presStyleLbl="node1" presStyleIdx="0" presStyleCnt="6"/>
      <dgm:spPr/>
    </dgm:pt>
    <dgm:pt modelId="{F5B85B7E-0B61-4EA4-B381-73EC7EA53EF3}" type="pres">
      <dgm:prSet presAssocID="{80EA2789-D773-4FAE-A5A4-8CCE36B54349}" presName="conn" presStyleLbl="parChTrans1D2" presStyleIdx="0" presStyleCnt="1"/>
      <dgm:spPr/>
    </dgm:pt>
    <dgm:pt modelId="{0E8EF4F2-249B-4462-8CAF-27CD06565583}" type="pres">
      <dgm:prSet presAssocID="{80EA2789-D773-4FAE-A5A4-8CCE36B54349}" presName="extraNode" presStyleLbl="node1" presStyleIdx="0" presStyleCnt="6"/>
      <dgm:spPr/>
    </dgm:pt>
    <dgm:pt modelId="{5D629ED9-1A86-4BDF-A409-18846434AB10}" type="pres">
      <dgm:prSet presAssocID="{80EA2789-D773-4FAE-A5A4-8CCE36B54349}" presName="dstNode" presStyleLbl="node1" presStyleIdx="0" presStyleCnt="6"/>
      <dgm:spPr/>
    </dgm:pt>
    <dgm:pt modelId="{3C322F59-0B0F-4818-AA1E-8119B939C2CA}" type="pres">
      <dgm:prSet presAssocID="{33AC4DB0-B777-4B9A-9636-9C6857AC44D1}" presName="text_1" presStyleLbl="node1" presStyleIdx="0" presStyleCnt="6">
        <dgm:presLayoutVars>
          <dgm:bulletEnabled val="1"/>
        </dgm:presLayoutVars>
      </dgm:prSet>
      <dgm:spPr/>
    </dgm:pt>
    <dgm:pt modelId="{62379006-CC5F-4885-8FDE-4CB2775A9B81}" type="pres">
      <dgm:prSet presAssocID="{33AC4DB0-B777-4B9A-9636-9C6857AC44D1}" presName="accent_1" presStyleCnt="0"/>
      <dgm:spPr/>
    </dgm:pt>
    <dgm:pt modelId="{EE7ECF56-C9D5-48E7-AA0A-D1A0462D153D}" type="pres">
      <dgm:prSet presAssocID="{33AC4DB0-B777-4B9A-9636-9C6857AC44D1}" presName="accentRepeatNode" presStyleLbl="solidFgAcc1" presStyleIdx="0" presStyleCnt="6"/>
      <dgm:spPr/>
    </dgm:pt>
    <dgm:pt modelId="{11635D91-BCB0-4A80-8B69-B081D7922B12}" type="pres">
      <dgm:prSet presAssocID="{028EB08A-2995-43BB-B99F-F5004E6B3E45}" presName="text_2" presStyleLbl="node1" presStyleIdx="1" presStyleCnt="6">
        <dgm:presLayoutVars>
          <dgm:bulletEnabled val="1"/>
        </dgm:presLayoutVars>
      </dgm:prSet>
      <dgm:spPr/>
    </dgm:pt>
    <dgm:pt modelId="{CA071E11-1A67-4FCC-AE81-718A947548F7}" type="pres">
      <dgm:prSet presAssocID="{028EB08A-2995-43BB-B99F-F5004E6B3E45}" presName="accent_2" presStyleCnt="0"/>
      <dgm:spPr/>
    </dgm:pt>
    <dgm:pt modelId="{A07F85E7-CF20-4E3C-954F-13DD25CAF0AC}" type="pres">
      <dgm:prSet presAssocID="{028EB08A-2995-43BB-B99F-F5004E6B3E45}" presName="accentRepeatNode" presStyleLbl="solidFgAcc1" presStyleIdx="1" presStyleCnt="6"/>
      <dgm:spPr/>
    </dgm:pt>
    <dgm:pt modelId="{EF0D4AA8-E93C-442E-ABD0-C35E374F755B}" type="pres">
      <dgm:prSet presAssocID="{EFD3E89E-4973-42EA-B3D4-FDD256E2DB81}" presName="text_3" presStyleLbl="node1" presStyleIdx="2" presStyleCnt="6">
        <dgm:presLayoutVars>
          <dgm:bulletEnabled val="1"/>
        </dgm:presLayoutVars>
      </dgm:prSet>
      <dgm:spPr/>
    </dgm:pt>
    <dgm:pt modelId="{55AEE4DF-566E-45B1-9748-79561B511C92}" type="pres">
      <dgm:prSet presAssocID="{EFD3E89E-4973-42EA-B3D4-FDD256E2DB81}" presName="accent_3" presStyleCnt="0"/>
      <dgm:spPr/>
    </dgm:pt>
    <dgm:pt modelId="{277DC617-78FF-450F-8DBF-E3B074FDE39E}" type="pres">
      <dgm:prSet presAssocID="{EFD3E89E-4973-42EA-B3D4-FDD256E2DB81}" presName="accentRepeatNode" presStyleLbl="solidFgAcc1" presStyleIdx="2" presStyleCnt="6"/>
      <dgm:spPr/>
    </dgm:pt>
    <dgm:pt modelId="{7D695A5C-5941-4FBC-9287-C1245FBD61D2}" type="pres">
      <dgm:prSet presAssocID="{8E1A022F-5279-49D6-8F16-851D65B03E18}" presName="text_4" presStyleLbl="node1" presStyleIdx="3" presStyleCnt="6">
        <dgm:presLayoutVars>
          <dgm:bulletEnabled val="1"/>
        </dgm:presLayoutVars>
      </dgm:prSet>
      <dgm:spPr/>
    </dgm:pt>
    <dgm:pt modelId="{6C7AAA5D-C024-4B68-9C6A-4A5B785DF935}" type="pres">
      <dgm:prSet presAssocID="{8E1A022F-5279-49D6-8F16-851D65B03E18}" presName="accent_4" presStyleCnt="0"/>
      <dgm:spPr/>
    </dgm:pt>
    <dgm:pt modelId="{BF7741AC-3854-4C41-ACD6-4C0C241A18BC}" type="pres">
      <dgm:prSet presAssocID="{8E1A022F-5279-49D6-8F16-851D65B03E18}" presName="accentRepeatNode" presStyleLbl="solidFgAcc1" presStyleIdx="3" presStyleCnt="6"/>
      <dgm:spPr/>
    </dgm:pt>
    <dgm:pt modelId="{AF33B66C-EA66-498D-9669-E8FF7C2EF0A1}" type="pres">
      <dgm:prSet presAssocID="{49559BE0-E5E2-4853-859F-4CB39F0271FE}" presName="text_5" presStyleLbl="node1" presStyleIdx="4" presStyleCnt="6">
        <dgm:presLayoutVars>
          <dgm:bulletEnabled val="1"/>
        </dgm:presLayoutVars>
      </dgm:prSet>
      <dgm:spPr/>
    </dgm:pt>
    <dgm:pt modelId="{6CD9D097-36A1-4AF4-91DF-13C000EC2ECC}" type="pres">
      <dgm:prSet presAssocID="{49559BE0-E5E2-4853-859F-4CB39F0271FE}" presName="accent_5" presStyleCnt="0"/>
      <dgm:spPr/>
    </dgm:pt>
    <dgm:pt modelId="{59D5E7C7-0387-4D47-9E93-F0529B076AF6}" type="pres">
      <dgm:prSet presAssocID="{49559BE0-E5E2-4853-859F-4CB39F0271FE}" presName="accentRepeatNode" presStyleLbl="solidFgAcc1" presStyleIdx="4" presStyleCnt="6"/>
      <dgm:spPr/>
    </dgm:pt>
    <dgm:pt modelId="{9EC6C155-A237-47C3-9776-E612D46A6750}" type="pres">
      <dgm:prSet presAssocID="{B368BE1F-8115-434A-9119-E3A133806E23}" presName="text_6" presStyleLbl="node1" presStyleIdx="5" presStyleCnt="6">
        <dgm:presLayoutVars>
          <dgm:bulletEnabled val="1"/>
        </dgm:presLayoutVars>
      </dgm:prSet>
      <dgm:spPr/>
    </dgm:pt>
    <dgm:pt modelId="{4C3008B9-FB14-41DC-8689-84720BBEEF25}" type="pres">
      <dgm:prSet presAssocID="{B368BE1F-8115-434A-9119-E3A133806E23}" presName="accent_6" presStyleCnt="0"/>
      <dgm:spPr/>
    </dgm:pt>
    <dgm:pt modelId="{437D5932-6EB0-4489-BB35-D92510A942C4}" type="pres">
      <dgm:prSet presAssocID="{B368BE1F-8115-434A-9119-E3A133806E23}" presName="accentRepeatNode" presStyleLbl="solidFgAcc1" presStyleIdx="5" presStyleCnt="6"/>
      <dgm:spPr/>
    </dgm:pt>
  </dgm:ptLst>
  <dgm:cxnLst>
    <dgm:cxn modelId="{481EC206-1DDD-45D2-8244-D9933F4D50E1}" type="presOf" srcId="{8E1A022F-5279-49D6-8F16-851D65B03E18}" destId="{7D695A5C-5941-4FBC-9287-C1245FBD61D2}" srcOrd="0" destOrd="0" presId="urn:microsoft.com/office/officeart/2008/layout/VerticalCurvedList"/>
    <dgm:cxn modelId="{F4AAFE0B-7AA3-44FA-973A-1380FAE6B4D1}" srcId="{80EA2789-D773-4FAE-A5A4-8CCE36B54349}" destId="{33AC4DB0-B777-4B9A-9636-9C6857AC44D1}" srcOrd="0" destOrd="0" parTransId="{7DF1B4A3-9B9E-44EF-AC25-5EA0658EE562}" sibTransId="{0A3852F2-8544-46CD-ADBD-FEC8DB654E8B}"/>
    <dgm:cxn modelId="{2A81B419-528D-47D0-A813-058CDDA4D1F4}" type="presOf" srcId="{B368BE1F-8115-434A-9119-E3A133806E23}" destId="{9EC6C155-A237-47C3-9776-E612D46A6750}" srcOrd="0" destOrd="0" presId="urn:microsoft.com/office/officeart/2008/layout/VerticalCurvedList"/>
    <dgm:cxn modelId="{DACBA520-0418-438D-A8F0-8628E4AD59FD}" type="presOf" srcId="{0A3852F2-8544-46CD-ADBD-FEC8DB654E8B}" destId="{F5B85B7E-0B61-4EA4-B381-73EC7EA53EF3}" srcOrd="0" destOrd="0" presId="urn:microsoft.com/office/officeart/2008/layout/VerticalCurvedList"/>
    <dgm:cxn modelId="{FB4C6E24-C01D-46DE-9AC7-A8BF15C30609}" srcId="{80EA2789-D773-4FAE-A5A4-8CCE36B54349}" destId="{EFD3E89E-4973-42EA-B3D4-FDD256E2DB81}" srcOrd="2" destOrd="0" parTransId="{F82D5DCF-84E7-4CB6-9A45-EF2B1FB2AFAF}" sibTransId="{1C639987-3CCB-4D47-8D64-DD780E40258D}"/>
    <dgm:cxn modelId="{7E616A63-361A-4ECC-A8AC-F305009F6887}" srcId="{80EA2789-D773-4FAE-A5A4-8CCE36B54349}" destId="{8E1A022F-5279-49D6-8F16-851D65B03E18}" srcOrd="3" destOrd="0" parTransId="{069BE028-81DE-45BB-B9FA-DE90209A0857}" sibTransId="{16760034-9C96-4F94-B1AB-E9CD2A82C8AE}"/>
    <dgm:cxn modelId="{778F8548-C069-44B2-BD9C-15D726D08D32}" srcId="{80EA2789-D773-4FAE-A5A4-8CCE36B54349}" destId="{B368BE1F-8115-434A-9119-E3A133806E23}" srcOrd="5" destOrd="0" parTransId="{19698A57-B455-4A96-9A7F-5E41E5C880D2}" sibTransId="{A586EEA1-45B7-46E4-BB66-0CCABB64968C}"/>
    <dgm:cxn modelId="{92AB7E49-C740-4C1E-BB79-B428FD83041F}" type="presOf" srcId="{80EA2789-D773-4FAE-A5A4-8CCE36B54349}" destId="{0E2EE541-D630-44EA-94D5-0DF5CDE378A7}" srcOrd="0" destOrd="0" presId="urn:microsoft.com/office/officeart/2008/layout/VerticalCurvedList"/>
    <dgm:cxn modelId="{4A3D6971-B3EE-4A35-A348-E80B0D43019B}" type="presOf" srcId="{028EB08A-2995-43BB-B99F-F5004E6B3E45}" destId="{11635D91-BCB0-4A80-8B69-B081D7922B12}" srcOrd="0" destOrd="0" presId="urn:microsoft.com/office/officeart/2008/layout/VerticalCurvedList"/>
    <dgm:cxn modelId="{3F36F880-349C-404D-881D-74FF89FCB52D}" type="presOf" srcId="{49559BE0-E5E2-4853-859F-4CB39F0271FE}" destId="{AF33B66C-EA66-498D-9669-E8FF7C2EF0A1}" srcOrd="0" destOrd="0" presId="urn:microsoft.com/office/officeart/2008/layout/VerticalCurvedList"/>
    <dgm:cxn modelId="{26AA4196-A793-41DF-A2EC-93AC6B8030CB}" type="presOf" srcId="{33AC4DB0-B777-4B9A-9636-9C6857AC44D1}" destId="{3C322F59-0B0F-4818-AA1E-8119B939C2CA}" srcOrd="0" destOrd="0" presId="urn:microsoft.com/office/officeart/2008/layout/VerticalCurvedList"/>
    <dgm:cxn modelId="{AC2970D5-0205-4E20-BE3C-C54DE9F5A0EC}" type="presOf" srcId="{EFD3E89E-4973-42EA-B3D4-FDD256E2DB81}" destId="{EF0D4AA8-E93C-442E-ABD0-C35E374F755B}" srcOrd="0" destOrd="0" presId="urn:microsoft.com/office/officeart/2008/layout/VerticalCurvedList"/>
    <dgm:cxn modelId="{FE2DB2E7-A331-43BB-9E0C-577C0304F05B}" srcId="{80EA2789-D773-4FAE-A5A4-8CCE36B54349}" destId="{49559BE0-E5E2-4853-859F-4CB39F0271FE}" srcOrd="4" destOrd="0" parTransId="{5C99A790-DD31-491D-9B81-50006F0E7F42}" sibTransId="{D610AE7C-D5C7-446B-9B39-4D14D305E7CB}"/>
    <dgm:cxn modelId="{9ADDC6F6-3445-420B-9BA3-B6AEA55B64D2}" srcId="{80EA2789-D773-4FAE-A5A4-8CCE36B54349}" destId="{028EB08A-2995-43BB-B99F-F5004E6B3E45}" srcOrd="1" destOrd="0" parTransId="{91F21F28-5060-47D1-800D-03468659D724}" sibTransId="{C39B8D71-1A84-4963-882B-3988B2858C49}"/>
    <dgm:cxn modelId="{F07B22C6-5E0A-4A18-9E7C-6724968DA45C}" type="presParOf" srcId="{0E2EE541-D630-44EA-94D5-0DF5CDE378A7}" destId="{485C9DF0-8222-4E0A-879B-9A444FF27752}" srcOrd="0" destOrd="0" presId="urn:microsoft.com/office/officeart/2008/layout/VerticalCurvedList"/>
    <dgm:cxn modelId="{42DF20E6-7DD4-4A31-A799-D1B1DA8527B6}" type="presParOf" srcId="{485C9DF0-8222-4E0A-879B-9A444FF27752}" destId="{E02E8D40-4AE4-4034-8212-195326D02EB1}" srcOrd="0" destOrd="0" presId="urn:microsoft.com/office/officeart/2008/layout/VerticalCurvedList"/>
    <dgm:cxn modelId="{E895FAFE-F378-4883-B0D8-B6684E56C841}" type="presParOf" srcId="{E02E8D40-4AE4-4034-8212-195326D02EB1}" destId="{9D8FA137-7E46-4363-9E42-38EB8F3F9A86}" srcOrd="0" destOrd="0" presId="urn:microsoft.com/office/officeart/2008/layout/VerticalCurvedList"/>
    <dgm:cxn modelId="{1876F9E1-681D-42CF-8CBB-859C3FD626CA}" type="presParOf" srcId="{E02E8D40-4AE4-4034-8212-195326D02EB1}" destId="{F5B85B7E-0B61-4EA4-B381-73EC7EA53EF3}" srcOrd="1" destOrd="0" presId="urn:microsoft.com/office/officeart/2008/layout/VerticalCurvedList"/>
    <dgm:cxn modelId="{6001C348-30D6-4732-A6C2-0EB751312666}" type="presParOf" srcId="{E02E8D40-4AE4-4034-8212-195326D02EB1}" destId="{0E8EF4F2-249B-4462-8CAF-27CD06565583}" srcOrd="2" destOrd="0" presId="urn:microsoft.com/office/officeart/2008/layout/VerticalCurvedList"/>
    <dgm:cxn modelId="{CA054126-85B5-4CF4-9746-1A5FB160E9B1}" type="presParOf" srcId="{E02E8D40-4AE4-4034-8212-195326D02EB1}" destId="{5D629ED9-1A86-4BDF-A409-18846434AB10}" srcOrd="3" destOrd="0" presId="urn:microsoft.com/office/officeart/2008/layout/VerticalCurvedList"/>
    <dgm:cxn modelId="{330CFD39-1CC3-450E-8E57-29FA9A4084CB}" type="presParOf" srcId="{485C9DF0-8222-4E0A-879B-9A444FF27752}" destId="{3C322F59-0B0F-4818-AA1E-8119B939C2CA}" srcOrd="1" destOrd="0" presId="urn:microsoft.com/office/officeart/2008/layout/VerticalCurvedList"/>
    <dgm:cxn modelId="{7AE3268C-9EAD-4BCD-A663-BDB8F810FA18}" type="presParOf" srcId="{485C9DF0-8222-4E0A-879B-9A444FF27752}" destId="{62379006-CC5F-4885-8FDE-4CB2775A9B81}" srcOrd="2" destOrd="0" presId="urn:microsoft.com/office/officeart/2008/layout/VerticalCurvedList"/>
    <dgm:cxn modelId="{6EFCFB41-D4BB-4A68-9222-B718C5C5769A}" type="presParOf" srcId="{62379006-CC5F-4885-8FDE-4CB2775A9B81}" destId="{EE7ECF56-C9D5-48E7-AA0A-D1A0462D153D}" srcOrd="0" destOrd="0" presId="urn:microsoft.com/office/officeart/2008/layout/VerticalCurvedList"/>
    <dgm:cxn modelId="{E7F2DFD2-16D6-4B39-AC3A-DE18BD41E3B8}" type="presParOf" srcId="{485C9DF0-8222-4E0A-879B-9A444FF27752}" destId="{11635D91-BCB0-4A80-8B69-B081D7922B12}" srcOrd="3" destOrd="0" presId="urn:microsoft.com/office/officeart/2008/layout/VerticalCurvedList"/>
    <dgm:cxn modelId="{F4704C79-BF90-4C64-B4CB-912531A84849}" type="presParOf" srcId="{485C9DF0-8222-4E0A-879B-9A444FF27752}" destId="{CA071E11-1A67-4FCC-AE81-718A947548F7}" srcOrd="4" destOrd="0" presId="urn:microsoft.com/office/officeart/2008/layout/VerticalCurvedList"/>
    <dgm:cxn modelId="{DC00B3EE-CD18-44E3-8E56-9330BADCC817}" type="presParOf" srcId="{CA071E11-1A67-4FCC-AE81-718A947548F7}" destId="{A07F85E7-CF20-4E3C-954F-13DD25CAF0AC}" srcOrd="0" destOrd="0" presId="urn:microsoft.com/office/officeart/2008/layout/VerticalCurvedList"/>
    <dgm:cxn modelId="{4A1E30E4-95C0-4BA7-9A00-613A51A6EA49}" type="presParOf" srcId="{485C9DF0-8222-4E0A-879B-9A444FF27752}" destId="{EF0D4AA8-E93C-442E-ABD0-C35E374F755B}" srcOrd="5" destOrd="0" presId="urn:microsoft.com/office/officeart/2008/layout/VerticalCurvedList"/>
    <dgm:cxn modelId="{7ABECE7C-1F5E-4E2E-BC0A-0AD2A1AE53B7}" type="presParOf" srcId="{485C9DF0-8222-4E0A-879B-9A444FF27752}" destId="{55AEE4DF-566E-45B1-9748-79561B511C92}" srcOrd="6" destOrd="0" presId="urn:microsoft.com/office/officeart/2008/layout/VerticalCurvedList"/>
    <dgm:cxn modelId="{845031DF-CF64-4933-A030-C7DD5FEA596A}" type="presParOf" srcId="{55AEE4DF-566E-45B1-9748-79561B511C92}" destId="{277DC617-78FF-450F-8DBF-E3B074FDE39E}" srcOrd="0" destOrd="0" presId="urn:microsoft.com/office/officeart/2008/layout/VerticalCurvedList"/>
    <dgm:cxn modelId="{1E431B75-A8E7-4FB5-B88A-EFF496FF6C91}" type="presParOf" srcId="{485C9DF0-8222-4E0A-879B-9A444FF27752}" destId="{7D695A5C-5941-4FBC-9287-C1245FBD61D2}" srcOrd="7" destOrd="0" presId="urn:microsoft.com/office/officeart/2008/layout/VerticalCurvedList"/>
    <dgm:cxn modelId="{25322FE2-53E9-4365-87CB-C15E7272FEAB}" type="presParOf" srcId="{485C9DF0-8222-4E0A-879B-9A444FF27752}" destId="{6C7AAA5D-C024-4B68-9C6A-4A5B785DF935}" srcOrd="8" destOrd="0" presId="urn:microsoft.com/office/officeart/2008/layout/VerticalCurvedList"/>
    <dgm:cxn modelId="{C3A2A997-9E22-401F-80F0-445F0C581AA6}" type="presParOf" srcId="{6C7AAA5D-C024-4B68-9C6A-4A5B785DF935}" destId="{BF7741AC-3854-4C41-ACD6-4C0C241A18BC}" srcOrd="0" destOrd="0" presId="urn:microsoft.com/office/officeart/2008/layout/VerticalCurvedList"/>
    <dgm:cxn modelId="{F653B715-9910-4CC2-B0E8-D2AB385A4294}" type="presParOf" srcId="{485C9DF0-8222-4E0A-879B-9A444FF27752}" destId="{AF33B66C-EA66-498D-9669-E8FF7C2EF0A1}" srcOrd="9" destOrd="0" presId="urn:microsoft.com/office/officeart/2008/layout/VerticalCurvedList"/>
    <dgm:cxn modelId="{3D2344C0-ABD6-480C-BF24-8A1B98F72ABC}" type="presParOf" srcId="{485C9DF0-8222-4E0A-879B-9A444FF27752}" destId="{6CD9D097-36A1-4AF4-91DF-13C000EC2ECC}" srcOrd="10" destOrd="0" presId="urn:microsoft.com/office/officeart/2008/layout/VerticalCurvedList"/>
    <dgm:cxn modelId="{E01787D7-6706-4653-A277-5B763BDDCF0B}" type="presParOf" srcId="{6CD9D097-36A1-4AF4-91DF-13C000EC2ECC}" destId="{59D5E7C7-0387-4D47-9E93-F0529B076AF6}" srcOrd="0" destOrd="0" presId="urn:microsoft.com/office/officeart/2008/layout/VerticalCurvedList"/>
    <dgm:cxn modelId="{48F01F46-20BC-4BF1-82BC-2CAA3231AE18}" type="presParOf" srcId="{485C9DF0-8222-4E0A-879B-9A444FF27752}" destId="{9EC6C155-A237-47C3-9776-E612D46A6750}" srcOrd="11" destOrd="0" presId="urn:microsoft.com/office/officeart/2008/layout/VerticalCurvedList"/>
    <dgm:cxn modelId="{2BC4079D-8BDF-4519-9EB3-DBA0337BD023}" type="presParOf" srcId="{485C9DF0-8222-4E0A-879B-9A444FF27752}" destId="{4C3008B9-FB14-41DC-8689-84720BBEEF25}" srcOrd="12" destOrd="0" presId="urn:microsoft.com/office/officeart/2008/layout/VerticalCurvedList"/>
    <dgm:cxn modelId="{58F6C317-D09D-4659-893E-2F10D4034639}" type="presParOf" srcId="{4C3008B9-FB14-41DC-8689-84720BBEEF25}" destId="{437D5932-6EB0-4489-BB35-D92510A942C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200DCA-AF0A-4F20-A7DF-B7BF4F43050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728CE4D6-CF81-44B7-9B86-D9EF366363CB}">
      <dgm:prSet phldrT="[Text]"/>
      <dgm:spPr/>
      <dgm:t>
        <a:bodyPr/>
        <a:lstStyle/>
        <a:p>
          <a:r>
            <a:rPr lang="cs-CZ" dirty="0"/>
            <a:t>ústavní právo</a:t>
          </a:r>
        </a:p>
      </dgm:t>
    </dgm:pt>
    <dgm:pt modelId="{F2361278-17D7-41D6-85AB-FA2E70288A52}" type="parTrans" cxnId="{1D302864-00AF-4E15-A289-18652E0FAFBB}">
      <dgm:prSet/>
      <dgm:spPr/>
      <dgm:t>
        <a:bodyPr/>
        <a:lstStyle/>
        <a:p>
          <a:endParaRPr lang="cs-CZ"/>
        </a:p>
      </dgm:t>
    </dgm:pt>
    <dgm:pt modelId="{47B5D855-EC93-44F9-A831-BC264066177B}" type="sibTrans" cxnId="{1D302864-00AF-4E15-A289-18652E0FAFBB}">
      <dgm:prSet/>
      <dgm:spPr/>
      <dgm:t>
        <a:bodyPr/>
        <a:lstStyle/>
        <a:p>
          <a:endParaRPr lang="cs-CZ"/>
        </a:p>
      </dgm:t>
    </dgm:pt>
    <dgm:pt modelId="{83BA0488-8B42-4A5F-B49C-E6E52AF3D8A7}">
      <dgm:prSet phldrT="[Text]"/>
      <dgm:spPr/>
      <dgm:t>
        <a:bodyPr/>
        <a:lstStyle/>
        <a:p>
          <a:r>
            <a:rPr lang="cs-CZ" dirty="0"/>
            <a:t>právo životního prostředí</a:t>
          </a:r>
        </a:p>
      </dgm:t>
    </dgm:pt>
    <dgm:pt modelId="{DB5DBD63-5228-4BF0-84FB-C6A94B551A07}" type="parTrans" cxnId="{263B44A8-8639-4FDA-B512-F5AF4A0B8746}">
      <dgm:prSet/>
      <dgm:spPr/>
      <dgm:t>
        <a:bodyPr/>
        <a:lstStyle/>
        <a:p>
          <a:endParaRPr lang="cs-CZ"/>
        </a:p>
      </dgm:t>
    </dgm:pt>
    <dgm:pt modelId="{91970B0A-33C1-474D-94A6-9273D0F43E5C}" type="sibTrans" cxnId="{263B44A8-8639-4FDA-B512-F5AF4A0B8746}">
      <dgm:prSet/>
      <dgm:spPr/>
      <dgm:t>
        <a:bodyPr/>
        <a:lstStyle/>
        <a:p>
          <a:endParaRPr lang="cs-CZ"/>
        </a:p>
      </dgm:t>
    </dgm:pt>
    <dgm:pt modelId="{3F1C080E-B574-47DD-949B-EA7825A9E102}">
      <dgm:prSet phldrT="[Text]"/>
      <dgm:spPr/>
      <dgm:t>
        <a:bodyPr/>
        <a:lstStyle/>
        <a:p>
          <a:r>
            <a:rPr lang="cs-CZ" dirty="0"/>
            <a:t>občanské právo procesní (a všechna procesní další odvětví)</a:t>
          </a:r>
        </a:p>
      </dgm:t>
    </dgm:pt>
    <dgm:pt modelId="{28528B19-A3B7-4AC2-89DD-9038F06A905F}" type="parTrans" cxnId="{C00CE9F8-53D3-4316-9B71-C37DB4A13FAB}">
      <dgm:prSet/>
      <dgm:spPr/>
      <dgm:t>
        <a:bodyPr/>
        <a:lstStyle/>
        <a:p>
          <a:endParaRPr lang="cs-CZ"/>
        </a:p>
      </dgm:t>
    </dgm:pt>
    <dgm:pt modelId="{22E662C2-2159-4C24-BEFF-52BD9813B5EA}" type="sibTrans" cxnId="{C00CE9F8-53D3-4316-9B71-C37DB4A13FAB}">
      <dgm:prSet/>
      <dgm:spPr/>
      <dgm:t>
        <a:bodyPr/>
        <a:lstStyle/>
        <a:p>
          <a:endParaRPr lang="cs-CZ"/>
        </a:p>
      </dgm:t>
    </dgm:pt>
    <dgm:pt modelId="{3A483BF7-C2A7-4EDE-A43C-1764E3D6BBD3}">
      <dgm:prSet/>
      <dgm:spPr/>
      <dgm:t>
        <a:bodyPr/>
        <a:lstStyle/>
        <a:p>
          <a:r>
            <a:rPr lang="cs-CZ" dirty="0"/>
            <a:t>finanční právo</a:t>
          </a:r>
        </a:p>
      </dgm:t>
    </dgm:pt>
    <dgm:pt modelId="{AC32369B-BFD7-4006-BD37-B2A712BAE89D}" type="parTrans" cxnId="{1E7E8AD3-F1D4-46D4-9552-AA2E1B85AC6D}">
      <dgm:prSet/>
      <dgm:spPr/>
      <dgm:t>
        <a:bodyPr/>
        <a:lstStyle/>
        <a:p>
          <a:endParaRPr lang="cs-CZ"/>
        </a:p>
      </dgm:t>
    </dgm:pt>
    <dgm:pt modelId="{F86CF2FD-EDAE-4590-8EF5-4DD87D1C56D5}" type="sibTrans" cxnId="{1E7E8AD3-F1D4-46D4-9552-AA2E1B85AC6D}">
      <dgm:prSet/>
      <dgm:spPr/>
      <dgm:t>
        <a:bodyPr/>
        <a:lstStyle/>
        <a:p>
          <a:endParaRPr lang="cs-CZ"/>
        </a:p>
      </dgm:t>
    </dgm:pt>
    <dgm:pt modelId="{B320C39B-87B5-490A-B235-114A7A2B8521}">
      <dgm:prSet/>
      <dgm:spPr/>
      <dgm:t>
        <a:bodyPr/>
        <a:lstStyle/>
        <a:p>
          <a:r>
            <a:rPr lang="cs-CZ" dirty="0"/>
            <a:t>správní právo</a:t>
          </a:r>
        </a:p>
      </dgm:t>
    </dgm:pt>
    <dgm:pt modelId="{37FDCA4D-88CE-4D2A-8C87-5B41D2F269B3}" type="parTrans" cxnId="{E0DFB266-6C16-4AED-8C0C-E4F8149A0F9C}">
      <dgm:prSet/>
      <dgm:spPr/>
      <dgm:t>
        <a:bodyPr/>
        <a:lstStyle/>
        <a:p>
          <a:endParaRPr lang="cs-CZ"/>
        </a:p>
      </dgm:t>
    </dgm:pt>
    <dgm:pt modelId="{9E720EDB-623D-4AC6-B1F8-3B81A2850201}" type="sibTrans" cxnId="{E0DFB266-6C16-4AED-8C0C-E4F8149A0F9C}">
      <dgm:prSet/>
      <dgm:spPr/>
      <dgm:t>
        <a:bodyPr/>
        <a:lstStyle/>
        <a:p>
          <a:endParaRPr lang="cs-CZ"/>
        </a:p>
      </dgm:t>
    </dgm:pt>
    <dgm:pt modelId="{8DA37EA9-317B-4FF6-8E0A-9162F421E66B}">
      <dgm:prSet/>
      <dgm:spPr/>
      <dgm:t>
        <a:bodyPr/>
        <a:lstStyle/>
        <a:p>
          <a:r>
            <a:rPr lang="cs-CZ" dirty="0"/>
            <a:t>trestní právo</a:t>
          </a:r>
        </a:p>
      </dgm:t>
    </dgm:pt>
    <dgm:pt modelId="{54A29254-3306-4E06-80CD-3690BC07E62E}" type="parTrans" cxnId="{C02910E4-DED3-413E-A810-E304533D8913}">
      <dgm:prSet/>
      <dgm:spPr/>
      <dgm:t>
        <a:bodyPr/>
        <a:lstStyle/>
        <a:p>
          <a:endParaRPr lang="cs-CZ"/>
        </a:p>
      </dgm:t>
    </dgm:pt>
    <dgm:pt modelId="{F2EAA151-FF1A-4BE2-BBC0-A179C422DAB2}" type="sibTrans" cxnId="{C02910E4-DED3-413E-A810-E304533D8913}">
      <dgm:prSet/>
      <dgm:spPr/>
      <dgm:t>
        <a:bodyPr/>
        <a:lstStyle/>
        <a:p>
          <a:endParaRPr lang="cs-CZ"/>
        </a:p>
      </dgm:t>
    </dgm:pt>
    <dgm:pt modelId="{2DAF226F-EE53-4C31-8352-7683FC29A32D}">
      <dgm:prSet/>
      <dgm:spPr/>
      <dgm:t>
        <a:bodyPr/>
        <a:lstStyle/>
        <a:p>
          <a:r>
            <a:rPr lang="cs-CZ" dirty="0"/>
            <a:t>právo sociálního zabezpečení</a:t>
          </a:r>
          <a:endParaRPr lang="en-US" dirty="0"/>
        </a:p>
      </dgm:t>
    </dgm:pt>
    <dgm:pt modelId="{A295D301-2C67-4C95-8249-7C53C09F9A26}" type="parTrans" cxnId="{BAF49E15-2D7E-4ED0-84E0-67B350EBB158}">
      <dgm:prSet/>
      <dgm:spPr/>
      <dgm:t>
        <a:bodyPr/>
        <a:lstStyle/>
        <a:p>
          <a:endParaRPr lang="en-US"/>
        </a:p>
      </dgm:t>
    </dgm:pt>
    <dgm:pt modelId="{3FCD61C7-17A9-444D-81F7-779DED8BE37D}" type="sibTrans" cxnId="{BAF49E15-2D7E-4ED0-84E0-67B350EBB158}">
      <dgm:prSet/>
      <dgm:spPr/>
      <dgm:t>
        <a:bodyPr/>
        <a:lstStyle/>
        <a:p>
          <a:endParaRPr lang="en-US"/>
        </a:p>
      </dgm:t>
    </dgm:pt>
    <dgm:pt modelId="{9E54FF0E-CAB8-466A-AA37-58DC56571C6D}" type="pres">
      <dgm:prSet presAssocID="{C6200DCA-AF0A-4F20-A7DF-B7BF4F430504}" presName="Name0" presStyleCnt="0">
        <dgm:presLayoutVars>
          <dgm:chMax val="7"/>
          <dgm:chPref val="7"/>
          <dgm:dir/>
        </dgm:presLayoutVars>
      </dgm:prSet>
      <dgm:spPr/>
    </dgm:pt>
    <dgm:pt modelId="{491E2CD0-4832-4D88-9C7C-D6299D2C6409}" type="pres">
      <dgm:prSet presAssocID="{C6200DCA-AF0A-4F20-A7DF-B7BF4F430504}" presName="Name1" presStyleCnt="0"/>
      <dgm:spPr/>
    </dgm:pt>
    <dgm:pt modelId="{56DBE223-559C-490C-B5A4-50DB72B7E98C}" type="pres">
      <dgm:prSet presAssocID="{C6200DCA-AF0A-4F20-A7DF-B7BF4F430504}" presName="cycle" presStyleCnt="0"/>
      <dgm:spPr/>
    </dgm:pt>
    <dgm:pt modelId="{7D2F1BC2-BF9D-46FF-8101-4992A260F204}" type="pres">
      <dgm:prSet presAssocID="{C6200DCA-AF0A-4F20-A7DF-B7BF4F430504}" presName="srcNode" presStyleLbl="node1" presStyleIdx="0" presStyleCnt="7"/>
      <dgm:spPr/>
    </dgm:pt>
    <dgm:pt modelId="{C8CB2509-E0D2-4AB2-9C3F-053BB4227BB9}" type="pres">
      <dgm:prSet presAssocID="{C6200DCA-AF0A-4F20-A7DF-B7BF4F430504}" presName="conn" presStyleLbl="parChTrans1D2" presStyleIdx="0" presStyleCnt="1"/>
      <dgm:spPr/>
    </dgm:pt>
    <dgm:pt modelId="{305383E7-6FFD-4F09-92E1-BBA1C655CC26}" type="pres">
      <dgm:prSet presAssocID="{C6200DCA-AF0A-4F20-A7DF-B7BF4F430504}" presName="extraNode" presStyleLbl="node1" presStyleIdx="0" presStyleCnt="7"/>
      <dgm:spPr/>
    </dgm:pt>
    <dgm:pt modelId="{AACA7BD1-AA4B-4709-ABFC-55AAD5532A94}" type="pres">
      <dgm:prSet presAssocID="{C6200DCA-AF0A-4F20-A7DF-B7BF4F430504}" presName="dstNode" presStyleLbl="node1" presStyleIdx="0" presStyleCnt="7"/>
      <dgm:spPr/>
    </dgm:pt>
    <dgm:pt modelId="{740B2703-B95C-40BD-9A4E-7602EBA633B7}" type="pres">
      <dgm:prSet presAssocID="{728CE4D6-CF81-44B7-9B86-D9EF366363CB}" presName="text_1" presStyleLbl="node1" presStyleIdx="0" presStyleCnt="7">
        <dgm:presLayoutVars>
          <dgm:bulletEnabled val="1"/>
        </dgm:presLayoutVars>
      </dgm:prSet>
      <dgm:spPr/>
    </dgm:pt>
    <dgm:pt modelId="{4CBC2620-D44C-4AD4-BE68-20E61963CE92}" type="pres">
      <dgm:prSet presAssocID="{728CE4D6-CF81-44B7-9B86-D9EF366363CB}" presName="accent_1" presStyleCnt="0"/>
      <dgm:spPr/>
    </dgm:pt>
    <dgm:pt modelId="{EF381F5C-D6F3-432B-BDA1-52F321234D3D}" type="pres">
      <dgm:prSet presAssocID="{728CE4D6-CF81-44B7-9B86-D9EF366363CB}" presName="accentRepeatNode" presStyleLbl="solidFgAcc1" presStyleIdx="0" presStyleCnt="7"/>
      <dgm:spPr/>
    </dgm:pt>
    <dgm:pt modelId="{BF6AC1E5-A0D6-48B7-8245-048A43ECBA15}" type="pres">
      <dgm:prSet presAssocID="{B320C39B-87B5-490A-B235-114A7A2B8521}" presName="text_2" presStyleLbl="node1" presStyleIdx="1" presStyleCnt="7">
        <dgm:presLayoutVars>
          <dgm:bulletEnabled val="1"/>
        </dgm:presLayoutVars>
      </dgm:prSet>
      <dgm:spPr/>
    </dgm:pt>
    <dgm:pt modelId="{AE74C1DB-4472-44B8-A159-6BD3FCE83FA4}" type="pres">
      <dgm:prSet presAssocID="{B320C39B-87B5-490A-B235-114A7A2B8521}" presName="accent_2" presStyleCnt="0"/>
      <dgm:spPr/>
    </dgm:pt>
    <dgm:pt modelId="{72F5E0FA-BD40-44A7-8B84-05C241F8E0C1}" type="pres">
      <dgm:prSet presAssocID="{B320C39B-87B5-490A-B235-114A7A2B8521}" presName="accentRepeatNode" presStyleLbl="solidFgAcc1" presStyleIdx="1" presStyleCnt="7"/>
      <dgm:spPr/>
    </dgm:pt>
    <dgm:pt modelId="{2F9971C3-F6F3-4213-9CA1-EE3A83581EB2}" type="pres">
      <dgm:prSet presAssocID="{8DA37EA9-317B-4FF6-8E0A-9162F421E66B}" presName="text_3" presStyleLbl="node1" presStyleIdx="2" presStyleCnt="7">
        <dgm:presLayoutVars>
          <dgm:bulletEnabled val="1"/>
        </dgm:presLayoutVars>
      </dgm:prSet>
      <dgm:spPr/>
    </dgm:pt>
    <dgm:pt modelId="{D978CE5E-3090-4E95-B690-BC12B71119AB}" type="pres">
      <dgm:prSet presAssocID="{8DA37EA9-317B-4FF6-8E0A-9162F421E66B}" presName="accent_3" presStyleCnt="0"/>
      <dgm:spPr/>
    </dgm:pt>
    <dgm:pt modelId="{F2B4FCC1-D38B-43C9-A1DB-6B4E87F0D862}" type="pres">
      <dgm:prSet presAssocID="{8DA37EA9-317B-4FF6-8E0A-9162F421E66B}" presName="accentRepeatNode" presStyleLbl="solidFgAcc1" presStyleIdx="2" presStyleCnt="7"/>
      <dgm:spPr/>
    </dgm:pt>
    <dgm:pt modelId="{62018AA0-54D7-400C-8B35-AC30D0AC8B41}" type="pres">
      <dgm:prSet presAssocID="{3A483BF7-C2A7-4EDE-A43C-1764E3D6BBD3}" presName="text_4" presStyleLbl="node1" presStyleIdx="3" presStyleCnt="7">
        <dgm:presLayoutVars>
          <dgm:bulletEnabled val="1"/>
        </dgm:presLayoutVars>
      </dgm:prSet>
      <dgm:spPr/>
    </dgm:pt>
    <dgm:pt modelId="{BC9C82C3-7352-4143-846F-2FC1DF0E3695}" type="pres">
      <dgm:prSet presAssocID="{3A483BF7-C2A7-4EDE-A43C-1764E3D6BBD3}" presName="accent_4" presStyleCnt="0"/>
      <dgm:spPr/>
    </dgm:pt>
    <dgm:pt modelId="{AFE5D3A4-13DA-449F-AC87-0FC2F15C81BD}" type="pres">
      <dgm:prSet presAssocID="{3A483BF7-C2A7-4EDE-A43C-1764E3D6BBD3}" presName="accentRepeatNode" presStyleLbl="solidFgAcc1" presStyleIdx="3" presStyleCnt="7"/>
      <dgm:spPr/>
    </dgm:pt>
    <dgm:pt modelId="{D1E9B7E6-1177-4D73-B888-38511BBC218F}" type="pres">
      <dgm:prSet presAssocID="{83BA0488-8B42-4A5F-B49C-E6E52AF3D8A7}" presName="text_5" presStyleLbl="node1" presStyleIdx="4" presStyleCnt="7">
        <dgm:presLayoutVars>
          <dgm:bulletEnabled val="1"/>
        </dgm:presLayoutVars>
      </dgm:prSet>
      <dgm:spPr/>
    </dgm:pt>
    <dgm:pt modelId="{380EC19C-920A-4E90-B45A-27724E2E1ABF}" type="pres">
      <dgm:prSet presAssocID="{83BA0488-8B42-4A5F-B49C-E6E52AF3D8A7}" presName="accent_5" presStyleCnt="0"/>
      <dgm:spPr/>
    </dgm:pt>
    <dgm:pt modelId="{BFA77BD9-F305-4E6B-BB9B-8CD9CC3BB6CF}" type="pres">
      <dgm:prSet presAssocID="{83BA0488-8B42-4A5F-B49C-E6E52AF3D8A7}" presName="accentRepeatNode" presStyleLbl="solidFgAcc1" presStyleIdx="4" presStyleCnt="7"/>
      <dgm:spPr/>
    </dgm:pt>
    <dgm:pt modelId="{B63F73C0-C25D-43DA-AEA2-C34CBDD55E31}" type="pres">
      <dgm:prSet presAssocID="{2DAF226F-EE53-4C31-8352-7683FC29A32D}" presName="text_6" presStyleLbl="node1" presStyleIdx="5" presStyleCnt="7">
        <dgm:presLayoutVars>
          <dgm:bulletEnabled val="1"/>
        </dgm:presLayoutVars>
      </dgm:prSet>
      <dgm:spPr/>
    </dgm:pt>
    <dgm:pt modelId="{64434248-8BCB-437F-B242-D88640D89900}" type="pres">
      <dgm:prSet presAssocID="{2DAF226F-EE53-4C31-8352-7683FC29A32D}" presName="accent_6" presStyleCnt="0"/>
      <dgm:spPr/>
    </dgm:pt>
    <dgm:pt modelId="{FF5EF599-78E9-4A59-8BC8-EC41EF5F62A0}" type="pres">
      <dgm:prSet presAssocID="{2DAF226F-EE53-4C31-8352-7683FC29A32D}" presName="accentRepeatNode" presStyleLbl="solidFgAcc1" presStyleIdx="5" presStyleCnt="7"/>
      <dgm:spPr/>
    </dgm:pt>
    <dgm:pt modelId="{0FB13C96-E2AC-408B-8649-FBF3C5C09671}" type="pres">
      <dgm:prSet presAssocID="{3F1C080E-B574-47DD-949B-EA7825A9E102}" presName="text_7" presStyleLbl="node1" presStyleIdx="6" presStyleCnt="7">
        <dgm:presLayoutVars>
          <dgm:bulletEnabled val="1"/>
        </dgm:presLayoutVars>
      </dgm:prSet>
      <dgm:spPr/>
    </dgm:pt>
    <dgm:pt modelId="{328CCCF5-FA18-485E-9B08-18D7B0A9F6F7}" type="pres">
      <dgm:prSet presAssocID="{3F1C080E-B574-47DD-949B-EA7825A9E102}" presName="accent_7" presStyleCnt="0"/>
      <dgm:spPr/>
    </dgm:pt>
    <dgm:pt modelId="{A4441356-944A-4A8B-A96F-750345480067}" type="pres">
      <dgm:prSet presAssocID="{3F1C080E-B574-47DD-949B-EA7825A9E102}" presName="accentRepeatNode" presStyleLbl="solidFgAcc1" presStyleIdx="6" presStyleCnt="7"/>
      <dgm:spPr/>
    </dgm:pt>
  </dgm:ptLst>
  <dgm:cxnLst>
    <dgm:cxn modelId="{10A8AC11-4F66-4ABE-8847-FEAB30F06633}" type="presOf" srcId="{3A483BF7-C2A7-4EDE-A43C-1764E3D6BBD3}" destId="{62018AA0-54D7-400C-8B35-AC30D0AC8B41}" srcOrd="0" destOrd="0" presId="urn:microsoft.com/office/officeart/2008/layout/VerticalCurvedList"/>
    <dgm:cxn modelId="{BAF49E15-2D7E-4ED0-84E0-67B350EBB158}" srcId="{C6200DCA-AF0A-4F20-A7DF-B7BF4F430504}" destId="{2DAF226F-EE53-4C31-8352-7683FC29A32D}" srcOrd="5" destOrd="0" parTransId="{A295D301-2C67-4C95-8249-7C53C09F9A26}" sibTransId="{3FCD61C7-17A9-444D-81F7-779DED8BE37D}"/>
    <dgm:cxn modelId="{96D30D62-3204-40B9-8924-767CBE1F7F0B}" type="presOf" srcId="{83BA0488-8B42-4A5F-B49C-E6E52AF3D8A7}" destId="{D1E9B7E6-1177-4D73-B888-38511BBC218F}" srcOrd="0" destOrd="0" presId="urn:microsoft.com/office/officeart/2008/layout/VerticalCurvedList"/>
    <dgm:cxn modelId="{1D302864-00AF-4E15-A289-18652E0FAFBB}" srcId="{C6200DCA-AF0A-4F20-A7DF-B7BF4F430504}" destId="{728CE4D6-CF81-44B7-9B86-D9EF366363CB}" srcOrd="0" destOrd="0" parTransId="{F2361278-17D7-41D6-85AB-FA2E70288A52}" sibTransId="{47B5D855-EC93-44F9-A831-BC264066177B}"/>
    <dgm:cxn modelId="{E0DFB266-6C16-4AED-8C0C-E4F8149A0F9C}" srcId="{C6200DCA-AF0A-4F20-A7DF-B7BF4F430504}" destId="{B320C39B-87B5-490A-B235-114A7A2B8521}" srcOrd="1" destOrd="0" parTransId="{37FDCA4D-88CE-4D2A-8C87-5B41D2F269B3}" sibTransId="{9E720EDB-623D-4AC6-B1F8-3B81A2850201}"/>
    <dgm:cxn modelId="{CD09EF4A-242D-4FD7-BE87-99D3C5BC8867}" type="presOf" srcId="{B320C39B-87B5-490A-B235-114A7A2B8521}" destId="{BF6AC1E5-A0D6-48B7-8245-048A43ECBA15}" srcOrd="0" destOrd="0" presId="urn:microsoft.com/office/officeart/2008/layout/VerticalCurvedList"/>
    <dgm:cxn modelId="{5A7E754E-D341-475A-8EB5-9183BB09B50A}" type="presOf" srcId="{3F1C080E-B574-47DD-949B-EA7825A9E102}" destId="{0FB13C96-E2AC-408B-8649-FBF3C5C09671}" srcOrd="0" destOrd="0" presId="urn:microsoft.com/office/officeart/2008/layout/VerticalCurvedList"/>
    <dgm:cxn modelId="{C869B875-DB16-454B-80E3-A434D56482FC}" type="presOf" srcId="{C6200DCA-AF0A-4F20-A7DF-B7BF4F430504}" destId="{9E54FF0E-CAB8-466A-AA37-58DC56571C6D}" srcOrd="0" destOrd="0" presId="urn:microsoft.com/office/officeart/2008/layout/VerticalCurvedList"/>
    <dgm:cxn modelId="{8725BE83-D430-43B7-BECB-A1E6991E2D8F}" type="presOf" srcId="{728CE4D6-CF81-44B7-9B86-D9EF366363CB}" destId="{740B2703-B95C-40BD-9A4E-7602EBA633B7}" srcOrd="0" destOrd="0" presId="urn:microsoft.com/office/officeart/2008/layout/VerticalCurvedList"/>
    <dgm:cxn modelId="{47DE4786-22DC-418D-B985-57F0118131C9}" type="presOf" srcId="{2DAF226F-EE53-4C31-8352-7683FC29A32D}" destId="{B63F73C0-C25D-43DA-AEA2-C34CBDD55E31}" srcOrd="0" destOrd="0" presId="urn:microsoft.com/office/officeart/2008/layout/VerticalCurvedList"/>
    <dgm:cxn modelId="{263B44A8-8639-4FDA-B512-F5AF4A0B8746}" srcId="{C6200DCA-AF0A-4F20-A7DF-B7BF4F430504}" destId="{83BA0488-8B42-4A5F-B49C-E6E52AF3D8A7}" srcOrd="4" destOrd="0" parTransId="{DB5DBD63-5228-4BF0-84FB-C6A94B551A07}" sibTransId="{91970B0A-33C1-474D-94A6-9273D0F43E5C}"/>
    <dgm:cxn modelId="{CD6A29B5-E0E0-4468-97B1-81F66B439DE8}" type="presOf" srcId="{8DA37EA9-317B-4FF6-8E0A-9162F421E66B}" destId="{2F9971C3-F6F3-4213-9CA1-EE3A83581EB2}" srcOrd="0" destOrd="0" presId="urn:microsoft.com/office/officeart/2008/layout/VerticalCurvedList"/>
    <dgm:cxn modelId="{1E7E8AD3-F1D4-46D4-9552-AA2E1B85AC6D}" srcId="{C6200DCA-AF0A-4F20-A7DF-B7BF4F430504}" destId="{3A483BF7-C2A7-4EDE-A43C-1764E3D6BBD3}" srcOrd="3" destOrd="0" parTransId="{AC32369B-BFD7-4006-BD37-B2A712BAE89D}" sibTransId="{F86CF2FD-EDAE-4590-8EF5-4DD87D1C56D5}"/>
    <dgm:cxn modelId="{C02910E4-DED3-413E-A810-E304533D8913}" srcId="{C6200DCA-AF0A-4F20-A7DF-B7BF4F430504}" destId="{8DA37EA9-317B-4FF6-8E0A-9162F421E66B}" srcOrd="2" destOrd="0" parTransId="{54A29254-3306-4E06-80CD-3690BC07E62E}" sibTransId="{F2EAA151-FF1A-4BE2-BBC0-A179C422DAB2}"/>
    <dgm:cxn modelId="{07A23EEA-5C42-445C-8B91-14621DB2FB72}" type="presOf" srcId="{47B5D855-EC93-44F9-A831-BC264066177B}" destId="{C8CB2509-E0D2-4AB2-9C3F-053BB4227BB9}" srcOrd="0" destOrd="0" presId="urn:microsoft.com/office/officeart/2008/layout/VerticalCurvedList"/>
    <dgm:cxn modelId="{C00CE9F8-53D3-4316-9B71-C37DB4A13FAB}" srcId="{C6200DCA-AF0A-4F20-A7DF-B7BF4F430504}" destId="{3F1C080E-B574-47DD-949B-EA7825A9E102}" srcOrd="6" destOrd="0" parTransId="{28528B19-A3B7-4AC2-89DD-9038F06A905F}" sibTransId="{22E662C2-2159-4C24-BEFF-52BD9813B5EA}"/>
    <dgm:cxn modelId="{656947BB-59EA-4EB8-AD6C-7FA0A2B266B4}" type="presParOf" srcId="{9E54FF0E-CAB8-466A-AA37-58DC56571C6D}" destId="{491E2CD0-4832-4D88-9C7C-D6299D2C6409}" srcOrd="0" destOrd="0" presId="urn:microsoft.com/office/officeart/2008/layout/VerticalCurvedList"/>
    <dgm:cxn modelId="{CF128CCF-25ED-49DC-BE55-9FE6EBDB9142}" type="presParOf" srcId="{491E2CD0-4832-4D88-9C7C-D6299D2C6409}" destId="{56DBE223-559C-490C-B5A4-50DB72B7E98C}" srcOrd="0" destOrd="0" presId="urn:microsoft.com/office/officeart/2008/layout/VerticalCurvedList"/>
    <dgm:cxn modelId="{7AA598FE-88C8-4533-B3D2-5B94A9DFA1DC}" type="presParOf" srcId="{56DBE223-559C-490C-B5A4-50DB72B7E98C}" destId="{7D2F1BC2-BF9D-46FF-8101-4992A260F204}" srcOrd="0" destOrd="0" presId="urn:microsoft.com/office/officeart/2008/layout/VerticalCurvedList"/>
    <dgm:cxn modelId="{B054E23C-821A-40BB-BB1F-FD5415946BE0}" type="presParOf" srcId="{56DBE223-559C-490C-B5A4-50DB72B7E98C}" destId="{C8CB2509-E0D2-4AB2-9C3F-053BB4227BB9}" srcOrd="1" destOrd="0" presId="urn:microsoft.com/office/officeart/2008/layout/VerticalCurvedList"/>
    <dgm:cxn modelId="{229852FF-2F14-4674-9AEC-5168BDF40A94}" type="presParOf" srcId="{56DBE223-559C-490C-B5A4-50DB72B7E98C}" destId="{305383E7-6FFD-4F09-92E1-BBA1C655CC26}" srcOrd="2" destOrd="0" presId="urn:microsoft.com/office/officeart/2008/layout/VerticalCurvedList"/>
    <dgm:cxn modelId="{703FF073-1FE3-446F-87F3-C8C07AD778C7}" type="presParOf" srcId="{56DBE223-559C-490C-B5A4-50DB72B7E98C}" destId="{AACA7BD1-AA4B-4709-ABFC-55AAD5532A94}" srcOrd="3" destOrd="0" presId="urn:microsoft.com/office/officeart/2008/layout/VerticalCurvedList"/>
    <dgm:cxn modelId="{129C76DA-2CED-4F79-8988-BC7490CB0E70}" type="presParOf" srcId="{491E2CD0-4832-4D88-9C7C-D6299D2C6409}" destId="{740B2703-B95C-40BD-9A4E-7602EBA633B7}" srcOrd="1" destOrd="0" presId="urn:microsoft.com/office/officeart/2008/layout/VerticalCurvedList"/>
    <dgm:cxn modelId="{C342CBF4-00CF-4391-9316-C21423111FD5}" type="presParOf" srcId="{491E2CD0-4832-4D88-9C7C-D6299D2C6409}" destId="{4CBC2620-D44C-4AD4-BE68-20E61963CE92}" srcOrd="2" destOrd="0" presId="urn:microsoft.com/office/officeart/2008/layout/VerticalCurvedList"/>
    <dgm:cxn modelId="{B657ED6A-1094-4CD3-BAA3-772C1E479B4A}" type="presParOf" srcId="{4CBC2620-D44C-4AD4-BE68-20E61963CE92}" destId="{EF381F5C-D6F3-432B-BDA1-52F321234D3D}" srcOrd="0" destOrd="0" presId="urn:microsoft.com/office/officeart/2008/layout/VerticalCurvedList"/>
    <dgm:cxn modelId="{5DEC48BB-A3FF-422A-AFD2-ECDA3AF02963}" type="presParOf" srcId="{491E2CD0-4832-4D88-9C7C-D6299D2C6409}" destId="{BF6AC1E5-A0D6-48B7-8245-048A43ECBA15}" srcOrd="3" destOrd="0" presId="urn:microsoft.com/office/officeart/2008/layout/VerticalCurvedList"/>
    <dgm:cxn modelId="{2655643F-9BA6-4987-ACE2-0F30A4DAB0E9}" type="presParOf" srcId="{491E2CD0-4832-4D88-9C7C-D6299D2C6409}" destId="{AE74C1DB-4472-44B8-A159-6BD3FCE83FA4}" srcOrd="4" destOrd="0" presId="urn:microsoft.com/office/officeart/2008/layout/VerticalCurvedList"/>
    <dgm:cxn modelId="{C9B77861-F27C-44D2-B1BE-7F22A207656C}" type="presParOf" srcId="{AE74C1DB-4472-44B8-A159-6BD3FCE83FA4}" destId="{72F5E0FA-BD40-44A7-8B84-05C241F8E0C1}" srcOrd="0" destOrd="0" presId="urn:microsoft.com/office/officeart/2008/layout/VerticalCurvedList"/>
    <dgm:cxn modelId="{4C1C43E4-29F9-46A2-9288-E1B0C679D606}" type="presParOf" srcId="{491E2CD0-4832-4D88-9C7C-D6299D2C6409}" destId="{2F9971C3-F6F3-4213-9CA1-EE3A83581EB2}" srcOrd="5" destOrd="0" presId="urn:microsoft.com/office/officeart/2008/layout/VerticalCurvedList"/>
    <dgm:cxn modelId="{3A14033E-43F9-4CDF-9E2B-875CD5464DEF}" type="presParOf" srcId="{491E2CD0-4832-4D88-9C7C-D6299D2C6409}" destId="{D978CE5E-3090-4E95-B690-BC12B71119AB}" srcOrd="6" destOrd="0" presId="urn:microsoft.com/office/officeart/2008/layout/VerticalCurvedList"/>
    <dgm:cxn modelId="{D4451DB3-BC22-40CB-BEE6-2A629732EFB6}" type="presParOf" srcId="{D978CE5E-3090-4E95-B690-BC12B71119AB}" destId="{F2B4FCC1-D38B-43C9-A1DB-6B4E87F0D862}" srcOrd="0" destOrd="0" presId="urn:microsoft.com/office/officeart/2008/layout/VerticalCurvedList"/>
    <dgm:cxn modelId="{6737E88A-700C-4670-A166-C80F9B939462}" type="presParOf" srcId="{491E2CD0-4832-4D88-9C7C-D6299D2C6409}" destId="{62018AA0-54D7-400C-8B35-AC30D0AC8B41}" srcOrd="7" destOrd="0" presId="urn:microsoft.com/office/officeart/2008/layout/VerticalCurvedList"/>
    <dgm:cxn modelId="{9B341B7C-F645-4F04-9988-B07AD886D307}" type="presParOf" srcId="{491E2CD0-4832-4D88-9C7C-D6299D2C6409}" destId="{BC9C82C3-7352-4143-846F-2FC1DF0E3695}" srcOrd="8" destOrd="0" presId="urn:microsoft.com/office/officeart/2008/layout/VerticalCurvedList"/>
    <dgm:cxn modelId="{CE863072-E106-4ADA-BFCA-85F23BE0471F}" type="presParOf" srcId="{BC9C82C3-7352-4143-846F-2FC1DF0E3695}" destId="{AFE5D3A4-13DA-449F-AC87-0FC2F15C81BD}" srcOrd="0" destOrd="0" presId="urn:microsoft.com/office/officeart/2008/layout/VerticalCurvedList"/>
    <dgm:cxn modelId="{C220A231-CE01-48FB-8C1B-DCDBC08B2400}" type="presParOf" srcId="{491E2CD0-4832-4D88-9C7C-D6299D2C6409}" destId="{D1E9B7E6-1177-4D73-B888-38511BBC218F}" srcOrd="9" destOrd="0" presId="urn:microsoft.com/office/officeart/2008/layout/VerticalCurvedList"/>
    <dgm:cxn modelId="{30C7DADC-862D-41AA-9186-712A91232EF8}" type="presParOf" srcId="{491E2CD0-4832-4D88-9C7C-D6299D2C6409}" destId="{380EC19C-920A-4E90-B45A-27724E2E1ABF}" srcOrd="10" destOrd="0" presId="urn:microsoft.com/office/officeart/2008/layout/VerticalCurvedList"/>
    <dgm:cxn modelId="{43BFF660-0A2A-4EBE-87BC-D46325103881}" type="presParOf" srcId="{380EC19C-920A-4E90-B45A-27724E2E1ABF}" destId="{BFA77BD9-F305-4E6B-BB9B-8CD9CC3BB6CF}" srcOrd="0" destOrd="0" presId="urn:microsoft.com/office/officeart/2008/layout/VerticalCurvedList"/>
    <dgm:cxn modelId="{D12F2945-A1CC-4A0F-8DCC-0A5A8B0FEC38}" type="presParOf" srcId="{491E2CD0-4832-4D88-9C7C-D6299D2C6409}" destId="{B63F73C0-C25D-43DA-AEA2-C34CBDD55E31}" srcOrd="11" destOrd="0" presId="urn:microsoft.com/office/officeart/2008/layout/VerticalCurvedList"/>
    <dgm:cxn modelId="{6FD0D9D1-6E4A-44D4-9439-1AAA29AE3880}" type="presParOf" srcId="{491E2CD0-4832-4D88-9C7C-D6299D2C6409}" destId="{64434248-8BCB-437F-B242-D88640D89900}" srcOrd="12" destOrd="0" presId="urn:microsoft.com/office/officeart/2008/layout/VerticalCurvedList"/>
    <dgm:cxn modelId="{566E6233-5605-4E75-950E-BDF3ED54BC09}" type="presParOf" srcId="{64434248-8BCB-437F-B242-D88640D89900}" destId="{FF5EF599-78E9-4A59-8BC8-EC41EF5F62A0}" srcOrd="0" destOrd="0" presId="urn:microsoft.com/office/officeart/2008/layout/VerticalCurvedList"/>
    <dgm:cxn modelId="{768CD489-14BD-4F25-93FA-451D9F4528D0}" type="presParOf" srcId="{491E2CD0-4832-4D88-9C7C-D6299D2C6409}" destId="{0FB13C96-E2AC-408B-8649-FBF3C5C09671}" srcOrd="13" destOrd="0" presId="urn:microsoft.com/office/officeart/2008/layout/VerticalCurvedList"/>
    <dgm:cxn modelId="{7CDD80B9-056A-4AC3-B47D-F6C76E6BB82A}" type="presParOf" srcId="{491E2CD0-4832-4D88-9C7C-D6299D2C6409}" destId="{328CCCF5-FA18-485E-9B08-18D7B0A9F6F7}" srcOrd="14" destOrd="0" presId="urn:microsoft.com/office/officeart/2008/layout/VerticalCurvedList"/>
    <dgm:cxn modelId="{ADC8D3DD-E923-4E80-8BFB-FA232E29507F}" type="presParOf" srcId="{328CCCF5-FA18-485E-9B08-18D7B0A9F6F7}" destId="{A4441356-944A-4A8B-A96F-75034548006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3E07FF-8AD2-407C-87C2-2032E189062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E7D87B71-62ED-4891-84C4-61F873967488}">
      <dgm:prSet phldrT="[Text]"/>
      <dgm:spPr/>
      <dgm:t>
        <a:bodyPr/>
        <a:lstStyle/>
        <a:p>
          <a:r>
            <a:rPr lang="cs-CZ" dirty="0"/>
            <a:t>normativnost (regulativnost) </a:t>
          </a:r>
        </a:p>
      </dgm:t>
    </dgm:pt>
    <dgm:pt modelId="{4F442D09-DC4D-408E-9503-3EF73445DCBE}" type="parTrans" cxnId="{EDFC57A2-718B-4938-8A36-761C2053C5BA}">
      <dgm:prSet/>
      <dgm:spPr/>
      <dgm:t>
        <a:bodyPr/>
        <a:lstStyle/>
        <a:p>
          <a:endParaRPr lang="cs-CZ"/>
        </a:p>
      </dgm:t>
    </dgm:pt>
    <dgm:pt modelId="{95BA388A-282B-43FD-A07F-AEBAE3E6542B}" type="sibTrans" cxnId="{EDFC57A2-718B-4938-8A36-761C2053C5BA}">
      <dgm:prSet/>
      <dgm:spPr/>
      <dgm:t>
        <a:bodyPr/>
        <a:lstStyle/>
        <a:p>
          <a:endParaRPr lang="cs-CZ"/>
        </a:p>
      </dgm:t>
    </dgm:pt>
    <dgm:pt modelId="{B128FFF9-8D3F-4A9B-A53D-B077CCB828DE}">
      <dgm:prSet phldrT="[Text]"/>
      <dgm:spPr/>
      <dgm:t>
        <a:bodyPr/>
        <a:lstStyle/>
        <a:p>
          <a:r>
            <a:rPr lang="cs-CZ" dirty="0"/>
            <a:t>obecnost</a:t>
          </a:r>
        </a:p>
      </dgm:t>
    </dgm:pt>
    <dgm:pt modelId="{DE3661B2-B8EF-409E-8D83-BB1C34A08A5C}" type="parTrans" cxnId="{698AE96C-2BD2-41D5-9689-7540E9B1A895}">
      <dgm:prSet/>
      <dgm:spPr/>
      <dgm:t>
        <a:bodyPr/>
        <a:lstStyle/>
        <a:p>
          <a:endParaRPr lang="cs-CZ"/>
        </a:p>
      </dgm:t>
    </dgm:pt>
    <dgm:pt modelId="{4FB8ED03-A9F6-4E98-B437-6F20E63A1D8B}" type="sibTrans" cxnId="{698AE96C-2BD2-41D5-9689-7540E9B1A895}">
      <dgm:prSet/>
      <dgm:spPr/>
      <dgm:t>
        <a:bodyPr/>
        <a:lstStyle/>
        <a:p>
          <a:endParaRPr lang="cs-CZ"/>
        </a:p>
      </dgm:t>
    </dgm:pt>
    <dgm:pt modelId="{7E7777A3-BA53-40A8-94A2-88E0FCB535AC}">
      <dgm:prSet phldrT="[Text]"/>
      <dgm:spPr/>
      <dgm:t>
        <a:bodyPr/>
        <a:lstStyle/>
        <a:p>
          <a:r>
            <a:rPr lang="cs-CZ" dirty="0"/>
            <a:t>vynutitelnost</a:t>
          </a:r>
        </a:p>
      </dgm:t>
    </dgm:pt>
    <dgm:pt modelId="{87986BE9-3C84-4F9F-99EB-F7FB8AA728DC}" type="parTrans" cxnId="{CBEEFE1E-BEE1-4E8C-A43A-7AC7CE015DB5}">
      <dgm:prSet/>
      <dgm:spPr/>
      <dgm:t>
        <a:bodyPr/>
        <a:lstStyle/>
        <a:p>
          <a:endParaRPr lang="cs-CZ"/>
        </a:p>
      </dgm:t>
    </dgm:pt>
    <dgm:pt modelId="{9AF11D8C-D0A8-46A3-96AF-FAAC7C71E7AA}" type="sibTrans" cxnId="{CBEEFE1E-BEE1-4E8C-A43A-7AC7CE015DB5}">
      <dgm:prSet/>
      <dgm:spPr/>
      <dgm:t>
        <a:bodyPr/>
        <a:lstStyle/>
        <a:p>
          <a:endParaRPr lang="cs-CZ"/>
        </a:p>
      </dgm:t>
    </dgm:pt>
    <dgm:pt modelId="{C639A4A9-B540-4003-A947-0E0A77AD592E}">
      <dgm:prSet/>
      <dgm:spPr/>
      <dgm:t>
        <a:bodyPr/>
        <a:lstStyle/>
        <a:p>
          <a:r>
            <a:rPr lang="cs-CZ" dirty="0"/>
            <a:t>právní závaznost</a:t>
          </a:r>
        </a:p>
      </dgm:t>
    </dgm:pt>
    <dgm:pt modelId="{71107CFC-BB01-45CD-8724-AA56DF079C58}" type="parTrans" cxnId="{0E0FB4B4-825A-442E-A2F6-A3A180EDD65D}">
      <dgm:prSet/>
      <dgm:spPr/>
      <dgm:t>
        <a:bodyPr/>
        <a:lstStyle/>
        <a:p>
          <a:endParaRPr lang="cs-CZ"/>
        </a:p>
      </dgm:t>
    </dgm:pt>
    <dgm:pt modelId="{F0BCCB18-3C77-4B0C-B9E4-578BA1C1682C}" type="sibTrans" cxnId="{0E0FB4B4-825A-442E-A2F6-A3A180EDD65D}">
      <dgm:prSet/>
      <dgm:spPr/>
      <dgm:t>
        <a:bodyPr/>
        <a:lstStyle/>
        <a:p>
          <a:endParaRPr lang="cs-CZ"/>
        </a:p>
      </dgm:t>
    </dgm:pt>
    <dgm:pt modelId="{61074B0A-3B34-495D-BF8F-98D861BA9FD1}" type="pres">
      <dgm:prSet presAssocID="{743E07FF-8AD2-407C-87C2-2032E1890627}" presName="Name0" presStyleCnt="0">
        <dgm:presLayoutVars>
          <dgm:chMax val="7"/>
          <dgm:chPref val="7"/>
          <dgm:dir/>
        </dgm:presLayoutVars>
      </dgm:prSet>
      <dgm:spPr/>
    </dgm:pt>
    <dgm:pt modelId="{AE8D50D0-6087-4666-9E46-BA5549FAA013}" type="pres">
      <dgm:prSet presAssocID="{743E07FF-8AD2-407C-87C2-2032E1890627}" presName="Name1" presStyleCnt="0"/>
      <dgm:spPr/>
    </dgm:pt>
    <dgm:pt modelId="{E828C739-C1DA-4DA5-8D46-72A0E9C87A60}" type="pres">
      <dgm:prSet presAssocID="{743E07FF-8AD2-407C-87C2-2032E1890627}" presName="cycle" presStyleCnt="0"/>
      <dgm:spPr/>
    </dgm:pt>
    <dgm:pt modelId="{E79C0813-F0EF-4CB5-8632-280455CE5941}" type="pres">
      <dgm:prSet presAssocID="{743E07FF-8AD2-407C-87C2-2032E1890627}" presName="srcNode" presStyleLbl="node1" presStyleIdx="0" presStyleCnt="4"/>
      <dgm:spPr/>
    </dgm:pt>
    <dgm:pt modelId="{BA424EB1-3C4A-467C-BB40-827F6F56F3AC}" type="pres">
      <dgm:prSet presAssocID="{743E07FF-8AD2-407C-87C2-2032E1890627}" presName="conn" presStyleLbl="parChTrans1D2" presStyleIdx="0" presStyleCnt="1"/>
      <dgm:spPr/>
    </dgm:pt>
    <dgm:pt modelId="{0A3E4537-BE73-495C-92E8-9BAA7E66C8EC}" type="pres">
      <dgm:prSet presAssocID="{743E07FF-8AD2-407C-87C2-2032E1890627}" presName="extraNode" presStyleLbl="node1" presStyleIdx="0" presStyleCnt="4"/>
      <dgm:spPr/>
    </dgm:pt>
    <dgm:pt modelId="{4CB79540-8840-442F-B0E3-2A2D4A65E95E}" type="pres">
      <dgm:prSet presAssocID="{743E07FF-8AD2-407C-87C2-2032E1890627}" presName="dstNode" presStyleLbl="node1" presStyleIdx="0" presStyleCnt="4"/>
      <dgm:spPr/>
    </dgm:pt>
    <dgm:pt modelId="{D4F2F0BA-8E59-482E-9FE0-480396EAA041}" type="pres">
      <dgm:prSet presAssocID="{E7D87B71-62ED-4891-84C4-61F873967488}" presName="text_1" presStyleLbl="node1" presStyleIdx="0" presStyleCnt="4">
        <dgm:presLayoutVars>
          <dgm:bulletEnabled val="1"/>
        </dgm:presLayoutVars>
      </dgm:prSet>
      <dgm:spPr/>
    </dgm:pt>
    <dgm:pt modelId="{15EA0AF9-AA1E-49C8-B66A-0F93284BE1E1}" type="pres">
      <dgm:prSet presAssocID="{E7D87B71-62ED-4891-84C4-61F873967488}" presName="accent_1" presStyleCnt="0"/>
      <dgm:spPr/>
    </dgm:pt>
    <dgm:pt modelId="{7A460BA8-640B-45DF-8B31-2FFC95E3934A}" type="pres">
      <dgm:prSet presAssocID="{E7D87B71-62ED-4891-84C4-61F873967488}" presName="accentRepeatNode" presStyleLbl="solidFgAcc1" presStyleIdx="0" presStyleCnt="4"/>
      <dgm:spPr/>
    </dgm:pt>
    <dgm:pt modelId="{FBDB2AD9-D2D4-4647-A9FA-76361A33250A}" type="pres">
      <dgm:prSet presAssocID="{C639A4A9-B540-4003-A947-0E0A77AD592E}" presName="text_2" presStyleLbl="node1" presStyleIdx="1" presStyleCnt="4">
        <dgm:presLayoutVars>
          <dgm:bulletEnabled val="1"/>
        </dgm:presLayoutVars>
      </dgm:prSet>
      <dgm:spPr/>
    </dgm:pt>
    <dgm:pt modelId="{115989BB-C0E4-476A-84E0-E905F54E1AA2}" type="pres">
      <dgm:prSet presAssocID="{C639A4A9-B540-4003-A947-0E0A77AD592E}" presName="accent_2" presStyleCnt="0"/>
      <dgm:spPr/>
    </dgm:pt>
    <dgm:pt modelId="{F8FCAAA3-FD77-455B-B4B4-7F50825C79FF}" type="pres">
      <dgm:prSet presAssocID="{C639A4A9-B540-4003-A947-0E0A77AD592E}" presName="accentRepeatNode" presStyleLbl="solidFgAcc1" presStyleIdx="1" presStyleCnt="4"/>
      <dgm:spPr/>
    </dgm:pt>
    <dgm:pt modelId="{1830CFAF-0C4E-4ECD-BCC7-C3F0B00DA0F7}" type="pres">
      <dgm:prSet presAssocID="{B128FFF9-8D3F-4A9B-A53D-B077CCB828DE}" presName="text_3" presStyleLbl="node1" presStyleIdx="2" presStyleCnt="4">
        <dgm:presLayoutVars>
          <dgm:bulletEnabled val="1"/>
        </dgm:presLayoutVars>
      </dgm:prSet>
      <dgm:spPr/>
    </dgm:pt>
    <dgm:pt modelId="{45C8A0A7-6324-4262-8BCE-4E8AAC500C9D}" type="pres">
      <dgm:prSet presAssocID="{B128FFF9-8D3F-4A9B-A53D-B077CCB828DE}" presName="accent_3" presStyleCnt="0"/>
      <dgm:spPr/>
    </dgm:pt>
    <dgm:pt modelId="{BEFC1A72-E0CA-4BAD-8815-8E7B4968C9EB}" type="pres">
      <dgm:prSet presAssocID="{B128FFF9-8D3F-4A9B-A53D-B077CCB828DE}" presName="accentRepeatNode" presStyleLbl="solidFgAcc1" presStyleIdx="2" presStyleCnt="4"/>
      <dgm:spPr/>
    </dgm:pt>
    <dgm:pt modelId="{E797D1E4-2588-47E7-A750-E42B52BD481D}" type="pres">
      <dgm:prSet presAssocID="{7E7777A3-BA53-40A8-94A2-88E0FCB535AC}" presName="text_4" presStyleLbl="node1" presStyleIdx="3" presStyleCnt="4">
        <dgm:presLayoutVars>
          <dgm:bulletEnabled val="1"/>
        </dgm:presLayoutVars>
      </dgm:prSet>
      <dgm:spPr/>
    </dgm:pt>
    <dgm:pt modelId="{182D8DC4-762F-4D5A-ABFA-01EA1C3B7864}" type="pres">
      <dgm:prSet presAssocID="{7E7777A3-BA53-40A8-94A2-88E0FCB535AC}" presName="accent_4" presStyleCnt="0"/>
      <dgm:spPr/>
    </dgm:pt>
    <dgm:pt modelId="{70418DC4-E9DA-4DA4-9B17-C6312D4C5467}" type="pres">
      <dgm:prSet presAssocID="{7E7777A3-BA53-40A8-94A2-88E0FCB535AC}" presName="accentRepeatNode" presStyleLbl="solidFgAcc1" presStyleIdx="3" presStyleCnt="4"/>
      <dgm:spPr/>
    </dgm:pt>
  </dgm:ptLst>
  <dgm:cxnLst>
    <dgm:cxn modelId="{EABDED12-8B70-4C45-B197-193DF45BD335}" type="presOf" srcId="{B128FFF9-8D3F-4A9B-A53D-B077CCB828DE}" destId="{1830CFAF-0C4E-4ECD-BCC7-C3F0B00DA0F7}" srcOrd="0" destOrd="0" presId="urn:microsoft.com/office/officeart/2008/layout/VerticalCurvedList"/>
    <dgm:cxn modelId="{6475271D-1BA3-47F5-A2F1-26672CB77B6E}" type="presOf" srcId="{743E07FF-8AD2-407C-87C2-2032E1890627}" destId="{61074B0A-3B34-495D-BF8F-98D861BA9FD1}" srcOrd="0" destOrd="0" presId="urn:microsoft.com/office/officeart/2008/layout/VerticalCurvedList"/>
    <dgm:cxn modelId="{CBEEFE1E-BEE1-4E8C-A43A-7AC7CE015DB5}" srcId="{743E07FF-8AD2-407C-87C2-2032E1890627}" destId="{7E7777A3-BA53-40A8-94A2-88E0FCB535AC}" srcOrd="3" destOrd="0" parTransId="{87986BE9-3C84-4F9F-99EB-F7FB8AA728DC}" sibTransId="{9AF11D8C-D0A8-46A3-96AF-FAAC7C71E7AA}"/>
    <dgm:cxn modelId="{698AE96C-2BD2-41D5-9689-7540E9B1A895}" srcId="{743E07FF-8AD2-407C-87C2-2032E1890627}" destId="{B128FFF9-8D3F-4A9B-A53D-B077CCB828DE}" srcOrd="2" destOrd="0" parTransId="{DE3661B2-B8EF-409E-8D83-BB1C34A08A5C}" sibTransId="{4FB8ED03-A9F6-4E98-B437-6F20E63A1D8B}"/>
    <dgm:cxn modelId="{B8E3B975-12C4-430E-A556-17BB0DE98E00}" type="presOf" srcId="{7E7777A3-BA53-40A8-94A2-88E0FCB535AC}" destId="{E797D1E4-2588-47E7-A750-E42B52BD481D}" srcOrd="0" destOrd="0" presId="urn:microsoft.com/office/officeart/2008/layout/VerticalCurvedList"/>
    <dgm:cxn modelId="{2BC17A8C-7727-4F04-A979-0960B2B0A0FD}" type="presOf" srcId="{95BA388A-282B-43FD-A07F-AEBAE3E6542B}" destId="{BA424EB1-3C4A-467C-BB40-827F6F56F3AC}" srcOrd="0" destOrd="0" presId="urn:microsoft.com/office/officeart/2008/layout/VerticalCurvedList"/>
    <dgm:cxn modelId="{EDFC57A2-718B-4938-8A36-761C2053C5BA}" srcId="{743E07FF-8AD2-407C-87C2-2032E1890627}" destId="{E7D87B71-62ED-4891-84C4-61F873967488}" srcOrd="0" destOrd="0" parTransId="{4F442D09-DC4D-408E-9503-3EF73445DCBE}" sibTransId="{95BA388A-282B-43FD-A07F-AEBAE3E6542B}"/>
    <dgm:cxn modelId="{0E0FB4B4-825A-442E-A2F6-A3A180EDD65D}" srcId="{743E07FF-8AD2-407C-87C2-2032E1890627}" destId="{C639A4A9-B540-4003-A947-0E0A77AD592E}" srcOrd="1" destOrd="0" parTransId="{71107CFC-BB01-45CD-8724-AA56DF079C58}" sibTransId="{F0BCCB18-3C77-4B0C-B9E4-578BA1C1682C}"/>
    <dgm:cxn modelId="{282CE0D0-4A79-4189-932C-0E66DD5AA0F0}" type="presOf" srcId="{E7D87B71-62ED-4891-84C4-61F873967488}" destId="{D4F2F0BA-8E59-482E-9FE0-480396EAA041}" srcOrd="0" destOrd="0" presId="urn:microsoft.com/office/officeart/2008/layout/VerticalCurvedList"/>
    <dgm:cxn modelId="{52DE0CFA-BDCA-4F04-8993-D2345D512F02}" type="presOf" srcId="{C639A4A9-B540-4003-A947-0E0A77AD592E}" destId="{FBDB2AD9-D2D4-4647-A9FA-76361A33250A}" srcOrd="0" destOrd="0" presId="urn:microsoft.com/office/officeart/2008/layout/VerticalCurvedList"/>
    <dgm:cxn modelId="{7AB8F306-678B-42C9-82BA-E19BA1FFF01B}" type="presParOf" srcId="{61074B0A-3B34-495D-BF8F-98D861BA9FD1}" destId="{AE8D50D0-6087-4666-9E46-BA5549FAA013}" srcOrd="0" destOrd="0" presId="urn:microsoft.com/office/officeart/2008/layout/VerticalCurvedList"/>
    <dgm:cxn modelId="{9F29C6BC-BF95-41C1-B0B3-75902718F358}" type="presParOf" srcId="{AE8D50D0-6087-4666-9E46-BA5549FAA013}" destId="{E828C739-C1DA-4DA5-8D46-72A0E9C87A60}" srcOrd="0" destOrd="0" presId="urn:microsoft.com/office/officeart/2008/layout/VerticalCurvedList"/>
    <dgm:cxn modelId="{6FA3E0D7-C821-4F3A-8746-CB2BA158E989}" type="presParOf" srcId="{E828C739-C1DA-4DA5-8D46-72A0E9C87A60}" destId="{E79C0813-F0EF-4CB5-8632-280455CE5941}" srcOrd="0" destOrd="0" presId="urn:microsoft.com/office/officeart/2008/layout/VerticalCurvedList"/>
    <dgm:cxn modelId="{68E339B3-A364-4CF8-854F-CF3B89A9859C}" type="presParOf" srcId="{E828C739-C1DA-4DA5-8D46-72A0E9C87A60}" destId="{BA424EB1-3C4A-467C-BB40-827F6F56F3AC}" srcOrd="1" destOrd="0" presId="urn:microsoft.com/office/officeart/2008/layout/VerticalCurvedList"/>
    <dgm:cxn modelId="{CA65865A-783F-4C4D-8D52-35433ABDCBCA}" type="presParOf" srcId="{E828C739-C1DA-4DA5-8D46-72A0E9C87A60}" destId="{0A3E4537-BE73-495C-92E8-9BAA7E66C8EC}" srcOrd="2" destOrd="0" presId="urn:microsoft.com/office/officeart/2008/layout/VerticalCurvedList"/>
    <dgm:cxn modelId="{2DBAF92C-F9CA-4DE5-8BE9-608B93F4778F}" type="presParOf" srcId="{E828C739-C1DA-4DA5-8D46-72A0E9C87A60}" destId="{4CB79540-8840-442F-B0E3-2A2D4A65E95E}" srcOrd="3" destOrd="0" presId="urn:microsoft.com/office/officeart/2008/layout/VerticalCurvedList"/>
    <dgm:cxn modelId="{D94B16EF-AB3F-4A8E-B1B1-A862C2C94C24}" type="presParOf" srcId="{AE8D50D0-6087-4666-9E46-BA5549FAA013}" destId="{D4F2F0BA-8E59-482E-9FE0-480396EAA041}" srcOrd="1" destOrd="0" presId="urn:microsoft.com/office/officeart/2008/layout/VerticalCurvedList"/>
    <dgm:cxn modelId="{A7FFCE8F-A9AA-40E0-9073-C10DB9E23F93}" type="presParOf" srcId="{AE8D50D0-6087-4666-9E46-BA5549FAA013}" destId="{15EA0AF9-AA1E-49C8-B66A-0F93284BE1E1}" srcOrd="2" destOrd="0" presId="urn:microsoft.com/office/officeart/2008/layout/VerticalCurvedList"/>
    <dgm:cxn modelId="{81FA2849-4D8E-42DB-8385-0C8657A92F14}" type="presParOf" srcId="{15EA0AF9-AA1E-49C8-B66A-0F93284BE1E1}" destId="{7A460BA8-640B-45DF-8B31-2FFC95E3934A}" srcOrd="0" destOrd="0" presId="urn:microsoft.com/office/officeart/2008/layout/VerticalCurvedList"/>
    <dgm:cxn modelId="{8FFEEC1E-58D9-4EF8-9110-39676184505D}" type="presParOf" srcId="{AE8D50D0-6087-4666-9E46-BA5549FAA013}" destId="{FBDB2AD9-D2D4-4647-A9FA-76361A33250A}" srcOrd="3" destOrd="0" presId="urn:microsoft.com/office/officeart/2008/layout/VerticalCurvedList"/>
    <dgm:cxn modelId="{385FCA62-3573-48C9-B7DF-54F6E2A36903}" type="presParOf" srcId="{AE8D50D0-6087-4666-9E46-BA5549FAA013}" destId="{115989BB-C0E4-476A-84E0-E905F54E1AA2}" srcOrd="4" destOrd="0" presId="urn:microsoft.com/office/officeart/2008/layout/VerticalCurvedList"/>
    <dgm:cxn modelId="{9D96D6E4-0692-42AB-BBF1-D689D6A1512A}" type="presParOf" srcId="{115989BB-C0E4-476A-84E0-E905F54E1AA2}" destId="{F8FCAAA3-FD77-455B-B4B4-7F50825C79FF}" srcOrd="0" destOrd="0" presId="urn:microsoft.com/office/officeart/2008/layout/VerticalCurvedList"/>
    <dgm:cxn modelId="{9174779F-62E8-4575-84C0-4E14786B7D4D}" type="presParOf" srcId="{AE8D50D0-6087-4666-9E46-BA5549FAA013}" destId="{1830CFAF-0C4E-4ECD-BCC7-C3F0B00DA0F7}" srcOrd="5" destOrd="0" presId="urn:microsoft.com/office/officeart/2008/layout/VerticalCurvedList"/>
    <dgm:cxn modelId="{85E8B666-F1E6-48DD-A657-49A0D8122C35}" type="presParOf" srcId="{AE8D50D0-6087-4666-9E46-BA5549FAA013}" destId="{45C8A0A7-6324-4262-8BCE-4E8AAC500C9D}" srcOrd="6" destOrd="0" presId="urn:microsoft.com/office/officeart/2008/layout/VerticalCurvedList"/>
    <dgm:cxn modelId="{A925F025-8414-4038-AC3F-8EE1A19866DD}" type="presParOf" srcId="{45C8A0A7-6324-4262-8BCE-4E8AAC500C9D}" destId="{BEFC1A72-E0CA-4BAD-8815-8E7B4968C9EB}" srcOrd="0" destOrd="0" presId="urn:microsoft.com/office/officeart/2008/layout/VerticalCurvedList"/>
    <dgm:cxn modelId="{60227CE5-5E1F-4260-9FED-42C8228D433F}" type="presParOf" srcId="{AE8D50D0-6087-4666-9E46-BA5549FAA013}" destId="{E797D1E4-2588-47E7-A750-E42B52BD481D}" srcOrd="7" destOrd="0" presId="urn:microsoft.com/office/officeart/2008/layout/VerticalCurvedList"/>
    <dgm:cxn modelId="{F891CB39-8C28-4912-87FF-8904E316EBB4}" type="presParOf" srcId="{AE8D50D0-6087-4666-9E46-BA5549FAA013}" destId="{182D8DC4-762F-4D5A-ABFA-01EA1C3B7864}" srcOrd="8" destOrd="0" presId="urn:microsoft.com/office/officeart/2008/layout/VerticalCurvedList"/>
    <dgm:cxn modelId="{86DE866E-2B31-4977-8382-BDD7B6D776BD}" type="presParOf" srcId="{182D8DC4-762F-4D5A-ABFA-01EA1C3B7864}" destId="{70418DC4-E9DA-4DA4-9B17-C6312D4C546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FB6454-588D-457D-A560-72CAAC0ADCB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1EB4DE28-6EB5-476A-9D22-E5E538CDF7A9}">
      <dgm:prSet phldrT="[Text]"/>
      <dgm:spPr/>
      <dgm:t>
        <a:bodyPr/>
        <a:lstStyle/>
        <a:p>
          <a:r>
            <a:rPr lang="cs-CZ" dirty="0"/>
            <a:t>forma</a:t>
          </a:r>
        </a:p>
      </dgm:t>
    </dgm:pt>
    <dgm:pt modelId="{4900A7C3-E32E-42CB-94FD-0264594C10B9}" type="parTrans" cxnId="{0797B0BF-AA39-4924-8059-80282E767D2C}">
      <dgm:prSet/>
      <dgm:spPr/>
      <dgm:t>
        <a:bodyPr/>
        <a:lstStyle/>
        <a:p>
          <a:endParaRPr lang="cs-CZ"/>
        </a:p>
      </dgm:t>
    </dgm:pt>
    <dgm:pt modelId="{AECFEB17-0B5F-4C0F-B6B7-3AF7B47BC1EA}" type="sibTrans" cxnId="{0797B0BF-AA39-4924-8059-80282E767D2C}">
      <dgm:prSet/>
      <dgm:spPr/>
      <dgm:t>
        <a:bodyPr/>
        <a:lstStyle/>
        <a:p>
          <a:endParaRPr lang="cs-CZ"/>
        </a:p>
      </dgm:t>
    </dgm:pt>
    <dgm:pt modelId="{5AE0B710-146A-494A-A464-2CF3DAEF8F28}">
      <dgm:prSet phldrT="[Text]"/>
      <dgm:spPr/>
      <dgm:t>
        <a:bodyPr/>
        <a:lstStyle/>
        <a:p>
          <a:r>
            <a:rPr lang="cs-CZ" dirty="0"/>
            <a:t>pravomoc</a:t>
          </a:r>
        </a:p>
      </dgm:t>
    </dgm:pt>
    <dgm:pt modelId="{82FF2957-B047-4CB7-AE72-7DD564F2A190}" type="parTrans" cxnId="{439FFAAE-5B7E-4DFF-B04D-564FC8870B59}">
      <dgm:prSet/>
      <dgm:spPr/>
      <dgm:t>
        <a:bodyPr/>
        <a:lstStyle/>
        <a:p>
          <a:endParaRPr lang="cs-CZ"/>
        </a:p>
      </dgm:t>
    </dgm:pt>
    <dgm:pt modelId="{05179A25-4176-4EE8-8949-18E45C7255AA}" type="sibTrans" cxnId="{439FFAAE-5B7E-4DFF-B04D-564FC8870B59}">
      <dgm:prSet/>
      <dgm:spPr/>
      <dgm:t>
        <a:bodyPr/>
        <a:lstStyle/>
        <a:p>
          <a:endParaRPr lang="cs-CZ"/>
        </a:p>
      </dgm:t>
    </dgm:pt>
    <dgm:pt modelId="{2E8FF1D8-2E93-46CC-9292-079E0EAEBD3E}" type="pres">
      <dgm:prSet presAssocID="{FDFB6454-588D-457D-A560-72CAAC0ADCB9}" presName="Name0" presStyleCnt="0">
        <dgm:presLayoutVars>
          <dgm:chMax val="7"/>
          <dgm:chPref val="7"/>
          <dgm:dir/>
        </dgm:presLayoutVars>
      </dgm:prSet>
      <dgm:spPr/>
    </dgm:pt>
    <dgm:pt modelId="{FEDFA129-F1F2-48BF-BA6B-EEC91B2943CD}" type="pres">
      <dgm:prSet presAssocID="{FDFB6454-588D-457D-A560-72CAAC0ADCB9}" presName="Name1" presStyleCnt="0"/>
      <dgm:spPr/>
    </dgm:pt>
    <dgm:pt modelId="{373CFB5B-0722-4CD7-8D24-B52601DB6410}" type="pres">
      <dgm:prSet presAssocID="{FDFB6454-588D-457D-A560-72CAAC0ADCB9}" presName="cycle" presStyleCnt="0"/>
      <dgm:spPr/>
    </dgm:pt>
    <dgm:pt modelId="{FCA7E753-9FF3-4A70-A5FE-BB0B2A7A202A}" type="pres">
      <dgm:prSet presAssocID="{FDFB6454-588D-457D-A560-72CAAC0ADCB9}" presName="srcNode" presStyleLbl="node1" presStyleIdx="0" presStyleCnt="2"/>
      <dgm:spPr/>
    </dgm:pt>
    <dgm:pt modelId="{678582A7-FB2A-4CC7-92F6-120B732A1658}" type="pres">
      <dgm:prSet presAssocID="{FDFB6454-588D-457D-A560-72CAAC0ADCB9}" presName="conn" presStyleLbl="parChTrans1D2" presStyleIdx="0" presStyleCnt="1"/>
      <dgm:spPr/>
    </dgm:pt>
    <dgm:pt modelId="{B4550444-AC66-4FC3-9F42-0270AC05D509}" type="pres">
      <dgm:prSet presAssocID="{FDFB6454-588D-457D-A560-72CAAC0ADCB9}" presName="extraNode" presStyleLbl="node1" presStyleIdx="0" presStyleCnt="2"/>
      <dgm:spPr/>
    </dgm:pt>
    <dgm:pt modelId="{1D506BCC-2B17-4D89-B1F0-2F66F800A934}" type="pres">
      <dgm:prSet presAssocID="{FDFB6454-588D-457D-A560-72CAAC0ADCB9}" presName="dstNode" presStyleLbl="node1" presStyleIdx="0" presStyleCnt="2"/>
      <dgm:spPr/>
    </dgm:pt>
    <dgm:pt modelId="{278769B7-077E-44A7-A530-01EEC11B131D}" type="pres">
      <dgm:prSet presAssocID="{1EB4DE28-6EB5-476A-9D22-E5E538CDF7A9}" presName="text_1" presStyleLbl="node1" presStyleIdx="0" presStyleCnt="2">
        <dgm:presLayoutVars>
          <dgm:bulletEnabled val="1"/>
        </dgm:presLayoutVars>
      </dgm:prSet>
      <dgm:spPr/>
    </dgm:pt>
    <dgm:pt modelId="{BA0E41B8-10E6-48AB-85DF-B16B7711441C}" type="pres">
      <dgm:prSet presAssocID="{1EB4DE28-6EB5-476A-9D22-E5E538CDF7A9}" presName="accent_1" presStyleCnt="0"/>
      <dgm:spPr/>
    </dgm:pt>
    <dgm:pt modelId="{375E6CED-0CA5-41C0-A334-F584F57D0910}" type="pres">
      <dgm:prSet presAssocID="{1EB4DE28-6EB5-476A-9D22-E5E538CDF7A9}" presName="accentRepeatNode" presStyleLbl="solidFgAcc1" presStyleIdx="0" presStyleCnt="2"/>
      <dgm:spPr/>
    </dgm:pt>
    <dgm:pt modelId="{B4176FD0-4C2E-4EF8-8118-FC3DF9E3C16E}" type="pres">
      <dgm:prSet presAssocID="{5AE0B710-146A-494A-A464-2CF3DAEF8F28}" presName="text_2" presStyleLbl="node1" presStyleIdx="1" presStyleCnt="2">
        <dgm:presLayoutVars>
          <dgm:bulletEnabled val="1"/>
        </dgm:presLayoutVars>
      </dgm:prSet>
      <dgm:spPr/>
    </dgm:pt>
    <dgm:pt modelId="{4845E784-17DE-452C-B734-8412F1748B01}" type="pres">
      <dgm:prSet presAssocID="{5AE0B710-146A-494A-A464-2CF3DAEF8F28}" presName="accent_2" presStyleCnt="0"/>
      <dgm:spPr/>
    </dgm:pt>
    <dgm:pt modelId="{4AE35612-CF92-452D-ACEE-A6878DBA242C}" type="pres">
      <dgm:prSet presAssocID="{5AE0B710-146A-494A-A464-2CF3DAEF8F28}" presName="accentRepeatNode" presStyleLbl="solidFgAcc1" presStyleIdx="1" presStyleCnt="2"/>
      <dgm:spPr/>
    </dgm:pt>
  </dgm:ptLst>
  <dgm:cxnLst>
    <dgm:cxn modelId="{09122718-6151-4249-AD49-DA5171D580AC}" type="presOf" srcId="{FDFB6454-588D-457D-A560-72CAAC0ADCB9}" destId="{2E8FF1D8-2E93-46CC-9292-079E0EAEBD3E}" srcOrd="0" destOrd="0" presId="urn:microsoft.com/office/officeart/2008/layout/VerticalCurvedList"/>
    <dgm:cxn modelId="{F8EA1092-B1F5-4E53-A034-B2CCE35F0E1B}" type="presOf" srcId="{5AE0B710-146A-494A-A464-2CF3DAEF8F28}" destId="{B4176FD0-4C2E-4EF8-8118-FC3DF9E3C16E}" srcOrd="0" destOrd="0" presId="urn:microsoft.com/office/officeart/2008/layout/VerticalCurvedList"/>
    <dgm:cxn modelId="{439FFAAE-5B7E-4DFF-B04D-564FC8870B59}" srcId="{FDFB6454-588D-457D-A560-72CAAC0ADCB9}" destId="{5AE0B710-146A-494A-A464-2CF3DAEF8F28}" srcOrd="1" destOrd="0" parTransId="{82FF2957-B047-4CB7-AE72-7DD564F2A190}" sibTransId="{05179A25-4176-4EE8-8949-18E45C7255AA}"/>
    <dgm:cxn modelId="{2ABC8BBD-9B07-4C64-BD54-04CA41D6D499}" type="presOf" srcId="{1EB4DE28-6EB5-476A-9D22-E5E538CDF7A9}" destId="{278769B7-077E-44A7-A530-01EEC11B131D}" srcOrd="0" destOrd="0" presId="urn:microsoft.com/office/officeart/2008/layout/VerticalCurvedList"/>
    <dgm:cxn modelId="{0797B0BF-AA39-4924-8059-80282E767D2C}" srcId="{FDFB6454-588D-457D-A560-72CAAC0ADCB9}" destId="{1EB4DE28-6EB5-476A-9D22-E5E538CDF7A9}" srcOrd="0" destOrd="0" parTransId="{4900A7C3-E32E-42CB-94FD-0264594C10B9}" sibTransId="{AECFEB17-0B5F-4C0F-B6B7-3AF7B47BC1EA}"/>
    <dgm:cxn modelId="{C3518AF9-F9FA-4FA2-B415-A3A0BC8EAA40}" type="presOf" srcId="{AECFEB17-0B5F-4C0F-B6B7-3AF7B47BC1EA}" destId="{678582A7-FB2A-4CC7-92F6-120B732A1658}" srcOrd="0" destOrd="0" presId="urn:microsoft.com/office/officeart/2008/layout/VerticalCurvedList"/>
    <dgm:cxn modelId="{7A23B628-94BE-4221-BF06-51AB0E22DCA3}" type="presParOf" srcId="{2E8FF1D8-2E93-46CC-9292-079E0EAEBD3E}" destId="{FEDFA129-F1F2-48BF-BA6B-EEC91B2943CD}" srcOrd="0" destOrd="0" presId="urn:microsoft.com/office/officeart/2008/layout/VerticalCurvedList"/>
    <dgm:cxn modelId="{ECB5B8EF-1019-4C99-8497-88798310A44B}" type="presParOf" srcId="{FEDFA129-F1F2-48BF-BA6B-EEC91B2943CD}" destId="{373CFB5B-0722-4CD7-8D24-B52601DB6410}" srcOrd="0" destOrd="0" presId="urn:microsoft.com/office/officeart/2008/layout/VerticalCurvedList"/>
    <dgm:cxn modelId="{110FA20B-BA6F-40F7-818F-AA0FDCEF5542}" type="presParOf" srcId="{373CFB5B-0722-4CD7-8D24-B52601DB6410}" destId="{FCA7E753-9FF3-4A70-A5FE-BB0B2A7A202A}" srcOrd="0" destOrd="0" presId="urn:microsoft.com/office/officeart/2008/layout/VerticalCurvedList"/>
    <dgm:cxn modelId="{FB0857E0-B081-4708-A6F7-47B8444DD30E}" type="presParOf" srcId="{373CFB5B-0722-4CD7-8D24-B52601DB6410}" destId="{678582A7-FB2A-4CC7-92F6-120B732A1658}" srcOrd="1" destOrd="0" presId="urn:microsoft.com/office/officeart/2008/layout/VerticalCurvedList"/>
    <dgm:cxn modelId="{00F53696-E13B-40E3-A47D-7CAD35CA5544}" type="presParOf" srcId="{373CFB5B-0722-4CD7-8D24-B52601DB6410}" destId="{B4550444-AC66-4FC3-9F42-0270AC05D509}" srcOrd="2" destOrd="0" presId="urn:microsoft.com/office/officeart/2008/layout/VerticalCurvedList"/>
    <dgm:cxn modelId="{62416D79-3BDA-4935-9A5F-113706B6A406}" type="presParOf" srcId="{373CFB5B-0722-4CD7-8D24-B52601DB6410}" destId="{1D506BCC-2B17-4D89-B1F0-2F66F800A934}" srcOrd="3" destOrd="0" presId="urn:microsoft.com/office/officeart/2008/layout/VerticalCurvedList"/>
    <dgm:cxn modelId="{C3FC2B9C-C38F-45C6-8F63-9B575339AB2A}" type="presParOf" srcId="{FEDFA129-F1F2-48BF-BA6B-EEC91B2943CD}" destId="{278769B7-077E-44A7-A530-01EEC11B131D}" srcOrd="1" destOrd="0" presId="urn:microsoft.com/office/officeart/2008/layout/VerticalCurvedList"/>
    <dgm:cxn modelId="{673FAB60-B014-4CD5-AAD1-941DBE65052F}" type="presParOf" srcId="{FEDFA129-F1F2-48BF-BA6B-EEC91B2943CD}" destId="{BA0E41B8-10E6-48AB-85DF-B16B7711441C}" srcOrd="2" destOrd="0" presId="urn:microsoft.com/office/officeart/2008/layout/VerticalCurvedList"/>
    <dgm:cxn modelId="{F75B49CE-692D-4ECF-86D9-CC07D1FE71F2}" type="presParOf" srcId="{BA0E41B8-10E6-48AB-85DF-B16B7711441C}" destId="{375E6CED-0CA5-41C0-A334-F584F57D0910}" srcOrd="0" destOrd="0" presId="urn:microsoft.com/office/officeart/2008/layout/VerticalCurvedList"/>
    <dgm:cxn modelId="{37E1227A-EA34-4057-9DB3-3EE867552BA8}" type="presParOf" srcId="{FEDFA129-F1F2-48BF-BA6B-EEC91B2943CD}" destId="{B4176FD0-4C2E-4EF8-8118-FC3DF9E3C16E}" srcOrd="3" destOrd="0" presId="urn:microsoft.com/office/officeart/2008/layout/VerticalCurvedList"/>
    <dgm:cxn modelId="{425EEBFB-D3F4-4B6A-9BCF-8A489E0FF85E}" type="presParOf" srcId="{FEDFA129-F1F2-48BF-BA6B-EEC91B2943CD}" destId="{4845E784-17DE-452C-B734-8412F1748B01}" srcOrd="4" destOrd="0" presId="urn:microsoft.com/office/officeart/2008/layout/VerticalCurvedList"/>
    <dgm:cxn modelId="{75D44B50-6ACA-4C2F-8EF5-89C741FA953E}" type="presParOf" srcId="{4845E784-17DE-452C-B734-8412F1748B01}" destId="{4AE35612-CF92-452D-ACEE-A6878DBA242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47A407-F7A9-452F-B10A-BE471CF57C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EB7F0A-1086-441B-84C6-0100039A7D4B}">
      <dgm:prSet phldrT="[Text]"/>
      <dgm:spPr/>
      <dgm:t>
        <a:bodyPr/>
        <a:lstStyle/>
        <a:p>
          <a:r>
            <a:rPr lang="cs-CZ" dirty="0"/>
            <a:t>osobní</a:t>
          </a:r>
          <a:endParaRPr lang="en-US" dirty="0"/>
        </a:p>
      </dgm:t>
    </dgm:pt>
    <dgm:pt modelId="{E3CE6310-DD7B-45B0-90CE-EF0B3381EF19}" type="parTrans" cxnId="{28444D5A-BFE3-4AEE-AFC9-4CC384F53600}">
      <dgm:prSet/>
      <dgm:spPr/>
      <dgm:t>
        <a:bodyPr/>
        <a:lstStyle/>
        <a:p>
          <a:endParaRPr lang="en-US"/>
        </a:p>
      </dgm:t>
    </dgm:pt>
    <dgm:pt modelId="{FFA091FE-2E9D-4989-AA1B-0D0D165D6D3F}" type="sibTrans" cxnId="{28444D5A-BFE3-4AEE-AFC9-4CC384F53600}">
      <dgm:prSet/>
      <dgm:spPr/>
      <dgm:t>
        <a:bodyPr/>
        <a:lstStyle/>
        <a:p>
          <a:endParaRPr lang="en-US"/>
        </a:p>
      </dgm:t>
    </dgm:pt>
    <dgm:pt modelId="{C56F9190-195C-4A7C-8217-52B9D5BAC56D}">
      <dgm:prSet phldrT="[Text]"/>
      <dgm:spPr/>
      <dgm:t>
        <a:bodyPr/>
        <a:lstStyle/>
        <a:p>
          <a:r>
            <a:rPr lang="cs-CZ" dirty="0"/>
            <a:t>věcná </a:t>
          </a:r>
          <a:endParaRPr lang="en-US" dirty="0"/>
        </a:p>
      </dgm:t>
    </dgm:pt>
    <dgm:pt modelId="{B8623343-0CCD-4939-9234-0F3A125898F9}" type="parTrans" cxnId="{FCCDCD60-242D-4EA3-BDE8-0057F7F23F94}">
      <dgm:prSet/>
      <dgm:spPr/>
      <dgm:t>
        <a:bodyPr/>
        <a:lstStyle/>
        <a:p>
          <a:endParaRPr lang="en-US"/>
        </a:p>
      </dgm:t>
    </dgm:pt>
    <dgm:pt modelId="{92B6DE2B-79DD-4760-A1D5-562CF1C67026}" type="sibTrans" cxnId="{FCCDCD60-242D-4EA3-BDE8-0057F7F23F94}">
      <dgm:prSet/>
      <dgm:spPr/>
      <dgm:t>
        <a:bodyPr/>
        <a:lstStyle/>
        <a:p>
          <a:endParaRPr lang="en-US"/>
        </a:p>
      </dgm:t>
    </dgm:pt>
    <dgm:pt modelId="{F168892D-4A94-4026-82EC-E2496064D90D}">
      <dgm:prSet phldrT="[Text]"/>
      <dgm:spPr/>
      <dgm:t>
        <a:bodyPr/>
        <a:lstStyle/>
        <a:p>
          <a:r>
            <a:rPr lang="cs-CZ" dirty="0"/>
            <a:t>časová</a:t>
          </a:r>
          <a:endParaRPr lang="en-US" dirty="0"/>
        </a:p>
      </dgm:t>
    </dgm:pt>
    <dgm:pt modelId="{E9B1585E-35CA-4AF9-9FE9-6AF699FF2694}" type="parTrans" cxnId="{08CA2C34-9803-4720-BCD4-AB6531B76BBA}">
      <dgm:prSet/>
      <dgm:spPr/>
      <dgm:t>
        <a:bodyPr/>
        <a:lstStyle/>
        <a:p>
          <a:endParaRPr lang="en-US"/>
        </a:p>
      </dgm:t>
    </dgm:pt>
    <dgm:pt modelId="{FE9BFFF3-36DC-49D4-8A15-A2ECD7ED2BE5}" type="sibTrans" cxnId="{08CA2C34-9803-4720-BCD4-AB6531B76BBA}">
      <dgm:prSet/>
      <dgm:spPr/>
      <dgm:t>
        <a:bodyPr/>
        <a:lstStyle/>
        <a:p>
          <a:endParaRPr lang="en-US"/>
        </a:p>
      </dgm:t>
    </dgm:pt>
    <dgm:pt modelId="{96CE60F7-A1A4-41B6-8FDC-7C459B6E54B9}">
      <dgm:prSet/>
      <dgm:spPr/>
      <dgm:t>
        <a:bodyPr/>
        <a:lstStyle/>
        <a:p>
          <a:r>
            <a:rPr lang="cs-CZ" dirty="0"/>
            <a:t>územní</a:t>
          </a:r>
          <a:endParaRPr lang="en-US" dirty="0"/>
        </a:p>
      </dgm:t>
    </dgm:pt>
    <dgm:pt modelId="{B9547039-9119-4913-A31B-9052CD2736B7}" type="parTrans" cxnId="{0A64486D-B2B6-4997-AFBB-D0673C80647D}">
      <dgm:prSet/>
      <dgm:spPr/>
      <dgm:t>
        <a:bodyPr/>
        <a:lstStyle/>
        <a:p>
          <a:endParaRPr lang="en-US"/>
        </a:p>
      </dgm:t>
    </dgm:pt>
    <dgm:pt modelId="{15D25327-C440-4E5F-AE33-DE44CAF710F9}" type="sibTrans" cxnId="{0A64486D-B2B6-4997-AFBB-D0673C80647D}">
      <dgm:prSet/>
      <dgm:spPr/>
      <dgm:t>
        <a:bodyPr/>
        <a:lstStyle/>
        <a:p>
          <a:endParaRPr lang="en-US"/>
        </a:p>
      </dgm:t>
    </dgm:pt>
    <dgm:pt modelId="{179778EB-57BC-4317-9F98-C3475FCB079F}" type="pres">
      <dgm:prSet presAssocID="{7B47A407-F7A9-452F-B10A-BE471CF57CE5}" presName="linear" presStyleCnt="0">
        <dgm:presLayoutVars>
          <dgm:dir/>
          <dgm:animLvl val="lvl"/>
          <dgm:resizeHandles val="exact"/>
        </dgm:presLayoutVars>
      </dgm:prSet>
      <dgm:spPr/>
    </dgm:pt>
    <dgm:pt modelId="{7DCE3639-434E-45D5-8660-24CA96B885F8}" type="pres">
      <dgm:prSet presAssocID="{16EB7F0A-1086-441B-84C6-0100039A7D4B}" presName="parentLin" presStyleCnt="0"/>
      <dgm:spPr/>
    </dgm:pt>
    <dgm:pt modelId="{ADD9FD50-1AB7-4585-B711-28A4E10F35B4}" type="pres">
      <dgm:prSet presAssocID="{16EB7F0A-1086-441B-84C6-0100039A7D4B}" presName="parentLeftMargin" presStyleLbl="node1" presStyleIdx="0" presStyleCnt="4"/>
      <dgm:spPr/>
    </dgm:pt>
    <dgm:pt modelId="{1A4E96C4-C828-421A-96B5-9C0B0D0F6077}" type="pres">
      <dgm:prSet presAssocID="{16EB7F0A-1086-441B-84C6-0100039A7D4B}" presName="parentText" presStyleLbl="node1" presStyleIdx="0" presStyleCnt="4">
        <dgm:presLayoutVars>
          <dgm:chMax val="0"/>
          <dgm:bulletEnabled val="1"/>
        </dgm:presLayoutVars>
      </dgm:prSet>
      <dgm:spPr/>
    </dgm:pt>
    <dgm:pt modelId="{D5D405D5-E0B4-498C-94CE-B12556406932}" type="pres">
      <dgm:prSet presAssocID="{16EB7F0A-1086-441B-84C6-0100039A7D4B}" presName="negativeSpace" presStyleCnt="0"/>
      <dgm:spPr/>
    </dgm:pt>
    <dgm:pt modelId="{D37F8C21-3DE0-4F1D-A304-F540D6A930B3}" type="pres">
      <dgm:prSet presAssocID="{16EB7F0A-1086-441B-84C6-0100039A7D4B}" presName="childText" presStyleLbl="conFgAcc1" presStyleIdx="0" presStyleCnt="4">
        <dgm:presLayoutVars>
          <dgm:bulletEnabled val="1"/>
        </dgm:presLayoutVars>
      </dgm:prSet>
      <dgm:spPr/>
    </dgm:pt>
    <dgm:pt modelId="{C4B42136-8362-461E-BD84-E34E4CE69888}" type="pres">
      <dgm:prSet presAssocID="{FFA091FE-2E9D-4989-AA1B-0D0D165D6D3F}" presName="spaceBetweenRectangles" presStyleCnt="0"/>
      <dgm:spPr/>
    </dgm:pt>
    <dgm:pt modelId="{495DAD54-BDCF-4172-930D-1DB7594C1423}" type="pres">
      <dgm:prSet presAssocID="{96CE60F7-A1A4-41B6-8FDC-7C459B6E54B9}" presName="parentLin" presStyleCnt="0"/>
      <dgm:spPr/>
    </dgm:pt>
    <dgm:pt modelId="{8D8ED8CC-2C53-4DAD-BB26-B20B8835F2BD}" type="pres">
      <dgm:prSet presAssocID="{96CE60F7-A1A4-41B6-8FDC-7C459B6E54B9}" presName="parentLeftMargin" presStyleLbl="node1" presStyleIdx="0" presStyleCnt="4"/>
      <dgm:spPr/>
    </dgm:pt>
    <dgm:pt modelId="{65089C93-0237-4FA0-B531-B3137BA379D8}" type="pres">
      <dgm:prSet presAssocID="{96CE60F7-A1A4-41B6-8FDC-7C459B6E54B9}" presName="parentText" presStyleLbl="node1" presStyleIdx="1" presStyleCnt="4">
        <dgm:presLayoutVars>
          <dgm:chMax val="0"/>
          <dgm:bulletEnabled val="1"/>
        </dgm:presLayoutVars>
      </dgm:prSet>
      <dgm:spPr/>
    </dgm:pt>
    <dgm:pt modelId="{A1D639E5-BE08-49B1-A23B-29D9ACB1B2E4}" type="pres">
      <dgm:prSet presAssocID="{96CE60F7-A1A4-41B6-8FDC-7C459B6E54B9}" presName="negativeSpace" presStyleCnt="0"/>
      <dgm:spPr/>
    </dgm:pt>
    <dgm:pt modelId="{F849633E-6332-40E3-9447-CBFCC6D18338}" type="pres">
      <dgm:prSet presAssocID="{96CE60F7-A1A4-41B6-8FDC-7C459B6E54B9}" presName="childText" presStyleLbl="conFgAcc1" presStyleIdx="1" presStyleCnt="4">
        <dgm:presLayoutVars>
          <dgm:bulletEnabled val="1"/>
        </dgm:presLayoutVars>
      </dgm:prSet>
      <dgm:spPr/>
    </dgm:pt>
    <dgm:pt modelId="{D83B5C1B-AD39-491A-8063-93AD614F3DEB}" type="pres">
      <dgm:prSet presAssocID="{15D25327-C440-4E5F-AE33-DE44CAF710F9}" presName="spaceBetweenRectangles" presStyleCnt="0"/>
      <dgm:spPr/>
    </dgm:pt>
    <dgm:pt modelId="{B10614B0-A60F-4B54-87F6-2D6495E10A26}" type="pres">
      <dgm:prSet presAssocID="{C56F9190-195C-4A7C-8217-52B9D5BAC56D}" presName="parentLin" presStyleCnt="0"/>
      <dgm:spPr/>
    </dgm:pt>
    <dgm:pt modelId="{8698E117-3CDA-42E5-BFCA-07A03F9CCEAE}" type="pres">
      <dgm:prSet presAssocID="{C56F9190-195C-4A7C-8217-52B9D5BAC56D}" presName="parentLeftMargin" presStyleLbl="node1" presStyleIdx="1" presStyleCnt="4"/>
      <dgm:spPr/>
    </dgm:pt>
    <dgm:pt modelId="{FEB3D989-7F87-468E-AE76-C29822DB47C0}" type="pres">
      <dgm:prSet presAssocID="{C56F9190-195C-4A7C-8217-52B9D5BAC56D}" presName="parentText" presStyleLbl="node1" presStyleIdx="2" presStyleCnt="4">
        <dgm:presLayoutVars>
          <dgm:chMax val="0"/>
          <dgm:bulletEnabled val="1"/>
        </dgm:presLayoutVars>
      </dgm:prSet>
      <dgm:spPr/>
    </dgm:pt>
    <dgm:pt modelId="{C1F53D36-EC12-4E80-924B-C7895903AF86}" type="pres">
      <dgm:prSet presAssocID="{C56F9190-195C-4A7C-8217-52B9D5BAC56D}" presName="negativeSpace" presStyleCnt="0"/>
      <dgm:spPr/>
    </dgm:pt>
    <dgm:pt modelId="{4525437E-4104-4D19-B893-D1F1183E4604}" type="pres">
      <dgm:prSet presAssocID="{C56F9190-195C-4A7C-8217-52B9D5BAC56D}" presName="childText" presStyleLbl="conFgAcc1" presStyleIdx="2" presStyleCnt="4">
        <dgm:presLayoutVars>
          <dgm:bulletEnabled val="1"/>
        </dgm:presLayoutVars>
      </dgm:prSet>
      <dgm:spPr/>
    </dgm:pt>
    <dgm:pt modelId="{65B041B4-7D4D-4109-8DC4-64A1CDD07D00}" type="pres">
      <dgm:prSet presAssocID="{92B6DE2B-79DD-4760-A1D5-562CF1C67026}" presName="spaceBetweenRectangles" presStyleCnt="0"/>
      <dgm:spPr/>
    </dgm:pt>
    <dgm:pt modelId="{3B782BE8-4715-4573-9C86-8DA78B187DE6}" type="pres">
      <dgm:prSet presAssocID="{F168892D-4A94-4026-82EC-E2496064D90D}" presName="parentLin" presStyleCnt="0"/>
      <dgm:spPr/>
    </dgm:pt>
    <dgm:pt modelId="{6D0D9DB8-8DA9-4F71-BEAE-FC5499C2396F}" type="pres">
      <dgm:prSet presAssocID="{F168892D-4A94-4026-82EC-E2496064D90D}" presName="parentLeftMargin" presStyleLbl="node1" presStyleIdx="2" presStyleCnt="4"/>
      <dgm:spPr/>
    </dgm:pt>
    <dgm:pt modelId="{6E7FF874-2FB4-4E16-B9B1-ACD824151183}" type="pres">
      <dgm:prSet presAssocID="{F168892D-4A94-4026-82EC-E2496064D90D}" presName="parentText" presStyleLbl="node1" presStyleIdx="3" presStyleCnt="4">
        <dgm:presLayoutVars>
          <dgm:chMax val="0"/>
          <dgm:bulletEnabled val="1"/>
        </dgm:presLayoutVars>
      </dgm:prSet>
      <dgm:spPr/>
    </dgm:pt>
    <dgm:pt modelId="{862C2132-E11C-4AAE-A64B-AC44B8F46ABB}" type="pres">
      <dgm:prSet presAssocID="{F168892D-4A94-4026-82EC-E2496064D90D}" presName="negativeSpace" presStyleCnt="0"/>
      <dgm:spPr/>
    </dgm:pt>
    <dgm:pt modelId="{1531F81E-774B-4D64-991A-BEC6EF2988B3}" type="pres">
      <dgm:prSet presAssocID="{F168892D-4A94-4026-82EC-E2496064D90D}" presName="childText" presStyleLbl="conFgAcc1" presStyleIdx="3" presStyleCnt="4">
        <dgm:presLayoutVars>
          <dgm:bulletEnabled val="1"/>
        </dgm:presLayoutVars>
      </dgm:prSet>
      <dgm:spPr/>
    </dgm:pt>
  </dgm:ptLst>
  <dgm:cxnLst>
    <dgm:cxn modelId="{CA319C1B-5D92-4704-863B-3A19ADDC5A0B}" type="presOf" srcId="{96CE60F7-A1A4-41B6-8FDC-7C459B6E54B9}" destId="{65089C93-0237-4FA0-B531-B3137BA379D8}" srcOrd="1" destOrd="0" presId="urn:microsoft.com/office/officeart/2005/8/layout/list1"/>
    <dgm:cxn modelId="{08CA2C34-9803-4720-BCD4-AB6531B76BBA}" srcId="{7B47A407-F7A9-452F-B10A-BE471CF57CE5}" destId="{F168892D-4A94-4026-82EC-E2496064D90D}" srcOrd="3" destOrd="0" parTransId="{E9B1585E-35CA-4AF9-9FE9-6AF699FF2694}" sibTransId="{FE9BFFF3-36DC-49D4-8A15-A2ECD7ED2BE5}"/>
    <dgm:cxn modelId="{FCCDCD60-242D-4EA3-BDE8-0057F7F23F94}" srcId="{7B47A407-F7A9-452F-B10A-BE471CF57CE5}" destId="{C56F9190-195C-4A7C-8217-52B9D5BAC56D}" srcOrd="2" destOrd="0" parTransId="{B8623343-0CCD-4939-9234-0F3A125898F9}" sibTransId="{92B6DE2B-79DD-4760-A1D5-562CF1C67026}"/>
    <dgm:cxn modelId="{F9C5D24B-64FE-4A33-B57F-066714D9CF86}" type="presOf" srcId="{16EB7F0A-1086-441B-84C6-0100039A7D4B}" destId="{ADD9FD50-1AB7-4585-B711-28A4E10F35B4}" srcOrd="0" destOrd="0" presId="urn:microsoft.com/office/officeart/2005/8/layout/list1"/>
    <dgm:cxn modelId="{0A64486D-B2B6-4997-AFBB-D0673C80647D}" srcId="{7B47A407-F7A9-452F-B10A-BE471CF57CE5}" destId="{96CE60F7-A1A4-41B6-8FDC-7C459B6E54B9}" srcOrd="1" destOrd="0" parTransId="{B9547039-9119-4913-A31B-9052CD2736B7}" sibTransId="{15D25327-C440-4E5F-AE33-DE44CAF710F9}"/>
    <dgm:cxn modelId="{5311304F-7E4E-4C25-A837-6835C8D922C3}" type="presOf" srcId="{C56F9190-195C-4A7C-8217-52B9D5BAC56D}" destId="{8698E117-3CDA-42E5-BFCA-07A03F9CCEAE}" srcOrd="0" destOrd="0" presId="urn:microsoft.com/office/officeart/2005/8/layout/list1"/>
    <dgm:cxn modelId="{28444D5A-BFE3-4AEE-AFC9-4CC384F53600}" srcId="{7B47A407-F7A9-452F-B10A-BE471CF57CE5}" destId="{16EB7F0A-1086-441B-84C6-0100039A7D4B}" srcOrd="0" destOrd="0" parTransId="{E3CE6310-DD7B-45B0-90CE-EF0B3381EF19}" sibTransId="{FFA091FE-2E9D-4989-AA1B-0D0D165D6D3F}"/>
    <dgm:cxn modelId="{055711AE-49B3-4184-88B8-241D138940F0}" type="presOf" srcId="{F168892D-4A94-4026-82EC-E2496064D90D}" destId="{6E7FF874-2FB4-4E16-B9B1-ACD824151183}" srcOrd="1" destOrd="0" presId="urn:microsoft.com/office/officeart/2005/8/layout/list1"/>
    <dgm:cxn modelId="{705D0AB7-5EF4-4477-A0DC-4591DED0171D}" type="presOf" srcId="{16EB7F0A-1086-441B-84C6-0100039A7D4B}" destId="{1A4E96C4-C828-421A-96B5-9C0B0D0F6077}" srcOrd="1" destOrd="0" presId="urn:microsoft.com/office/officeart/2005/8/layout/list1"/>
    <dgm:cxn modelId="{76207CBA-BD69-4B86-ACE0-0C4B157E9FDC}" type="presOf" srcId="{96CE60F7-A1A4-41B6-8FDC-7C459B6E54B9}" destId="{8D8ED8CC-2C53-4DAD-BB26-B20B8835F2BD}" srcOrd="0" destOrd="0" presId="urn:microsoft.com/office/officeart/2005/8/layout/list1"/>
    <dgm:cxn modelId="{4BEF6EE3-E778-4941-AA4B-A2DC92240A02}" type="presOf" srcId="{C56F9190-195C-4A7C-8217-52B9D5BAC56D}" destId="{FEB3D989-7F87-468E-AE76-C29822DB47C0}" srcOrd="1" destOrd="0" presId="urn:microsoft.com/office/officeart/2005/8/layout/list1"/>
    <dgm:cxn modelId="{D0B729E6-62C5-4BF1-BBEA-898CD5356846}" type="presOf" srcId="{7B47A407-F7A9-452F-B10A-BE471CF57CE5}" destId="{179778EB-57BC-4317-9F98-C3475FCB079F}" srcOrd="0" destOrd="0" presId="urn:microsoft.com/office/officeart/2005/8/layout/list1"/>
    <dgm:cxn modelId="{FA3DFBFC-9BA2-4F33-86BE-238DB6EE4AEF}" type="presOf" srcId="{F168892D-4A94-4026-82EC-E2496064D90D}" destId="{6D0D9DB8-8DA9-4F71-BEAE-FC5499C2396F}" srcOrd="0" destOrd="0" presId="urn:microsoft.com/office/officeart/2005/8/layout/list1"/>
    <dgm:cxn modelId="{3918AC0B-861C-40E3-BF02-894E666A8DB3}" type="presParOf" srcId="{179778EB-57BC-4317-9F98-C3475FCB079F}" destId="{7DCE3639-434E-45D5-8660-24CA96B885F8}" srcOrd="0" destOrd="0" presId="urn:microsoft.com/office/officeart/2005/8/layout/list1"/>
    <dgm:cxn modelId="{5C2DE380-FD9F-409B-8C58-1D503231BBA2}" type="presParOf" srcId="{7DCE3639-434E-45D5-8660-24CA96B885F8}" destId="{ADD9FD50-1AB7-4585-B711-28A4E10F35B4}" srcOrd="0" destOrd="0" presId="urn:microsoft.com/office/officeart/2005/8/layout/list1"/>
    <dgm:cxn modelId="{BBE6D7F6-2A3F-41A5-8ED3-C2FEF5F271AA}" type="presParOf" srcId="{7DCE3639-434E-45D5-8660-24CA96B885F8}" destId="{1A4E96C4-C828-421A-96B5-9C0B0D0F6077}" srcOrd="1" destOrd="0" presId="urn:microsoft.com/office/officeart/2005/8/layout/list1"/>
    <dgm:cxn modelId="{029C2231-D395-4657-994C-3BF55C7F0CA0}" type="presParOf" srcId="{179778EB-57BC-4317-9F98-C3475FCB079F}" destId="{D5D405D5-E0B4-498C-94CE-B12556406932}" srcOrd="1" destOrd="0" presId="urn:microsoft.com/office/officeart/2005/8/layout/list1"/>
    <dgm:cxn modelId="{E5340690-A798-458A-953B-5D05926A305F}" type="presParOf" srcId="{179778EB-57BC-4317-9F98-C3475FCB079F}" destId="{D37F8C21-3DE0-4F1D-A304-F540D6A930B3}" srcOrd="2" destOrd="0" presId="urn:microsoft.com/office/officeart/2005/8/layout/list1"/>
    <dgm:cxn modelId="{2B5A3E93-1CC1-434D-8CF1-E6D45FD299A4}" type="presParOf" srcId="{179778EB-57BC-4317-9F98-C3475FCB079F}" destId="{C4B42136-8362-461E-BD84-E34E4CE69888}" srcOrd="3" destOrd="0" presId="urn:microsoft.com/office/officeart/2005/8/layout/list1"/>
    <dgm:cxn modelId="{90CC8277-3EC6-4EC3-B6D5-AE3E7F564C02}" type="presParOf" srcId="{179778EB-57BC-4317-9F98-C3475FCB079F}" destId="{495DAD54-BDCF-4172-930D-1DB7594C1423}" srcOrd="4" destOrd="0" presId="urn:microsoft.com/office/officeart/2005/8/layout/list1"/>
    <dgm:cxn modelId="{F5292589-DD20-4D83-B51C-DDD8F6FB3DC1}" type="presParOf" srcId="{495DAD54-BDCF-4172-930D-1DB7594C1423}" destId="{8D8ED8CC-2C53-4DAD-BB26-B20B8835F2BD}" srcOrd="0" destOrd="0" presId="urn:microsoft.com/office/officeart/2005/8/layout/list1"/>
    <dgm:cxn modelId="{207E925B-9976-4F27-98A8-F7F9577F64A4}" type="presParOf" srcId="{495DAD54-BDCF-4172-930D-1DB7594C1423}" destId="{65089C93-0237-4FA0-B531-B3137BA379D8}" srcOrd="1" destOrd="0" presId="urn:microsoft.com/office/officeart/2005/8/layout/list1"/>
    <dgm:cxn modelId="{5F9812A4-775A-4BD2-97ED-ACF211571906}" type="presParOf" srcId="{179778EB-57BC-4317-9F98-C3475FCB079F}" destId="{A1D639E5-BE08-49B1-A23B-29D9ACB1B2E4}" srcOrd="5" destOrd="0" presId="urn:microsoft.com/office/officeart/2005/8/layout/list1"/>
    <dgm:cxn modelId="{2CB2CD9C-5B6C-4E00-8ABC-2942E0BDBE15}" type="presParOf" srcId="{179778EB-57BC-4317-9F98-C3475FCB079F}" destId="{F849633E-6332-40E3-9447-CBFCC6D18338}" srcOrd="6" destOrd="0" presId="urn:microsoft.com/office/officeart/2005/8/layout/list1"/>
    <dgm:cxn modelId="{1750528C-8553-43CF-AF3A-777FF7BDF275}" type="presParOf" srcId="{179778EB-57BC-4317-9F98-C3475FCB079F}" destId="{D83B5C1B-AD39-491A-8063-93AD614F3DEB}" srcOrd="7" destOrd="0" presId="urn:microsoft.com/office/officeart/2005/8/layout/list1"/>
    <dgm:cxn modelId="{8EC66C5F-DF19-4ECD-94EF-2E9DBD2944DA}" type="presParOf" srcId="{179778EB-57BC-4317-9F98-C3475FCB079F}" destId="{B10614B0-A60F-4B54-87F6-2D6495E10A26}" srcOrd="8" destOrd="0" presId="urn:microsoft.com/office/officeart/2005/8/layout/list1"/>
    <dgm:cxn modelId="{DECCA276-7C1A-4D39-9CD8-F2423C2D3155}" type="presParOf" srcId="{B10614B0-A60F-4B54-87F6-2D6495E10A26}" destId="{8698E117-3CDA-42E5-BFCA-07A03F9CCEAE}" srcOrd="0" destOrd="0" presId="urn:microsoft.com/office/officeart/2005/8/layout/list1"/>
    <dgm:cxn modelId="{55094983-EE73-428E-BD79-12B1E29975C9}" type="presParOf" srcId="{B10614B0-A60F-4B54-87F6-2D6495E10A26}" destId="{FEB3D989-7F87-468E-AE76-C29822DB47C0}" srcOrd="1" destOrd="0" presId="urn:microsoft.com/office/officeart/2005/8/layout/list1"/>
    <dgm:cxn modelId="{CDC0610D-D4D6-4629-9DC2-B6FAAD735972}" type="presParOf" srcId="{179778EB-57BC-4317-9F98-C3475FCB079F}" destId="{C1F53D36-EC12-4E80-924B-C7895903AF86}" srcOrd="9" destOrd="0" presId="urn:microsoft.com/office/officeart/2005/8/layout/list1"/>
    <dgm:cxn modelId="{7BF7FAF7-2599-47F9-BE98-A26FB897FB87}" type="presParOf" srcId="{179778EB-57BC-4317-9F98-C3475FCB079F}" destId="{4525437E-4104-4D19-B893-D1F1183E4604}" srcOrd="10" destOrd="0" presId="urn:microsoft.com/office/officeart/2005/8/layout/list1"/>
    <dgm:cxn modelId="{E358A215-9E4B-4354-AD9D-5979B13861C4}" type="presParOf" srcId="{179778EB-57BC-4317-9F98-C3475FCB079F}" destId="{65B041B4-7D4D-4109-8DC4-64A1CDD07D00}" srcOrd="11" destOrd="0" presId="urn:microsoft.com/office/officeart/2005/8/layout/list1"/>
    <dgm:cxn modelId="{5F337C19-276E-4C6F-B061-394CDBC7DCC6}" type="presParOf" srcId="{179778EB-57BC-4317-9F98-C3475FCB079F}" destId="{3B782BE8-4715-4573-9C86-8DA78B187DE6}" srcOrd="12" destOrd="0" presId="urn:microsoft.com/office/officeart/2005/8/layout/list1"/>
    <dgm:cxn modelId="{6CCF7C08-4DC3-49A6-83F4-7B0471B50D15}" type="presParOf" srcId="{3B782BE8-4715-4573-9C86-8DA78B187DE6}" destId="{6D0D9DB8-8DA9-4F71-BEAE-FC5499C2396F}" srcOrd="0" destOrd="0" presId="urn:microsoft.com/office/officeart/2005/8/layout/list1"/>
    <dgm:cxn modelId="{AF5259D1-548E-40AB-A4AB-2BD8A8221278}" type="presParOf" srcId="{3B782BE8-4715-4573-9C86-8DA78B187DE6}" destId="{6E7FF874-2FB4-4E16-B9B1-ACD824151183}" srcOrd="1" destOrd="0" presId="urn:microsoft.com/office/officeart/2005/8/layout/list1"/>
    <dgm:cxn modelId="{FF73CCCE-D46B-4D59-86AD-5CA8DB128C27}" type="presParOf" srcId="{179778EB-57BC-4317-9F98-C3475FCB079F}" destId="{862C2132-E11C-4AAE-A64B-AC44B8F46ABB}" srcOrd="13" destOrd="0" presId="urn:microsoft.com/office/officeart/2005/8/layout/list1"/>
    <dgm:cxn modelId="{DD457780-432E-4BDF-B2D8-D23F86F61C10}" type="presParOf" srcId="{179778EB-57BC-4317-9F98-C3475FCB079F}" destId="{1531F81E-774B-4D64-991A-BEC6EF2988B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847A62-FC41-4751-B923-9339B68E2AA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30BA2E7-DCD5-4C68-860F-3ECEC06C6C68}">
      <dgm:prSet phldrT="[Text]"/>
      <dgm:spPr/>
      <dgm:t>
        <a:bodyPr/>
        <a:lstStyle/>
        <a:p>
          <a:r>
            <a:rPr lang="cs-CZ" dirty="0"/>
            <a:t>normativní právní akt</a:t>
          </a:r>
          <a:endParaRPr lang="en-US" dirty="0"/>
        </a:p>
      </dgm:t>
    </dgm:pt>
    <dgm:pt modelId="{6348675B-692E-4493-B612-D7F21A7CBD8E}" type="parTrans" cxnId="{E3E53139-48C4-477E-9021-EC89D0B758A0}">
      <dgm:prSet/>
      <dgm:spPr/>
      <dgm:t>
        <a:bodyPr/>
        <a:lstStyle/>
        <a:p>
          <a:endParaRPr lang="en-US"/>
        </a:p>
      </dgm:t>
    </dgm:pt>
    <dgm:pt modelId="{1BC0016B-729D-4AE9-A3EF-519A3EAB0AD7}" type="sibTrans" cxnId="{E3E53139-48C4-477E-9021-EC89D0B758A0}">
      <dgm:prSet/>
      <dgm:spPr/>
      <dgm:t>
        <a:bodyPr/>
        <a:lstStyle/>
        <a:p>
          <a:endParaRPr lang="en-US"/>
        </a:p>
      </dgm:t>
    </dgm:pt>
    <dgm:pt modelId="{16180B02-DE46-482D-A8CE-182B7445C2CC}">
      <dgm:prSet phldrT="[Text]"/>
      <dgm:spPr/>
      <dgm:t>
        <a:bodyPr/>
        <a:lstStyle/>
        <a:p>
          <a:r>
            <a:rPr lang="cs-CZ" dirty="0"/>
            <a:t>soudní precedens</a:t>
          </a:r>
          <a:endParaRPr lang="en-US" dirty="0"/>
        </a:p>
      </dgm:t>
    </dgm:pt>
    <dgm:pt modelId="{EA808F35-00B7-4868-B6F9-1C657208A459}" type="parTrans" cxnId="{3AB4886A-1A52-4EEA-B0D7-9409B855D593}">
      <dgm:prSet/>
      <dgm:spPr/>
      <dgm:t>
        <a:bodyPr/>
        <a:lstStyle/>
        <a:p>
          <a:endParaRPr lang="en-US"/>
        </a:p>
      </dgm:t>
    </dgm:pt>
    <dgm:pt modelId="{DB00CA32-4524-4F47-B11D-6461206EE24C}" type="sibTrans" cxnId="{3AB4886A-1A52-4EEA-B0D7-9409B855D593}">
      <dgm:prSet/>
      <dgm:spPr/>
      <dgm:t>
        <a:bodyPr/>
        <a:lstStyle/>
        <a:p>
          <a:endParaRPr lang="en-US"/>
        </a:p>
      </dgm:t>
    </dgm:pt>
    <dgm:pt modelId="{1582250C-6C03-4406-A997-7CE085661689}">
      <dgm:prSet phldrT="[Text]"/>
      <dgm:spPr/>
      <dgm:t>
        <a:bodyPr/>
        <a:lstStyle/>
        <a:p>
          <a:r>
            <a:rPr lang="cs-CZ" dirty="0"/>
            <a:t>právní obyčej</a:t>
          </a:r>
          <a:endParaRPr lang="en-US" dirty="0"/>
        </a:p>
      </dgm:t>
    </dgm:pt>
    <dgm:pt modelId="{95447E3F-EB50-4FAD-BF0A-5B3A12406E11}" type="parTrans" cxnId="{A0A31C27-BEF8-4C53-82C8-EF7B772C981B}">
      <dgm:prSet/>
      <dgm:spPr/>
      <dgm:t>
        <a:bodyPr/>
        <a:lstStyle/>
        <a:p>
          <a:endParaRPr lang="en-US"/>
        </a:p>
      </dgm:t>
    </dgm:pt>
    <dgm:pt modelId="{91A57A7F-FF4D-49E8-99B8-376A3677EDEB}" type="sibTrans" cxnId="{A0A31C27-BEF8-4C53-82C8-EF7B772C981B}">
      <dgm:prSet/>
      <dgm:spPr/>
      <dgm:t>
        <a:bodyPr/>
        <a:lstStyle/>
        <a:p>
          <a:endParaRPr lang="en-US"/>
        </a:p>
      </dgm:t>
    </dgm:pt>
    <dgm:pt modelId="{F85B0E95-EFE0-4917-A9DE-EAF399AF3B66}">
      <dgm:prSet/>
      <dgm:spPr/>
      <dgm:t>
        <a:bodyPr/>
        <a:lstStyle/>
        <a:p>
          <a:r>
            <a:rPr lang="cs-CZ" dirty="0"/>
            <a:t>normativní právní smlouva</a:t>
          </a:r>
          <a:endParaRPr lang="en-US" dirty="0"/>
        </a:p>
      </dgm:t>
    </dgm:pt>
    <dgm:pt modelId="{39B9C1F6-F1A1-4E4A-8D16-6F3FA20811C9}" type="parTrans" cxnId="{310084F7-CDDB-4248-81A2-4E201F246550}">
      <dgm:prSet/>
      <dgm:spPr/>
    </dgm:pt>
    <dgm:pt modelId="{46977EC6-3C41-49F7-AF46-BC329BFFDF1B}" type="sibTrans" cxnId="{310084F7-CDDB-4248-81A2-4E201F246550}">
      <dgm:prSet/>
      <dgm:spPr/>
    </dgm:pt>
    <dgm:pt modelId="{E36747F6-C0BA-4F19-9FDE-FC40E652B8EF}" type="pres">
      <dgm:prSet presAssocID="{31847A62-FC41-4751-B923-9339B68E2AA0}" presName="Name0" presStyleCnt="0">
        <dgm:presLayoutVars>
          <dgm:chMax val="7"/>
          <dgm:chPref val="7"/>
          <dgm:dir/>
        </dgm:presLayoutVars>
      </dgm:prSet>
      <dgm:spPr/>
    </dgm:pt>
    <dgm:pt modelId="{20ACA2AC-83EF-456B-9916-40F693D9846D}" type="pres">
      <dgm:prSet presAssocID="{31847A62-FC41-4751-B923-9339B68E2AA0}" presName="Name1" presStyleCnt="0"/>
      <dgm:spPr/>
    </dgm:pt>
    <dgm:pt modelId="{37FECC88-F76B-4461-8363-E85C626F6E67}" type="pres">
      <dgm:prSet presAssocID="{31847A62-FC41-4751-B923-9339B68E2AA0}" presName="cycle" presStyleCnt="0"/>
      <dgm:spPr/>
    </dgm:pt>
    <dgm:pt modelId="{701A2D6B-B5D1-49ED-ADEA-90E4E78EDC50}" type="pres">
      <dgm:prSet presAssocID="{31847A62-FC41-4751-B923-9339B68E2AA0}" presName="srcNode" presStyleLbl="node1" presStyleIdx="0" presStyleCnt="4"/>
      <dgm:spPr/>
    </dgm:pt>
    <dgm:pt modelId="{BF0D3510-C8DF-46A7-BC23-F5F38724B8F6}" type="pres">
      <dgm:prSet presAssocID="{31847A62-FC41-4751-B923-9339B68E2AA0}" presName="conn" presStyleLbl="parChTrans1D2" presStyleIdx="0" presStyleCnt="1"/>
      <dgm:spPr/>
    </dgm:pt>
    <dgm:pt modelId="{39F4E599-9A35-45D4-BB7A-FC17FF2DCDF3}" type="pres">
      <dgm:prSet presAssocID="{31847A62-FC41-4751-B923-9339B68E2AA0}" presName="extraNode" presStyleLbl="node1" presStyleIdx="0" presStyleCnt="4"/>
      <dgm:spPr/>
    </dgm:pt>
    <dgm:pt modelId="{1EFD732C-AFCF-4051-9639-7490C1DCF86E}" type="pres">
      <dgm:prSet presAssocID="{31847A62-FC41-4751-B923-9339B68E2AA0}" presName="dstNode" presStyleLbl="node1" presStyleIdx="0" presStyleCnt="4"/>
      <dgm:spPr/>
    </dgm:pt>
    <dgm:pt modelId="{88A00069-4456-4909-BA01-393A8EB1C5B4}" type="pres">
      <dgm:prSet presAssocID="{F30BA2E7-DCD5-4C68-860F-3ECEC06C6C68}" presName="text_1" presStyleLbl="node1" presStyleIdx="0" presStyleCnt="4">
        <dgm:presLayoutVars>
          <dgm:bulletEnabled val="1"/>
        </dgm:presLayoutVars>
      </dgm:prSet>
      <dgm:spPr/>
    </dgm:pt>
    <dgm:pt modelId="{50339F57-20D7-4306-965D-11B39B7EDB9E}" type="pres">
      <dgm:prSet presAssocID="{F30BA2E7-DCD5-4C68-860F-3ECEC06C6C68}" presName="accent_1" presStyleCnt="0"/>
      <dgm:spPr/>
    </dgm:pt>
    <dgm:pt modelId="{6F2184BC-CBA5-4891-9515-24F4ED140DA2}" type="pres">
      <dgm:prSet presAssocID="{F30BA2E7-DCD5-4C68-860F-3ECEC06C6C68}" presName="accentRepeatNode" presStyleLbl="solidFgAcc1" presStyleIdx="0" presStyleCnt="4"/>
      <dgm:spPr/>
    </dgm:pt>
    <dgm:pt modelId="{ECF8959E-0719-473F-B273-66232AD24C9D}" type="pres">
      <dgm:prSet presAssocID="{F85B0E95-EFE0-4917-A9DE-EAF399AF3B66}" presName="text_2" presStyleLbl="node1" presStyleIdx="1" presStyleCnt="4">
        <dgm:presLayoutVars>
          <dgm:bulletEnabled val="1"/>
        </dgm:presLayoutVars>
      </dgm:prSet>
      <dgm:spPr/>
    </dgm:pt>
    <dgm:pt modelId="{0995D48E-F90D-47B3-87D9-20B3CDB8E35C}" type="pres">
      <dgm:prSet presAssocID="{F85B0E95-EFE0-4917-A9DE-EAF399AF3B66}" presName="accent_2" presStyleCnt="0"/>
      <dgm:spPr/>
    </dgm:pt>
    <dgm:pt modelId="{46AB6B95-4227-473D-BCA1-57455CCA80AF}" type="pres">
      <dgm:prSet presAssocID="{F85B0E95-EFE0-4917-A9DE-EAF399AF3B66}" presName="accentRepeatNode" presStyleLbl="solidFgAcc1" presStyleIdx="1" presStyleCnt="4"/>
      <dgm:spPr/>
    </dgm:pt>
    <dgm:pt modelId="{7CF06221-B898-4CCB-AB26-906CC6245710}" type="pres">
      <dgm:prSet presAssocID="{16180B02-DE46-482D-A8CE-182B7445C2CC}" presName="text_3" presStyleLbl="node1" presStyleIdx="2" presStyleCnt="4">
        <dgm:presLayoutVars>
          <dgm:bulletEnabled val="1"/>
        </dgm:presLayoutVars>
      </dgm:prSet>
      <dgm:spPr/>
    </dgm:pt>
    <dgm:pt modelId="{F9328A6F-1C5F-4DC8-A10D-AE89CD807CBC}" type="pres">
      <dgm:prSet presAssocID="{16180B02-DE46-482D-A8CE-182B7445C2CC}" presName="accent_3" presStyleCnt="0"/>
      <dgm:spPr/>
    </dgm:pt>
    <dgm:pt modelId="{77349819-C873-491F-A6CB-B8CC326B9229}" type="pres">
      <dgm:prSet presAssocID="{16180B02-DE46-482D-A8CE-182B7445C2CC}" presName="accentRepeatNode" presStyleLbl="solidFgAcc1" presStyleIdx="2" presStyleCnt="4"/>
      <dgm:spPr/>
    </dgm:pt>
    <dgm:pt modelId="{8780C8D4-F9BE-4AA3-B003-29F6B2A8D989}" type="pres">
      <dgm:prSet presAssocID="{1582250C-6C03-4406-A997-7CE085661689}" presName="text_4" presStyleLbl="node1" presStyleIdx="3" presStyleCnt="4">
        <dgm:presLayoutVars>
          <dgm:bulletEnabled val="1"/>
        </dgm:presLayoutVars>
      </dgm:prSet>
      <dgm:spPr/>
    </dgm:pt>
    <dgm:pt modelId="{82850C03-1BBA-49D1-ABE7-3E9A7BF8D766}" type="pres">
      <dgm:prSet presAssocID="{1582250C-6C03-4406-A997-7CE085661689}" presName="accent_4" presStyleCnt="0"/>
      <dgm:spPr/>
    </dgm:pt>
    <dgm:pt modelId="{BBA4ACF0-CF62-4556-A822-98D91CF6FA71}" type="pres">
      <dgm:prSet presAssocID="{1582250C-6C03-4406-A997-7CE085661689}" presName="accentRepeatNode" presStyleLbl="solidFgAcc1" presStyleIdx="3" presStyleCnt="4"/>
      <dgm:spPr/>
    </dgm:pt>
  </dgm:ptLst>
  <dgm:cxnLst>
    <dgm:cxn modelId="{67BCDE25-42D3-4956-BF4B-493D0A077AE3}" type="presOf" srcId="{1582250C-6C03-4406-A997-7CE085661689}" destId="{8780C8D4-F9BE-4AA3-B003-29F6B2A8D989}" srcOrd="0" destOrd="0" presId="urn:microsoft.com/office/officeart/2008/layout/VerticalCurvedList"/>
    <dgm:cxn modelId="{A0A31C27-BEF8-4C53-82C8-EF7B772C981B}" srcId="{31847A62-FC41-4751-B923-9339B68E2AA0}" destId="{1582250C-6C03-4406-A997-7CE085661689}" srcOrd="3" destOrd="0" parTransId="{95447E3F-EB50-4FAD-BF0A-5B3A12406E11}" sibTransId="{91A57A7F-FF4D-49E8-99B8-376A3677EDEB}"/>
    <dgm:cxn modelId="{82BB4235-2A03-4A66-A694-27F99EB420D1}" type="presOf" srcId="{F30BA2E7-DCD5-4C68-860F-3ECEC06C6C68}" destId="{88A00069-4456-4909-BA01-393A8EB1C5B4}" srcOrd="0" destOrd="0" presId="urn:microsoft.com/office/officeart/2008/layout/VerticalCurvedList"/>
    <dgm:cxn modelId="{E3E53139-48C4-477E-9021-EC89D0B758A0}" srcId="{31847A62-FC41-4751-B923-9339B68E2AA0}" destId="{F30BA2E7-DCD5-4C68-860F-3ECEC06C6C68}" srcOrd="0" destOrd="0" parTransId="{6348675B-692E-4493-B612-D7F21A7CBD8E}" sibTransId="{1BC0016B-729D-4AE9-A3EF-519A3EAB0AD7}"/>
    <dgm:cxn modelId="{96E4743B-C3D6-46BF-9675-3050232F3B83}" type="presOf" srcId="{F85B0E95-EFE0-4917-A9DE-EAF399AF3B66}" destId="{ECF8959E-0719-473F-B273-66232AD24C9D}" srcOrd="0" destOrd="0" presId="urn:microsoft.com/office/officeart/2008/layout/VerticalCurvedList"/>
    <dgm:cxn modelId="{3AB4886A-1A52-4EEA-B0D7-9409B855D593}" srcId="{31847A62-FC41-4751-B923-9339B68E2AA0}" destId="{16180B02-DE46-482D-A8CE-182B7445C2CC}" srcOrd="2" destOrd="0" parTransId="{EA808F35-00B7-4868-B6F9-1C657208A459}" sibTransId="{DB00CA32-4524-4F47-B11D-6461206EE24C}"/>
    <dgm:cxn modelId="{CF5AC38F-C5FC-43FE-8619-0F037B5D445F}" type="presOf" srcId="{31847A62-FC41-4751-B923-9339B68E2AA0}" destId="{E36747F6-C0BA-4F19-9FDE-FC40E652B8EF}" srcOrd="0" destOrd="0" presId="urn:microsoft.com/office/officeart/2008/layout/VerticalCurvedList"/>
    <dgm:cxn modelId="{0136BEA1-3C20-41EC-A657-FFE9D9FBBF54}" type="presOf" srcId="{16180B02-DE46-482D-A8CE-182B7445C2CC}" destId="{7CF06221-B898-4CCB-AB26-906CC6245710}" srcOrd="0" destOrd="0" presId="urn:microsoft.com/office/officeart/2008/layout/VerticalCurvedList"/>
    <dgm:cxn modelId="{8C9C34A3-CFBC-4029-8088-963E067524F3}" type="presOf" srcId="{1BC0016B-729D-4AE9-A3EF-519A3EAB0AD7}" destId="{BF0D3510-C8DF-46A7-BC23-F5F38724B8F6}" srcOrd="0" destOrd="0" presId="urn:microsoft.com/office/officeart/2008/layout/VerticalCurvedList"/>
    <dgm:cxn modelId="{310084F7-CDDB-4248-81A2-4E201F246550}" srcId="{31847A62-FC41-4751-B923-9339B68E2AA0}" destId="{F85B0E95-EFE0-4917-A9DE-EAF399AF3B66}" srcOrd="1" destOrd="0" parTransId="{39B9C1F6-F1A1-4E4A-8D16-6F3FA20811C9}" sibTransId="{46977EC6-3C41-49F7-AF46-BC329BFFDF1B}"/>
    <dgm:cxn modelId="{5FF01A73-49DE-434F-818C-372C8C16CB82}" type="presParOf" srcId="{E36747F6-C0BA-4F19-9FDE-FC40E652B8EF}" destId="{20ACA2AC-83EF-456B-9916-40F693D9846D}" srcOrd="0" destOrd="0" presId="urn:microsoft.com/office/officeart/2008/layout/VerticalCurvedList"/>
    <dgm:cxn modelId="{F02D79C2-03CF-418E-81AA-2B8896719DA3}" type="presParOf" srcId="{20ACA2AC-83EF-456B-9916-40F693D9846D}" destId="{37FECC88-F76B-4461-8363-E85C626F6E67}" srcOrd="0" destOrd="0" presId="urn:microsoft.com/office/officeart/2008/layout/VerticalCurvedList"/>
    <dgm:cxn modelId="{CFACE7AF-48AC-4654-8531-FED6B4ACBA1D}" type="presParOf" srcId="{37FECC88-F76B-4461-8363-E85C626F6E67}" destId="{701A2D6B-B5D1-49ED-ADEA-90E4E78EDC50}" srcOrd="0" destOrd="0" presId="urn:microsoft.com/office/officeart/2008/layout/VerticalCurvedList"/>
    <dgm:cxn modelId="{48E2D54B-9599-4C78-9F7F-B072E39354F0}" type="presParOf" srcId="{37FECC88-F76B-4461-8363-E85C626F6E67}" destId="{BF0D3510-C8DF-46A7-BC23-F5F38724B8F6}" srcOrd="1" destOrd="0" presId="urn:microsoft.com/office/officeart/2008/layout/VerticalCurvedList"/>
    <dgm:cxn modelId="{58A2E526-1527-45F5-BED9-E371844B6B41}" type="presParOf" srcId="{37FECC88-F76B-4461-8363-E85C626F6E67}" destId="{39F4E599-9A35-45D4-BB7A-FC17FF2DCDF3}" srcOrd="2" destOrd="0" presId="urn:microsoft.com/office/officeart/2008/layout/VerticalCurvedList"/>
    <dgm:cxn modelId="{6DC28C2A-DE2A-4159-A74F-4A205F97C26A}" type="presParOf" srcId="{37FECC88-F76B-4461-8363-E85C626F6E67}" destId="{1EFD732C-AFCF-4051-9639-7490C1DCF86E}" srcOrd="3" destOrd="0" presId="urn:microsoft.com/office/officeart/2008/layout/VerticalCurvedList"/>
    <dgm:cxn modelId="{5033C2F9-1CD7-434B-B43F-756B6504790F}" type="presParOf" srcId="{20ACA2AC-83EF-456B-9916-40F693D9846D}" destId="{88A00069-4456-4909-BA01-393A8EB1C5B4}" srcOrd="1" destOrd="0" presId="urn:microsoft.com/office/officeart/2008/layout/VerticalCurvedList"/>
    <dgm:cxn modelId="{BC92F6BC-8E47-4A43-B0F1-E0DD16734AA9}" type="presParOf" srcId="{20ACA2AC-83EF-456B-9916-40F693D9846D}" destId="{50339F57-20D7-4306-965D-11B39B7EDB9E}" srcOrd="2" destOrd="0" presId="urn:microsoft.com/office/officeart/2008/layout/VerticalCurvedList"/>
    <dgm:cxn modelId="{072235DE-EA69-4C81-8AAF-D838C70D51D6}" type="presParOf" srcId="{50339F57-20D7-4306-965D-11B39B7EDB9E}" destId="{6F2184BC-CBA5-4891-9515-24F4ED140DA2}" srcOrd="0" destOrd="0" presId="urn:microsoft.com/office/officeart/2008/layout/VerticalCurvedList"/>
    <dgm:cxn modelId="{BB85ACDA-2DD1-4287-9456-65107C1AFD6D}" type="presParOf" srcId="{20ACA2AC-83EF-456B-9916-40F693D9846D}" destId="{ECF8959E-0719-473F-B273-66232AD24C9D}" srcOrd="3" destOrd="0" presId="urn:microsoft.com/office/officeart/2008/layout/VerticalCurvedList"/>
    <dgm:cxn modelId="{A6C1AE44-B1C9-4915-A2A0-41A0D8DD1761}" type="presParOf" srcId="{20ACA2AC-83EF-456B-9916-40F693D9846D}" destId="{0995D48E-F90D-47B3-87D9-20B3CDB8E35C}" srcOrd="4" destOrd="0" presId="urn:microsoft.com/office/officeart/2008/layout/VerticalCurvedList"/>
    <dgm:cxn modelId="{0402F240-0540-4C9F-B82B-2594A7FB83D3}" type="presParOf" srcId="{0995D48E-F90D-47B3-87D9-20B3CDB8E35C}" destId="{46AB6B95-4227-473D-BCA1-57455CCA80AF}" srcOrd="0" destOrd="0" presId="urn:microsoft.com/office/officeart/2008/layout/VerticalCurvedList"/>
    <dgm:cxn modelId="{2962EC2A-0667-4D0E-AC70-F41293CEB7C8}" type="presParOf" srcId="{20ACA2AC-83EF-456B-9916-40F693D9846D}" destId="{7CF06221-B898-4CCB-AB26-906CC6245710}" srcOrd="5" destOrd="0" presId="urn:microsoft.com/office/officeart/2008/layout/VerticalCurvedList"/>
    <dgm:cxn modelId="{4E04F372-F4DC-41F6-83AD-016B1B0898FF}" type="presParOf" srcId="{20ACA2AC-83EF-456B-9916-40F693D9846D}" destId="{F9328A6F-1C5F-4DC8-A10D-AE89CD807CBC}" srcOrd="6" destOrd="0" presId="urn:microsoft.com/office/officeart/2008/layout/VerticalCurvedList"/>
    <dgm:cxn modelId="{244B2417-8107-4A62-A40F-10EECE5212C9}" type="presParOf" srcId="{F9328A6F-1C5F-4DC8-A10D-AE89CD807CBC}" destId="{77349819-C873-491F-A6CB-B8CC326B9229}" srcOrd="0" destOrd="0" presId="urn:microsoft.com/office/officeart/2008/layout/VerticalCurvedList"/>
    <dgm:cxn modelId="{A7503E92-7168-4099-B7F5-93736730FF9A}" type="presParOf" srcId="{20ACA2AC-83EF-456B-9916-40F693D9846D}" destId="{8780C8D4-F9BE-4AA3-B003-29F6B2A8D989}" srcOrd="7" destOrd="0" presId="urn:microsoft.com/office/officeart/2008/layout/VerticalCurvedList"/>
    <dgm:cxn modelId="{BFA562F1-D64D-46AF-90F1-FED5C89180BF}" type="presParOf" srcId="{20ACA2AC-83EF-456B-9916-40F693D9846D}" destId="{82850C03-1BBA-49D1-ABE7-3E9A7BF8D766}" srcOrd="8" destOrd="0" presId="urn:microsoft.com/office/officeart/2008/layout/VerticalCurvedList"/>
    <dgm:cxn modelId="{9177939D-24D2-42DF-B0DF-0CF25C717B06}" type="presParOf" srcId="{82850C03-1BBA-49D1-ABE7-3E9A7BF8D766}" destId="{BBA4ACF0-CF62-4556-A822-98D91CF6FA7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CE1B73-2A4B-4D1A-9F5E-8250CD02994B}" type="doc">
      <dgm:prSet loTypeId="urn:microsoft.com/office/officeart/2005/8/layout/pyramid1" loCatId="pyramid" qsTypeId="urn:microsoft.com/office/officeart/2005/8/quickstyle/simple1" qsCatId="simple" csTypeId="urn:microsoft.com/office/officeart/2005/8/colors/accent1_2" csCatId="accent1" phldr="1"/>
      <dgm:spPr/>
    </dgm:pt>
    <dgm:pt modelId="{F36BBC58-9180-4FA3-94CF-29FEED8782EC}">
      <dgm:prSet phldrT="[Text]" custT="1"/>
      <dgm:spPr>
        <a:solidFill>
          <a:schemeClr val="accent4">
            <a:lumMod val="50000"/>
          </a:schemeClr>
        </a:solidFill>
      </dgm:spPr>
      <dgm:t>
        <a:bodyPr/>
        <a:lstStyle/>
        <a:p>
          <a:r>
            <a:rPr lang="cs-CZ" sz="1800" dirty="0">
              <a:solidFill>
                <a:schemeClr val="tx1"/>
              </a:solidFill>
            </a:rPr>
            <a:t>ÚSTAVA A ÚSTAVNÍ ZÁKONY </a:t>
          </a:r>
          <a:endParaRPr lang="en-US" sz="1800" dirty="0">
            <a:solidFill>
              <a:schemeClr val="tx1"/>
            </a:solidFill>
          </a:endParaRPr>
        </a:p>
      </dgm:t>
    </dgm:pt>
    <dgm:pt modelId="{AE8CF9EE-DC47-4964-92E0-E8A95C7E829B}" type="parTrans" cxnId="{1E45D2A7-93EA-4044-85F6-2D79AF1EE287}">
      <dgm:prSet/>
      <dgm:spPr/>
      <dgm:t>
        <a:bodyPr/>
        <a:lstStyle/>
        <a:p>
          <a:endParaRPr lang="en-US"/>
        </a:p>
      </dgm:t>
    </dgm:pt>
    <dgm:pt modelId="{C37C108B-1CC8-480D-973C-9AABD3B0E0FD}" type="sibTrans" cxnId="{1E45D2A7-93EA-4044-85F6-2D79AF1EE287}">
      <dgm:prSet/>
      <dgm:spPr/>
      <dgm:t>
        <a:bodyPr/>
        <a:lstStyle/>
        <a:p>
          <a:endParaRPr lang="en-US"/>
        </a:p>
      </dgm:t>
    </dgm:pt>
    <dgm:pt modelId="{0267901A-13D5-450D-8D6F-1B84871269E8}">
      <dgm:prSet phldrT="[Text]"/>
      <dgm:spPr>
        <a:solidFill>
          <a:schemeClr val="accent4">
            <a:lumMod val="60000"/>
            <a:lumOff val="40000"/>
          </a:schemeClr>
        </a:solidFill>
      </dgm:spPr>
      <dgm:t>
        <a:bodyPr/>
        <a:lstStyle/>
        <a:p>
          <a:r>
            <a:rPr lang="cs-CZ" dirty="0">
              <a:solidFill>
                <a:schemeClr val="tx1"/>
              </a:solidFill>
            </a:rPr>
            <a:t>NAŘÍZENÍ VLÁDY</a:t>
          </a:r>
          <a:endParaRPr lang="en-US" dirty="0">
            <a:solidFill>
              <a:schemeClr val="tx1"/>
            </a:solidFill>
          </a:endParaRPr>
        </a:p>
      </dgm:t>
    </dgm:pt>
    <dgm:pt modelId="{865CC0ED-B1EE-414B-A82A-1B6D3F12FDB3}" type="parTrans" cxnId="{DAF112A4-AFC6-4EDA-87C7-AAF42D541E9A}">
      <dgm:prSet/>
      <dgm:spPr/>
      <dgm:t>
        <a:bodyPr/>
        <a:lstStyle/>
        <a:p>
          <a:endParaRPr lang="en-US"/>
        </a:p>
      </dgm:t>
    </dgm:pt>
    <dgm:pt modelId="{EC7E39E0-B62D-440C-92C0-20B34586F2FB}" type="sibTrans" cxnId="{DAF112A4-AFC6-4EDA-87C7-AAF42D541E9A}">
      <dgm:prSet/>
      <dgm:spPr/>
      <dgm:t>
        <a:bodyPr/>
        <a:lstStyle/>
        <a:p>
          <a:endParaRPr lang="en-US"/>
        </a:p>
      </dgm:t>
    </dgm:pt>
    <dgm:pt modelId="{1EB1208B-5D28-4DB6-BB14-5A7C6620BAC2}">
      <dgm:prSet phldrT="[Text]"/>
      <dgm:spPr>
        <a:solidFill>
          <a:schemeClr val="accent4">
            <a:lumMod val="40000"/>
            <a:lumOff val="60000"/>
          </a:schemeClr>
        </a:solidFill>
      </dgm:spPr>
      <dgm:t>
        <a:bodyPr/>
        <a:lstStyle/>
        <a:p>
          <a:r>
            <a:rPr lang="cs-CZ" dirty="0">
              <a:solidFill>
                <a:schemeClr val="tx1"/>
              </a:solidFill>
            </a:rPr>
            <a:t>VYHLÁŠKY MINISTERSTEV</a:t>
          </a:r>
          <a:endParaRPr lang="en-US" dirty="0">
            <a:solidFill>
              <a:schemeClr val="tx1"/>
            </a:solidFill>
          </a:endParaRPr>
        </a:p>
      </dgm:t>
    </dgm:pt>
    <dgm:pt modelId="{5CDD5E9C-DC1E-4B6B-9A37-70D1BB1088F0}" type="parTrans" cxnId="{CF9BB9A5-6BDC-4610-9DDF-C327DE43C106}">
      <dgm:prSet/>
      <dgm:spPr/>
      <dgm:t>
        <a:bodyPr/>
        <a:lstStyle/>
        <a:p>
          <a:endParaRPr lang="en-US"/>
        </a:p>
      </dgm:t>
    </dgm:pt>
    <dgm:pt modelId="{7900D62F-3265-4B22-B8B3-72D1DF320494}" type="sibTrans" cxnId="{CF9BB9A5-6BDC-4610-9DDF-C327DE43C106}">
      <dgm:prSet/>
      <dgm:spPr/>
      <dgm:t>
        <a:bodyPr/>
        <a:lstStyle/>
        <a:p>
          <a:endParaRPr lang="en-US"/>
        </a:p>
      </dgm:t>
    </dgm:pt>
    <dgm:pt modelId="{F83801C7-1088-4FF9-B14D-0C5390476677}">
      <dgm:prSet/>
      <dgm:spPr>
        <a:solidFill>
          <a:schemeClr val="accent4">
            <a:lumMod val="75000"/>
          </a:schemeClr>
        </a:solidFill>
      </dgm:spPr>
      <dgm:t>
        <a:bodyPr/>
        <a:lstStyle/>
        <a:p>
          <a:r>
            <a:rPr lang="cs-CZ" dirty="0">
              <a:solidFill>
                <a:schemeClr val="tx1"/>
              </a:solidFill>
            </a:rPr>
            <a:t>ZÁKONY A ZÁKONNÁ OPATŘENÍ</a:t>
          </a:r>
          <a:endParaRPr lang="en-US" dirty="0">
            <a:solidFill>
              <a:schemeClr val="tx1"/>
            </a:solidFill>
          </a:endParaRPr>
        </a:p>
      </dgm:t>
    </dgm:pt>
    <dgm:pt modelId="{0B2D989F-DA6B-486E-B5C5-52BFD5B3CEA0}" type="parTrans" cxnId="{408A6BFE-7171-4A41-85CD-2632AFB01B10}">
      <dgm:prSet/>
      <dgm:spPr/>
      <dgm:t>
        <a:bodyPr/>
        <a:lstStyle/>
        <a:p>
          <a:endParaRPr lang="en-US"/>
        </a:p>
      </dgm:t>
    </dgm:pt>
    <dgm:pt modelId="{746344DB-5949-4DC0-ADEB-10BF4904534E}" type="sibTrans" cxnId="{408A6BFE-7171-4A41-85CD-2632AFB01B10}">
      <dgm:prSet/>
      <dgm:spPr/>
      <dgm:t>
        <a:bodyPr/>
        <a:lstStyle/>
        <a:p>
          <a:endParaRPr lang="en-US"/>
        </a:p>
      </dgm:t>
    </dgm:pt>
    <dgm:pt modelId="{E5A63708-CEA5-4ADF-91BE-FFDC01A9F63A}">
      <dgm:prSet/>
      <dgm:spPr>
        <a:solidFill>
          <a:schemeClr val="accent4">
            <a:lumMod val="20000"/>
            <a:lumOff val="80000"/>
          </a:schemeClr>
        </a:solidFill>
      </dgm:spPr>
      <dgm:t>
        <a:bodyPr/>
        <a:lstStyle/>
        <a:p>
          <a:r>
            <a:rPr lang="cs-CZ" dirty="0">
              <a:solidFill>
                <a:schemeClr val="tx1"/>
              </a:solidFill>
            </a:rPr>
            <a:t>OBECNĚ ZÁVAZNÉ VYHLÁŠKY/NAŘÍZENÍ OBCÍ A KRAJŮ</a:t>
          </a:r>
          <a:endParaRPr lang="en-US" dirty="0">
            <a:solidFill>
              <a:schemeClr val="tx1"/>
            </a:solidFill>
          </a:endParaRPr>
        </a:p>
      </dgm:t>
    </dgm:pt>
    <dgm:pt modelId="{0DAC5814-8CC6-412C-8F81-7CD692E2DFD6}" type="parTrans" cxnId="{EF1E0CA3-D212-4A79-8379-A76CCADBC14A}">
      <dgm:prSet/>
      <dgm:spPr/>
      <dgm:t>
        <a:bodyPr/>
        <a:lstStyle/>
        <a:p>
          <a:endParaRPr lang="en-US"/>
        </a:p>
      </dgm:t>
    </dgm:pt>
    <dgm:pt modelId="{4312B6EB-A13A-445D-B568-0F71D7BAE965}" type="sibTrans" cxnId="{EF1E0CA3-D212-4A79-8379-A76CCADBC14A}">
      <dgm:prSet/>
      <dgm:spPr/>
      <dgm:t>
        <a:bodyPr/>
        <a:lstStyle/>
        <a:p>
          <a:endParaRPr lang="en-US"/>
        </a:p>
      </dgm:t>
    </dgm:pt>
    <dgm:pt modelId="{2EC8C273-4683-4089-97A6-D4564D1FAD68}" type="pres">
      <dgm:prSet presAssocID="{D2CE1B73-2A4B-4D1A-9F5E-8250CD02994B}" presName="Name0" presStyleCnt="0">
        <dgm:presLayoutVars>
          <dgm:dir/>
          <dgm:animLvl val="lvl"/>
          <dgm:resizeHandles val="exact"/>
        </dgm:presLayoutVars>
      </dgm:prSet>
      <dgm:spPr/>
    </dgm:pt>
    <dgm:pt modelId="{1589123F-E4A1-4C2C-B90D-8EFD1B524FB1}" type="pres">
      <dgm:prSet presAssocID="{F36BBC58-9180-4FA3-94CF-29FEED8782EC}" presName="Name8" presStyleCnt="0"/>
      <dgm:spPr/>
    </dgm:pt>
    <dgm:pt modelId="{5C50E0CC-B74A-4020-B2B0-C2C9B54697AC}" type="pres">
      <dgm:prSet presAssocID="{F36BBC58-9180-4FA3-94CF-29FEED8782EC}" presName="level" presStyleLbl="node1" presStyleIdx="0" presStyleCnt="5">
        <dgm:presLayoutVars>
          <dgm:chMax val="1"/>
          <dgm:bulletEnabled val="1"/>
        </dgm:presLayoutVars>
      </dgm:prSet>
      <dgm:spPr/>
    </dgm:pt>
    <dgm:pt modelId="{E8AABD59-AF81-49C8-ACEB-C25F8D975488}" type="pres">
      <dgm:prSet presAssocID="{F36BBC58-9180-4FA3-94CF-29FEED8782EC}" presName="levelTx" presStyleLbl="revTx" presStyleIdx="0" presStyleCnt="0">
        <dgm:presLayoutVars>
          <dgm:chMax val="1"/>
          <dgm:bulletEnabled val="1"/>
        </dgm:presLayoutVars>
      </dgm:prSet>
      <dgm:spPr/>
    </dgm:pt>
    <dgm:pt modelId="{A2B475FC-2497-4C19-843E-AA32FE177B0E}" type="pres">
      <dgm:prSet presAssocID="{F83801C7-1088-4FF9-B14D-0C5390476677}" presName="Name8" presStyleCnt="0"/>
      <dgm:spPr/>
    </dgm:pt>
    <dgm:pt modelId="{5CD96624-722E-4188-A61E-42249429D442}" type="pres">
      <dgm:prSet presAssocID="{F83801C7-1088-4FF9-B14D-0C5390476677}" presName="level" presStyleLbl="node1" presStyleIdx="1" presStyleCnt="5">
        <dgm:presLayoutVars>
          <dgm:chMax val="1"/>
          <dgm:bulletEnabled val="1"/>
        </dgm:presLayoutVars>
      </dgm:prSet>
      <dgm:spPr/>
    </dgm:pt>
    <dgm:pt modelId="{DAE3E736-0744-4A9B-A994-550BDFAD03A5}" type="pres">
      <dgm:prSet presAssocID="{F83801C7-1088-4FF9-B14D-0C5390476677}" presName="levelTx" presStyleLbl="revTx" presStyleIdx="0" presStyleCnt="0">
        <dgm:presLayoutVars>
          <dgm:chMax val="1"/>
          <dgm:bulletEnabled val="1"/>
        </dgm:presLayoutVars>
      </dgm:prSet>
      <dgm:spPr/>
    </dgm:pt>
    <dgm:pt modelId="{F9388C10-70AA-41FF-A186-0C472F803FD0}" type="pres">
      <dgm:prSet presAssocID="{0267901A-13D5-450D-8D6F-1B84871269E8}" presName="Name8" presStyleCnt="0"/>
      <dgm:spPr/>
    </dgm:pt>
    <dgm:pt modelId="{EFEEFD7C-B7F9-498C-A7C2-EE740EC6122F}" type="pres">
      <dgm:prSet presAssocID="{0267901A-13D5-450D-8D6F-1B84871269E8}" presName="level" presStyleLbl="node1" presStyleIdx="2" presStyleCnt="5">
        <dgm:presLayoutVars>
          <dgm:chMax val="1"/>
          <dgm:bulletEnabled val="1"/>
        </dgm:presLayoutVars>
      </dgm:prSet>
      <dgm:spPr/>
    </dgm:pt>
    <dgm:pt modelId="{5D59BBDD-EE80-4BD0-A612-3E1B4FBB73C9}" type="pres">
      <dgm:prSet presAssocID="{0267901A-13D5-450D-8D6F-1B84871269E8}" presName="levelTx" presStyleLbl="revTx" presStyleIdx="0" presStyleCnt="0">
        <dgm:presLayoutVars>
          <dgm:chMax val="1"/>
          <dgm:bulletEnabled val="1"/>
        </dgm:presLayoutVars>
      </dgm:prSet>
      <dgm:spPr/>
    </dgm:pt>
    <dgm:pt modelId="{F5CA1AD0-EC84-4C31-8607-C6F490D98C96}" type="pres">
      <dgm:prSet presAssocID="{1EB1208B-5D28-4DB6-BB14-5A7C6620BAC2}" presName="Name8" presStyleCnt="0"/>
      <dgm:spPr/>
    </dgm:pt>
    <dgm:pt modelId="{1333D817-D384-4EDA-AE29-BEC5B59BF5F8}" type="pres">
      <dgm:prSet presAssocID="{1EB1208B-5D28-4DB6-BB14-5A7C6620BAC2}" presName="level" presStyleLbl="node1" presStyleIdx="3" presStyleCnt="5">
        <dgm:presLayoutVars>
          <dgm:chMax val="1"/>
          <dgm:bulletEnabled val="1"/>
        </dgm:presLayoutVars>
      </dgm:prSet>
      <dgm:spPr/>
    </dgm:pt>
    <dgm:pt modelId="{8C125796-8521-4041-BD1E-1548E4D0D7CE}" type="pres">
      <dgm:prSet presAssocID="{1EB1208B-5D28-4DB6-BB14-5A7C6620BAC2}" presName="levelTx" presStyleLbl="revTx" presStyleIdx="0" presStyleCnt="0">
        <dgm:presLayoutVars>
          <dgm:chMax val="1"/>
          <dgm:bulletEnabled val="1"/>
        </dgm:presLayoutVars>
      </dgm:prSet>
      <dgm:spPr/>
    </dgm:pt>
    <dgm:pt modelId="{ACCFE326-0104-41A2-9ADF-FD72D53A4D57}" type="pres">
      <dgm:prSet presAssocID="{E5A63708-CEA5-4ADF-91BE-FFDC01A9F63A}" presName="Name8" presStyleCnt="0"/>
      <dgm:spPr/>
    </dgm:pt>
    <dgm:pt modelId="{A34D2FE0-516B-4AB3-9A41-1E9BF70714AD}" type="pres">
      <dgm:prSet presAssocID="{E5A63708-CEA5-4ADF-91BE-FFDC01A9F63A}" presName="level" presStyleLbl="node1" presStyleIdx="4" presStyleCnt="5">
        <dgm:presLayoutVars>
          <dgm:chMax val="1"/>
          <dgm:bulletEnabled val="1"/>
        </dgm:presLayoutVars>
      </dgm:prSet>
      <dgm:spPr/>
    </dgm:pt>
    <dgm:pt modelId="{53B74082-3414-4E5D-B897-40FEFB7390FC}" type="pres">
      <dgm:prSet presAssocID="{E5A63708-CEA5-4ADF-91BE-FFDC01A9F63A}" presName="levelTx" presStyleLbl="revTx" presStyleIdx="0" presStyleCnt="0">
        <dgm:presLayoutVars>
          <dgm:chMax val="1"/>
          <dgm:bulletEnabled val="1"/>
        </dgm:presLayoutVars>
      </dgm:prSet>
      <dgm:spPr/>
    </dgm:pt>
  </dgm:ptLst>
  <dgm:cxnLst>
    <dgm:cxn modelId="{62C68204-A631-4509-BB1C-430C5EDF2503}" type="presOf" srcId="{F83801C7-1088-4FF9-B14D-0C5390476677}" destId="{DAE3E736-0744-4A9B-A994-550BDFAD03A5}" srcOrd="1" destOrd="0" presId="urn:microsoft.com/office/officeart/2005/8/layout/pyramid1"/>
    <dgm:cxn modelId="{FECC4617-DC7A-43D3-A51E-23AA7258A2FD}" type="presOf" srcId="{F36BBC58-9180-4FA3-94CF-29FEED8782EC}" destId="{5C50E0CC-B74A-4020-B2B0-C2C9B54697AC}" srcOrd="0" destOrd="0" presId="urn:microsoft.com/office/officeart/2005/8/layout/pyramid1"/>
    <dgm:cxn modelId="{B5E5192D-01EA-442B-A6D7-3A20BF57D248}" type="presOf" srcId="{D2CE1B73-2A4B-4D1A-9F5E-8250CD02994B}" destId="{2EC8C273-4683-4089-97A6-D4564D1FAD68}" srcOrd="0" destOrd="0" presId="urn:microsoft.com/office/officeart/2005/8/layout/pyramid1"/>
    <dgm:cxn modelId="{DBCBB13C-C0CC-4B25-A494-E6FE99ADD719}" type="presOf" srcId="{0267901A-13D5-450D-8D6F-1B84871269E8}" destId="{EFEEFD7C-B7F9-498C-A7C2-EE740EC6122F}" srcOrd="0" destOrd="0" presId="urn:microsoft.com/office/officeart/2005/8/layout/pyramid1"/>
    <dgm:cxn modelId="{EA295755-A499-431E-B183-79CFDBE718B9}" type="presOf" srcId="{1EB1208B-5D28-4DB6-BB14-5A7C6620BAC2}" destId="{1333D817-D384-4EDA-AE29-BEC5B59BF5F8}" srcOrd="0" destOrd="0" presId="urn:microsoft.com/office/officeart/2005/8/layout/pyramid1"/>
    <dgm:cxn modelId="{EA8C0759-709D-45F2-800D-699E65F8BEEB}" type="presOf" srcId="{1EB1208B-5D28-4DB6-BB14-5A7C6620BAC2}" destId="{8C125796-8521-4041-BD1E-1548E4D0D7CE}" srcOrd="1" destOrd="0" presId="urn:microsoft.com/office/officeart/2005/8/layout/pyramid1"/>
    <dgm:cxn modelId="{4419CA87-FE1F-45AD-80A7-2D5F77E6B43B}" type="presOf" srcId="{F36BBC58-9180-4FA3-94CF-29FEED8782EC}" destId="{E8AABD59-AF81-49C8-ACEB-C25F8D975488}" srcOrd="1" destOrd="0" presId="urn:microsoft.com/office/officeart/2005/8/layout/pyramid1"/>
    <dgm:cxn modelId="{47031A9D-654A-429F-87CE-324BF9DBA487}" type="presOf" srcId="{E5A63708-CEA5-4ADF-91BE-FFDC01A9F63A}" destId="{53B74082-3414-4E5D-B897-40FEFB7390FC}" srcOrd="1" destOrd="0" presId="urn:microsoft.com/office/officeart/2005/8/layout/pyramid1"/>
    <dgm:cxn modelId="{EF1E0CA3-D212-4A79-8379-A76CCADBC14A}" srcId="{D2CE1B73-2A4B-4D1A-9F5E-8250CD02994B}" destId="{E5A63708-CEA5-4ADF-91BE-FFDC01A9F63A}" srcOrd="4" destOrd="0" parTransId="{0DAC5814-8CC6-412C-8F81-7CD692E2DFD6}" sibTransId="{4312B6EB-A13A-445D-B568-0F71D7BAE965}"/>
    <dgm:cxn modelId="{DAF112A4-AFC6-4EDA-87C7-AAF42D541E9A}" srcId="{D2CE1B73-2A4B-4D1A-9F5E-8250CD02994B}" destId="{0267901A-13D5-450D-8D6F-1B84871269E8}" srcOrd="2" destOrd="0" parTransId="{865CC0ED-B1EE-414B-A82A-1B6D3F12FDB3}" sibTransId="{EC7E39E0-B62D-440C-92C0-20B34586F2FB}"/>
    <dgm:cxn modelId="{CF9BB9A5-6BDC-4610-9DDF-C327DE43C106}" srcId="{D2CE1B73-2A4B-4D1A-9F5E-8250CD02994B}" destId="{1EB1208B-5D28-4DB6-BB14-5A7C6620BAC2}" srcOrd="3" destOrd="0" parTransId="{5CDD5E9C-DC1E-4B6B-9A37-70D1BB1088F0}" sibTransId="{7900D62F-3265-4B22-B8B3-72D1DF320494}"/>
    <dgm:cxn modelId="{1E45D2A7-93EA-4044-85F6-2D79AF1EE287}" srcId="{D2CE1B73-2A4B-4D1A-9F5E-8250CD02994B}" destId="{F36BBC58-9180-4FA3-94CF-29FEED8782EC}" srcOrd="0" destOrd="0" parTransId="{AE8CF9EE-DC47-4964-92E0-E8A95C7E829B}" sibTransId="{C37C108B-1CC8-480D-973C-9AABD3B0E0FD}"/>
    <dgm:cxn modelId="{296308C7-B69A-41E0-B157-1321D9B21B68}" type="presOf" srcId="{F83801C7-1088-4FF9-B14D-0C5390476677}" destId="{5CD96624-722E-4188-A61E-42249429D442}" srcOrd="0" destOrd="0" presId="urn:microsoft.com/office/officeart/2005/8/layout/pyramid1"/>
    <dgm:cxn modelId="{7583A1CE-B9B1-4707-921B-F88843A50726}" type="presOf" srcId="{E5A63708-CEA5-4ADF-91BE-FFDC01A9F63A}" destId="{A34D2FE0-516B-4AB3-9A41-1E9BF70714AD}" srcOrd="0" destOrd="0" presId="urn:microsoft.com/office/officeart/2005/8/layout/pyramid1"/>
    <dgm:cxn modelId="{EABF4CD7-2727-49C5-A5E9-9D8614D922B0}" type="presOf" srcId="{0267901A-13D5-450D-8D6F-1B84871269E8}" destId="{5D59BBDD-EE80-4BD0-A612-3E1B4FBB73C9}" srcOrd="1" destOrd="0" presId="urn:microsoft.com/office/officeart/2005/8/layout/pyramid1"/>
    <dgm:cxn modelId="{408A6BFE-7171-4A41-85CD-2632AFB01B10}" srcId="{D2CE1B73-2A4B-4D1A-9F5E-8250CD02994B}" destId="{F83801C7-1088-4FF9-B14D-0C5390476677}" srcOrd="1" destOrd="0" parTransId="{0B2D989F-DA6B-486E-B5C5-52BFD5B3CEA0}" sibTransId="{746344DB-5949-4DC0-ADEB-10BF4904534E}"/>
    <dgm:cxn modelId="{C46F5009-2A50-494F-99B6-9D0A97E41624}" type="presParOf" srcId="{2EC8C273-4683-4089-97A6-D4564D1FAD68}" destId="{1589123F-E4A1-4C2C-B90D-8EFD1B524FB1}" srcOrd="0" destOrd="0" presId="urn:microsoft.com/office/officeart/2005/8/layout/pyramid1"/>
    <dgm:cxn modelId="{05DD6601-526C-445F-9FE9-1FE862AB91CB}" type="presParOf" srcId="{1589123F-E4A1-4C2C-B90D-8EFD1B524FB1}" destId="{5C50E0CC-B74A-4020-B2B0-C2C9B54697AC}" srcOrd="0" destOrd="0" presId="urn:microsoft.com/office/officeart/2005/8/layout/pyramid1"/>
    <dgm:cxn modelId="{6068E967-8B4B-4551-AAF3-010AF2E1ECAE}" type="presParOf" srcId="{1589123F-E4A1-4C2C-B90D-8EFD1B524FB1}" destId="{E8AABD59-AF81-49C8-ACEB-C25F8D975488}" srcOrd="1" destOrd="0" presId="urn:microsoft.com/office/officeart/2005/8/layout/pyramid1"/>
    <dgm:cxn modelId="{0F48A46D-8551-4CF7-AAD9-FA54C562409B}" type="presParOf" srcId="{2EC8C273-4683-4089-97A6-D4564D1FAD68}" destId="{A2B475FC-2497-4C19-843E-AA32FE177B0E}" srcOrd="1" destOrd="0" presId="urn:microsoft.com/office/officeart/2005/8/layout/pyramid1"/>
    <dgm:cxn modelId="{66B1BA3E-6A2C-49D0-B46A-6556640AE69C}" type="presParOf" srcId="{A2B475FC-2497-4C19-843E-AA32FE177B0E}" destId="{5CD96624-722E-4188-A61E-42249429D442}" srcOrd="0" destOrd="0" presId="urn:microsoft.com/office/officeart/2005/8/layout/pyramid1"/>
    <dgm:cxn modelId="{A7DB88C8-AD05-4B71-965E-BC75CC4DE225}" type="presParOf" srcId="{A2B475FC-2497-4C19-843E-AA32FE177B0E}" destId="{DAE3E736-0744-4A9B-A994-550BDFAD03A5}" srcOrd="1" destOrd="0" presId="urn:microsoft.com/office/officeart/2005/8/layout/pyramid1"/>
    <dgm:cxn modelId="{97D1DF4A-9A3D-4416-A50E-27240DE02D5B}" type="presParOf" srcId="{2EC8C273-4683-4089-97A6-D4564D1FAD68}" destId="{F9388C10-70AA-41FF-A186-0C472F803FD0}" srcOrd="2" destOrd="0" presId="urn:microsoft.com/office/officeart/2005/8/layout/pyramid1"/>
    <dgm:cxn modelId="{9CD4E5F6-563E-4F84-BE2E-57DF6ED4EDDD}" type="presParOf" srcId="{F9388C10-70AA-41FF-A186-0C472F803FD0}" destId="{EFEEFD7C-B7F9-498C-A7C2-EE740EC6122F}" srcOrd="0" destOrd="0" presId="urn:microsoft.com/office/officeart/2005/8/layout/pyramid1"/>
    <dgm:cxn modelId="{09145621-3FEA-472E-9660-60EDFB4C8E67}" type="presParOf" srcId="{F9388C10-70AA-41FF-A186-0C472F803FD0}" destId="{5D59BBDD-EE80-4BD0-A612-3E1B4FBB73C9}" srcOrd="1" destOrd="0" presId="urn:microsoft.com/office/officeart/2005/8/layout/pyramid1"/>
    <dgm:cxn modelId="{27D38003-B5DA-46A3-B326-B4029ED64607}" type="presParOf" srcId="{2EC8C273-4683-4089-97A6-D4564D1FAD68}" destId="{F5CA1AD0-EC84-4C31-8607-C6F490D98C96}" srcOrd="3" destOrd="0" presId="urn:microsoft.com/office/officeart/2005/8/layout/pyramid1"/>
    <dgm:cxn modelId="{E7DA7830-BE21-4644-ADE1-DC1CB75C23CD}" type="presParOf" srcId="{F5CA1AD0-EC84-4C31-8607-C6F490D98C96}" destId="{1333D817-D384-4EDA-AE29-BEC5B59BF5F8}" srcOrd="0" destOrd="0" presId="urn:microsoft.com/office/officeart/2005/8/layout/pyramid1"/>
    <dgm:cxn modelId="{AD9339B8-AE72-4A30-B00A-BD0EB8C612DD}" type="presParOf" srcId="{F5CA1AD0-EC84-4C31-8607-C6F490D98C96}" destId="{8C125796-8521-4041-BD1E-1548E4D0D7CE}" srcOrd="1" destOrd="0" presId="urn:microsoft.com/office/officeart/2005/8/layout/pyramid1"/>
    <dgm:cxn modelId="{CCCF0A7B-4ABE-42AD-B07D-15FF03B7CD3A}" type="presParOf" srcId="{2EC8C273-4683-4089-97A6-D4564D1FAD68}" destId="{ACCFE326-0104-41A2-9ADF-FD72D53A4D57}" srcOrd="4" destOrd="0" presId="urn:microsoft.com/office/officeart/2005/8/layout/pyramid1"/>
    <dgm:cxn modelId="{9BEEDABD-3043-4650-BE64-8AAC0A6E5496}" type="presParOf" srcId="{ACCFE326-0104-41A2-9ADF-FD72D53A4D57}" destId="{A34D2FE0-516B-4AB3-9A41-1E9BF70714AD}" srcOrd="0" destOrd="0" presId="urn:microsoft.com/office/officeart/2005/8/layout/pyramid1"/>
    <dgm:cxn modelId="{18C6233F-0281-4448-A11E-86AAB73B9CD4}" type="presParOf" srcId="{ACCFE326-0104-41A2-9ADF-FD72D53A4D57}" destId="{53B74082-3414-4E5D-B897-40FEFB7390F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0B5A1-4F76-4AD8-B76E-07D452F7B018}">
      <dsp:nvSpPr>
        <dsp:cNvPr id="0" name=""/>
        <dsp:cNvSpPr/>
      </dsp:nvSpPr>
      <dsp:spPr>
        <a:xfrm>
          <a:off x="0" y="502119"/>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8D3EF7-22B0-45D8-AB3B-162959818BE3}">
      <dsp:nvSpPr>
        <dsp:cNvPr id="0" name=""/>
        <dsp:cNvSpPr/>
      </dsp:nvSpPr>
      <dsp:spPr>
        <a:xfrm>
          <a:off x="537606" y="4455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Dovolující (povolující) právní normy</a:t>
          </a:r>
        </a:p>
      </dsp:txBody>
      <dsp:txXfrm>
        <a:off x="582278" y="89231"/>
        <a:ext cx="7437152" cy="825776"/>
      </dsp:txXfrm>
    </dsp:sp>
    <dsp:sp modelId="{C32BFCE9-FC03-4062-9A94-DA55CEC760C1}">
      <dsp:nvSpPr>
        <dsp:cNvPr id="0" name=""/>
        <dsp:cNvSpPr/>
      </dsp:nvSpPr>
      <dsp:spPr>
        <a:xfrm>
          <a:off x="0" y="190828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0207B7-8C8B-4355-99EE-CD40609C250F}">
      <dsp:nvSpPr>
        <dsp:cNvPr id="0" name=""/>
        <dsp:cNvSpPr/>
      </dsp:nvSpPr>
      <dsp:spPr>
        <a:xfrm>
          <a:off x="537606" y="145071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Zakazující právní normy</a:t>
          </a:r>
        </a:p>
      </dsp:txBody>
      <dsp:txXfrm>
        <a:off x="582278" y="1495391"/>
        <a:ext cx="7437152" cy="825776"/>
      </dsp:txXfrm>
    </dsp:sp>
    <dsp:sp modelId="{E9A836EB-267E-4EF1-9047-02715BA989BA}">
      <dsp:nvSpPr>
        <dsp:cNvPr id="0" name=""/>
        <dsp:cNvSpPr/>
      </dsp:nvSpPr>
      <dsp:spPr>
        <a:xfrm>
          <a:off x="0" y="331444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59EF46-2189-44A4-BA3E-44DCE16D9A05}">
      <dsp:nvSpPr>
        <dsp:cNvPr id="0" name=""/>
        <dsp:cNvSpPr/>
      </dsp:nvSpPr>
      <dsp:spPr>
        <a:xfrm>
          <a:off x="537606" y="2856880"/>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Přikazující právní normy</a:t>
          </a:r>
        </a:p>
      </dsp:txBody>
      <dsp:txXfrm>
        <a:off x="582278" y="2901552"/>
        <a:ext cx="7437152" cy="8257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88005-2835-4661-BAB9-9CA3D8A00C35}">
      <dsp:nvSpPr>
        <dsp:cNvPr id="0" name=""/>
        <dsp:cNvSpPr/>
      </dsp:nvSpPr>
      <dsp:spPr>
        <a:xfrm>
          <a:off x="-3808477" y="-584936"/>
          <a:ext cx="4539273" cy="4539273"/>
        </a:xfrm>
        <a:prstGeom prst="blockArc">
          <a:avLst>
            <a:gd name="adj1" fmla="val 18900000"/>
            <a:gd name="adj2" fmla="val 2700000"/>
            <a:gd name="adj3" fmla="val 47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2D0F00-BE75-4925-8015-FE832FD5F943}">
      <dsp:nvSpPr>
        <dsp:cNvPr id="0" name=""/>
        <dsp:cNvSpPr/>
      </dsp:nvSpPr>
      <dsp:spPr>
        <a:xfrm>
          <a:off x="383023" y="259039"/>
          <a:ext cx="10258223" cy="518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439"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Civilní soudnictví</a:t>
          </a:r>
        </a:p>
      </dsp:txBody>
      <dsp:txXfrm>
        <a:off x="383023" y="259039"/>
        <a:ext cx="10258223" cy="518348"/>
      </dsp:txXfrm>
    </dsp:sp>
    <dsp:sp modelId="{A6DE5A2D-3743-4ED8-9A8D-E2C199DE51B0}">
      <dsp:nvSpPr>
        <dsp:cNvPr id="0" name=""/>
        <dsp:cNvSpPr/>
      </dsp:nvSpPr>
      <dsp:spPr>
        <a:xfrm>
          <a:off x="59056" y="194245"/>
          <a:ext cx="647935" cy="64793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A98CD0-9D63-473A-87B9-5FA519D97D2D}">
      <dsp:nvSpPr>
        <dsp:cNvPr id="0" name=""/>
        <dsp:cNvSpPr/>
      </dsp:nvSpPr>
      <dsp:spPr>
        <a:xfrm>
          <a:off x="680204" y="1036696"/>
          <a:ext cx="9961042" cy="518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439"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Správní soudnictví</a:t>
          </a:r>
        </a:p>
      </dsp:txBody>
      <dsp:txXfrm>
        <a:off x="680204" y="1036696"/>
        <a:ext cx="9961042" cy="518348"/>
      </dsp:txXfrm>
    </dsp:sp>
    <dsp:sp modelId="{28D4447C-20BF-44A4-9F09-EBB07E9D3B1F}">
      <dsp:nvSpPr>
        <dsp:cNvPr id="0" name=""/>
        <dsp:cNvSpPr/>
      </dsp:nvSpPr>
      <dsp:spPr>
        <a:xfrm>
          <a:off x="356237" y="971903"/>
          <a:ext cx="647935" cy="64793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0DB267-1C56-4DC3-A150-D023408D2B90}">
      <dsp:nvSpPr>
        <dsp:cNvPr id="0" name=""/>
        <dsp:cNvSpPr/>
      </dsp:nvSpPr>
      <dsp:spPr>
        <a:xfrm>
          <a:off x="680204" y="1814354"/>
          <a:ext cx="9961042" cy="518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439"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Trestní soudnictví</a:t>
          </a:r>
        </a:p>
      </dsp:txBody>
      <dsp:txXfrm>
        <a:off x="680204" y="1814354"/>
        <a:ext cx="9961042" cy="518348"/>
      </dsp:txXfrm>
    </dsp:sp>
    <dsp:sp modelId="{F5DDD349-5ED1-41AD-8047-730006C3B525}">
      <dsp:nvSpPr>
        <dsp:cNvPr id="0" name=""/>
        <dsp:cNvSpPr/>
      </dsp:nvSpPr>
      <dsp:spPr>
        <a:xfrm>
          <a:off x="356237" y="1749560"/>
          <a:ext cx="647935" cy="64793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98EE7-2B82-4802-A730-6EBA9372EBF1}">
      <dsp:nvSpPr>
        <dsp:cNvPr id="0" name=""/>
        <dsp:cNvSpPr/>
      </dsp:nvSpPr>
      <dsp:spPr>
        <a:xfrm>
          <a:off x="383023" y="2592012"/>
          <a:ext cx="10258223" cy="518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439"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Ústavní soudnictví</a:t>
          </a:r>
        </a:p>
      </dsp:txBody>
      <dsp:txXfrm>
        <a:off x="383023" y="2592012"/>
        <a:ext cx="10258223" cy="518348"/>
      </dsp:txXfrm>
    </dsp:sp>
    <dsp:sp modelId="{98ECD63B-6355-41EE-9C2A-07777A804F0E}">
      <dsp:nvSpPr>
        <dsp:cNvPr id="0" name=""/>
        <dsp:cNvSpPr/>
      </dsp:nvSpPr>
      <dsp:spPr>
        <a:xfrm>
          <a:off x="59056" y="2527218"/>
          <a:ext cx="647935" cy="64793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AF1AD-B14E-44E9-B324-E9390B7851C6}">
      <dsp:nvSpPr>
        <dsp:cNvPr id="0" name=""/>
        <dsp:cNvSpPr/>
      </dsp:nvSpPr>
      <dsp:spPr>
        <a:xfrm>
          <a:off x="2995453" y="0"/>
          <a:ext cx="4140200" cy="41402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5F1C6-6501-4310-815D-5D40CD8A8A85}">
      <dsp:nvSpPr>
        <dsp:cNvPr id="0" name=""/>
        <dsp:cNvSpPr/>
      </dsp:nvSpPr>
      <dsp:spPr>
        <a:xfrm>
          <a:off x="5065554" y="414424"/>
          <a:ext cx="2691130" cy="73585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t>Nejvyšší soud</a:t>
          </a:r>
        </a:p>
      </dsp:txBody>
      <dsp:txXfrm>
        <a:off x="5101475" y="450345"/>
        <a:ext cx="2619288" cy="664013"/>
      </dsp:txXfrm>
    </dsp:sp>
    <dsp:sp modelId="{863BB1BD-99B5-44B6-8FBC-5759C41D14B2}">
      <dsp:nvSpPr>
        <dsp:cNvPr id="0" name=""/>
        <dsp:cNvSpPr/>
      </dsp:nvSpPr>
      <dsp:spPr>
        <a:xfrm>
          <a:off x="5065554" y="1242262"/>
          <a:ext cx="2691130" cy="73585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t>Vrchní soud</a:t>
          </a:r>
        </a:p>
      </dsp:txBody>
      <dsp:txXfrm>
        <a:off x="5101475" y="1278183"/>
        <a:ext cx="2619288" cy="664013"/>
      </dsp:txXfrm>
    </dsp:sp>
    <dsp:sp modelId="{8E0AF1F3-7315-4328-9266-BDA7B154072B}">
      <dsp:nvSpPr>
        <dsp:cNvPr id="0" name=""/>
        <dsp:cNvSpPr/>
      </dsp:nvSpPr>
      <dsp:spPr>
        <a:xfrm>
          <a:off x="5065554" y="2070099"/>
          <a:ext cx="2691130" cy="73585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t>Krajský soud</a:t>
          </a:r>
        </a:p>
      </dsp:txBody>
      <dsp:txXfrm>
        <a:off x="5101475" y="2106020"/>
        <a:ext cx="2619288" cy="664013"/>
      </dsp:txXfrm>
    </dsp:sp>
    <dsp:sp modelId="{B17C49AD-4D6F-4F81-AF68-91484C86AB01}">
      <dsp:nvSpPr>
        <dsp:cNvPr id="0" name=""/>
        <dsp:cNvSpPr/>
      </dsp:nvSpPr>
      <dsp:spPr>
        <a:xfrm>
          <a:off x="5065554" y="2897937"/>
          <a:ext cx="2691130" cy="73585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t>Okresní soud</a:t>
          </a:r>
        </a:p>
      </dsp:txBody>
      <dsp:txXfrm>
        <a:off x="5101475" y="2933858"/>
        <a:ext cx="2619288" cy="6640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7D7E1-E8C4-4A16-BA4B-087CB6404FC2}">
      <dsp:nvSpPr>
        <dsp:cNvPr id="0" name=""/>
        <dsp:cNvSpPr/>
      </dsp:nvSpPr>
      <dsp:spPr>
        <a:xfrm>
          <a:off x="0" y="385275"/>
          <a:ext cx="704532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FEE40-B10D-4A37-BBA5-90ACA26F9844}">
      <dsp:nvSpPr>
        <dsp:cNvPr id="0" name=""/>
        <dsp:cNvSpPr/>
      </dsp:nvSpPr>
      <dsp:spPr>
        <a:xfrm>
          <a:off x="352266" y="16275"/>
          <a:ext cx="4931727"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408" tIns="0" rIns="186408" bIns="0" numCol="1" spcCol="1270" anchor="ctr" anchorCtr="0">
          <a:noAutofit/>
        </a:bodyPr>
        <a:lstStyle/>
        <a:p>
          <a:pPr marL="0" lvl="0" indent="0" algn="l" defTabSz="1111250">
            <a:lnSpc>
              <a:spcPct val="90000"/>
            </a:lnSpc>
            <a:spcBef>
              <a:spcPct val="0"/>
            </a:spcBef>
            <a:spcAft>
              <a:spcPct val="35000"/>
            </a:spcAft>
            <a:buNone/>
          </a:pPr>
          <a:r>
            <a:rPr lang="cs-CZ" sz="2500" kern="1200" dirty="0"/>
            <a:t>věcná příslušnost</a:t>
          </a:r>
        </a:p>
      </dsp:txBody>
      <dsp:txXfrm>
        <a:off x="388292" y="52301"/>
        <a:ext cx="4859675" cy="665948"/>
      </dsp:txXfrm>
    </dsp:sp>
    <dsp:sp modelId="{7D66E1D7-FC08-45D5-85B9-EB7495AA02A7}">
      <dsp:nvSpPr>
        <dsp:cNvPr id="0" name=""/>
        <dsp:cNvSpPr/>
      </dsp:nvSpPr>
      <dsp:spPr>
        <a:xfrm>
          <a:off x="0" y="1519275"/>
          <a:ext cx="704532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ADAC01-AEDE-4B28-B185-6931EF39C6C3}">
      <dsp:nvSpPr>
        <dsp:cNvPr id="0" name=""/>
        <dsp:cNvSpPr/>
      </dsp:nvSpPr>
      <dsp:spPr>
        <a:xfrm>
          <a:off x="352266" y="1150275"/>
          <a:ext cx="4931727"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408" tIns="0" rIns="186408" bIns="0" numCol="1" spcCol="1270" anchor="ctr" anchorCtr="0">
          <a:noAutofit/>
        </a:bodyPr>
        <a:lstStyle/>
        <a:p>
          <a:pPr marL="0" lvl="0" indent="0" algn="l" defTabSz="1111250">
            <a:lnSpc>
              <a:spcPct val="90000"/>
            </a:lnSpc>
            <a:spcBef>
              <a:spcPct val="0"/>
            </a:spcBef>
            <a:spcAft>
              <a:spcPct val="35000"/>
            </a:spcAft>
            <a:buNone/>
          </a:pPr>
          <a:r>
            <a:rPr lang="cs-CZ" sz="2500" kern="1200" dirty="0"/>
            <a:t>místní příslušnost</a:t>
          </a:r>
        </a:p>
      </dsp:txBody>
      <dsp:txXfrm>
        <a:off x="388292" y="1186301"/>
        <a:ext cx="4859675" cy="665948"/>
      </dsp:txXfrm>
    </dsp:sp>
    <dsp:sp modelId="{8B8BDDF9-DE2C-41E1-8796-B3A0E57DD644}">
      <dsp:nvSpPr>
        <dsp:cNvPr id="0" name=""/>
        <dsp:cNvSpPr/>
      </dsp:nvSpPr>
      <dsp:spPr>
        <a:xfrm>
          <a:off x="0" y="2653275"/>
          <a:ext cx="704532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1C4727-E089-4964-9CD6-45C2471F669C}">
      <dsp:nvSpPr>
        <dsp:cNvPr id="0" name=""/>
        <dsp:cNvSpPr/>
      </dsp:nvSpPr>
      <dsp:spPr>
        <a:xfrm>
          <a:off x="352266" y="2284275"/>
          <a:ext cx="4931727"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408" tIns="0" rIns="186408" bIns="0" numCol="1" spcCol="1270" anchor="ctr" anchorCtr="0">
          <a:noAutofit/>
        </a:bodyPr>
        <a:lstStyle/>
        <a:p>
          <a:pPr marL="0" lvl="0" indent="0" algn="l" defTabSz="1111250">
            <a:lnSpc>
              <a:spcPct val="90000"/>
            </a:lnSpc>
            <a:spcBef>
              <a:spcPct val="0"/>
            </a:spcBef>
            <a:spcAft>
              <a:spcPct val="35000"/>
            </a:spcAft>
            <a:buNone/>
          </a:pPr>
          <a:r>
            <a:rPr lang="cs-CZ" sz="2500" kern="1200" dirty="0"/>
            <a:t>funkční příslušnost</a:t>
          </a:r>
        </a:p>
      </dsp:txBody>
      <dsp:txXfrm>
        <a:off x="388292" y="2320301"/>
        <a:ext cx="4859675" cy="6659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1326E-FA00-46A7-96E3-2120DE290670}">
      <dsp:nvSpPr>
        <dsp:cNvPr id="0" name=""/>
        <dsp:cNvSpPr/>
      </dsp:nvSpPr>
      <dsp:spPr>
        <a:xfrm>
          <a:off x="-3557405" y="-546767"/>
          <a:ext cx="4241017" cy="4241017"/>
        </a:xfrm>
        <a:prstGeom prst="blockArc">
          <a:avLst>
            <a:gd name="adj1" fmla="val 18900000"/>
            <a:gd name="adj2" fmla="val 2700000"/>
            <a:gd name="adj3" fmla="val 50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887357-370B-4AF6-B382-B9110FC402E5}">
      <dsp:nvSpPr>
        <dsp:cNvPr id="0" name=""/>
        <dsp:cNvSpPr/>
      </dsp:nvSpPr>
      <dsp:spPr>
        <a:xfrm>
          <a:off x="439594" y="314748"/>
          <a:ext cx="6127694" cy="6294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663" tIns="86360" rIns="86360" bIns="86360" numCol="1" spcCol="1270" anchor="ctr" anchorCtr="0">
          <a:noAutofit/>
        </a:bodyPr>
        <a:lstStyle/>
        <a:p>
          <a:pPr marL="0" lvl="0" indent="0" algn="l" defTabSz="1511300">
            <a:lnSpc>
              <a:spcPct val="90000"/>
            </a:lnSpc>
            <a:spcBef>
              <a:spcPct val="0"/>
            </a:spcBef>
            <a:spcAft>
              <a:spcPct val="35000"/>
            </a:spcAft>
            <a:buNone/>
          </a:pPr>
          <a:r>
            <a:rPr lang="cs-CZ" sz="3400" kern="1200" dirty="0"/>
            <a:t>okresní soudy</a:t>
          </a:r>
        </a:p>
      </dsp:txBody>
      <dsp:txXfrm>
        <a:off x="439594" y="314748"/>
        <a:ext cx="6127694" cy="629496"/>
      </dsp:txXfrm>
    </dsp:sp>
    <dsp:sp modelId="{894429C0-3C8B-4A23-B3A4-1192F6BC44F5}">
      <dsp:nvSpPr>
        <dsp:cNvPr id="0" name=""/>
        <dsp:cNvSpPr/>
      </dsp:nvSpPr>
      <dsp:spPr>
        <a:xfrm>
          <a:off x="46159" y="236061"/>
          <a:ext cx="786870" cy="7868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E6D34-4B9C-4CE7-97B1-5AA6B5CE84EA}">
      <dsp:nvSpPr>
        <dsp:cNvPr id="0" name=""/>
        <dsp:cNvSpPr/>
      </dsp:nvSpPr>
      <dsp:spPr>
        <a:xfrm>
          <a:off x="668416" y="1258993"/>
          <a:ext cx="5898872" cy="6294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663" tIns="86360" rIns="86360" bIns="86360" numCol="1" spcCol="1270" anchor="ctr" anchorCtr="0">
          <a:noAutofit/>
        </a:bodyPr>
        <a:lstStyle/>
        <a:p>
          <a:pPr marL="0" lvl="0" indent="0" algn="l" defTabSz="1511300">
            <a:lnSpc>
              <a:spcPct val="90000"/>
            </a:lnSpc>
            <a:spcBef>
              <a:spcPct val="0"/>
            </a:spcBef>
            <a:spcAft>
              <a:spcPct val="35000"/>
            </a:spcAft>
            <a:buNone/>
          </a:pPr>
          <a:r>
            <a:rPr lang="cs-CZ" sz="3400" kern="1200" dirty="0"/>
            <a:t>krajské soudy</a:t>
          </a:r>
        </a:p>
      </dsp:txBody>
      <dsp:txXfrm>
        <a:off x="668416" y="1258993"/>
        <a:ext cx="5898872" cy="629496"/>
      </dsp:txXfrm>
    </dsp:sp>
    <dsp:sp modelId="{E4BDE642-0B18-4CA3-8B45-A9538D750362}">
      <dsp:nvSpPr>
        <dsp:cNvPr id="0" name=""/>
        <dsp:cNvSpPr/>
      </dsp:nvSpPr>
      <dsp:spPr>
        <a:xfrm>
          <a:off x="274981" y="1180306"/>
          <a:ext cx="786870" cy="7868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F2FCFD-C10C-4EFB-8C1C-F15CFFDC9D61}">
      <dsp:nvSpPr>
        <dsp:cNvPr id="0" name=""/>
        <dsp:cNvSpPr/>
      </dsp:nvSpPr>
      <dsp:spPr>
        <a:xfrm>
          <a:off x="439594" y="2203238"/>
          <a:ext cx="6127694" cy="6294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663" tIns="86360" rIns="86360" bIns="86360" numCol="1" spcCol="1270" anchor="ctr" anchorCtr="0">
          <a:noAutofit/>
        </a:bodyPr>
        <a:lstStyle/>
        <a:p>
          <a:pPr marL="0" lvl="0" indent="0" algn="l" defTabSz="1511300">
            <a:lnSpc>
              <a:spcPct val="90000"/>
            </a:lnSpc>
            <a:spcBef>
              <a:spcPct val="0"/>
            </a:spcBef>
            <a:spcAft>
              <a:spcPct val="35000"/>
            </a:spcAft>
            <a:buNone/>
          </a:pPr>
          <a:r>
            <a:rPr lang="cs-CZ" sz="3400" kern="1200" dirty="0"/>
            <a:t>Nejvyšší soud ČR</a:t>
          </a:r>
        </a:p>
      </dsp:txBody>
      <dsp:txXfrm>
        <a:off x="439594" y="2203238"/>
        <a:ext cx="6127694" cy="629496"/>
      </dsp:txXfrm>
    </dsp:sp>
    <dsp:sp modelId="{34DA8770-D225-4592-9E0F-A705C8A4DE52}">
      <dsp:nvSpPr>
        <dsp:cNvPr id="0" name=""/>
        <dsp:cNvSpPr/>
      </dsp:nvSpPr>
      <dsp:spPr>
        <a:xfrm>
          <a:off x="46159" y="2124551"/>
          <a:ext cx="786870" cy="7868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AF1AD-B14E-44E9-B324-E9390B7851C6}">
      <dsp:nvSpPr>
        <dsp:cNvPr id="0" name=""/>
        <dsp:cNvSpPr/>
      </dsp:nvSpPr>
      <dsp:spPr>
        <a:xfrm>
          <a:off x="1478975" y="0"/>
          <a:ext cx="2237628" cy="223762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5F1C6-6501-4310-815D-5D40CD8A8A85}">
      <dsp:nvSpPr>
        <dsp:cNvPr id="0" name=""/>
        <dsp:cNvSpPr/>
      </dsp:nvSpPr>
      <dsp:spPr>
        <a:xfrm>
          <a:off x="2597789" y="223981"/>
          <a:ext cx="1454458" cy="39770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Nejvyšší soud</a:t>
          </a:r>
        </a:p>
      </dsp:txBody>
      <dsp:txXfrm>
        <a:off x="2617203" y="243395"/>
        <a:ext cx="1415630" cy="358875"/>
      </dsp:txXfrm>
    </dsp:sp>
    <dsp:sp modelId="{863BB1BD-99B5-44B6-8FBC-5759C41D14B2}">
      <dsp:nvSpPr>
        <dsp:cNvPr id="0" name=""/>
        <dsp:cNvSpPr/>
      </dsp:nvSpPr>
      <dsp:spPr>
        <a:xfrm>
          <a:off x="2597789" y="671397"/>
          <a:ext cx="1454458" cy="39770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Vrchní soud</a:t>
          </a:r>
        </a:p>
      </dsp:txBody>
      <dsp:txXfrm>
        <a:off x="2617203" y="690811"/>
        <a:ext cx="1415630" cy="358875"/>
      </dsp:txXfrm>
    </dsp:sp>
    <dsp:sp modelId="{8E0AF1F3-7315-4328-9266-BDA7B154072B}">
      <dsp:nvSpPr>
        <dsp:cNvPr id="0" name=""/>
        <dsp:cNvSpPr/>
      </dsp:nvSpPr>
      <dsp:spPr>
        <a:xfrm>
          <a:off x="2597789" y="1118814"/>
          <a:ext cx="1454458" cy="39770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Krajský soud</a:t>
          </a:r>
        </a:p>
      </dsp:txBody>
      <dsp:txXfrm>
        <a:off x="2617203" y="1138228"/>
        <a:ext cx="1415630" cy="358875"/>
      </dsp:txXfrm>
    </dsp:sp>
    <dsp:sp modelId="{B17C49AD-4D6F-4F81-AF68-91484C86AB01}">
      <dsp:nvSpPr>
        <dsp:cNvPr id="0" name=""/>
        <dsp:cNvSpPr/>
      </dsp:nvSpPr>
      <dsp:spPr>
        <a:xfrm>
          <a:off x="2597789" y="1566230"/>
          <a:ext cx="1454458" cy="39770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Okresní soud</a:t>
          </a:r>
        </a:p>
      </dsp:txBody>
      <dsp:txXfrm>
        <a:off x="2617203" y="1585644"/>
        <a:ext cx="1415630" cy="3588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65A32-E0DB-414B-A9DF-0B9BE2FAF0C5}">
      <dsp:nvSpPr>
        <dsp:cNvPr id="0" name=""/>
        <dsp:cNvSpPr/>
      </dsp:nvSpPr>
      <dsp:spPr>
        <a:xfrm>
          <a:off x="2995453" y="0"/>
          <a:ext cx="4140200" cy="41402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4470B-9975-4C00-B19B-8FCCBD1AB10A}">
      <dsp:nvSpPr>
        <dsp:cNvPr id="0" name=""/>
        <dsp:cNvSpPr/>
      </dsp:nvSpPr>
      <dsp:spPr>
        <a:xfrm>
          <a:off x="5065554" y="414424"/>
          <a:ext cx="2691130" cy="147171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Nejvyšší správní soud</a:t>
          </a:r>
        </a:p>
      </dsp:txBody>
      <dsp:txXfrm>
        <a:off x="5137397" y="486267"/>
        <a:ext cx="2547444" cy="1328025"/>
      </dsp:txXfrm>
    </dsp:sp>
    <dsp:sp modelId="{508214EF-B065-4C1D-86CD-B8BD472087CA}">
      <dsp:nvSpPr>
        <dsp:cNvPr id="0" name=""/>
        <dsp:cNvSpPr/>
      </dsp:nvSpPr>
      <dsp:spPr>
        <a:xfrm>
          <a:off x="5065554" y="2070100"/>
          <a:ext cx="2691130" cy="147171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Krajský soud</a:t>
          </a:r>
        </a:p>
      </dsp:txBody>
      <dsp:txXfrm>
        <a:off x="5137397" y="2141943"/>
        <a:ext cx="2547444" cy="13280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957F4-3AF7-4BA5-82A4-F0B2F21B43FF}">
      <dsp:nvSpPr>
        <dsp:cNvPr id="0" name=""/>
        <dsp:cNvSpPr/>
      </dsp:nvSpPr>
      <dsp:spPr>
        <a:xfrm>
          <a:off x="0" y="631694"/>
          <a:ext cx="10752138"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97FBEF-D2F7-47EA-AE94-9A96740166E5}">
      <dsp:nvSpPr>
        <dsp:cNvPr id="0" name=""/>
        <dsp:cNvSpPr/>
      </dsp:nvSpPr>
      <dsp:spPr>
        <a:xfrm>
          <a:off x="537606" y="26534"/>
          <a:ext cx="7526496"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822450">
            <a:lnSpc>
              <a:spcPct val="90000"/>
            </a:lnSpc>
            <a:spcBef>
              <a:spcPct val="0"/>
            </a:spcBef>
            <a:spcAft>
              <a:spcPct val="35000"/>
            </a:spcAft>
            <a:buNone/>
          </a:pPr>
          <a:r>
            <a:rPr lang="cs-CZ" sz="4100" kern="1200" dirty="0"/>
            <a:t>mezinárodní smlouva</a:t>
          </a:r>
        </a:p>
      </dsp:txBody>
      <dsp:txXfrm>
        <a:off x="596689" y="85617"/>
        <a:ext cx="7408330" cy="1092154"/>
      </dsp:txXfrm>
    </dsp:sp>
    <dsp:sp modelId="{ABE623CD-049A-419C-B641-A229C5CD89E2}">
      <dsp:nvSpPr>
        <dsp:cNvPr id="0" name=""/>
        <dsp:cNvSpPr/>
      </dsp:nvSpPr>
      <dsp:spPr>
        <a:xfrm>
          <a:off x="0" y="2491454"/>
          <a:ext cx="10752138"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3D0F16-E17F-4011-887A-4FD1A85FCE4C}">
      <dsp:nvSpPr>
        <dsp:cNvPr id="0" name=""/>
        <dsp:cNvSpPr/>
      </dsp:nvSpPr>
      <dsp:spPr>
        <a:xfrm>
          <a:off x="537606" y="1886294"/>
          <a:ext cx="7526496"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822450">
            <a:lnSpc>
              <a:spcPct val="90000"/>
            </a:lnSpc>
            <a:spcBef>
              <a:spcPct val="0"/>
            </a:spcBef>
            <a:spcAft>
              <a:spcPct val="35000"/>
            </a:spcAft>
            <a:buNone/>
          </a:pPr>
          <a:r>
            <a:rPr lang="cs-CZ" sz="4100" kern="1200" dirty="0"/>
            <a:t>mezinárodní obyčej</a:t>
          </a:r>
        </a:p>
      </dsp:txBody>
      <dsp:txXfrm>
        <a:off x="596689" y="1945377"/>
        <a:ext cx="7408330" cy="10921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6F9A7-CFEC-43E1-B5AC-71283AFD2540}">
      <dsp:nvSpPr>
        <dsp:cNvPr id="0" name=""/>
        <dsp:cNvSpPr/>
      </dsp:nvSpPr>
      <dsp:spPr>
        <a:xfrm>
          <a:off x="0" y="636407"/>
          <a:ext cx="10752138"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760CA-4E5F-412F-861E-2DFE14D7C82A}">
      <dsp:nvSpPr>
        <dsp:cNvPr id="0" name=""/>
        <dsp:cNvSpPr/>
      </dsp:nvSpPr>
      <dsp:spPr>
        <a:xfrm>
          <a:off x="509323" y="0"/>
          <a:ext cx="7526496"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822450">
            <a:lnSpc>
              <a:spcPct val="90000"/>
            </a:lnSpc>
            <a:spcBef>
              <a:spcPct val="0"/>
            </a:spcBef>
            <a:spcAft>
              <a:spcPct val="35000"/>
            </a:spcAft>
            <a:buNone/>
          </a:pPr>
          <a:r>
            <a:rPr lang="cs-CZ" sz="4100" kern="1200" dirty="0"/>
            <a:t>primární právo </a:t>
          </a:r>
        </a:p>
      </dsp:txBody>
      <dsp:txXfrm>
        <a:off x="568406" y="59083"/>
        <a:ext cx="7408330" cy="1092154"/>
      </dsp:txXfrm>
    </dsp:sp>
    <dsp:sp modelId="{FE0812E0-6AD5-458A-AE80-D547C5A0C6B1}">
      <dsp:nvSpPr>
        <dsp:cNvPr id="0" name=""/>
        <dsp:cNvSpPr/>
      </dsp:nvSpPr>
      <dsp:spPr>
        <a:xfrm>
          <a:off x="0" y="2496167"/>
          <a:ext cx="10752138"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939B9-37D3-40A7-AF7C-A504EC3460F7}">
      <dsp:nvSpPr>
        <dsp:cNvPr id="0" name=""/>
        <dsp:cNvSpPr/>
      </dsp:nvSpPr>
      <dsp:spPr>
        <a:xfrm>
          <a:off x="537606" y="1891007"/>
          <a:ext cx="7526496"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822450">
            <a:lnSpc>
              <a:spcPct val="90000"/>
            </a:lnSpc>
            <a:spcBef>
              <a:spcPct val="0"/>
            </a:spcBef>
            <a:spcAft>
              <a:spcPct val="35000"/>
            </a:spcAft>
            <a:buNone/>
          </a:pPr>
          <a:r>
            <a:rPr lang="cs-CZ" sz="4100" kern="1200" dirty="0"/>
            <a:t>sekundární právo</a:t>
          </a:r>
        </a:p>
      </dsp:txBody>
      <dsp:txXfrm>
        <a:off x="596689" y="1950090"/>
        <a:ext cx="7408330" cy="10921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5419-2747-4807-8837-DD36B8B7C72B}">
      <dsp:nvSpPr>
        <dsp:cNvPr id="0" name=""/>
        <dsp:cNvSpPr/>
      </dsp:nvSpPr>
      <dsp:spPr>
        <a:xfrm>
          <a:off x="-3890918" y="-597469"/>
          <a:ext cx="4637206" cy="4637206"/>
        </a:xfrm>
        <a:prstGeom prst="blockArc">
          <a:avLst>
            <a:gd name="adj1" fmla="val 18900000"/>
            <a:gd name="adj2" fmla="val 2700000"/>
            <a:gd name="adj3" fmla="val 46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BBCC-ADEA-4A0D-9889-396EB5DACC4F}">
      <dsp:nvSpPr>
        <dsp:cNvPr id="0" name=""/>
        <dsp:cNvSpPr/>
      </dsp:nvSpPr>
      <dsp:spPr>
        <a:xfrm>
          <a:off x="479922" y="344226"/>
          <a:ext cx="7602710" cy="68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460" tIns="93980" rIns="93980" bIns="93980" numCol="1" spcCol="1270" anchor="ctr" anchorCtr="0">
          <a:noAutofit/>
        </a:bodyPr>
        <a:lstStyle/>
        <a:p>
          <a:pPr marL="0" lvl="0" indent="0" algn="l" defTabSz="1644650">
            <a:lnSpc>
              <a:spcPct val="90000"/>
            </a:lnSpc>
            <a:spcBef>
              <a:spcPct val="0"/>
            </a:spcBef>
            <a:spcAft>
              <a:spcPct val="35000"/>
            </a:spcAft>
            <a:buNone/>
          </a:pPr>
          <a:r>
            <a:rPr lang="cs-CZ" sz="3700" kern="1200" dirty="0"/>
            <a:t>Smlouva o fungování EU</a:t>
          </a:r>
        </a:p>
      </dsp:txBody>
      <dsp:txXfrm>
        <a:off x="479922" y="344226"/>
        <a:ext cx="7602710" cy="688453"/>
      </dsp:txXfrm>
    </dsp:sp>
    <dsp:sp modelId="{FD4FE425-BD9F-4EA9-8129-6A7345CC7D95}">
      <dsp:nvSpPr>
        <dsp:cNvPr id="0" name=""/>
        <dsp:cNvSpPr/>
      </dsp:nvSpPr>
      <dsp:spPr>
        <a:xfrm>
          <a:off x="49639" y="258170"/>
          <a:ext cx="860566" cy="8605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C46ED-CFDD-4892-A501-63A33F03E7D9}">
      <dsp:nvSpPr>
        <dsp:cNvPr id="0" name=""/>
        <dsp:cNvSpPr/>
      </dsp:nvSpPr>
      <dsp:spPr>
        <a:xfrm>
          <a:off x="730175" y="1376906"/>
          <a:ext cx="7352457" cy="68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460" tIns="93980" rIns="93980" bIns="93980" numCol="1" spcCol="1270" anchor="ctr" anchorCtr="0">
          <a:noAutofit/>
        </a:bodyPr>
        <a:lstStyle/>
        <a:p>
          <a:pPr marL="0" lvl="0" indent="0" algn="l" defTabSz="1644650">
            <a:lnSpc>
              <a:spcPct val="90000"/>
            </a:lnSpc>
            <a:spcBef>
              <a:spcPct val="0"/>
            </a:spcBef>
            <a:spcAft>
              <a:spcPct val="35000"/>
            </a:spcAft>
            <a:buNone/>
          </a:pPr>
          <a:r>
            <a:rPr lang="cs-CZ" sz="3700" kern="1200" dirty="0"/>
            <a:t>Smlouva o EU</a:t>
          </a:r>
        </a:p>
      </dsp:txBody>
      <dsp:txXfrm>
        <a:off x="730175" y="1376906"/>
        <a:ext cx="7352457" cy="688453"/>
      </dsp:txXfrm>
    </dsp:sp>
    <dsp:sp modelId="{5FE83AF7-DA05-4442-A013-99633FF172FC}">
      <dsp:nvSpPr>
        <dsp:cNvPr id="0" name=""/>
        <dsp:cNvSpPr/>
      </dsp:nvSpPr>
      <dsp:spPr>
        <a:xfrm>
          <a:off x="299892" y="1290850"/>
          <a:ext cx="860566" cy="8605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5CC251-7012-4A08-8059-AC17715902A4}">
      <dsp:nvSpPr>
        <dsp:cNvPr id="0" name=""/>
        <dsp:cNvSpPr/>
      </dsp:nvSpPr>
      <dsp:spPr>
        <a:xfrm>
          <a:off x="479922" y="2409586"/>
          <a:ext cx="7602710" cy="68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460" tIns="93980" rIns="93980" bIns="93980" numCol="1" spcCol="1270" anchor="ctr" anchorCtr="0">
          <a:noAutofit/>
        </a:bodyPr>
        <a:lstStyle/>
        <a:p>
          <a:pPr marL="0" lvl="0" indent="0" algn="l" defTabSz="1644650">
            <a:lnSpc>
              <a:spcPct val="90000"/>
            </a:lnSpc>
            <a:spcBef>
              <a:spcPct val="0"/>
            </a:spcBef>
            <a:spcAft>
              <a:spcPct val="35000"/>
            </a:spcAft>
            <a:buNone/>
          </a:pPr>
          <a:r>
            <a:rPr lang="cs-CZ" sz="3700" kern="1200" dirty="0"/>
            <a:t>Listina základních práv EU</a:t>
          </a:r>
        </a:p>
      </dsp:txBody>
      <dsp:txXfrm>
        <a:off x="479922" y="2409586"/>
        <a:ext cx="7602710" cy="688453"/>
      </dsp:txXfrm>
    </dsp:sp>
    <dsp:sp modelId="{60175928-483F-4B62-914F-E964E181EAAD}">
      <dsp:nvSpPr>
        <dsp:cNvPr id="0" name=""/>
        <dsp:cNvSpPr/>
      </dsp:nvSpPr>
      <dsp:spPr>
        <a:xfrm>
          <a:off x="49639" y="2323530"/>
          <a:ext cx="860566" cy="8605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DF5EA-DE83-4556-AE9F-2B7E746AFD3F}">
      <dsp:nvSpPr>
        <dsp:cNvPr id="0" name=""/>
        <dsp:cNvSpPr/>
      </dsp:nvSpPr>
      <dsp:spPr>
        <a:xfrm>
          <a:off x="-4680547" y="-717514"/>
          <a:ext cx="5575228" cy="5575228"/>
        </a:xfrm>
        <a:prstGeom prst="blockArc">
          <a:avLst>
            <a:gd name="adj1" fmla="val 18900000"/>
            <a:gd name="adj2" fmla="val 2700000"/>
            <a:gd name="adj3" fmla="val 38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B22CB9-FECF-480D-8DCC-DE6F498487DC}">
      <dsp:nvSpPr>
        <dsp:cNvPr id="0" name=""/>
        <dsp:cNvSpPr/>
      </dsp:nvSpPr>
      <dsp:spPr>
        <a:xfrm>
          <a:off x="391579" y="258679"/>
          <a:ext cx="10304168"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nařízení</a:t>
          </a:r>
        </a:p>
      </dsp:txBody>
      <dsp:txXfrm>
        <a:off x="391579" y="258679"/>
        <a:ext cx="10304168" cy="517690"/>
      </dsp:txXfrm>
    </dsp:sp>
    <dsp:sp modelId="{5AEAA000-5D7D-4D2D-A3BF-0E9F61B5E91B}">
      <dsp:nvSpPr>
        <dsp:cNvPr id="0" name=""/>
        <dsp:cNvSpPr/>
      </dsp:nvSpPr>
      <dsp:spPr>
        <a:xfrm>
          <a:off x="68022" y="193968"/>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D72078-FAFE-418D-AE52-AA4BEC5ADD33}">
      <dsp:nvSpPr>
        <dsp:cNvPr id="0" name=""/>
        <dsp:cNvSpPr/>
      </dsp:nvSpPr>
      <dsp:spPr>
        <a:xfrm>
          <a:off x="762541" y="1034967"/>
          <a:ext cx="9933206"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směrnice</a:t>
          </a:r>
        </a:p>
      </dsp:txBody>
      <dsp:txXfrm>
        <a:off x="762541" y="1034967"/>
        <a:ext cx="9933206" cy="517690"/>
      </dsp:txXfrm>
    </dsp:sp>
    <dsp:sp modelId="{1A24357C-6FA3-49D7-88B9-07607DE1D739}">
      <dsp:nvSpPr>
        <dsp:cNvPr id="0" name=""/>
        <dsp:cNvSpPr/>
      </dsp:nvSpPr>
      <dsp:spPr>
        <a:xfrm>
          <a:off x="438984" y="970255"/>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ABF6A-6455-4E89-A68A-5ED74C2DB279}">
      <dsp:nvSpPr>
        <dsp:cNvPr id="0" name=""/>
        <dsp:cNvSpPr/>
      </dsp:nvSpPr>
      <dsp:spPr>
        <a:xfrm>
          <a:off x="876396" y="1811254"/>
          <a:ext cx="9819350"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rozhodnutí</a:t>
          </a:r>
        </a:p>
      </dsp:txBody>
      <dsp:txXfrm>
        <a:off x="876396" y="1811254"/>
        <a:ext cx="9819350" cy="517690"/>
      </dsp:txXfrm>
    </dsp:sp>
    <dsp:sp modelId="{026F3316-7B9B-4643-8930-75E10F898D12}">
      <dsp:nvSpPr>
        <dsp:cNvPr id="0" name=""/>
        <dsp:cNvSpPr/>
      </dsp:nvSpPr>
      <dsp:spPr>
        <a:xfrm>
          <a:off x="552840" y="1746543"/>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5C5BC0-2BC5-455D-891E-F227FEC633B1}">
      <dsp:nvSpPr>
        <dsp:cNvPr id="0" name=""/>
        <dsp:cNvSpPr/>
      </dsp:nvSpPr>
      <dsp:spPr>
        <a:xfrm>
          <a:off x="762541" y="2587542"/>
          <a:ext cx="9933206"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doporučení</a:t>
          </a:r>
        </a:p>
      </dsp:txBody>
      <dsp:txXfrm>
        <a:off x="762541" y="2587542"/>
        <a:ext cx="9933206" cy="517690"/>
      </dsp:txXfrm>
    </dsp:sp>
    <dsp:sp modelId="{032FDB71-3C94-4CF8-8B18-53696E5AA7B9}">
      <dsp:nvSpPr>
        <dsp:cNvPr id="0" name=""/>
        <dsp:cNvSpPr/>
      </dsp:nvSpPr>
      <dsp:spPr>
        <a:xfrm>
          <a:off x="438984" y="2522830"/>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49018-FDD7-4756-8EEA-4ADE1045E035}">
      <dsp:nvSpPr>
        <dsp:cNvPr id="0" name=""/>
        <dsp:cNvSpPr/>
      </dsp:nvSpPr>
      <dsp:spPr>
        <a:xfrm>
          <a:off x="391579" y="3363829"/>
          <a:ext cx="10304168"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stanoviska</a:t>
          </a:r>
        </a:p>
      </dsp:txBody>
      <dsp:txXfrm>
        <a:off x="391579" y="3363829"/>
        <a:ext cx="10304168" cy="517690"/>
      </dsp:txXfrm>
    </dsp:sp>
    <dsp:sp modelId="{9A6C1E42-9F42-4E13-B915-FC44C10597DB}">
      <dsp:nvSpPr>
        <dsp:cNvPr id="0" name=""/>
        <dsp:cNvSpPr/>
      </dsp:nvSpPr>
      <dsp:spPr>
        <a:xfrm>
          <a:off x="68022" y="3299118"/>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BC18E-DA5F-4686-B6EF-0FE259DA4813}">
      <dsp:nvSpPr>
        <dsp:cNvPr id="0" name=""/>
        <dsp:cNvSpPr/>
      </dsp:nvSpPr>
      <dsp:spPr>
        <a:xfrm>
          <a:off x="0" y="38512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0D832-AEF3-46E2-8259-A3BAC12E80D4}">
      <dsp:nvSpPr>
        <dsp:cNvPr id="0" name=""/>
        <dsp:cNvSpPr/>
      </dsp:nvSpPr>
      <dsp:spPr>
        <a:xfrm>
          <a:off x="537606" y="4564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kontinentální</a:t>
          </a:r>
        </a:p>
      </dsp:txBody>
      <dsp:txXfrm>
        <a:off x="570750" y="78784"/>
        <a:ext cx="7460208" cy="612672"/>
      </dsp:txXfrm>
    </dsp:sp>
    <dsp:sp modelId="{962629B9-8853-4E38-817C-C56DBAF6544C}">
      <dsp:nvSpPr>
        <dsp:cNvPr id="0" name=""/>
        <dsp:cNvSpPr/>
      </dsp:nvSpPr>
      <dsp:spPr>
        <a:xfrm>
          <a:off x="0" y="142840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04F4BE-3EAC-4851-A91E-B3B4C146BFE7}">
      <dsp:nvSpPr>
        <dsp:cNvPr id="0" name=""/>
        <dsp:cNvSpPr/>
      </dsp:nvSpPr>
      <dsp:spPr>
        <a:xfrm>
          <a:off x="537606" y="108892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angloamerická </a:t>
          </a:r>
        </a:p>
      </dsp:txBody>
      <dsp:txXfrm>
        <a:off x="570750" y="1122064"/>
        <a:ext cx="7460208" cy="612672"/>
      </dsp:txXfrm>
    </dsp:sp>
    <dsp:sp modelId="{87CC78F7-B659-424D-A687-51EAF2E46E95}">
      <dsp:nvSpPr>
        <dsp:cNvPr id="0" name=""/>
        <dsp:cNvSpPr/>
      </dsp:nvSpPr>
      <dsp:spPr>
        <a:xfrm>
          <a:off x="0" y="247168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F2C1A-978C-4FAB-8DE8-8641A7239BC8}">
      <dsp:nvSpPr>
        <dsp:cNvPr id="0" name=""/>
        <dsp:cNvSpPr/>
      </dsp:nvSpPr>
      <dsp:spPr>
        <a:xfrm>
          <a:off x="537606" y="213220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islámská</a:t>
          </a:r>
        </a:p>
      </dsp:txBody>
      <dsp:txXfrm>
        <a:off x="570750" y="2165344"/>
        <a:ext cx="7460208" cy="612672"/>
      </dsp:txXfrm>
    </dsp:sp>
    <dsp:sp modelId="{429702FB-9B1D-441B-9DB8-4BB1F310C477}">
      <dsp:nvSpPr>
        <dsp:cNvPr id="0" name=""/>
        <dsp:cNvSpPr/>
      </dsp:nvSpPr>
      <dsp:spPr>
        <a:xfrm>
          <a:off x="0" y="351496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06746D-25F8-4F4F-AED1-89200ADB9348}">
      <dsp:nvSpPr>
        <dsp:cNvPr id="0" name=""/>
        <dsp:cNvSpPr/>
      </dsp:nvSpPr>
      <dsp:spPr>
        <a:xfrm>
          <a:off x="537606" y="317548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hindská, východoasijská, africká, ….</a:t>
          </a:r>
        </a:p>
      </dsp:txBody>
      <dsp:txXfrm>
        <a:off x="570750" y="3208624"/>
        <a:ext cx="7460208" cy="61267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40CC6-CA06-4A79-B660-2E5DF3372335}">
      <dsp:nvSpPr>
        <dsp:cNvPr id="0" name=""/>
        <dsp:cNvSpPr/>
      </dsp:nvSpPr>
      <dsp:spPr>
        <a:xfrm>
          <a:off x="-4679428" y="-717514"/>
          <a:ext cx="5575228" cy="5575228"/>
        </a:xfrm>
        <a:prstGeom prst="blockArc">
          <a:avLst>
            <a:gd name="adj1" fmla="val 18900000"/>
            <a:gd name="adj2" fmla="val 2700000"/>
            <a:gd name="adj3" fmla="val 38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38984-CCDE-4D49-9708-4EBE0DCE5901}">
      <dsp:nvSpPr>
        <dsp:cNvPr id="0" name=""/>
        <dsp:cNvSpPr/>
      </dsp:nvSpPr>
      <dsp:spPr>
        <a:xfrm>
          <a:off x="290435" y="188213"/>
          <a:ext cx="10406431"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Evropská rada</a:t>
          </a:r>
        </a:p>
      </dsp:txBody>
      <dsp:txXfrm>
        <a:off x="290435" y="188213"/>
        <a:ext cx="10406431" cy="376261"/>
      </dsp:txXfrm>
    </dsp:sp>
    <dsp:sp modelId="{91C4E7E0-99D9-4D5B-A2E6-DAA7E272BE84}">
      <dsp:nvSpPr>
        <dsp:cNvPr id="0" name=""/>
        <dsp:cNvSpPr/>
      </dsp:nvSpPr>
      <dsp:spPr>
        <a:xfrm>
          <a:off x="55271" y="141180"/>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8FE850-F84A-4BC0-A941-AE0ABE7748F5}">
      <dsp:nvSpPr>
        <dsp:cNvPr id="0" name=""/>
        <dsp:cNvSpPr/>
      </dsp:nvSpPr>
      <dsp:spPr>
        <a:xfrm>
          <a:off x="631173" y="752936"/>
          <a:ext cx="10065692"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Rada EU</a:t>
          </a:r>
        </a:p>
      </dsp:txBody>
      <dsp:txXfrm>
        <a:off x="631173" y="752936"/>
        <a:ext cx="10065692" cy="376261"/>
      </dsp:txXfrm>
    </dsp:sp>
    <dsp:sp modelId="{EB8F9AA0-7E1F-42CA-9EB8-41E26D75B7A0}">
      <dsp:nvSpPr>
        <dsp:cNvPr id="0" name=""/>
        <dsp:cNvSpPr/>
      </dsp:nvSpPr>
      <dsp:spPr>
        <a:xfrm>
          <a:off x="396010" y="705904"/>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1221C3-4F41-4896-90C4-4FBBA83B3BF2}">
      <dsp:nvSpPr>
        <dsp:cNvPr id="0" name=""/>
        <dsp:cNvSpPr/>
      </dsp:nvSpPr>
      <dsp:spPr>
        <a:xfrm>
          <a:off x="817896" y="1317246"/>
          <a:ext cx="9878969"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Evropský parlament</a:t>
          </a:r>
        </a:p>
      </dsp:txBody>
      <dsp:txXfrm>
        <a:off x="817896" y="1317246"/>
        <a:ext cx="9878969" cy="376261"/>
      </dsp:txXfrm>
    </dsp:sp>
    <dsp:sp modelId="{EB104A9F-6969-4C3C-AF2A-D701461FB8C7}">
      <dsp:nvSpPr>
        <dsp:cNvPr id="0" name=""/>
        <dsp:cNvSpPr/>
      </dsp:nvSpPr>
      <dsp:spPr>
        <a:xfrm>
          <a:off x="582733" y="1270213"/>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0FDFB8-B9EC-4CE8-B27E-69477341A5C1}">
      <dsp:nvSpPr>
        <dsp:cNvPr id="0" name=""/>
        <dsp:cNvSpPr/>
      </dsp:nvSpPr>
      <dsp:spPr>
        <a:xfrm>
          <a:off x="877515" y="1881969"/>
          <a:ext cx="9819350"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Evropská komise</a:t>
          </a:r>
        </a:p>
      </dsp:txBody>
      <dsp:txXfrm>
        <a:off x="877515" y="1881969"/>
        <a:ext cx="9819350" cy="376261"/>
      </dsp:txXfrm>
    </dsp:sp>
    <dsp:sp modelId="{B9EFDB67-1650-4645-B619-2C63D79A484E}">
      <dsp:nvSpPr>
        <dsp:cNvPr id="0" name=""/>
        <dsp:cNvSpPr/>
      </dsp:nvSpPr>
      <dsp:spPr>
        <a:xfrm>
          <a:off x="642352" y="1834936"/>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714FC7-A066-4396-9986-34D9C9F1D118}">
      <dsp:nvSpPr>
        <dsp:cNvPr id="0" name=""/>
        <dsp:cNvSpPr/>
      </dsp:nvSpPr>
      <dsp:spPr>
        <a:xfrm>
          <a:off x="817896" y="2446692"/>
          <a:ext cx="9878969"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Soudní dvůr EU</a:t>
          </a:r>
        </a:p>
      </dsp:txBody>
      <dsp:txXfrm>
        <a:off x="817896" y="2446692"/>
        <a:ext cx="9878969" cy="376261"/>
      </dsp:txXfrm>
    </dsp:sp>
    <dsp:sp modelId="{5079DDEC-2BB1-4C72-9D72-D7B105B6FC1C}">
      <dsp:nvSpPr>
        <dsp:cNvPr id="0" name=""/>
        <dsp:cNvSpPr/>
      </dsp:nvSpPr>
      <dsp:spPr>
        <a:xfrm>
          <a:off x="582733" y="2399659"/>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2BDBBE-1CF6-4FDB-9DCB-C7350639802D}">
      <dsp:nvSpPr>
        <dsp:cNvPr id="0" name=""/>
        <dsp:cNvSpPr/>
      </dsp:nvSpPr>
      <dsp:spPr>
        <a:xfrm>
          <a:off x="631173" y="3011001"/>
          <a:ext cx="10065692"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Účetní dvůr</a:t>
          </a:r>
        </a:p>
      </dsp:txBody>
      <dsp:txXfrm>
        <a:off x="631173" y="3011001"/>
        <a:ext cx="10065692" cy="376261"/>
      </dsp:txXfrm>
    </dsp:sp>
    <dsp:sp modelId="{D63A57E3-885A-461E-8ED2-3265311E7FED}">
      <dsp:nvSpPr>
        <dsp:cNvPr id="0" name=""/>
        <dsp:cNvSpPr/>
      </dsp:nvSpPr>
      <dsp:spPr>
        <a:xfrm>
          <a:off x="396010" y="2963969"/>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2C6AF9-5E53-4939-A2C5-C6181C0829A7}">
      <dsp:nvSpPr>
        <dsp:cNvPr id="0" name=""/>
        <dsp:cNvSpPr/>
      </dsp:nvSpPr>
      <dsp:spPr>
        <a:xfrm>
          <a:off x="290435" y="3575725"/>
          <a:ext cx="10406431"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Evropská centrální banka</a:t>
          </a:r>
        </a:p>
      </dsp:txBody>
      <dsp:txXfrm>
        <a:off x="290435" y="3575725"/>
        <a:ext cx="10406431" cy="376261"/>
      </dsp:txXfrm>
    </dsp:sp>
    <dsp:sp modelId="{F21E89CE-9765-488E-80D8-4F4589AA1CC0}">
      <dsp:nvSpPr>
        <dsp:cNvPr id="0" name=""/>
        <dsp:cNvSpPr/>
      </dsp:nvSpPr>
      <dsp:spPr>
        <a:xfrm>
          <a:off x="55271" y="3528692"/>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7FCD6-1566-4EA5-876F-1C6683512B99}">
      <dsp:nvSpPr>
        <dsp:cNvPr id="0" name=""/>
        <dsp:cNvSpPr/>
      </dsp:nvSpPr>
      <dsp:spPr>
        <a:xfrm>
          <a:off x="618881" y="0"/>
          <a:ext cx="7013993" cy="33733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077A89-FAF3-482A-93F6-57C115EB2C42}">
      <dsp:nvSpPr>
        <dsp:cNvPr id="0" name=""/>
        <dsp:cNvSpPr/>
      </dsp:nvSpPr>
      <dsp:spPr>
        <a:xfrm>
          <a:off x="970629" y="1012006"/>
          <a:ext cx="3017048" cy="13493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Komise </a:t>
          </a:r>
        </a:p>
        <a:p>
          <a:pPr marL="0" lvl="0" indent="0" algn="ctr" defTabSz="1022350">
            <a:lnSpc>
              <a:spcPct val="90000"/>
            </a:lnSpc>
            <a:spcBef>
              <a:spcPct val="0"/>
            </a:spcBef>
            <a:spcAft>
              <a:spcPct val="35000"/>
            </a:spcAft>
            <a:buNone/>
          </a:pPr>
          <a:r>
            <a:rPr lang="cs-CZ" sz="2300" kern="1200" dirty="0"/>
            <a:t>navrhuje</a:t>
          </a:r>
        </a:p>
      </dsp:txBody>
      <dsp:txXfrm>
        <a:off x="1036498" y="1077875"/>
        <a:ext cx="2885310" cy="1217604"/>
      </dsp:txXfrm>
    </dsp:sp>
    <dsp:sp modelId="{463AB9FD-0178-43E9-8AFF-1A04E8EDE63F}">
      <dsp:nvSpPr>
        <dsp:cNvPr id="0" name=""/>
        <dsp:cNvSpPr/>
      </dsp:nvSpPr>
      <dsp:spPr>
        <a:xfrm>
          <a:off x="4264079" y="1012006"/>
          <a:ext cx="3017048" cy="13493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Evropský parlament a Rada EU </a:t>
          </a:r>
        </a:p>
        <a:p>
          <a:pPr marL="0" lvl="0" indent="0" algn="ctr" defTabSz="1022350">
            <a:lnSpc>
              <a:spcPct val="90000"/>
            </a:lnSpc>
            <a:spcBef>
              <a:spcPct val="0"/>
            </a:spcBef>
            <a:spcAft>
              <a:spcPct val="35000"/>
            </a:spcAft>
            <a:buNone/>
          </a:pPr>
          <a:r>
            <a:rPr lang="cs-CZ" sz="2300" kern="1200" dirty="0"/>
            <a:t>spolurozhodují</a:t>
          </a:r>
        </a:p>
      </dsp:txBody>
      <dsp:txXfrm>
        <a:off x="4329948" y="1077875"/>
        <a:ext cx="2885310" cy="121760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7CE6D-0164-4ED4-AA27-ABB12CD7D0B0}">
      <dsp:nvSpPr>
        <dsp:cNvPr id="0" name=""/>
        <dsp:cNvSpPr/>
      </dsp:nvSpPr>
      <dsp:spPr>
        <a:xfrm>
          <a:off x="0" y="38512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43F864-7DC9-4DAA-8AC2-4F96C93DB496}">
      <dsp:nvSpPr>
        <dsp:cNvPr id="0" name=""/>
        <dsp:cNvSpPr/>
      </dsp:nvSpPr>
      <dsp:spPr>
        <a:xfrm>
          <a:off x="537606" y="4564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výlučné</a:t>
          </a:r>
        </a:p>
      </dsp:txBody>
      <dsp:txXfrm>
        <a:off x="570750" y="78784"/>
        <a:ext cx="7460208" cy="612672"/>
      </dsp:txXfrm>
    </dsp:sp>
    <dsp:sp modelId="{E886394B-48C4-47A3-8004-4802291B3A19}">
      <dsp:nvSpPr>
        <dsp:cNvPr id="0" name=""/>
        <dsp:cNvSpPr/>
      </dsp:nvSpPr>
      <dsp:spPr>
        <a:xfrm>
          <a:off x="0" y="142840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75E284-E6A4-44A0-A54C-E962D0B27A75}">
      <dsp:nvSpPr>
        <dsp:cNvPr id="0" name=""/>
        <dsp:cNvSpPr/>
      </dsp:nvSpPr>
      <dsp:spPr>
        <a:xfrm>
          <a:off x="537606" y="108892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sdílené</a:t>
          </a:r>
        </a:p>
      </dsp:txBody>
      <dsp:txXfrm>
        <a:off x="570750" y="1122064"/>
        <a:ext cx="7460208" cy="612672"/>
      </dsp:txXfrm>
    </dsp:sp>
    <dsp:sp modelId="{3606D829-C60B-46A7-BAFF-CC72739F8230}">
      <dsp:nvSpPr>
        <dsp:cNvPr id="0" name=""/>
        <dsp:cNvSpPr/>
      </dsp:nvSpPr>
      <dsp:spPr>
        <a:xfrm>
          <a:off x="0" y="247168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7A3095-E5F0-42D7-9CDC-4F73204D58C3}">
      <dsp:nvSpPr>
        <dsp:cNvPr id="0" name=""/>
        <dsp:cNvSpPr/>
      </dsp:nvSpPr>
      <dsp:spPr>
        <a:xfrm>
          <a:off x="537606" y="213220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koordinační</a:t>
          </a:r>
        </a:p>
      </dsp:txBody>
      <dsp:txXfrm>
        <a:off x="570750" y="2165344"/>
        <a:ext cx="7460208" cy="612672"/>
      </dsp:txXfrm>
    </dsp:sp>
    <dsp:sp modelId="{3BFF9586-35DA-465A-8DAA-0EB63126B980}">
      <dsp:nvSpPr>
        <dsp:cNvPr id="0" name=""/>
        <dsp:cNvSpPr/>
      </dsp:nvSpPr>
      <dsp:spPr>
        <a:xfrm>
          <a:off x="0" y="351496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82867-4201-4759-B017-2A6F44DE2A5C}">
      <dsp:nvSpPr>
        <dsp:cNvPr id="0" name=""/>
        <dsp:cNvSpPr/>
      </dsp:nvSpPr>
      <dsp:spPr>
        <a:xfrm>
          <a:off x="537606" y="317548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podpůrné</a:t>
          </a:r>
        </a:p>
      </dsp:txBody>
      <dsp:txXfrm>
        <a:off x="570750" y="3208624"/>
        <a:ext cx="7460208"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85B7E-0B61-4EA4-B381-73EC7EA53EF3}">
      <dsp:nvSpPr>
        <dsp:cNvPr id="0" name=""/>
        <dsp:cNvSpPr/>
      </dsp:nvSpPr>
      <dsp:spPr>
        <a:xfrm>
          <a:off x="-4680547" y="-717514"/>
          <a:ext cx="5575228" cy="5575228"/>
        </a:xfrm>
        <a:prstGeom prst="blockArc">
          <a:avLst>
            <a:gd name="adj1" fmla="val 18900000"/>
            <a:gd name="adj2" fmla="val 2700000"/>
            <a:gd name="adj3" fmla="val 38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22F59-0B0F-4818-AA1E-8119B939C2CA}">
      <dsp:nvSpPr>
        <dsp:cNvPr id="0" name=""/>
        <dsp:cNvSpPr/>
      </dsp:nvSpPr>
      <dsp:spPr>
        <a:xfrm>
          <a:off x="334030" y="218022"/>
          <a:ext cx="10361717" cy="4358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980" tIns="58420" rIns="58420" bIns="58420" numCol="1" spcCol="1270" anchor="ctr" anchorCtr="0">
          <a:noAutofit/>
        </a:bodyPr>
        <a:lstStyle/>
        <a:p>
          <a:pPr marL="0" lvl="0" indent="0" algn="l" defTabSz="1022350">
            <a:lnSpc>
              <a:spcPct val="90000"/>
            </a:lnSpc>
            <a:spcBef>
              <a:spcPct val="0"/>
            </a:spcBef>
            <a:spcAft>
              <a:spcPct val="35000"/>
            </a:spcAft>
            <a:buNone/>
          </a:pPr>
          <a:r>
            <a:rPr lang="cs-CZ" sz="2300" kern="1200" dirty="0"/>
            <a:t>občanské právo</a:t>
          </a:r>
        </a:p>
      </dsp:txBody>
      <dsp:txXfrm>
        <a:off x="334030" y="218022"/>
        <a:ext cx="10361717" cy="435880"/>
      </dsp:txXfrm>
    </dsp:sp>
    <dsp:sp modelId="{EE7ECF56-C9D5-48E7-AA0A-D1A0462D153D}">
      <dsp:nvSpPr>
        <dsp:cNvPr id="0" name=""/>
        <dsp:cNvSpPr/>
      </dsp:nvSpPr>
      <dsp:spPr>
        <a:xfrm>
          <a:off x="61605" y="163537"/>
          <a:ext cx="544850" cy="5448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635D91-BCB0-4A80-8B69-B081D7922B12}">
      <dsp:nvSpPr>
        <dsp:cNvPr id="0" name=""/>
        <dsp:cNvSpPr/>
      </dsp:nvSpPr>
      <dsp:spPr>
        <a:xfrm>
          <a:off x="692572" y="871760"/>
          <a:ext cx="10003175" cy="4358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980" tIns="58420" rIns="58420" bIns="58420" numCol="1" spcCol="1270" anchor="ctr" anchorCtr="0">
          <a:noAutofit/>
        </a:bodyPr>
        <a:lstStyle/>
        <a:p>
          <a:pPr marL="0" lvl="0" indent="0" algn="l" defTabSz="1022350">
            <a:lnSpc>
              <a:spcPct val="90000"/>
            </a:lnSpc>
            <a:spcBef>
              <a:spcPct val="0"/>
            </a:spcBef>
            <a:spcAft>
              <a:spcPct val="35000"/>
            </a:spcAft>
            <a:buNone/>
          </a:pPr>
          <a:r>
            <a:rPr lang="cs-CZ" sz="2300" kern="1200" dirty="0"/>
            <a:t>rodinné právo (ale…)</a:t>
          </a:r>
        </a:p>
      </dsp:txBody>
      <dsp:txXfrm>
        <a:off x="692572" y="871760"/>
        <a:ext cx="10003175" cy="435880"/>
      </dsp:txXfrm>
    </dsp:sp>
    <dsp:sp modelId="{A07F85E7-CF20-4E3C-954F-13DD25CAF0AC}">
      <dsp:nvSpPr>
        <dsp:cNvPr id="0" name=""/>
        <dsp:cNvSpPr/>
      </dsp:nvSpPr>
      <dsp:spPr>
        <a:xfrm>
          <a:off x="420146" y="817275"/>
          <a:ext cx="544850" cy="5448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D4AA8-E93C-442E-ABD0-C35E374F755B}">
      <dsp:nvSpPr>
        <dsp:cNvPr id="0" name=""/>
        <dsp:cNvSpPr/>
      </dsp:nvSpPr>
      <dsp:spPr>
        <a:xfrm>
          <a:off x="856524" y="1525498"/>
          <a:ext cx="9839223" cy="4358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980" tIns="58420" rIns="58420" bIns="58420" numCol="1" spcCol="1270" anchor="ctr" anchorCtr="0">
          <a:noAutofit/>
        </a:bodyPr>
        <a:lstStyle/>
        <a:p>
          <a:pPr marL="0" lvl="0" indent="0" algn="l" defTabSz="1022350">
            <a:lnSpc>
              <a:spcPct val="90000"/>
            </a:lnSpc>
            <a:spcBef>
              <a:spcPct val="0"/>
            </a:spcBef>
            <a:spcAft>
              <a:spcPct val="35000"/>
            </a:spcAft>
            <a:buNone/>
          </a:pPr>
          <a:r>
            <a:rPr lang="cs-CZ" sz="2300" kern="1200" dirty="0"/>
            <a:t>obchodní právo</a:t>
          </a:r>
        </a:p>
      </dsp:txBody>
      <dsp:txXfrm>
        <a:off x="856524" y="1525498"/>
        <a:ext cx="9839223" cy="435880"/>
      </dsp:txXfrm>
    </dsp:sp>
    <dsp:sp modelId="{277DC617-78FF-450F-8DBF-E3B074FDE39E}">
      <dsp:nvSpPr>
        <dsp:cNvPr id="0" name=""/>
        <dsp:cNvSpPr/>
      </dsp:nvSpPr>
      <dsp:spPr>
        <a:xfrm>
          <a:off x="584098" y="1471013"/>
          <a:ext cx="544850" cy="5448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695A5C-5941-4FBC-9287-C1245FBD61D2}">
      <dsp:nvSpPr>
        <dsp:cNvPr id="0" name=""/>
        <dsp:cNvSpPr/>
      </dsp:nvSpPr>
      <dsp:spPr>
        <a:xfrm>
          <a:off x="856524" y="2178821"/>
          <a:ext cx="9839223" cy="4358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980" tIns="58420" rIns="58420" bIns="58420" numCol="1" spcCol="1270" anchor="ctr" anchorCtr="0">
          <a:noAutofit/>
        </a:bodyPr>
        <a:lstStyle/>
        <a:p>
          <a:pPr marL="0" lvl="0" indent="0" algn="l" defTabSz="1022350">
            <a:lnSpc>
              <a:spcPct val="90000"/>
            </a:lnSpc>
            <a:spcBef>
              <a:spcPct val="0"/>
            </a:spcBef>
            <a:spcAft>
              <a:spcPct val="35000"/>
            </a:spcAft>
            <a:buNone/>
          </a:pPr>
          <a:r>
            <a:rPr lang="cs-CZ" sz="2300" kern="1200" dirty="0"/>
            <a:t>pracovní právo</a:t>
          </a:r>
        </a:p>
      </dsp:txBody>
      <dsp:txXfrm>
        <a:off x="856524" y="2178821"/>
        <a:ext cx="9839223" cy="435880"/>
      </dsp:txXfrm>
    </dsp:sp>
    <dsp:sp modelId="{BF7741AC-3854-4C41-ACD6-4C0C241A18BC}">
      <dsp:nvSpPr>
        <dsp:cNvPr id="0" name=""/>
        <dsp:cNvSpPr/>
      </dsp:nvSpPr>
      <dsp:spPr>
        <a:xfrm>
          <a:off x="584098" y="2124336"/>
          <a:ext cx="544850" cy="5448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3B66C-EA66-498D-9669-E8FF7C2EF0A1}">
      <dsp:nvSpPr>
        <dsp:cNvPr id="0" name=""/>
        <dsp:cNvSpPr/>
      </dsp:nvSpPr>
      <dsp:spPr>
        <a:xfrm>
          <a:off x="692572" y="2832559"/>
          <a:ext cx="10003175" cy="4358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980" tIns="58420" rIns="58420" bIns="58420" numCol="1" spcCol="1270" anchor="ctr" anchorCtr="0">
          <a:noAutofit/>
        </a:bodyPr>
        <a:lstStyle/>
        <a:p>
          <a:pPr marL="0" lvl="0" indent="0" algn="l" defTabSz="1022350">
            <a:lnSpc>
              <a:spcPct val="90000"/>
            </a:lnSpc>
            <a:spcBef>
              <a:spcPct val="0"/>
            </a:spcBef>
            <a:spcAft>
              <a:spcPct val="35000"/>
            </a:spcAft>
            <a:buNone/>
          </a:pPr>
          <a:r>
            <a:rPr lang="cs-CZ" sz="2300" kern="1200" dirty="0"/>
            <a:t>mezinárodní právo soukromé</a:t>
          </a:r>
        </a:p>
      </dsp:txBody>
      <dsp:txXfrm>
        <a:off x="692572" y="2832559"/>
        <a:ext cx="10003175" cy="435880"/>
      </dsp:txXfrm>
    </dsp:sp>
    <dsp:sp modelId="{59D5E7C7-0387-4D47-9E93-F0529B076AF6}">
      <dsp:nvSpPr>
        <dsp:cNvPr id="0" name=""/>
        <dsp:cNvSpPr/>
      </dsp:nvSpPr>
      <dsp:spPr>
        <a:xfrm>
          <a:off x="420146" y="2778074"/>
          <a:ext cx="544850" cy="5448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6C155-A237-47C3-9776-E612D46A6750}">
      <dsp:nvSpPr>
        <dsp:cNvPr id="0" name=""/>
        <dsp:cNvSpPr/>
      </dsp:nvSpPr>
      <dsp:spPr>
        <a:xfrm>
          <a:off x="334030" y="3486296"/>
          <a:ext cx="10361717" cy="4358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980" tIns="58420" rIns="58420" bIns="58420" numCol="1" spcCol="1270" anchor="ctr" anchorCtr="0">
          <a:noAutofit/>
        </a:bodyPr>
        <a:lstStyle/>
        <a:p>
          <a:pPr marL="0" lvl="0" indent="0" algn="l" defTabSz="1022350">
            <a:lnSpc>
              <a:spcPct val="90000"/>
            </a:lnSpc>
            <a:spcBef>
              <a:spcPct val="0"/>
            </a:spcBef>
            <a:spcAft>
              <a:spcPct val="35000"/>
            </a:spcAft>
            <a:buNone/>
          </a:pPr>
          <a:r>
            <a:rPr lang="cs-CZ" sz="2300" kern="1200" dirty="0"/>
            <a:t>právo duševního vlastnictví</a:t>
          </a:r>
        </a:p>
      </dsp:txBody>
      <dsp:txXfrm>
        <a:off x="334030" y="3486296"/>
        <a:ext cx="10361717" cy="435880"/>
      </dsp:txXfrm>
    </dsp:sp>
    <dsp:sp modelId="{437D5932-6EB0-4489-BB35-D92510A942C4}">
      <dsp:nvSpPr>
        <dsp:cNvPr id="0" name=""/>
        <dsp:cNvSpPr/>
      </dsp:nvSpPr>
      <dsp:spPr>
        <a:xfrm>
          <a:off x="61605" y="3431811"/>
          <a:ext cx="544850" cy="5448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B2509-E0D2-4AB2-9C3F-053BB4227BB9}">
      <dsp:nvSpPr>
        <dsp:cNvPr id="0" name=""/>
        <dsp:cNvSpPr/>
      </dsp:nvSpPr>
      <dsp:spPr>
        <a:xfrm>
          <a:off x="-4679428" y="-717514"/>
          <a:ext cx="5575228" cy="5575228"/>
        </a:xfrm>
        <a:prstGeom prst="blockArc">
          <a:avLst>
            <a:gd name="adj1" fmla="val 18900000"/>
            <a:gd name="adj2" fmla="val 2700000"/>
            <a:gd name="adj3" fmla="val 38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0B2703-B95C-40BD-9A4E-7602EBA633B7}">
      <dsp:nvSpPr>
        <dsp:cNvPr id="0" name=""/>
        <dsp:cNvSpPr/>
      </dsp:nvSpPr>
      <dsp:spPr>
        <a:xfrm>
          <a:off x="290435" y="188213"/>
          <a:ext cx="10406431"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ústavní právo</a:t>
          </a:r>
        </a:p>
      </dsp:txBody>
      <dsp:txXfrm>
        <a:off x="290435" y="188213"/>
        <a:ext cx="10406431" cy="376261"/>
      </dsp:txXfrm>
    </dsp:sp>
    <dsp:sp modelId="{EF381F5C-D6F3-432B-BDA1-52F321234D3D}">
      <dsp:nvSpPr>
        <dsp:cNvPr id="0" name=""/>
        <dsp:cNvSpPr/>
      </dsp:nvSpPr>
      <dsp:spPr>
        <a:xfrm>
          <a:off x="55271" y="141180"/>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6AC1E5-A0D6-48B7-8245-048A43ECBA15}">
      <dsp:nvSpPr>
        <dsp:cNvPr id="0" name=""/>
        <dsp:cNvSpPr/>
      </dsp:nvSpPr>
      <dsp:spPr>
        <a:xfrm>
          <a:off x="631173" y="752936"/>
          <a:ext cx="10065692"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správní právo</a:t>
          </a:r>
        </a:p>
      </dsp:txBody>
      <dsp:txXfrm>
        <a:off x="631173" y="752936"/>
        <a:ext cx="10065692" cy="376261"/>
      </dsp:txXfrm>
    </dsp:sp>
    <dsp:sp modelId="{72F5E0FA-BD40-44A7-8B84-05C241F8E0C1}">
      <dsp:nvSpPr>
        <dsp:cNvPr id="0" name=""/>
        <dsp:cNvSpPr/>
      </dsp:nvSpPr>
      <dsp:spPr>
        <a:xfrm>
          <a:off x="396010" y="705904"/>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9971C3-F6F3-4213-9CA1-EE3A83581EB2}">
      <dsp:nvSpPr>
        <dsp:cNvPr id="0" name=""/>
        <dsp:cNvSpPr/>
      </dsp:nvSpPr>
      <dsp:spPr>
        <a:xfrm>
          <a:off x="817896" y="1317246"/>
          <a:ext cx="9878969"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trestní právo</a:t>
          </a:r>
        </a:p>
      </dsp:txBody>
      <dsp:txXfrm>
        <a:off x="817896" y="1317246"/>
        <a:ext cx="9878969" cy="376261"/>
      </dsp:txXfrm>
    </dsp:sp>
    <dsp:sp modelId="{F2B4FCC1-D38B-43C9-A1DB-6B4E87F0D862}">
      <dsp:nvSpPr>
        <dsp:cNvPr id="0" name=""/>
        <dsp:cNvSpPr/>
      </dsp:nvSpPr>
      <dsp:spPr>
        <a:xfrm>
          <a:off x="582733" y="1270213"/>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018AA0-54D7-400C-8B35-AC30D0AC8B41}">
      <dsp:nvSpPr>
        <dsp:cNvPr id="0" name=""/>
        <dsp:cNvSpPr/>
      </dsp:nvSpPr>
      <dsp:spPr>
        <a:xfrm>
          <a:off x="877515" y="1881969"/>
          <a:ext cx="9819350"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finanční právo</a:t>
          </a:r>
        </a:p>
      </dsp:txBody>
      <dsp:txXfrm>
        <a:off x="877515" y="1881969"/>
        <a:ext cx="9819350" cy="376261"/>
      </dsp:txXfrm>
    </dsp:sp>
    <dsp:sp modelId="{AFE5D3A4-13DA-449F-AC87-0FC2F15C81BD}">
      <dsp:nvSpPr>
        <dsp:cNvPr id="0" name=""/>
        <dsp:cNvSpPr/>
      </dsp:nvSpPr>
      <dsp:spPr>
        <a:xfrm>
          <a:off x="642352" y="1834936"/>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E9B7E6-1177-4D73-B888-38511BBC218F}">
      <dsp:nvSpPr>
        <dsp:cNvPr id="0" name=""/>
        <dsp:cNvSpPr/>
      </dsp:nvSpPr>
      <dsp:spPr>
        <a:xfrm>
          <a:off x="817896" y="2446692"/>
          <a:ext cx="9878969"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právo životního prostředí</a:t>
          </a:r>
        </a:p>
      </dsp:txBody>
      <dsp:txXfrm>
        <a:off x="817896" y="2446692"/>
        <a:ext cx="9878969" cy="376261"/>
      </dsp:txXfrm>
    </dsp:sp>
    <dsp:sp modelId="{BFA77BD9-F305-4E6B-BB9B-8CD9CC3BB6CF}">
      <dsp:nvSpPr>
        <dsp:cNvPr id="0" name=""/>
        <dsp:cNvSpPr/>
      </dsp:nvSpPr>
      <dsp:spPr>
        <a:xfrm>
          <a:off x="582733" y="2399659"/>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3F73C0-C25D-43DA-AEA2-C34CBDD55E31}">
      <dsp:nvSpPr>
        <dsp:cNvPr id="0" name=""/>
        <dsp:cNvSpPr/>
      </dsp:nvSpPr>
      <dsp:spPr>
        <a:xfrm>
          <a:off x="631173" y="3011001"/>
          <a:ext cx="10065692"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právo sociálního zabezpečení</a:t>
          </a:r>
          <a:endParaRPr lang="en-US" sz="2000" kern="1200" dirty="0"/>
        </a:p>
      </dsp:txBody>
      <dsp:txXfrm>
        <a:off x="631173" y="3011001"/>
        <a:ext cx="10065692" cy="376261"/>
      </dsp:txXfrm>
    </dsp:sp>
    <dsp:sp modelId="{FF5EF599-78E9-4A59-8BC8-EC41EF5F62A0}">
      <dsp:nvSpPr>
        <dsp:cNvPr id="0" name=""/>
        <dsp:cNvSpPr/>
      </dsp:nvSpPr>
      <dsp:spPr>
        <a:xfrm>
          <a:off x="396010" y="2963969"/>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B13C96-E2AC-408B-8649-FBF3C5C09671}">
      <dsp:nvSpPr>
        <dsp:cNvPr id="0" name=""/>
        <dsp:cNvSpPr/>
      </dsp:nvSpPr>
      <dsp:spPr>
        <a:xfrm>
          <a:off x="290435" y="3575725"/>
          <a:ext cx="10406431" cy="3762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657" tIns="50800" rIns="50800" bIns="50800" numCol="1" spcCol="1270" anchor="ctr" anchorCtr="0">
          <a:noAutofit/>
        </a:bodyPr>
        <a:lstStyle/>
        <a:p>
          <a:pPr marL="0" lvl="0" indent="0" algn="l" defTabSz="889000">
            <a:lnSpc>
              <a:spcPct val="90000"/>
            </a:lnSpc>
            <a:spcBef>
              <a:spcPct val="0"/>
            </a:spcBef>
            <a:spcAft>
              <a:spcPct val="35000"/>
            </a:spcAft>
            <a:buNone/>
          </a:pPr>
          <a:r>
            <a:rPr lang="cs-CZ" sz="2000" kern="1200" dirty="0"/>
            <a:t>občanské právo procesní (a všechna procesní další odvětví)</a:t>
          </a:r>
        </a:p>
      </dsp:txBody>
      <dsp:txXfrm>
        <a:off x="290435" y="3575725"/>
        <a:ext cx="10406431" cy="376261"/>
      </dsp:txXfrm>
    </dsp:sp>
    <dsp:sp modelId="{A4441356-944A-4A8B-A96F-750345480067}">
      <dsp:nvSpPr>
        <dsp:cNvPr id="0" name=""/>
        <dsp:cNvSpPr/>
      </dsp:nvSpPr>
      <dsp:spPr>
        <a:xfrm>
          <a:off x="55271" y="3528692"/>
          <a:ext cx="470326" cy="4703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24EB1-3C4A-467C-BB40-827F6F56F3AC}">
      <dsp:nvSpPr>
        <dsp:cNvPr id="0" name=""/>
        <dsp:cNvSpPr/>
      </dsp:nvSpPr>
      <dsp:spPr>
        <a:xfrm>
          <a:off x="-4515993" y="-692497"/>
          <a:ext cx="5379750" cy="5379750"/>
        </a:xfrm>
        <a:prstGeom prst="blockArc">
          <a:avLst>
            <a:gd name="adj1" fmla="val 18900000"/>
            <a:gd name="adj2" fmla="val 2700000"/>
            <a:gd name="adj3" fmla="val 40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2F0BA-8E59-482E-9FE0-480396EAA041}">
      <dsp:nvSpPr>
        <dsp:cNvPr id="0" name=""/>
        <dsp:cNvSpPr/>
      </dsp:nvSpPr>
      <dsp:spPr>
        <a:xfrm>
          <a:off x="452442" y="307116"/>
          <a:ext cx="5933112" cy="6145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802" tIns="83820" rIns="83820" bIns="83820" numCol="1" spcCol="1270" anchor="ctr" anchorCtr="0">
          <a:noAutofit/>
        </a:bodyPr>
        <a:lstStyle/>
        <a:p>
          <a:pPr marL="0" lvl="0" indent="0" algn="l" defTabSz="1466850">
            <a:lnSpc>
              <a:spcPct val="90000"/>
            </a:lnSpc>
            <a:spcBef>
              <a:spcPct val="0"/>
            </a:spcBef>
            <a:spcAft>
              <a:spcPct val="35000"/>
            </a:spcAft>
            <a:buNone/>
          </a:pPr>
          <a:r>
            <a:rPr lang="cs-CZ" sz="3300" kern="1200" dirty="0"/>
            <a:t>normativnost (regulativnost) </a:t>
          </a:r>
        </a:p>
      </dsp:txBody>
      <dsp:txXfrm>
        <a:off x="452442" y="307116"/>
        <a:ext cx="5933112" cy="614553"/>
      </dsp:txXfrm>
    </dsp:sp>
    <dsp:sp modelId="{7A460BA8-640B-45DF-8B31-2FFC95E3934A}">
      <dsp:nvSpPr>
        <dsp:cNvPr id="0" name=""/>
        <dsp:cNvSpPr/>
      </dsp:nvSpPr>
      <dsp:spPr>
        <a:xfrm>
          <a:off x="68346" y="230297"/>
          <a:ext cx="768191" cy="76819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DB2AD9-D2D4-4647-A9FA-76361A33250A}">
      <dsp:nvSpPr>
        <dsp:cNvPr id="0" name=""/>
        <dsp:cNvSpPr/>
      </dsp:nvSpPr>
      <dsp:spPr>
        <a:xfrm>
          <a:off x="804779" y="1229106"/>
          <a:ext cx="5580774" cy="6145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802" tIns="83820" rIns="83820" bIns="83820" numCol="1" spcCol="1270" anchor="ctr" anchorCtr="0">
          <a:noAutofit/>
        </a:bodyPr>
        <a:lstStyle/>
        <a:p>
          <a:pPr marL="0" lvl="0" indent="0" algn="l" defTabSz="1466850">
            <a:lnSpc>
              <a:spcPct val="90000"/>
            </a:lnSpc>
            <a:spcBef>
              <a:spcPct val="0"/>
            </a:spcBef>
            <a:spcAft>
              <a:spcPct val="35000"/>
            </a:spcAft>
            <a:buNone/>
          </a:pPr>
          <a:r>
            <a:rPr lang="cs-CZ" sz="3300" kern="1200" dirty="0"/>
            <a:t>právní závaznost</a:t>
          </a:r>
        </a:p>
      </dsp:txBody>
      <dsp:txXfrm>
        <a:off x="804779" y="1229106"/>
        <a:ext cx="5580774" cy="614553"/>
      </dsp:txXfrm>
    </dsp:sp>
    <dsp:sp modelId="{F8FCAAA3-FD77-455B-B4B4-7F50825C79FF}">
      <dsp:nvSpPr>
        <dsp:cNvPr id="0" name=""/>
        <dsp:cNvSpPr/>
      </dsp:nvSpPr>
      <dsp:spPr>
        <a:xfrm>
          <a:off x="420683" y="1152287"/>
          <a:ext cx="768191" cy="76819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30CFAF-0C4E-4ECD-BCC7-C3F0B00DA0F7}">
      <dsp:nvSpPr>
        <dsp:cNvPr id="0" name=""/>
        <dsp:cNvSpPr/>
      </dsp:nvSpPr>
      <dsp:spPr>
        <a:xfrm>
          <a:off x="804779" y="2151095"/>
          <a:ext cx="5580774" cy="6145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802" tIns="83820" rIns="83820" bIns="83820" numCol="1" spcCol="1270" anchor="ctr" anchorCtr="0">
          <a:noAutofit/>
        </a:bodyPr>
        <a:lstStyle/>
        <a:p>
          <a:pPr marL="0" lvl="0" indent="0" algn="l" defTabSz="1466850">
            <a:lnSpc>
              <a:spcPct val="90000"/>
            </a:lnSpc>
            <a:spcBef>
              <a:spcPct val="0"/>
            </a:spcBef>
            <a:spcAft>
              <a:spcPct val="35000"/>
            </a:spcAft>
            <a:buNone/>
          </a:pPr>
          <a:r>
            <a:rPr lang="cs-CZ" sz="3300" kern="1200" dirty="0"/>
            <a:t>obecnost</a:t>
          </a:r>
        </a:p>
      </dsp:txBody>
      <dsp:txXfrm>
        <a:off x="804779" y="2151095"/>
        <a:ext cx="5580774" cy="614553"/>
      </dsp:txXfrm>
    </dsp:sp>
    <dsp:sp modelId="{BEFC1A72-E0CA-4BAD-8815-8E7B4968C9EB}">
      <dsp:nvSpPr>
        <dsp:cNvPr id="0" name=""/>
        <dsp:cNvSpPr/>
      </dsp:nvSpPr>
      <dsp:spPr>
        <a:xfrm>
          <a:off x="420683" y="2074276"/>
          <a:ext cx="768191" cy="76819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97D1E4-2588-47E7-A750-E42B52BD481D}">
      <dsp:nvSpPr>
        <dsp:cNvPr id="0" name=""/>
        <dsp:cNvSpPr/>
      </dsp:nvSpPr>
      <dsp:spPr>
        <a:xfrm>
          <a:off x="452442" y="3073085"/>
          <a:ext cx="5933112" cy="6145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802" tIns="83820" rIns="83820" bIns="83820" numCol="1" spcCol="1270" anchor="ctr" anchorCtr="0">
          <a:noAutofit/>
        </a:bodyPr>
        <a:lstStyle/>
        <a:p>
          <a:pPr marL="0" lvl="0" indent="0" algn="l" defTabSz="1466850">
            <a:lnSpc>
              <a:spcPct val="90000"/>
            </a:lnSpc>
            <a:spcBef>
              <a:spcPct val="0"/>
            </a:spcBef>
            <a:spcAft>
              <a:spcPct val="35000"/>
            </a:spcAft>
            <a:buNone/>
          </a:pPr>
          <a:r>
            <a:rPr lang="cs-CZ" sz="3300" kern="1200" dirty="0"/>
            <a:t>vynutitelnost</a:t>
          </a:r>
        </a:p>
      </dsp:txBody>
      <dsp:txXfrm>
        <a:off x="452442" y="3073085"/>
        <a:ext cx="5933112" cy="614553"/>
      </dsp:txXfrm>
    </dsp:sp>
    <dsp:sp modelId="{70418DC4-E9DA-4DA4-9B17-C6312D4C5467}">
      <dsp:nvSpPr>
        <dsp:cNvPr id="0" name=""/>
        <dsp:cNvSpPr/>
      </dsp:nvSpPr>
      <dsp:spPr>
        <a:xfrm>
          <a:off x="68346" y="2996265"/>
          <a:ext cx="768191" cy="76819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582A7-FB2A-4CC7-92F6-120B732A1658}">
      <dsp:nvSpPr>
        <dsp:cNvPr id="0" name=""/>
        <dsp:cNvSpPr/>
      </dsp:nvSpPr>
      <dsp:spPr>
        <a:xfrm>
          <a:off x="-3710396" y="-573943"/>
          <a:ext cx="4453373" cy="4453373"/>
        </a:xfrm>
        <a:prstGeom prst="blockArc">
          <a:avLst>
            <a:gd name="adj1" fmla="val 18900000"/>
            <a:gd name="adj2" fmla="val 2700000"/>
            <a:gd name="adj3" fmla="val 48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8769B7-077E-44A7-A530-01EEC11B131D}">
      <dsp:nvSpPr>
        <dsp:cNvPr id="0" name=""/>
        <dsp:cNvSpPr/>
      </dsp:nvSpPr>
      <dsp:spPr>
        <a:xfrm>
          <a:off x="607630" y="472221"/>
          <a:ext cx="6146273" cy="9443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547" tIns="129540" rIns="129540" bIns="129540" numCol="1" spcCol="1270" anchor="ctr" anchorCtr="0">
          <a:noAutofit/>
        </a:bodyPr>
        <a:lstStyle/>
        <a:p>
          <a:pPr marL="0" lvl="0" indent="0" algn="l" defTabSz="2266950">
            <a:lnSpc>
              <a:spcPct val="90000"/>
            </a:lnSpc>
            <a:spcBef>
              <a:spcPct val="0"/>
            </a:spcBef>
            <a:spcAft>
              <a:spcPct val="35000"/>
            </a:spcAft>
            <a:buNone/>
          </a:pPr>
          <a:r>
            <a:rPr lang="cs-CZ" sz="5100" kern="1200" dirty="0"/>
            <a:t>forma</a:t>
          </a:r>
        </a:p>
      </dsp:txBody>
      <dsp:txXfrm>
        <a:off x="607630" y="472221"/>
        <a:ext cx="6146273" cy="944311"/>
      </dsp:txXfrm>
    </dsp:sp>
    <dsp:sp modelId="{375E6CED-0CA5-41C0-A334-F584F57D0910}">
      <dsp:nvSpPr>
        <dsp:cNvPr id="0" name=""/>
        <dsp:cNvSpPr/>
      </dsp:nvSpPr>
      <dsp:spPr>
        <a:xfrm>
          <a:off x="17436" y="354182"/>
          <a:ext cx="1180389" cy="11803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76FD0-4C2E-4EF8-8118-FC3DF9E3C16E}">
      <dsp:nvSpPr>
        <dsp:cNvPr id="0" name=""/>
        <dsp:cNvSpPr/>
      </dsp:nvSpPr>
      <dsp:spPr>
        <a:xfrm>
          <a:off x="607630" y="1888953"/>
          <a:ext cx="6146273" cy="9443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547" tIns="129540" rIns="129540" bIns="129540" numCol="1" spcCol="1270" anchor="ctr" anchorCtr="0">
          <a:noAutofit/>
        </a:bodyPr>
        <a:lstStyle/>
        <a:p>
          <a:pPr marL="0" lvl="0" indent="0" algn="l" defTabSz="2266950">
            <a:lnSpc>
              <a:spcPct val="90000"/>
            </a:lnSpc>
            <a:spcBef>
              <a:spcPct val="0"/>
            </a:spcBef>
            <a:spcAft>
              <a:spcPct val="35000"/>
            </a:spcAft>
            <a:buNone/>
          </a:pPr>
          <a:r>
            <a:rPr lang="cs-CZ" sz="5100" kern="1200" dirty="0"/>
            <a:t>pravomoc</a:t>
          </a:r>
        </a:p>
      </dsp:txBody>
      <dsp:txXfrm>
        <a:off x="607630" y="1888953"/>
        <a:ext cx="6146273" cy="944311"/>
      </dsp:txXfrm>
    </dsp:sp>
    <dsp:sp modelId="{4AE35612-CF92-452D-ACEE-A6878DBA242C}">
      <dsp:nvSpPr>
        <dsp:cNvPr id="0" name=""/>
        <dsp:cNvSpPr/>
      </dsp:nvSpPr>
      <dsp:spPr>
        <a:xfrm>
          <a:off x="17436" y="1770914"/>
          <a:ext cx="1180389" cy="11803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F8C21-3DE0-4F1D-A304-F540D6A930B3}">
      <dsp:nvSpPr>
        <dsp:cNvPr id="0" name=""/>
        <dsp:cNvSpPr/>
      </dsp:nvSpPr>
      <dsp:spPr>
        <a:xfrm>
          <a:off x="0" y="320163"/>
          <a:ext cx="699735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4E96C4-C828-421A-96B5-9C0B0D0F6077}">
      <dsp:nvSpPr>
        <dsp:cNvPr id="0" name=""/>
        <dsp:cNvSpPr/>
      </dsp:nvSpPr>
      <dsp:spPr>
        <a:xfrm>
          <a:off x="349867" y="54483"/>
          <a:ext cx="489814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38" tIns="0" rIns="185138" bIns="0" numCol="1" spcCol="1270" anchor="ctr" anchorCtr="0">
          <a:noAutofit/>
        </a:bodyPr>
        <a:lstStyle/>
        <a:p>
          <a:pPr marL="0" lvl="0" indent="0" algn="l" defTabSz="800100">
            <a:lnSpc>
              <a:spcPct val="90000"/>
            </a:lnSpc>
            <a:spcBef>
              <a:spcPct val="0"/>
            </a:spcBef>
            <a:spcAft>
              <a:spcPct val="35000"/>
            </a:spcAft>
            <a:buNone/>
          </a:pPr>
          <a:r>
            <a:rPr lang="cs-CZ" sz="1800" kern="1200" dirty="0"/>
            <a:t>osobní</a:t>
          </a:r>
          <a:endParaRPr lang="en-US" sz="1800" kern="1200" dirty="0"/>
        </a:p>
      </dsp:txBody>
      <dsp:txXfrm>
        <a:off x="375806" y="80422"/>
        <a:ext cx="4846267" cy="479482"/>
      </dsp:txXfrm>
    </dsp:sp>
    <dsp:sp modelId="{F849633E-6332-40E3-9447-CBFCC6D18338}">
      <dsp:nvSpPr>
        <dsp:cNvPr id="0" name=""/>
        <dsp:cNvSpPr/>
      </dsp:nvSpPr>
      <dsp:spPr>
        <a:xfrm>
          <a:off x="0" y="1136643"/>
          <a:ext cx="699735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089C93-0237-4FA0-B531-B3137BA379D8}">
      <dsp:nvSpPr>
        <dsp:cNvPr id="0" name=""/>
        <dsp:cNvSpPr/>
      </dsp:nvSpPr>
      <dsp:spPr>
        <a:xfrm>
          <a:off x="349867" y="870963"/>
          <a:ext cx="489814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38" tIns="0" rIns="185138" bIns="0" numCol="1" spcCol="1270" anchor="ctr" anchorCtr="0">
          <a:noAutofit/>
        </a:bodyPr>
        <a:lstStyle/>
        <a:p>
          <a:pPr marL="0" lvl="0" indent="0" algn="l" defTabSz="800100">
            <a:lnSpc>
              <a:spcPct val="90000"/>
            </a:lnSpc>
            <a:spcBef>
              <a:spcPct val="0"/>
            </a:spcBef>
            <a:spcAft>
              <a:spcPct val="35000"/>
            </a:spcAft>
            <a:buNone/>
          </a:pPr>
          <a:r>
            <a:rPr lang="cs-CZ" sz="1800" kern="1200" dirty="0"/>
            <a:t>územní</a:t>
          </a:r>
          <a:endParaRPr lang="en-US" sz="1800" kern="1200" dirty="0"/>
        </a:p>
      </dsp:txBody>
      <dsp:txXfrm>
        <a:off x="375806" y="896902"/>
        <a:ext cx="4846267" cy="479482"/>
      </dsp:txXfrm>
    </dsp:sp>
    <dsp:sp modelId="{4525437E-4104-4D19-B893-D1F1183E4604}">
      <dsp:nvSpPr>
        <dsp:cNvPr id="0" name=""/>
        <dsp:cNvSpPr/>
      </dsp:nvSpPr>
      <dsp:spPr>
        <a:xfrm>
          <a:off x="0" y="1953123"/>
          <a:ext cx="699735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B3D989-7F87-468E-AE76-C29822DB47C0}">
      <dsp:nvSpPr>
        <dsp:cNvPr id="0" name=""/>
        <dsp:cNvSpPr/>
      </dsp:nvSpPr>
      <dsp:spPr>
        <a:xfrm>
          <a:off x="349867" y="1687443"/>
          <a:ext cx="489814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38" tIns="0" rIns="185138" bIns="0" numCol="1" spcCol="1270" anchor="ctr" anchorCtr="0">
          <a:noAutofit/>
        </a:bodyPr>
        <a:lstStyle/>
        <a:p>
          <a:pPr marL="0" lvl="0" indent="0" algn="l" defTabSz="800100">
            <a:lnSpc>
              <a:spcPct val="90000"/>
            </a:lnSpc>
            <a:spcBef>
              <a:spcPct val="0"/>
            </a:spcBef>
            <a:spcAft>
              <a:spcPct val="35000"/>
            </a:spcAft>
            <a:buNone/>
          </a:pPr>
          <a:r>
            <a:rPr lang="cs-CZ" sz="1800" kern="1200" dirty="0"/>
            <a:t>věcná </a:t>
          </a:r>
          <a:endParaRPr lang="en-US" sz="1800" kern="1200" dirty="0"/>
        </a:p>
      </dsp:txBody>
      <dsp:txXfrm>
        <a:off x="375806" y="1713382"/>
        <a:ext cx="4846267" cy="479482"/>
      </dsp:txXfrm>
    </dsp:sp>
    <dsp:sp modelId="{1531F81E-774B-4D64-991A-BEC6EF2988B3}">
      <dsp:nvSpPr>
        <dsp:cNvPr id="0" name=""/>
        <dsp:cNvSpPr/>
      </dsp:nvSpPr>
      <dsp:spPr>
        <a:xfrm>
          <a:off x="0" y="2769603"/>
          <a:ext cx="699735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FF874-2FB4-4E16-B9B1-ACD824151183}">
      <dsp:nvSpPr>
        <dsp:cNvPr id="0" name=""/>
        <dsp:cNvSpPr/>
      </dsp:nvSpPr>
      <dsp:spPr>
        <a:xfrm>
          <a:off x="349867" y="2503923"/>
          <a:ext cx="489814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38" tIns="0" rIns="185138" bIns="0" numCol="1" spcCol="1270" anchor="ctr" anchorCtr="0">
          <a:noAutofit/>
        </a:bodyPr>
        <a:lstStyle/>
        <a:p>
          <a:pPr marL="0" lvl="0" indent="0" algn="l" defTabSz="800100">
            <a:lnSpc>
              <a:spcPct val="90000"/>
            </a:lnSpc>
            <a:spcBef>
              <a:spcPct val="0"/>
            </a:spcBef>
            <a:spcAft>
              <a:spcPct val="35000"/>
            </a:spcAft>
            <a:buNone/>
          </a:pPr>
          <a:r>
            <a:rPr lang="cs-CZ" sz="1800" kern="1200" dirty="0"/>
            <a:t>časová</a:t>
          </a:r>
          <a:endParaRPr lang="en-US" sz="1800" kern="1200" dirty="0"/>
        </a:p>
      </dsp:txBody>
      <dsp:txXfrm>
        <a:off x="375806" y="2529862"/>
        <a:ext cx="4846267"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D3510-C8DF-46A7-BC23-F5F38724B8F6}">
      <dsp:nvSpPr>
        <dsp:cNvPr id="0" name=""/>
        <dsp:cNvSpPr/>
      </dsp:nvSpPr>
      <dsp:spPr>
        <a:xfrm>
          <a:off x="-4680547" y="-717514"/>
          <a:ext cx="5575228" cy="5575228"/>
        </a:xfrm>
        <a:prstGeom prst="blockArc">
          <a:avLst>
            <a:gd name="adj1" fmla="val 18900000"/>
            <a:gd name="adj2" fmla="val 2700000"/>
            <a:gd name="adj3" fmla="val 38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A00069-4456-4909-BA01-393A8EB1C5B4}">
      <dsp:nvSpPr>
        <dsp:cNvPr id="0" name=""/>
        <dsp:cNvSpPr/>
      </dsp:nvSpPr>
      <dsp:spPr>
        <a:xfrm>
          <a:off x="468587" y="318298"/>
          <a:ext cx="10227160" cy="6369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562" tIns="86360" rIns="86360" bIns="86360" numCol="1" spcCol="1270" anchor="ctr" anchorCtr="0">
          <a:noAutofit/>
        </a:bodyPr>
        <a:lstStyle/>
        <a:p>
          <a:pPr marL="0" lvl="0" indent="0" algn="l" defTabSz="1511300">
            <a:lnSpc>
              <a:spcPct val="90000"/>
            </a:lnSpc>
            <a:spcBef>
              <a:spcPct val="0"/>
            </a:spcBef>
            <a:spcAft>
              <a:spcPct val="35000"/>
            </a:spcAft>
            <a:buNone/>
          </a:pPr>
          <a:r>
            <a:rPr lang="cs-CZ" sz="3400" kern="1200" dirty="0"/>
            <a:t>normativní právní akt</a:t>
          </a:r>
          <a:endParaRPr lang="en-US" sz="3400" kern="1200" dirty="0"/>
        </a:p>
      </dsp:txBody>
      <dsp:txXfrm>
        <a:off x="468587" y="318298"/>
        <a:ext cx="10227160" cy="636928"/>
      </dsp:txXfrm>
    </dsp:sp>
    <dsp:sp modelId="{6F2184BC-CBA5-4891-9515-24F4ED140DA2}">
      <dsp:nvSpPr>
        <dsp:cNvPr id="0" name=""/>
        <dsp:cNvSpPr/>
      </dsp:nvSpPr>
      <dsp:spPr>
        <a:xfrm>
          <a:off x="70507" y="238682"/>
          <a:ext cx="796160" cy="7961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F8959E-0719-473F-B273-66232AD24C9D}">
      <dsp:nvSpPr>
        <dsp:cNvPr id="0" name=""/>
        <dsp:cNvSpPr/>
      </dsp:nvSpPr>
      <dsp:spPr>
        <a:xfrm>
          <a:off x="833752" y="1273856"/>
          <a:ext cx="9861995" cy="6369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562" tIns="86360" rIns="86360" bIns="86360" numCol="1" spcCol="1270" anchor="ctr" anchorCtr="0">
          <a:noAutofit/>
        </a:bodyPr>
        <a:lstStyle/>
        <a:p>
          <a:pPr marL="0" lvl="0" indent="0" algn="l" defTabSz="1511300">
            <a:lnSpc>
              <a:spcPct val="90000"/>
            </a:lnSpc>
            <a:spcBef>
              <a:spcPct val="0"/>
            </a:spcBef>
            <a:spcAft>
              <a:spcPct val="35000"/>
            </a:spcAft>
            <a:buNone/>
          </a:pPr>
          <a:r>
            <a:rPr lang="cs-CZ" sz="3400" kern="1200" dirty="0"/>
            <a:t>normativní právní smlouva</a:t>
          </a:r>
          <a:endParaRPr lang="en-US" sz="3400" kern="1200" dirty="0"/>
        </a:p>
      </dsp:txBody>
      <dsp:txXfrm>
        <a:off x="833752" y="1273856"/>
        <a:ext cx="9861995" cy="636928"/>
      </dsp:txXfrm>
    </dsp:sp>
    <dsp:sp modelId="{46AB6B95-4227-473D-BCA1-57455CCA80AF}">
      <dsp:nvSpPr>
        <dsp:cNvPr id="0" name=""/>
        <dsp:cNvSpPr/>
      </dsp:nvSpPr>
      <dsp:spPr>
        <a:xfrm>
          <a:off x="435672" y="1194240"/>
          <a:ext cx="796160" cy="7961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06221-B898-4CCB-AB26-906CC6245710}">
      <dsp:nvSpPr>
        <dsp:cNvPr id="0" name=""/>
        <dsp:cNvSpPr/>
      </dsp:nvSpPr>
      <dsp:spPr>
        <a:xfrm>
          <a:off x="833752" y="2229414"/>
          <a:ext cx="9861995" cy="6369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562" tIns="86360" rIns="86360" bIns="86360" numCol="1" spcCol="1270" anchor="ctr" anchorCtr="0">
          <a:noAutofit/>
        </a:bodyPr>
        <a:lstStyle/>
        <a:p>
          <a:pPr marL="0" lvl="0" indent="0" algn="l" defTabSz="1511300">
            <a:lnSpc>
              <a:spcPct val="90000"/>
            </a:lnSpc>
            <a:spcBef>
              <a:spcPct val="0"/>
            </a:spcBef>
            <a:spcAft>
              <a:spcPct val="35000"/>
            </a:spcAft>
            <a:buNone/>
          </a:pPr>
          <a:r>
            <a:rPr lang="cs-CZ" sz="3400" kern="1200" dirty="0"/>
            <a:t>soudní precedens</a:t>
          </a:r>
          <a:endParaRPr lang="en-US" sz="3400" kern="1200" dirty="0"/>
        </a:p>
      </dsp:txBody>
      <dsp:txXfrm>
        <a:off x="833752" y="2229414"/>
        <a:ext cx="9861995" cy="636928"/>
      </dsp:txXfrm>
    </dsp:sp>
    <dsp:sp modelId="{77349819-C873-491F-A6CB-B8CC326B9229}">
      <dsp:nvSpPr>
        <dsp:cNvPr id="0" name=""/>
        <dsp:cNvSpPr/>
      </dsp:nvSpPr>
      <dsp:spPr>
        <a:xfrm>
          <a:off x="435672" y="2149798"/>
          <a:ext cx="796160" cy="7961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80C8D4-F9BE-4AA3-B003-29F6B2A8D989}">
      <dsp:nvSpPr>
        <dsp:cNvPr id="0" name=""/>
        <dsp:cNvSpPr/>
      </dsp:nvSpPr>
      <dsp:spPr>
        <a:xfrm>
          <a:off x="468587" y="3184973"/>
          <a:ext cx="10227160" cy="6369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562" tIns="86360" rIns="86360" bIns="86360" numCol="1" spcCol="1270" anchor="ctr" anchorCtr="0">
          <a:noAutofit/>
        </a:bodyPr>
        <a:lstStyle/>
        <a:p>
          <a:pPr marL="0" lvl="0" indent="0" algn="l" defTabSz="1511300">
            <a:lnSpc>
              <a:spcPct val="90000"/>
            </a:lnSpc>
            <a:spcBef>
              <a:spcPct val="0"/>
            </a:spcBef>
            <a:spcAft>
              <a:spcPct val="35000"/>
            </a:spcAft>
            <a:buNone/>
          </a:pPr>
          <a:r>
            <a:rPr lang="cs-CZ" sz="3400" kern="1200" dirty="0"/>
            <a:t>právní obyčej</a:t>
          </a:r>
          <a:endParaRPr lang="en-US" sz="3400" kern="1200" dirty="0"/>
        </a:p>
      </dsp:txBody>
      <dsp:txXfrm>
        <a:off x="468587" y="3184973"/>
        <a:ext cx="10227160" cy="636928"/>
      </dsp:txXfrm>
    </dsp:sp>
    <dsp:sp modelId="{BBA4ACF0-CF62-4556-A822-98D91CF6FA71}">
      <dsp:nvSpPr>
        <dsp:cNvPr id="0" name=""/>
        <dsp:cNvSpPr/>
      </dsp:nvSpPr>
      <dsp:spPr>
        <a:xfrm>
          <a:off x="70507" y="3105357"/>
          <a:ext cx="796160" cy="7961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0E0CC-B74A-4020-B2B0-C2C9B54697AC}">
      <dsp:nvSpPr>
        <dsp:cNvPr id="0" name=""/>
        <dsp:cNvSpPr/>
      </dsp:nvSpPr>
      <dsp:spPr>
        <a:xfrm>
          <a:off x="2658831" y="0"/>
          <a:ext cx="1329415" cy="828040"/>
        </a:xfrm>
        <a:prstGeom prst="trapezoid">
          <a:avLst>
            <a:gd name="adj" fmla="val 80275"/>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cs-CZ" sz="1800" kern="1200" dirty="0">
              <a:solidFill>
                <a:schemeClr val="tx1"/>
              </a:solidFill>
            </a:rPr>
            <a:t>ÚSTAVA A ÚSTAVNÍ ZÁKONY </a:t>
          </a:r>
          <a:endParaRPr lang="en-US" sz="1800" kern="1200" dirty="0">
            <a:solidFill>
              <a:schemeClr val="tx1"/>
            </a:solidFill>
          </a:endParaRPr>
        </a:p>
      </dsp:txBody>
      <dsp:txXfrm>
        <a:off x="2658831" y="0"/>
        <a:ext cx="1329415" cy="828040"/>
      </dsp:txXfrm>
    </dsp:sp>
    <dsp:sp modelId="{5CD96624-722E-4188-A61E-42249429D442}">
      <dsp:nvSpPr>
        <dsp:cNvPr id="0" name=""/>
        <dsp:cNvSpPr/>
      </dsp:nvSpPr>
      <dsp:spPr>
        <a:xfrm>
          <a:off x="1994123" y="828039"/>
          <a:ext cx="2658831" cy="828040"/>
        </a:xfrm>
        <a:prstGeom prst="trapezoid">
          <a:avLst>
            <a:gd name="adj" fmla="val 80275"/>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chemeClr val="tx1"/>
              </a:solidFill>
            </a:rPr>
            <a:t>ZÁKONY A ZÁKONNÁ OPATŘENÍ</a:t>
          </a:r>
          <a:endParaRPr lang="en-US" sz="1900" kern="1200" dirty="0">
            <a:solidFill>
              <a:schemeClr val="tx1"/>
            </a:solidFill>
          </a:endParaRPr>
        </a:p>
      </dsp:txBody>
      <dsp:txXfrm>
        <a:off x="2459419" y="828039"/>
        <a:ext cx="1728240" cy="828040"/>
      </dsp:txXfrm>
    </dsp:sp>
    <dsp:sp modelId="{EFEEFD7C-B7F9-498C-A7C2-EE740EC6122F}">
      <dsp:nvSpPr>
        <dsp:cNvPr id="0" name=""/>
        <dsp:cNvSpPr/>
      </dsp:nvSpPr>
      <dsp:spPr>
        <a:xfrm>
          <a:off x="1329415" y="1656079"/>
          <a:ext cx="3988247" cy="828040"/>
        </a:xfrm>
        <a:prstGeom prst="trapezoid">
          <a:avLst>
            <a:gd name="adj" fmla="val 80275"/>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chemeClr val="tx1"/>
              </a:solidFill>
            </a:rPr>
            <a:t>NAŘÍZENÍ VLÁDY</a:t>
          </a:r>
          <a:endParaRPr lang="en-US" sz="1900" kern="1200" dirty="0">
            <a:solidFill>
              <a:schemeClr val="tx1"/>
            </a:solidFill>
          </a:endParaRPr>
        </a:p>
      </dsp:txBody>
      <dsp:txXfrm>
        <a:off x="2027359" y="1656079"/>
        <a:ext cx="2592360" cy="828040"/>
      </dsp:txXfrm>
    </dsp:sp>
    <dsp:sp modelId="{1333D817-D384-4EDA-AE29-BEC5B59BF5F8}">
      <dsp:nvSpPr>
        <dsp:cNvPr id="0" name=""/>
        <dsp:cNvSpPr/>
      </dsp:nvSpPr>
      <dsp:spPr>
        <a:xfrm>
          <a:off x="664707" y="2484120"/>
          <a:ext cx="5317663" cy="828040"/>
        </a:xfrm>
        <a:prstGeom prst="trapezoid">
          <a:avLst>
            <a:gd name="adj" fmla="val 80275"/>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chemeClr val="tx1"/>
              </a:solidFill>
            </a:rPr>
            <a:t>VYHLÁŠKY MINISTERSTEV</a:t>
          </a:r>
          <a:endParaRPr lang="en-US" sz="1900" kern="1200" dirty="0">
            <a:solidFill>
              <a:schemeClr val="tx1"/>
            </a:solidFill>
          </a:endParaRPr>
        </a:p>
      </dsp:txBody>
      <dsp:txXfrm>
        <a:off x="1595298" y="2484120"/>
        <a:ext cx="3456481" cy="828040"/>
      </dsp:txXfrm>
    </dsp:sp>
    <dsp:sp modelId="{A34D2FE0-516B-4AB3-9A41-1E9BF70714AD}">
      <dsp:nvSpPr>
        <dsp:cNvPr id="0" name=""/>
        <dsp:cNvSpPr/>
      </dsp:nvSpPr>
      <dsp:spPr>
        <a:xfrm>
          <a:off x="0" y="3312160"/>
          <a:ext cx="6647079" cy="828040"/>
        </a:xfrm>
        <a:prstGeom prst="trapezoid">
          <a:avLst>
            <a:gd name="adj" fmla="val 80275"/>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chemeClr val="tx1"/>
              </a:solidFill>
            </a:rPr>
            <a:t>OBECNĚ ZÁVAZNÉ VYHLÁŠKY/NAŘÍZENÍ OBCÍ A KRAJŮ</a:t>
          </a:r>
          <a:endParaRPr lang="en-US" sz="1900" kern="1200" dirty="0">
            <a:solidFill>
              <a:schemeClr val="tx1"/>
            </a:solidFill>
          </a:endParaRPr>
        </a:p>
      </dsp:txBody>
      <dsp:txXfrm>
        <a:off x="1163238" y="3312160"/>
        <a:ext cx="4320601" cy="8280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JUDr. Radovan Malachta</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JUDr. Radovan Malachta</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A9039D6B-799E-F449-83E9-C13BAA09AF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JUDr. Radovan Malachta</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JUDr. Radovan Malachta</a:t>
            </a:r>
            <a:endParaRPr lang="cs-CZ" dirty="0"/>
          </a:p>
        </p:txBody>
      </p:sp>
      <p:pic>
        <p:nvPicPr>
          <p:cNvPr id="10" name="Obrázek 8">
            <a:extLst>
              <a:ext uri="{FF2B5EF4-FFF2-40B4-BE49-F238E27FC236}">
                <a16:creationId xmlns:a16="http://schemas.microsoft.com/office/drawing/2014/main" id="{DD6941B3-7740-5745-9EAD-9C3115979A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F7300"/>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JUDr. Radovan Malachta</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6CF9942-BE26-4A4C-A2D8-ABA21EDF53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F7300"/>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JUDr. Radovan Malachta</a:t>
            </a:r>
            <a:endParaRPr lang="cs-CZ" dirty="0"/>
          </a:p>
        </p:txBody>
      </p:sp>
      <p:pic>
        <p:nvPicPr>
          <p:cNvPr id="11" name="Obrázek 8">
            <a:extLst>
              <a:ext uri="{FF2B5EF4-FFF2-40B4-BE49-F238E27FC236}">
                <a16:creationId xmlns:a16="http://schemas.microsoft.com/office/drawing/2014/main" id="{883B3136-B228-D44A-AB43-48B383AAAC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F7300"/>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PED slide">
    <p:bg>
      <p:bgPr>
        <a:solidFill>
          <a:srgbClr val="FF7300"/>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562749354"/>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JUDr. Radovan Malachta</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D544807-CCC8-C147-BC84-731878E3FF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JUDr. Radovan Malachta</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2B69AC62-8722-274E-BC02-F54E66A102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JUDr. Radovan Malachta</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A8614ED3-CCC3-4849-B628-61C3AB8D12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JUDr. Radovan Malachta</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672C6AD4-B64D-9447-94F1-1732886380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JUDr. Radovan Malachta</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3" name="Obrázek 8">
            <a:extLst>
              <a:ext uri="{FF2B5EF4-FFF2-40B4-BE49-F238E27FC236}">
                <a16:creationId xmlns:a16="http://schemas.microsoft.com/office/drawing/2014/main" id="{BD079056-37C1-BB41-A10B-5467FD1004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JUDr. Radovan Malachta</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81F1F6BC-132D-3746-8DEA-8E0070523D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JUDr. Radovan Malachta</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21663280-9DA9-6D46-9A85-58C09D41A6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JUDr. Radovan Malachta</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4789C4D8-85B1-0E4B-80EB-3DD1C97BF8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JUDr. Radovan Malachta</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em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zakonyprolidi.cz/cs/2002-6"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hyperlink" Target="https://www.mvcr.cz/clanek/agenda-eu-na-mv-lisabonska-smlouva.aspx" TargetMode="External"/><Relationship Id="rId2" Type="http://schemas.openxmlformats.org/officeDocument/2006/relationships/hyperlink" Target="https://www.google.com/search?q=%C4%8Dl%C3%A1nek+50+lisabonsk%C3%A9+smlouvy&amp;rlz=1C1GCEA_enCZ924CZ924&amp;oq=%C4%8Dl%C3%A1nek+50+lisabonsk%C3%A9+smlouvy&amp;aqs=chrome..69i57.7017j0j7&amp;sourceid=chrome&amp;ie=UTF-8"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8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8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alachta@mail.muni.c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zakonyprolidi.cz/cs/1963-99/historie" TargetMode="Externa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cs-CZ"/>
              <a:t>JUDr. Radovan Malachta</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47467" y="1997945"/>
            <a:ext cx="11361600" cy="1330347"/>
          </a:xfrm>
        </p:spPr>
        <p:txBody>
          <a:bodyPr/>
          <a:lstStyle/>
          <a:p>
            <a:r>
              <a:rPr lang="cs-CZ" sz="4800" dirty="0">
                <a:solidFill>
                  <a:srgbClr val="C00000"/>
                </a:solidFill>
              </a:rPr>
              <a:t>Základy práva pro neprávníky</a:t>
            </a:r>
            <a:br>
              <a:rPr lang="cs-CZ" sz="4800" dirty="0"/>
            </a:br>
            <a:r>
              <a:rPr lang="cs-CZ" sz="4000" dirty="0"/>
              <a:t>BDM101K</a:t>
            </a:r>
            <a:br>
              <a:rPr lang="cs-CZ" sz="4000" dirty="0"/>
            </a:br>
            <a:br>
              <a:rPr lang="cs-CZ" sz="4000" dirty="0"/>
            </a:br>
            <a:r>
              <a:rPr lang="cs-CZ" sz="4000" dirty="0"/>
              <a:t>Pojem práva, základní pojmy. </a:t>
            </a:r>
            <a:br>
              <a:rPr lang="cs-CZ" sz="4000" dirty="0"/>
            </a:br>
            <a:r>
              <a:rPr lang="cs-CZ" sz="4000" dirty="0"/>
              <a:t>Systém a struktura práva.</a:t>
            </a:r>
            <a:br>
              <a:rPr lang="cs-CZ" sz="4000" dirty="0"/>
            </a:br>
            <a:r>
              <a:rPr lang="cs-CZ" sz="4000" dirty="0"/>
              <a:t>Prameny práva.</a:t>
            </a:r>
            <a:br>
              <a:rPr lang="cs-CZ" sz="4000" dirty="0"/>
            </a:br>
            <a:br>
              <a:rPr lang="cs-CZ" sz="4000" dirty="0"/>
            </a:br>
            <a:endParaRPr lang="cs-CZ" sz="4800"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262226" y="4011568"/>
            <a:ext cx="11361600" cy="849881"/>
          </a:xfrm>
        </p:spPr>
        <p:txBody>
          <a:bodyPr/>
          <a:lstStyle/>
          <a:p>
            <a:endParaRPr lang="cs-CZ" sz="2800" dirty="0">
              <a:solidFill>
                <a:schemeClr val="tx2"/>
              </a:solidFill>
            </a:endParaRPr>
          </a:p>
          <a:p>
            <a:endParaRPr lang="cs-CZ" sz="2800" dirty="0">
              <a:solidFill>
                <a:schemeClr val="tx2"/>
              </a:solidFill>
            </a:endParaRPr>
          </a:p>
          <a:p>
            <a:endParaRPr lang="cs-CZ" sz="2800" dirty="0">
              <a:solidFill>
                <a:schemeClr val="tx2"/>
              </a:solidFill>
            </a:endParaRPr>
          </a:p>
          <a:p>
            <a:r>
              <a:rPr lang="cs-CZ" sz="2800" dirty="0">
                <a:solidFill>
                  <a:schemeClr val="tx2"/>
                </a:solidFill>
              </a:rPr>
              <a:t>JUDr. Radovan Malachta, Ph.D.</a:t>
            </a:r>
          </a:p>
          <a:p>
            <a:r>
              <a:rPr lang="cs-CZ" sz="2800" dirty="0">
                <a:solidFill>
                  <a:schemeClr val="tx2"/>
                </a:solidFill>
              </a:rPr>
              <a:t>Podzimní semestr 2024</a:t>
            </a:r>
          </a:p>
        </p:txBody>
      </p:sp>
      <p:pic>
        <p:nvPicPr>
          <p:cNvPr id="6" name="Obrázek 5">
            <a:extLst>
              <a:ext uri="{FF2B5EF4-FFF2-40B4-BE49-F238E27FC236}">
                <a16:creationId xmlns:a16="http://schemas.microsoft.com/office/drawing/2014/main" id="{5D232725-AF53-45F2-AFAC-CD3B1293344E}"/>
              </a:ext>
            </a:extLst>
          </p:cNvPr>
          <p:cNvPicPr>
            <a:picLocks noChangeAspect="1"/>
          </p:cNvPicPr>
          <p:nvPr/>
        </p:nvPicPr>
        <p:blipFill>
          <a:blip r:embed="rId2"/>
          <a:stretch>
            <a:fillRect/>
          </a:stretch>
        </p:blipFill>
        <p:spPr>
          <a:xfrm>
            <a:off x="9174599" y="770467"/>
            <a:ext cx="2755175" cy="4838088"/>
          </a:xfrm>
          <a:prstGeom prst="rect">
            <a:avLst/>
          </a:prstGeom>
        </p:spPr>
      </p:pic>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038706-D779-4114-A807-6FB7E38D8CF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5A748309-E3DC-4ACC-B016-0D7433B03F35}"/>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7E570A2A-0B45-40A0-A874-989C2A74A3F1}"/>
              </a:ext>
            </a:extLst>
          </p:cNvPr>
          <p:cNvSpPr>
            <a:spLocks noGrp="1"/>
          </p:cNvSpPr>
          <p:nvPr>
            <p:ph type="title"/>
          </p:nvPr>
        </p:nvSpPr>
        <p:spPr/>
        <p:txBody>
          <a:bodyPr/>
          <a:lstStyle/>
          <a:p>
            <a:pPr algn="ctr"/>
            <a:r>
              <a:rPr lang="cs-CZ" dirty="0"/>
              <a:t>Spravedlnost</a:t>
            </a:r>
          </a:p>
        </p:txBody>
      </p:sp>
      <p:pic>
        <p:nvPicPr>
          <p:cNvPr id="6" name="Obrázek 5">
            <a:extLst>
              <a:ext uri="{FF2B5EF4-FFF2-40B4-BE49-F238E27FC236}">
                <a16:creationId xmlns:a16="http://schemas.microsoft.com/office/drawing/2014/main" id="{0DC8CC8C-39B4-4BAF-968E-1BD7C9A213B6}"/>
              </a:ext>
            </a:extLst>
          </p:cNvPr>
          <p:cNvPicPr>
            <a:picLocks noChangeAspect="1"/>
          </p:cNvPicPr>
          <p:nvPr/>
        </p:nvPicPr>
        <p:blipFill>
          <a:blip r:embed="rId2"/>
          <a:stretch>
            <a:fillRect/>
          </a:stretch>
        </p:blipFill>
        <p:spPr>
          <a:xfrm>
            <a:off x="3068915" y="1921888"/>
            <a:ext cx="6054169" cy="3390335"/>
          </a:xfrm>
          <a:prstGeom prst="rect">
            <a:avLst/>
          </a:prstGeom>
        </p:spPr>
      </p:pic>
    </p:spTree>
    <p:extLst>
      <p:ext uri="{BB962C8B-B14F-4D97-AF65-F5344CB8AC3E}">
        <p14:creationId xmlns:p14="http://schemas.microsoft.com/office/powerpoint/2010/main" val="31085204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F37F42-026D-44F9-A68D-1CDE25C4FEDD}"/>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4D299619-EA09-46D3-9D4D-1B980D558892}"/>
              </a:ext>
            </a:extLst>
          </p:cNvPr>
          <p:cNvSpPr>
            <a:spLocks noGrp="1"/>
          </p:cNvSpPr>
          <p:nvPr>
            <p:ph type="sldNum" sz="quarter" idx="11"/>
          </p:nvPr>
        </p:nvSpPr>
        <p:spPr/>
        <p:txBody>
          <a:bodyPr/>
          <a:lstStyle/>
          <a:p>
            <a:fld id="{0970407D-EE58-4A0B-824B-1D3AE42DD9CF}" type="slidenum">
              <a:rPr lang="cs-CZ" altLang="cs-CZ" smtClean="0"/>
              <a:pPr/>
              <a:t>100</a:t>
            </a:fld>
            <a:endParaRPr lang="cs-CZ" altLang="cs-CZ" dirty="0"/>
          </a:p>
        </p:txBody>
      </p:sp>
      <p:sp>
        <p:nvSpPr>
          <p:cNvPr id="4" name="Nadpis 3">
            <a:extLst>
              <a:ext uri="{FF2B5EF4-FFF2-40B4-BE49-F238E27FC236}">
                <a16:creationId xmlns:a16="http://schemas.microsoft.com/office/drawing/2014/main" id="{0AB1B26B-B729-4224-8485-9A454C633673}"/>
              </a:ext>
            </a:extLst>
          </p:cNvPr>
          <p:cNvSpPr>
            <a:spLocks noGrp="1"/>
          </p:cNvSpPr>
          <p:nvPr>
            <p:ph type="title"/>
          </p:nvPr>
        </p:nvSpPr>
        <p:spPr/>
        <p:txBody>
          <a:bodyPr/>
          <a:lstStyle/>
          <a:p>
            <a:r>
              <a:rPr lang="cs-CZ" dirty="0"/>
              <a:t>Zákony a zákonná opatření</a:t>
            </a:r>
          </a:p>
        </p:txBody>
      </p:sp>
      <p:sp>
        <p:nvSpPr>
          <p:cNvPr id="5" name="Zástupný symbol pro obsah 4">
            <a:extLst>
              <a:ext uri="{FF2B5EF4-FFF2-40B4-BE49-F238E27FC236}">
                <a16:creationId xmlns:a16="http://schemas.microsoft.com/office/drawing/2014/main" id="{8B8DF61E-8E1D-4954-836E-E7B52303E179}"/>
              </a:ext>
            </a:extLst>
          </p:cNvPr>
          <p:cNvSpPr>
            <a:spLocks noGrp="1"/>
          </p:cNvSpPr>
          <p:nvPr>
            <p:ph idx="1"/>
          </p:nvPr>
        </p:nvSpPr>
        <p:spPr>
          <a:xfrm>
            <a:off x="720000" y="1692002"/>
            <a:ext cx="10753200" cy="3247552"/>
          </a:xfrm>
          <a:solidFill>
            <a:schemeClr val="accent4">
              <a:lumMod val="20000"/>
              <a:lumOff val="80000"/>
            </a:schemeClr>
          </a:solidFill>
          <a:ln>
            <a:solidFill>
              <a:srgbClr val="0000DC"/>
            </a:solidFill>
          </a:ln>
        </p:spPr>
        <p:txBody>
          <a:bodyPr/>
          <a:lstStyle/>
          <a:p>
            <a:r>
              <a:rPr lang="cs-CZ" dirty="0">
                <a:solidFill>
                  <a:schemeClr val="tx2"/>
                </a:solidFill>
              </a:rPr>
              <a:t>zákon</a:t>
            </a:r>
          </a:p>
          <a:p>
            <a:pPr lvl="1"/>
            <a:r>
              <a:rPr lang="cs-CZ" dirty="0"/>
              <a:t>legislativní proces </a:t>
            </a:r>
          </a:p>
          <a:p>
            <a:r>
              <a:rPr lang="cs-CZ" dirty="0">
                <a:solidFill>
                  <a:schemeClr val="tx2"/>
                </a:solidFill>
              </a:rPr>
              <a:t>zákonné opatření</a:t>
            </a:r>
          </a:p>
          <a:p>
            <a:pPr lvl="1"/>
            <a:r>
              <a:rPr lang="cs-CZ" dirty="0"/>
              <a:t>pravomoc Senátu ČR tehdy, když je rozpuštěna Poslanecká sněmovna</a:t>
            </a:r>
          </a:p>
          <a:p>
            <a:pPr lvl="1"/>
            <a:r>
              <a:rPr lang="cs-CZ" dirty="0"/>
              <a:t>ve věcech, které nesnesou odkladu; nelze ve všech oblastech</a:t>
            </a:r>
          </a:p>
          <a:p>
            <a:pPr lvl="1"/>
            <a:r>
              <a:rPr lang="cs-CZ" dirty="0"/>
              <a:t>návrh vlády</a:t>
            </a:r>
          </a:p>
          <a:p>
            <a:pPr lvl="1"/>
            <a:r>
              <a:rPr lang="cs-CZ" dirty="0"/>
              <a:t>nutná </a:t>
            </a:r>
            <a:r>
              <a:rPr lang="cs-CZ" dirty="0" err="1"/>
              <a:t>ratihabice</a:t>
            </a:r>
            <a:r>
              <a:rPr lang="cs-CZ" dirty="0"/>
              <a:t> na prvním jednání Poslanecké sněmovny – jinak jako by nebylo</a:t>
            </a:r>
          </a:p>
          <a:p>
            <a:pPr lvl="1"/>
            <a:r>
              <a:rPr lang="cs-CZ" dirty="0"/>
              <a:t>příklad: zákonné opatření Senátu č. 340/2013 Sb., o dani z nabytí nemovitých věcí (zrušeno k r. 2020)</a:t>
            </a:r>
          </a:p>
        </p:txBody>
      </p:sp>
    </p:spTree>
    <p:extLst>
      <p:ext uri="{BB962C8B-B14F-4D97-AF65-F5344CB8AC3E}">
        <p14:creationId xmlns:p14="http://schemas.microsoft.com/office/powerpoint/2010/main" val="18317140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CBE9C7B-5347-49CE-BB11-6747243CBEE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64C5EF34-23C1-4706-A561-C44B5E1D994F}"/>
              </a:ext>
            </a:extLst>
          </p:cNvPr>
          <p:cNvSpPr>
            <a:spLocks noGrp="1"/>
          </p:cNvSpPr>
          <p:nvPr>
            <p:ph type="sldNum" sz="quarter" idx="11"/>
          </p:nvPr>
        </p:nvSpPr>
        <p:spPr/>
        <p:txBody>
          <a:bodyPr/>
          <a:lstStyle/>
          <a:p>
            <a:fld id="{0970407D-EE58-4A0B-824B-1D3AE42DD9CF}" type="slidenum">
              <a:rPr lang="cs-CZ" altLang="cs-CZ" smtClean="0"/>
              <a:pPr/>
              <a:t>101</a:t>
            </a:fld>
            <a:endParaRPr lang="cs-CZ" altLang="cs-CZ" dirty="0"/>
          </a:p>
        </p:txBody>
      </p:sp>
      <p:sp>
        <p:nvSpPr>
          <p:cNvPr id="4" name="Nadpis 3">
            <a:extLst>
              <a:ext uri="{FF2B5EF4-FFF2-40B4-BE49-F238E27FC236}">
                <a16:creationId xmlns:a16="http://schemas.microsoft.com/office/drawing/2014/main" id="{38E38AE2-B5BF-4E5D-BC9C-2372D68A39D9}"/>
              </a:ext>
            </a:extLst>
          </p:cNvPr>
          <p:cNvSpPr>
            <a:spLocks noGrp="1"/>
          </p:cNvSpPr>
          <p:nvPr>
            <p:ph type="title"/>
          </p:nvPr>
        </p:nvSpPr>
        <p:spPr/>
        <p:txBody>
          <a:bodyPr/>
          <a:lstStyle/>
          <a:p>
            <a:r>
              <a:rPr lang="cs-CZ" dirty="0"/>
              <a:t>Podzákonné právní předpisy</a:t>
            </a:r>
          </a:p>
        </p:txBody>
      </p:sp>
      <p:sp>
        <p:nvSpPr>
          <p:cNvPr id="5" name="Zástupný symbol pro obsah 4">
            <a:extLst>
              <a:ext uri="{FF2B5EF4-FFF2-40B4-BE49-F238E27FC236}">
                <a16:creationId xmlns:a16="http://schemas.microsoft.com/office/drawing/2014/main" id="{E50C9BB9-F5FB-4A35-8D06-1596D5EA140C}"/>
              </a:ext>
            </a:extLst>
          </p:cNvPr>
          <p:cNvSpPr>
            <a:spLocks noGrp="1"/>
          </p:cNvSpPr>
          <p:nvPr>
            <p:ph idx="1"/>
          </p:nvPr>
        </p:nvSpPr>
        <p:spPr>
          <a:xfrm>
            <a:off x="720000" y="1692001"/>
            <a:ext cx="10753200" cy="4445999"/>
          </a:xfrm>
          <a:solidFill>
            <a:schemeClr val="accent4">
              <a:lumMod val="20000"/>
              <a:lumOff val="80000"/>
            </a:schemeClr>
          </a:solidFill>
          <a:ln>
            <a:solidFill>
              <a:srgbClr val="0000DC"/>
            </a:solidFill>
          </a:ln>
        </p:spPr>
        <p:txBody>
          <a:bodyPr/>
          <a:lstStyle/>
          <a:p>
            <a:r>
              <a:rPr lang="cs-CZ" sz="2400" dirty="0">
                <a:solidFill>
                  <a:schemeClr val="tx2"/>
                </a:solidFill>
              </a:rPr>
              <a:t>nařízení vlády</a:t>
            </a:r>
          </a:p>
          <a:p>
            <a:pPr lvl="1"/>
            <a:r>
              <a:rPr lang="cs-CZ" dirty="0"/>
              <a:t>provádí zákon (v mezích zákona)</a:t>
            </a:r>
          </a:p>
          <a:p>
            <a:pPr lvl="1"/>
            <a:r>
              <a:rPr lang="cs-CZ" dirty="0"/>
              <a:t>generální (ústavní) zmocnění – čl. 78 Ústavy ČR – není potřeba zákonné zmocnění</a:t>
            </a:r>
          </a:p>
          <a:p>
            <a:r>
              <a:rPr lang="cs-CZ" sz="2400" dirty="0">
                <a:solidFill>
                  <a:schemeClr val="tx2"/>
                </a:solidFill>
              </a:rPr>
              <a:t>vyhlášky ministerstev (a jiných ústředních orgánů)</a:t>
            </a:r>
          </a:p>
          <a:p>
            <a:pPr lvl="1"/>
            <a:r>
              <a:rPr lang="cs-CZ" dirty="0"/>
              <a:t>na základě a v mezích zákona – čl. 79/3 Ústavy ČR – je potřeba zákonné zmocnění</a:t>
            </a:r>
          </a:p>
          <a:p>
            <a:r>
              <a:rPr lang="cs-CZ" sz="2400" dirty="0">
                <a:solidFill>
                  <a:schemeClr val="tx2"/>
                </a:solidFill>
              </a:rPr>
              <a:t>nařízení obcí a krajů</a:t>
            </a:r>
          </a:p>
          <a:p>
            <a:pPr lvl="1"/>
            <a:r>
              <a:rPr lang="cs-CZ" dirty="0"/>
              <a:t>tzv. přenesená působnost – stát svěřil výkon státní moci ve vymezených oblastech</a:t>
            </a:r>
          </a:p>
          <a:p>
            <a:pPr lvl="1"/>
            <a:r>
              <a:rPr lang="cs-CZ" dirty="0"/>
              <a:t>zákonné zmocnění</a:t>
            </a:r>
          </a:p>
          <a:p>
            <a:r>
              <a:rPr lang="cs-CZ" sz="2400" dirty="0">
                <a:solidFill>
                  <a:schemeClr val="tx2"/>
                </a:solidFill>
              </a:rPr>
              <a:t>obecně závazné vyhlášky obcí a krajů</a:t>
            </a:r>
          </a:p>
          <a:p>
            <a:pPr lvl="1"/>
            <a:r>
              <a:rPr lang="cs-CZ" dirty="0"/>
              <a:t>tzv. samostatná působnost </a:t>
            </a:r>
          </a:p>
          <a:p>
            <a:pPr lvl="1"/>
            <a:r>
              <a:rPr lang="cs-CZ" dirty="0"/>
              <a:t>není potřeba zákonné zmocnění, nejsou odvozeny od zákona – proto jsou původní (neodvozené)</a:t>
            </a:r>
          </a:p>
        </p:txBody>
      </p:sp>
    </p:spTree>
    <p:extLst>
      <p:ext uri="{BB962C8B-B14F-4D97-AF65-F5344CB8AC3E}">
        <p14:creationId xmlns:p14="http://schemas.microsoft.com/office/powerpoint/2010/main" val="14074999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1685D0-3AD9-45E3-8FFC-5F459A68B246}"/>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6C77D06-4A59-482C-A78A-95629CEF0E78}"/>
              </a:ext>
            </a:extLst>
          </p:cNvPr>
          <p:cNvSpPr>
            <a:spLocks noGrp="1"/>
          </p:cNvSpPr>
          <p:nvPr>
            <p:ph type="sldNum" sz="quarter" idx="11"/>
          </p:nvPr>
        </p:nvSpPr>
        <p:spPr/>
        <p:txBody>
          <a:bodyPr/>
          <a:lstStyle/>
          <a:p>
            <a:fld id="{0970407D-EE58-4A0B-824B-1D3AE42DD9CF}" type="slidenum">
              <a:rPr lang="cs-CZ" altLang="cs-CZ" smtClean="0"/>
              <a:pPr/>
              <a:t>102</a:t>
            </a:fld>
            <a:endParaRPr lang="cs-CZ" altLang="cs-CZ" dirty="0"/>
          </a:p>
        </p:txBody>
      </p:sp>
      <p:sp>
        <p:nvSpPr>
          <p:cNvPr id="4" name="Nadpis 3">
            <a:extLst>
              <a:ext uri="{FF2B5EF4-FFF2-40B4-BE49-F238E27FC236}">
                <a16:creationId xmlns:a16="http://schemas.microsoft.com/office/drawing/2014/main" id="{374E1587-B802-4BDB-95F8-7AD21A5D8CCF}"/>
              </a:ext>
            </a:extLst>
          </p:cNvPr>
          <p:cNvSpPr>
            <a:spLocks noGrp="1"/>
          </p:cNvSpPr>
          <p:nvPr>
            <p:ph type="title"/>
          </p:nvPr>
        </p:nvSpPr>
        <p:spPr/>
        <p:txBody>
          <a:bodyPr/>
          <a:lstStyle/>
          <a:p>
            <a:r>
              <a:rPr lang="cs-CZ" dirty="0"/>
              <a:t>Trochu ústavního práva …. odvozené normativní právní akty</a:t>
            </a:r>
          </a:p>
        </p:txBody>
      </p:sp>
      <p:sp>
        <p:nvSpPr>
          <p:cNvPr id="5" name="Zástupný symbol pro obsah 4">
            <a:extLst>
              <a:ext uri="{FF2B5EF4-FFF2-40B4-BE49-F238E27FC236}">
                <a16:creationId xmlns:a16="http://schemas.microsoft.com/office/drawing/2014/main" id="{21417C83-2719-4A5C-973F-D5E52804831B}"/>
              </a:ext>
            </a:extLst>
          </p:cNvPr>
          <p:cNvSpPr>
            <a:spLocks noGrp="1"/>
          </p:cNvSpPr>
          <p:nvPr>
            <p:ph idx="1"/>
          </p:nvPr>
        </p:nvSpPr>
        <p:spPr>
          <a:xfrm>
            <a:off x="720000" y="2043953"/>
            <a:ext cx="10753200" cy="3316942"/>
          </a:xfrm>
          <a:solidFill>
            <a:schemeClr val="accent2">
              <a:lumMod val="20000"/>
              <a:lumOff val="80000"/>
            </a:schemeClr>
          </a:solidFill>
          <a:ln>
            <a:solidFill>
              <a:srgbClr val="C00000"/>
            </a:solidFill>
          </a:ln>
        </p:spPr>
        <p:txBody>
          <a:bodyPr/>
          <a:lstStyle/>
          <a:p>
            <a:pPr marL="72000" indent="0">
              <a:buNone/>
            </a:pPr>
            <a:r>
              <a:rPr lang="cs-CZ" sz="2400" dirty="0">
                <a:solidFill>
                  <a:schemeClr val="tx2"/>
                </a:solidFill>
              </a:rPr>
              <a:t>Článek 78 Ústavy ČR</a:t>
            </a:r>
          </a:p>
          <a:p>
            <a:r>
              <a:rPr lang="cs-CZ" sz="2400" i="1" dirty="0"/>
              <a:t>K provedení zákona a v jeho mezích je vláda oprávněna vydávat nařízení. Nařízení podepisuje předseda vlády a příslušný člen vlády.</a:t>
            </a:r>
          </a:p>
          <a:p>
            <a:pPr marL="72000" indent="0">
              <a:buNone/>
            </a:pPr>
            <a:r>
              <a:rPr lang="cs-CZ" sz="2400" dirty="0">
                <a:solidFill>
                  <a:schemeClr val="tx2"/>
                </a:solidFill>
              </a:rPr>
              <a:t>Článek 79/3 Ústavy ČR</a:t>
            </a:r>
          </a:p>
          <a:p>
            <a:r>
              <a:rPr lang="cs-CZ" sz="2400" i="1" dirty="0"/>
              <a:t>Ministerstva, jiné správní úřady a orgány územní samosprávy mohou na základě a v mezích zákona vydávat právní předpisy, jsou-li k tomu zákonem zmocněny.</a:t>
            </a:r>
            <a:endParaRPr lang="cs-CZ" sz="2000" i="1" dirty="0"/>
          </a:p>
        </p:txBody>
      </p:sp>
      <p:pic>
        <p:nvPicPr>
          <p:cNvPr id="1026" name="Picture 2" descr="otaznik – Seznam.cz">
            <a:extLst>
              <a:ext uri="{FF2B5EF4-FFF2-40B4-BE49-F238E27FC236}">
                <a16:creationId xmlns:a16="http://schemas.microsoft.com/office/drawing/2014/main" id="{3C8903E1-C068-4357-8AFE-94E409B97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173" y="4883409"/>
            <a:ext cx="1431632" cy="1822077"/>
          </a:xfrm>
          <a:prstGeom prst="rect">
            <a:avLst/>
          </a:prstGeom>
          <a:noFill/>
          <a:extLst>
            <a:ext uri="{909E8E84-426E-40DD-AFC4-6F175D3DCCD1}">
              <a14:hiddenFill xmlns:a14="http://schemas.microsoft.com/office/drawing/2010/main">
                <a:solidFill>
                  <a:srgbClr val="FFFFFF"/>
                </a:solidFill>
              </a14:hiddenFill>
            </a:ext>
          </a:extLst>
        </p:spPr>
      </p:pic>
      <p:sp>
        <p:nvSpPr>
          <p:cNvPr id="6" name="Slza 5">
            <a:extLst>
              <a:ext uri="{FF2B5EF4-FFF2-40B4-BE49-F238E27FC236}">
                <a16:creationId xmlns:a16="http://schemas.microsoft.com/office/drawing/2014/main" id="{310644F7-914A-449A-A1FB-5971C45CE8A9}"/>
              </a:ext>
            </a:extLst>
          </p:cNvPr>
          <p:cNvSpPr/>
          <p:nvPr/>
        </p:nvSpPr>
        <p:spPr bwMode="auto">
          <a:xfrm>
            <a:off x="3039035" y="5477435"/>
            <a:ext cx="2124636" cy="1093694"/>
          </a:xfrm>
          <a:prstGeom prst="teardrop">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Kdo/co</a:t>
            </a:r>
          </a:p>
          <a:p>
            <a:pPr marL="0" marR="0" indent="0" algn="ctr" defTabSz="914400" rtl="0" eaLnBrk="1" fontAlgn="base" latinLnBrk="0" hangingPunct="1">
              <a:lnSpc>
                <a:spcPct val="100000"/>
              </a:lnSpc>
              <a:spcBef>
                <a:spcPct val="0"/>
              </a:spcBef>
              <a:spcAft>
                <a:spcPct val="0"/>
              </a:spcAft>
              <a:buClrTx/>
              <a:buSzTx/>
              <a:buFontTx/>
              <a:buNone/>
              <a:tabLst/>
            </a:pPr>
            <a:r>
              <a:rPr lang="cs-CZ" dirty="0">
                <a:solidFill>
                  <a:schemeClr val="bg1"/>
                </a:solidFill>
                <a:latin typeface="+mn-lt"/>
              </a:rPr>
              <a:t>zmocňuje?</a:t>
            </a:r>
            <a:endParaRPr kumimoji="0" lang="cs-CZ"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523468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555ED4F-5F20-453E-B3D8-2F8C45A0CABB}"/>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92451ACC-D2C6-4167-8182-1FBC3FA7C22C}"/>
              </a:ext>
            </a:extLst>
          </p:cNvPr>
          <p:cNvSpPr>
            <a:spLocks noGrp="1"/>
          </p:cNvSpPr>
          <p:nvPr>
            <p:ph type="sldNum" sz="quarter" idx="11"/>
          </p:nvPr>
        </p:nvSpPr>
        <p:spPr/>
        <p:txBody>
          <a:bodyPr/>
          <a:lstStyle/>
          <a:p>
            <a:fld id="{0970407D-EE58-4A0B-824B-1D3AE42DD9CF}" type="slidenum">
              <a:rPr lang="cs-CZ" altLang="cs-CZ" smtClean="0"/>
              <a:pPr/>
              <a:t>103</a:t>
            </a:fld>
            <a:endParaRPr lang="cs-CZ" altLang="cs-CZ" dirty="0"/>
          </a:p>
        </p:txBody>
      </p:sp>
      <p:sp>
        <p:nvSpPr>
          <p:cNvPr id="4" name="Nadpis 3">
            <a:extLst>
              <a:ext uri="{FF2B5EF4-FFF2-40B4-BE49-F238E27FC236}">
                <a16:creationId xmlns:a16="http://schemas.microsoft.com/office/drawing/2014/main" id="{721C0DD9-E2A5-48D1-9944-D321ADF96312}"/>
              </a:ext>
            </a:extLst>
          </p:cNvPr>
          <p:cNvSpPr>
            <a:spLocks noGrp="1"/>
          </p:cNvSpPr>
          <p:nvPr>
            <p:ph type="title"/>
          </p:nvPr>
        </p:nvSpPr>
        <p:spPr/>
        <p:txBody>
          <a:bodyPr/>
          <a:lstStyle/>
          <a:p>
            <a:r>
              <a:rPr lang="cs-CZ" dirty="0"/>
              <a:t>Nálezy Ústavního soudu</a:t>
            </a:r>
          </a:p>
        </p:txBody>
      </p:sp>
      <p:sp>
        <p:nvSpPr>
          <p:cNvPr id="5" name="Zástupný symbol pro obsah 4">
            <a:extLst>
              <a:ext uri="{FF2B5EF4-FFF2-40B4-BE49-F238E27FC236}">
                <a16:creationId xmlns:a16="http://schemas.microsoft.com/office/drawing/2014/main" id="{D84B2E8E-65AD-482F-8A35-516ECFCE4D1D}"/>
              </a:ext>
            </a:extLst>
          </p:cNvPr>
          <p:cNvSpPr>
            <a:spLocks noGrp="1"/>
          </p:cNvSpPr>
          <p:nvPr>
            <p:ph idx="1"/>
          </p:nvPr>
        </p:nvSpPr>
        <p:spPr>
          <a:xfrm>
            <a:off x="720000" y="1692002"/>
            <a:ext cx="10753200" cy="1463574"/>
          </a:xfrm>
          <a:solidFill>
            <a:schemeClr val="accent4">
              <a:lumMod val="20000"/>
              <a:lumOff val="80000"/>
            </a:schemeClr>
          </a:solidFill>
          <a:ln>
            <a:solidFill>
              <a:srgbClr val="0000DC"/>
            </a:solidFill>
          </a:ln>
        </p:spPr>
        <p:txBody>
          <a:bodyPr/>
          <a:lstStyle/>
          <a:p>
            <a:r>
              <a:rPr lang="cs-CZ" sz="2400" dirty="0"/>
              <a:t>pouze nálezy, které ruší zákony a jiné právní předpisy (či ustanovení), které jsou v rozporu s ústavním pořádkem (protiústavní) či zákonem</a:t>
            </a:r>
          </a:p>
          <a:p>
            <a:r>
              <a:rPr lang="cs-CZ" sz="2400" dirty="0"/>
              <a:t>právní síla jako zákon</a:t>
            </a:r>
          </a:p>
        </p:txBody>
      </p:sp>
      <p:pic>
        <p:nvPicPr>
          <p:cNvPr id="3076" name="Picture 4" descr="Sídlo Ústavního soudu | Ústavní soud">
            <a:extLst>
              <a:ext uri="{FF2B5EF4-FFF2-40B4-BE49-F238E27FC236}">
                <a16:creationId xmlns:a16="http://schemas.microsoft.com/office/drawing/2014/main" id="{E26AFCAF-3F44-4FCB-B975-18C71000D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302" y="3429000"/>
            <a:ext cx="4476307" cy="266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4624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A51F766-0BE8-4C34-970D-E1D8149DFBF7}"/>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28C1AAA-466D-4B1A-B0DF-5A06906785F8}"/>
              </a:ext>
            </a:extLst>
          </p:cNvPr>
          <p:cNvSpPr>
            <a:spLocks noGrp="1"/>
          </p:cNvSpPr>
          <p:nvPr>
            <p:ph type="sldNum" sz="quarter" idx="11"/>
          </p:nvPr>
        </p:nvSpPr>
        <p:spPr/>
        <p:txBody>
          <a:bodyPr/>
          <a:lstStyle/>
          <a:p>
            <a:fld id="{0970407D-EE58-4A0B-824B-1D3AE42DD9CF}" type="slidenum">
              <a:rPr lang="cs-CZ" altLang="cs-CZ" smtClean="0"/>
              <a:pPr/>
              <a:t>104</a:t>
            </a:fld>
            <a:endParaRPr lang="cs-CZ" altLang="cs-CZ" dirty="0"/>
          </a:p>
        </p:txBody>
      </p:sp>
      <p:sp>
        <p:nvSpPr>
          <p:cNvPr id="4" name="Nadpis 3">
            <a:extLst>
              <a:ext uri="{FF2B5EF4-FFF2-40B4-BE49-F238E27FC236}">
                <a16:creationId xmlns:a16="http://schemas.microsoft.com/office/drawing/2014/main" id="{9F6AEF6D-B27A-4AD2-B092-F6C7C611C6D9}"/>
              </a:ext>
            </a:extLst>
          </p:cNvPr>
          <p:cNvSpPr>
            <a:spLocks noGrp="1"/>
          </p:cNvSpPr>
          <p:nvPr>
            <p:ph type="title"/>
          </p:nvPr>
        </p:nvSpPr>
        <p:spPr/>
        <p:txBody>
          <a:bodyPr/>
          <a:lstStyle/>
          <a:p>
            <a:r>
              <a:rPr lang="cs-CZ" dirty="0"/>
              <a:t>Další prameny</a:t>
            </a:r>
          </a:p>
        </p:txBody>
      </p:sp>
      <p:sp>
        <p:nvSpPr>
          <p:cNvPr id="5" name="Zástupný symbol pro obsah 4">
            <a:extLst>
              <a:ext uri="{FF2B5EF4-FFF2-40B4-BE49-F238E27FC236}">
                <a16:creationId xmlns:a16="http://schemas.microsoft.com/office/drawing/2014/main" id="{1F2D70A8-0E34-4DF0-B42B-25646C3B8F64}"/>
              </a:ext>
            </a:extLst>
          </p:cNvPr>
          <p:cNvSpPr>
            <a:spLocks noGrp="1"/>
          </p:cNvSpPr>
          <p:nvPr>
            <p:ph idx="1"/>
          </p:nvPr>
        </p:nvSpPr>
        <p:spPr>
          <a:xfrm>
            <a:off x="720000" y="1692001"/>
            <a:ext cx="10753200" cy="2411993"/>
          </a:xfrm>
          <a:solidFill>
            <a:schemeClr val="accent4">
              <a:lumMod val="20000"/>
              <a:lumOff val="80000"/>
            </a:schemeClr>
          </a:solidFill>
          <a:ln>
            <a:solidFill>
              <a:srgbClr val="0000DC"/>
            </a:solidFill>
          </a:ln>
        </p:spPr>
        <p:txBody>
          <a:bodyPr/>
          <a:lstStyle/>
          <a:p>
            <a:r>
              <a:rPr lang="cs-CZ" dirty="0">
                <a:solidFill>
                  <a:srgbClr val="0000DC"/>
                </a:solidFill>
              </a:rPr>
              <a:t>prameny mezinárodního původu</a:t>
            </a:r>
          </a:p>
          <a:p>
            <a:pPr lvl="1"/>
            <a:r>
              <a:rPr lang="cs-CZ" sz="2400" dirty="0"/>
              <a:t>typicky mezinárodní smlouva, příp. mezinárodní obyčej</a:t>
            </a:r>
          </a:p>
          <a:p>
            <a:pPr lvl="1"/>
            <a:r>
              <a:rPr lang="cs-CZ" sz="2400" dirty="0"/>
              <a:t>aplikační přednost mezinárodních smluv před zákonem (čl. 10 Ústavy ČR)</a:t>
            </a:r>
          </a:p>
          <a:p>
            <a:r>
              <a:rPr lang="cs-CZ" dirty="0">
                <a:solidFill>
                  <a:srgbClr val="0000DC"/>
                </a:solidFill>
              </a:rPr>
              <a:t>prameny unijního původu</a:t>
            </a:r>
          </a:p>
          <a:p>
            <a:pPr lvl="1"/>
            <a:r>
              <a:rPr lang="cs-CZ" sz="2400" dirty="0"/>
              <a:t>primární a sekundární právo EU</a:t>
            </a:r>
          </a:p>
          <a:p>
            <a:pPr lvl="1"/>
            <a:r>
              <a:rPr lang="cs-CZ" sz="2400" dirty="0"/>
              <a:t>aplikační přednost před zákonem (i ústavním) – vyplývá z judikatury SD EU</a:t>
            </a:r>
          </a:p>
          <a:p>
            <a:pPr marL="72000" indent="0">
              <a:buNone/>
            </a:pPr>
            <a:endParaRPr lang="cs-CZ" dirty="0"/>
          </a:p>
        </p:txBody>
      </p:sp>
      <p:sp>
        <p:nvSpPr>
          <p:cNvPr id="6" name="Ovál 5">
            <a:extLst>
              <a:ext uri="{FF2B5EF4-FFF2-40B4-BE49-F238E27FC236}">
                <a16:creationId xmlns:a16="http://schemas.microsoft.com/office/drawing/2014/main" id="{709B666A-FB17-4D16-ACDE-6DBE9169E61D}"/>
              </a:ext>
            </a:extLst>
          </p:cNvPr>
          <p:cNvSpPr/>
          <p:nvPr/>
        </p:nvSpPr>
        <p:spPr bwMode="auto">
          <a:xfrm>
            <a:off x="9060494" y="1714547"/>
            <a:ext cx="2411506" cy="806824"/>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Viz dále</a:t>
            </a:r>
          </a:p>
        </p:txBody>
      </p:sp>
      <p:sp>
        <p:nvSpPr>
          <p:cNvPr id="7" name="Zástupný symbol pro obsah 4">
            <a:extLst>
              <a:ext uri="{FF2B5EF4-FFF2-40B4-BE49-F238E27FC236}">
                <a16:creationId xmlns:a16="http://schemas.microsoft.com/office/drawing/2014/main" id="{39EB5B8A-CA43-4F66-A2CD-7268B0CF93B8}"/>
              </a:ext>
            </a:extLst>
          </p:cNvPr>
          <p:cNvSpPr txBox="1">
            <a:spLocks/>
          </p:cNvSpPr>
          <p:nvPr/>
        </p:nvSpPr>
        <p:spPr>
          <a:xfrm>
            <a:off x="720000" y="4221456"/>
            <a:ext cx="10753200" cy="1889083"/>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Font typeface="Arial" panose="020B0604020202020204" pitchFamily="34" charset="0"/>
              <a:buNone/>
            </a:pPr>
            <a:r>
              <a:rPr lang="cs-CZ" kern="0" dirty="0"/>
              <a:t>Součástí právního řádu ČR jsou tedy:</a:t>
            </a:r>
          </a:p>
          <a:p>
            <a:pPr marL="72000" indent="0">
              <a:buNone/>
            </a:pPr>
            <a:r>
              <a:rPr lang="cs-CZ" dirty="0">
                <a:solidFill>
                  <a:srgbClr val="C00000"/>
                </a:solidFill>
              </a:rPr>
              <a:t>prameny vnitrostátního původu</a:t>
            </a:r>
          </a:p>
          <a:p>
            <a:pPr marL="72000" indent="0">
              <a:buNone/>
            </a:pPr>
            <a:r>
              <a:rPr lang="cs-CZ" dirty="0">
                <a:solidFill>
                  <a:srgbClr val="C00000"/>
                </a:solidFill>
              </a:rPr>
              <a:t>prameny unijního původu</a:t>
            </a:r>
          </a:p>
          <a:p>
            <a:pPr marL="72000" indent="0">
              <a:buNone/>
            </a:pPr>
            <a:r>
              <a:rPr lang="cs-CZ" dirty="0">
                <a:solidFill>
                  <a:srgbClr val="C00000"/>
                </a:solidFill>
              </a:rPr>
              <a:t>prameny mezinárodního původu</a:t>
            </a:r>
          </a:p>
          <a:p>
            <a:pPr marL="72000" indent="0">
              <a:buFont typeface="Arial" panose="020B0604020202020204" pitchFamily="34" charset="0"/>
              <a:buNone/>
            </a:pPr>
            <a:endParaRPr lang="cs-CZ" kern="0" dirty="0"/>
          </a:p>
        </p:txBody>
      </p:sp>
    </p:spTree>
    <p:extLst>
      <p:ext uri="{BB962C8B-B14F-4D97-AF65-F5344CB8AC3E}">
        <p14:creationId xmlns:p14="http://schemas.microsoft.com/office/powerpoint/2010/main" val="21159380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F9BF9A-34A8-43FC-A878-8398D6E38808}"/>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8644CBF5-9ACF-4CC8-A490-7E4D26828209}"/>
              </a:ext>
            </a:extLst>
          </p:cNvPr>
          <p:cNvSpPr>
            <a:spLocks noGrp="1"/>
          </p:cNvSpPr>
          <p:nvPr>
            <p:ph type="sldNum" sz="quarter" idx="11"/>
          </p:nvPr>
        </p:nvSpPr>
        <p:spPr/>
        <p:txBody>
          <a:bodyPr/>
          <a:lstStyle/>
          <a:p>
            <a:fld id="{0970407D-EE58-4A0B-824B-1D3AE42DD9CF}" type="slidenum">
              <a:rPr lang="cs-CZ" altLang="cs-CZ" smtClean="0"/>
              <a:pPr/>
              <a:t>105</a:t>
            </a:fld>
            <a:endParaRPr lang="cs-CZ" altLang="cs-CZ" dirty="0"/>
          </a:p>
        </p:txBody>
      </p:sp>
      <p:sp>
        <p:nvSpPr>
          <p:cNvPr id="4" name="Nadpis 3">
            <a:extLst>
              <a:ext uri="{FF2B5EF4-FFF2-40B4-BE49-F238E27FC236}">
                <a16:creationId xmlns:a16="http://schemas.microsoft.com/office/drawing/2014/main" id="{287CD39A-ADDD-4A42-AC31-46E0A6FEBDC3}"/>
              </a:ext>
            </a:extLst>
          </p:cNvPr>
          <p:cNvSpPr>
            <a:spLocks noGrp="1"/>
          </p:cNvSpPr>
          <p:nvPr>
            <p:ph type="title"/>
          </p:nvPr>
        </p:nvSpPr>
        <p:spPr/>
        <p:txBody>
          <a:bodyPr/>
          <a:lstStyle/>
          <a:p>
            <a:r>
              <a:rPr lang="cs-CZ" dirty="0"/>
              <a:t>Sbírky</a:t>
            </a:r>
          </a:p>
        </p:txBody>
      </p:sp>
      <p:sp>
        <p:nvSpPr>
          <p:cNvPr id="5" name="Zástupný symbol pro obsah 4">
            <a:extLst>
              <a:ext uri="{FF2B5EF4-FFF2-40B4-BE49-F238E27FC236}">
                <a16:creationId xmlns:a16="http://schemas.microsoft.com/office/drawing/2014/main" id="{6A70C5F0-E932-49C0-B34E-D0D3BA168122}"/>
              </a:ext>
            </a:extLst>
          </p:cNvPr>
          <p:cNvSpPr>
            <a:spLocks noGrp="1"/>
          </p:cNvSpPr>
          <p:nvPr>
            <p:ph idx="1"/>
          </p:nvPr>
        </p:nvSpPr>
        <p:spPr>
          <a:xfrm>
            <a:off x="720000" y="1692002"/>
            <a:ext cx="10753200" cy="2871033"/>
          </a:xfrm>
          <a:solidFill>
            <a:schemeClr val="accent4">
              <a:lumMod val="20000"/>
              <a:lumOff val="80000"/>
            </a:schemeClr>
          </a:solidFill>
          <a:ln>
            <a:solidFill>
              <a:srgbClr val="0000DC"/>
            </a:solidFill>
          </a:ln>
        </p:spPr>
        <p:txBody>
          <a:bodyPr/>
          <a:lstStyle/>
          <a:p>
            <a:r>
              <a:rPr lang="cs-CZ" sz="2400" dirty="0">
                <a:solidFill>
                  <a:srgbClr val="0000DC"/>
                </a:solidFill>
              </a:rPr>
              <a:t>Sbírka zákonů a mezinárodních smluv</a:t>
            </a:r>
          </a:p>
          <a:p>
            <a:pPr lvl="1"/>
            <a:r>
              <a:rPr lang="cs-CZ" dirty="0"/>
              <a:t>seznam právních předpisů s celostátní působností (tedy ne ty podzákonné)</a:t>
            </a:r>
          </a:p>
          <a:p>
            <a:pPr lvl="1"/>
            <a:r>
              <a:rPr lang="cs-CZ" dirty="0"/>
              <a:t>zákon č. 89/2012 Sb., zákonné opatření Senátu č. 340/2013 Sb. atd. </a:t>
            </a:r>
          </a:p>
          <a:p>
            <a:pPr lvl="1"/>
            <a:r>
              <a:rPr lang="cs-CZ" dirty="0"/>
              <a:t>nabytí platnosti (vyhlášením)</a:t>
            </a:r>
          </a:p>
          <a:p>
            <a:pPr lvl="1"/>
            <a:r>
              <a:rPr lang="cs-CZ" dirty="0"/>
              <a:t>i nálezy ÚS z předchozího slide</a:t>
            </a:r>
          </a:p>
          <a:p>
            <a:pPr lvl="1"/>
            <a:endParaRPr lang="cs-CZ" dirty="0"/>
          </a:p>
          <a:p>
            <a:pPr lvl="1"/>
            <a:r>
              <a:rPr lang="cs-CZ" dirty="0"/>
              <a:t>u MS: sdělení Ministerstva zahraničních věcí</a:t>
            </a:r>
          </a:p>
          <a:p>
            <a:pPr lvl="1"/>
            <a:r>
              <a:rPr lang="cs-CZ" dirty="0"/>
              <a:t>publikace MS nemá vliv na platnost mezinárodní smlouvy</a:t>
            </a:r>
          </a:p>
        </p:txBody>
      </p:sp>
      <p:pic>
        <p:nvPicPr>
          <p:cNvPr id="4098" name="Picture 2" descr="Elektronická Sbírka zákonů zatím v nedohlednu - Česká justice">
            <a:extLst>
              <a:ext uri="{FF2B5EF4-FFF2-40B4-BE49-F238E27FC236}">
                <a16:creationId xmlns:a16="http://schemas.microsoft.com/office/drawing/2014/main" id="{29A10971-E67B-4B36-B857-4BCD8A87F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567" y="411389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3334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8B60FA1-8D30-413E-BA00-FB4E1686C9F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B584FEEA-6BEE-43F8-9D39-08CEE45ADE34}"/>
              </a:ext>
            </a:extLst>
          </p:cNvPr>
          <p:cNvSpPr>
            <a:spLocks noGrp="1"/>
          </p:cNvSpPr>
          <p:nvPr>
            <p:ph type="sldNum" sz="quarter" idx="11"/>
          </p:nvPr>
        </p:nvSpPr>
        <p:spPr/>
        <p:txBody>
          <a:bodyPr/>
          <a:lstStyle/>
          <a:p>
            <a:fld id="{0970407D-EE58-4A0B-824B-1D3AE42DD9CF}" type="slidenum">
              <a:rPr lang="cs-CZ" altLang="cs-CZ" smtClean="0"/>
              <a:pPr/>
              <a:t>106</a:t>
            </a:fld>
            <a:endParaRPr lang="cs-CZ" altLang="cs-CZ" dirty="0"/>
          </a:p>
        </p:txBody>
      </p:sp>
      <p:sp>
        <p:nvSpPr>
          <p:cNvPr id="4" name="Nadpis 3">
            <a:extLst>
              <a:ext uri="{FF2B5EF4-FFF2-40B4-BE49-F238E27FC236}">
                <a16:creationId xmlns:a16="http://schemas.microsoft.com/office/drawing/2014/main" id="{B42B8DD7-1564-4C94-B299-089EDB162F96}"/>
              </a:ext>
            </a:extLst>
          </p:cNvPr>
          <p:cNvSpPr>
            <a:spLocks noGrp="1"/>
          </p:cNvSpPr>
          <p:nvPr>
            <p:ph type="title"/>
          </p:nvPr>
        </p:nvSpPr>
        <p:spPr/>
        <p:txBody>
          <a:bodyPr/>
          <a:lstStyle/>
          <a:p>
            <a:r>
              <a:rPr lang="cs-CZ" i="1" dirty="0"/>
              <a:t>Příklad 8 ze zadání na konzultaci</a:t>
            </a:r>
          </a:p>
        </p:txBody>
      </p:sp>
      <p:sp>
        <p:nvSpPr>
          <p:cNvPr id="5" name="Zástupný symbol pro obsah 4">
            <a:extLst>
              <a:ext uri="{FF2B5EF4-FFF2-40B4-BE49-F238E27FC236}">
                <a16:creationId xmlns:a16="http://schemas.microsoft.com/office/drawing/2014/main" id="{721B2ACF-6362-4975-9D65-EDBE6DDC807D}"/>
              </a:ext>
            </a:extLst>
          </p:cNvPr>
          <p:cNvSpPr>
            <a:spLocks noGrp="1"/>
          </p:cNvSpPr>
          <p:nvPr>
            <p:ph idx="1"/>
          </p:nvPr>
        </p:nvSpPr>
        <p:spPr>
          <a:xfrm>
            <a:off x="720000" y="1539602"/>
            <a:ext cx="10753200" cy="4139998"/>
          </a:xfrm>
        </p:spPr>
        <p:txBody>
          <a:bodyPr/>
          <a:lstStyle/>
          <a:p>
            <a:r>
              <a:rPr lang="cs-CZ" sz="2400" dirty="0"/>
              <a:t>výskyt nového onemocnění COVID-19</a:t>
            </a:r>
          </a:p>
          <a:p>
            <a:r>
              <a:rPr lang="cs-CZ" sz="2400" dirty="0"/>
              <a:t>zákon o mimořádných opatřeních při epidemii onemocnění COVID-19</a:t>
            </a:r>
          </a:p>
          <a:p>
            <a:r>
              <a:rPr lang="cs-CZ" sz="2400" dirty="0"/>
              <a:t>občanský zákoník</a:t>
            </a:r>
          </a:p>
          <a:p>
            <a:r>
              <a:rPr lang="cs-CZ" sz="2400" dirty="0"/>
              <a:t>kupní smlouva mezi prodávajícím a kupujícím </a:t>
            </a:r>
          </a:p>
          <a:p>
            <a:r>
              <a:rPr lang="cs-CZ" sz="2400" dirty="0"/>
              <a:t>trestní řád</a:t>
            </a:r>
          </a:p>
          <a:p>
            <a:r>
              <a:rPr lang="cs-CZ" sz="2400" dirty="0"/>
              <a:t>změna formy vlády z demokracie na autokracii</a:t>
            </a:r>
          </a:p>
          <a:p>
            <a:r>
              <a:rPr lang="cs-CZ" sz="2400" dirty="0"/>
              <a:t>mezinárodní smlouva o právní pomoci v občanských věcech mezi Českou republikou a Rumunskem</a:t>
            </a:r>
          </a:p>
          <a:p>
            <a:r>
              <a:rPr lang="cs-CZ" sz="2400" dirty="0"/>
              <a:t>pracovní smlouva mezi zaměstnavatelem a zaměstnancem </a:t>
            </a:r>
          </a:p>
          <a:p>
            <a:r>
              <a:rPr lang="cs-CZ" sz="2400" dirty="0"/>
              <a:t>rozsudek Městského soudu v Brně ve věci krádeže</a:t>
            </a:r>
          </a:p>
          <a:p>
            <a:pPr marL="72000" indent="0">
              <a:buNone/>
            </a:pPr>
            <a:endParaRPr lang="cs-CZ" dirty="0"/>
          </a:p>
        </p:txBody>
      </p:sp>
    </p:spTree>
    <p:extLst>
      <p:ext uri="{BB962C8B-B14F-4D97-AF65-F5344CB8AC3E}">
        <p14:creationId xmlns:p14="http://schemas.microsoft.com/office/powerpoint/2010/main" val="22373887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F38C26F-0A26-4275-8971-3B359E364D2D}"/>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66B13DA-841D-4C7A-B17C-21327AF22E25}"/>
              </a:ext>
            </a:extLst>
          </p:cNvPr>
          <p:cNvSpPr>
            <a:spLocks noGrp="1"/>
          </p:cNvSpPr>
          <p:nvPr>
            <p:ph type="sldNum" sz="quarter" idx="11"/>
          </p:nvPr>
        </p:nvSpPr>
        <p:spPr/>
        <p:txBody>
          <a:bodyPr/>
          <a:lstStyle/>
          <a:p>
            <a:fld id="{0970407D-EE58-4A0B-824B-1D3AE42DD9CF}" type="slidenum">
              <a:rPr lang="cs-CZ" altLang="cs-CZ" smtClean="0"/>
              <a:pPr/>
              <a:t>107</a:t>
            </a:fld>
            <a:endParaRPr lang="cs-CZ" altLang="cs-CZ" dirty="0"/>
          </a:p>
        </p:txBody>
      </p:sp>
      <p:sp>
        <p:nvSpPr>
          <p:cNvPr id="5" name="Zástupný symbol pro obsah 4">
            <a:extLst>
              <a:ext uri="{FF2B5EF4-FFF2-40B4-BE49-F238E27FC236}">
                <a16:creationId xmlns:a16="http://schemas.microsoft.com/office/drawing/2014/main" id="{B1A2E312-6067-4936-BD1B-90C8311B99AE}"/>
              </a:ext>
            </a:extLst>
          </p:cNvPr>
          <p:cNvSpPr>
            <a:spLocks noGrp="1"/>
          </p:cNvSpPr>
          <p:nvPr>
            <p:ph idx="1"/>
          </p:nvPr>
        </p:nvSpPr>
        <p:spPr>
          <a:xfrm>
            <a:off x="719400" y="768638"/>
            <a:ext cx="10753200" cy="4139998"/>
          </a:xfrm>
        </p:spPr>
        <p:txBody>
          <a:bodyPr/>
          <a:lstStyle/>
          <a:p>
            <a:r>
              <a:rPr lang="cs-CZ" sz="2400" dirty="0"/>
              <a:t>obecně závazná vyhláška statutárního města Brna o místních poplatcích</a:t>
            </a:r>
          </a:p>
          <a:p>
            <a:r>
              <a:rPr lang="cs-CZ" sz="2400" dirty="0"/>
              <a:t>nařízení EU o ochraně fyzických osob v souvislosti se zpracováním osobních údajů a o volném pohybu těchto údajů (GDPR)</a:t>
            </a:r>
          </a:p>
          <a:p>
            <a:r>
              <a:rPr lang="cs-CZ" sz="2400" dirty="0"/>
              <a:t>nález Ústavního soudu, kterým se rušila část zákona o pomoci v hmotné nouzi</a:t>
            </a:r>
          </a:p>
          <a:p>
            <a:r>
              <a:rPr lang="cs-CZ" sz="2400" dirty="0"/>
              <a:t>směrnice EU o právech spotřebitelů </a:t>
            </a:r>
          </a:p>
          <a:p>
            <a:r>
              <a:rPr lang="cs-CZ" sz="2400" dirty="0"/>
              <a:t>darovací smlouva</a:t>
            </a:r>
          </a:p>
          <a:p>
            <a:r>
              <a:rPr lang="cs-CZ" sz="2400" dirty="0"/>
              <a:t>zákonné opatření o dani z nabytí nemovitých věcí </a:t>
            </a:r>
          </a:p>
          <a:p>
            <a:r>
              <a:rPr lang="cs-CZ" sz="2400" dirty="0"/>
              <a:t>trestní příkaz Okresního soudu Brno-venkov (typ rozhodnutí soudu) </a:t>
            </a:r>
          </a:p>
          <a:p>
            <a:r>
              <a:rPr lang="cs-CZ" sz="2400" dirty="0"/>
              <a:t>mezinárodní úmluva o smlouvách o mezinárodní koupi zboží (ČR je smluvním státem)</a:t>
            </a:r>
          </a:p>
          <a:p>
            <a:endParaRPr lang="cs-CZ" dirty="0"/>
          </a:p>
        </p:txBody>
      </p:sp>
    </p:spTree>
    <p:extLst>
      <p:ext uri="{BB962C8B-B14F-4D97-AF65-F5344CB8AC3E}">
        <p14:creationId xmlns:p14="http://schemas.microsoft.com/office/powerpoint/2010/main" val="11424330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EF94785-7094-4011-82AA-C2A4E4BACCC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A5BDE8E-DCC6-4192-A4C0-3FBC6B63DE81}"/>
              </a:ext>
            </a:extLst>
          </p:cNvPr>
          <p:cNvSpPr>
            <a:spLocks noGrp="1"/>
          </p:cNvSpPr>
          <p:nvPr>
            <p:ph type="sldNum" sz="quarter" idx="11"/>
          </p:nvPr>
        </p:nvSpPr>
        <p:spPr/>
        <p:txBody>
          <a:bodyPr/>
          <a:lstStyle/>
          <a:p>
            <a:fld id="{0970407D-EE58-4A0B-824B-1D3AE42DD9CF}" type="slidenum">
              <a:rPr lang="cs-CZ" altLang="cs-CZ" smtClean="0"/>
              <a:pPr/>
              <a:t>108</a:t>
            </a:fld>
            <a:endParaRPr lang="cs-CZ" altLang="cs-CZ" dirty="0"/>
          </a:p>
        </p:txBody>
      </p:sp>
      <p:sp>
        <p:nvSpPr>
          <p:cNvPr id="4" name="Nadpis 3">
            <a:extLst>
              <a:ext uri="{FF2B5EF4-FFF2-40B4-BE49-F238E27FC236}">
                <a16:creationId xmlns:a16="http://schemas.microsoft.com/office/drawing/2014/main" id="{ECBCC78D-1568-4650-97BE-DA91F60B6636}"/>
              </a:ext>
            </a:extLst>
          </p:cNvPr>
          <p:cNvSpPr>
            <a:spLocks noGrp="1"/>
          </p:cNvSpPr>
          <p:nvPr>
            <p:ph type="title"/>
          </p:nvPr>
        </p:nvSpPr>
        <p:spPr/>
        <p:txBody>
          <a:bodyPr/>
          <a:lstStyle/>
          <a:p>
            <a:r>
              <a:rPr lang="cs-CZ" i="1" dirty="0"/>
              <a:t>Příklad 9 ze zadání na konzultaci</a:t>
            </a:r>
            <a:endParaRPr lang="cs-CZ" dirty="0"/>
          </a:p>
        </p:txBody>
      </p:sp>
      <p:sp>
        <p:nvSpPr>
          <p:cNvPr id="5" name="Zástupný symbol pro obsah 4">
            <a:extLst>
              <a:ext uri="{FF2B5EF4-FFF2-40B4-BE49-F238E27FC236}">
                <a16:creationId xmlns:a16="http://schemas.microsoft.com/office/drawing/2014/main" id="{DAC16295-B91A-40D2-BE71-C262929F3204}"/>
              </a:ext>
            </a:extLst>
          </p:cNvPr>
          <p:cNvSpPr>
            <a:spLocks noGrp="1"/>
          </p:cNvSpPr>
          <p:nvPr>
            <p:ph idx="1"/>
          </p:nvPr>
        </p:nvSpPr>
        <p:spPr/>
        <p:txBody>
          <a:bodyPr/>
          <a:lstStyle/>
          <a:p>
            <a:pPr lvl="0"/>
            <a:r>
              <a:rPr lang="cs-CZ" sz="2400" dirty="0"/>
              <a:t>občanský zákoník – Ústava ČR</a:t>
            </a:r>
          </a:p>
          <a:p>
            <a:pPr lvl="0"/>
            <a:r>
              <a:rPr lang="cs-CZ" sz="2400" dirty="0"/>
              <a:t>trestní zákoník – nařízení vlády o seznamech návykových látek</a:t>
            </a:r>
          </a:p>
          <a:p>
            <a:pPr lvl="0"/>
            <a:r>
              <a:rPr lang="cs-CZ" sz="2400" dirty="0"/>
              <a:t>nařízení vlády o minimální mzdě – zákoník práce</a:t>
            </a:r>
          </a:p>
          <a:p>
            <a:pPr lvl="0"/>
            <a:r>
              <a:rPr lang="cs-CZ" sz="2400" dirty="0"/>
              <a:t>obecně závazná vyhláška obce o stanovení koeficientu pro výpočet daně z nemovitých věcí – zákonné opatření o dani z nabytí nemovitých věcí </a:t>
            </a:r>
          </a:p>
          <a:p>
            <a:pPr lvl="0"/>
            <a:r>
              <a:rPr lang="cs-CZ" sz="2400" dirty="0"/>
              <a:t>vyhláška (ministerstva životního prostředí) o podrobnostech nakládání s odpady – obecně závazná vyhláška obce o stanovení obecního systému odpadového hospodářství</a:t>
            </a:r>
          </a:p>
          <a:p>
            <a:pPr lvl="0"/>
            <a:r>
              <a:rPr lang="cs-CZ" sz="2400" dirty="0"/>
              <a:t>vyhláška ministerstva práce a sociálních věcí – nařízení vlády</a:t>
            </a:r>
          </a:p>
          <a:p>
            <a:endParaRPr lang="cs-CZ" dirty="0"/>
          </a:p>
        </p:txBody>
      </p:sp>
    </p:spTree>
    <p:extLst>
      <p:ext uri="{BB962C8B-B14F-4D97-AF65-F5344CB8AC3E}">
        <p14:creationId xmlns:p14="http://schemas.microsoft.com/office/powerpoint/2010/main" val="69250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F0E59F-21D9-4DE2-9E73-6C441FDB4661}"/>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8EFA6390-E5F5-4ED0-BFDE-1B7E4661473F}"/>
              </a:ext>
            </a:extLst>
          </p:cNvPr>
          <p:cNvSpPr>
            <a:spLocks noGrp="1"/>
          </p:cNvSpPr>
          <p:nvPr>
            <p:ph type="sldNum" sz="quarter" idx="11"/>
          </p:nvPr>
        </p:nvSpPr>
        <p:spPr/>
        <p:txBody>
          <a:bodyPr/>
          <a:lstStyle/>
          <a:p>
            <a:fld id="{0970407D-EE58-4A0B-824B-1D3AE42DD9CF}" type="slidenum">
              <a:rPr lang="cs-CZ" altLang="cs-CZ" smtClean="0"/>
              <a:pPr/>
              <a:t>109</a:t>
            </a:fld>
            <a:endParaRPr lang="cs-CZ" altLang="cs-CZ" dirty="0"/>
          </a:p>
        </p:txBody>
      </p:sp>
      <p:sp>
        <p:nvSpPr>
          <p:cNvPr id="4" name="Title 3">
            <a:extLst>
              <a:ext uri="{FF2B5EF4-FFF2-40B4-BE49-F238E27FC236}">
                <a16:creationId xmlns:a16="http://schemas.microsoft.com/office/drawing/2014/main" id="{FCA302BE-C283-45F7-918B-422D0F5988A8}"/>
              </a:ext>
            </a:extLst>
          </p:cNvPr>
          <p:cNvSpPr>
            <a:spLocks noGrp="1"/>
          </p:cNvSpPr>
          <p:nvPr>
            <p:ph type="title"/>
          </p:nvPr>
        </p:nvSpPr>
        <p:spPr/>
        <p:txBody>
          <a:bodyPr/>
          <a:lstStyle/>
          <a:p>
            <a:r>
              <a:rPr lang="cs-CZ" i="1" dirty="0"/>
              <a:t>Příklad 10 ze zadání na konzultaci</a:t>
            </a:r>
            <a:endParaRPr lang="en-US" dirty="0"/>
          </a:p>
        </p:txBody>
      </p:sp>
      <p:sp>
        <p:nvSpPr>
          <p:cNvPr id="5" name="Content Placeholder 4">
            <a:extLst>
              <a:ext uri="{FF2B5EF4-FFF2-40B4-BE49-F238E27FC236}">
                <a16:creationId xmlns:a16="http://schemas.microsoft.com/office/drawing/2014/main" id="{D9E6F26B-48B4-495C-BEEA-EC65F14D48A4}"/>
              </a:ext>
            </a:extLst>
          </p:cNvPr>
          <p:cNvSpPr>
            <a:spLocks noGrp="1"/>
          </p:cNvSpPr>
          <p:nvPr>
            <p:ph idx="1"/>
          </p:nvPr>
        </p:nvSpPr>
        <p:spPr/>
        <p:txBody>
          <a:bodyPr/>
          <a:lstStyle/>
          <a:p>
            <a:pPr marL="342900" marR="0" lvl="0" indent="-342900">
              <a:lnSpc>
                <a:spcPct val="100000"/>
              </a:lnSpc>
              <a:spcBef>
                <a:spcPts val="600"/>
              </a:spcBef>
              <a:spcAft>
                <a:spcPts val="0"/>
              </a:spcAft>
              <a:buFont typeface="+mj-lt"/>
              <a:buAutoNum type="alphaLcParenR"/>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nařízení Evropského parlamentu a Rady EU o příslušnosti a uznávání a výkonu soudních rozhodnutí v občanských a obchodních věcech – zákon o mezinárodním právu soukromém</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600"/>
              </a:spcAft>
              <a:buFont typeface="+mj-lt"/>
              <a:buAutoNum type="alphaLcParenR"/>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občanský zákoník – mezinárodní úmluva o smlouvách o mezinárodní koupi zboží</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72000" indent="0">
              <a:buNone/>
            </a:pPr>
            <a:endParaRPr lang="en-US" dirty="0"/>
          </a:p>
        </p:txBody>
      </p:sp>
    </p:spTree>
    <p:extLst>
      <p:ext uri="{BB962C8B-B14F-4D97-AF65-F5344CB8AC3E}">
        <p14:creationId xmlns:p14="http://schemas.microsoft.com/office/powerpoint/2010/main" val="12087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68E0356-5C5F-4686-A14D-F0091EFAD104}"/>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007B0D94-4DFE-4E1E-B6EB-842CABF7E3C4}"/>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1C8273C0-3267-4E1E-810B-1D1ADA2091A3}"/>
              </a:ext>
            </a:extLst>
          </p:cNvPr>
          <p:cNvSpPr>
            <a:spLocks noGrp="1"/>
          </p:cNvSpPr>
          <p:nvPr>
            <p:ph type="title"/>
          </p:nvPr>
        </p:nvSpPr>
        <p:spPr/>
        <p:txBody>
          <a:bodyPr/>
          <a:lstStyle/>
          <a:p>
            <a:r>
              <a:rPr lang="cs-CZ" dirty="0"/>
              <a:t>Co to je spravedlnost</a:t>
            </a:r>
          </a:p>
        </p:txBody>
      </p:sp>
      <p:sp>
        <p:nvSpPr>
          <p:cNvPr id="7" name="Zástupný symbol pro obsah 6">
            <a:extLst>
              <a:ext uri="{FF2B5EF4-FFF2-40B4-BE49-F238E27FC236}">
                <a16:creationId xmlns:a16="http://schemas.microsoft.com/office/drawing/2014/main" id="{8E434E9E-E6D8-4673-AC4C-A974C2F1D05F}"/>
              </a:ext>
            </a:extLst>
          </p:cNvPr>
          <p:cNvSpPr>
            <a:spLocks noGrp="1"/>
          </p:cNvSpPr>
          <p:nvPr>
            <p:ph idx="1"/>
          </p:nvPr>
        </p:nvSpPr>
        <p:spPr>
          <a:xfrm>
            <a:off x="793274" y="5256612"/>
            <a:ext cx="5598099" cy="601263"/>
          </a:xfrm>
          <a:solidFill>
            <a:schemeClr val="accent2">
              <a:lumMod val="20000"/>
              <a:lumOff val="80000"/>
            </a:schemeClr>
          </a:solidFill>
          <a:ln>
            <a:solidFill>
              <a:srgbClr val="C00000"/>
            </a:solidFill>
          </a:ln>
        </p:spPr>
        <p:txBody>
          <a:bodyPr/>
          <a:lstStyle/>
          <a:p>
            <a:r>
              <a:rPr lang="cs-CZ" dirty="0"/>
              <a:t>spravedlnost: právní, morální, …</a:t>
            </a:r>
          </a:p>
        </p:txBody>
      </p:sp>
      <p:pic>
        <p:nvPicPr>
          <p:cNvPr id="2052" name="Picture 4" descr="Sochy na Moravském náměstí v Brně – M+M Svatošovi">
            <a:extLst>
              <a:ext uri="{FF2B5EF4-FFF2-40B4-BE49-F238E27FC236}">
                <a16:creationId xmlns:a16="http://schemas.microsoft.com/office/drawing/2014/main" id="{BEC36C57-7464-4CE9-9BF4-E4C0CB0E7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74" y="1484330"/>
            <a:ext cx="5598098" cy="36732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tegory:Iustitia - Wikimedia Commons">
            <a:extLst>
              <a:ext uri="{FF2B5EF4-FFF2-40B4-BE49-F238E27FC236}">
                <a16:creationId xmlns:a16="http://schemas.microsoft.com/office/drawing/2014/main" id="{94805A0C-AD6E-49AC-A91C-9F4F98147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407" y="1484330"/>
            <a:ext cx="2642992" cy="46604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str Otazník (@MOtaznik) / Twitter">
            <a:extLst>
              <a:ext uri="{FF2B5EF4-FFF2-40B4-BE49-F238E27FC236}">
                <a16:creationId xmlns:a16="http://schemas.microsoft.com/office/drawing/2014/main" id="{DADD8C69-6543-4DFB-8E51-4A7545D41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986" y="2286787"/>
            <a:ext cx="1930924" cy="245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4264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cs-CZ"/>
              <a:t>JUDr. Radovan Malachta</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110</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414000" y="3087868"/>
            <a:ext cx="11361600" cy="1645265"/>
          </a:xfrm>
        </p:spPr>
        <p:txBody>
          <a:bodyPr/>
          <a:lstStyle/>
          <a:p>
            <a:r>
              <a:rPr lang="cs-CZ" dirty="0"/>
              <a:t>Soustava soudů v ČR.</a:t>
            </a:r>
            <a:br>
              <a:rPr lang="cs-CZ" dirty="0"/>
            </a:br>
            <a:br>
              <a:rPr lang="cs-CZ" dirty="0"/>
            </a:br>
            <a:br>
              <a:rPr lang="cs-CZ" dirty="0"/>
            </a:br>
            <a:endParaRPr lang="cs-CZ" dirty="0"/>
          </a:p>
        </p:txBody>
      </p:sp>
      <p:sp>
        <p:nvSpPr>
          <p:cNvPr id="7" name="Nadpis 3">
            <a:extLst>
              <a:ext uri="{FF2B5EF4-FFF2-40B4-BE49-F238E27FC236}">
                <a16:creationId xmlns:a16="http://schemas.microsoft.com/office/drawing/2014/main" id="{A0B5A3B7-9734-4F5B-8C69-F0358E18560A}"/>
              </a:ext>
            </a:extLst>
          </p:cNvPr>
          <p:cNvSpPr txBox="1">
            <a:spLocks/>
          </p:cNvSpPr>
          <p:nvPr/>
        </p:nvSpPr>
        <p:spPr>
          <a:xfrm>
            <a:off x="414000" y="2178930"/>
            <a:ext cx="11361600" cy="2554203"/>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endParaRPr lang="cs-CZ" sz="2800" kern="0" dirty="0"/>
          </a:p>
        </p:txBody>
      </p:sp>
    </p:spTree>
    <p:extLst>
      <p:ext uri="{BB962C8B-B14F-4D97-AF65-F5344CB8AC3E}">
        <p14:creationId xmlns:p14="http://schemas.microsoft.com/office/powerpoint/2010/main" val="24079912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2492377-75C8-4963-A491-E48573D0D50D}"/>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B021DC51-AE86-46D5-A953-4C470F027620}"/>
              </a:ext>
            </a:extLst>
          </p:cNvPr>
          <p:cNvSpPr>
            <a:spLocks noGrp="1"/>
          </p:cNvSpPr>
          <p:nvPr>
            <p:ph type="sldNum" sz="quarter" idx="11"/>
          </p:nvPr>
        </p:nvSpPr>
        <p:spPr/>
        <p:txBody>
          <a:bodyPr/>
          <a:lstStyle/>
          <a:p>
            <a:fld id="{0970407D-EE58-4A0B-824B-1D3AE42DD9CF}" type="slidenum">
              <a:rPr lang="cs-CZ" altLang="cs-CZ" smtClean="0"/>
              <a:pPr/>
              <a:t>111</a:t>
            </a:fld>
            <a:endParaRPr lang="cs-CZ" altLang="cs-CZ" dirty="0"/>
          </a:p>
        </p:txBody>
      </p:sp>
      <p:sp>
        <p:nvSpPr>
          <p:cNvPr id="4" name="Nadpis 3">
            <a:extLst>
              <a:ext uri="{FF2B5EF4-FFF2-40B4-BE49-F238E27FC236}">
                <a16:creationId xmlns:a16="http://schemas.microsoft.com/office/drawing/2014/main" id="{30D68F95-B850-473A-BE24-1CBB4C1D5241}"/>
              </a:ext>
            </a:extLst>
          </p:cNvPr>
          <p:cNvSpPr>
            <a:spLocks noGrp="1"/>
          </p:cNvSpPr>
          <p:nvPr>
            <p:ph type="title"/>
          </p:nvPr>
        </p:nvSpPr>
        <p:spPr/>
        <p:txBody>
          <a:bodyPr/>
          <a:lstStyle/>
          <a:p>
            <a:r>
              <a:rPr lang="cs-CZ" dirty="0"/>
              <a:t>Způsoby řešení sporů v souladu s právem</a:t>
            </a:r>
          </a:p>
        </p:txBody>
      </p:sp>
      <p:sp>
        <p:nvSpPr>
          <p:cNvPr id="5" name="Zástupný obsah 4">
            <a:extLst>
              <a:ext uri="{FF2B5EF4-FFF2-40B4-BE49-F238E27FC236}">
                <a16:creationId xmlns:a16="http://schemas.microsoft.com/office/drawing/2014/main" id="{278B57E7-F843-4CAC-B3F5-1B4BDA9E0175}"/>
              </a:ext>
            </a:extLst>
          </p:cNvPr>
          <p:cNvSpPr>
            <a:spLocks noGrp="1"/>
          </p:cNvSpPr>
          <p:nvPr>
            <p:ph idx="1"/>
          </p:nvPr>
        </p:nvSpPr>
        <p:spPr>
          <a:xfrm>
            <a:off x="720000" y="1692002"/>
            <a:ext cx="10753200" cy="2575198"/>
          </a:xfrm>
          <a:solidFill>
            <a:schemeClr val="accent2">
              <a:lumMod val="20000"/>
              <a:lumOff val="80000"/>
            </a:schemeClr>
          </a:solidFill>
          <a:ln>
            <a:solidFill>
              <a:srgbClr val="C00000"/>
            </a:solidFill>
          </a:ln>
        </p:spPr>
        <p:txBody>
          <a:bodyPr/>
          <a:lstStyle/>
          <a:p>
            <a:r>
              <a:rPr lang="cs-CZ" sz="2400" dirty="0"/>
              <a:t>svépomocí (ale nikoliv proti právu)!</a:t>
            </a:r>
          </a:p>
          <a:p>
            <a:r>
              <a:rPr lang="cs-CZ" sz="2400" dirty="0"/>
              <a:t>smírem</a:t>
            </a:r>
          </a:p>
          <a:p>
            <a:r>
              <a:rPr lang="cs-CZ" sz="2400" dirty="0"/>
              <a:t>před obecnými soudy</a:t>
            </a:r>
          </a:p>
          <a:p>
            <a:r>
              <a:rPr lang="cs-CZ" sz="2400" dirty="0"/>
              <a:t>před rozhodci či rozhodčími soudy (jen některé typy sporů)</a:t>
            </a:r>
          </a:p>
          <a:p>
            <a:r>
              <a:rPr lang="cs-CZ" sz="2400" dirty="0"/>
              <a:t>alternativními způsoby (například mediace) </a:t>
            </a:r>
          </a:p>
        </p:txBody>
      </p:sp>
      <p:sp>
        <p:nvSpPr>
          <p:cNvPr id="7" name="Šipka: doprava 6">
            <a:extLst>
              <a:ext uri="{FF2B5EF4-FFF2-40B4-BE49-F238E27FC236}">
                <a16:creationId xmlns:a16="http://schemas.microsoft.com/office/drawing/2014/main" id="{099E0139-28B9-483F-81E6-16D24CC841C5}"/>
              </a:ext>
            </a:extLst>
          </p:cNvPr>
          <p:cNvSpPr/>
          <p:nvPr/>
        </p:nvSpPr>
        <p:spPr bwMode="auto">
          <a:xfrm>
            <a:off x="4086225" y="2647744"/>
            <a:ext cx="978408" cy="484632"/>
          </a:xfrm>
          <a:prstGeom prs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se zakulacenými rohy 7">
            <a:extLst>
              <a:ext uri="{FF2B5EF4-FFF2-40B4-BE49-F238E27FC236}">
                <a16:creationId xmlns:a16="http://schemas.microsoft.com/office/drawing/2014/main" id="{1E7178C2-F7A7-4FDB-ACCC-33DBEC63371B}"/>
              </a:ext>
            </a:extLst>
          </p:cNvPr>
          <p:cNvSpPr/>
          <p:nvPr/>
        </p:nvSpPr>
        <p:spPr bwMode="auto">
          <a:xfrm>
            <a:off x="5276850" y="2667000"/>
            <a:ext cx="1628775" cy="465376"/>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accent2">
                    <a:lumMod val="75000"/>
                  </a:schemeClr>
                </a:solidFill>
                <a:effectLst/>
                <a:latin typeface="+mn-lt"/>
              </a:rPr>
              <a:t>dnes</a:t>
            </a:r>
          </a:p>
        </p:txBody>
      </p:sp>
    </p:spTree>
    <p:extLst>
      <p:ext uri="{BB962C8B-B14F-4D97-AF65-F5344CB8AC3E}">
        <p14:creationId xmlns:p14="http://schemas.microsoft.com/office/powerpoint/2010/main" val="24628466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76B12FC-56A8-41B2-85A9-4182DE555014}"/>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56700BE5-0718-42AA-A9AD-F8B46D8C0C97}"/>
              </a:ext>
            </a:extLst>
          </p:cNvPr>
          <p:cNvSpPr>
            <a:spLocks noGrp="1"/>
          </p:cNvSpPr>
          <p:nvPr>
            <p:ph type="sldNum" sz="quarter" idx="11"/>
          </p:nvPr>
        </p:nvSpPr>
        <p:spPr/>
        <p:txBody>
          <a:bodyPr/>
          <a:lstStyle/>
          <a:p>
            <a:fld id="{0970407D-EE58-4A0B-824B-1D3AE42DD9CF}" type="slidenum">
              <a:rPr lang="cs-CZ" altLang="cs-CZ" smtClean="0"/>
              <a:pPr/>
              <a:t>112</a:t>
            </a:fld>
            <a:endParaRPr lang="cs-CZ" altLang="cs-CZ" dirty="0"/>
          </a:p>
        </p:txBody>
      </p:sp>
      <p:sp>
        <p:nvSpPr>
          <p:cNvPr id="4" name="Nadpis 3">
            <a:extLst>
              <a:ext uri="{FF2B5EF4-FFF2-40B4-BE49-F238E27FC236}">
                <a16:creationId xmlns:a16="http://schemas.microsoft.com/office/drawing/2014/main" id="{DC51A933-1FD9-41A2-AC29-BE7E63D68B53}"/>
              </a:ext>
            </a:extLst>
          </p:cNvPr>
          <p:cNvSpPr>
            <a:spLocks noGrp="1"/>
          </p:cNvSpPr>
          <p:nvPr>
            <p:ph type="title"/>
          </p:nvPr>
        </p:nvSpPr>
        <p:spPr/>
        <p:txBody>
          <a:bodyPr/>
          <a:lstStyle/>
          <a:p>
            <a:r>
              <a:rPr lang="cs-CZ" dirty="0"/>
              <a:t>Soudní moc. Soud. </a:t>
            </a:r>
          </a:p>
        </p:txBody>
      </p:sp>
      <p:sp>
        <p:nvSpPr>
          <p:cNvPr id="5" name="Zástupný obsah 4">
            <a:extLst>
              <a:ext uri="{FF2B5EF4-FFF2-40B4-BE49-F238E27FC236}">
                <a16:creationId xmlns:a16="http://schemas.microsoft.com/office/drawing/2014/main" id="{916EAE75-859E-4DC0-B52C-C26D5ACA4A12}"/>
              </a:ext>
            </a:extLst>
          </p:cNvPr>
          <p:cNvSpPr>
            <a:spLocks noGrp="1"/>
          </p:cNvSpPr>
          <p:nvPr>
            <p:ph idx="1"/>
          </p:nvPr>
        </p:nvSpPr>
        <p:spPr>
          <a:xfrm>
            <a:off x="720000" y="1692002"/>
            <a:ext cx="10753200" cy="4224704"/>
          </a:xfrm>
          <a:solidFill>
            <a:schemeClr val="accent4">
              <a:lumMod val="20000"/>
              <a:lumOff val="80000"/>
            </a:schemeClr>
          </a:solidFill>
          <a:ln>
            <a:solidFill>
              <a:srgbClr val="0000DC"/>
            </a:solidFill>
          </a:ln>
        </p:spPr>
        <p:txBody>
          <a:bodyPr/>
          <a:lstStyle/>
          <a:p>
            <a:r>
              <a:rPr lang="cs-CZ" sz="2400" dirty="0"/>
              <a:t>dělení státní moci – zákonodárná, výkonná a </a:t>
            </a:r>
            <a:r>
              <a:rPr lang="cs-CZ" sz="2400" dirty="0">
                <a:solidFill>
                  <a:schemeClr val="tx2"/>
                </a:solidFill>
              </a:rPr>
              <a:t>soudní moc</a:t>
            </a:r>
          </a:p>
          <a:p>
            <a:r>
              <a:rPr lang="cs-CZ" sz="2400" dirty="0"/>
              <a:t>soudní moc – vykonávají </a:t>
            </a:r>
            <a:r>
              <a:rPr lang="cs-CZ" sz="2400" dirty="0">
                <a:solidFill>
                  <a:schemeClr val="tx2"/>
                </a:solidFill>
              </a:rPr>
              <a:t>nezávislé a nestranné orgány = soudy </a:t>
            </a:r>
            <a:r>
              <a:rPr lang="cs-CZ" sz="2400" dirty="0"/>
              <a:t>(čl. 81 Ústavy) </a:t>
            </a:r>
          </a:p>
          <a:p>
            <a:r>
              <a:rPr lang="cs-CZ" sz="2400" dirty="0"/>
              <a:t>poskytují ochranu subjektivním právům (a chráněným zájmům)</a:t>
            </a:r>
          </a:p>
          <a:p>
            <a:r>
              <a:rPr lang="cs-CZ" sz="2400" dirty="0"/>
              <a:t>soud má </a:t>
            </a:r>
            <a:r>
              <a:rPr lang="cs-CZ" sz="2400" dirty="0">
                <a:solidFill>
                  <a:schemeClr val="tx2"/>
                </a:solidFill>
              </a:rPr>
              <a:t>nadřazené postavení</a:t>
            </a:r>
            <a:r>
              <a:rPr lang="cs-CZ" sz="2400" dirty="0"/>
              <a:t>, je to orgán veřejné moci</a:t>
            </a:r>
          </a:p>
          <a:p>
            <a:r>
              <a:rPr lang="cs-CZ" sz="2400" dirty="0">
                <a:solidFill>
                  <a:schemeClr val="tx2"/>
                </a:solidFill>
              </a:rPr>
              <a:t>procesní právo </a:t>
            </a:r>
            <a:r>
              <a:rPr lang="cs-CZ" sz="2400" dirty="0"/>
              <a:t>(občanské právo procesní, trestní právo procesní, správní právo procesní) – </a:t>
            </a:r>
            <a:r>
              <a:rPr lang="cs-CZ" sz="2400" dirty="0">
                <a:solidFill>
                  <a:schemeClr val="tx2"/>
                </a:solidFill>
              </a:rPr>
              <a:t>odvětví veřejného práva</a:t>
            </a:r>
          </a:p>
          <a:p>
            <a:r>
              <a:rPr lang="cs-CZ" sz="2400" dirty="0"/>
              <a:t>předpis, který obsahuje procesněprávní normy, se typicky nazývá</a:t>
            </a:r>
            <a:r>
              <a:rPr lang="cs-CZ" sz="2400" dirty="0">
                <a:solidFill>
                  <a:schemeClr val="tx2"/>
                </a:solidFill>
              </a:rPr>
              <a:t> řád </a:t>
            </a:r>
            <a:r>
              <a:rPr lang="cs-CZ" sz="2400" dirty="0"/>
              <a:t>(občanský soudní řád, trestní řád, správní řád soudní, daňový řád)</a:t>
            </a:r>
          </a:p>
        </p:txBody>
      </p:sp>
    </p:spTree>
    <p:extLst>
      <p:ext uri="{BB962C8B-B14F-4D97-AF65-F5344CB8AC3E}">
        <p14:creationId xmlns:p14="http://schemas.microsoft.com/office/powerpoint/2010/main" val="37360481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B827BF0-2A30-4B19-B57E-DB9F6B80E48B}"/>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2B89DE4-A325-4309-8817-111472B56F0F}"/>
              </a:ext>
            </a:extLst>
          </p:cNvPr>
          <p:cNvSpPr>
            <a:spLocks noGrp="1"/>
          </p:cNvSpPr>
          <p:nvPr>
            <p:ph type="sldNum" sz="quarter" idx="11"/>
          </p:nvPr>
        </p:nvSpPr>
        <p:spPr/>
        <p:txBody>
          <a:bodyPr/>
          <a:lstStyle/>
          <a:p>
            <a:fld id="{0970407D-EE58-4A0B-824B-1D3AE42DD9CF}" type="slidenum">
              <a:rPr lang="cs-CZ" altLang="cs-CZ" smtClean="0"/>
              <a:pPr/>
              <a:t>113</a:t>
            </a:fld>
            <a:endParaRPr lang="cs-CZ" altLang="cs-CZ" dirty="0"/>
          </a:p>
        </p:txBody>
      </p:sp>
      <p:sp>
        <p:nvSpPr>
          <p:cNvPr id="4" name="Nadpis 3">
            <a:extLst>
              <a:ext uri="{FF2B5EF4-FFF2-40B4-BE49-F238E27FC236}">
                <a16:creationId xmlns:a16="http://schemas.microsoft.com/office/drawing/2014/main" id="{3C9793BC-F633-4070-9BDE-DE8848642584}"/>
              </a:ext>
            </a:extLst>
          </p:cNvPr>
          <p:cNvSpPr>
            <a:spLocks noGrp="1"/>
          </p:cNvSpPr>
          <p:nvPr>
            <p:ph type="title"/>
          </p:nvPr>
        </p:nvSpPr>
        <p:spPr/>
        <p:txBody>
          <a:bodyPr/>
          <a:lstStyle/>
          <a:p>
            <a:r>
              <a:rPr lang="cs-CZ" dirty="0"/>
              <a:t>Pravomoc soudů. Druhy.</a:t>
            </a:r>
          </a:p>
        </p:txBody>
      </p:sp>
      <p:graphicFrame>
        <p:nvGraphicFramePr>
          <p:cNvPr id="6" name="Zástupný obsah 5">
            <a:extLst>
              <a:ext uri="{FF2B5EF4-FFF2-40B4-BE49-F238E27FC236}">
                <a16:creationId xmlns:a16="http://schemas.microsoft.com/office/drawing/2014/main" id="{B65677FC-A10E-4FB1-9733-A53B2F98B73C}"/>
              </a:ext>
            </a:extLst>
          </p:cNvPr>
          <p:cNvGraphicFramePr>
            <a:graphicFrameLocks noGrp="1"/>
          </p:cNvGraphicFramePr>
          <p:nvPr>
            <p:ph idx="1"/>
            <p:extLst>
              <p:ext uri="{D42A27DB-BD31-4B8C-83A1-F6EECF244321}">
                <p14:modId xmlns:p14="http://schemas.microsoft.com/office/powerpoint/2010/main" val="720073201"/>
              </p:ext>
            </p:extLst>
          </p:nvPr>
        </p:nvGraphicFramePr>
        <p:xfrm>
          <a:off x="787400" y="2768600"/>
          <a:ext cx="10685463" cy="336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ástupný obsah 4">
            <a:extLst>
              <a:ext uri="{FF2B5EF4-FFF2-40B4-BE49-F238E27FC236}">
                <a16:creationId xmlns:a16="http://schemas.microsoft.com/office/drawing/2014/main" id="{9002A9B1-3453-459B-8613-EF77254A1928}"/>
              </a:ext>
            </a:extLst>
          </p:cNvPr>
          <p:cNvSpPr txBox="1">
            <a:spLocks/>
          </p:cNvSpPr>
          <p:nvPr/>
        </p:nvSpPr>
        <p:spPr>
          <a:xfrm>
            <a:off x="720000" y="1549126"/>
            <a:ext cx="10753200" cy="1098824"/>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a:t>okruh věcí/záležitostí, které mohou projednat a rozhodnout soudy</a:t>
            </a:r>
          </a:p>
          <a:p>
            <a:r>
              <a:rPr lang="cs-CZ" sz="2400" kern="0"/>
              <a:t>každý druh soudu má jinou pravomoc</a:t>
            </a:r>
          </a:p>
          <a:p>
            <a:pPr marL="72000" indent="0">
              <a:buFont typeface="Arial" panose="020B0604020202020204" pitchFamily="34" charset="0"/>
              <a:buNone/>
            </a:pPr>
            <a:endParaRPr lang="cs-CZ" sz="2400" kern="0" dirty="0"/>
          </a:p>
        </p:txBody>
      </p:sp>
    </p:spTree>
    <p:extLst>
      <p:ext uri="{BB962C8B-B14F-4D97-AF65-F5344CB8AC3E}">
        <p14:creationId xmlns:p14="http://schemas.microsoft.com/office/powerpoint/2010/main" val="3955692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461877-6A1F-4D4A-93A8-780B34F8F366}"/>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A2ED0286-1669-44C7-943A-EFD2A7833631}"/>
              </a:ext>
            </a:extLst>
          </p:cNvPr>
          <p:cNvSpPr>
            <a:spLocks noGrp="1"/>
          </p:cNvSpPr>
          <p:nvPr>
            <p:ph type="sldNum" sz="quarter" idx="11"/>
          </p:nvPr>
        </p:nvSpPr>
        <p:spPr/>
        <p:txBody>
          <a:bodyPr/>
          <a:lstStyle/>
          <a:p>
            <a:fld id="{0970407D-EE58-4A0B-824B-1D3AE42DD9CF}" type="slidenum">
              <a:rPr lang="cs-CZ" altLang="cs-CZ" smtClean="0"/>
              <a:pPr/>
              <a:t>114</a:t>
            </a:fld>
            <a:endParaRPr lang="cs-CZ" altLang="cs-CZ" dirty="0"/>
          </a:p>
        </p:txBody>
      </p:sp>
      <p:sp>
        <p:nvSpPr>
          <p:cNvPr id="4" name="Nadpis 3">
            <a:extLst>
              <a:ext uri="{FF2B5EF4-FFF2-40B4-BE49-F238E27FC236}">
                <a16:creationId xmlns:a16="http://schemas.microsoft.com/office/drawing/2014/main" id="{974FFC69-0DCA-4391-B2E4-2E2F65B95A83}"/>
              </a:ext>
            </a:extLst>
          </p:cNvPr>
          <p:cNvSpPr>
            <a:spLocks noGrp="1"/>
          </p:cNvSpPr>
          <p:nvPr>
            <p:ph type="title"/>
          </p:nvPr>
        </p:nvSpPr>
        <p:spPr/>
        <p:txBody>
          <a:bodyPr/>
          <a:lstStyle/>
          <a:p>
            <a:r>
              <a:rPr lang="cs-CZ" dirty="0"/>
              <a:t>Pravomoc soudů</a:t>
            </a:r>
          </a:p>
        </p:txBody>
      </p:sp>
      <p:sp>
        <p:nvSpPr>
          <p:cNvPr id="5" name="Zástupný obsah 4">
            <a:extLst>
              <a:ext uri="{FF2B5EF4-FFF2-40B4-BE49-F238E27FC236}">
                <a16:creationId xmlns:a16="http://schemas.microsoft.com/office/drawing/2014/main" id="{99247AC7-5FAF-4B2E-B18B-A7C0D189230F}"/>
              </a:ext>
            </a:extLst>
          </p:cNvPr>
          <p:cNvSpPr>
            <a:spLocks noGrp="1"/>
          </p:cNvSpPr>
          <p:nvPr>
            <p:ph idx="1"/>
          </p:nvPr>
        </p:nvSpPr>
        <p:spPr>
          <a:xfrm>
            <a:off x="720000" y="1692002"/>
            <a:ext cx="10753200" cy="4445998"/>
          </a:xfrm>
          <a:solidFill>
            <a:schemeClr val="accent4">
              <a:lumMod val="20000"/>
              <a:lumOff val="80000"/>
            </a:schemeClr>
          </a:solidFill>
          <a:ln>
            <a:solidFill>
              <a:srgbClr val="0000DC"/>
            </a:solidFill>
          </a:ln>
        </p:spPr>
        <p:txBody>
          <a:bodyPr/>
          <a:lstStyle/>
          <a:p>
            <a:r>
              <a:rPr lang="cs-CZ" sz="2400" dirty="0">
                <a:solidFill>
                  <a:schemeClr val="tx2"/>
                </a:solidFill>
              </a:rPr>
              <a:t>ústavní soudnictví </a:t>
            </a:r>
          </a:p>
          <a:p>
            <a:pPr lvl="1"/>
            <a:r>
              <a:rPr lang="cs-CZ" dirty="0"/>
              <a:t>chrání ústavní práva, pravidla, hodnoty vč. základních lidských práv</a:t>
            </a:r>
          </a:p>
          <a:p>
            <a:pPr lvl="1"/>
            <a:r>
              <a:rPr lang="cs-CZ" dirty="0"/>
              <a:t>rozhoduje o ústavnosti právních předpisů</a:t>
            </a:r>
          </a:p>
          <a:p>
            <a:r>
              <a:rPr lang="cs-CZ" sz="2400" dirty="0">
                <a:solidFill>
                  <a:schemeClr val="tx2"/>
                </a:solidFill>
              </a:rPr>
              <a:t>správní soudnictví</a:t>
            </a:r>
          </a:p>
          <a:p>
            <a:pPr lvl="1"/>
            <a:r>
              <a:rPr lang="cs-CZ" dirty="0"/>
              <a:t>přezkoumávají rozhodnutí správních orgánů ve správním řízení, řeší nečinnost správních orgánů a nezákonný zásah správních orgánů</a:t>
            </a:r>
          </a:p>
          <a:p>
            <a:pPr lvl="1"/>
            <a:r>
              <a:rPr lang="cs-CZ" dirty="0"/>
              <a:t>volební věci, politické strany a hnutí </a:t>
            </a:r>
          </a:p>
          <a:p>
            <a:r>
              <a:rPr lang="cs-CZ" sz="2400" dirty="0">
                <a:solidFill>
                  <a:schemeClr val="tx2"/>
                </a:solidFill>
              </a:rPr>
              <a:t>trestní soudnictví</a:t>
            </a:r>
          </a:p>
          <a:p>
            <a:pPr lvl="1"/>
            <a:r>
              <a:rPr lang="cs-CZ" dirty="0"/>
              <a:t>rozhodování o vině a trestu (opatření)</a:t>
            </a:r>
          </a:p>
          <a:p>
            <a:r>
              <a:rPr lang="cs-CZ" sz="2400" dirty="0">
                <a:solidFill>
                  <a:schemeClr val="tx2"/>
                </a:solidFill>
              </a:rPr>
              <a:t>civilní soudnictví</a:t>
            </a:r>
          </a:p>
          <a:p>
            <a:pPr lvl="1"/>
            <a:r>
              <a:rPr lang="cs-CZ" dirty="0"/>
              <a:t>spory a jiné právní věci, které vyplývají ze soukromého práva (občanské právo, obchodní právo, rodinné právo, dědické právo, pracovní právo, právo duševního vlastnictví, MPS)</a:t>
            </a:r>
          </a:p>
          <a:p>
            <a:endParaRPr lang="cs-CZ" dirty="0"/>
          </a:p>
        </p:txBody>
      </p:sp>
    </p:spTree>
    <p:extLst>
      <p:ext uri="{BB962C8B-B14F-4D97-AF65-F5344CB8AC3E}">
        <p14:creationId xmlns:p14="http://schemas.microsoft.com/office/powerpoint/2010/main" val="15285121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35F110A-3A1B-40CF-90EF-B251C9BDFCD2}"/>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DA5C4058-C967-445D-B68A-0F86230B96BC}"/>
              </a:ext>
            </a:extLst>
          </p:cNvPr>
          <p:cNvSpPr>
            <a:spLocks noGrp="1"/>
          </p:cNvSpPr>
          <p:nvPr>
            <p:ph type="sldNum" sz="quarter" idx="11"/>
          </p:nvPr>
        </p:nvSpPr>
        <p:spPr/>
        <p:txBody>
          <a:bodyPr/>
          <a:lstStyle/>
          <a:p>
            <a:fld id="{0970407D-EE58-4A0B-824B-1D3AE42DD9CF}" type="slidenum">
              <a:rPr lang="cs-CZ" altLang="cs-CZ" smtClean="0"/>
              <a:pPr/>
              <a:t>115</a:t>
            </a:fld>
            <a:endParaRPr lang="cs-CZ" altLang="cs-CZ" dirty="0"/>
          </a:p>
        </p:txBody>
      </p:sp>
      <p:sp>
        <p:nvSpPr>
          <p:cNvPr id="4" name="Nadpis 3">
            <a:extLst>
              <a:ext uri="{FF2B5EF4-FFF2-40B4-BE49-F238E27FC236}">
                <a16:creationId xmlns:a16="http://schemas.microsoft.com/office/drawing/2014/main" id="{E09E7D4D-3FCE-40B6-B918-FBB085B0176B}"/>
              </a:ext>
            </a:extLst>
          </p:cNvPr>
          <p:cNvSpPr>
            <a:spLocks noGrp="1"/>
          </p:cNvSpPr>
          <p:nvPr>
            <p:ph type="title"/>
          </p:nvPr>
        </p:nvSpPr>
        <p:spPr/>
        <p:txBody>
          <a:bodyPr/>
          <a:lstStyle/>
          <a:p>
            <a:r>
              <a:rPr lang="cs-CZ" dirty="0"/>
              <a:t>Spory o pravomoc</a:t>
            </a:r>
          </a:p>
        </p:txBody>
      </p:sp>
      <p:sp>
        <p:nvSpPr>
          <p:cNvPr id="5" name="Zástupný obsah 4">
            <a:extLst>
              <a:ext uri="{FF2B5EF4-FFF2-40B4-BE49-F238E27FC236}">
                <a16:creationId xmlns:a16="http://schemas.microsoft.com/office/drawing/2014/main" id="{87CFC4B4-A323-4E24-BAFB-3DB974523018}"/>
              </a:ext>
            </a:extLst>
          </p:cNvPr>
          <p:cNvSpPr>
            <a:spLocks noGrp="1"/>
          </p:cNvSpPr>
          <p:nvPr>
            <p:ph idx="1"/>
          </p:nvPr>
        </p:nvSpPr>
        <p:spPr>
          <a:xfrm>
            <a:off x="720000" y="1692002"/>
            <a:ext cx="10753200" cy="3689623"/>
          </a:xfrm>
          <a:solidFill>
            <a:schemeClr val="accent4">
              <a:lumMod val="20000"/>
              <a:lumOff val="80000"/>
            </a:schemeClr>
          </a:solidFill>
          <a:ln>
            <a:solidFill>
              <a:srgbClr val="0000DC"/>
            </a:solidFill>
          </a:ln>
        </p:spPr>
        <p:txBody>
          <a:bodyPr/>
          <a:lstStyle/>
          <a:p>
            <a:r>
              <a:rPr lang="cs-CZ" sz="2400" dirty="0"/>
              <a:t>spory o pravomoc či věcnou příslušnost</a:t>
            </a:r>
          </a:p>
          <a:p>
            <a:pPr lvl="1"/>
            <a:r>
              <a:rPr lang="cs-CZ" sz="1600" dirty="0"/>
              <a:t>zákon č. 131/2002 Sb., o rozhodování některých kompetenčních sporů</a:t>
            </a:r>
          </a:p>
          <a:p>
            <a:r>
              <a:rPr lang="cs-CZ" sz="2400" dirty="0"/>
              <a:t>více soudů chce (nebo žádný soud nechce) věc rozhodnout </a:t>
            </a:r>
          </a:p>
          <a:p>
            <a:r>
              <a:rPr lang="cs-CZ" sz="2400" dirty="0">
                <a:solidFill>
                  <a:schemeClr val="tx2"/>
                </a:solidFill>
              </a:rPr>
              <a:t>kladný kompetenční konflikt </a:t>
            </a:r>
            <a:r>
              <a:rPr lang="cs-CZ" sz="2400" dirty="0"/>
              <a:t>– oba orgány chtějí spor rozhodnout</a:t>
            </a:r>
          </a:p>
          <a:p>
            <a:r>
              <a:rPr lang="cs-CZ" sz="2400" dirty="0">
                <a:solidFill>
                  <a:schemeClr val="tx2"/>
                </a:solidFill>
              </a:rPr>
              <a:t>záporný kompetenční konflikt </a:t>
            </a:r>
            <a:r>
              <a:rPr lang="cs-CZ" sz="2400" dirty="0"/>
              <a:t>– žádný orgán nechce spor rozhodnout </a:t>
            </a:r>
          </a:p>
          <a:p>
            <a:r>
              <a:rPr lang="cs-CZ" sz="2400" dirty="0">
                <a:solidFill>
                  <a:schemeClr val="tx2"/>
                </a:solidFill>
              </a:rPr>
              <a:t>kompetenční senát </a:t>
            </a:r>
            <a:r>
              <a:rPr lang="cs-CZ" sz="2400" dirty="0"/>
              <a:t>– 3 soudci NSS a 3 soudci NS – rozhodnou závazně o tom, kdo projedná spor</a:t>
            </a:r>
          </a:p>
          <a:p>
            <a:r>
              <a:rPr lang="cs-CZ" sz="2400" dirty="0"/>
              <a:t>rozhoduje se v NSS</a:t>
            </a:r>
          </a:p>
        </p:txBody>
      </p:sp>
    </p:spTree>
    <p:extLst>
      <p:ext uri="{BB962C8B-B14F-4D97-AF65-F5344CB8AC3E}">
        <p14:creationId xmlns:p14="http://schemas.microsoft.com/office/powerpoint/2010/main" val="34152279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90E4117-1B9B-4784-AD4B-9EBB35D21A9E}"/>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50A7B08-DA33-4095-A485-C46C834D906C}"/>
              </a:ext>
            </a:extLst>
          </p:cNvPr>
          <p:cNvSpPr>
            <a:spLocks noGrp="1"/>
          </p:cNvSpPr>
          <p:nvPr>
            <p:ph type="sldNum" sz="quarter" idx="11"/>
          </p:nvPr>
        </p:nvSpPr>
        <p:spPr/>
        <p:txBody>
          <a:bodyPr/>
          <a:lstStyle/>
          <a:p>
            <a:fld id="{0970407D-EE58-4A0B-824B-1D3AE42DD9CF}" type="slidenum">
              <a:rPr lang="cs-CZ" altLang="cs-CZ" smtClean="0"/>
              <a:pPr/>
              <a:t>116</a:t>
            </a:fld>
            <a:endParaRPr lang="cs-CZ" altLang="cs-CZ" dirty="0"/>
          </a:p>
        </p:txBody>
      </p:sp>
      <p:sp>
        <p:nvSpPr>
          <p:cNvPr id="6" name="Nadpis 5">
            <a:extLst>
              <a:ext uri="{FF2B5EF4-FFF2-40B4-BE49-F238E27FC236}">
                <a16:creationId xmlns:a16="http://schemas.microsoft.com/office/drawing/2014/main" id="{275D614F-FC45-4A20-92B6-117A8E77453E}"/>
              </a:ext>
            </a:extLst>
          </p:cNvPr>
          <p:cNvSpPr>
            <a:spLocks noGrp="1"/>
          </p:cNvSpPr>
          <p:nvPr>
            <p:ph type="title"/>
          </p:nvPr>
        </p:nvSpPr>
        <p:spPr/>
        <p:txBody>
          <a:bodyPr/>
          <a:lstStyle/>
          <a:p>
            <a:r>
              <a:rPr lang="cs-CZ" dirty="0">
                <a:solidFill>
                  <a:srgbClr val="C00000"/>
                </a:solidFill>
              </a:rPr>
              <a:t>Civilní soudnictví</a:t>
            </a:r>
          </a:p>
        </p:txBody>
      </p:sp>
    </p:spTree>
    <p:extLst>
      <p:ext uri="{BB962C8B-B14F-4D97-AF65-F5344CB8AC3E}">
        <p14:creationId xmlns:p14="http://schemas.microsoft.com/office/powerpoint/2010/main" val="37351273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EE031F2-FF7D-4717-83B3-2B6704B602C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F8883F20-CB5D-4D6F-A427-B45A36DBBC26}"/>
              </a:ext>
            </a:extLst>
          </p:cNvPr>
          <p:cNvSpPr>
            <a:spLocks noGrp="1"/>
          </p:cNvSpPr>
          <p:nvPr>
            <p:ph type="sldNum" sz="quarter" idx="11"/>
          </p:nvPr>
        </p:nvSpPr>
        <p:spPr/>
        <p:txBody>
          <a:bodyPr/>
          <a:lstStyle/>
          <a:p>
            <a:fld id="{0970407D-EE58-4A0B-824B-1D3AE42DD9CF}" type="slidenum">
              <a:rPr lang="cs-CZ" altLang="cs-CZ" smtClean="0"/>
              <a:pPr/>
              <a:t>117</a:t>
            </a:fld>
            <a:endParaRPr lang="cs-CZ" altLang="cs-CZ" dirty="0"/>
          </a:p>
        </p:txBody>
      </p:sp>
      <p:sp>
        <p:nvSpPr>
          <p:cNvPr id="4" name="Nadpis 3">
            <a:extLst>
              <a:ext uri="{FF2B5EF4-FFF2-40B4-BE49-F238E27FC236}">
                <a16:creationId xmlns:a16="http://schemas.microsoft.com/office/drawing/2014/main" id="{71A989D9-1889-4A0E-947E-9AB5789070AC}"/>
              </a:ext>
            </a:extLst>
          </p:cNvPr>
          <p:cNvSpPr>
            <a:spLocks noGrp="1"/>
          </p:cNvSpPr>
          <p:nvPr>
            <p:ph type="title"/>
          </p:nvPr>
        </p:nvSpPr>
        <p:spPr/>
        <p:txBody>
          <a:bodyPr/>
          <a:lstStyle/>
          <a:p>
            <a:r>
              <a:rPr lang="cs-CZ" dirty="0"/>
              <a:t>Civilní soudnictví</a:t>
            </a:r>
          </a:p>
        </p:txBody>
      </p:sp>
      <p:sp>
        <p:nvSpPr>
          <p:cNvPr id="5" name="Zástupný obsah 4">
            <a:extLst>
              <a:ext uri="{FF2B5EF4-FFF2-40B4-BE49-F238E27FC236}">
                <a16:creationId xmlns:a16="http://schemas.microsoft.com/office/drawing/2014/main" id="{AFA9D7E6-E8E1-44F5-B31F-BDD35ADFBAB4}"/>
              </a:ext>
            </a:extLst>
          </p:cNvPr>
          <p:cNvSpPr>
            <a:spLocks noGrp="1"/>
          </p:cNvSpPr>
          <p:nvPr>
            <p:ph idx="1"/>
          </p:nvPr>
        </p:nvSpPr>
        <p:spPr>
          <a:xfrm>
            <a:off x="720000" y="1692002"/>
            <a:ext cx="10753200" cy="4445998"/>
          </a:xfrm>
          <a:solidFill>
            <a:schemeClr val="accent4">
              <a:lumMod val="20000"/>
              <a:lumOff val="80000"/>
            </a:schemeClr>
          </a:solidFill>
          <a:ln>
            <a:solidFill>
              <a:srgbClr val="0000DC"/>
            </a:solidFill>
          </a:ln>
        </p:spPr>
        <p:txBody>
          <a:bodyPr/>
          <a:lstStyle/>
          <a:p>
            <a:r>
              <a:rPr lang="cs-CZ" sz="2400" dirty="0">
                <a:solidFill>
                  <a:schemeClr val="tx2"/>
                </a:solidFill>
              </a:rPr>
              <a:t>civilní pravomoc </a:t>
            </a:r>
          </a:p>
          <a:p>
            <a:pPr lvl="1"/>
            <a:r>
              <a:rPr lang="cs-CZ" dirty="0"/>
              <a:t>okruh otázek a věcí, které mohou projednat a rozhodnout civilní soudy</a:t>
            </a:r>
          </a:p>
          <a:p>
            <a:r>
              <a:rPr lang="cs-CZ" sz="2400" dirty="0">
                <a:solidFill>
                  <a:schemeClr val="tx2"/>
                </a:solidFill>
              </a:rPr>
              <a:t>sporná řízení</a:t>
            </a:r>
          </a:p>
          <a:p>
            <a:pPr lvl="1"/>
            <a:r>
              <a:rPr lang="cs-CZ" dirty="0"/>
              <a:t>účastníci jsou ve sporu – kontradiktorní postavení</a:t>
            </a:r>
          </a:p>
          <a:p>
            <a:pPr lvl="1"/>
            <a:r>
              <a:rPr lang="cs-CZ" dirty="0"/>
              <a:t>občanský soudní řád (OSŘ)</a:t>
            </a:r>
          </a:p>
          <a:p>
            <a:r>
              <a:rPr lang="cs-CZ" sz="2400" dirty="0">
                <a:solidFill>
                  <a:schemeClr val="tx2"/>
                </a:solidFill>
              </a:rPr>
              <a:t>nesporná řízení</a:t>
            </a:r>
          </a:p>
          <a:p>
            <a:pPr lvl="1"/>
            <a:r>
              <a:rPr lang="cs-CZ" dirty="0"/>
              <a:t>účastníci nejsou ve sporu, není zde kontradiktorní postavení</a:t>
            </a:r>
          </a:p>
          <a:p>
            <a:pPr lvl="1"/>
            <a:r>
              <a:rPr lang="cs-CZ" dirty="0"/>
              <a:t>zákon o zvláštních řízeních soudních (ZZŘS)</a:t>
            </a:r>
          </a:p>
          <a:p>
            <a:pPr lvl="1"/>
            <a:r>
              <a:rPr lang="cs-CZ" dirty="0"/>
              <a:t>například ve věcech svéprávnosti, nezvěstnosti, smrti, pozůstalosti, manželských a rodinných, určení a popření rodičovství, osvojení atd. </a:t>
            </a:r>
          </a:p>
          <a:p>
            <a:pPr marL="72000" indent="0">
              <a:buNone/>
            </a:pPr>
            <a:endParaRPr lang="cs-CZ" dirty="0"/>
          </a:p>
        </p:txBody>
      </p:sp>
    </p:spTree>
    <p:extLst>
      <p:ext uri="{BB962C8B-B14F-4D97-AF65-F5344CB8AC3E}">
        <p14:creationId xmlns:p14="http://schemas.microsoft.com/office/powerpoint/2010/main" val="2280752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8C10276-1449-4687-957F-608A2106447B}"/>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66A727AC-B297-4456-A1FA-D70247170EBE}"/>
              </a:ext>
            </a:extLst>
          </p:cNvPr>
          <p:cNvSpPr>
            <a:spLocks noGrp="1"/>
          </p:cNvSpPr>
          <p:nvPr>
            <p:ph type="sldNum" sz="quarter" idx="11"/>
          </p:nvPr>
        </p:nvSpPr>
        <p:spPr/>
        <p:txBody>
          <a:bodyPr/>
          <a:lstStyle/>
          <a:p>
            <a:fld id="{0970407D-EE58-4A0B-824B-1D3AE42DD9CF}" type="slidenum">
              <a:rPr lang="cs-CZ" altLang="cs-CZ" smtClean="0"/>
              <a:pPr/>
              <a:t>118</a:t>
            </a:fld>
            <a:endParaRPr lang="cs-CZ" altLang="cs-CZ" dirty="0"/>
          </a:p>
        </p:txBody>
      </p:sp>
      <p:sp>
        <p:nvSpPr>
          <p:cNvPr id="4" name="Nadpis 3">
            <a:extLst>
              <a:ext uri="{FF2B5EF4-FFF2-40B4-BE49-F238E27FC236}">
                <a16:creationId xmlns:a16="http://schemas.microsoft.com/office/drawing/2014/main" id="{A24E4E1E-0716-4B94-8F77-510A64A1E4FD}"/>
              </a:ext>
            </a:extLst>
          </p:cNvPr>
          <p:cNvSpPr>
            <a:spLocks noGrp="1"/>
          </p:cNvSpPr>
          <p:nvPr>
            <p:ph type="title"/>
          </p:nvPr>
        </p:nvSpPr>
        <p:spPr/>
        <p:txBody>
          <a:bodyPr/>
          <a:lstStyle/>
          <a:p>
            <a:r>
              <a:rPr lang="cs-CZ" dirty="0"/>
              <a:t>Organizace soudní soustavy (civilní soudy)</a:t>
            </a:r>
          </a:p>
        </p:txBody>
      </p:sp>
      <p:graphicFrame>
        <p:nvGraphicFramePr>
          <p:cNvPr id="6" name="Zástupný obsah 5">
            <a:extLst>
              <a:ext uri="{FF2B5EF4-FFF2-40B4-BE49-F238E27FC236}">
                <a16:creationId xmlns:a16="http://schemas.microsoft.com/office/drawing/2014/main" id="{92368251-25D7-4063-83C9-D9D5B6D0489D}"/>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1656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1E9E398-287A-4FE4-82B9-36B3A6B61E7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D431F049-E669-4EC7-BD7E-089BF7D605CE}"/>
              </a:ext>
            </a:extLst>
          </p:cNvPr>
          <p:cNvSpPr>
            <a:spLocks noGrp="1"/>
          </p:cNvSpPr>
          <p:nvPr>
            <p:ph type="sldNum" sz="quarter" idx="11"/>
          </p:nvPr>
        </p:nvSpPr>
        <p:spPr/>
        <p:txBody>
          <a:bodyPr/>
          <a:lstStyle/>
          <a:p>
            <a:fld id="{0970407D-EE58-4A0B-824B-1D3AE42DD9CF}" type="slidenum">
              <a:rPr lang="cs-CZ" altLang="cs-CZ" smtClean="0"/>
              <a:pPr/>
              <a:t>119</a:t>
            </a:fld>
            <a:endParaRPr lang="cs-CZ" altLang="cs-CZ" dirty="0"/>
          </a:p>
        </p:txBody>
      </p:sp>
      <p:sp>
        <p:nvSpPr>
          <p:cNvPr id="4" name="Nadpis 3">
            <a:extLst>
              <a:ext uri="{FF2B5EF4-FFF2-40B4-BE49-F238E27FC236}">
                <a16:creationId xmlns:a16="http://schemas.microsoft.com/office/drawing/2014/main" id="{AACCF668-D27C-4E5D-BB6A-42D37008CB41}"/>
              </a:ext>
            </a:extLst>
          </p:cNvPr>
          <p:cNvSpPr>
            <a:spLocks noGrp="1"/>
          </p:cNvSpPr>
          <p:nvPr>
            <p:ph type="title"/>
          </p:nvPr>
        </p:nvSpPr>
        <p:spPr/>
        <p:txBody>
          <a:bodyPr/>
          <a:lstStyle/>
          <a:p>
            <a:r>
              <a:rPr lang="cs-CZ" dirty="0"/>
              <a:t>Organizace soudní soustavy</a:t>
            </a:r>
          </a:p>
        </p:txBody>
      </p:sp>
      <p:sp>
        <p:nvSpPr>
          <p:cNvPr id="5" name="Zástupný obsah 4">
            <a:extLst>
              <a:ext uri="{FF2B5EF4-FFF2-40B4-BE49-F238E27FC236}">
                <a16:creationId xmlns:a16="http://schemas.microsoft.com/office/drawing/2014/main" id="{EA27BA2A-FFFA-455A-BBED-422593D6D465}"/>
              </a:ext>
            </a:extLst>
          </p:cNvPr>
          <p:cNvSpPr>
            <a:spLocks noGrp="1"/>
          </p:cNvSpPr>
          <p:nvPr>
            <p:ph idx="1"/>
          </p:nvPr>
        </p:nvSpPr>
        <p:spPr>
          <a:xfrm>
            <a:off x="720000" y="1692002"/>
            <a:ext cx="10753200" cy="4018516"/>
          </a:xfrm>
          <a:solidFill>
            <a:schemeClr val="accent4">
              <a:lumMod val="20000"/>
              <a:lumOff val="80000"/>
            </a:schemeClr>
          </a:solidFill>
          <a:ln>
            <a:solidFill>
              <a:schemeClr val="accent1"/>
            </a:solidFill>
          </a:ln>
        </p:spPr>
        <p:txBody>
          <a:bodyPr/>
          <a:lstStyle/>
          <a:p>
            <a:r>
              <a:rPr lang="cs-CZ" sz="2400" dirty="0"/>
              <a:t>hovoříme o </a:t>
            </a:r>
            <a:r>
              <a:rPr lang="cs-CZ" sz="2400" dirty="0">
                <a:solidFill>
                  <a:schemeClr val="tx2"/>
                </a:solidFill>
              </a:rPr>
              <a:t>článcích soudní soustavy </a:t>
            </a:r>
            <a:r>
              <a:rPr lang="cs-CZ" sz="2400" dirty="0"/>
              <a:t>(čtyři články)</a:t>
            </a:r>
          </a:p>
          <a:p>
            <a:r>
              <a:rPr lang="cs-CZ" sz="2400" dirty="0"/>
              <a:t>stejná je i </a:t>
            </a:r>
            <a:r>
              <a:rPr lang="cs-CZ" sz="2400" dirty="0">
                <a:solidFill>
                  <a:schemeClr val="tx2"/>
                </a:solidFill>
              </a:rPr>
              <a:t>u trestních soudů </a:t>
            </a:r>
          </a:p>
          <a:p>
            <a:r>
              <a:rPr lang="cs-CZ" sz="2400" dirty="0"/>
              <a:t>pozor na terminologii: </a:t>
            </a:r>
          </a:p>
          <a:p>
            <a:pPr lvl="1"/>
            <a:r>
              <a:rPr lang="cs-CZ" sz="1600" dirty="0"/>
              <a:t>okresní soud: v Brně se nazývá Městský soud v Brně</a:t>
            </a:r>
          </a:p>
          <a:p>
            <a:pPr lvl="1"/>
            <a:r>
              <a:rPr lang="cs-CZ" sz="1600" dirty="0"/>
              <a:t>okresní soud: v Praze jsou to obvodní soudy</a:t>
            </a:r>
          </a:p>
          <a:p>
            <a:pPr lvl="1"/>
            <a:r>
              <a:rPr lang="cs-CZ" sz="1600" dirty="0"/>
              <a:t>krajský soud: v Praze je to Městský soud</a:t>
            </a:r>
          </a:p>
          <a:p>
            <a:r>
              <a:rPr lang="cs-CZ" sz="2400" dirty="0"/>
              <a:t>neplést s tzv. instancí (stupněm) – soustava soudů v ČR je </a:t>
            </a:r>
            <a:r>
              <a:rPr lang="cs-CZ" sz="2400" dirty="0">
                <a:solidFill>
                  <a:schemeClr val="tx2"/>
                </a:solidFill>
              </a:rPr>
              <a:t>dvojinstanční </a:t>
            </a:r>
            <a:r>
              <a:rPr lang="cs-CZ" sz="2400" dirty="0"/>
              <a:t>– proti rozhodnutí soudu prvního stupně je možné využít </a:t>
            </a:r>
            <a:r>
              <a:rPr lang="cs-CZ" sz="2400" dirty="0">
                <a:solidFill>
                  <a:schemeClr val="tx2"/>
                </a:solidFill>
              </a:rPr>
              <a:t>řádný opravný prostředek</a:t>
            </a:r>
            <a:r>
              <a:rPr lang="cs-CZ" sz="2400" dirty="0"/>
              <a:t>, kterým je </a:t>
            </a:r>
            <a:r>
              <a:rPr lang="cs-CZ" sz="2400" dirty="0">
                <a:solidFill>
                  <a:schemeClr val="tx2"/>
                </a:solidFill>
              </a:rPr>
              <a:t>odvolání </a:t>
            </a:r>
          </a:p>
          <a:p>
            <a:r>
              <a:rPr lang="cs-CZ" sz="2400" dirty="0">
                <a:solidFill>
                  <a:schemeClr val="tx2"/>
                </a:solidFill>
              </a:rPr>
              <a:t>dovolání </a:t>
            </a:r>
            <a:r>
              <a:rPr lang="cs-CZ" sz="2400" dirty="0"/>
              <a:t>je </a:t>
            </a:r>
            <a:r>
              <a:rPr lang="cs-CZ" sz="2400" dirty="0">
                <a:solidFill>
                  <a:schemeClr val="tx2"/>
                </a:solidFill>
              </a:rPr>
              <a:t>mimořádný</a:t>
            </a:r>
            <a:r>
              <a:rPr lang="cs-CZ" sz="2400" dirty="0"/>
              <a:t> opravný prostředek (není to „třetí instance“)</a:t>
            </a:r>
          </a:p>
          <a:p>
            <a:pPr lvl="1"/>
            <a:endParaRPr lang="cs-CZ" sz="1600" dirty="0"/>
          </a:p>
        </p:txBody>
      </p:sp>
    </p:spTree>
    <p:extLst>
      <p:ext uri="{BB962C8B-B14F-4D97-AF65-F5344CB8AC3E}">
        <p14:creationId xmlns:p14="http://schemas.microsoft.com/office/powerpoint/2010/main" val="174250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173C0D0-688B-4CD3-859C-B48EBEF19256}"/>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A3C1239B-D7BA-4F6D-A272-5E470B1857C6}"/>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6" name="Nadpis 5">
            <a:extLst>
              <a:ext uri="{FF2B5EF4-FFF2-40B4-BE49-F238E27FC236}">
                <a16:creationId xmlns:a16="http://schemas.microsoft.com/office/drawing/2014/main" id="{A3C8A9BD-D721-434B-A4CF-689A95E47136}"/>
              </a:ext>
            </a:extLst>
          </p:cNvPr>
          <p:cNvSpPr>
            <a:spLocks noGrp="1"/>
          </p:cNvSpPr>
          <p:nvPr>
            <p:ph type="title"/>
          </p:nvPr>
        </p:nvSpPr>
        <p:spPr/>
        <p:txBody>
          <a:bodyPr/>
          <a:lstStyle/>
          <a:p>
            <a:r>
              <a:rPr lang="cs-CZ" dirty="0">
                <a:solidFill>
                  <a:srgbClr val="C00000"/>
                </a:solidFill>
              </a:rPr>
              <a:t>Právo </a:t>
            </a:r>
            <a:endParaRPr lang="en-US" dirty="0">
              <a:solidFill>
                <a:srgbClr val="C00000"/>
              </a:solidFill>
            </a:endParaRPr>
          </a:p>
        </p:txBody>
      </p:sp>
    </p:spTree>
    <p:extLst>
      <p:ext uri="{BB962C8B-B14F-4D97-AF65-F5344CB8AC3E}">
        <p14:creationId xmlns:p14="http://schemas.microsoft.com/office/powerpoint/2010/main" val="25944052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405024B-0B6E-433E-89D5-87009E7AFE32}"/>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22221E6-CBB4-435B-B29E-ED00984AC2B4}"/>
              </a:ext>
            </a:extLst>
          </p:cNvPr>
          <p:cNvSpPr>
            <a:spLocks noGrp="1"/>
          </p:cNvSpPr>
          <p:nvPr>
            <p:ph type="sldNum" sz="quarter" idx="11"/>
          </p:nvPr>
        </p:nvSpPr>
        <p:spPr/>
        <p:txBody>
          <a:bodyPr/>
          <a:lstStyle/>
          <a:p>
            <a:fld id="{0970407D-EE58-4A0B-824B-1D3AE42DD9CF}" type="slidenum">
              <a:rPr lang="cs-CZ" altLang="cs-CZ" smtClean="0"/>
              <a:pPr/>
              <a:t>120</a:t>
            </a:fld>
            <a:endParaRPr lang="cs-CZ" altLang="cs-CZ" dirty="0"/>
          </a:p>
        </p:txBody>
      </p:sp>
      <p:sp>
        <p:nvSpPr>
          <p:cNvPr id="4" name="Nadpis 3">
            <a:extLst>
              <a:ext uri="{FF2B5EF4-FFF2-40B4-BE49-F238E27FC236}">
                <a16:creationId xmlns:a16="http://schemas.microsoft.com/office/drawing/2014/main" id="{4B1017E0-485C-4924-A8D5-370313FDE4FA}"/>
              </a:ext>
            </a:extLst>
          </p:cNvPr>
          <p:cNvSpPr>
            <a:spLocks noGrp="1"/>
          </p:cNvSpPr>
          <p:nvPr>
            <p:ph type="title"/>
          </p:nvPr>
        </p:nvSpPr>
        <p:spPr>
          <a:xfrm>
            <a:off x="718800" y="404212"/>
            <a:ext cx="10753200" cy="451576"/>
          </a:xfrm>
        </p:spPr>
        <p:txBody>
          <a:bodyPr/>
          <a:lstStyle/>
          <a:p>
            <a:r>
              <a:rPr lang="cs-CZ" sz="3200" dirty="0"/>
              <a:t>Doplnění k organizaci soudní soustavy (civilní soudy, platí i pro trestní)</a:t>
            </a:r>
          </a:p>
        </p:txBody>
      </p:sp>
      <p:sp>
        <p:nvSpPr>
          <p:cNvPr id="5" name="Zástupný obsah 4">
            <a:extLst>
              <a:ext uri="{FF2B5EF4-FFF2-40B4-BE49-F238E27FC236}">
                <a16:creationId xmlns:a16="http://schemas.microsoft.com/office/drawing/2014/main" id="{12882CF6-CB82-4898-8C2C-25D09E91C155}"/>
              </a:ext>
            </a:extLst>
          </p:cNvPr>
          <p:cNvSpPr>
            <a:spLocks noGrp="1"/>
          </p:cNvSpPr>
          <p:nvPr>
            <p:ph idx="1"/>
          </p:nvPr>
        </p:nvSpPr>
        <p:spPr>
          <a:xfrm>
            <a:off x="718800" y="1515249"/>
            <a:ext cx="10753200" cy="4333101"/>
          </a:xfrm>
          <a:solidFill>
            <a:schemeClr val="accent4">
              <a:lumMod val="20000"/>
              <a:lumOff val="80000"/>
            </a:schemeClr>
          </a:solidFill>
          <a:ln>
            <a:solidFill>
              <a:srgbClr val="0000DC"/>
            </a:solidFill>
          </a:ln>
        </p:spPr>
        <p:txBody>
          <a:bodyPr/>
          <a:lstStyle/>
          <a:p>
            <a:r>
              <a:rPr lang="cs-CZ" sz="2400" dirty="0"/>
              <a:t>Nejvyšší soud</a:t>
            </a:r>
          </a:p>
          <a:p>
            <a:pPr lvl="1"/>
            <a:r>
              <a:rPr lang="cs-CZ" sz="1800" dirty="0"/>
              <a:t>je jen jeden v Brně</a:t>
            </a:r>
          </a:p>
          <a:p>
            <a:pPr lvl="1"/>
            <a:r>
              <a:rPr lang="cs-CZ" sz="1800" dirty="0"/>
              <a:t>kolegia – občanské, obchodní, trestní </a:t>
            </a:r>
          </a:p>
          <a:p>
            <a:pPr lvl="1"/>
            <a:r>
              <a:rPr lang="cs-CZ" sz="1800" dirty="0"/>
              <a:t>rozhoduje o dovoláních, sjednocuje rozhodnutí soudů (tzv. judikatura) </a:t>
            </a:r>
          </a:p>
          <a:p>
            <a:r>
              <a:rPr lang="cs-CZ" sz="2400" dirty="0"/>
              <a:t>vrchní soudy</a:t>
            </a:r>
          </a:p>
          <a:p>
            <a:pPr lvl="1"/>
            <a:r>
              <a:rPr lang="cs-CZ" sz="1800" dirty="0"/>
              <a:t>jsou dva – Praha a Olomouc</a:t>
            </a:r>
          </a:p>
          <a:p>
            <a:pPr lvl="1"/>
            <a:r>
              <a:rPr lang="cs-CZ" sz="1800" dirty="0"/>
              <a:t>jsou to odvolací soudy tam, kde v prvním stupni rozhoduje krajský soud (tříčlenný senát)</a:t>
            </a:r>
          </a:p>
          <a:p>
            <a:r>
              <a:rPr lang="cs-CZ" sz="2400" dirty="0"/>
              <a:t>krajské soudy</a:t>
            </a:r>
          </a:p>
          <a:p>
            <a:pPr lvl="1"/>
            <a:r>
              <a:rPr lang="cs-CZ" sz="1800" dirty="0"/>
              <a:t>někdy rozhodují v 1. stupni (samosoudce), někdy jako odvolací soudy (tříčlenný senát)</a:t>
            </a:r>
          </a:p>
          <a:p>
            <a:pPr lvl="1"/>
            <a:r>
              <a:rPr lang="cs-CZ" sz="1800" dirty="0"/>
              <a:t>8 v ČR (2 v Praze, České Budějovice, Plzeň, Ústí nad Labem, Hradec Králové, Brno, Ostrava)</a:t>
            </a:r>
          </a:p>
          <a:p>
            <a:r>
              <a:rPr lang="cs-CZ" sz="2400" dirty="0"/>
              <a:t>okresní soudy</a:t>
            </a:r>
          </a:p>
          <a:p>
            <a:pPr lvl="1"/>
            <a:r>
              <a:rPr lang="cs-CZ" sz="1800" dirty="0"/>
              <a:t>rozhodují jen v 1. stupni</a:t>
            </a:r>
          </a:p>
          <a:p>
            <a:pPr lvl="1"/>
            <a:r>
              <a:rPr lang="cs-CZ" sz="1800" dirty="0"/>
              <a:t>75 v ČR</a:t>
            </a:r>
          </a:p>
          <a:p>
            <a:pPr marL="324000" lvl="1" indent="0">
              <a:buNone/>
            </a:pPr>
            <a:endParaRPr lang="cs-CZ" sz="1600" dirty="0"/>
          </a:p>
        </p:txBody>
      </p:sp>
      <p:sp>
        <p:nvSpPr>
          <p:cNvPr id="6" name="Zástupný obsah 4">
            <a:extLst>
              <a:ext uri="{FF2B5EF4-FFF2-40B4-BE49-F238E27FC236}">
                <a16:creationId xmlns:a16="http://schemas.microsoft.com/office/drawing/2014/main" id="{398C202C-3C76-4B88-AD59-3C587FDB5D56}"/>
              </a:ext>
            </a:extLst>
          </p:cNvPr>
          <p:cNvSpPr txBox="1">
            <a:spLocks/>
          </p:cNvSpPr>
          <p:nvPr/>
        </p:nvSpPr>
        <p:spPr>
          <a:xfrm>
            <a:off x="718800" y="5988637"/>
            <a:ext cx="10753200" cy="491363"/>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t>Ústavní soud – stojí mimo soustavu obecných soudů!</a:t>
            </a:r>
          </a:p>
          <a:p>
            <a:pPr lvl="1"/>
            <a:endParaRPr lang="cs-CZ" sz="1600" kern="0" dirty="0"/>
          </a:p>
          <a:p>
            <a:pPr marL="324000" lvl="1" indent="0">
              <a:buFont typeface="Arial" panose="020B0604020202020204" pitchFamily="34" charset="0"/>
              <a:buNone/>
            </a:pPr>
            <a:endParaRPr lang="cs-CZ" sz="1600" kern="0" dirty="0"/>
          </a:p>
        </p:txBody>
      </p:sp>
    </p:spTree>
    <p:extLst>
      <p:ext uri="{BB962C8B-B14F-4D97-AF65-F5344CB8AC3E}">
        <p14:creationId xmlns:p14="http://schemas.microsoft.com/office/powerpoint/2010/main" val="29374670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1EDE375-51C1-4FAC-AAA9-4F21A9574B3C}"/>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5CA54933-4134-475A-AE7F-AD365061ADD0}"/>
              </a:ext>
            </a:extLst>
          </p:cNvPr>
          <p:cNvSpPr>
            <a:spLocks noGrp="1"/>
          </p:cNvSpPr>
          <p:nvPr>
            <p:ph type="sldNum" sz="quarter" idx="11"/>
          </p:nvPr>
        </p:nvSpPr>
        <p:spPr/>
        <p:txBody>
          <a:bodyPr/>
          <a:lstStyle/>
          <a:p>
            <a:fld id="{0970407D-EE58-4A0B-824B-1D3AE42DD9CF}" type="slidenum">
              <a:rPr lang="cs-CZ" altLang="cs-CZ" smtClean="0"/>
              <a:pPr/>
              <a:t>121</a:t>
            </a:fld>
            <a:endParaRPr lang="cs-CZ" altLang="cs-CZ" dirty="0"/>
          </a:p>
        </p:txBody>
      </p:sp>
      <p:sp>
        <p:nvSpPr>
          <p:cNvPr id="4" name="Nadpis 3">
            <a:extLst>
              <a:ext uri="{FF2B5EF4-FFF2-40B4-BE49-F238E27FC236}">
                <a16:creationId xmlns:a16="http://schemas.microsoft.com/office/drawing/2014/main" id="{34398EC6-80F6-4D04-ADD7-8872951AAB46}"/>
              </a:ext>
            </a:extLst>
          </p:cNvPr>
          <p:cNvSpPr>
            <a:spLocks noGrp="1"/>
          </p:cNvSpPr>
          <p:nvPr>
            <p:ph type="title"/>
          </p:nvPr>
        </p:nvSpPr>
        <p:spPr/>
        <p:txBody>
          <a:bodyPr/>
          <a:lstStyle/>
          <a:p>
            <a:r>
              <a:rPr lang="cs-CZ" dirty="0"/>
              <a:t>Příslušnost soudů</a:t>
            </a:r>
          </a:p>
        </p:txBody>
      </p:sp>
      <p:sp>
        <p:nvSpPr>
          <p:cNvPr id="5" name="Zástupný obsah 4">
            <a:extLst>
              <a:ext uri="{FF2B5EF4-FFF2-40B4-BE49-F238E27FC236}">
                <a16:creationId xmlns:a16="http://schemas.microsoft.com/office/drawing/2014/main" id="{31B14F77-E788-4935-AED3-73FE7455EBFB}"/>
              </a:ext>
            </a:extLst>
          </p:cNvPr>
          <p:cNvSpPr>
            <a:spLocks noGrp="1"/>
          </p:cNvSpPr>
          <p:nvPr>
            <p:ph idx="1"/>
          </p:nvPr>
        </p:nvSpPr>
        <p:spPr>
          <a:xfrm>
            <a:off x="720000" y="1692002"/>
            <a:ext cx="10753200" cy="984523"/>
          </a:xfrm>
          <a:solidFill>
            <a:schemeClr val="accent4">
              <a:lumMod val="20000"/>
              <a:lumOff val="80000"/>
            </a:schemeClr>
          </a:solidFill>
          <a:ln>
            <a:solidFill>
              <a:srgbClr val="0000DC"/>
            </a:solidFill>
          </a:ln>
        </p:spPr>
        <p:txBody>
          <a:bodyPr/>
          <a:lstStyle/>
          <a:p>
            <a:pPr marL="72000" indent="0">
              <a:buNone/>
            </a:pPr>
            <a:r>
              <a:rPr lang="cs-CZ" dirty="0"/>
              <a:t>= </a:t>
            </a:r>
            <a:r>
              <a:rPr lang="cs-CZ" sz="2400" dirty="0"/>
              <a:t>vymezení okruhu působnosti mezi soudy navzájem (mezi soudy hledáme konkrétní soud, který věc rozhodne)</a:t>
            </a:r>
          </a:p>
          <a:p>
            <a:pPr marL="72000" indent="0">
              <a:buNone/>
            </a:pPr>
            <a:endParaRPr lang="cs-CZ" sz="2400" dirty="0"/>
          </a:p>
          <a:p>
            <a:pPr marL="72000" indent="0">
              <a:buNone/>
            </a:pPr>
            <a:endParaRPr lang="cs-CZ" sz="2400" dirty="0"/>
          </a:p>
          <a:p>
            <a:pPr marL="72000" indent="0">
              <a:buNone/>
            </a:pPr>
            <a:endParaRPr lang="cs-CZ" sz="2400" dirty="0"/>
          </a:p>
          <a:p>
            <a:pPr marL="72000" indent="0">
              <a:buNone/>
            </a:pPr>
            <a:endParaRPr lang="cs-CZ" dirty="0"/>
          </a:p>
        </p:txBody>
      </p:sp>
      <p:graphicFrame>
        <p:nvGraphicFramePr>
          <p:cNvPr id="6" name="Diagram 5">
            <a:extLst>
              <a:ext uri="{FF2B5EF4-FFF2-40B4-BE49-F238E27FC236}">
                <a16:creationId xmlns:a16="http://schemas.microsoft.com/office/drawing/2014/main" id="{23B3F087-90CB-4FB6-B874-1761A53DE136}"/>
              </a:ext>
            </a:extLst>
          </p:cNvPr>
          <p:cNvGraphicFramePr/>
          <p:nvPr/>
        </p:nvGraphicFramePr>
        <p:xfrm>
          <a:off x="1984375" y="2838450"/>
          <a:ext cx="7045325" cy="3299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3780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6D7B7CA-1A6D-4C69-960D-3B855EBC8DC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F4136640-3730-4C40-A55A-2F518079A0CE}"/>
              </a:ext>
            </a:extLst>
          </p:cNvPr>
          <p:cNvSpPr>
            <a:spLocks noGrp="1"/>
          </p:cNvSpPr>
          <p:nvPr>
            <p:ph type="sldNum" sz="quarter" idx="11"/>
          </p:nvPr>
        </p:nvSpPr>
        <p:spPr/>
        <p:txBody>
          <a:bodyPr/>
          <a:lstStyle/>
          <a:p>
            <a:fld id="{0970407D-EE58-4A0B-824B-1D3AE42DD9CF}" type="slidenum">
              <a:rPr lang="cs-CZ" altLang="cs-CZ" smtClean="0"/>
              <a:pPr/>
              <a:t>122</a:t>
            </a:fld>
            <a:endParaRPr lang="cs-CZ" altLang="cs-CZ" dirty="0"/>
          </a:p>
        </p:txBody>
      </p:sp>
      <p:sp>
        <p:nvSpPr>
          <p:cNvPr id="4" name="Nadpis 3">
            <a:extLst>
              <a:ext uri="{FF2B5EF4-FFF2-40B4-BE49-F238E27FC236}">
                <a16:creationId xmlns:a16="http://schemas.microsoft.com/office/drawing/2014/main" id="{58E26856-5DC9-4D0F-9931-5D71D95F1C46}"/>
              </a:ext>
            </a:extLst>
          </p:cNvPr>
          <p:cNvSpPr>
            <a:spLocks noGrp="1"/>
          </p:cNvSpPr>
          <p:nvPr>
            <p:ph type="title"/>
          </p:nvPr>
        </p:nvSpPr>
        <p:spPr/>
        <p:txBody>
          <a:bodyPr/>
          <a:lstStyle/>
          <a:p>
            <a:r>
              <a:rPr lang="cs-CZ" dirty="0"/>
              <a:t>Věcná příslušnost</a:t>
            </a:r>
          </a:p>
        </p:txBody>
      </p:sp>
      <p:sp>
        <p:nvSpPr>
          <p:cNvPr id="5" name="Zástupný obsah 4">
            <a:extLst>
              <a:ext uri="{FF2B5EF4-FFF2-40B4-BE49-F238E27FC236}">
                <a16:creationId xmlns:a16="http://schemas.microsoft.com/office/drawing/2014/main" id="{E38396EC-5DDA-4BB1-8D44-283217B4ED48}"/>
              </a:ext>
            </a:extLst>
          </p:cNvPr>
          <p:cNvSpPr>
            <a:spLocks noGrp="1"/>
          </p:cNvSpPr>
          <p:nvPr>
            <p:ph idx="1"/>
          </p:nvPr>
        </p:nvSpPr>
        <p:spPr>
          <a:xfrm>
            <a:off x="720000" y="1692002"/>
            <a:ext cx="10753200" cy="1004248"/>
          </a:xfrm>
          <a:solidFill>
            <a:schemeClr val="accent4">
              <a:lumMod val="20000"/>
              <a:lumOff val="80000"/>
            </a:schemeClr>
          </a:solidFill>
          <a:ln>
            <a:solidFill>
              <a:srgbClr val="0000DC"/>
            </a:solidFill>
          </a:ln>
        </p:spPr>
        <p:txBody>
          <a:bodyPr/>
          <a:lstStyle/>
          <a:p>
            <a:r>
              <a:rPr lang="cs-CZ" sz="2400" dirty="0"/>
              <a:t>který soud rozhoduje v 1. stupni v konkrétní věci</a:t>
            </a:r>
          </a:p>
          <a:p>
            <a:r>
              <a:rPr lang="cs-CZ" sz="2400" dirty="0"/>
              <a:t>pokud jde o civilní soudnictví:</a:t>
            </a:r>
          </a:p>
          <a:p>
            <a:pPr marL="72000" indent="0">
              <a:buNone/>
            </a:pPr>
            <a:endParaRPr lang="cs-CZ" sz="2400" dirty="0"/>
          </a:p>
          <a:p>
            <a:pPr marL="72000" indent="0">
              <a:buNone/>
            </a:pPr>
            <a:endParaRPr lang="cs-CZ" sz="2400" dirty="0"/>
          </a:p>
        </p:txBody>
      </p:sp>
      <p:graphicFrame>
        <p:nvGraphicFramePr>
          <p:cNvPr id="6" name="Diagram 5">
            <a:extLst>
              <a:ext uri="{FF2B5EF4-FFF2-40B4-BE49-F238E27FC236}">
                <a16:creationId xmlns:a16="http://schemas.microsoft.com/office/drawing/2014/main" id="{5C839C00-14BB-4B57-AF63-4FDD2C8BA649}"/>
              </a:ext>
            </a:extLst>
          </p:cNvPr>
          <p:cNvGraphicFramePr/>
          <p:nvPr/>
        </p:nvGraphicFramePr>
        <p:xfrm>
          <a:off x="2032000" y="2990517"/>
          <a:ext cx="6608000" cy="314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ál 6">
            <a:extLst>
              <a:ext uri="{FF2B5EF4-FFF2-40B4-BE49-F238E27FC236}">
                <a16:creationId xmlns:a16="http://schemas.microsoft.com/office/drawing/2014/main" id="{C6A9F284-B11E-4E0B-AD91-95D507AA7FB5}"/>
              </a:ext>
            </a:extLst>
          </p:cNvPr>
          <p:cNvSpPr/>
          <p:nvPr/>
        </p:nvSpPr>
        <p:spPr bwMode="auto">
          <a:xfrm>
            <a:off x="9201150" y="4161750"/>
            <a:ext cx="2091075" cy="1557731"/>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tx1"/>
                </a:solidFill>
                <a:effectLst/>
                <a:latin typeface="+mn-lt"/>
              </a:rPr>
              <a:t>§ 9 OSŘ</a:t>
            </a:r>
          </a:p>
          <a:p>
            <a:pPr marL="0" marR="0" indent="0" algn="l" defTabSz="914400" rtl="0" eaLnBrk="1" fontAlgn="base" latinLnBrk="0" hangingPunct="1">
              <a:lnSpc>
                <a:spcPct val="100000"/>
              </a:lnSpc>
              <a:spcBef>
                <a:spcPct val="0"/>
              </a:spcBef>
              <a:spcAft>
                <a:spcPct val="0"/>
              </a:spcAft>
              <a:buClrTx/>
              <a:buSzTx/>
              <a:buFontTx/>
              <a:buNone/>
              <a:tabLst/>
            </a:pPr>
            <a:r>
              <a:rPr lang="cs-CZ" sz="2800" dirty="0">
                <a:solidFill>
                  <a:schemeClr val="tx1"/>
                </a:solidFill>
              </a:rPr>
              <a:t>§ 3 ZZŘS</a:t>
            </a:r>
            <a:endParaRPr kumimoji="0" lang="cs-CZ" sz="2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4115415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E6F6394-6D8E-478D-99D9-522821A594FB}"/>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BF3B6980-80C0-46DD-90E5-6614B0F363FD}"/>
              </a:ext>
            </a:extLst>
          </p:cNvPr>
          <p:cNvSpPr>
            <a:spLocks noGrp="1"/>
          </p:cNvSpPr>
          <p:nvPr>
            <p:ph type="sldNum" sz="quarter" idx="11"/>
          </p:nvPr>
        </p:nvSpPr>
        <p:spPr/>
        <p:txBody>
          <a:bodyPr/>
          <a:lstStyle/>
          <a:p>
            <a:fld id="{0970407D-EE58-4A0B-824B-1D3AE42DD9CF}" type="slidenum">
              <a:rPr lang="cs-CZ" altLang="cs-CZ" smtClean="0"/>
              <a:pPr/>
              <a:t>123</a:t>
            </a:fld>
            <a:endParaRPr lang="cs-CZ" altLang="cs-CZ" dirty="0"/>
          </a:p>
        </p:txBody>
      </p:sp>
      <p:sp>
        <p:nvSpPr>
          <p:cNvPr id="4" name="Nadpis 3">
            <a:extLst>
              <a:ext uri="{FF2B5EF4-FFF2-40B4-BE49-F238E27FC236}">
                <a16:creationId xmlns:a16="http://schemas.microsoft.com/office/drawing/2014/main" id="{5895B4F4-CBB2-4EFB-80E7-0A00BB5F32B0}"/>
              </a:ext>
            </a:extLst>
          </p:cNvPr>
          <p:cNvSpPr>
            <a:spLocks noGrp="1"/>
          </p:cNvSpPr>
          <p:nvPr>
            <p:ph type="title"/>
          </p:nvPr>
        </p:nvSpPr>
        <p:spPr/>
        <p:txBody>
          <a:bodyPr/>
          <a:lstStyle/>
          <a:p>
            <a:r>
              <a:rPr lang="cs-CZ" dirty="0"/>
              <a:t>Věcná příslušnost</a:t>
            </a:r>
          </a:p>
        </p:txBody>
      </p:sp>
      <p:sp>
        <p:nvSpPr>
          <p:cNvPr id="5" name="Zástupný obsah 4">
            <a:extLst>
              <a:ext uri="{FF2B5EF4-FFF2-40B4-BE49-F238E27FC236}">
                <a16:creationId xmlns:a16="http://schemas.microsoft.com/office/drawing/2014/main" id="{B5CE1D90-81BA-43FE-831C-53B76FA4BC51}"/>
              </a:ext>
            </a:extLst>
          </p:cNvPr>
          <p:cNvSpPr>
            <a:spLocks noGrp="1"/>
          </p:cNvSpPr>
          <p:nvPr>
            <p:ph idx="1"/>
          </p:nvPr>
        </p:nvSpPr>
        <p:spPr>
          <a:xfrm>
            <a:off x="720000" y="1692001"/>
            <a:ext cx="10753200" cy="1984649"/>
          </a:xfrm>
          <a:solidFill>
            <a:schemeClr val="accent4">
              <a:lumMod val="20000"/>
              <a:lumOff val="80000"/>
            </a:schemeClr>
          </a:solidFill>
          <a:ln>
            <a:solidFill>
              <a:srgbClr val="0000DC"/>
            </a:solidFill>
          </a:ln>
        </p:spPr>
        <p:txBody>
          <a:bodyPr/>
          <a:lstStyle/>
          <a:p>
            <a:r>
              <a:rPr lang="cs-CZ" sz="2400" dirty="0">
                <a:solidFill>
                  <a:schemeClr val="tx2"/>
                </a:solidFill>
              </a:rPr>
              <a:t>Nejvyšší soud </a:t>
            </a:r>
            <a:r>
              <a:rPr lang="cs-CZ" sz="2400" dirty="0"/>
              <a:t>– jen tehdy, pokud to stanoví zvláštní právní předpis</a:t>
            </a:r>
          </a:p>
          <a:p>
            <a:r>
              <a:rPr lang="cs-CZ" sz="2400" dirty="0">
                <a:solidFill>
                  <a:schemeClr val="tx2"/>
                </a:solidFill>
              </a:rPr>
              <a:t>krajské soudy </a:t>
            </a:r>
            <a:r>
              <a:rPr lang="cs-CZ" sz="2400" dirty="0"/>
              <a:t>– jen případy vymezené v ustanovení § 9 OSŘ (taxativní výčet), případně § 3 ZZŘS pro nesporná řízení</a:t>
            </a:r>
          </a:p>
          <a:p>
            <a:r>
              <a:rPr lang="cs-CZ" sz="2400" dirty="0">
                <a:solidFill>
                  <a:schemeClr val="tx2"/>
                </a:solidFill>
              </a:rPr>
              <a:t>okresní soudy </a:t>
            </a:r>
            <a:r>
              <a:rPr lang="cs-CZ" sz="2400" dirty="0"/>
              <a:t>– vše výše neuvedené</a:t>
            </a:r>
          </a:p>
        </p:txBody>
      </p:sp>
    </p:spTree>
    <p:extLst>
      <p:ext uri="{BB962C8B-B14F-4D97-AF65-F5344CB8AC3E}">
        <p14:creationId xmlns:p14="http://schemas.microsoft.com/office/powerpoint/2010/main" val="6498264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402711C-B6C5-4883-BF86-ABBC918BB030}"/>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7D3994F6-E154-4305-A9B6-B5DCD689955A}"/>
              </a:ext>
            </a:extLst>
          </p:cNvPr>
          <p:cNvSpPr>
            <a:spLocks noGrp="1"/>
          </p:cNvSpPr>
          <p:nvPr>
            <p:ph type="sldNum" sz="quarter" idx="11"/>
          </p:nvPr>
        </p:nvSpPr>
        <p:spPr/>
        <p:txBody>
          <a:bodyPr/>
          <a:lstStyle/>
          <a:p>
            <a:fld id="{0970407D-EE58-4A0B-824B-1D3AE42DD9CF}" type="slidenum">
              <a:rPr lang="cs-CZ" altLang="cs-CZ" smtClean="0"/>
              <a:pPr/>
              <a:t>124</a:t>
            </a:fld>
            <a:endParaRPr lang="cs-CZ" altLang="cs-CZ" dirty="0"/>
          </a:p>
        </p:txBody>
      </p:sp>
      <p:sp>
        <p:nvSpPr>
          <p:cNvPr id="4" name="Nadpis 3">
            <a:extLst>
              <a:ext uri="{FF2B5EF4-FFF2-40B4-BE49-F238E27FC236}">
                <a16:creationId xmlns:a16="http://schemas.microsoft.com/office/drawing/2014/main" id="{7E0D9118-58CE-4B97-8A95-D39D942813EC}"/>
              </a:ext>
            </a:extLst>
          </p:cNvPr>
          <p:cNvSpPr>
            <a:spLocks noGrp="1"/>
          </p:cNvSpPr>
          <p:nvPr>
            <p:ph type="title"/>
          </p:nvPr>
        </p:nvSpPr>
        <p:spPr/>
        <p:txBody>
          <a:bodyPr/>
          <a:lstStyle/>
          <a:p>
            <a:r>
              <a:rPr lang="cs-CZ" dirty="0"/>
              <a:t>Místní příslušnost</a:t>
            </a:r>
          </a:p>
        </p:txBody>
      </p:sp>
      <p:sp>
        <p:nvSpPr>
          <p:cNvPr id="5" name="Zástupný obsah 4">
            <a:extLst>
              <a:ext uri="{FF2B5EF4-FFF2-40B4-BE49-F238E27FC236}">
                <a16:creationId xmlns:a16="http://schemas.microsoft.com/office/drawing/2014/main" id="{FF61D258-B7EA-4C05-9D79-811C8E0FE0A3}"/>
              </a:ext>
            </a:extLst>
          </p:cNvPr>
          <p:cNvSpPr>
            <a:spLocks noGrp="1"/>
          </p:cNvSpPr>
          <p:nvPr>
            <p:ph idx="1"/>
          </p:nvPr>
        </p:nvSpPr>
        <p:spPr>
          <a:xfrm>
            <a:off x="719400" y="1629789"/>
            <a:ext cx="10753200" cy="1970661"/>
          </a:xfrm>
          <a:solidFill>
            <a:schemeClr val="accent4">
              <a:lumMod val="20000"/>
              <a:lumOff val="80000"/>
            </a:schemeClr>
          </a:solidFill>
          <a:ln>
            <a:solidFill>
              <a:schemeClr val="accent1"/>
            </a:solidFill>
          </a:ln>
        </p:spPr>
        <p:txBody>
          <a:bodyPr/>
          <a:lstStyle/>
          <a:p>
            <a:r>
              <a:rPr lang="cs-CZ" sz="2400" dirty="0"/>
              <a:t>který konkrétní soud v kterém místě rozhodne v rámci jednoho článku</a:t>
            </a:r>
          </a:p>
          <a:p>
            <a:r>
              <a:rPr lang="cs-CZ" sz="2400" dirty="0"/>
              <a:t>Městský soud v Brně, Obvodní soud Praha 3, Okresní soud Břeclav, Okresní soud Most, Okresní soud Trutnov, Krajský soud v Plzni, Krajský soud v Ostravě atd.</a:t>
            </a:r>
          </a:p>
        </p:txBody>
      </p:sp>
    </p:spTree>
    <p:extLst>
      <p:ext uri="{BB962C8B-B14F-4D97-AF65-F5344CB8AC3E}">
        <p14:creationId xmlns:p14="http://schemas.microsoft.com/office/powerpoint/2010/main" val="31083382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DA635CE-EE45-4DC1-96CD-8446B3FD607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A59C7B86-CB13-4526-8A5D-EC2372329534}"/>
              </a:ext>
            </a:extLst>
          </p:cNvPr>
          <p:cNvSpPr>
            <a:spLocks noGrp="1"/>
          </p:cNvSpPr>
          <p:nvPr>
            <p:ph type="sldNum" sz="quarter" idx="11"/>
          </p:nvPr>
        </p:nvSpPr>
        <p:spPr/>
        <p:txBody>
          <a:bodyPr/>
          <a:lstStyle/>
          <a:p>
            <a:fld id="{0970407D-EE58-4A0B-824B-1D3AE42DD9CF}" type="slidenum">
              <a:rPr lang="cs-CZ" altLang="cs-CZ" smtClean="0"/>
              <a:pPr/>
              <a:t>125</a:t>
            </a:fld>
            <a:endParaRPr lang="cs-CZ" altLang="cs-CZ" dirty="0"/>
          </a:p>
        </p:txBody>
      </p:sp>
      <p:sp>
        <p:nvSpPr>
          <p:cNvPr id="4" name="Nadpis 3">
            <a:extLst>
              <a:ext uri="{FF2B5EF4-FFF2-40B4-BE49-F238E27FC236}">
                <a16:creationId xmlns:a16="http://schemas.microsoft.com/office/drawing/2014/main" id="{B9641787-53D9-41CA-BC3A-939F7D9F4E23}"/>
              </a:ext>
            </a:extLst>
          </p:cNvPr>
          <p:cNvSpPr>
            <a:spLocks noGrp="1"/>
          </p:cNvSpPr>
          <p:nvPr>
            <p:ph type="title"/>
          </p:nvPr>
        </p:nvSpPr>
        <p:spPr/>
        <p:txBody>
          <a:bodyPr/>
          <a:lstStyle/>
          <a:p>
            <a:r>
              <a:rPr lang="cs-CZ" dirty="0"/>
              <a:t>Místní příslušnost</a:t>
            </a:r>
          </a:p>
        </p:txBody>
      </p:sp>
      <p:sp>
        <p:nvSpPr>
          <p:cNvPr id="5" name="Zástupný obsah 4">
            <a:extLst>
              <a:ext uri="{FF2B5EF4-FFF2-40B4-BE49-F238E27FC236}">
                <a16:creationId xmlns:a16="http://schemas.microsoft.com/office/drawing/2014/main" id="{2DEA0B23-F1AE-4F99-AF87-E781F0863BF4}"/>
              </a:ext>
            </a:extLst>
          </p:cNvPr>
          <p:cNvSpPr>
            <a:spLocks noGrp="1"/>
          </p:cNvSpPr>
          <p:nvPr>
            <p:ph idx="1"/>
          </p:nvPr>
        </p:nvSpPr>
        <p:spPr>
          <a:xfrm>
            <a:off x="719400" y="1467884"/>
            <a:ext cx="10753200" cy="4670116"/>
          </a:xfrm>
          <a:solidFill>
            <a:schemeClr val="accent4">
              <a:lumMod val="20000"/>
              <a:lumOff val="80000"/>
            </a:schemeClr>
          </a:solidFill>
          <a:ln>
            <a:solidFill>
              <a:schemeClr val="accent1"/>
            </a:solidFill>
          </a:ln>
        </p:spPr>
        <p:txBody>
          <a:bodyPr/>
          <a:lstStyle/>
          <a:p>
            <a:r>
              <a:rPr lang="cs-CZ" sz="2400" dirty="0">
                <a:solidFill>
                  <a:schemeClr val="tx2"/>
                </a:solidFill>
              </a:rPr>
              <a:t>obecná příslušnost </a:t>
            </a:r>
            <a:r>
              <a:rPr lang="cs-CZ" sz="2400" dirty="0"/>
              <a:t>(základní pravidlo):</a:t>
            </a:r>
          </a:p>
          <a:p>
            <a:pPr lvl="1"/>
            <a:r>
              <a:rPr lang="cs-CZ" dirty="0"/>
              <a:t>pro OSŘ: obecný soud žalovaného – u FO: bydliště, u PO: sídlo</a:t>
            </a:r>
          </a:p>
          <a:p>
            <a:pPr lvl="1"/>
            <a:r>
              <a:rPr lang="cs-CZ" dirty="0"/>
              <a:t>pro ZZŘS: obecný soud osoby, v jejímž zájmu se řízení koná</a:t>
            </a:r>
          </a:p>
          <a:p>
            <a:pPr lvl="1"/>
            <a:r>
              <a:rPr lang="cs-CZ" dirty="0"/>
              <a:t>zákon pamatuje na další různé situace </a:t>
            </a:r>
          </a:p>
          <a:p>
            <a:r>
              <a:rPr lang="cs-CZ" sz="2400" dirty="0">
                <a:solidFill>
                  <a:schemeClr val="tx2"/>
                </a:solidFill>
              </a:rPr>
              <a:t>fakultativní příslušnost </a:t>
            </a:r>
            <a:r>
              <a:rPr lang="cs-CZ" sz="2400" dirty="0"/>
              <a:t>– žalobce může zvolit z nabízených možností vedle obecné příslušnosti</a:t>
            </a:r>
          </a:p>
          <a:p>
            <a:r>
              <a:rPr lang="cs-CZ" sz="2400" dirty="0">
                <a:solidFill>
                  <a:schemeClr val="tx2"/>
                </a:solidFill>
              </a:rPr>
              <a:t>obligatorní příslušnost </a:t>
            </a:r>
            <a:r>
              <a:rPr lang="cs-CZ" sz="2400" dirty="0"/>
              <a:t>– pokud se jedná o případ vymezený v § 88 OSŘ, musí se vždy použít toto pravidlo (neplatí ani obecná, ani fakult. příslušnost) </a:t>
            </a:r>
          </a:p>
          <a:p>
            <a:r>
              <a:rPr lang="cs-CZ" sz="2400" dirty="0">
                <a:solidFill>
                  <a:schemeClr val="tx2"/>
                </a:solidFill>
              </a:rPr>
              <a:t>prorogace </a:t>
            </a:r>
            <a:r>
              <a:rPr lang="cs-CZ" sz="2400" dirty="0"/>
              <a:t>– pouze podnikatelé, mohou písemně uzavřít dohodu, ve které určí místní příslušnost (nelze u spotřebitelů)</a:t>
            </a:r>
          </a:p>
          <a:p>
            <a:r>
              <a:rPr lang="cs-CZ" sz="2400" dirty="0">
                <a:solidFill>
                  <a:schemeClr val="tx2"/>
                </a:solidFill>
              </a:rPr>
              <a:t>delegace </a:t>
            </a:r>
            <a:r>
              <a:rPr lang="cs-CZ" sz="2400" dirty="0"/>
              <a:t>– změna místní příslušnosti (nutná, vhodná) </a:t>
            </a:r>
            <a:endParaRPr lang="cs-CZ" sz="2400" dirty="0">
              <a:solidFill>
                <a:schemeClr val="tx2"/>
              </a:solidFill>
            </a:endParaRPr>
          </a:p>
          <a:p>
            <a:endParaRPr lang="cs-CZ" dirty="0"/>
          </a:p>
        </p:txBody>
      </p:sp>
    </p:spTree>
    <p:extLst>
      <p:ext uri="{BB962C8B-B14F-4D97-AF65-F5344CB8AC3E}">
        <p14:creationId xmlns:p14="http://schemas.microsoft.com/office/powerpoint/2010/main" val="17383980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F42C722-02BA-4970-831A-6A8F69A28222}"/>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2E5A9D0-B4B6-4F24-8122-B127D2CE7F77}"/>
              </a:ext>
            </a:extLst>
          </p:cNvPr>
          <p:cNvSpPr>
            <a:spLocks noGrp="1"/>
          </p:cNvSpPr>
          <p:nvPr>
            <p:ph type="sldNum" sz="quarter" idx="11"/>
          </p:nvPr>
        </p:nvSpPr>
        <p:spPr/>
        <p:txBody>
          <a:bodyPr/>
          <a:lstStyle/>
          <a:p>
            <a:fld id="{0970407D-EE58-4A0B-824B-1D3AE42DD9CF}" type="slidenum">
              <a:rPr lang="cs-CZ" altLang="cs-CZ" smtClean="0"/>
              <a:pPr/>
              <a:t>126</a:t>
            </a:fld>
            <a:endParaRPr lang="cs-CZ" altLang="cs-CZ" dirty="0"/>
          </a:p>
        </p:txBody>
      </p:sp>
      <p:sp>
        <p:nvSpPr>
          <p:cNvPr id="4" name="Nadpis 3">
            <a:extLst>
              <a:ext uri="{FF2B5EF4-FFF2-40B4-BE49-F238E27FC236}">
                <a16:creationId xmlns:a16="http://schemas.microsoft.com/office/drawing/2014/main" id="{16DEA504-7AE1-4C31-8514-94A21CDD7260}"/>
              </a:ext>
            </a:extLst>
          </p:cNvPr>
          <p:cNvSpPr>
            <a:spLocks noGrp="1"/>
          </p:cNvSpPr>
          <p:nvPr>
            <p:ph type="title"/>
          </p:nvPr>
        </p:nvSpPr>
        <p:spPr/>
        <p:txBody>
          <a:bodyPr/>
          <a:lstStyle/>
          <a:p>
            <a:r>
              <a:rPr lang="cs-CZ" dirty="0"/>
              <a:t>Funkční příslušnost</a:t>
            </a:r>
          </a:p>
        </p:txBody>
      </p:sp>
      <p:sp>
        <p:nvSpPr>
          <p:cNvPr id="5" name="Zástupný obsah 4">
            <a:extLst>
              <a:ext uri="{FF2B5EF4-FFF2-40B4-BE49-F238E27FC236}">
                <a16:creationId xmlns:a16="http://schemas.microsoft.com/office/drawing/2014/main" id="{2D92D7B1-AE17-403D-9662-EC1D57F18F72}"/>
              </a:ext>
            </a:extLst>
          </p:cNvPr>
          <p:cNvSpPr>
            <a:spLocks noGrp="1"/>
          </p:cNvSpPr>
          <p:nvPr>
            <p:ph idx="1"/>
          </p:nvPr>
        </p:nvSpPr>
        <p:spPr>
          <a:xfrm>
            <a:off x="720000" y="1692002"/>
            <a:ext cx="10753200" cy="3089548"/>
          </a:xfrm>
          <a:solidFill>
            <a:schemeClr val="accent4">
              <a:lumMod val="20000"/>
              <a:lumOff val="80000"/>
            </a:schemeClr>
          </a:solidFill>
          <a:ln>
            <a:solidFill>
              <a:schemeClr val="accent1"/>
            </a:solidFill>
          </a:ln>
        </p:spPr>
        <p:txBody>
          <a:bodyPr/>
          <a:lstStyle/>
          <a:p>
            <a:r>
              <a:rPr lang="cs-CZ" sz="2400" dirty="0"/>
              <a:t>který soud rozhoduje o opravném prostředku</a:t>
            </a:r>
          </a:p>
          <a:p>
            <a:r>
              <a:rPr lang="cs-CZ" sz="2400" dirty="0">
                <a:solidFill>
                  <a:schemeClr val="tx2"/>
                </a:solidFill>
              </a:rPr>
              <a:t>odvolání</a:t>
            </a:r>
            <a:r>
              <a:rPr lang="cs-CZ" sz="2400" dirty="0"/>
              <a:t> (řádný opravný prostředek) – vyšší článek soudní soustavy – záleží, u koho se začíná</a:t>
            </a:r>
          </a:p>
          <a:p>
            <a:pPr lvl="1"/>
            <a:r>
              <a:rPr lang="cs-CZ" sz="1800" dirty="0"/>
              <a:t>v 1. stupni rozhoduje okresní soud, pak o odvolání rozhoduje krajský soud</a:t>
            </a:r>
          </a:p>
          <a:p>
            <a:pPr lvl="1"/>
            <a:r>
              <a:rPr lang="cs-CZ" sz="1800" dirty="0"/>
              <a:t>v 1. stupni rozhoduje krajský soud, pak o odvolání rozhoduje vrchní soud</a:t>
            </a:r>
          </a:p>
          <a:p>
            <a:r>
              <a:rPr lang="cs-CZ" sz="2400" dirty="0">
                <a:solidFill>
                  <a:schemeClr val="tx2"/>
                </a:solidFill>
              </a:rPr>
              <a:t>dovolání</a:t>
            </a:r>
            <a:r>
              <a:rPr lang="cs-CZ" sz="2400" dirty="0"/>
              <a:t> (mimořádný opravný prostředek) – Nejvyšší soud</a:t>
            </a:r>
          </a:p>
          <a:p>
            <a:pPr lvl="1"/>
            <a:r>
              <a:rPr lang="cs-CZ" sz="1800" dirty="0"/>
              <a:t>prvně musí být rozhodnuto o odvolání, pak teprve je možné podat dovolání</a:t>
            </a:r>
          </a:p>
          <a:p>
            <a:pPr lvl="1"/>
            <a:r>
              <a:rPr lang="cs-CZ" sz="1800" dirty="0"/>
              <a:t>je jedno, který soud řešil dovolání (zda krajský, či vrchní) – o dovolání rozhoduje vždy Nejvyšší soud</a:t>
            </a:r>
          </a:p>
          <a:p>
            <a:pPr lvl="1"/>
            <a:endParaRPr lang="cs-CZ" sz="1600" dirty="0"/>
          </a:p>
        </p:txBody>
      </p:sp>
      <p:sp>
        <p:nvSpPr>
          <p:cNvPr id="6" name="Zástupný obsah 4">
            <a:extLst>
              <a:ext uri="{FF2B5EF4-FFF2-40B4-BE49-F238E27FC236}">
                <a16:creationId xmlns:a16="http://schemas.microsoft.com/office/drawing/2014/main" id="{E4E85196-26C2-4660-95C1-2B067BDF1A67}"/>
              </a:ext>
            </a:extLst>
          </p:cNvPr>
          <p:cNvSpPr txBox="1">
            <a:spLocks/>
          </p:cNvSpPr>
          <p:nvPr/>
        </p:nvSpPr>
        <p:spPr>
          <a:xfrm>
            <a:off x="720000" y="4970434"/>
            <a:ext cx="10753200" cy="895128"/>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t>mimořádné opravné prostředky – kromě dovolání také </a:t>
            </a:r>
            <a:r>
              <a:rPr lang="cs-CZ" sz="2400" kern="0" dirty="0">
                <a:solidFill>
                  <a:schemeClr val="tx2"/>
                </a:solidFill>
              </a:rPr>
              <a:t>žaloba na obnovu řízení</a:t>
            </a:r>
            <a:r>
              <a:rPr lang="cs-CZ" sz="2400" kern="0" dirty="0"/>
              <a:t> a </a:t>
            </a:r>
            <a:r>
              <a:rPr lang="cs-CZ" sz="2400" kern="0" dirty="0">
                <a:solidFill>
                  <a:schemeClr val="tx2"/>
                </a:solidFill>
              </a:rPr>
              <a:t>žaloba pro zmatečnost </a:t>
            </a:r>
            <a:r>
              <a:rPr lang="cs-CZ" sz="2400" kern="0" dirty="0"/>
              <a:t>– ale tyto mají jiný režim </a:t>
            </a:r>
            <a:endParaRPr lang="cs-CZ" sz="1600" kern="0" dirty="0"/>
          </a:p>
        </p:txBody>
      </p:sp>
    </p:spTree>
    <p:extLst>
      <p:ext uri="{BB962C8B-B14F-4D97-AF65-F5344CB8AC3E}">
        <p14:creationId xmlns:p14="http://schemas.microsoft.com/office/powerpoint/2010/main" val="21201021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8158B7F-EF1B-44E2-8AC6-8BA9237B838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0148C4E3-4729-41CA-9D0C-D91A62F8449C}"/>
              </a:ext>
            </a:extLst>
          </p:cNvPr>
          <p:cNvSpPr>
            <a:spLocks noGrp="1"/>
          </p:cNvSpPr>
          <p:nvPr>
            <p:ph type="sldNum" sz="quarter" idx="11"/>
          </p:nvPr>
        </p:nvSpPr>
        <p:spPr/>
        <p:txBody>
          <a:bodyPr/>
          <a:lstStyle/>
          <a:p>
            <a:fld id="{0970407D-EE58-4A0B-824B-1D3AE42DD9CF}" type="slidenum">
              <a:rPr lang="cs-CZ" altLang="cs-CZ" smtClean="0"/>
              <a:pPr/>
              <a:t>127</a:t>
            </a:fld>
            <a:endParaRPr lang="cs-CZ" altLang="cs-CZ" dirty="0"/>
          </a:p>
        </p:txBody>
      </p:sp>
      <p:sp>
        <p:nvSpPr>
          <p:cNvPr id="4" name="Nadpis 3">
            <a:extLst>
              <a:ext uri="{FF2B5EF4-FFF2-40B4-BE49-F238E27FC236}">
                <a16:creationId xmlns:a16="http://schemas.microsoft.com/office/drawing/2014/main" id="{417BC0F4-9810-4B89-AFD5-F8FBD4BC8AE4}"/>
              </a:ext>
            </a:extLst>
          </p:cNvPr>
          <p:cNvSpPr>
            <a:spLocks noGrp="1"/>
          </p:cNvSpPr>
          <p:nvPr>
            <p:ph type="title"/>
          </p:nvPr>
        </p:nvSpPr>
        <p:spPr/>
        <p:txBody>
          <a:bodyPr/>
          <a:lstStyle/>
          <a:p>
            <a:r>
              <a:rPr lang="cs-CZ" dirty="0"/>
              <a:t>Jak zjistíme, kde se budeme soudit?</a:t>
            </a:r>
          </a:p>
        </p:txBody>
      </p:sp>
      <p:sp>
        <p:nvSpPr>
          <p:cNvPr id="5" name="Zástupný obsah 4">
            <a:extLst>
              <a:ext uri="{FF2B5EF4-FFF2-40B4-BE49-F238E27FC236}">
                <a16:creationId xmlns:a16="http://schemas.microsoft.com/office/drawing/2014/main" id="{FDC1D510-CE52-4A97-B611-98EA3221CAF3}"/>
              </a:ext>
            </a:extLst>
          </p:cNvPr>
          <p:cNvSpPr>
            <a:spLocks noGrp="1"/>
          </p:cNvSpPr>
          <p:nvPr>
            <p:ph idx="1"/>
          </p:nvPr>
        </p:nvSpPr>
        <p:spPr>
          <a:xfrm>
            <a:off x="720000" y="1692001"/>
            <a:ext cx="10753200" cy="1324447"/>
          </a:xfrm>
          <a:solidFill>
            <a:schemeClr val="accent4">
              <a:lumMod val="20000"/>
              <a:lumOff val="80000"/>
            </a:schemeClr>
          </a:solidFill>
          <a:ln>
            <a:solidFill>
              <a:schemeClr val="accent1"/>
            </a:solidFill>
          </a:ln>
        </p:spPr>
        <p:txBody>
          <a:bodyPr/>
          <a:lstStyle/>
          <a:p>
            <a:r>
              <a:rPr lang="cs-CZ" sz="2400" dirty="0"/>
              <a:t>zákon č. 6/2002 Sb., o soudech, soudcích, přísedících a státní správě soudů</a:t>
            </a:r>
          </a:p>
          <a:p>
            <a:r>
              <a:rPr lang="cs-CZ" sz="2400" dirty="0"/>
              <a:t>obsahuje přílohu se všemi obcemi v ČR a přiřazení k soudům </a:t>
            </a:r>
          </a:p>
          <a:p>
            <a:r>
              <a:rPr lang="cs-CZ" sz="2400" dirty="0">
                <a:hlinkClick r:id="rId2"/>
              </a:rPr>
              <a:t>https://www.zakonyprolidi.cz/cs/2002-6</a:t>
            </a:r>
            <a:r>
              <a:rPr lang="cs-CZ" sz="2400" dirty="0"/>
              <a:t> </a:t>
            </a:r>
          </a:p>
        </p:txBody>
      </p:sp>
      <p:sp>
        <p:nvSpPr>
          <p:cNvPr id="6" name="Zástupný obsah 4">
            <a:extLst>
              <a:ext uri="{FF2B5EF4-FFF2-40B4-BE49-F238E27FC236}">
                <a16:creationId xmlns:a16="http://schemas.microsoft.com/office/drawing/2014/main" id="{6975014B-6C6E-47E0-9E7A-4F5376CFBB11}"/>
              </a:ext>
            </a:extLst>
          </p:cNvPr>
          <p:cNvSpPr txBox="1">
            <a:spLocks/>
          </p:cNvSpPr>
          <p:nvPr/>
        </p:nvSpPr>
        <p:spPr>
          <a:xfrm>
            <a:off x="720000" y="3106449"/>
            <a:ext cx="10753200" cy="3031551"/>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2400" i="1" kern="0" dirty="0"/>
              <a:t>Pan Novák (bydliště v Kořenci) půjčil svému známému panu Dvořákovi (bydliště v Šebetově) 15 000 Kč, které pan Dvořák dodnes ani po výzvách nevrátil. Pan Novák chce pana Dvořáka žalovat. </a:t>
            </a:r>
          </a:p>
          <a:p>
            <a:pPr>
              <a:lnSpc>
                <a:spcPct val="100000"/>
              </a:lnSpc>
            </a:pPr>
            <a:r>
              <a:rPr lang="cs-CZ" sz="2400" kern="0" dirty="0"/>
              <a:t>v 1. stupni bude příslušný okresní soud – který – zjistíme z přílohy: Okresní soud v Blansku</a:t>
            </a:r>
          </a:p>
          <a:p>
            <a:pPr>
              <a:lnSpc>
                <a:spcPct val="100000"/>
              </a:lnSpc>
            </a:pPr>
            <a:r>
              <a:rPr lang="cs-CZ" sz="2400" kern="0" dirty="0"/>
              <a:t>v 2. stupni bude příslušný krajský soud – který – zjistíme z přílohy: Krajský soud v Brně</a:t>
            </a:r>
          </a:p>
          <a:p>
            <a:pPr>
              <a:lnSpc>
                <a:spcPct val="100000"/>
              </a:lnSpc>
            </a:pPr>
            <a:r>
              <a:rPr lang="cs-CZ" sz="2400" kern="0" dirty="0"/>
              <a:t>dovolání bude řešit Nejvyšší soud v Brně </a:t>
            </a:r>
          </a:p>
        </p:txBody>
      </p:sp>
    </p:spTree>
    <p:extLst>
      <p:ext uri="{BB962C8B-B14F-4D97-AF65-F5344CB8AC3E}">
        <p14:creationId xmlns:p14="http://schemas.microsoft.com/office/powerpoint/2010/main" val="14544236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B882712-6723-4D9F-B546-0F57B5FBBF99}"/>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905D80B-6595-4F22-B394-A1A48AC8D18B}"/>
              </a:ext>
            </a:extLst>
          </p:cNvPr>
          <p:cNvSpPr>
            <a:spLocks noGrp="1"/>
          </p:cNvSpPr>
          <p:nvPr>
            <p:ph type="sldNum" sz="quarter" idx="11"/>
          </p:nvPr>
        </p:nvSpPr>
        <p:spPr/>
        <p:txBody>
          <a:bodyPr/>
          <a:lstStyle/>
          <a:p>
            <a:fld id="{0970407D-EE58-4A0B-824B-1D3AE42DD9CF}" type="slidenum">
              <a:rPr lang="cs-CZ" altLang="cs-CZ" smtClean="0"/>
              <a:pPr/>
              <a:t>128</a:t>
            </a:fld>
            <a:endParaRPr lang="cs-CZ" altLang="cs-CZ" dirty="0"/>
          </a:p>
        </p:txBody>
      </p:sp>
      <p:sp>
        <p:nvSpPr>
          <p:cNvPr id="4" name="Nadpis 3">
            <a:extLst>
              <a:ext uri="{FF2B5EF4-FFF2-40B4-BE49-F238E27FC236}">
                <a16:creationId xmlns:a16="http://schemas.microsoft.com/office/drawing/2014/main" id="{3C8AB9DD-5AA9-4547-807B-D8E00A3F1DF5}"/>
              </a:ext>
            </a:extLst>
          </p:cNvPr>
          <p:cNvSpPr>
            <a:spLocks noGrp="1"/>
          </p:cNvSpPr>
          <p:nvPr>
            <p:ph type="title"/>
          </p:nvPr>
        </p:nvSpPr>
        <p:spPr/>
        <p:txBody>
          <a:bodyPr/>
          <a:lstStyle/>
          <a:p>
            <a:r>
              <a:rPr lang="cs-CZ" dirty="0"/>
              <a:t>Pojmy v civilním soudnictví </a:t>
            </a:r>
          </a:p>
        </p:txBody>
      </p:sp>
      <p:sp>
        <p:nvSpPr>
          <p:cNvPr id="5" name="Zástupný obsah 4">
            <a:extLst>
              <a:ext uri="{FF2B5EF4-FFF2-40B4-BE49-F238E27FC236}">
                <a16:creationId xmlns:a16="http://schemas.microsoft.com/office/drawing/2014/main" id="{3C97F9DE-18FA-43D1-914F-5CB2771447D5}"/>
              </a:ext>
            </a:extLst>
          </p:cNvPr>
          <p:cNvSpPr>
            <a:spLocks noGrp="1"/>
          </p:cNvSpPr>
          <p:nvPr>
            <p:ph idx="1"/>
          </p:nvPr>
        </p:nvSpPr>
        <p:spPr>
          <a:xfrm>
            <a:off x="719400" y="1486743"/>
            <a:ext cx="10753200" cy="1821233"/>
          </a:xfrm>
          <a:solidFill>
            <a:schemeClr val="accent4">
              <a:lumMod val="20000"/>
              <a:lumOff val="80000"/>
            </a:schemeClr>
          </a:solidFill>
          <a:ln>
            <a:solidFill>
              <a:srgbClr val="0000DC"/>
            </a:solidFill>
          </a:ln>
        </p:spPr>
        <p:txBody>
          <a:bodyPr/>
          <a:lstStyle/>
          <a:p>
            <a:r>
              <a:rPr lang="cs-CZ" sz="2400" dirty="0">
                <a:solidFill>
                  <a:schemeClr val="tx2"/>
                </a:solidFill>
              </a:rPr>
              <a:t>žalobce, žalovaný </a:t>
            </a:r>
            <a:r>
              <a:rPr lang="cs-CZ" sz="2400" dirty="0"/>
              <a:t>– ve sporném řízení (OSŘ)</a:t>
            </a:r>
          </a:p>
          <a:p>
            <a:r>
              <a:rPr lang="cs-CZ" sz="2000" b="0" i="0" dirty="0">
                <a:solidFill>
                  <a:srgbClr val="000000"/>
                </a:solidFill>
                <a:effectLst/>
              </a:rPr>
              <a:t>navrhovatel a ten, o jehož právech nebo povinnostech má být v řízení jednáno – v nesporném řízení (ZZŘS)</a:t>
            </a:r>
          </a:p>
          <a:p>
            <a:r>
              <a:rPr lang="cs-CZ" sz="2000" dirty="0">
                <a:solidFill>
                  <a:srgbClr val="000000"/>
                </a:solidFill>
              </a:rPr>
              <a:t>navrhovatel a ten, kterého zákon za účastníka označuje – v nesporném řízení (ZZŘS) </a:t>
            </a:r>
            <a:endParaRPr lang="cs-CZ" sz="2000" dirty="0"/>
          </a:p>
          <a:p>
            <a:endParaRPr lang="cs-CZ" dirty="0"/>
          </a:p>
        </p:txBody>
      </p:sp>
      <p:sp>
        <p:nvSpPr>
          <p:cNvPr id="6" name="Zástupný obsah 4">
            <a:extLst>
              <a:ext uri="{FF2B5EF4-FFF2-40B4-BE49-F238E27FC236}">
                <a16:creationId xmlns:a16="http://schemas.microsoft.com/office/drawing/2014/main" id="{C5297FE3-0544-418D-AD5D-0E5CDD7E2BDE}"/>
              </a:ext>
            </a:extLst>
          </p:cNvPr>
          <p:cNvSpPr txBox="1">
            <a:spLocks/>
          </p:cNvSpPr>
          <p:nvPr/>
        </p:nvSpPr>
        <p:spPr>
          <a:xfrm>
            <a:off x="719400" y="3429000"/>
            <a:ext cx="10753200" cy="3204881"/>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solidFill>
                  <a:schemeClr val="tx2"/>
                </a:solidFill>
              </a:rPr>
              <a:t>žaloba</a:t>
            </a:r>
            <a:r>
              <a:rPr lang="cs-CZ" sz="2400" kern="0" dirty="0"/>
              <a:t> = procesní úkon, jejím doručením soudu se zahajuje soudní řízení</a:t>
            </a:r>
          </a:p>
          <a:p>
            <a:r>
              <a:rPr lang="cs-CZ" sz="2400" kern="0" dirty="0">
                <a:solidFill>
                  <a:schemeClr val="tx2"/>
                </a:solidFill>
              </a:rPr>
              <a:t>rozsudek</a:t>
            </a:r>
            <a:r>
              <a:rPr lang="cs-CZ" sz="2400" kern="0" dirty="0"/>
              <a:t> = forma rozhodnutí soudu, kdy soud rozhodne v tzv. věci samé</a:t>
            </a:r>
          </a:p>
          <a:p>
            <a:r>
              <a:rPr lang="cs-CZ" sz="2400" kern="0" dirty="0">
                <a:solidFill>
                  <a:schemeClr val="tx2"/>
                </a:solidFill>
              </a:rPr>
              <a:t>usnesení </a:t>
            </a:r>
            <a:r>
              <a:rPr lang="cs-CZ" sz="2400" kern="0" dirty="0"/>
              <a:t>= forma rozhodnutí soudu tam, kde se nevydává rozsudek – kde to stanoví zákon  </a:t>
            </a:r>
            <a:r>
              <a:rPr lang="cs-CZ" sz="2000" kern="0" dirty="0"/>
              <a:t>(procesní záležitosti – např. doplnit/opravit podání, ustanovení opatrovníka, uložení pořádkové pokuty, předběžná opatření, schválení míru, zastavení řízení) </a:t>
            </a:r>
          </a:p>
          <a:p>
            <a:r>
              <a:rPr lang="cs-CZ" sz="2400" kern="0" dirty="0">
                <a:solidFill>
                  <a:schemeClr val="tx2"/>
                </a:solidFill>
              </a:rPr>
              <a:t>platební rozkaz </a:t>
            </a:r>
            <a:r>
              <a:rPr lang="cs-CZ" sz="2400" kern="0" dirty="0"/>
              <a:t>= rozhodnutí ve zkráceném řízení, jde o právo na zaplacení peněžité částky; lze podat </a:t>
            </a:r>
            <a:r>
              <a:rPr lang="cs-CZ" sz="2400" kern="0" dirty="0">
                <a:solidFill>
                  <a:schemeClr val="tx2"/>
                </a:solidFill>
              </a:rPr>
              <a:t>odpor</a:t>
            </a:r>
          </a:p>
        </p:txBody>
      </p:sp>
    </p:spTree>
    <p:extLst>
      <p:ext uri="{BB962C8B-B14F-4D97-AF65-F5344CB8AC3E}">
        <p14:creationId xmlns:p14="http://schemas.microsoft.com/office/powerpoint/2010/main" val="36280182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CDF61BE-0681-4AEA-8A67-5A37DCF83F48}"/>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A7781D6-1B71-49F1-A56C-76311E11E8E3}"/>
              </a:ext>
            </a:extLst>
          </p:cNvPr>
          <p:cNvSpPr>
            <a:spLocks noGrp="1"/>
          </p:cNvSpPr>
          <p:nvPr>
            <p:ph type="sldNum" sz="quarter" idx="11"/>
          </p:nvPr>
        </p:nvSpPr>
        <p:spPr/>
        <p:txBody>
          <a:bodyPr/>
          <a:lstStyle/>
          <a:p>
            <a:fld id="{0970407D-EE58-4A0B-824B-1D3AE42DD9CF}" type="slidenum">
              <a:rPr lang="cs-CZ" altLang="cs-CZ" smtClean="0"/>
              <a:pPr/>
              <a:t>129</a:t>
            </a:fld>
            <a:endParaRPr lang="cs-CZ" altLang="cs-CZ" dirty="0"/>
          </a:p>
        </p:txBody>
      </p:sp>
      <p:sp>
        <p:nvSpPr>
          <p:cNvPr id="4" name="Nadpis 3">
            <a:extLst>
              <a:ext uri="{FF2B5EF4-FFF2-40B4-BE49-F238E27FC236}">
                <a16:creationId xmlns:a16="http://schemas.microsoft.com/office/drawing/2014/main" id="{F9ED0026-54A2-40B5-BF4D-8700E4A2FE82}"/>
              </a:ext>
            </a:extLst>
          </p:cNvPr>
          <p:cNvSpPr>
            <a:spLocks noGrp="1"/>
          </p:cNvSpPr>
          <p:nvPr>
            <p:ph type="title"/>
          </p:nvPr>
        </p:nvSpPr>
        <p:spPr/>
        <p:txBody>
          <a:bodyPr/>
          <a:lstStyle/>
          <a:p>
            <a:r>
              <a:rPr lang="cs-CZ" dirty="0"/>
              <a:t>Nejvyšší soud</a:t>
            </a:r>
          </a:p>
        </p:txBody>
      </p:sp>
      <p:pic>
        <p:nvPicPr>
          <p:cNvPr id="1026" name="Picture 2" descr="Nejvyšší soud České republiky – Wikipedie">
            <a:extLst>
              <a:ext uri="{FF2B5EF4-FFF2-40B4-BE49-F238E27FC236}">
                <a16:creationId xmlns:a16="http://schemas.microsoft.com/office/drawing/2014/main" id="{DBF7FC0D-0D8C-4BF3-B4C7-C2370DF62E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6824" y="2010895"/>
            <a:ext cx="5141633" cy="308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20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BF0ADC5-650E-4081-8D07-88C16DCB92BD}"/>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F181CAE-8CE3-4D96-B227-10D48515533A}"/>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37D228E4-1CF9-4C44-B2BE-326546EB14F6}"/>
              </a:ext>
            </a:extLst>
          </p:cNvPr>
          <p:cNvSpPr>
            <a:spLocks noGrp="1"/>
          </p:cNvSpPr>
          <p:nvPr>
            <p:ph type="title"/>
          </p:nvPr>
        </p:nvSpPr>
        <p:spPr/>
        <p:txBody>
          <a:bodyPr/>
          <a:lstStyle/>
          <a:p>
            <a:r>
              <a:rPr lang="cs-CZ" dirty="0"/>
              <a:t>Co to je právo</a:t>
            </a:r>
            <a:endParaRPr lang="en-US" dirty="0"/>
          </a:p>
        </p:txBody>
      </p:sp>
      <p:sp>
        <p:nvSpPr>
          <p:cNvPr id="5" name="Zástupný obsah 4">
            <a:extLst>
              <a:ext uri="{FF2B5EF4-FFF2-40B4-BE49-F238E27FC236}">
                <a16:creationId xmlns:a16="http://schemas.microsoft.com/office/drawing/2014/main" id="{09385286-84E1-4D75-80CE-037B1CC7AE5D}"/>
              </a:ext>
            </a:extLst>
          </p:cNvPr>
          <p:cNvSpPr>
            <a:spLocks noGrp="1"/>
          </p:cNvSpPr>
          <p:nvPr>
            <p:ph idx="1"/>
          </p:nvPr>
        </p:nvSpPr>
        <p:spPr>
          <a:xfrm>
            <a:off x="720000" y="1382679"/>
            <a:ext cx="10753200" cy="3896992"/>
          </a:xfrm>
          <a:solidFill>
            <a:schemeClr val="accent4">
              <a:lumMod val="20000"/>
              <a:lumOff val="80000"/>
            </a:schemeClr>
          </a:solidFill>
          <a:ln>
            <a:solidFill>
              <a:schemeClr val="accent1"/>
            </a:solidFill>
          </a:ln>
        </p:spPr>
        <p:txBody>
          <a:bodyPr/>
          <a:lstStyle/>
          <a:p>
            <a:pPr>
              <a:lnSpc>
                <a:spcPct val="150000"/>
              </a:lnSpc>
            </a:pPr>
            <a:r>
              <a:rPr lang="cs-CZ" dirty="0"/>
              <a:t>ve společnosti – společenské vztahy – potřeba </a:t>
            </a:r>
            <a:r>
              <a:rPr lang="cs-CZ" dirty="0">
                <a:solidFill>
                  <a:schemeClr val="tx2"/>
                </a:solidFill>
              </a:rPr>
              <a:t>regulovat</a:t>
            </a:r>
          </a:p>
          <a:p>
            <a:pPr>
              <a:lnSpc>
                <a:spcPct val="150000"/>
              </a:lnSpc>
            </a:pPr>
            <a:r>
              <a:rPr lang="cs-CZ" dirty="0"/>
              <a:t>co je dovolené, zakázané či přikázané</a:t>
            </a:r>
          </a:p>
          <a:p>
            <a:pPr>
              <a:lnSpc>
                <a:spcPct val="150000"/>
              </a:lnSpc>
            </a:pPr>
            <a:r>
              <a:rPr lang="cs-CZ" dirty="0"/>
              <a:t>vznikají pravidla chování – právní normy – obecně závazné – tvoří </a:t>
            </a:r>
            <a:r>
              <a:rPr lang="cs-CZ" dirty="0">
                <a:solidFill>
                  <a:schemeClr val="accent1"/>
                </a:solidFill>
              </a:rPr>
              <a:t>právní řád</a:t>
            </a:r>
          </a:p>
          <a:p>
            <a:pPr>
              <a:lnSpc>
                <a:spcPct val="150000"/>
              </a:lnSpc>
            </a:pPr>
            <a:r>
              <a:rPr lang="cs-CZ" dirty="0"/>
              <a:t>stanovuje a </a:t>
            </a:r>
            <a:r>
              <a:rPr lang="cs-CZ" dirty="0">
                <a:solidFill>
                  <a:schemeClr val="tx2"/>
                </a:solidFill>
              </a:rPr>
              <a:t>vynucuje</a:t>
            </a:r>
            <a:r>
              <a:rPr lang="cs-CZ" dirty="0"/>
              <a:t> stát (vs. morální či náboženská pravidla)</a:t>
            </a:r>
          </a:p>
          <a:p>
            <a:pPr>
              <a:lnSpc>
                <a:spcPct val="150000"/>
              </a:lnSpc>
            </a:pPr>
            <a:r>
              <a:rPr lang="cs-CZ" dirty="0"/>
              <a:t>každý stát má svoje právo</a:t>
            </a:r>
            <a:endParaRPr lang="en-US" dirty="0"/>
          </a:p>
        </p:txBody>
      </p:sp>
      <p:sp>
        <p:nvSpPr>
          <p:cNvPr id="7" name="TextovéPole 6">
            <a:extLst>
              <a:ext uri="{FF2B5EF4-FFF2-40B4-BE49-F238E27FC236}">
                <a16:creationId xmlns:a16="http://schemas.microsoft.com/office/drawing/2014/main" id="{E982401B-018D-4110-B5D0-FB79C6A38022}"/>
              </a:ext>
            </a:extLst>
          </p:cNvPr>
          <p:cNvSpPr txBox="1"/>
          <p:nvPr/>
        </p:nvSpPr>
        <p:spPr>
          <a:xfrm>
            <a:off x="2672248" y="5475321"/>
            <a:ext cx="7675927" cy="1200329"/>
          </a:xfrm>
          <a:prstGeom prst="rect">
            <a:avLst/>
          </a:prstGeom>
          <a:solidFill>
            <a:schemeClr val="accent2">
              <a:lumMod val="20000"/>
              <a:lumOff val="80000"/>
            </a:schemeClr>
          </a:solidFill>
          <a:ln>
            <a:solidFill>
              <a:srgbClr val="C00000"/>
            </a:solidFill>
          </a:ln>
        </p:spPr>
        <p:txBody>
          <a:bodyPr wrap="square">
            <a:spAutoFit/>
          </a:bodyPr>
          <a:lstStyle/>
          <a:p>
            <a:pPr algn="ctr"/>
            <a:r>
              <a:rPr lang="cs-CZ" b="1" dirty="0"/>
              <a:t>soubor pravidel chování, která regulují společenské vztahy, přičemž nerespektování pravidel lze vynutit prostřednictvím státní moci</a:t>
            </a:r>
            <a:endParaRPr lang="en-US" b="1" dirty="0"/>
          </a:p>
        </p:txBody>
      </p:sp>
    </p:spTree>
    <p:extLst>
      <p:ext uri="{BB962C8B-B14F-4D97-AF65-F5344CB8AC3E}">
        <p14:creationId xmlns:p14="http://schemas.microsoft.com/office/powerpoint/2010/main" val="3124754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90E4117-1B9B-4784-AD4B-9EBB35D21A9E}"/>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50A7B08-DA33-4095-A485-C46C834D906C}"/>
              </a:ext>
            </a:extLst>
          </p:cNvPr>
          <p:cNvSpPr>
            <a:spLocks noGrp="1"/>
          </p:cNvSpPr>
          <p:nvPr>
            <p:ph type="sldNum" sz="quarter" idx="11"/>
          </p:nvPr>
        </p:nvSpPr>
        <p:spPr/>
        <p:txBody>
          <a:bodyPr/>
          <a:lstStyle/>
          <a:p>
            <a:fld id="{0970407D-EE58-4A0B-824B-1D3AE42DD9CF}" type="slidenum">
              <a:rPr lang="cs-CZ" altLang="cs-CZ" smtClean="0"/>
              <a:pPr/>
              <a:t>130</a:t>
            </a:fld>
            <a:endParaRPr lang="cs-CZ" altLang="cs-CZ" dirty="0"/>
          </a:p>
        </p:txBody>
      </p:sp>
      <p:sp>
        <p:nvSpPr>
          <p:cNvPr id="6" name="Nadpis 5">
            <a:extLst>
              <a:ext uri="{FF2B5EF4-FFF2-40B4-BE49-F238E27FC236}">
                <a16:creationId xmlns:a16="http://schemas.microsoft.com/office/drawing/2014/main" id="{275D614F-FC45-4A20-92B6-117A8E77453E}"/>
              </a:ext>
            </a:extLst>
          </p:cNvPr>
          <p:cNvSpPr>
            <a:spLocks noGrp="1"/>
          </p:cNvSpPr>
          <p:nvPr>
            <p:ph type="title"/>
          </p:nvPr>
        </p:nvSpPr>
        <p:spPr/>
        <p:txBody>
          <a:bodyPr/>
          <a:lstStyle/>
          <a:p>
            <a:r>
              <a:rPr lang="cs-CZ" dirty="0">
                <a:solidFill>
                  <a:srgbClr val="C00000"/>
                </a:solidFill>
              </a:rPr>
              <a:t>Trestní soudnictví</a:t>
            </a:r>
          </a:p>
        </p:txBody>
      </p:sp>
    </p:spTree>
    <p:extLst>
      <p:ext uri="{BB962C8B-B14F-4D97-AF65-F5344CB8AC3E}">
        <p14:creationId xmlns:p14="http://schemas.microsoft.com/office/powerpoint/2010/main" val="10730488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4BD416A-DCE3-4BAD-8851-3A6F00346FAA}"/>
              </a:ext>
            </a:extLst>
          </p:cNvPr>
          <p:cNvSpPr>
            <a:spLocks noGrp="1"/>
          </p:cNvSpPr>
          <p:nvPr>
            <p:ph type="ftr" sz="quarter" idx="10"/>
          </p:nvPr>
        </p:nvSpPr>
        <p:spPr/>
        <p:txBody>
          <a:bodyPr/>
          <a:lstStyle/>
          <a:p>
            <a:r>
              <a:rPr lang="cs-CZ" dirty="0"/>
              <a:t>JUDr. Radovan Malachta</a:t>
            </a:r>
          </a:p>
        </p:txBody>
      </p:sp>
      <p:sp>
        <p:nvSpPr>
          <p:cNvPr id="3" name="Zástupný symbol pro číslo snímku 2">
            <a:extLst>
              <a:ext uri="{FF2B5EF4-FFF2-40B4-BE49-F238E27FC236}">
                <a16:creationId xmlns:a16="http://schemas.microsoft.com/office/drawing/2014/main" id="{FE6459C6-257C-4BEB-A876-86A6E3B9B507}"/>
              </a:ext>
            </a:extLst>
          </p:cNvPr>
          <p:cNvSpPr>
            <a:spLocks noGrp="1"/>
          </p:cNvSpPr>
          <p:nvPr>
            <p:ph type="sldNum" sz="quarter" idx="11"/>
          </p:nvPr>
        </p:nvSpPr>
        <p:spPr/>
        <p:txBody>
          <a:bodyPr/>
          <a:lstStyle/>
          <a:p>
            <a:fld id="{0970407D-EE58-4A0B-824B-1D3AE42DD9CF}" type="slidenum">
              <a:rPr lang="cs-CZ" altLang="cs-CZ" smtClean="0"/>
              <a:pPr/>
              <a:t>131</a:t>
            </a:fld>
            <a:endParaRPr lang="cs-CZ" altLang="cs-CZ" dirty="0"/>
          </a:p>
        </p:txBody>
      </p:sp>
      <p:sp>
        <p:nvSpPr>
          <p:cNvPr id="4" name="Nadpis 3">
            <a:extLst>
              <a:ext uri="{FF2B5EF4-FFF2-40B4-BE49-F238E27FC236}">
                <a16:creationId xmlns:a16="http://schemas.microsoft.com/office/drawing/2014/main" id="{F162192F-225C-4B2A-B98F-3CBF5082DE70}"/>
              </a:ext>
            </a:extLst>
          </p:cNvPr>
          <p:cNvSpPr>
            <a:spLocks noGrp="1"/>
          </p:cNvSpPr>
          <p:nvPr>
            <p:ph type="title"/>
          </p:nvPr>
        </p:nvSpPr>
        <p:spPr/>
        <p:txBody>
          <a:bodyPr/>
          <a:lstStyle/>
          <a:p>
            <a:r>
              <a:rPr lang="cs-CZ" dirty="0"/>
              <a:t>Trestní soudnictví</a:t>
            </a:r>
          </a:p>
        </p:txBody>
      </p:sp>
      <p:sp>
        <p:nvSpPr>
          <p:cNvPr id="5" name="Zástupný obsah 4">
            <a:extLst>
              <a:ext uri="{FF2B5EF4-FFF2-40B4-BE49-F238E27FC236}">
                <a16:creationId xmlns:a16="http://schemas.microsoft.com/office/drawing/2014/main" id="{A67A92AD-661C-4698-8105-BDF4A2DE8959}"/>
              </a:ext>
            </a:extLst>
          </p:cNvPr>
          <p:cNvSpPr>
            <a:spLocks noGrp="1"/>
          </p:cNvSpPr>
          <p:nvPr>
            <p:ph idx="1"/>
          </p:nvPr>
        </p:nvSpPr>
        <p:spPr>
          <a:xfrm>
            <a:off x="720000" y="1692001"/>
            <a:ext cx="10753200" cy="4368139"/>
          </a:xfrm>
          <a:solidFill>
            <a:schemeClr val="accent4">
              <a:lumMod val="20000"/>
              <a:lumOff val="80000"/>
            </a:schemeClr>
          </a:solidFill>
          <a:ln>
            <a:solidFill>
              <a:srgbClr val="0000DC"/>
            </a:solidFill>
          </a:ln>
        </p:spPr>
        <p:txBody>
          <a:bodyPr/>
          <a:lstStyle/>
          <a:p>
            <a:r>
              <a:rPr lang="cs-CZ" sz="2400" dirty="0">
                <a:solidFill>
                  <a:schemeClr val="tx2"/>
                </a:solidFill>
              </a:rPr>
              <a:t>pravomoc trestních soudů </a:t>
            </a:r>
            <a:r>
              <a:rPr lang="cs-CZ" sz="2400" dirty="0"/>
              <a:t>– řeší vinu a trest (opatření)</a:t>
            </a:r>
          </a:p>
          <a:p>
            <a:r>
              <a:rPr lang="cs-CZ" sz="2400" dirty="0"/>
              <a:t>co do </a:t>
            </a:r>
            <a:r>
              <a:rPr lang="cs-CZ" sz="2400" dirty="0">
                <a:solidFill>
                  <a:schemeClr val="tx2"/>
                </a:solidFill>
              </a:rPr>
              <a:t>organizace soudů</a:t>
            </a:r>
            <a:r>
              <a:rPr lang="cs-CZ" sz="2400" dirty="0"/>
              <a:t>, je soustava stejná – 4 články – okresní, krajské, vrchní soudy a Nejvyšší soud (jiné pojmosloví v Praze a Brně) – platí i pro počty soudů</a:t>
            </a:r>
          </a:p>
          <a:p>
            <a:r>
              <a:rPr lang="cs-CZ" sz="2400" dirty="0"/>
              <a:t>totéž platí o </a:t>
            </a:r>
            <a:r>
              <a:rPr lang="cs-CZ" sz="2400" dirty="0">
                <a:solidFill>
                  <a:schemeClr val="tx2"/>
                </a:solidFill>
              </a:rPr>
              <a:t>dvojinstančním řízení </a:t>
            </a:r>
            <a:r>
              <a:rPr lang="cs-CZ" sz="2400" dirty="0"/>
              <a:t>(rozhodování v 1. stupni + řádný opravný prostředek – odvolání) </a:t>
            </a:r>
          </a:p>
          <a:p>
            <a:r>
              <a:rPr lang="cs-CZ" sz="2400" dirty="0"/>
              <a:t>jiné je </a:t>
            </a:r>
            <a:r>
              <a:rPr lang="cs-CZ" sz="2400" dirty="0">
                <a:solidFill>
                  <a:schemeClr val="tx2"/>
                </a:solidFill>
              </a:rPr>
              <a:t>určení příslušnosti </a:t>
            </a:r>
            <a:r>
              <a:rPr lang="cs-CZ" sz="2400" dirty="0"/>
              <a:t>(věcné, místní)</a:t>
            </a:r>
          </a:p>
          <a:p>
            <a:r>
              <a:rPr lang="cs-CZ" sz="2400" dirty="0"/>
              <a:t>základní předpis je </a:t>
            </a:r>
            <a:r>
              <a:rPr lang="cs-CZ" sz="2400" dirty="0">
                <a:solidFill>
                  <a:schemeClr val="tx2"/>
                </a:solidFill>
              </a:rPr>
              <a:t>trestní řád</a:t>
            </a:r>
          </a:p>
          <a:p>
            <a:pPr lvl="1"/>
            <a:r>
              <a:rPr lang="cs-CZ" sz="1600" dirty="0"/>
              <a:t>pro mladistvé /od 15 do 18 let/ - </a:t>
            </a:r>
            <a:r>
              <a:rPr lang="cs-CZ" sz="1600" dirty="0">
                <a:solidFill>
                  <a:schemeClr val="tx2"/>
                </a:solidFill>
              </a:rPr>
              <a:t>zákon o soudnictví ve věcech mládeže </a:t>
            </a:r>
            <a:r>
              <a:rPr lang="cs-CZ" sz="1600" dirty="0"/>
              <a:t>(zkráceně)</a:t>
            </a:r>
          </a:p>
          <a:p>
            <a:pPr lvl="1"/>
            <a:r>
              <a:rPr lang="cs-CZ" sz="1600" dirty="0"/>
              <a:t>pro PO: </a:t>
            </a:r>
            <a:r>
              <a:rPr lang="cs-CZ" sz="1600" dirty="0">
                <a:solidFill>
                  <a:schemeClr val="tx2"/>
                </a:solidFill>
              </a:rPr>
              <a:t>zákon o trestní odpovědnosti právnických osob </a:t>
            </a:r>
            <a:r>
              <a:rPr lang="cs-CZ" sz="1600" dirty="0"/>
              <a:t>a řízení proti nim</a:t>
            </a:r>
          </a:p>
        </p:txBody>
      </p:sp>
      <p:graphicFrame>
        <p:nvGraphicFramePr>
          <p:cNvPr id="7" name="Zástupný obsah 5">
            <a:extLst>
              <a:ext uri="{FF2B5EF4-FFF2-40B4-BE49-F238E27FC236}">
                <a16:creationId xmlns:a16="http://schemas.microsoft.com/office/drawing/2014/main" id="{1CB6D2B4-18DD-4AA8-B204-418B8107BC92}"/>
              </a:ext>
            </a:extLst>
          </p:cNvPr>
          <p:cNvGraphicFramePr>
            <a:graphicFrameLocks/>
          </p:cNvGraphicFramePr>
          <p:nvPr/>
        </p:nvGraphicFramePr>
        <p:xfrm>
          <a:off x="7037294" y="4047185"/>
          <a:ext cx="5531223" cy="2237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6062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ED0F0F8-482C-4B0C-9F4F-A886AC0F871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EF4B3C7-2249-44C1-B594-0B719B3DC9FB}"/>
              </a:ext>
            </a:extLst>
          </p:cNvPr>
          <p:cNvSpPr>
            <a:spLocks noGrp="1"/>
          </p:cNvSpPr>
          <p:nvPr>
            <p:ph type="sldNum" sz="quarter" idx="11"/>
          </p:nvPr>
        </p:nvSpPr>
        <p:spPr/>
        <p:txBody>
          <a:bodyPr/>
          <a:lstStyle/>
          <a:p>
            <a:fld id="{0970407D-EE58-4A0B-824B-1D3AE42DD9CF}" type="slidenum">
              <a:rPr lang="cs-CZ" altLang="cs-CZ" smtClean="0"/>
              <a:pPr/>
              <a:t>132</a:t>
            </a:fld>
            <a:endParaRPr lang="cs-CZ" altLang="cs-CZ" dirty="0"/>
          </a:p>
        </p:txBody>
      </p:sp>
      <p:sp>
        <p:nvSpPr>
          <p:cNvPr id="4" name="Nadpis 3">
            <a:extLst>
              <a:ext uri="{FF2B5EF4-FFF2-40B4-BE49-F238E27FC236}">
                <a16:creationId xmlns:a16="http://schemas.microsoft.com/office/drawing/2014/main" id="{3A7E2CF3-635B-4C7C-853E-83DDDE5088A5}"/>
              </a:ext>
            </a:extLst>
          </p:cNvPr>
          <p:cNvSpPr>
            <a:spLocks noGrp="1"/>
          </p:cNvSpPr>
          <p:nvPr>
            <p:ph type="title"/>
          </p:nvPr>
        </p:nvSpPr>
        <p:spPr/>
        <p:txBody>
          <a:bodyPr/>
          <a:lstStyle/>
          <a:p>
            <a:r>
              <a:rPr lang="cs-CZ" dirty="0"/>
              <a:t>Věcná příslušnost</a:t>
            </a:r>
          </a:p>
        </p:txBody>
      </p:sp>
      <p:sp>
        <p:nvSpPr>
          <p:cNvPr id="5" name="Zástupný obsah 4">
            <a:extLst>
              <a:ext uri="{FF2B5EF4-FFF2-40B4-BE49-F238E27FC236}">
                <a16:creationId xmlns:a16="http://schemas.microsoft.com/office/drawing/2014/main" id="{3A6E9E5D-AFBF-4304-A59F-2C38F29FE726}"/>
              </a:ext>
            </a:extLst>
          </p:cNvPr>
          <p:cNvSpPr>
            <a:spLocks noGrp="1"/>
          </p:cNvSpPr>
          <p:nvPr>
            <p:ph idx="1"/>
          </p:nvPr>
        </p:nvSpPr>
        <p:spPr>
          <a:xfrm>
            <a:off x="720000" y="1692001"/>
            <a:ext cx="10753200" cy="2718073"/>
          </a:xfrm>
          <a:solidFill>
            <a:schemeClr val="accent4">
              <a:lumMod val="20000"/>
              <a:lumOff val="80000"/>
            </a:schemeClr>
          </a:solidFill>
          <a:ln>
            <a:solidFill>
              <a:srgbClr val="0000DC"/>
            </a:solidFill>
          </a:ln>
        </p:spPr>
        <p:txBody>
          <a:bodyPr/>
          <a:lstStyle/>
          <a:p>
            <a:r>
              <a:rPr lang="cs-CZ" sz="2400" dirty="0"/>
              <a:t>okresní soud</a:t>
            </a:r>
          </a:p>
          <a:p>
            <a:pPr lvl="1"/>
            <a:r>
              <a:rPr lang="cs-CZ" sz="1800" dirty="0"/>
              <a:t>1. stupeň, pokud zákon nestanoví něco jiného</a:t>
            </a:r>
          </a:p>
          <a:p>
            <a:r>
              <a:rPr lang="cs-CZ" sz="2400" dirty="0"/>
              <a:t>krajský soud </a:t>
            </a:r>
          </a:p>
          <a:p>
            <a:pPr lvl="1"/>
            <a:r>
              <a:rPr lang="cs-CZ" sz="1800" dirty="0"/>
              <a:t>jako 1. stupeň – trestné činy, za které lze uložit trest odnětí svobody na min. 5 let či výjimečný trest + výslovně vyjmenované případy (i v případě, kdy lze uložit i méně jak 5 let – např. zabití, obchodování s lidmi, podpora a propagace terorismu – tříčlenný senát (předseda senátu a 2 přísedící)</a:t>
            </a:r>
          </a:p>
          <a:p>
            <a:pPr lvl="1"/>
            <a:r>
              <a:rPr lang="cs-CZ" sz="1800" dirty="0"/>
              <a:t>jinak rozhoduje jako odvolací soud proti rozhodnutím okresních soudů – tříčlenný senát (předseda senátu a 2 soudci z povolání)</a:t>
            </a:r>
          </a:p>
        </p:txBody>
      </p:sp>
    </p:spTree>
    <p:extLst>
      <p:ext uri="{BB962C8B-B14F-4D97-AF65-F5344CB8AC3E}">
        <p14:creationId xmlns:p14="http://schemas.microsoft.com/office/powerpoint/2010/main" val="3705822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03A2421-AECC-453F-806A-2D31907A3F1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111562F-92E4-4806-99E6-D5E9891E2B83}"/>
              </a:ext>
            </a:extLst>
          </p:cNvPr>
          <p:cNvSpPr>
            <a:spLocks noGrp="1"/>
          </p:cNvSpPr>
          <p:nvPr>
            <p:ph type="sldNum" sz="quarter" idx="11"/>
          </p:nvPr>
        </p:nvSpPr>
        <p:spPr/>
        <p:txBody>
          <a:bodyPr/>
          <a:lstStyle/>
          <a:p>
            <a:fld id="{0970407D-EE58-4A0B-824B-1D3AE42DD9CF}" type="slidenum">
              <a:rPr lang="cs-CZ" altLang="cs-CZ" smtClean="0"/>
              <a:pPr/>
              <a:t>133</a:t>
            </a:fld>
            <a:endParaRPr lang="cs-CZ" altLang="cs-CZ" dirty="0"/>
          </a:p>
        </p:txBody>
      </p:sp>
      <p:sp>
        <p:nvSpPr>
          <p:cNvPr id="4" name="Nadpis 3">
            <a:extLst>
              <a:ext uri="{FF2B5EF4-FFF2-40B4-BE49-F238E27FC236}">
                <a16:creationId xmlns:a16="http://schemas.microsoft.com/office/drawing/2014/main" id="{34EF4188-5EE1-47F3-AC47-BD72F6A2D4C9}"/>
              </a:ext>
            </a:extLst>
          </p:cNvPr>
          <p:cNvSpPr>
            <a:spLocks noGrp="1"/>
          </p:cNvSpPr>
          <p:nvPr>
            <p:ph type="title"/>
          </p:nvPr>
        </p:nvSpPr>
        <p:spPr/>
        <p:txBody>
          <a:bodyPr/>
          <a:lstStyle/>
          <a:p>
            <a:r>
              <a:rPr lang="cs-CZ" dirty="0"/>
              <a:t>Místní příslušnost</a:t>
            </a:r>
          </a:p>
        </p:txBody>
      </p:sp>
      <p:sp>
        <p:nvSpPr>
          <p:cNvPr id="5" name="Zástupný obsah 4">
            <a:extLst>
              <a:ext uri="{FF2B5EF4-FFF2-40B4-BE49-F238E27FC236}">
                <a16:creationId xmlns:a16="http://schemas.microsoft.com/office/drawing/2014/main" id="{62848F0D-F203-48FB-9573-245DFE2CA8B0}"/>
              </a:ext>
            </a:extLst>
          </p:cNvPr>
          <p:cNvSpPr>
            <a:spLocks noGrp="1"/>
          </p:cNvSpPr>
          <p:nvPr>
            <p:ph idx="1"/>
          </p:nvPr>
        </p:nvSpPr>
        <p:spPr>
          <a:xfrm>
            <a:off x="720000" y="1692001"/>
            <a:ext cx="10753200" cy="2951717"/>
          </a:xfrm>
          <a:solidFill>
            <a:schemeClr val="accent4">
              <a:lumMod val="20000"/>
              <a:lumOff val="80000"/>
            </a:schemeClr>
          </a:solidFill>
          <a:ln>
            <a:solidFill>
              <a:srgbClr val="0000DC"/>
            </a:solidFill>
          </a:ln>
        </p:spPr>
        <p:txBody>
          <a:bodyPr/>
          <a:lstStyle/>
          <a:p>
            <a:r>
              <a:rPr lang="cs-CZ" sz="2400" dirty="0">
                <a:solidFill>
                  <a:schemeClr val="tx2"/>
                </a:solidFill>
              </a:rPr>
              <a:t>tam, kde byl trestný čin spáchán</a:t>
            </a:r>
          </a:p>
          <a:p>
            <a:pPr lvl="1"/>
            <a:r>
              <a:rPr lang="cs-CZ" dirty="0"/>
              <a:t>nelze-li zjistit, nebo byl-li spáchán v cizině – tam, kde obviněný bydlí, pracuje, zdržuje se (u PO sídlo)</a:t>
            </a:r>
          </a:p>
          <a:p>
            <a:pPr lvl="1"/>
            <a:r>
              <a:rPr lang="cs-CZ" dirty="0"/>
              <a:t>nedají se tato místa zjistit, nebo jsou mimo území ČR – tam, kde čin vyšel najevo</a:t>
            </a:r>
          </a:p>
          <a:p>
            <a:r>
              <a:rPr lang="cs-CZ" sz="2400" dirty="0">
                <a:solidFill>
                  <a:schemeClr val="tx2"/>
                </a:solidFill>
              </a:rPr>
              <a:t>mladiství</a:t>
            </a:r>
            <a:r>
              <a:rPr lang="cs-CZ" sz="2400" dirty="0"/>
              <a:t> /15-18 let/ mají jiná pravidla</a:t>
            </a:r>
          </a:p>
          <a:p>
            <a:pPr lvl="1"/>
            <a:r>
              <a:rPr lang="cs-CZ" dirty="0"/>
              <a:t>základní pravidlo </a:t>
            </a:r>
            <a:r>
              <a:rPr lang="cs-CZ" dirty="0">
                <a:solidFill>
                  <a:schemeClr val="tx2"/>
                </a:solidFill>
              </a:rPr>
              <a:t>bydliště mladistvého </a:t>
            </a:r>
            <a:r>
              <a:rPr lang="cs-CZ" dirty="0"/>
              <a:t>– pokud není, tak tam, kde pracuje nebo se zdržuje</a:t>
            </a:r>
          </a:p>
          <a:p>
            <a:pPr lvl="1"/>
            <a:r>
              <a:rPr lang="cs-CZ" dirty="0"/>
              <a:t>tam, kde bylo provinění spácháno – pokud nelze zjistit, tam kde provinění vyšlo najevo</a:t>
            </a:r>
          </a:p>
          <a:p>
            <a:pPr marL="324000" lvl="1" indent="0">
              <a:buNone/>
            </a:pPr>
            <a:r>
              <a:rPr lang="cs-CZ" dirty="0"/>
              <a:t>(stačí znát jen základní pravidlo)</a:t>
            </a:r>
          </a:p>
          <a:p>
            <a:pPr lvl="1"/>
            <a:endParaRPr lang="cs-CZ" dirty="0"/>
          </a:p>
          <a:p>
            <a:endParaRPr lang="cs-CZ" sz="2400" dirty="0"/>
          </a:p>
        </p:txBody>
      </p:sp>
    </p:spTree>
    <p:extLst>
      <p:ext uri="{BB962C8B-B14F-4D97-AF65-F5344CB8AC3E}">
        <p14:creationId xmlns:p14="http://schemas.microsoft.com/office/powerpoint/2010/main" val="41634568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F906E2F-2F19-4EBD-A121-7E579CFFBE0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FDEDC3AB-AE6B-4B9F-A7DC-C308B6ADB071}"/>
              </a:ext>
            </a:extLst>
          </p:cNvPr>
          <p:cNvSpPr>
            <a:spLocks noGrp="1"/>
          </p:cNvSpPr>
          <p:nvPr>
            <p:ph type="sldNum" sz="quarter" idx="11"/>
          </p:nvPr>
        </p:nvSpPr>
        <p:spPr/>
        <p:txBody>
          <a:bodyPr/>
          <a:lstStyle/>
          <a:p>
            <a:fld id="{0970407D-EE58-4A0B-824B-1D3AE42DD9CF}" type="slidenum">
              <a:rPr lang="cs-CZ" altLang="cs-CZ" smtClean="0"/>
              <a:pPr/>
              <a:t>134</a:t>
            </a:fld>
            <a:endParaRPr lang="cs-CZ" altLang="cs-CZ" dirty="0"/>
          </a:p>
        </p:txBody>
      </p:sp>
      <p:sp>
        <p:nvSpPr>
          <p:cNvPr id="4" name="Nadpis 3">
            <a:extLst>
              <a:ext uri="{FF2B5EF4-FFF2-40B4-BE49-F238E27FC236}">
                <a16:creationId xmlns:a16="http://schemas.microsoft.com/office/drawing/2014/main" id="{BA799E68-7E69-4D9A-AFD3-55B4783CEC0F}"/>
              </a:ext>
            </a:extLst>
          </p:cNvPr>
          <p:cNvSpPr>
            <a:spLocks noGrp="1"/>
          </p:cNvSpPr>
          <p:nvPr>
            <p:ph type="title"/>
          </p:nvPr>
        </p:nvSpPr>
        <p:spPr/>
        <p:txBody>
          <a:bodyPr/>
          <a:lstStyle/>
          <a:p>
            <a:r>
              <a:rPr lang="cs-CZ" dirty="0"/>
              <a:t>Funkční příslušnost</a:t>
            </a:r>
          </a:p>
        </p:txBody>
      </p:sp>
      <p:sp>
        <p:nvSpPr>
          <p:cNvPr id="5" name="Zástupný obsah 4">
            <a:extLst>
              <a:ext uri="{FF2B5EF4-FFF2-40B4-BE49-F238E27FC236}">
                <a16:creationId xmlns:a16="http://schemas.microsoft.com/office/drawing/2014/main" id="{1A88FD04-FEEC-45E3-85F6-86F32E69F2DC}"/>
              </a:ext>
            </a:extLst>
          </p:cNvPr>
          <p:cNvSpPr>
            <a:spLocks noGrp="1"/>
          </p:cNvSpPr>
          <p:nvPr>
            <p:ph idx="1"/>
          </p:nvPr>
        </p:nvSpPr>
        <p:spPr>
          <a:xfrm>
            <a:off x="720000" y="1692002"/>
            <a:ext cx="10753200" cy="3005504"/>
          </a:xfrm>
          <a:solidFill>
            <a:schemeClr val="accent4">
              <a:lumMod val="20000"/>
              <a:lumOff val="80000"/>
            </a:schemeClr>
          </a:solidFill>
          <a:ln>
            <a:solidFill>
              <a:srgbClr val="0000DC"/>
            </a:solidFill>
          </a:ln>
        </p:spPr>
        <p:txBody>
          <a:bodyPr/>
          <a:lstStyle/>
          <a:p>
            <a:r>
              <a:rPr lang="cs-CZ" dirty="0"/>
              <a:t>stejná jako u civilních soudů</a:t>
            </a:r>
          </a:p>
          <a:p>
            <a:r>
              <a:rPr lang="cs-CZ" sz="2400" dirty="0">
                <a:solidFill>
                  <a:schemeClr val="tx2"/>
                </a:solidFill>
              </a:rPr>
              <a:t>odvolání</a:t>
            </a:r>
            <a:r>
              <a:rPr lang="cs-CZ" sz="2400" dirty="0"/>
              <a:t> (řádný opravný prostředek) – vyšší článek soudní soustavy – záleží, u koho se začíná</a:t>
            </a:r>
          </a:p>
          <a:p>
            <a:pPr lvl="1"/>
            <a:r>
              <a:rPr lang="cs-CZ" sz="1800" dirty="0"/>
              <a:t>v 1. stupni rozhoduje okresní soud, pak o odvolání rozhoduje krajský soud</a:t>
            </a:r>
          </a:p>
          <a:p>
            <a:pPr lvl="1"/>
            <a:r>
              <a:rPr lang="cs-CZ" sz="1800" dirty="0"/>
              <a:t>v 1. stupni rozhoduje krajský soud, pak o odvolání rozhoduje vrchní soud</a:t>
            </a:r>
          </a:p>
          <a:p>
            <a:r>
              <a:rPr lang="cs-CZ" sz="2400" dirty="0">
                <a:solidFill>
                  <a:schemeClr val="tx2"/>
                </a:solidFill>
              </a:rPr>
              <a:t>dovolání</a:t>
            </a:r>
            <a:r>
              <a:rPr lang="cs-CZ" sz="2400" dirty="0"/>
              <a:t> (mimořádný opravný prostředek) – Nejvyšší soud</a:t>
            </a:r>
          </a:p>
          <a:p>
            <a:pPr lvl="1"/>
            <a:r>
              <a:rPr lang="cs-CZ" sz="1800" dirty="0"/>
              <a:t>prvně musí být rozhodnuto o odvolání, pak teprve je možné podat dovolání</a:t>
            </a:r>
          </a:p>
          <a:p>
            <a:pPr lvl="1"/>
            <a:r>
              <a:rPr lang="cs-CZ" sz="1800" dirty="0"/>
              <a:t>je jedno, který soud řešil dovolání (zda krajský, či vrchní) – o dovolání rozhoduje Nejvyšší soud</a:t>
            </a:r>
          </a:p>
          <a:p>
            <a:pPr marL="72000" indent="0">
              <a:buNone/>
            </a:pPr>
            <a:endParaRPr lang="cs-CZ" dirty="0"/>
          </a:p>
        </p:txBody>
      </p:sp>
    </p:spTree>
    <p:extLst>
      <p:ext uri="{BB962C8B-B14F-4D97-AF65-F5344CB8AC3E}">
        <p14:creationId xmlns:p14="http://schemas.microsoft.com/office/powerpoint/2010/main" val="33115557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541CCAB-94AA-4706-866E-B8BDE2E5E5A0}"/>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6BF01961-3B54-4A02-AAB1-3EDCFE9B2A6C}"/>
              </a:ext>
            </a:extLst>
          </p:cNvPr>
          <p:cNvSpPr>
            <a:spLocks noGrp="1"/>
          </p:cNvSpPr>
          <p:nvPr>
            <p:ph type="sldNum" sz="quarter" idx="11"/>
          </p:nvPr>
        </p:nvSpPr>
        <p:spPr/>
        <p:txBody>
          <a:bodyPr/>
          <a:lstStyle/>
          <a:p>
            <a:fld id="{0970407D-EE58-4A0B-824B-1D3AE42DD9CF}" type="slidenum">
              <a:rPr lang="cs-CZ" altLang="cs-CZ" smtClean="0"/>
              <a:pPr/>
              <a:t>135</a:t>
            </a:fld>
            <a:endParaRPr lang="cs-CZ" altLang="cs-CZ" dirty="0"/>
          </a:p>
        </p:txBody>
      </p:sp>
      <p:sp>
        <p:nvSpPr>
          <p:cNvPr id="4" name="Nadpis 3">
            <a:extLst>
              <a:ext uri="{FF2B5EF4-FFF2-40B4-BE49-F238E27FC236}">
                <a16:creationId xmlns:a16="http://schemas.microsoft.com/office/drawing/2014/main" id="{3F32B44C-4296-475D-BE6D-5D98AAC0290E}"/>
              </a:ext>
            </a:extLst>
          </p:cNvPr>
          <p:cNvSpPr>
            <a:spLocks noGrp="1"/>
          </p:cNvSpPr>
          <p:nvPr>
            <p:ph type="title"/>
          </p:nvPr>
        </p:nvSpPr>
        <p:spPr/>
        <p:txBody>
          <a:bodyPr/>
          <a:lstStyle/>
          <a:p>
            <a:r>
              <a:rPr lang="cs-CZ" dirty="0"/>
              <a:t>Pojmy v trestním soudnictví </a:t>
            </a:r>
          </a:p>
        </p:txBody>
      </p:sp>
      <p:sp>
        <p:nvSpPr>
          <p:cNvPr id="5" name="Zástupný obsah 4">
            <a:extLst>
              <a:ext uri="{FF2B5EF4-FFF2-40B4-BE49-F238E27FC236}">
                <a16:creationId xmlns:a16="http://schemas.microsoft.com/office/drawing/2014/main" id="{9A194F6E-EF67-420F-BF50-73972D1D9EA4}"/>
              </a:ext>
            </a:extLst>
          </p:cNvPr>
          <p:cNvSpPr>
            <a:spLocks noGrp="1"/>
          </p:cNvSpPr>
          <p:nvPr>
            <p:ph idx="1"/>
          </p:nvPr>
        </p:nvSpPr>
        <p:spPr>
          <a:xfrm>
            <a:off x="720000" y="1476848"/>
            <a:ext cx="10753200" cy="4751151"/>
          </a:xfrm>
          <a:solidFill>
            <a:schemeClr val="accent4">
              <a:lumMod val="20000"/>
              <a:lumOff val="80000"/>
            </a:schemeClr>
          </a:solidFill>
          <a:ln>
            <a:solidFill>
              <a:srgbClr val="0000DC"/>
            </a:solidFill>
          </a:ln>
        </p:spPr>
        <p:txBody>
          <a:bodyPr/>
          <a:lstStyle/>
          <a:p>
            <a:r>
              <a:rPr lang="cs-CZ" sz="2400" dirty="0">
                <a:solidFill>
                  <a:schemeClr val="tx2"/>
                </a:solidFill>
              </a:rPr>
              <a:t>trestný čin </a:t>
            </a:r>
            <a:r>
              <a:rPr lang="cs-CZ" sz="2400" dirty="0"/>
              <a:t>= </a:t>
            </a:r>
            <a:r>
              <a:rPr lang="cs-CZ" sz="2400" b="0" i="0" dirty="0">
                <a:solidFill>
                  <a:srgbClr val="000000"/>
                </a:solidFill>
                <a:effectLst/>
              </a:rPr>
              <a:t> protiprávní čin, který trestní zákon označuje za trestný a který vykazuje znaky uvedené v takovém zákoně</a:t>
            </a:r>
          </a:p>
          <a:p>
            <a:r>
              <a:rPr lang="cs-CZ" sz="2400" dirty="0">
                <a:solidFill>
                  <a:schemeClr val="tx2"/>
                </a:solidFill>
              </a:rPr>
              <a:t>provinění</a:t>
            </a:r>
            <a:r>
              <a:rPr lang="cs-CZ" sz="2400" dirty="0">
                <a:solidFill>
                  <a:srgbClr val="000000"/>
                </a:solidFill>
              </a:rPr>
              <a:t> = trestný čin spáchaný mladistvým </a:t>
            </a:r>
          </a:p>
          <a:p>
            <a:r>
              <a:rPr lang="cs-CZ" sz="2400" dirty="0">
                <a:solidFill>
                  <a:schemeClr val="tx2"/>
                </a:solidFill>
              </a:rPr>
              <a:t>mladistvý </a:t>
            </a:r>
            <a:r>
              <a:rPr lang="cs-CZ" sz="2400" dirty="0"/>
              <a:t>= 15 až 18 let</a:t>
            </a:r>
          </a:p>
          <a:p>
            <a:r>
              <a:rPr lang="cs-CZ" sz="2400" dirty="0">
                <a:solidFill>
                  <a:schemeClr val="tx2"/>
                </a:solidFill>
              </a:rPr>
              <a:t>orgány činné v trestním řízení </a:t>
            </a:r>
            <a:r>
              <a:rPr lang="cs-CZ" sz="2400" dirty="0"/>
              <a:t>= soud, státní zástupce a policejní orgán </a:t>
            </a:r>
          </a:p>
          <a:p>
            <a:r>
              <a:rPr lang="cs-CZ" sz="2400" dirty="0">
                <a:solidFill>
                  <a:schemeClr val="tx2"/>
                </a:solidFill>
              </a:rPr>
              <a:t>podezřelý</a:t>
            </a:r>
            <a:r>
              <a:rPr lang="cs-CZ" sz="2400" dirty="0"/>
              <a:t> – dokud není zahájeno trestní stíhání</a:t>
            </a:r>
          </a:p>
          <a:p>
            <a:r>
              <a:rPr lang="cs-CZ" sz="2400" dirty="0">
                <a:solidFill>
                  <a:schemeClr val="tx2"/>
                </a:solidFill>
              </a:rPr>
              <a:t>obviněný</a:t>
            </a:r>
            <a:r>
              <a:rPr lang="cs-CZ" sz="2400" dirty="0"/>
              <a:t> – od zahájení trestního stíhání do nařízení hlavního líčení</a:t>
            </a:r>
          </a:p>
          <a:p>
            <a:r>
              <a:rPr lang="cs-CZ" sz="2400" dirty="0">
                <a:solidFill>
                  <a:schemeClr val="tx2"/>
                </a:solidFill>
              </a:rPr>
              <a:t>obžalovaný</a:t>
            </a:r>
            <a:r>
              <a:rPr lang="cs-CZ" sz="2400" dirty="0"/>
              <a:t> – po nařízení hlavního líčení do vydání odsuzujícího rozsudku</a:t>
            </a:r>
          </a:p>
          <a:p>
            <a:r>
              <a:rPr lang="cs-CZ" sz="2400" dirty="0">
                <a:solidFill>
                  <a:schemeClr val="tx2"/>
                </a:solidFill>
              </a:rPr>
              <a:t>odsouzený</a:t>
            </a:r>
            <a:r>
              <a:rPr lang="cs-CZ" sz="2400" dirty="0"/>
              <a:t> – od vydání rozsudku, kterým se osoba odsuzuje (a nabytí právní moci), resp. od vydání trestního příkazu, kterým se osoba odsuzuje</a:t>
            </a:r>
          </a:p>
          <a:p>
            <a:endParaRPr lang="cs-CZ" sz="2400" dirty="0"/>
          </a:p>
          <a:p>
            <a:endParaRPr lang="cs-CZ" dirty="0"/>
          </a:p>
        </p:txBody>
      </p:sp>
    </p:spTree>
    <p:extLst>
      <p:ext uri="{BB962C8B-B14F-4D97-AF65-F5344CB8AC3E}">
        <p14:creationId xmlns:p14="http://schemas.microsoft.com/office/powerpoint/2010/main" val="20374452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AC7AE19-E719-4EB4-A1BD-808DBA1AA9F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C3B30D01-5D9C-4A19-84FC-808222A3B68D}"/>
              </a:ext>
            </a:extLst>
          </p:cNvPr>
          <p:cNvSpPr>
            <a:spLocks noGrp="1"/>
          </p:cNvSpPr>
          <p:nvPr>
            <p:ph type="sldNum" sz="quarter" idx="11"/>
          </p:nvPr>
        </p:nvSpPr>
        <p:spPr/>
        <p:txBody>
          <a:bodyPr/>
          <a:lstStyle/>
          <a:p>
            <a:fld id="{0970407D-EE58-4A0B-824B-1D3AE42DD9CF}" type="slidenum">
              <a:rPr lang="cs-CZ" altLang="cs-CZ" smtClean="0"/>
              <a:pPr/>
              <a:t>136</a:t>
            </a:fld>
            <a:endParaRPr lang="cs-CZ" altLang="cs-CZ" dirty="0"/>
          </a:p>
        </p:txBody>
      </p:sp>
      <p:sp>
        <p:nvSpPr>
          <p:cNvPr id="4" name="Nadpis 3">
            <a:extLst>
              <a:ext uri="{FF2B5EF4-FFF2-40B4-BE49-F238E27FC236}">
                <a16:creationId xmlns:a16="http://schemas.microsoft.com/office/drawing/2014/main" id="{D11E223C-C906-4074-8B80-2522FF946D67}"/>
              </a:ext>
            </a:extLst>
          </p:cNvPr>
          <p:cNvSpPr>
            <a:spLocks noGrp="1"/>
          </p:cNvSpPr>
          <p:nvPr>
            <p:ph type="title"/>
          </p:nvPr>
        </p:nvSpPr>
        <p:spPr/>
        <p:txBody>
          <a:bodyPr/>
          <a:lstStyle/>
          <a:p>
            <a:r>
              <a:rPr lang="cs-CZ" dirty="0"/>
              <a:t>Pojmy v trestním soudnictví II</a:t>
            </a:r>
          </a:p>
        </p:txBody>
      </p:sp>
      <p:sp>
        <p:nvSpPr>
          <p:cNvPr id="5" name="Zástupný obsah 4">
            <a:extLst>
              <a:ext uri="{FF2B5EF4-FFF2-40B4-BE49-F238E27FC236}">
                <a16:creationId xmlns:a16="http://schemas.microsoft.com/office/drawing/2014/main" id="{36EB0353-A928-4086-AC0B-2BFFE40C63AF}"/>
              </a:ext>
            </a:extLst>
          </p:cNvPr>
          <p:cNvSpPr>
            <a:spLocks noGrp="1"/>
          </p:cNvSpPr>
          <p:nvPr>
            <p:ph idx="1"/>
          </p:nvPr>
        </p:nvSpPr>
        <p:spPr>
          <a:xfrm>
            <a:off x="666000" y="1458920"/>
            <a:ext cx="10753200" cy="4679080"/>
          </a:xfrm>
          <a:solidFill>
            <a:schemeClr val="accent4">
              <a:lumMod val="20000"/>
              <a:lumOff val="80000"/>
            </a:schemeClr>
          </a:solidFill>
          <a:ln>
            <a:solidFill>
              <a:srgbClr val="0000DC"/>
            </a:solidFill>
          </a:ln>
        </p:spPr>
        <p:txBody>
          <a:bodyPr/>
          <a:lstStyle/>
          <a:p>
            <a:r>
              <a:rPr lang="cs-CZ" sz="2400" dirty="0">
                <a:solidFill>
                  <a:schemeClr val="tx2"/>
                </a:solidFill>
              </a:rPr>
              <a:t>rozsudek</a:t>
            </a:r>
            <a:r>
              <a:rPr lang="cs-CZ" sz="2400" dirty="0"/>
              <a:t> = forma rozhodnutí tam, kde to zákon výslovně stanoví (vina, trest)</a:t>
            </a:r>
          </a:p>
          <a:p>
            <a:r>
              <a:rPr lang="cs-CZ" sz="2400" dirty="0">
                <a:solidFill>
                  <a:schemeClr val="tx2"/>
                </a:solidFill>
              </a:rPr>
              <a:t>usnesení</a:t>
            </a:r>
            <a:r>
              <a:rPr lang="cs-CZ" sz="2400" dirty="0"/>
              <a:t> = forma rozhodnutí v ostatních případech (usnesení o zahájení trestního řízení, o zastavení trestního stíhání, o ustanovení opatrovníka, o vydání či zničení věci, o odložení věci, o vazbě atd.) </a:t>
            </a:r>
          </a:p>
          <a:p>
            <a:r>
              <a:rPr lang="cs-CZ" sz="2400" dirty="0">
                <a:solidFill>
                  <a:schemeClr val="tx2"/>
                </a:solidFill>
              </a:rPr>
              <a:t>trestní příkaz </a:t>
            </a:r>
            <a:r>
              <a:rPr lang="cs-CZ" sz="2400" dirty="0"/>
              <a:t>= forma rozhodnutí bez projednání v hlavním líčení, skutkový stav je spolehlivě prokázán opatřenými důkazy; lze podat </a:t>
            </a:r>
            <a:r>
              <a:rPr lang="cs-CZ" sz="2400" dirty="0">
                <a:solidFill>
                  <a:schemeClr val="tx2"/>
                </a:solidFill>
              </a:rPr>
              <a:t>odpor </a:t>
            </a:r>
          </a:p>
          <a:p>
            <a:r>
              <a:rPr lang="cs-CZ" sz="2400" dirty="0">
                <a:solidFill>
                  <a:schemeClr val="tx2"/>
                </a:solidFill>
              </a:rPr>
              <a:t>obžaloba </a:t>
            </a:r>
            <a:r>
              <a:rPr lang="cs-CZ" sz="2400" dirty="0"/>
              <a:t>= procesní úkon, podává státní zástupce – na základě ní „půjde obviněný k soudu“</a:t>
            </a:r>
          </a:p>
          <a:p>
            <a:r>
              <a:rPr lang="cs-CZ" sz="2400" dirty="0">
                <a:solidFill>
                  <a:schemeClr val="tx2"/>
                </a:solidFill>
              </a:rPr>
              <a:t>návrh na potrestání </a:t>
            </a:r>
            <a:r>
              <a:rPr lang="cs-CZ" sz="2400" dirty="0"/>
              <a:t>= jako obžaloba, ale bez odůvodnění, zjednodušené řízení</a:t>
            </a:r>
          </a:p>
        </p:txBody>
      </p:sp>
    </p:spTree>
    <p:extLst>
      <p:ext uri="{BB962C8B-B14F-4D97-AF65-F5344CB8AC3E}">
        <p14:creationId xmlns:p14="http://schemas.microsoft.com/office/powerpoint/2010/main" val="35858670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6298DED-9484-4F4E-AAB4-A5DA588D4A7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911D7EE6-700B-4E40-94FE-C5D15AC1F975}"/>
              </a:ext>
            </a:extLst>
          </p:cNvPr>
          <p:cNvSpPr>
            <a:spLocks noGrp="1"/>
          </p:cNvSpPr>
          <p:nvPr>
            <p:ph type="sldNum" sz="quarter" idx="11"/>
          </p:nvPr>
        </p:nvSpPr>
        <p:spPr/>
        <p:txBody>
          <a:bodyPr/>
          <a:lstStyle/>
          <a:p>
            <a:fld id="{0970407D-EE58-4A0B-824B-1D3AE42DD9CF}" type="slidenum">
              <a:rPr lang="cs-CZ" altLang="cs-CZ" smtClean="0"/>
              <a:pPr/>
              <a:t>137</a:t>
            </a:fld>
            <a:endParaRPr lang="cs-CZ" altLang="cs-CZ" dirty="0"/>
          </a:p>
        </p:txBody>
      </p:sp>
      <p:sp>
        <p:nvSpPr>
          <p:cNvPr id="6" name="Nadpis 5">
            <a:extLst>
              <a:ext uri="{FF2B5EF4-FFF2-40B4-BE49-F238E27FC236}">
                <a16:creationId xmlns:a16="http://schemas.microsoft.com/office/drawing/2014/main" id="{A021851F-5E50-4188-B585-8C34AFD32445}"/>
              </a:ext>
            </a:extLst>
          </p:cNvPr>
          <p:cNvSpPr>
            <a:spLocks noGrp="1"/>
          </p:cNvSpPr>
          <p:nvPr>
            <p:ph type="title"/>
          </p:nvPr>
        </p:nvSpPr>
        <p:spPr/>
        <p:txBody>
          <a:bodyPr/>
          <a:lstStyle/>
          <a:p>
            <a:r>
              <a:rPr lang="cs-CZ" dirty="0">
                <a:solidFill>
                  <a:srgbClr val="C00000"/>
                </a:solidFill>
              </a:rPr>
              <a:t>Správní soudnictví</a:t>
            </a:r>
          </a:p>
        </p:txBody>
      </p:sp>
    </p:spTree>
    <p:extLst>
      <p:ext uri="{BB962C8B-B14F-4D97-AF65-F5344CB8AC3E}">
        <p14:creationId xmlns:p14="http://schemas.microsoft.com/office/powerpoint/2010/main" val="42856316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0EE60BD-8EA1-4EE3-A16C-2D6B21AC618D}"/>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014AEE39-53FD-49F9-939B-5B12F92163DC}"/>
              </a:ext>
            </a:extLst>
          </p:cNvPr>
          <p:cNvSpPr>
            <a:spLocks noGrp="1"/>
          </p:cNvSpPr>
          <p:nvPr>
            <p:ph type="sldNum" sz="quarter" idx="11"/>
          </p:nvPr>
        </p:nvSpPr>
        <p:spPr/>
        <p:txBody>
          <a:bodyPr/>
          <a:lstStyle/>
          <a:p>
            <a:fld id="{0970407D-EE58-4A0B-824B-1D3AE42DD9CF}" type="slidenum">
              <a:rPr lang="cs-CZ" altLang="cs-CZ" smtClean="0"/>
              <a:pPr/>
              <a:t>138</a:t>
            </a:fld>
            <a:endParaRPr lang="cs-CZ" altLang="cs-CZ" dirty="0"/>
          </a:p>
        </p:txBody>
      </p:sp>
      <p:sp>
        <p:nvSpPr>
          <p:cNvPr id="4" name="Nadpis 3">
            <a:extLst>
              <a:ext uri="{FF2B5EF4-FFF2-40B4-BE49-F238E27FC236}">
                <a16:creationId xmlns:a16="http://schemas.microsoft.com/office/drawing/2014/main" id="{5E0D3D25-6A4F-45F9-82A5-388060603A5D}"/>
              </a:ext>
            </a:extLst>
          </p:cNvPr>
          <p:cNvSpPr>
            <a:spLocks noGrp="1"/>
          </p:cNvSpPr>
          <p:nvPr>
            <p:ph type="title"/>
          </p:nvPr>
        </p:nvSpPr>
        <p:spPr/>
        <p:txBody>
          <a:bodyPr/>
          <a:lstStyle/>
          <a:p>
            <a:r>
              <a:rPr lang="cs-CZ" dirty="0"/>
              <a:t>Podstata</a:t>
            </a:r>
          </a:p>
        </p:txBody>
      </p:sp>
      <p:sp>
        <p:nvSpPr>
          <p:cNvPr id="5" name="Zástupný obsah 4">
            <a:extLst>
              <a:ext uri="{FF2B5EF4-FFF2-40B4-BE49-F238E27FC236}">
                <a16:creationId xmlns:a16="http://schemas.microsoft.com/office/drawing/2014/main" id="{0BAC7685-5478-4EDD-9E68-3429C1DD7E59}"/>
              </a:ext>
            </a:extLst>
          </p:cNvPr>
          <p:cNvSpPr>
            <a:spLocks noGrp="1"/>
          </p:cNvSpPr>
          <p:nvPr>
            <p:ph idx="1"/>
          </p:nvPr>
        </p:nvSpPr>
        <p:spPr>
          <a:xfrm>
            <a:off x="720000" y="1692002"/>
            <a:ext cx="10753200" cy="1994173"/>
          </a:xfrm>
          <a:solidFill>
            <a:schemeClr val="accent4">
              <a:lumMod val="20000"/>
              <a:lumOff val="80000"/>
            </a:schemeClr>
          </a:solidFill>
          <a:ln>
            <a:solidFill>
              <a:srgbClr val="0000DC"/>
            </a:solidFill>
          </a:ln>
        </p:spPr>
        <p:txBody>
          <a:bodyPr/>
          <a:lstStyle/>
          <a:p>
            <a:r>
              <a:rPr lang="cs-CZ" sz="2400" dirty="0">
                <a:solidFill>
                  <a:schemeClr val="tx2"/>
                </a:solidFill>
              </a:rPr>
              <a:t>správní řád </a:t>
            </a:r>
            <a:r>
              <a:rPr lang="cs-CZ" sz="2400" dirty="0"/>
              <a:t>– upravuje postup </a:t>
            </a:r>
            <a:r>
              <a:rPr lang="cs-CZ" sz="2400" u="sng" dirty="0"/>
              <a:t>správních orgánů</a:t>
            </a:r>
            <a:r>
              <a:rPr lang="cs-CZ" sz="2400" dirty="0"/>
              <a:t>,</a:t>
            </a:r>
            <a:r>
              <a:rPr lang="cs-CZ" sz="2400" dirty="0">
                <a:latin typeface="+mj-lt"/>
              </a:rPr>
              <a:t> po</a:t>
            </a:r>
            <a:r>
              <a:rPr lang="cs-CZ" sz="2400" b="0" i="0" dirty="0">
                <a:solidFill>
                  <a:srgbClr val="000000"/>
                </a:solidFill>
                <a:effectLst/>
                <a:latin typeface="+mj-lt"/>
              </a:rPr>
              <a:t>kud vykonávají působnost v oblasti veřejné správy</a:t>
            </a:r>
            <a:endParaRPr lang="cs-CZ" sz="2400" dirty="0">
              <a:latin typeface="+mj-lt"/>
            </a:endParaRPr>
          </a:p>
          <a:p>
            <a:r>
              <a:rPr lang="cs-CZ" sz="2400" dirty="0">
                <a:solidFill>
                  <a:schemeClr val="tx2"/>
                </a:solidFill>
              </a:rPr>
              <a:t>soudní řád správní </a:t>
            </a:r>
            <a:r>
              <a:rPr lang="cs-CZ" sz="2400" dirty="0"/>
              <a:t>– upravuje pravomoc a příslušnost </a:t>
            </a:r>
            <a:r>
              <a:rPr lang="cs-CZ" sz="2400" u="sng" dirty="0"/>
              <a:t>správních soudů </a:t>
            </a:r>
            <a:r>
              <a:rPr lang="cs-CZ" sz="2400" dirty="0"/>
              <a:t>a postup soudů, účastníků a dalších osob ve správním soudnictví </a:t>
            </a:r>
          </a:p>
        </p:txBody>
      </p:sp>
    </p:spTree>
    <p:extLst>
      <p:ext uri="{BB962C8B-B14F-4D97-AF65-F5344CB8AC3E}">
        <p14:creationId xmlns:p14="http://schemas.microsoft.com/office/powerpoint/2010/main" val="24778341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C6BB950-3636-43FF-9E4F-697AA15F8918}"/>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D08CEFE9-9BC5-4395-AA1A-59C6ABA685FB}"/>
              </a:ext>
            </a:extLst>
          </p:cNvPr>
          <p:cNvSpPr>
            <a:spLocks noGrp="1"/>
          </p:cNvSpPr>
          <p:nvPr>
            <p:ph type="sldNum" sz="quarter" idx="11"/>
          </p:nvPr>
        </p:nvSpPr>
        <p:spPr/>
        <p:txBody>
          <a:bodyPr/>
          <a:lstStyle/>
          <a:p>
            <a:fld id="{0970407D-EE58-4A0B-824B-1D3AE42DD9CF}" type="slidenum">
              <a:rPr lang="cs-CZ" altLang="cs-CZ" smtClean="0"/>
              <a:pPr/>
              <a:t>139</a:t>
            </a:fld>
            <a:endParaRPr lang="cs-CZ" altLang="cs-CZ" dirty="0"/>
          </a:p>
        </p:txBody>
      </p:sp>
      <p:sp>
        <p:nvSpPr>
          <p:cNvPr id="4" name="Nadpis 3">
            <a:extLst>
              <a:ext uri="{FF2B5EF4-FFF2-40B4-BE49-F238E27FC236}">
                <a16:creationId xmlns:a16="http://schemas.microsoft.com/office/drawing/2014/main" id="{0058A095-C84D-460C-9495-8A505FA78A78}"/>
              </a:ext>
            </a:extLst>
          </p:cNvPr>
          <p:cNvSpPr>
            <a:spLocks noGrp="1"/>
          </p:cNvSpPr>
          <p:nvPr>
            <p:ph type="title"/>
          </p:nvPr>
        </p:nvSpPr>
        <p:spPr/>
        <p:txBody>
          <a:bodyPr/>
          <a:lstStyle/>
          <a:p>
            <a:r>
              <a:rPr lang="cs-CZ" dirty="0"/>
              <a:t>Pravomoc správních soudů</a:t>
            </a:r>
          </a:p>
        </p:txBody>
      </p:sp>
      <p:sp>
        <p:nvSpPr>
          <p:cNvPr id="5" name="Zástupný obsah 4">
            <a:extLst>
              <a:ext uri="{FF2B5EF4-FFF2-40B4-BE49-F238E27FC236}">
                <a16:creationId xmlns:a16="http://schemas.microsoft.com/office/drawing/2014/main" id="{D8487FE6-E415-4F74-B73C-34435C08E45A}"/>
              </a:ext>
            </a:extLst>
          </p:cNvPr>
          <p:cNvSpPr>
            <a:spLocks noGrp="1"/>
          </p:cNvSpPr>
          <p:nvPr>
            <p:ph idx="1"/>
          </p:nvPr>
        </p:nvSpPr>
        <p:spPr>
          <a:solidFill>
            <a:schemeClr val="accent4">
              <a:lumMod val="20000"/>
              <a:lumOff val="80000"/>
            </a:schemeClr>
          </a:solidFill>
          <a:ln>
            <a:solidFill>
              <a:srgbClr val="0000DC"/>
            </a:solidFill>
          </a:ln>
        </p:spPr>
        <p:txBody>
          <a:bodyPr/>
          <a:lstStyle/>
          <a:p>
            <a:r>
              <a:rPr lang="cs-CZ" sz="2400" dirty="0"/>
              <a:t>§ 4 soudního řádu správního (SŘS)</a:t>
            </a:r>
          </a:p>
          <a:p>
            <a:pPr marL="72000" indent="0" algn="just">
              <a:lnSpc>
                <a:spcPct val="100000"/>
              </a:lnSpc>
              <a:buNone/>
            </a:pPr>
            <a:r>
              <a:rPr lang="cs-CZ" sz="2000" b="0" i="1" dirty="0">
                <a:solidFill>
                  <a:srgbClr val="000000"/>
                </a:solidFill>
                <a:effectLst/>
                <a:latin typeface="Arial" panose="020B0604020202020204" pitchFamily="34" charset="0"/>
              </a:rPr>
              <a:t>(1) Soudy ve správním soudnictví rozhodují o</a:t>
            </a:r>
          </a:p>
          <a:p>
            <a:pPr algn="just">
              <a:lnSpc>
                <a:spcPct val="100000"/>
              </a:lnSpc>
            </a:pPr>
            <a:r>
              <a:rPr lang="cs-CZ" sz="2000" i="1" dirty="0">
                <a:solidFill>
                  <a:srgbClr val="000000"/>
                </a:solidFill>
                <a:effectLst/>
                <a:latin typeface="Arial" panose="020B0604020202020204" pitchFamily="34" charset="0"/>
              </a:rPr>
              <a:t>a) </a:t>
            </a:r>
            <a:r>
              <a:rPr lang="cs-CZ" sz="2000" i="1" dirty="0">
                <a:solidFill>
                  <a:schemeClr val="tx2"/>
                </a:solidFill>
                <a:effectLst/>
                <a:latin typeface="Arial" panose="020B0604020202020204" pitchFamily="34" charset="0"/>
              </a:rPr>
              <a:t>žalobách proti rozhodnutím vydaným v oblasti veřejné správy </a:t>
            </a:r>
            <a:r>
              <a:rPr lang="cs-CZ" sz="2000" i="1" dirty="0">
                <a:solidFill>
                  <a:srgbClr val="000000"/>
                </a:solidFill>
                <a:effectLst/>
                <a:latin typeface="Arial" panose="020B0604020202020204" pitchFamily="34" charset="0"/>
              </a:rPr>
              <a:t>orgánem moci výkonné, orgánem územního samosprávného celku, jakož i fyzickou nebo právnickou osobou nebo jiným orgánem, pokud jim bylo svěřeno rozhodování o právech a povinnostech fyzických a právnických osob v oblasti veřejné správy, (dále jen "správní orgán"),</a:t>
            </a:r>
          </a:p>
          <a:p>
            <a:pPr algn="just">
              <a:lnSpc>
                <a:spcPct val="100000"/>
              </a:lnSpc>
            </a:pPr>
            <a:r>
              <a:rPr lang="cs-CZ" sz="2000" i="1" dirty="0">
                <a:solidFill>
                  <a:srgbClr val="000000"/>
                </a:solidFill>
                <a:effectLst/>
                <a:latin typeface="Arial" panose="020B0604020202020204" pitchFamily="34" charset="0"/>
              </a:rPr>
              <a:t>b) </a:t>
            </a:r>
            <a:r>
              <a:rPr lang="cs-CZ" sz="2000" i="1" dirty="0">
                <a:solidFill>
                  <a:schemeClr val="tx2"/>
                </a:solidFill>
                <a:effectLst/>
                <a:latin typeface="Arial" panose="020B0604020202020204" pitchFamily="34" charset="0"/>
              </a:rPr>
              <a:t>ochraně proti nečinnosti správního orgánu,</a:t>
            </a:r>
          </a:p>
          <a:p>
            <a:pPr algn="just">
              <a:lnSpc>
                <a:spcPct val="100000"/>
              </a:lnSpc>
            </a:pPr>
            <a:r>
              <a:rPr lang="cs-CZ" sz="2000" i="1" dirty="0">
                <a:solidFill>
                  <a:srgbClr val="000000"/>
                </a:solidFill>
                <a:effectLst/>
                <a:latin typeface="Arial" panose="020B0604020202020204" pitchFamily="34" charset="0"/>
              </a:rPr>
              <a:t>c) </a:t>
            </a:r>
            <a:r>
              <a:rPr lang="cs-CZ" sz="2000" i="1" dirty="0">
                <a:solidFill>
                  <a:schemeClr val="tx2"/>
                </a:solidFill>
                <a:effectLst/>
                <a:latin typeface="Arial" panose="020B0604020202020204" pitchFamily="34" charset="0"/>
              </a:rPr>
              <a:t>ochraně před nezákonným zásahem správního orgánu,</a:t>
            </a:r>
          </a:p>
          <a:p>
            <a:pPr algn="just">
              <a:lnSpc>
                <a:spcPct val="100000"/>
              </a:lnSpc>
            </a:pPr>
            <a:r>
              <a:rPr lang="cs-CZ" sz="2000" i="1" dirty="0">
                <a:solidFill>
                  <a:srgbClr val="000000"/>
                </a:solidFill>
                <a:effectLst/>
                <a:latin typeface="Arial" panose="020B0604020202020204" pitchFamily="34" charset="0"/>
              </a:rPr>
              <a:t>d) </a:t>
            </a:r>
            <a:r>
              <a:rPr lang="cs-CZ" sz="2000" i="1" dirty="0">
                <a:solidFill>
                  <a:schemeClr val="tx2"/>
                </a:solidFill>
                <a:effectLst/>
                <a:latin typeface="Arial" panose="020B0604020202020204" pitchFamily="34" charset="0"/>
              </a:rPr>
              <a:t>kompetenčních žalobách</a:t>
            </a:r>
            <a:r>
              <a:rPr lang="cs-CZ" sz="2000" i="1" dirty="0">
                <a:solidFill>
                  <a:srgbClr val="000000"/>
                </a:solidFill>
                <a:effectLst/>
                <a:latin typeface="Arial" panose="020B0604020202020204" pitchFamily="34" charset="0"/>
              </a:rPr>
              <a:t>.</a:t>
            </a:r>
          </a:p>
          <a:p>
            <a:pPr marL="72000" indent="0" algn="just">
              <a:lnSpc>
                <a:spcPct val="100000"/>
              </a:lnSpc>
              <a:buNone/>
            </a:pPr>
            <a:r>
              <a:rPr lang="cs-CZ" sz="2000" i="1" dirty="0">
                <a:solidFill>
                  <a:srgbClr val="000000"/>
                </a:solidFill>
                <a:effectLst/>
                <a:latin typeface="Arial" panose="020B0604020202020204" pitchFamily="34" charset="0"/>
              </a:rPr>
              <a:t>(2) Ve správním soudnictví dále soudy rozhodují</a:t>
            </a:r>
          </a:p>
          <a:p>
            <a:pPr algn="just">
              <a:lnSpc>
                <a:spcPct val="100000"/>
              </a:lnSpc>
            </a:pPr>
            <a:r>
              <a:rPr lang="cs-CZ" sz="2000" i="1" dirty="0">
                <a:solidFill>
                  <a:srgbClr val="000000"/>
                </a:solidFill>
                <a:effectLst/>
                <a:latin typeface="Arial" panose="020B0604020202020204" pitchFamily="34" charset="0"/>
              </a:rPr>
              <a:t>a) ve věcech </a:t>
            </a:r>
            <a:r>
              <a:rPr lang="cs-CZ" sz="2000" i="1" dirty="0">
                <a:solidFill>
                  <a:schemeClr val="tx2"/>
                </a:solidFill>
                <a:effectLst/>
                <a:latin typeface="Arial" panose="020B0604020202020204" pitchFamily="34" charset="0"/>
              </a:rPr>
              <a:t>volebních a ve věcech místního a krajského referenda</a:t>
            </a:r>
            <a:r>
              <a:rPr lang="cs-CZ" sz="2000" i="1" dirty="0">
                <a:solidFill>
                  <a:srgbClr val="000000"/>
                </a:solidFill>
                <a:effectLst/>
                <a:latin typeface="Arial" panose="020B0604020202020204" pitchFamily="34" charset="0"/>
              </a:rPr>
              <a:t>,</a:t>
            </a:r>
          </a:p>
          <a:p>
            <a:pPr algn="just">
              <a:lnSpc>
                <a:spcPct val="100000"/>
              </a:lnSpc>
            </a:pPr>
            <a:r>
              <a:rPr lang="cs-CZ" sz="2000" i="1" dirty="0">
                <a:solidFill>
                  <a:srgbClr val="000000"/>
                </a:solidFill>
                <a:effectLst/>
                <a:latin typeface="Arial" panose="020B0604020202020204" pitchFamily="34" charset="0"/>
              </a:rPr>
              <a:t>b) ve věcech </a:t>
            </a:r>
            <a:r>
              <a:rPr lang="cs-CZ" sz="2000" i="1" dirty="0">
                <a:solidFill>
                  <a:schemeClr val="tx2"/>
                </a:solidFill>
                <a:effectLst/>
                <a:latin typeface="Arial" panose="020B0604020202020204" pitchFamily="34" charset="0"/>
              </a:rPr>
              <a:t>politických stran a politických hnutí</a:t>
            </a:r>
            <a:r>
              <a:rPr lang="cs-CZ" sz="2000" i="1" dirty="0">
                <a:solidFill>
                  <a:srgbClr val="000000"/>
                </a:solidFill>
                <a:effectLst/>
                <a:latin typeface="Arial" panose="020B0604020202020204" pitchFamily="34" charset="0"/>
              </a:rPr>
              <a:t>,</a:t>
            </a:r>
          </a:p>
          <a:p>
            <a:pPr algn="just">
              <a:lnSpc>
                <a:spcPct val="100000"/>
              </a:lnSpc>
            </a:pPr>
            <a:r>
              <a:rPr lang="cs-CZ" sz="2000" i="1" dirty="0">
                <a:solidFill>
                  <a:srgbClr val="000000"/>
                </a:solidFill>
                <a:effectLst/>
                <a:latin typeface="Arial" panose="020B0604020202020204" pitchFamily="34" charset="0"/>
              </a:rPr>
              <a:t>c) o </a:t>
            </a:r>
            <a:r>
              <a:rPr lang="cs-CZ" sz="2000" b="0" i="1" dirty="0">
                <a:solidFill>
                  <a:schemeClr val="tx2"/>
                </a:solidFill>
                <a:effectLst/>
                <a:latin typeface="Arial" panose="020B0604020202020204" pitchFamily="34" charset="0"/>
              </a:rPr>
              <a:t>zrušení opatření obecné povahy </a:t>
            </a:r>
            <a:r>
              <a:rPr lang="cs-CZ" sz="2000" b="0" i="1" dirty="0">
                <a:solidFill>
                  <a:srgbClr val="000000"/>
                </a:solidFill>
                <a:effectLst/>
                <a:latin typeface="Arial" panose="020B0604020202020204" pitchFamily="34" charset="0"/>
              </a:rPr>
              <a:t>nebo jeho částí pro rozpor se zákonem.</a:t>
            </a:r>
          </a:p>
          <a:p>
            <a:endParaRPr lang="cs-CZ" dirty="0"/>
          </a:p>
        </p:txBody>
      </p:sp>
    </p:spTree>
    <p:extLst>
      <p:ext uri="{BB962C8B-B14F-4D97-AF65-F5344CB8AC3E}">
        <p14:creationId xmlns:p14="http://schemas.microsoft.com/office/powerpoint/2010/main" val="85183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9773698-1C42-4F56-A96C-743DB87C676D}"/>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36E1D144-C53F-46A3-ADD5-5A70D69CB248}"/>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4C834271-6CF9-494C-99A6-46E4414DFB2E}"/>
              </a:ext>
            </a:extLst>
          </p:cNvPr>
          <p:cNvSpPr>
            <a:spLocks noGrp="1"/>
          </p:cNvSpPr>
          <p:nvPr>
            <p:ph type="title"/>
          </p:nvPr>
        </p:nvSpPr>
        <p:spPr/>
        <p:txBody>
          <a:bodyPr/>
          <a:lstStyle/>
          <a:p>
            <a:r>
              <a:rPr lang="cs-CZ" dirty="0"/>
              <a:t>Co to je morálka</a:t>
            </a:r>
          </a:p>
        </p:txBody>
      </p:sp>
      <p:sp>
        <p:nvSpPr>
          <p:cNvPr id="5" name="Zástupný symbol pro obsah 4">
            <a:extLst>
              <a:ext uri="{FF2B5EF4-FFF2-40B4-BE49-F238E27FC236}">
                <a16:creationId xmlns:a16="http://schemas.microsoft.com/office/drawing/2014/main" id="{96D59351-2E0A-4814-8250-3681E2FC9146}"/>
              </a:ext>
            </a:extLst>
          </p:cNvPr>
          <p:cNvSpPr>
            <a:spLocks noGrp="1"/>
          </p:cNvSpPr>
          <p:nvPr>
            <p:ph idx="1"/>
          </p:nvPr>
        </p:nvSpPr>
        <p:spPr>
          <a:xfrm>
            <a:off x="720000" y="1692002"/>
            <a:ext cx="10753200" cy="4445998"/>
          </a:xfrm>
          <a:solidFill>
            <a:schemeClr val="accent4">
              <a:lumMod val="20000"/>
              <a:lumOff val="80000"/>
            </a:schemeClr>
          </a:solidFill>
          <a:ln>
            <a:solidFill>
              <a:schemeClr val="accent1"/>
            </a:solidFill>
          </a:ln>
        </p:spPr>
        <p:txBody>
          <a:bodyPr/>
          <a:lstStyle/>
          <a:p>
            <a:pPr>
              <a:lnSpc>
                <a:spcPct val="150000"/>
              </a:lnSpc>
            </a:pPr>
            <a:r>
              <a:rPr lang="cs-CZ" dirty="0"/>
              <a:t>také se jedná o pravidla chování – morální normy – nejsou závazná (právně)</a:t>
            </a:r>
          </a:p>
          <a:p>
            <a:pPr>
              <a:lnSpc>
                <a:spcPct val="150000"/>
              </a:lnSpc>
            </a:pPr>
            <a:r>
              <a:rPr lang="cs-CZ" dirty="0" err="1"/>
              <a:t>mos</a:t>
            </a:r>
            <a:r>
              <a:rPr lang="cs-CZ" dirty="0"/>
              <a:t>/mores – požadovaný způsob jednání v určité společnosti </a:t>
            </a:r>
          </a:p>
          <a:p>
            <a:pPr>
              <a:lnSpc>
                <a:spcPct val="150000"/>
              </a:lnSpc>
            </a:pPr>
            <a:r>
              <a:rPr lang="cs-CZ" dirty="0"/>
              <a:t>nestanovuje a </a:t>
            </a:r>
            <a:r>
              <a:rPr lang="cs-CZ" dirty="0">
                <a:solidFill>
                  <a:schemeClr val="accent1"/>
                </a:solidFill>
              </a:rPr>
              <a:t>nevynucuje</a:t>
            </a:r>
            <a:r>
              <a:rPr lang="cs-CZ" dirty="0"/>
              <a:t> je stát</a:t>
            </a:r>
          </a:p>
          <a:p>
            <a:pPr marL="72000" indent="0">
              <a:lnSpc>
                <a:spcPct val="150000"/>
              </a:lnSpc>
              <a:buNone/>
            </a:pPr>
            <a:r>
              <a:rPr lang="cs-CZ" dirty="0"/>
              <a:t>základní rozdíl je: kdo stanovuje právní/morální normy (vznik)</a:t>
            </a:r>
          </a:p>
          <a:p>
            <a:pPr marL="72000" indent="0">
              <a:lnSpc>
                <a:spcPct val="150000"/>
              </a:lnSpc>
              <a:buNone/>
            </a:pPr>
            <a:r>
              <a:rPr lang="cs-CZ" dirty="0"/>
              <a:t>			   v sankci v případě nedodržení norem</a:t>
            </a:r>
          </a:p>
          <a:p>
            <a:r>
              <a:rPr lang="cs-CZ" dirty="0"/>
              <a:t>obojí ale představuje </a:t>
            </a:r>
            <a:r>
              <a:rPr lang="cs-CZ" dirty="0">
                <a:solidFill>
                  <a:schemeClr val="tx2"/>
                </a:solidFill>
              </a:rPr>
              <a:t>normativní systém</a:t>
            </a:r>
          </a:p>
        </p:txBody>
      </p:sp>
      <p:sp>
        <p:nvSpPr>
          <p:cNvPr id="6" name="Šipka: doprava 5">
            <a:extLst>
              <a:ext uri="{FF2B5EF4-FFF2-40B4-BE49-F238E27FC236}">
                <a16:creationId xmlns:a16="http://schemas.microsoft.com/office/drawing/2014/main" id="{52B9C222-CE76-4AC6-8999-3F3C3FA66698}"/>
              </a:ext>
            </a:extLst>
          </p:cNvPr>
          <p:cNvSpPr/>
          <p:nvPr/>
        </p:nvSpPr>
        <p:spPr bwMode="auto">
          <a:xfrm>
            <a:off x="6368715" y="3476486"/>
            <a:ext cx="1299411" cy="773390"/>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28375496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1D0427D-439F-4BB5-A549-5206A41555B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83299DF2-B525-4AE5-A9C4-A98B34157ABC}"/>
              </a:ext>
            </a:extLst>
          </p:cNvPr>
          <p:cNvSpPr>
            <a:spLocks noGrp="1"/>
          </p:cNvSpPr>
          <p:nvPr>
            <p:ph type="sldNum" sz="quarter" idx="11"/>
          </p:nvPr>
        </p:nvSpPr>
        <p:spPr/>
        <p:txBody>
          <a:bodyPr/>
          <a:lstStyle/>
          <a:p>
            <a:fld id="{0970407D-EE58-4A0B-824B-1D3AE42DD9CF}" type="slidenum">
              <a:rPr lang="cs-CZ" altLang="cs-CZ" smtClean="0"/>
              <a:pPr/>
              <a:t>140</a:t>
            </a:fld>
            <a:endParaRPr lang="cs-CZ" altLang="cs-CZ" dirty="0"/>
          </a:p>
        </p:txBody>
      </p:sp>
      <p:sp>
        <p:nvSpPr>
          <p:cNvPr id="4" name="Nadpis 3">
            <a:extLst>
              <a:ext uri="{FF2B5EF4-FFF2-40B4-BE49-F238E27FC236}">
                <a16:creationId xmlns:a16="http://schemas.microsoft.com/office/drawing/2014/main" id="{CFAA44E2-E836-404B-855D-2E95F2AA2D09}"/>
              </a:ext>
            </a:extLst>
          </p:cNvPr>
          <p:cNvSpPr>
            <a:spLocks noGrp="1"/>
          </p:cNvSpPr>
          <p:nvPr>
            <p:ph type="title"/>
          </p:nvPr>
        </p:nvSpPr>
        <p:spPr/>
        <p:txBody>
          <a:bodyPr/>
          <a:lstStyle/>
          <a:p>
            <a:r>
              <a:rPr lang="cs-CZ" dirty="0"/>
              <a:t>Struktura – správní soudnictví </a:t>
            </a:r>
          </a:p>
        </p:txBody>
      </p:sp>
      <p:graphicFrame>
        <p:nvGraphicFramePr>
          <p:cNvPr id="6" name="Zástupný obsah 5">
            <a:extLst>
              <a:ext uri="{FF2B5EF4-FFF2-40B4-BE49-F238E27FC236}">
                <a16:creationId xmlns:a16="http://schemas.microsoft.com/office/drawing/2014/main" id="{34762EB9-8B15-4381-A995-DBDD112B1CD8}"/>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1530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5D29CC5-BA0C-40F3-9FBE-1C6F9EA76242}"/>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6723FC70-69D5-4DBE-A6F1-0B7713692F84}"/>
              </a:ext>
            </a:extLst>
          </p:cNvPr>
          <p:cNvSpPr>
            <a:spLocks noGrp="1"/>
          </p:cNvSpPr>
          <p:nvPr>
            <p:ph type="sldNum" sz="quarter" idx="11"/>
          </p:nvPr>
        </p:nvSpPr>
        <p:spPr/>
        <p:txBody>
          <a:bodyPr/>
          <a:lstStyle/>
          <a:p>
            <a:fld id="{0970407D-EE58-4A0B-824B-1D3AE42DD9CF}" type="slidenum">
              <a:rPr lang="cs-CZ" altLang="cs-CZ" smtClean="0"/>
              <a:pPr/>
              <a:t>141</a:t>
            </a:fld>
            <a:endParaRPr lang="cs-CZ" altLang="cs-CZ" dirty="0"/>
          </a:p>
        </p:txBody>
      </p:sp>
      <p:sp>
        <p:nvSpPr>
          <p:cNvPr id="4" name="Nadpis 3">
            <a:extLst>
              <a:ext uri="{FF2B5EF4-FFF2-40B4-BE49-F238E27FC236}">
                <a16:creationId xmlns:a16="http://schemas.microsoft.com/office/drawing/2014/main" id="{66AF17E1-6E47-413A-803D-9D6DA5692448}"/>
              </a:ext>
            </a:extLst>
          </p:cNvPr>
          <p:cNvSpPr>
            <a:spLocks noGrp="1"/>
          </p:cNvSpPr>
          <p:nvPr>
            <p:ph type="title"/>
          </p:nvPr>
        </p:nvSpPr>
        <p:spPr/>
        <p:txBody>
          <a:bodyPr/>
          <a:lstStyle/>
          <a:p>
            <a:r>
              <a:rPr lang="cs-CZ" dirty="0"/>
              <a:t>Správní soudnictví </a:t>
            </a:r>
          </a:p>
        </p:txBody>
      </p:sp>
      <p:sp>
        <p:nvSpPr>
          <p:cNvPr id="5" name="Zástupný obsah 4">
            <a:extLst>
              <a:ext uri="{FF2B5EF4-FFF2-40B4-BE49-F238E27FC236}">
                <a16:creationId xmlns:a16="http://schemas.microsoft.com/office/drawing/2014/main" id="{D5BBE789-06B4-49A7-B2A7-C6C488CC6EC9}"/>
              </a:ext>
            </a:extLst>
          </p:cNvPr>
          <p:cNvSpPr>
            <a:spLocks noGrp="1"/>
          </p:cNvSpPr>
          <p:nvPr>
            <p:ph idx="1"/>
          </p:nvPr>
        </p:nvSpPr>
        <p:spPr>
          <a:xfrm>
            <a:off x="720000" y="1692002"/>
            <a:ext cx="10753200" cy="4787998"/>
          </a:xfrm>
          <a:solidFill>
            <a:schemeClr val="accent4">
              <a:lumMod val="20000"/>
              <a:lumOff val="80000"/>
            </a:schemeClr>
          </a:solidFill>
          <a:ln>
            <a:solidFill>
              <a:srgbClr val="0000DC"/>
            </a:solidFill>
          </a:ln>
        </p:spPr>
        <p:txBody>
          <a:bodyPr/>
          <a:lstStyle/>
          <a:p>
            <a:r>
              <a:rPr lang="cs-CZ" sz="2000" dirty="0"/>
              <a:t>v počátku máte rozhodnutí správního orgánu – ale to není soud (není garance nezávislosti, nestrannosti atd.) </a:t>
            </a:r>
          </a:p>
          <a:p>
            <a:r>
              <a:rPr lang="cs-CZ" sz="2000" dirty="0"/>
              <a:t>v 1. stupni obecně – </a:t>
            </a:r>
            <a:r>
              <a:rPr lang="cs-CZ" sz="2000" dirty="0">
                <a:solidFill>
                  <a:schemeClr val="tx2"/>
                </a:solidFill>
              </a:rPr>
              <a:t>věcná příslušnost </a:t>
            </a:r>
            <a:r>
              <a:rPr lang="cs-CZ" sz="2000" dirty="0"/>
              <a:t>– </a:t>
            </a:r>
            <a:r>
              <a:rPr lang="cs-CZ" sz="2000" dirty="0">
                <a:solidFill>
                  <a:schemeClr val="tx2"/>
                </a:solidFill>
              </a:rPr>
              <a:t>krajský soud </a:t>
            </a:r>
          </a:p>
          <a:p>
            <a:r>
              <a:rPr lang="cs-CZ" sz="2000" dirty="0">
                <a:solidFill>
                  <a:schemeClr val="tx2"/>
                </a:solidFill>
              </a:rPr>
              <a:t>není řádný opravný prostředek </a:t>
            </a:r>
            <a:r>
              <a:rPr lang="cs-CZ" sz="2000" dirty="0"/>
              <a:t>– nelze se nikam odvolávat, jsou jen </a:t>
            </a:r>
            <a:r>
              <a:rPr lang="cs-CZ" sz="2000" dirty="0">
                <a:solidFill>
                  <a:schemeClr val="tx2"/>
                </a:solidFill>
              </a:rPr>
              <a:t>mimořádné opravné prostředky – kasační stížnost a obnova řízení </a:t>
            </a:r>
            <a:r>
              <a:rPr lang="cs-CZ" sz="2000" dirty="0"/>
              <a:t>– rozhoduje o nich </a:t>
            </a:r>
            <a:r>
              <a:rPr lang="cs-CZ" sz="2000" dirty="0">
                <a:solidFill>
                  <a:schemeClr val="tx2"/>
                </a:solidFill>
              </a:rPr>
              <a:t>Nejvyšší správní soud</a:t>
            </a:r>
            <a:r>
              <a:rPr lang="cs-CZ" sz="2000" dirty="0"/>
              <a:t> (sídlo v Brně) – proto je řízení vlastně jednoinstanční </a:t>
            </a:r>
          </a:p>
          <a:p>
            <a:r>
              <a:rPr lang="cs-CZ" sz="2000" dirty="0">
                <a:solidFill>
                  <a:schemeClr val="tx2"/>
                </a:solidFill>
              </a:rPr>
              <a:t>místní příslušnost </a:t>
            </a:r>
            <a:r>
              <a:rPr lang="cs-CZ" sz="2000" dirty="0"/>
              <a:t>– zásadně soud, v jehož obvodu je sídlo správního orgánu, který vydal rozhodnutí </a:t>
            </a:r>
          </a:p>
          <a:p>
            <a:r>
              <a:rPr lang="cs-CZ" sz="2000" dirty="0"/>
              <a:t>Nejvyšší správní soud rozhoduje tam, kde stanoví zákon; jinak slouží jako Nejvyšší soud k řešení mimořádných opravných prostředků a ke sjednocování judikatury </a:t>
            </a:r>
          </a:p>
        </p:txBody>
      </p:sp>
    </p:spTree>
    <p:extLst>
      <p:ext uri="{BB962C8B-B14F-4D97-AF65-F5344CB8AC3E}">
        <p14:creationId xmlns:p14="http://schemas.microsoft.com/office/powerpoint/2010/main" val="9306171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F286EE-090D-4696-B24B-88017789FFF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654F44EB-FA7F-4D46-B1E9-00CBFF86C00D}"/>
              </a:ext>
            </a:extLst>
          </p:cNvPr>
          <p:cNvSpPr>
            <a:spLocks noGrp="1"/>
          </p:cNvSpPr>
          <p:nvPr>
            <p:ph type="sldNum" sz="quarter" idx="11"/>
          </p:nvPr>
        </p:nvSpPr>
        <p:spPr/>
        <p:txBody>
          <a:bodyPr/>
          <a:lstStyle/>
          <a:p>
            <a:fld id="{0970407D-EE58-4A0B-824B-1D3AE42DD9CF}" type="slidenum">
              <a:rPr lang="cs-CZ" altLang="cs-CZ" smtClean="0"/>
              <a:pPr/>
              <a:t>142</a:t>
            </a:fld>
            <a:endParaRPr lang="cs-CZ" altLang="cs-CZ" dirty="0"/>
          </a:p>
        </p:txBody>
      </p:sp>
      <p:sp>
        <p:nvSpPr>
          <p:cNvPr id="4" name="Nadpis 3">
            <a:extLst>
              <a:ext uri="{FF2B5EF4-FFF2-40B4-BE49-F238E27FC236}">
                <a16:creationId xmlns:a16="http://schemas.microsoft.com/office/drawing/2014/main" id="{AA7E3ED3-88B3-4371-8D5A-9FCB2DC9A976}"/>
              </a:ext>
            </a:extLst>
          </p:cNvPr>
          <p:cNvSpPr>
            <a:spLocks noGrp="1"/>
          </p:cNvSpPr>
          <p:nvPr>
            <p:ph type="title"/>
          </p:nvPr>
        </p:nvSpPr>
        <p:spPr/>
        <p:txBody>
          <a:bodyPr/>
          <a:lstStyle/>
          <a:p>
            <a:r>
              <a:rPr lang="cs-CZ" dirty="0"/>
              <a:t>Nejvyšší správní soud </a:t>
            </a:r>
          </a:p>
        </p:txBody>
      </p:sp>
      <p:pic>
        <p:nvPicPr>
          <p:cNvPr id="2050" name="Picture 2" descr="Nejvyšší správní soud České republiky – Wikipedie">
            <a:extLst>
              <a:ext uri="{FF2B5EF4-FFF2-40B4-BE49-F238E27FC236}">
                <a16:creationId xmlns:a16="http://schemas.microsoft.com/office/drawing/2014/main" id="{1245280F-3FA2-4C77-A692-99EA08D33E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8790" y="1944500"/>
            <a:ext cx="5012710" cy="337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639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85A53A1-A1E6-4627-B3CA-35B95BA3666B}"/>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7D57E19-5F71-44E7-BE66-FB16631B677F}"/>
              </a:ext>
            </a:extLst>
          </p:cNvPr>
          <p:cNvSpPr>
            <a:spLocks noGrp="1"/>
          </p:cNvSpPr>
          <p:nvPr>
            <p:ph type="sldNum" sz="quarter" idx="11"/>
          </p:nvPr>
        </p:nvSpPr>
        <p:spPr/>
        <p:txBody>
          <a:bodyPr/>
          <a:lstStyle/>
          <a:p>
            <a:fld id="{0970407D-EE58-4A0B-824B-1D3AE42DD9CF}" type="slidenum">
              <a:rPr lang="cs-CZ" altLang="cs-CZ" smtClean="0"/>
              <a:pPr/>
              <a:t>143</a:t>
            </a:fld>
            <a:endParaRPr lang="cs-CZ" altLang="cs-CZ" dirty="0"/>
          </a:p>
        </p:txBody>
      </p:sp>
      <p:sp>
        <p:nvSpPr>
          <p:cNvPr id="6" name="Nadpis 5">
            <a:extLst>
              <a:ext uri="{FF2B5EF4-FFF2-40B4-BE49-F238E27FC236}">
                <a16:creationId xmlns:a16="http://schemas.microsoft.com/office/drawing/2014/main" id="{B3046DB1-40D0-4DF2-905D-D43647C4E434}"/>
              </a:ext>
            </a:extLst>
          </p:cNvPr>
          <p:cNvSpPr>
            <a:spLocks noGrp="1"/>
          </p:cNvSpPr>
          <p:nvPr>
            <p:ph type="title"/>
          </p:nvPr>
        </p:nvSpPr>
        <p:spPr/>
        <p:txBody>
          <a:bodyPr/>
          <a:lstStyle/>
          <a:p>
            <a:r>
              <a:rPr lang="cs-CZ" dirty="0">
                <a:solidFill>
                  <a:srgbClr val="C00000"/>
                </a:solidFill>
              </a:rPr>
              <a:t>Ústavní soud ČR</a:t>
            </a:r>
          </a:p>
        </p:txBody>
      </p:sp>
    </p:spTree>
    <p:extLst>
      <p:ext uri="{BB962C8B-B14F-4D97-AF65-F5344CB8AC3E}">
        <p14:creationId xmlns:p14="http://schemas.microsoft.com/office/powerpoint/2010/main" val="401436366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65FF4E8-C467-4728-9E57-C647C26CFCE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C7289E34-E792-4ECA-9C49-BA3BCF840BDF}"/>
              </a:ext>
            </a:extLst>
          </p:cNvPr>
          <p:cNvSpPr>
            <a:spLocks noGrp="1"/>
          </p:cNvSpPr>
          <p:nvPr>
            <p:ph type="sldNum" sz="quarter" idx="11"/>
          </p:nvPr>
        </p:nvSpPr>
        <p:spPr/>
        <p:txBody>
          <a:bodyPr/>
          <a:lstStyle/>
          <a:p>
            <a:fld id="{0970407D-EE58-4A0B-824B-1D3AE42DD9CF}" type="slidenum">
              <a:rPr lang="cs-CZ" altLang="cs-CZ" smtClean="0"/>
              <a:pPr/>
              <a:t>144</a:t>
            </a:fld>
            <a:endParaRPr lang="cs-CZ" altLang="cs-CZ" dirty="0"/>
          </a:p>
        </p:txBody>
      </p:sp>
      <p:sp>
        <p:nvSpPr>
          <p:cNvPr id="4" name="Nadpis 3">
            <a:extLst>
              <a:ext uri="{FF2B5EF4-FFF2-40B4-BE49-F238E27FC236}">
                <a16:creationId xmlns:a16="http://schemas.microsoft.com/office/drawing/2014/main" id="{B30151FD-8C21-4463-A5FA-44E8A4053AB0}"/>
              </a:ext>
            </a:extLst>
          </p:cNvPr>
          <p:cNvSpPr>
            <a:spLocks noGrp="1"/>
          </p:cNvSpPr>
          <p:nvPr>
            <p:ph type="title"/>
          </p:nvPr>
        </p:nvSpPr>
        <p:spPr/>
        <p:txBody>
          <a:bodyPr/>
          <a:lstStyle/>
          <a:p>
            <a:r>
              <a:rPr lang="cs-CZ" dirty="0"/>
              <a:t>Pozice</a:t>
            </a:r>
          </a:p>
        </p:txBody>
      </p:sp>
      <p:sp>
        <p:nvSpPr>
          <p:cNvPr id="5" name="Zástupný obsah 4">
            <a:extLst>
              <a:ext uri="{FF2B5EF4-FFF2-40B4-BE49-F238E27FC236}">
                <a16:creationId xmlns:a16="http://schemas.microsoft.com/office/drawing/2014/main" id="{52F78AD4-8B55-438A-A2C1-17F30874DC2E}"/>
              </a:ext>
            </a:extLst>
          </p:cNvPr>
          <p:cNvSpPr>
            <a:spLocks noGrp="1"/>
          </p:cNvSpPr>
          <p:nvPr>
            <p:ph idx="1"/>
          </p:nvPr>
        </p:nvSpPr>
        <p:spPr>
          <a:xfrm>
            <a:off x="719400" y="1431789"/>
            <a:ext cx="10753200" cy="4178436"/>
          </a:xfrm>
          <a:solidFill>
            <a:schemeClr val="accent4">
              <a:lumMod val="20000"/>
              <a:lumOff val="80000"/>
            </a:schemeClr>
          </a:solidFill>
          <a:ln>
            <a:solidFill>
              <a:srgbClr val="0000DC"/>
            </a:solidFill>
          </a:ln>
        </p:spPr>
        <p:txBody>
          <a:bodyPr/>
          <a:lstStyle/>
          <a:p>
            <a:r>
              <a:rPr lang="cs-CZ" sz="2400" dirty="0"/>
              <a:t>stojí </a:t>
            </a:r>
            <a:r>
              <a:rPr lang="cs-CZ" sz="2400" dirty="0">
                <a:solidFill>
                  <a:schemeClr val="tx2"/>
                </a:solidFill>
              </a:rPr>
              <a:t>mimo strukturu obecných soudů </a:t>
            </a:r>
          </a:p>
          <a:p>
            <a:r>
              <a:rPr lang="cs-CZ" sz="2400" dirty="0"/>
              <a:t>je to orgán </a:t>
            </a:r>
            <a:r>
              <a:rPr lang="cs-CZ" sz="2400" dirty="0">
                <a:solidFill>
                  <a:schemeClr val="tx2"/>
                </a:solidFill>
              </a:rPr>
              <a:t>ochrany ústavnosti </a:t>
            </a:r>
            <a:r>
              <a:rPr lang="cs-CZ" sz="2400" dirty="0"/>
              <a:t>(čl. 83 Ústavy)</a:t>
            </a:r>
          </a:p>
          <a:p>
            <a:r>
              <a:rPr lang="cs-CZ" sz="2400" dirty="0"/>
              <a:t>chrání ústavnost, základní práva a svobody</a:t>
            </a:r>
          </a:p>
          <a:p>
            <a:r>
              <a:rPr lang="cs-CZ" sz="2400" dirty="0"/>
              <a:t>nejedná se o žádný další opravný prostředek</a:t>
            </a:r>
          </a:p>
          <a:p>
            <a:r>
              <a:rPr lang="cs-CZ" sz="2400" dirty="0"/>
              <a:t>sice máme zákon o Ústavním soudu, ale základní (a celkem podrobná úprava) je v samotné </a:t>
            </a:r>
            <a:r>
              <a:rPr lang="cs-CZ" sz="2400" dirty="0">
                <a:solidFill>
                  <a:schemeClr val="tx2"/>
                </a:solidFill>
              </a:rPr>
              <a:t>Ústavě</a:t>
            </a:r>
          </a:p>
          <a:p>
            <a:r>
              <a:rPr lang="cs-CZ" sz="2400" dirty="0"/>
              <a:t>sídlí v Brně, je tvořen 15 soudci, jsou tam tříčlenné senáty</a:t>
            </a:r>
          </a:p>
          <a:p>
            <a:r>
              <a:rPr lang="cs-CZ" sz="2400" dirty="0"/>
              <a:t>jmenuje prezident republiky se souhlasem Senátu na 10 let, možnost opakování</a:t>
            </a:r>
          </a:p>
        </p:txBody>
      </p:sp>
    </p:spTree>
    <p:extLst>
      <p:ext uri="{BB962C8B-B14F-4D97-AF65-F5344CB8AC3E}">
        <p14:creationId xmlns:p14="http://schemas.microsoft.com/office/powerpoint/2010/main" val="1566922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CF820ED-9CEF-46CC-90DC-3376E453050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BE942566-2809-4102-BC7B-DDC419C7C5CE}"/>
              </a:ext>
            </a:extLst>
          </p:cNvPr>
          <p:cNvSpPr>
            <a:spLocks noGrp="1"/>
          </p:cNvSpPr>
          <p:nvPr>
            <p:ph type="sldNum" sz="quarter" idx="11"/>
          </p:nvPr>
        </p:nvSpPr>
        <p:spPr/>
        <p:txBody>
          <a:bodyPr/>
          <a:lstStyle/>
          <a:p>
            <a:fld id="{0970407D-EE58-4A0B-824B-1D3AE42DD9CF}" type="slidenum">
              <a:rPr lang="cs-CZ" altLang="cs-CZ" smtClean="0"/>
              <a:pPr/>
              <a:t>145</a:t>
            </a:fld>
            <a:endParaRPr lang="cs-CZ" altLang="cs-CZ" dirty="0"/>
          </a:p>
        </p:txBody>
      </p:sp>
      <p:sp>
        <p:nvSpPr>
          <p:cNvPr id="4" name="Nadpis 3">
            <a:extLst>
              <a:ext uri="{FF2B5EF4-FFF2-40B4-BE49-F238E27FC236}">
                <a16:creationId xmlns:a16="http://schemas.microsoft.com/office/drawing/2014/main" id="{34FF384A-B5B2-4EA6-82BE-21E345CDE5D2}"/>
              </a:ext>
            </a:extLst>
          </p:cNvPr>
          <p:cNvSpPr>
            <a:spLocks noGrp="1"/>
          </p:cNvSpPr>
          <p:nvPr>
            <p:ph type="title"/>
          </p:nvPr>
        </p:nvSpPr>
        <p:spPr/>
        <p:txBody>
          <a:bodyPr/>
          <a:lstStyle/>
          <a:p>
            <a:r>
              <a:rPr lang="cs-CZ" dirty="0"/>
              <a:t>Článek 87 Ústavy ČR – ÚS rozhoduje</a:t>
            </a:r>
          </a:p>
        </p:txBody>
      </p:sp>
      <p:sp>
        <p:nvSpPr>
          <p:cNvPr id="5" name="Zástupný obsah 4">
            <a:extLst>
              <a:ext uri="{FF2B5EF4-FFF2-40B4-BE49-F238E27FC236}">
                <a16:creationId xmlns:a16="http://schemas.microsoft.com/office/drawing/2014/main" id="{22411D56-3307-4272-B5CB-65B206687537}"/>
              </a:ext>
            </a:extLst>
          </p:cNvPr>
          <p:cNvSpPr>
            <a:spLocks noGrp="1"/>
          </p:cNvSpPr>
          <p:nvPr>
            <p:ph idx="1"/>
          </p:nvPr>
        </p:nvSpPr>
        <p:spPr>
          <a:xfrm>
            <a:off x="666000" y="1271200"/>
            <a:ext cx="11105047" cy="4956799"/>
          </a:xfrm>
          <a:solidFill>
            <a:schemeClr val="accent2">
              <a:lumMod val="20000"/>
              <a:lumOff val="80000"/>
            </a:schemeClr>
          </a:solidFill>
          <a:ln>
            <a:solidFill>
              <a:srgbClr val="C00000"/>
            </a:solidFill>
          </a:ln>
        </p:spPr>
        <p:txBody>
          <a:bodyPr/>
          <a:lstStyle/>
          <a:p>
            <a:pPr marL="72000" indent="0">
              <a:lnSpc>
                <a:spcPct val="100000"/>
              </a:lnSpc>
              <a:buNone/>
            </a:pPr>
            <a:r>
              <a:rPr lang="cs-CZ" sz="1800" b="0" i="0" dirty="0">
                <a:solidFill>
                  <a:srgbClr val="000000"/>
                </a:solidFill>
                <a:effectLst/>
                <a:latin typeface="Arial" panose="020B0604020202020204" pitchFamily="34" charset="0"/>
              </a:rPr>
              <a:t>a) o </a:t>
            </a:r>
            <a:r>
              <a:rPr lang="cs-CZ" sz="1800" b="0" i="0" dirty="0">
                <a:solidFill>
                  <a:schemeClr val="tx2"/>
                </a:solidFill>
                <a:effectLst/>
                <a:latin typeface="Arial" panose="020B0604020202020204" pitchFamily="34" charset="0"/>
              </a:rPr>
              <a:t>zrušení zákonů nebo jejich jednotlivých ustanovení, jsou-li v rozporu s ústavním pořádkem</a:t>
            </a:r>
            <a:r>
              <a:rPr lang="cs-CZ" sz="1800" b="0" i="0" dirty="0">
                <a:solidFill>
                  <a:srgbClr val="000000"/>
                </a:solidFill>
                <a:effectLst/>
                <a:latin typeface="Arial" panose="020B0604020202020204" pitchFamily="34" charset="0"/>
              </a:rPr>
              <a:t>,</a:t>
            </a:r>
            <a:br>
              <a:rPr lang="cs-CZ" sz="1800" dirty="0"/>
            </a:br>
            <a:r>
              <a:rPr lang="cs-CZ" sz="1800" b="0" i="0" dirty="0">
                <a:solidFill>
                  <a:srgbClr val="000000"/>
                </a:solidFill>
                <a:effectLst/>
                <a:latin typeface="Arial" panose="020B0604020202020204" pitchFamily="34" charset="0"/>
              </a:rPr>
              <a:t>b) o </a:t>
            </a:r>
            <a:r>
              <a:rPr lang="cs-CZ" sz="1800" b="0" i="0" dirty="0">
                <a:solidFill>
                  <a:schemeClr val="tx2"/>
                </a:solidFill>
                <a:effectLst/>
                <a:latin typeface="Arial" panose="020B0604020202020204" pitchFamily="34" charset="0"/>
              </a:rPr>
              <a:t>zrušení jiných právních předpisů nebo jejich jednotlivých ustanovení, jsou-li v rozporu s ústavním pořádkem nebo zákonem</a:t>
            </a:r>
            <a:r>
              <a:rPr lang="cs-CZ" sz="1800" b="0" i="0" dirty="0">
                <a:solidFill>
                  <a:srgbClr val="000000"/>
                </a:solidFill>
                <a:effectLst/>
                <a:latin typeface="Arial" panose="020B0604020202020204" pitchFamily="34" charset="0"/>
              </a:rPr>
              <a:t>,</a:t>
            </a:r>
            <a:br>
              <a:rPr lang="cs-CZ" sz="1800" dirty="0"/>
            </a:br>
            <a:r>
              <a:rPr lang="cs-CZ" sz="1800" b="0" i="0" dirty="0">
                <a:solidFill>
                  <a:srgbClr val="000000"/>
                </a:solidFill>
                <a:effectLst/>
                <a:latin typeface="Arial" panose="020B0604020202020204" pitchFamily="34" charset="0"/>
              </a:rPr>
              <a:t>c) o ústavní stížnosti orgánů územní samosprávy proti nezákonnému zásahu státu,</a:t>
            </a:r>
            <a:br>
              <a:rPr lang="cs-CZ" sz="1800" dirty="0"/>
            </a:br>
            <a:r>
              <a:rPr lang="cs-CZ" sz="1800" b="0" i="0" dirty="0">
                <a:solidFill>
                  <a:srgbClr val="000000"/>
                </a:solidFill>
                <a:effectLst/>
                <a:latin typeface="Arial" panose="020B0604020202020204" pitchFamily="34" charset="0"/>
              </a:rPr>
              <a:t>d) o </a:t>
            </a:r>
            <a:r>
              <a:rPr lang="cs-CZ" sz="1800" b="0" i="0" dirty="0">
                <a:solidFill>
                  <a:schemeClr val="tx2"/>
                </a:solidFill>
                <a:effectLst/>
                <a:latin typeface="Arial" panose="020B0604020202020204" pitchFamily="34" charset="0"/>
              </a:rPr>
              <a:t>ústavní stížnosti proti pravomocnému rozhodnutí a jinému zásahu orgánů veřejné moci do ústavně zaručených základních práv a svobod</a:t>
            </a:r>
            <a:r>
              <a:rPr lang="cs-CZ" sz="1800" b="0" i="0" dirty="0">
                <a:solidFill>
                  <a:srgbClr val="000000"/>
                </a:solidFill>
                <a:effectLst/>
                <a:latin typeface="Arial" panose="020B0604020202020204" pitchFamily="34" charset="0"/>
              </a:rPr>
              <a:t>,</a:t>
            </a:r>
            <a:br>
              <a:rPr lang="cs-CZ" sz="1800" dirty="0"/>
            </a:br>
            <a:r>
              <a:rPr lang="cs-CZ" sz="1800" b="0" i="0" dirty="0">
                <a:solidFill>
                  <a:srgbClr val="000000"/>
                </a:solidFill>
                <a:effectLst/>
                <a:latin typeface="Arial" panose="020B0604020202020204" pitchFamily="34" charset="0"/>
              </a:rPr>
              <a:t>e) o opravném prostředku proti rozhodnutí ve věci ověření volby poslance nebo senátora,</a:t>
            </a:r>
            <a:br>
              <a:rPr lang="cs-CZ" sz="1800" dirty="0"/>
            </a:br>
            <a:r>
              <a:rPr lang="cs-CZ" sz="1800" b="0" i="0" dirty="0">
                <a:solidFill>
                  <a:srgbClr val="000000"/>
                </a:solidFill>
                <a:effectLst/>
                <a:latin typeface="Arial" panose="020B0604020202020204" pitchFamily="34" charset="0"/>
              </a:rPr>
              <a:t>f) v pochybnostech o ztrátě volitelnosti a o neslučitelnosti výkonu funkcí poslance nebo senátora podle čl. 25,</a:t>
            </a:r>
            <a:br>
              <a:rPr lang="cs-CZ" sz="1800" dirty="0"/>
            </a:br>
            <a:r>
              <a:rPr lang="cs-CZ" sz="1800" b="0" i="0" dirty="0">
                <a:solidFill>
                  <a:srgbClr val="000000"/>
                </a:solidFill>
                <a:effectLst/>
                <a:latin typeface="Arial" panose="020B0604020202020204" pitchFamily="34" charset="0"/>
              </a:rPr>
              <a:t>g) o ústavní žalobě Senátu proti prezidentu republiku podle čl. 65 odst. 2,</a:t>
            </a:r>
            <a:br>
              <a:rPr lang="cs-CZ" sz="1800" dirty="0"/>
            </a:br>
            <a:r>
              <a:rPr lang="cs-CZ" sz="1800" b="0" i="0" dirty="0">
                <a:solidFill>
                  <a:srgbClr val="000000"/>
                </a:solidFill>
                <a:effectLst/>
                <a:latin typeface="Arial" panose="020B0604020202020204" pitchFamily="34" charset="0"/>
              </a:rPr>
              <a:t>h) o návrhu prezidenta republiky na zrušení usnesení Poslanecké sněmovny a Senátu podle čl. 66,</a:t>
            </a:r>
            <a:br>
              <a:rPr lang="cs-CZ" sz="1800" dirty="0"/>
            </a:br>
            <a:r>
              <a:rPr lang="cs-CZ" sz="1800" b="0" i="0" dirty="0">
                <a:solidFill>
                  <a:srgbClr val="000000"/>
                </a:solidFill>
                <a:effectLst/>
                <a:latin typeface="Arial" panose="020B0604020202020204" pitchFamily="34" charset="0"/>
              </a:rPr>
              <a:t>i) o opatřeních nezbytných k provedení rozhodnutí mezinárodního soudu, které je pro Českou republiku závazné, pokud je nelze provést jinak,</a:t>
            </a:r>
            <a:br>
              <a:rPr lang="cs-CZ" sz="1800" dirty="0"/>
            </a:br>
            <a:r>
              <a:rPr lang="cs-CZ" sz="1800" b="0" i="0" dirty="0">
                <a:solidFill>
                  <a:srgbClr val="000000"/>
                </a:solidFill>
                <a:effectLst/>
                <a:latin typeface="Arial" panose="020B0604020202020204" pitchFamily="34" charset="0"/>
              </a:rPr>
              <a:t>j) o tom, zda rozhodnutí o rozpuštění politické strany nebo jiné rozhodnutí týkající se činnosti politické strany je ve shodě s ústavními nebo jinými zákony,</a:t>
            </a:r>
            <a:br>
              <a:rPr lang="cs-CZ" sz="1800" dirty="0"/>
            </a:br>
            <a:r>
              <a:rPr lang="cs-CZ" sz="1800" b="0" i="0" dirty="0">
                <a:solidFill>
                  <a:srgbClr val="000000"/>
                </a:solidFill>
                <a:effectLst/>
                <a:latin typeface="Arial" panose="020B0604020202020204" pitchFamily="34" charset="0"/>
              </a:rPr>
              <a:t>k) spory o rozsah kompetencí státních orgánů a orgánů územní samosprávy, nepřísluší-li podle zákona jinému orgánu.</a:t>
            </a:r>
            <a:br>
              <a:rPr lang="cs-CZ" sz="2000" dirty="0"/>
            </a:br>
            <a:r>
              <a:rPr lang="cs-CZ" sz="1800" b="0" i="0" dirty="0">
                <a:solidFill>
                  <a:srgbClr val="000000"/>
                </a:solidFill>
                <a:effectLst/>
                <a:latin typeface="Arial" panose="020B0604020202020204" pitchFamily="34" charset="0"/>
              </a:rPr>
              <a:t>(2) Ústavní soud dále rozhoduje o </a:t>
            </a:r>
            <a:r>
              <a:rPr lang="cs-CZ" sz="1800" b="0" i="0" dirty="0">
                <a:solidFill>
                  <a:schemeClr val="tx2"/>
                </a:solidFill>
                <a:effectLst/>
                <a:latin typeface="Arial" panose="020B0604020202020204" pitchFamily="34" charset="0"/>
              </a:rPr>
              <a:t>souladu mezinárodní smlouvy podle čl. 10a a čl. 49 s ústavním pořádkem, a to před její ratifikací. Do rozhodnutí Ústavního soudu nemůže být smlouva ratifikována</a:t>
            </a:r>
            <a:r>
              <a:rPr lang="cs-CZ" sz="1800" b="0" i="0" dirty="0">
                <a:solidFill>
                  <a:srgbClr val="000000"/>
                </a:solidFill>
                <a:effectLst/>
                <a:latin typeface="Arial" panose="020B0604020202020204" pitchFamily="34" charset="0"/>
              </a:rPr>
              <a:t>.</a:t>
            </a:r>
            <a:br>
              <a:rPr lang="cs-CZ" dirty="0"/>
            </a:br>
            <a:endParaRPr lang="cs-CZ" dirty="0"/>
          </a:p>
        </p:txBody>
      </p:sp>
    </p:spTree>
    <p:extLst>
      <p:ext uri="{BB962C8B-B14F-4D97-AF65-F5344CB8AC3E}">
        <p14:creationId xmlns:p14="http://schemas.microsoft.com/office/powerpoint/2010/main" val="36503789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0F44F0C-410A-43E0-A68F-F365CC6C9146}"/>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CB9908B-2FFD-4325-8905-8E971EE1E75C}"/>
              </a:ext>
            </a:extLst>
          </p:cNvPr>
          <p:cNvSpPr>
            <a:spLocks noGrp="1"/>
          </p:cNvSpPr>
          <p:nvPr>
            <p:ph type="sldNum" sz="quarter" idx="11"/>
          </p:nvPr>
        </p:nvSpPr>
        <p:spPr/>
        <p:txBody>
          <a:bodyPr/>
          <a:lstStyle/>
          <a:p>
            <a:fld id="{0970407D-EE58-4A0B-824B-1D3AE42DD9CF}" type="slidenum">
              <a:rPr lang="cs-CZ" altLang="cs-CZ" smtClean="0"/>
              <a:pPr/>
              <a:t>146</a:t>
            </a:fld>
            <a:endParaRPr lang="cs-CZ" altLang="cs-CZ" dirty="0"/>
          </a:p>
        </p:txBody>
      </p:sp>
      <p:sp>
        <p:nvSpPr>
          <p:cNvPr id="4" name="Nadpis 3">
            <a:extLst>
              <a:ext uri="{FF2B5EF4-FFF2-40B4-BE49-F238E27FC236}">
                <a16:creationId xmlns:a16="http://schemas.microsoft.com/office/drawing/2014/main" id="{1C20BCEE-B49D-4AF3-ADDA-ECCB69810530}"/>
              </a:ext>
            </a:extLst>
          </p:cNvPr>
          <p:cNvSpPr>
            <a:spLocks noGrp="1"/>
          </p:cNvSpPr>
          <p:nvPr>
            <p:ph type="title"/>
          </p:nvPr>
        </p:nvSpPr>
        <p:spPr/>
        <p:txBody>
          <a:bodyPr/>
          <a:lstStyle/>
          <a:p>
            <a:r>
              <a:rPr lang="cs-CZ" dirty="0"/>
              <a:t>Co si hlavně zapamatovat z jeho činnosti</a:t>
            </a:r>
          </a:p>
        </p:txBody>
      </p:sp>
      <p:sp>
        <p:nvSpPr>
          <p:cNvPr id="5" name="Zástupný obsah 4">
            <a:extLst>
              <a:ext uri="{FF2B5EF4-FFF2-40B4-BE49-F238E27FC236}">
                <a16:creationId xmlns:a16="http://schemas.microsoft.com/office/drawing/2014/main" id="{A5622FB7-D64C-4DFB-B7C9-C97AFACDF551}"/>
              </a:ext>
            </a:extLst>
          </p:cNvPr>
          <p:cNvSpPr>
            <a:spLocks noGrp="1"/>
          </p:cNvSpPr>
          <p:nvPr>
            <p:ph idx="1"/>
          </p:nvPr>
        </p:nvSpPr>
        <p:spPr>
          <a:xfrm>
            <a:off x="720000" y="1602002"/>
            <a:ext cx="10753200" cy="4198723"/>
          </a:xfrm>
          <a:solidFill>
            <a:schemeClr val="accent4">
              <a:lumMod val="20000"/>
              <a:lumOff val="80000"/>
            </a:schemeClr>
          </a:solidFill>
          <a:ln>
            <a:solidFill>
              <a:srgbClr val="0000DC"/>
            </a:solidFill>
          </a:ln>
        </p:spPr>
        <p:txBody>
          <a:bodyPr/>
          <a:lstStyle/>
          <a:p>
            <a:r>
              <a:rPr lang="cs-CZ" sz="2400" dirty="0">
                <a:solidFill>
                  <a:schemeClr val="tx2"/>
                </a:solidFill>
              </a:rPr>
              <a:t>ruší zákony či jiné právní předpisy </a:t>
            </a:r>
            <a:r>
              <a:rPr lang="cs-CZ" sz="2400" dirty="0"/>
              <a:t>(případně ustanovení), pokud jsou v rozporu s ústavním pořádkem – právní předpisy musí být tzv. ústavně-konformní – hovoříme zde, že Ústavní soud funguje jako </a:t>
            </a:r>
            <a:r>
              <a:rPr lang="cs-CZ" sz="2400" dirty="0">
                <a:solidFill>
                  <a:schemeClr val="tx2"/>
                </a:solidFill>
              </a:rPr>
              <a:t>negativní zákonodárce </a:t>
            </a:r>
            <a:r>
              <a:rPr lang="cs-CZ" sz="2400" dirty="0"/>
              <a:t>– ÚS vydá nález, který se vyhlašuje ve Sbírce zákonů</a:t>
            </a:r>
            <a:endParaRPr lang="cs-CZ" sz="2400" dirty="0">
              <a:solidFill>
                <a:schemeClr val="tx2"/>
              </a:solidFill>
            </a:endParaRPr>
          </a:p>
          <a:p>
            <a:r>
              <a:rPr lang="cs-CZ" sz="2400" dirty="0"/>
              <a:t>rozhoduje o souladu mezinárodní smlouvy s ústavním pořádkem</a:t>
            </a:r>
          </a:p>
          <a:p>
            <a:r>
              <a:rPr lang="cs-CZ" sz="2400" dirty="0"/>
              <a:t>rozhoduje o ústavní stížnosti proti pravomocnému rozhodnutí soudů (orgánů veřejné moci), pokud nebyla zaručena Vaše (ústavní) základní lidská práva a svobody</a:t>
            </a:r>
          </a:p>
          <a:p>
            <a:r>
              <a:rPr lang="cs-CZ" sz="2400" dirty="0"/>
              <a:t>ústavní žaloba Senátu proti prezidentu republiky</a:t>
            </a:r>
          </a:p>
          <a:p>
            <a:pPr marL="72000" indent="0">
              <a:buNone/>
            </a:pPr>
            <a:endParaRPr lang="cs-CZ" sz="2400" dirty="0"/>
          </a:p>
        </p:txBody>
      </p:sp>
    </p:spTree>
    <p:extLst>
      <p:ext uri="{BB962C8B-B14F-4D97-AF65-F5344CB8AC3E}">
        <p14:creationId xmlns:p14="http://schemas.microsoft.com/office/powerpoint/2010/main" val="29455071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67C8067-99CD-4515-888C-F762F3D77E80}"/>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3138C521-A775-4D1B-8467-8FBCD036A4C0}"/>
              </a:ext>
            </a:extLst>
          </p:cNvPr>
          <p:cNvSpPr>
            <a:spLocks noGrp="1"/>
          </p:cNvSpPr>
          <p:nvPr>
            <p:ph type="sldNum" sz="quarter" idx="11"/>
          </p:nvPr>
        </p:nvSpPr>
        <p:spPr/>
        <p:txBody>
          <a:bodyPr/>
          <a:lstStyle/>
          <a:p>
            <a:fld id="{0970407D-EE58-4A0B-824B-1D3AE42DD9CF}" type="slidenum">
              <a:rPr lang="cs-CZ" altLang="cs-CZ" smtClean="0"/>
              <a:pPr/>
              <a:t>147</a:t>
            </a:fld>
            <a:endParaRPr lang="cs-CZ" altLang="cs-CZ" dirty="0"/>
          </a:p>
        </p:txBody>
      </p:sp>
      <p:sp>
        <p:nvSpPr>
          <p:cNvPr id="4" name="Nadpis 3">
            <a:extLst>
              <a:ext uri="{FF2B5EF4-FFF2-40B4-BE49-F238E27FC236}">
                <a16:creationId xmlns:a16="http://schemas.microsoft.com/office/drawing/2014/main" id="{CF07F36D-DE8E-4DAB-A419-A7A61535DECC}"/>
              </a:ext>
            </a:extLst>
          </p:cNvPr>
          <p:cNvSpPr>
            <a:spLocks noGrp="1"/>
          </p:cNvSpPr>
          <p:nvPr>
            <p:ph type="title"/>
          </p:nvPr>
        </p:nvSpPr>
        <p:spPr/>
        <p:txBody>
          <a:bodyPr/>
          <a:lstStyle/>
          <a:p>
            <a:r>
              <a:rPr lang="cs-CZ" dirty="0"/>
              <a:t>Pojmosloví</a:t>
            </a:r>
          </a:p>
        </p:txBody>
      </p:sp>
      <p:sp>
        <p:nvSpPr>
          <p:cNvPr id="5" name="Zástupný obsah 4">
            <a:extLst>
              <a:ext uri="{FF2B5EF4-FFF2-40B4-BE49-F238E27FC236}">
                <a16:creationId xmlns:a16="http://schemas.microsoft.com/office/drawing/2014/main" id="{D97C41AB-9DCB-4433-A078-304B3A8CC388}"/>
              </a:ext>
            </a:extLst>
          </p:cNvPr>
          <p:cNvSpPr>
            <a:spLocks noGrp="1"/>
          </p:cNvSpPr>
          <p:nvPr>
            <p:ph idx="1"/>
          </p:nvPr>
        </p:nvSpPr>
        <p:spPr>
          <a:xfrm>
            <a:off x="720000" y="1494778"/>
            <a:ext cx="10862400" cy="4556397"/>
          </a:xfrm>
          <a:solidFill>
            <a:schemeClr val="accent4">
              <a:lumMod val="20000"/>
              <a:lumOff val="80000"/>
            </a:schemeClr>
          </a:solidFill>
          <a:ln>
            <a:solidFill>
              <a:srgbClr val="0000DC"/>
            </a:solidFill>
          </a:ln>
        </p:spPr>
        <p:txBody>
          <a:bodyPr/>
          <a:lstStyle/>
          <a:p>
            <a:r>
              <a:rPr lang="cs-CZ" sz="2400" dirty="0">
                <a:solidFill>
                  <a:schemeClr val="tx2"/>
                </a:solidFill>
              </a:rPr>
              <a:t>plénum</a:t>
            </a:r>
            <a:r>
              <a:rPr lang="cs-CZ" sz="2400" dirty="0"/>
              <a:t> = plné složení Ústavního soudu (15), nejdůležitější záležitosti, například rušení zákonů a právních předpisů, ústavní žaloba proti prezidentovi</a:t>
            </a:r>
          </a:p>
          <a:p>
            <a:r>
              <a:rPr lang="cs-CZ" sz="2400" dirty="0">
                <a:solidFill>
                  <a:schemeClr val="tx2"/>
                </a:solidFill>
              </a:rPr>
              <a:t>senáty</a:t>
            </a:r>
            <a:r>
              <a:rPr lang="cs-CZ" sz="2400" dirty="0"/>
              <a:t> = tříčlenné, rozhodují zpravidla o ústavních stížnostech</a:t>
            </a:r>
          </a:p>
          <a:p>
            <a:r>
              <a:rPr lang="cs-CZ" sz="2400" dirty="0">
                <a:solidFill>
                  <a:schemeClr val="tx2"/>
                </a:solidFill>
              </a:rPr>
              <a:t>soudce zpravodaj </a:t>
            </a:r>
            <a:r>
              <a:rPr lang="cs-CZ" sz="2400" dirty="0"/>
              <a:t>= soudce, který je určen, shromažďuje podklady pro rozhodnutí a předkládá návrh na rozhodnutí</a:t>
            </a:r>
          </a:p>
          <a:p>
            <a:r>
              <a:rPr lang="cs-CZ" sz="2400" dirty="0">
                <a:solidFill>
                  <a:schemeClr val="tx2"/>
                </a:solidFill>
              </a:rPr>
              <a:t>nález </a:t>
            </a:r>
            <a:r>
              <a:rPr lang="cs-CZ" sz="2400" dirty="0"/>
              <a:t>= označení pro rozhodnutí ÚS, ve které rozhoduje ve věci samé</a:t>
            </a:r>
          </a:p>
          <a:p>
            <a:r>
              <a:rPr lang="cs-CZ" sz="2400" dirty="0">
                <a:solidFill>
                  <a:schemeClr val="tx2"/>
                </a:solidFill>
              </a:rPr>
              <a:t>usnesení </a:t>
            </a:r>
            <a:r>
              <a:rPr lang="cs-CZ" sz="2400" dirty="0"/>
              <a:t>= rozhodnutí ÚS tam, kde ÚS nerozhoduje nálezem (procesní otázky)</a:t>
            </a:r>
          </a:p>
          <a:p>
            <a:r>
              <a:rPr lang="cs-CZ" sz="2400" dirty="0">
                <a:solidFill>
                  <a:schemeClr val="tx2"/>
                </a:solidFill>
              </a:rPr>
              <a:t>disent </a:t>
            </a:r>
            <a:r>
              <a:rPr lang="cs-CZ" sz="2400" dirty="0"/>
              <a:t>= odlišné stanovisko soudce, který nesouhlasí s rozhodnutím (může se stát, protože se rozhoduje většinou) </a:t>
            </a:r>
            <a:r>
              <a:rPr lang="cs-CZ" sz="2400" dirty="0">
                <a:solidFill>
                  <a:schemeClr val="tx2"/>
                </a:solidFill>
              </a:rPr>
              <a:t> </a:t>
            </a:r>
          </a:p>
        </p:txBody>
      </p:sp>
    </p:spTree>
    <p:extLst>
      <p:ext uri="{BB962C8B-B14F-4D97-AF65-F5344CB8AC3E}">
        <p14:creationId xmlns:p14="http://schemas.microsoft.com/office/powerpoint/2010/main" val="229614031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EA4BA7E-9323-4243-A649-009885AC0999}"/>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B421AF0-C30D-447F-BADF-654BF63827D5}"/>
              </a:ext>
            </a:extLst>
          </p:cNvPr>
          <p:cNvSpPr>
            <a:spLocks noGrp="1"/>
          </p:cNvSpPr>
          <p:nvPr>
            <p:ph type="sldNum" sz="quarter" idx="11"/>
          </p:nvPr>
        </p:nvSpPr>
        <p:spPr/>
        <p:txBody>
          <a:bodyPr/>
          <a:lstStyle/>
          <a:p>
            <a:fld id="{0970407D-EE58-4A0B-824B-1D3AE42DD9CF}" type="slidenum">
              <a:rPr lang="cs-CZ" altLang="cs-CZ" smtClean="0"/>
              <a:pPr/>
              <a:t>148</a:t>
            </a:fld>
            <a:endParaRPr lang="cs-CZ" altLang="cs-CZ" dirty="0"/>
          </a:p>
        </p:txBody>
      </p:sp>
      <p:sp>
        <p:nvSpPr>
          <p:cNvPr id="4" name="Nadpis 3">
            <a:extLst>
              <a:ext uri="{FF2B5EF4-FFF2-40B4-BE49-F238E27FC236}">
                <a16:creationId xmlns:a16="http://schemas.microsoft.com/office/drawing/2014/main" id="{80466B15-A541-4A3C-8928-A1F67C0C6E56}"/>
              </a:ext>
            </a:extLst>
          </p:cNvPr>
          <p:cNvSpPr>
            <a:spLocks noGrp="1"/>
          </p:cNvSpPr>
          <p:nvPr>
            <p:ph type="title"/>
          </p:nvPr>
        </p:nvSpPr>
        <p:spPr/>
        <p:txBody>
          <a:bodyPr/>
          <a:lstStyle/>
          <a:p>
            <a:r>
              <a:rPr lang="cs-CZ" dirty="0"/>
              <a:t>Ústavní soud</a:t>
            </a:r>
          </a:p>
        </p:txBody>
      </p:sp>
      <p:pic>
        <p:nvPicPr>
          <p:cNvPr id="2050" name="Picture 2" descr="Ústavní soud rozhodl: Lisabonská smlouva je v souladu s Ústavou –  EURACTIV.cz">
            <a:extLst>
              <a:ext uri="{FF2B5EF4-FFF2-40B4-BE49-F238E27FC236}">
                <a16:creationId xmlns:a16="http://schemas.microsoft.com/office/drawing/2014/main" id="{E1A285A0-0446-4DF0-BB3A-1AB08016B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1655994"/>
            <a:ext cx="4733925" cy="354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06312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FB964EB-E555-4C4F-853A-E674C7CEB258}"/>
              </a:ext>
            </a:extLst>
          </p:cNvPr>
          <p:cNvSpPr>
            <a:spLocks noGrp="1"/>
          </p:cNvSpPr>
          <p:nvPr>
            <p:ph type="ftr" sz="quarter" idx="10"/>
          </p:nvPr>
        </p:nvSpPr>
        <p:spPr/>
        <p:txBody>
          <a:bodyPr/>
          <a:lstStyle/>
          <a:p>
            <a:r>
              <a:rPr lang="cs-CZ" dirty="0"/>
              <a:t>JUDr. Radovan Malachta</a:t>
            </a:r>
          </a:p>
        </p:txBody>
      </p:sp>
      <p:sp>
        <p:nvSpPr>
          <p:cNvPr id="3" name="Zástupný symbol pro číslo snímku 2">
            <a:extLst>
              <a:ext uri="{FF2B5EF4-FFF2-40B4-BE49-F238E27FC236}">
                <a16:creationId xmlns:a16="http://schemas.microsoft.com/office/drawing/2014/main" id="{DAFD51DF-79F9-4F7E-9E23-174A1049EE0E}"/>
              </a:ext>
            </a:extLst>
          </p:cNvPr>
          <p:cNvSpPr>
            <a:spLocks noGrp="1"/>
          </p:cNvSpPr>
          <p:nvPr>
            <p:ph type="sldNum" sz="quarter" idx="11"/>
          </p:nvPr>
        </p:nvSpPr>
        <p:spPr/>
        <p:txBody>
          <a:bodyPr/>
          <a:lstStyle/>
          <a:p>
            <a:fld id="{0970407D-EE58-4A0B-824B-1D3AE42DD9CF}" type="slidenum">
              <a:rPr lang="cs-CZ" altLang="cs-CZ" smtClean="0"/>
              <a:pPr/>
              <a:t>149</a:t>
            </a:fld>
            <a:endParaRPr lang="cs-CZ" altLang="cs-CZ" dirty="0"/>
          </a:p>
        </p:txBody>
      </p:sp>
      <p:sp>
        <p:nvSpPr>
          <p:cNvPr id="4" name="Nadpis 3">
            <a:extLst>
              <a:ext uri="{FF2B5EF4-FFF2-40B4-BE49-F238E27FC236}">
                <a16:creationId xmlns:a16="http://schemas.microsoft.com/office/drawing/2014/main" id="{5D255C00-DBAC-439D-805F-F5244F57F7B1}"/>
              </a:ext>
            </a:extLst>
          </p:cNvPr>
          <p:cNvSpPr>
            <a:spLocks noGrp="1"/>
          </p:cNvSpPr>
          <p:nvPr>
            <p:ph type="title"/>
          </p:nvPr>
        </p:nvSpPr>
        <p:spPr/>
        <p:txBody>
          <a:bodyPr/>
          <a:lstStyle/>
          <a:p>
            <a:r>
              <a:rPr lang="cs-CZ" dirty="0"/>
              <a:t>A co dále? </a:t>
            </a:r>
          </a:p>
        </p:txBody>
      </p:sp>
      <p:sp>
        <p:nvSpPr>
          <p:cNvPr id="5" name="Zástupný obsah 4">
            <a:extLst>
              <a:ext uri="{FF2B5EF4-FFF2-40B4-BE49-F238E27FC236}">
                <a16:creationId xmlns:a16="http://schemas.microsoft.com/office/drawing/2014/main" id="{FD04C67E-47F6-4F96-9090-C3FA7E80C9FD}"/>
              </a:ext>
            </a:extLst>
          </p:cNvPr>
          <p:cNvSpPr>
            <a:spLocks noGrp="1"/>
          </p:cNvSpPr>
          <p:nvPr>
            <p:ph idx="1"/>
          </p:nvPr>
        </p:nvSpPr>
        <p:spPr>
          <a:xfrm>
            <a:off x="720000" y="1503743"/>
            <a:ext cx="10753200" cy="1060163"/>
          </a:xfrm>
          <a:solidFill>
            <a:schemeClr val="accent4">
              <a:lumMod val="20000"/>
              <a:lumOff val="80000"/>
            </a:schemeClr>
          </a:solidFill>
          <a:ln>
            <a:solidFill>
              <a:srgbClr val="0000DC"/>
            </a:solidFill>
          </a:ln>
        </p:spPr>
        <p:txBody>
          <a:bodyPr/>
          <a:lstStyle/>
          <a:p>
            <a:r>
              <a:rPr lang="cs-CZ" sz="2400" dirty="0"/>
              <a:t>pokud je porušeno právo dané Úmluvou o ochraně lidských práv a svobod – pak stížnost k ESLP (Evropský soud pro lidská práva, sídlo ve Štrasburku), </a:t>
            </a:r>
          </a:p>
        </p:txBody>
      </p:sp>
      <p:pic>
        <p:nvPicPr>
          <p:cNvPr id="4100" name="Picture 4" descr="Pozor! Od 1. února 2022 se zkracuje lhůta pro podávání stížností k ESLP -  Svět práva - Advokátní deník">
            <a:extLst>
              <a:ext uri="{FF2B5EF4-FFF2-40B4-BE49-F238E27FC236}">
                <a16:creationId xmlns:a16="http://schemas.microsoft.com/office/drawing/2014/main" id="{8C0777C7-EE95-4C55-A434-CCFD7289C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960" y="2841646"/>
            <a:ext cx="4785522" cy="318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900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66CE70C-4282-46AB-BD67-D1346D91293B}"/>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84276A01-DB34-4D0C-B468-0AE90D429EE5}"/>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6" name="Nadpis 5">
            <a:extLst>
              <a:ext uri="{FF2B5EF4-FFF2-40B4-BE49-F238E27FC236}">
                <a16:creationId xmlns:a16="http://schemas.microsoft.com/office/drawing/2014/main" id="{C8916D3F-F9F1-41D7-B713-2406E7B32937}"/>
              </a:ext>
            </a:extLst>
          </p:cNvPr>
          <p:cNvSpPr>
            <a:spLocks noGrp="1"/>
          </p:cNvSpPr>
          <p:nvPr>
            <p:ph type="title"/>
          </p:nvPr>
        </p:nvSpPr>
        <p:spPr/>
        <p:txBody>
          <a:bodyPr/>
          <a:lstStyle/>
          <a:p>
            <a:r>
              <a:rPr lang="cs-CZ" dirty="0">
                <a:solidFill>
                  <a:srgbClr val="C00000"/>
                </a:solidFill>
              </a:rPr>
              <a:t>Objektivní a subjektivní právo</a:t>
            </a:r>
            <a:endParaRPr lang="en-US" dirty="0">
              <a:solidFill>
                <a:srgbClr val="C00000"/>
              </a:solidFill>
            </a:endParaRPr>
          </a:p>
        </p:txBody>
      </p:sp>
    </p:spTree>
    <p:extLst>
      <p:ext uri="{BB962C8B-B14F-4D97-AF65-F5344CB8AC3E}">
        <p14:creationId xmlns:p14="http://schemas.microsoft.com/office/powerpoint/2010/main" val="380871609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59524D5-14EE-4B1E-8941-81FBABE67A3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5EE8ED7A-A8DC-463A-96B1-DA27F7FD7753}"/>
              </a:ext>
            </a:extLst>
          </p:cNvPr>
          <p:cNvSpPr>
            <a:spLocks noGrp="1"/>
          </p:cNvSpPr>
          <p:nvPr>
            <p:ph type="sldNum" sz="quarter" idx="11"/>
          </p:nvPr>
        </p:nvSpPr>
        <p:spPr/>
        <p:txBody>
          <a:bodyPr/>
          <a:lstStyle/>
          <a:p>
            <a:fld id="{0970407D-EE58-4A0B-824B-1D3AE42DD9CF}" type="slidenum">
              <a:rPr lang="cs-CZ" altLang="cs-CZ" smtClean="0"/>
              <a:pPr/>
              <a:t>150</a:t>
            </a:fld>
            <a:endParaRPr lang="cs-CZ" altLang="cs-CZ" dirty="0"/>
          </a:p>
        </p:txBody>
      </p:sp>
      <p:sp>
        <p:nvSpPr>
          <p:cNvPr id="4" name="Nadpis 3">
            <a:extLst>
              <a:ext uri="{FF2B5EF4-FFF2-40B4-BE49-F238E27FC236}">
                <a16:creationId xmlns:a16="http://schemas.microsoft.com/office/drawing/2014/main" id="{2439E615-4524-4354-ADED-41DB45BDD17D}"/>
              </a:ext>
            </a:extLst>
          </p:cNvPr>
          <p:cNvSpPr>
            <a:spLocks noGrp="1"/>
          </p:cNvSpPr>
          <p:nvPr>
            <p:ph type="title"/>
          </p:nvPr>
        </p:nvSpPr>
        <p:spPr/>
        <p:txBody>
          <a:bodyPr/>
          <a:lstStyle/>
          <a:p>
            <a:r>
              <a:rPr lang="cs-CZ" dirty="0"/>
              <a:t>Rozhodčí soud </a:t>
            </a:r>
          </a:p>
        </p:txBody>
      </p:sp>
      <p:sp>
        <p:nvSpPr>
          <p:cNvPr id="5" name="Zástupný obsah 4">
            <a:extLst>
              <a:ext uri="{FF2B5EF4-FFF2-40B4-BE49-F238E27FC236}">
                <a16:creationId xmlns:a16="http://schemas.microsoft.com/office/drawing/2014/main" id="{630520E6-06D3-499C-8C79-9B952ACC4469}"/>
              </a:ext>
            </a:extLst>
          </p:cNvPr>
          <p:cNvSpPr>
            <a:spLocks noGrp="1"/>
          </p:cNvSpPr>
          <p:nvPr>
            <p:ph idx="1"/>
          </p:nvPr>
        </p:nvSpPr>
        <p:spPr>
          <a:xfrm>
            <a:off x="720000" y="1512706"/>
            <a:ext cx="10753200" cy="4715294"/>
          </a:xfrm>
          <a:solidFill>
            <a:schemeClr val="accent4">
              <a:lumMod val="20000"/>
              <a:lumOff val="80000"/>
            </a:schemeClr>
          </a:solidFill>
          <a:ln>
            <a:solidFill>
              <a:srgbClr val="0000DC"/>
            </a:solidFill>
          </a:ln>
        </p:spPr>
        <p:txBody>
          <a:bodyPr/>
          <a:lstStyle/>
          <a:p>
            <a:r>
              <a:rPr lang="cs-CZ" sz="2400" dirty="0">
                <a:solidFill>
                  <a:schemeClr val="tx2"/>
                </a:solidFill>
              </a:rPr>
              <a:t>rozhodčí soud </a:t>
            </a:r>
            <a:r>
              <a:rPr lang="cs-CZ" sz="2400" dirty="0"/>
              <a:t>– není to orgán veřejné moci, není to orgán státu</a:t>
            </a:r>
          </a:p>
          <a:p>
            <a:pPr lvl="1"/>
            <a:r>
              <a:rPr lang="cs-CZ" dirty="0">
                <a:solidFill>
                  <a:schemeClr val="tx2"/>
                </a:solidFill>
              </a:rPr>
              <a:t>rozhodce</a:t>
            </a:r>
            <a:r>
              <a:rPr lang="cs-CZ" dirty="0"/>
              <a:t> pak není jako soudce, rozhodce je vlastně soukromá osoba</a:t>
            </a:r>
          </a:p>
          <a:p>
            <a:r>
              <a:rPr lang="cs-CZ" sz="2400" dirty="0"/>
              <a:t>strany se mohou dohodnout </a:t>
            </a:r>
            <a:r>
              <a:rPr lang="cs-CZ" sz="2400" dirty="0">
                <a:solidFill>
                  <a:schemeClr val="tx2"/>
                </a:solidFill>
              </a:rPr>
              <a:t>na základě smlouvy (rozhodčí doložka)</a:t>
            </a:r>
            <a:r>
              <a:rPr lang="cs-CZ" sz="2400" dirty="0"/>
              <a:t>, že přenesou pravomoc rozhodovat spor z obecného soudnictví na rozhodčí soudnictví – ten pak vydá tzv. </a:t>
            </a:r>
            <a:r>
              <a:rPr lang="cs-CZ" sz="2400" dirty="0">
                <a:solidFill>
                  <a:schemeClr val="tx2"/>
                </a:solidFill>
              </a:rPr>
              <a:t>rozhodčí nález</a:t>
            </a:r>
            <a:r>
              <a:rPr lang="cs-CZ" sz="2400" dirty="0"/>
              <a:t>, který je závazný a vykonatelný stejně jako soudní rozhodnutí (rozsudek)</a:t>
            </a:r>
          </a:p>
          <a:p>
            <a:r>
              <a:rPr lang="cs-CZ" sz="2400" dirty="0"/>
              <a:t>jen tam, kde to stanoví zákon v rámci ČR - zákon o rozhodčím řízení a o výkonu rozhodčích nálezů – nelze u spotřebitelů! </a:t>
            </a:r>
          </a:p>
          <a:p>
            <a:pPr lvl="1"/>
            <a:r>
              <a:rPr lang="cs-CZ" sz="1600" dirty="0"/>
              <a:t>majetkové spory, ve kterých lze uzavřít smír a jinak by rozhodovaly obecné soudy</a:t>
            </a:r>
          </a:p>
          <a:p>
            <a:r>
              <a:rPr lang="cs-CZ" sz="2400" dirty="0"/>
              <a:t>v ČR jsou 3 stálé rozhodčí soudy, nejvýznamnější je Rozhodčí soud při Hospodářské komoře ČR a Agrární komoře ČR</a:t>
            </a:r>
          </a:p>
          <a:p>
            <a:pPr lvl="1"/>
            <a:endParaRPr lang="cs-CZ" sz="1600" dirty="0"/>
          </a:p>
        </p:txBody>
      </p:sp>
    </p:spTree>
    <p:extLst>
      <p:ext uri="{BB962C8B-B14F-4D97-AF65-F5344CB8AC3E}">
        <p14:creationId xmlns:p14="http://schemas.microsoft.com/office/powerpoint/2010/main" val="35950720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688E273-AE9C-4E49-ADE8-5A0112271102}"/>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6F2F96B5-BA29-41DC-8676-6D2D0B2A92FE}"/>
              </a:ext>
            </a:extLst>
          </p:cNvPr>
          <p:cNvSpPr>
            <a:spLocks noGrp="1"/>
          </p:cNvSpPr>
          <p:nvPr>
            <p:ph type="sldNum" sz="quarter" idx="11"/>
          </p:nvPr>
        </p:nvSpPr>
        <p:spPr/>
        <p:txBody>
          <a:bodyPr/>
          <a:lstStyle/>
          <a:p>
            <a:fld id="{0970407D-EE58-4A0B-824B-1D3AE42DD9CF}" type="slidenum">
              <a:rPr lang="cs-CZ" altLang="cs-CZ" smtClean="0"/>
              <a:pPr/>
              <a:t>151</a:t>
            </a:fld>
            <a:endParaRPr lang="cs-CZ" altLang="cs-CZ" dirty="0"/>
          </a:p>
        </p:txBody>
      </p:sp>
      <p:sp>
        <p:nvSpPr>
          <p:cNvPr id="4" name="Nadpis 3">
            <a:extLst>
              <a:ext uri="{FF2B5EF4-FFF2-40B4-BE49-F238E27FC236}">
                <a16:creationId xmlns:a16="http://schemas.microsoft.com/office/drawing/2014/main" id="{7E2D51F6-C77E-4BBC-91B1-406BABB1B6CC}"/>
              </a:ext>
            </a:extLst>
          </p:cNvPr>
          <p:cNvSpPr>
            <a:spLocks noGrp="1"/>
          </p:cNvSpPr>
          <p:nvPr>
            <p:ph type="title"/>
          </p:nvPr>
        </p:nvSpPr>
        <p:spPr>
          <a:xfrm>
            <a:off x="720000" y="378000"/>
            <a:ext cx="10753200" cy="451576"/>
          </a:xfrm>
        </p:spPr>
        <p:txBody>
          <a:bodyPr/>
          <a:lstStyle/>
          <a:p>
            <a:pPr algn="ctr"/>
            <a:r>
              <a:rPr lang="cs-CZ" i="1" dirty="0"/>
              <a:t>Příklad 11 – kde se budeme soudit?</a:t>
            </a:r>
          </a:p>
        </p:txBody>
      </p:sp>
      <p:graphicFrame>
        <p:nvGraphicFramePr>
          <p:cNvPr id="14" name="Zástupný obsah 13">
            <a:extLst>
              <a:ext uri="{FF2B5EF4-FFF2-40B4-BE49-F238E27FC236}">
                <a16:creationId xmlns:a16="http://schemas.microsoft.com/office/drawing/2014/main" id="{B0769BA7-E58D-4F29-BE26-656B089C71AD}"/>
              </a:ext>
            </a:extLst>
          </p:cNvPr>
          <p:cNvGraphicFramePr>
            <a:graphicFrameLocks noGrp="1"/>
          </p:cNvGraphicFramePr>
          <p:nvPr>
            <p:ph idx="1"/>
          </p:nvPr>
        </p:nvGraphicFramePr>
        <p:xfrm>
          <a:off x="2085975" y="974103"/>
          <a:ext cx="7486650" cy="5505897"/>
        </p:xfrm>
        <a:graphic>
          <a:graphicData uri="http://schemas.openxmlformats.org/drawingml/2006/table">
            <a:tbl>
              <a:tblPr firstRow="1" firstCol="1" bandRow="1">
                <a:tableStyleId>{5C22544A-7EE6-4342-B048-85BDC9FD1C3A}</a:tableStyleId>
              </a:tblPr>
              <a:tblGrid>
                <a:gridCol w="1871255">
                  <a:extLst>
                    <a:ext uri="{9D8B030D-6E8A-4147-A177-3AD203B41FA5}">
                      <a16:colId xmlns:a16="http://schemas.microsoft.com/office/drawing/2014/main" val="3102605022"/>
                    </a:ext>
                  </a:extLst>
                </a:gridCol>
                <a:gridCol w="1871255">
                  <a:extLst>
                    <a:ext uri="{9D8B030D-6E8A-4147-A177-3AD203B41FA5}">
                      <a16:colId xmlns:a16="http://schemas.microsoft.com/office/drawing/2014/main" val="799292565"/>
                    </a:ext>
                  </a:extLst>
                </a:gridCol>
                <a:gridCol w="1872070">
                  <a:extLst>
                    <a:ext uri="{9D8B030D-6E8A-4147-A177-3AD203B41FA5}">
                      <a16:colId xmlns:a16="http://schemas.microsoft.com/office/drawing/2014/main" val="1390388686"/>
                    </a:ext>
                  </a:extLst>
                </a:gridCol>
                <a:gridCol w="1872070">
                  <a:extLst>
                    <a:ext uri="{9D8B030D-6E8A-4147-A177-3AD203B41FA5}">
                      <a16:colId xmlns:a16="http://schemas.microsoft.com/office/drawing/2014/main" val="122803439"/>
                    </a:ext>
                  </a:extLst>
                </a:gridCol>
              </a:tblGrid>
              <a:tr h="480226">
                <a:tc>
                  <a:txBody>
                    <a:bodyPr/>
                    <a:lstStyle/>
                    <a:p>
                      <a:pPr algn="just">
                        <a:lnSpc>
                          <a:spcPct val="115000"/>
                        </a:lnSpc>
                        <a:spcAft>
                          <a:spcPts val="1000"/>
                        </a:spcAft>
                      </a:pPr>
                      <a:r>
                        <a:rPr lang="cs-CZ" sz="800">
                          <a:effectLst/>
                        </a:rPr>
                        <a:t> </a:t>
                      </a:r>
                      <a:endParaRPr lang="cs-CZ" sz="8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1200">
                          <a:effectLst/>
                        </a:rPr>
                        <a:t>První stupeň</a:t>
                      </a:r>
                      <a:endParaRPr lang="cs-CZ" sz="12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1200">
                          <a:effectLst/>
                        </a:rPr>
                        <a:t>Odvolání</a:t>
                      </a:r>
                      <a:endParaRPr lang="cs-CZ" sz="12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1200" dirty="0">
                          <a:effectLst/>
                        </a:rPr>
                        <a:t>Dovolání </a:t>
                      </a:r>
                    </a:p>
                    <a:p>
                      <a:pPr algn="just">
                        <a:lnSpc>
                          <a:spcPct val="115000"/>
                        </a:lnSpc>
                        <a:spcAft>
                          <a:spcPts val="1000"/>
                        </a:spcAft>
                      </a:pPr>
                      <a:r>
                        <a:rPr lang="cs-CZ" sz="1200" dirty="0">
                          <a:effectLst/>
                        </a:rPr>
                        <a:t>(kasační stížnost)</a:t>
                      </a:r>
                      <a:endParaRPr lang="cs-CZ"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extLst>
                  <a:ext uri="{0D108BD9-81ED-4DB2-BD59-A6C34878D82A}">
                    <a16:rowId xmlns:a16="http://schemas.microsoft.com/office/drawing/2014/main" val="268051841"/>
                  </a:ext>
                </a:extLst>
              </a:tr>
              <a:tr h="695490">
                <a:tc>
                  <a:txBody>
                    <a:bodyPr/>
                    <a:lstStyle/>
                    <a:p>
                      <a:pPr algn="l">
                        <a:lnSpc>
                          <a:spcPct val="115000"/>
                        </a:lnSpc>
                        <a:spcAft>
                          <a:spcPts val="1000"/>
                        </a:spcAft>
                      </a:pPr>
                      <a:r>
                        <a:rPr lang="cs-CZ" sz="1200">
                          <a:effectLst/>
                        </a:rPr>
                        <a:t>Kamarád Vám půjčí 35 000 Kč a Vy mu je nevrátíte. Kamarád Vás žaluje.</a:t>
                      </a:r>
                      <a:endParaRPr lang="cs-CZ" sz="12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800">
                          <a:effectLst/>
                        </a:rPr>
                        <a:t> </a:t>
                      </a:r>
                      <a:endParaRPr lang="cs-CZ" sz="8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800">
                          <a:effectLst/>
                        </a:rPr>
                        <a:t> </a:t>
                      </a:r>
                      <a:endParaRPr lang="cs-CZ" sz="8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800">
                          <a:effectLst/>
                        </a:rPr>
                        <a:t> </a:t>
                      </a:r>
                      <a:endParaRPr lang="cs-CZ" sz="8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extLst>
                  <a:ext uri="{0D108BD9-81ED-4DB2-BD59-A6C34878D82A}">
                    <a16:rowId xmlns:a16="http://schemas.microsoft.com/office/drawing/2014/main" val="1757311982"/>
                  </a:ext>
                </a:extLst>
              </a:tr>
              <a:tr h="1228452">
                <a:tc>
                  <a:txBody>
                    <a:bodyPr/>
                    <a:lstStyle/>
                    <a:p>
                      <a:pPr algn="l">
                        <a:lnSpc>
                          <a:spcPct val="115000"/>
                        </a:lnSpc>
                        <a:spcAft>
                          <a:spcPts val="1000"/>
                        </a:spcAft>
                      </a:pPr>
                      <a:r>
                        <a:rPr lang="cs-CZ" sz="1200">
                          <a:effectLst/>
                        </a:rPr>
                        <a:t>Při zastávce v obci Olbramov budete okradeni o mobil a peníze v celkové hodnotě 35 000 Kč. Kde budete probíhat soud?</a:t>
                      </a:r>
                      <a:endParaRPr lang="cs-CZ" sz="12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800">
                          <a:effectLst/>
                        </a:rPr>
                        <a:t> </a:t>
                      </a:r>
                      <a:endParaRPr lang="cs-CZ" sz="8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800">
                          <a:effectLst/>
                        </a:rPr>
                        <a:t> </a:t>
                      </a:r>
                      <a:endParaRPr lang="cs-CZ" sz="8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800">
                          <a:effectLst/>
                        </a:rPr>
                        <a:t> </a:t>
                      </a:r>
                      <a:endParaRPr lang="cs-CZ" sz="8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extLst>
                  <a:ext uri="{0D108BD9-81ED-4DB2-BD59-A6C34878D82A}">
                    <a16:rowId xmlns:a16="http://schemas.microsoft.com/office/drawing/2014/main" val="3819601169"/>
                  </a:ext>
                </a:extLst>
              </a:tr>
              <a:tr h="695490">
                <a:tc>
                  <a:txBody>
                    <a:bodyPr/>
                    <a:lstStyle/>
                    <a:p>
                      <a:pPr algn="l">
                        <a:lnSpc>
                          <a:spcPct val="115000"/>
                        </a:lnSpc>
                        <a:spcAft>
                          <a:spcPts val="1000"/>
                        </a:spcAft>
                      </a:pPr>
                      <a:r>
                        <a:rPr lang="cs-CZ" sz="1200">
                          <a:effectLst/>
                        </a:rPr>
                        <a:t>Chcete podat žalobu proti rozhodnutí stavebního úřadu v Boskovicích</a:t>
                      </a:r>
                      <a:endParaRPr lang="cs-CZ" sz="12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800">
                          <a:effectLst/>
                        </a:rPr>
                        <a:t> </a:t>
                      </a:r>
                      <a:endParaRPr lang="cs-CZ" sz="8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800">
                          <a:effectLst/>
                        </a:rPr>
                        <a:t> </a:t>
                      </a:r>
                      <a:endParaRPr lang="cs-CZ" sz="8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800">
                          <a:effectLst/>
                        </a:rPr>
                        <a:t> </a:t>
                      </a:r>
                      <a:endParaRPr lang="cs-CZ" sz="8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extLst>
                  <a:ext uri="{0D108BD9-81ED-4DB2-BD59-A6C34878D82A}">
                    <a16:rowId xmlns:a16="http://schemas.microsoft.com/office/drawing/2014/main" val="562885670"/>
                  </a:ext>
                </a:extLst>
              </a:tr>
              <a:tr h="1939067">
                <a:tc>
                  <a:txBody>
                    <a:bodyPr/>
                    <a:lstStyle/>
                    <a:p>
                      <a:pPr algn="l">
                        <a:lnSpc>
                          <a:spcPct val="115000"/>
                        </a:lnSpc>
                        <a:spcAft>
                          <a:spcPts val="1000"/>
                        </a:spcAft>
                      </a:pPr>
                      <a:r>
                        <a:rPr lang="cs-CZ" sz="1200" dirty="0">
                          <a:effectLst/>
                        </a:rPr>
                        <a:t>společnost Do škol, s.r.o., se sídlem v Přehvozdí, se dopustila pomluvy jiné společnosti (jejího názvu a pověsti) se sídlem a místem podnikání v Kutné Hoře (pozor, v 1. stupni rozhoduje krajský soud) </a:t>
                      </a:r>
                      <a:endParaRPr lang="cs-CZ"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800">
                          <a:effectLst/>
                        </a:rPr>
                        <a:t> </a:t>
                      </a:r>
                      <a:endParaRPr lang="cs-CZ" sz="8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800">
                          <a:effectLst/>
                        </a:rPr>
                        <a:t> </a:t>
                      </a:r>
                      <a:endParaRPr lang="cs-CZ" sz="80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tc>
                  <a:txBody>
                    <a:bodyPr/>
                    <a:lstStyle/>
                    <a:p>
                      <a:pPr algn="just">
                        <a:lnSpc>
                          <a:spcPct val="115000"/>
                        </a:lnSpc>
                        <a:spcAft>
                          <a:spcPts val="1000"/>
                        </a:spcAft>
                      </a:pPr>
                      <a:r>
                        <a:rPr lang="cs-CZ" sz="800" dirty="0">
                          <a:effectLst/>
                        </a:rPr>
                        <a:t> </a:t>
                      </a:r>
                      <a:endParaRPr lang="cs-CZ" sz="800" dirty="0">
                        <a:effectLst/>
                        <a:latin typeface="Arial" panose="020B0604020202020204" pitchFamily="34" charset="0"/>
                        <a:ea typeface="MS Mincho" panose="02020609040205080304" pitchFamily="49" charset="-128"/>
                        <a:cs typeface="Times New Roman" panose="02020603050405020304" pitchFamily="18" charset="0"/>
                      </a:endParaRPr>
                    </a:p>
                  </a:txBody>
                  <a:tcPr marL="57249" marR="57249" marT="0" marB="0"/>
                </a:tc>
                <a:extLst>
                  <a:ext uri="{0D108BD9-81ED-4DB2-BD59-A6C34878D82A}">
                    <a16:rowId xmlns:a16="http://schemas.microsoft.com/office/drawing/2014/main" val="2349514005"/>
                  </a:ext>
                </a:extLst>
              </a:tr>
            </a:tbl>
          </a:graphicData>
        </a:graphic>
      </p:graphicFrame>
    </p:spTree>
    <p:extLst>
      <p:ext uri="{BB962C8B-B14F-4D97-AF65-F5344CB8AC3E}">
        <p14:creationId xmlns:p14="http://schemas.microsoft.com/office/powerpoint/2010/main" val="19412246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D76401C-595F-4AFA-A18D-00F249E86CF4}"/>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0EE42AB0-131D-4AB2-A5BD-2DA701AEFE59}"/>
              </a:ext>
            </a:extLst>
          </p:cNvPr>
          <p:cNvSpPr>
            <a:spLocks noGrp="1"/>
          </p:cNvSpPr>
          <p:nvPr>
            <p:ph type="sldNum" sz="quarter" idx="11"/>
          </p:nvPr>
        </p:nvSpPr>
        <p:spPr/>
        <p:txBody>
          <a:bodyPr/>
          <a:lstStyle/>
          <a:p>
            <a:fld id="{0970407D-EE58-4A0B-824B-1D3AE42DD9CF}" type="slidenum">
              <a:rPr lang="cs-CZ" altLang="cs-CZ" smtClean="0"/>
              <a:pPr/>
              <a:t>152</a:t>
            </a:fld>
            <a:endParaRPr lang="cs-CZ" altLang="cs-CZ" dirty="0"/>
          </a:p>
        </p:txBody>
      </p:sp>
      <p:sp>
        <p:nvSpPr>
          <p:cNvPr id="4" name="Nadpis 3">
            <a:extLst>
              <a:ext uri="{FF2B5EF4-FFF2-40B4-BE49-F238E27FC236}">
                <a16:creationId xmlns:a16="http://schemas.microsoft.com/office/drawing/2014/main" id="{693FDABC-80A9-4197-A547-57C4A62832CF}"/>
              </a:ext>
            </a:extLst>
          </p:cNvPr>
          <p:cNvSpPr>
            <a:spLocks noGrp="1"/>
          </p:cNvSpPr>
          <p:nvPr>
            <p:ph type="title"/>
          </p:nvPr>
        </p:nvSpPr>
        <p:spPr/>
        <p:txBody>
          <a:bodyPr/>
          <a:lstStyle/>
          <a:p>
            <a:r>
              <a:rPr lang="cs-CZ" dirty="0"/>
              <a:t>Příklad nad rámec – přiřaďte pojmy</a:t>
            </a:r>
          </a:p>
        </p:txBody>
      </p:sp>
      <p:sp>
        <p:nvSpPr>
          <p:cNvPr id="5" name="Zástupný obsah 4">
            <a:extLst>
              <a:ext uri="{FF2B5EF4-FFF2-40B4-BE49-F238E27FC236}">
                <a16:creationId xmlns:a16="http://schemas.microsoft.com/office/drawing/2014/main" id="{F6520E71-7DFF-485C-8743-3EFD22047D01}"/>
              </a:ext>
            </a:extLst>
          </p:cNvPr>
          <p:cNvSpPr>
            <a:spLocks noGrp="1"/>
          </p:cNvSpPr>
          <p:nvPr>
            <p:ph idx="1"/>
          </p:nvPr>
        </p:nvSpPr>
        <p:spPr/>
        <p:txBody>
          <a:bodyPr/>
          <a:lstStyle/>
          <a:p>
            <a:r>
              <a:rPr lang="cs-CZ" sz="2000" dirty="0">
                <a:effectLst/>
                <a:latin typeface="Arial" panose="020B0604020202020204" pitchFamily="34" charset="0"/>
                <a:ea typeface="MS Mincho" panose="02020609040205080304" pitchFamily="49" charset="-128"/>
                <a:cs typeface="Times New Roman" panose="02020603050405020304" pitchFamily="18" charset="0"/>
              </a:rPr>
              <a:t>žaloba (3x), obžaloba, disent, žalovaný (3x), obžalovaný, platební rozkaz, kasační stížnost, ústavní stížnost, trestní příkaz, odpor (2x), plénum, odvolání (2x), dovolání (2x), nález, jednoinstanční řízení</a:t>
            </a:r>
          </a:p>
          <a:p>
            <a:pPr marL="72000" indent="0">
              <a:buNone/>
            </a:pPr>
            <a:endParaRPr lang="cs-CZ" dirty="0"/>
          </a:p>
        </p:txBody>
      </p:sp>
      <p:graphicFrame>
        <p:nvGraphicFramePr>
          <p:cNvPr id="6" name="Tabulka 5">
            <a:extLst>
              <a:ext uri="{FF2B5EF4-FFF2-40B4-BE49-F238E27FC236}">
                <a16:creationId xmlns:a16="http://schemas.microsoft.com/office/drawing/2014/main" id="{4799C460-9289-493E-BB65-59E8E9FD5EB0}"/>
              </a:ext>
            </a:extLst>
          </p:cNvPr>
          <p:cNvGraphicFramePr>
            <a:graphicFrameLocks noGrp="1"/>
          </p:cNvGraphicFramePr>
          <p:nvPr/>
        </p:nvGraphicFramePr>
        <p:xfrm>
          <a:off x="4020661" y="2770902"/>
          <a:ext cx="5825490" cy="3367098"/>
        </p:xfrm>
        <a:graphic>
          <a:graphicData uri="http://schemas.openxmlformats.org/drawingml/2006/table">
            <a:tbl>
              <a:tblPr firstRow="1" firstCol="1" bandRow="1">
                <a:tableStyleId>{5C22544A-7EE6-4342-B048-85BDC9FD1C3A}</a:tableStyleId>
              </a:tblPr>
              <a:tblGrid>
                <a:gridCol w="2912745">
                  <a:extLst>
                    <a:ext uri="{9D8B030D-6E8A-4147-A177-3AD203B41FA5}">
                      <a16:colId xmlns:a16="http://schemas.microsoft.com/office/drawing/2014/main" val="1115983076"/>
                    </a:ext>
                  </a:extLst>
                </a:gridCol>
                <a:gridCol w="2912745">
                  <a:extLst>
                    <a:ext uri="{9D8B030D-6E8A-4147-A177-3AD203B41FA5}">
                      <a16:colId xmlns:a16="http://schemas.microsoft.com/office/drawing/2014/main" val="2586591816"/>
                    </a:ext>
                  </a:extLst>
                </a:gridCol>
              </a:tblGrid>
              <a:tr h="0">
                <a:tc rowSpan="6">
                  <a:txBody>
                    <a:bodyPr/>
                    <a:lstStyle/>
                    <a:p>
                      <a:pPr algn="ctr">
                        <a:lnSpc>
                          <a:spcPct val="115000"/>
                        </a:lnSpc>
                        <a:spcAft>
                          <a:spcPts val="1000"/>
                        </a:spcAft>
                      </a:pPr>
                      <a:r>
                        <a:rPr lang="cs-CZ" sz="2000" dirty="0">
                          <a:effectLst/>
                        </a:rPr>
                        <a:t>Civilní soudnictví</a:t>
                      </a:r>
                      <a:endParaRPr lang="cs-CZ" sz="2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60675430"/>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32302369"/>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11389906"/>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410945147"/>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50316991"/>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539692273"/>
                  </a:ext>
                </a:extLst>
              </a:tr>
              <a:tr h="0">
                <a:tc rowSpan="6">
                  <a:txBody>
                    <a:bodyPr/>
                    <a:lstStyle/>
                    <a:p>
                      <a:pPr algn="ctr">
                        <a:lnSpc>
                          <a:spcPct val="115000"/>
                        </a:lnSpc>
                        <a:spcAft>
                          <a:spcPts val="1000"/>
                        </a:spcAft>
                      </a:pPr>
                      <a:r>
                        <a:rPr lang="cs-CZ" sz="2000">
                          <a:effectLst/>
                        </a:rPr>
                        <a:t>Trestní soudnictví</a:t>
                      </a:r>
                      <a:endParaRPr lang="cs-CZ"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60344877"/>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44144295"/>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55449523"/>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560733955"/>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616596608"/>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40322511"/>
                  </a:ext>
                </a:extLst>
              </a:tr>
              <a:tr h="0">
                <a:tc rowSpan="4">
                  <a:txBody>
                    <a:bodyPr/>
                    <a:lstStyle/>
                    <a:p>
                      <a:pPr algn="ctr">
                        <a:lnSpc>
                          <a:spcPct val="115000"/>
                        </a:lnSpc>
                        <a:spcAft>
                          <a:spcPts val="1000"/>
                        </a:spcAft>
                      </a:pPr>
                      <a:r>
                        <a:rPr lang="cs-CZ" sz="2000">
                          <a:effectLst/>
                        </a:rPr>
                        <a:t>Správní soudnictví</a:t>
                      </a:r>
                      <a:endParaRPr lang="cs-CZ"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67690664"/>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30078754"/>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40225636"/>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73259115"/>
                  </a:ext>
                </a:extLst>
              </a:tr>
              <a:tr h="0">
                <a:tc rowSpan="5">
                  <a:txBody>
                    <a:bodyPr/>
                    <a:lstStyle/>
                    <a:p>
                      <a:pPr algn="ctr">
                        <a:lnSpc>
                          <a:spcPct val="115000"/>
                        </a:lnSpc>
                        <a:spcAft>
                          <a:spcPts val="1000"/>
                        </a:spcAft>
                      </a:pPr>
                      <a:r>
                        <a:rPr lang="cs-CZ" sz="2000" dirty="0">
                          <a:effectLst/>
                        </a:rPr>
                        <a:t>Ústavní soudnictví</a:t>
                      </a:r>
                      <a:endParaRPr lang="cs-CZ" sz="2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717343062"/>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12622519"/>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69739616"/>
                  </a:ext>
                </a:extLst>
              </a:tr>
              <a:tr h="0">
                <a:tc vMerge="1">
                  <a:txBody>
                    <a:bodyPr/>
                    <a:lstStyle/>
                    <a:p>
                      <a:endParaRPr lang="cs-CZ"/>
                    </a:p>
                  </a:txBody>
                  <a:tcPr/>
                </a:tc>
                <a:tc>
                  <a:txBody>
                    <a:bodyPr/>
                    <a:lstStyle/>
                    <a:p>
                      <a:pPr algn="just">
                        <a:lnSpc>
                          <a:spcPct val="115000"/>
                        </a:lnSpc>
                        <a:spcAft>
                          <a:spcPts val="1000"/>
                        </a:spcAft>
                      </a:pPr>
                      <a:r>
                        <a:rPr lang="cs-CZ" sz="1000">
                          <a:effectLst/>
                        </a:rPr>
                        <a:t> </a:t>
                      </a:r>
                      <a:endParaRPr lang="cs-CZ" sz="1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14002214"/>
                  </a:ext>
                </a:extLst>
              </a:tr>
              <a:tr h="0">
                <a:tc vMerge="1">
                  <a:txBody>
                    <a:bodyPr/>
                    <a:lstStyle/>
                    <a:p>
                      <a:endParaRPr lang="cs-CZ"/>
                    </a:p>
                  </a:txBody>
                  <a:tcPr/>
                </a:tc>
                <a:tc>
                  <a:txBody>
                    <a:bodyPr/>
                    <a:lstStyle/>
                    <a:p>
                      <a:pPr algn="just">
                        <a:lnSpc>
                          <a:spcPct val="115000"/>
                        </a:lnSpc>
                        <a:spcAft>
                          <a:spcPts val="1000"/>
                        </a:spcAft>
                      </a:pPr>
                      <a:r>
                        <a:rPr lang="cs-CZ" sz="1000" dirty="0">
                          <a:effectLst/>
                        </a:rPr>
                        <a:t> </a:t>
                      </a:r>
                      <a:endParaRPr lang="cs-CZ"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28039233"/>
                  </a:ext>
                </a:extLst>
              </a:tr>
            </a:tbl>
          </a:graphicData>
        </a:graphic>
      </p:graphicFrame>
    </p:spTree>
    <p:extLst>
      <p:ext uri="{BB962C8B-B14F-4D97-AF65-F5344CB8AC3E}">
        <p14:creationId xmlns:p14="http://schemas.microsoft.com/office/powerpoint/2010/main" val="21755486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6D24CB3-5535-4AD0-A3D4-211A11E13C2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21782CA-C2F7-41DA-AFC0-F292D0E7AA86}"/>
              </a:ext>
            </a:extLst>
          </p:cNvPr>
          <p:cNvSpPr>
            <a:spLocks noGrp="1"/>
          </p:cNvSpPr>
          <p:nvPr>
            <p:ph type="sldNum" sz="quarter" idx="11"/>
          </p:nvPr>
        </p:nvSpPr>
        <p:spPr/>
        <p:txBody>
          <a:bodyPr/>
          <a:lstStyle/>
          <a:p>
            <a:fld id="{0970407D-EE58-4A0B-824B-1D3AE42DD9CF}" type="slidenum">
              <a:rPr lang="cs-CZ" altLang="cs-CZ" smtClean="0"/>
              <a:pPr/>
              <a:t>153</a:t>
            </a:fld>
            <a:endParaRPr lang="cs-CZ" altLang="cs-CZ" dirty="0"/>
          </a:p>
        </p:txBody>
      </p:sp>
      <p:sp>
        <p:nvSpPr>
          <p:cNvPr id="6" name="Nadpis 5">
            <a:extLst>
              <a:ext uri="{FF2B5EF4-FFF2-40B4-BE49-F238E27FC236}">
                <a16:creationId xmlns:a16="http://schemas.microsoft.com/office/drawing/2014/main" id="{DFBAAF9E-7258-4202-A016-14118F6EEFA9}"/>
              </a:ext>
            </a:extLst>
          </p:cNvPr>
          <p:cNvSpPr>
            <a:spLocks noGrp="1"/>
          </p:cNvSpPr>
          <p:nvPr>
            <p:ph type="title"/>
          </p:nvPr>
        </p:nvSpPr>
        <p:spPr/>
        <p:txBody>
          <a:bodyPr/>
          <a:lstStyle/>
          <a:p>
            <a:r>
              <a:rPr lang="cs-CZ" dirty="0">
                <a:solidFill>
                  <a:srgbClr val="C00000"/>
                </a:solidFill>
              </a:rPr>
              <a:t>Zrod českého moderního práva</a:t>
            </a:r>
            <a:br>
              <a:rPr lang="cs-CZ" dirty="0">
                <a:solidFill>
                  <a:srgbClr val="C00000"/>
                </a:solidFill>
              </a:rPr>
            </a:br>
            <a:r>
              <a:rPr lang="cs-CZ" dirty="0"/>
              <a:t>Samostudium – videonahrávka v IS</a:t>
            </a:r>
          </a:p>
        </p:txBody>
      </p:sp>
    </p:spTree>
    <p:extLst>
      <p:ext uri="{BB962C8B-B14F-4D97-AF65-F5344CB8AC3E}">
        <p14:creationId xmlns:p14="http://schemas.microsoft.com/office/powerpoint/2010/main" val="38810600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6D24CB3-5535-4AD0-A3D4-211A11E13C2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21782CA-C2F7-41DA-AFC0-F292D0E7AA86}"/>
              </a:ext>
            </a:extLst>
          </p:cNvPr>
          <p:cNvSpPr>
            <a:spLocks noGrp="1"/>
          </p:cNvSpPr>
          <p:nvPr>
            <p:ph type="sldNum" sz="quarter" idx="11"/>
          </p:nvPr>
        </p:nvSpPr>
        <p:spPr/>
        <p:txBody>
          <a:bodyPr/>
          <a:lstStyle/>
          <a:p>
            <a:fld id="{0970407D-EE58-4A0B-824B-1D3AE42DD9CF}" type="slidenum">
              <a:rPr lang="cs-CZ" altLang="cs-CZ" smtClean="0"/>
              <a:pPr/>
              <a:t>154</a:t>
            </a:fld>
            <a:endParaRPr lang="cs-CZ" altLang="cs-CZ" dirty="0"/>
          </a:p>
        </p:txBody>
      </p:sp>
      <p:sp>
        <p:nvSpPr>
          <p:cNvPr id="6" name="Nadpis 5">
            <a:extLst>
              <a:ext uri="{FF2B5EF4-FFF2-40B4-BE49-F238E27FC236}">
                <a16:creationId xmlns:a16="http://schemas.microsoft.com/office/drawing/2014/main" id="{DFBAAF9E-7258-4202-A016-14118F6EEFA9}"/>
              </a:ext>
            </a:extLst>
          </p:cNvPr>
          <p:cNvSpPr>
            <a:spLocks noGrp="1"/>
          </p:cNvSpPr>
          <p:nvPr>
            <p:ph type="title"/>
          </p:nvPr>
        </p:nvSpPr>
        <p:spPr>
          <a:xfrm>
            <a:off x="414000" y="2510899"/>
            <a:ext cx="11361600" cy="1171580"/>
          </a:xfrm>
        </p:spPr>
        <p:txBody>
          <a:bodyPr/>
          <a:lstStyle/>
          <a:p>
            <a:r>
              <a:rPr lang="en-US" dirty="0" err="1">
                <a:solidFill>
                  <a:srgbClr val="C00000"/>
                </a:solidFill>
              </a:rPr>
              <a:t>Ústavní</a:t>
            </a:r>
            <a:r>
              <a:rPr lang="en-US" dirty="0">
                <a:solidFill>
                  <a:srgbClr val="C00000"/>
                </a:solidFill>
              </a:rPr>
              <a:t> </a:t>
            </a:r>
            <a:r>
              <a:rPr lang="en-US" dirty="0" err="1">
                <a:solidFill>
                  <a:srgbClr val="C00000"/>
                </a:solidFill>
              </a:rPr>
              <a:t>pořádek</a:t>
            </a:r>
            <a:r>
              <a:rPr lang="en-US" dirty="0">
                <a:solidFill>
                  <a:srgbClr val="C00000"/>
                </a:solidFill>
              </a:rPr>
              <a:t> </a:t>
            </a:r>
            <a:r>
              <a:rPr lang="en-US" dirty="0" err="1">
                <a:solidFill>
                  <a:srgbClr val="C00000"/>
                </a:solidFill>
              </a:rPr>
              <a:t>České</a:t>
            </a:r>
            <a:r>
              <a:rPr lang="en-US" dirty="0">
                <a:solidFill>
                  <a:srgbClr val="C00000"/>
                </a:solidFill>
              </a:rPr>
              <a:t> </a:t>
            </a:r>
            <a:r>
              <a:rPr lang="en-US" dirty="0" err="1">
                <a:solidFill>
                  <a:srgbClr val="C00000"/>
                </a:solidFill>
              </a:rPr>
              <a:t>republiky</a:t>
            </a:r>
            <a:r>
              <a:rPr lang="en-US" dirty="0">
                <a:solidFill>
                  <a:srgbClr val="C00000"/>
                </a:solidFill>
              </a:rPr>
              <a:t>. </a:t>
            </a:r>
            <a:r>
              <a:rPr lang="en-US" dirty="0" err="1">
                <a:solidFill>
                  <a:srgbClr val="C00000"/>
                </a:solidFill>
              </a:rPr>
              <a:t>Ústava</a:t>
            </a:r>
            <a:r>
              <a:rPr lang="en-US" dirty="0">
                <a:solidFill>
                  <a:srgbClr val="C00000"/>
                </a:solidFill>
              </a:rPr>
              <a:t> </a:t>
            </a:r>
            <a:r>
              <a:rPr lang="en-US" dirty="0" err="1">
                <a:solidFill>
                  <a:srgbClr val="C00000"/>
                </a:solidFill>
              </a:rPr>
              <a:t>České</a:t>
            </a:r>
            <a:r>
              <a:rPr lang="en-US" dirty="0">
                <a:solidFill>
                  <a:srgbClr val="C00000"/>
                </a:solidFill>
              </a:rPr>
              <a:t> </a:t>
            </a:r>
            <a:r>
              <a:rPr lang="en-US" dirty="0" err="1">
                <a:solidFill>
                  <a:srgbClr val="C00000"/>
                </a:solidFill>
              </a:rPr>
              <a:t>republiky</a:t>
            </a:r>
            <a:r>
              <a:rPr lang="en-US" dirty="0">
                <a:solidFill>
                  <a:srgbClr val="C00000"/>
                </a:solidFill>
              </a:rPr>
              <a:t>. </a:t>
            </a:r>
            <a:r>
              <a:rPr lang="en-US" dirty="0" err="1">
                <a:solidFill>
                  <a:srgbClr val="C00000"/>
                </a:solidFill>
              </a:rPr>
              <a:t>Listina</a:t>
            </a:r>
            <a:r>
              <a:rPr lang="en-US" dirty="0">
                <a:solidFill>
                  <a:srgbClr val="C00000"/>
                </a:solidFill>
              </a:rPr>
              <a:t> </a:t>
            </a:r>
            <a:r>
              <a:rPr lang="en-US" dirty="0" err="1">
                <a:solidFill>
                  <a:srgbClr val="C00000"/>
                </a:solidFill>
              </a:rPr>
              <a:t>základních</a:t>
            </a:r>
            <a:r>
              <a:rPr lang="en-US" dirty="0">
                <a:solidFill>
                  <a:srgbClr val="C00000"/>
                </a:solidFill>
              </a:rPr>
              <a:t> </a:t>
            </a:r>
            <a:r>
              <a:rPr lang="en-US" dirty="0" err="1">
                <a:solidFill>
                  <a:srgbClr val="C00000"/>
                </a:solidFill>
              </a:rPr>
              <a:t>práv</a:t>
            </a:r>
            <a:r>
              <a:rPr lang="en-US" dirty="0">
                <a:solidFill>
                  <a:srgbClr val="C00000"/>
                </a:solidFill>
              </a:rPr>
              <a:t> a </a:t>
            </a:r>
            <a:r>
              <a:rPr lang="en-US" dirty="0" err="1">
                <a:solidFill>
                  <a:srgbClr val="C00000"/>
                </a:solidFill>
              </a:rPr>
              <a:t>svobod</a:t>
            </a:r>
            <a:r>
              <a:rPr lang="en-US" dirty="0">
                <a:solidFill>
                  <a:srgbClr val="C00000"/>
                </a:solidFill>
              </a:rPr>
              <a:t>. </a:t>
            </a:r>
            <a:r>
              <a:rPr lang="en-US" dirty="0" err="1">
                <a:solidFill>
                  <a:srgbClr val="C00000"/>
                </a:solidFill>
              </a:rPr>
              <a:t>Základní</a:t>
            </a:r>
            <a:r>
              <a:rPr lang="en-US" dirty="0">
                <a:solidFill>
                  <a:srgbClr val="C00000"/>
                </a:solidFill>
              </a:rPr>
              <a:t> </a:t>
            </a:r>
            <a:r>
              <a:rPr lang="en-US" dirty="0" err="1">
                <a:solidFill>
                  <a:srgbClr val="C00000"/>
                </a:solidFill>
              </a:rPr>
              <a:t>vnitrostátní</a:t>
            </a:r>
            <a:r>
              <a:rPr lang="en-US" dirty="0">
                <a:solidFill>
                  <a:srgbClr val="C00000"/>
                </a:solidFill>
              </a:rPr>
              <a:t> </a:t>
            </a:r>
            <a:r>
              <a:rPr lang="en-US" dirty="0" err="1">
                <a:solidFill>
                  <a:srgbClr val="C00000"/>
                </a:solidFill>
              </a:rPr>
              <a:t>instituce</a:t>
            </a:r>
            <a:br>
              <a:rPr lang="en-US" dirty="0">
                <a:solidFill>
                  <a:srgbClr val="C00000"/>
                </a:solidFill>
              </a:rPr>
            </a:br>
            <a:r>
              <a:rPr lang="cs-CZ" dirty="0"/>
              <a:t>Samostudium – videonahrávka v IS</a:t>
            </a:r>
          </a:p>
        </p:txBody>
      </p:sp>
    </p:spTree>
    <p:extLst>
      <p:ext uri="{BB962C8B-B14F-4D97-AF65-F5344CB8AC3E}">
        <p14:creationId xmlns:p14="http://schemas.microsoft.com/office/powerpoint/2010/main" val="18384404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6F079F-2191-4F3B-9BEB-827282F5A599}"/>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9BA8EA8A-7573-4369-9274-FBD6280B59EE}"/>
              </a:ext>
            </a:extLst>
          </p:cNvPr>
          <p:cNvSpPr>
            <a:spLocks noGrp="1"/>
          </p:cNvSpPr>
          <p:nvPr>
            <p:ph type="sldNum" sz="quarter" idx="11"/>
          </p:nvPr>
        </p:nvSpPr>
        <p:spPr/>
        <p:txBody>
          <a:bodyPr/>
          <a:lstStyle/>
          <a:p>
            <a:fld id="{0970407D-EE58-4A0B-824B-1D3AE42DD9CF}" type="slidenum">
              <a:rPr lang="cs-CZ" altLang="cs-CZ" smtClean="0"/>
              <a:pPr/>
              <a:t>155</a:t>
            </a:fld>
            <a:endParaRPr lang="cs-CZ" altLang="cs-CZ" dirty="0"/>
          </a:p>
        </p:txBody>
      </p:sp>
      <p:sp>
        <p:nvSpPr>
          <p:cNvPr id="6" name="Title 5">
            <a:extLst>
              <a:ext uri="{FF2B5EF4-FFF2-40B4-BE49-F238E27FC236}">
                <a16:creationId xmlns:a16="http://schemas.microsoft.com/office/drawing/2014/main" id="{F4BB2933-FFCA-4CBC-9890-F82ACB058262}"/>
              </a:ext>
            </a:extLst>
          </p:cNvPr>
          <p:cNvSpPr>
            <a:spLocks noGrp="1"/>
          </p:cNvSpPr>
          <p:nvPr>
            <p:ph type="title"/>
          </p:nvPr>
        </p:nvSpPr>
        <p:spPr/>
        <p:txBody>
          <a:bodyPr/>
          <a:lstStyle/>
          <a:p>
            <a:r>
              <a:rPr lang="en-US" dirty="0" err="1">
                <a:solidFill>
                  <a:srgbClr val="C00000"/>
                </a:solidFill>
              </a:rPr>
              <a:t>Vnitrostátní</a:t>
            </a:r>
            <a:r>
              <a:rPr lang="en-US" dirty="0">
                <a:solidFill>
                  <a:srgbClr val="C00000"/>
                </a:solidFill>
              </a:rPr>
              <a:t>, </a:t>
            </a:r>
            <a:r>
              <a:rPr lang="en-US" dirty="0" err="1">
                <a:solidFill>
                  <a:srgbClr val="C00000"/>
                </a:solidFill>
              </a:rPr>
              <a:t>mezinárodní</a:t>
            </a:r>
            <a:r>
              <a:rPr lang="en-US" dirty="0">
                <a:solidFill>
                  <a:srgbClr val="C00000"/>
                </a:solidFill>
              </a:rPr>
              <a:t> a </a:t>
            </a:r>
            <a:r>
              <a:rPr lang="en-US" dirty="0" err="1">
                <a:solidFill>
                  <a:srgbClr val="C00000"/>
                </a:solidFill>
              </a:rPr>
              <a:t>evropské</a:t>
            </a:r>
            <a:r>
              <a:rPr lang="en-US" dirty="0">
                <a:solidFill>
                  <a:srgbClr val="C00000"/>
                </a:solidFill>
              </a:rPr>
              <a:t> </a:t>
            </a:r>
            <a:r>
              <a:rPr lang="en-US" dirty="0" err="1">
                <a:solidFill>
                  <a:srgbClr val="C00000"/>
                </a:solidFill>
              </a:rPr>
              <a:t>právo</a:t>
            </a:r>
            <a:r>
              <a:rPr lang="en-US" dirty="0">
                <a:solidFill>
                  <a:srgbClr val="C00000"/>
                </a:solidFill>
              </a:rPr>
              <a:t> - </a:t>
            </a:r>
            <a:r>
              <a:rPr lang="en-US" dirty="0" err="1">
                <a:solidFill>
                  <a:srgbClr val="C00000"/>
                </a:solidFill>
              </a:rPr>
              <a:t>charakteristika</a:t>
            </a:r>
            <a:r>
              <a:rPr lang="en-US" dirty="0">
                <a:solidFill>
                  <a:srgbClr val="C00000"/>
                </a:solidFill>
              </a:rPr>
              <a:t> </a:t>
            </a:r>
            <a:r>
              <a:rPr lang="en-US" dirty="0" err="1">
                <a:solidFill>
                  <a:srgbClr val="C00000"/>
                </a:solidFill>
              </a:rPr>
              <a:t>jednotlivých</a:t>
            </a:r>
            <a:r>
              <a:rPr lang="en-US" dirty="0">
                <a:solidFill>
                  <a:srgbClr val="C00000"/>
                </a:solidFill>
              </a:rPr>
              <a:t> </a:t>
            </a:r>
            <a:r>
              <a:rPr lang="en-US" dirty="0" err="1">
                <a:solidFill>
                  <a:srgbClr val="C00000"/>
                </a:solidFill>
              </a:rPr>
              <a:t>systémů</a:t>
            </a:r>
            <a:r>
              <a:rPr lang="en-US" dirty="0">
                <a:solidFill>
                  <a:srgbClr val="C00000"/>
                </a:solidFill>
              </a:rPr>
              <a:t> a </a:t>
            </a:r>
            <a:r>
              <a:rPr lang="en-US" dirty="0" err="1">
                <a:solidFill>
                  <a:srgbClr val="C00000"/>
                </a:solidFill>
              </a:rPr>
              <a:t>důsledky</a:t>
            </a:r>
            <a:r>
              <a:rPr lang="en-US" dirty="0">
                <a:solidFill>
                  <a:srgbClr val="C00000"/>
                </a:solidFill>
              </a:rPr>
              <a:t> </a:t>
            </a:r>
            <a:r>
              <a:rPr lang="en-US" dirty="0" err="1">
                <a:solidFill>
                  <a:srgbClr val="C00000"/>
                </a:solidFill>
              </a:rPr>
              <a:t>vnitrostátní</a:t>
            </a:r>
            <a:r>
              <a:rPr lang="en-US" dirty="0">
                <a:solidFill>
                  <a:srgbClr val="C00000"/>
                </a:solidFill>
              </a:rPr>
              <a:t> </a:t>
            </a:r>
            <a:r>
              <a:rPr lang="en-US" dirty="0" err="1">
                <a:solidFill>
                  <a:srgbClr val="C00000"/>
                </a:solidFill>
              </a:rPr>
              <a:t>právo</a:t>
            </a:r>
            <a:br>
              <a:rPr lang="en-US" b="0" i="0" dirty="0">
                <a:effectLst/>
                <a:latin typeface="Roboto" panose="02000000000000000000" pitchFamily="2" charset="0"/>
              </a:rPr>
            </a:br>
            <a:endParaRPr lang="en-US" dirty="0"/>
          </a:p>
        </p:txBody>
      </p:sp>
    </p:spTree>
    <p:extLst>
      <p:ext uri="{BB962C8B-B14F-4D97-AF65-F5344CB8AC3E}">
        <p14:creationId xmlns:p14="http://schemas.microsoft.com/office/powerpoint/2010/main" val="338059899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6D24CB3-5535-4AD0-A3D4-211A11E13C2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21782CA-C2F7-41DA-AFC0-F292D0E7AA86}"/>
              </a:ext>
            </a:extLst>
          </p:cNvPr>
          <p:cNvSpPr>
            <a:spLocks noGrp="1"/>
          </p:cNvSpPr>
          <p:nvPr>
            <p:ph type="sldNum" sz="quarter" idx="11"/>
          </p:nvPr>
        </p:nvSpPr>
        <p:spPr/>
        <p:txBody>
          <a:bodyPr/>
          <a:lstStyle/>
          <a:p>
            <a:fld id="{0970407D-EE58-4A0B-824B-1D3AE42DD9CF}" type="slidenum">
              <a:rPr lang="cs-CZ" altLang="cs-CZ" smtClean="0"/>
              <a:pPr/>
              <a:t>156</a:t>
            </a:fld>
            <a:endParaRPr lang="cs-CZ" altLang="cs-CZ" dirty="0"/>
          </a:p>
        </p:txBody>
      </p:sp>
      <p:sp>
        <p:nvSpPr>
          <p:cNvPr id="6" name="Nadpis 5">
            <a:extLst>
              <a:ext uri="{FF2B5EF4-FFF2-40B4-BE49-F238E27FC236}">
                <a16:creationId xmlns:a16="http://schemas.microsoft.com/office/drawing/2014/main" id="{DFBAAF9E-7258-4202-A016-14118F6EEFA9}"/>
              </a:ext>
            </a:extLst>
          </p:cNvPr>
          <p:cNvSpPr>
            <a:spLocks noGrp="1"/>
          </p:cNvSpPr>
          <p:nvPr>
            <p:ph type="title"/>
          </p:nvPr>
        </p:nvSpPr>
        <p:spPr/>
        <p:txBody>
          <a:bodyPr/>
          <a:lstStyle/>
          <a:p>
            <a:r>
              <a:rPr lang="cs-CZ" dirty="0">
                <a:solidFill>
                  <a:srgbClr val="C00000"/>
                </a:solidFill>
              </a:rPr>
              <a:t>Právo EU a mezinárodní právo</a:t>
            </a:r>
          </a:p>
        </p:txBody>
      </p:sp>
    </p:spTree>
    <p:extLst>
      <p:ext uri="{BB962C8B-B14F-4D97-AF65-F5344CB8AC3E}">
        <p14:creationId xmlns:p14="http://schemas.microsoft.com/office/powerpoint/2010/main" val="27453390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24DE51-8E62-4045-8BAB-B5BA51690A82}"/>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B56D1078-80D4-4187-B6DE-39EAB43D1627}"/>
              </a:ext>
            </a:extLst>
          </p:cNvPr>
          <p:cNvSpPr>
            <a:spLocks noGrp="1"/>
          </p:cNvSpPr>
          <p:nvPr>
            <p:ph type="sldNum" sz="quarter" idx="11"/>
          </p:nvPr>
        </p:nvSpPr>
        <p:spPr/>
        <p:txBody>
          <a:bodyPr/>
          <a:lstStyle/>
          <a:p>
            <a:fld id="{0970407D-EE58-4A0B-824B-1D3AE42DD9CF}" type="slidenum">
              <a:rPr lang="cs-CZ" altLang="cs-CZ" smtClean="0"/>
              <a:pPr/>
              <a:t>157</a:t>
            </a:fld>
            <a:endParaRPr lang="cs-CZ" altLang="cs-CZ" dirty="0"/>
          </a:p>
        </p:txBody>
      </p:sp>
      <p:sp>
        <p:nvSpPr>
          <p:cNvPr id="4" name="Title 3">
            <a:extLst>
              <a:ext uri="{FF2B5EF4-FFF2-40B4-BE49-F238E27FC236}">
                <a16:creationId xmlns:a16="http://schemas.microsoft.com/office/drawing/2014/main" id="{26E7A98D-95EA-4E58-875A-EDCFC4AADDDA}"/>
              </a:ext>
            </a:extLst>
          </p:cNvPr>
          <p:cNvSpPr>
            <a:spLocks noGrp="1"/>
          </p:cNvSpPr>
          <p:nvPr>
            <p:ph type="title"/>
          </p:nvPr>
        </p:nvSpPr>
        <p:spPr/>
        <p:txBody>
          <a:bodyPr/>
          <a:lstStyle/>
          <a:p>
            <a:r>
              <a:rPr lang="cs-CZ" dirty="0"/>
              <a:t>Právní normy aplikovatelné na našem území</a:t>
            </a:r>
            <a:endParaRPr lang="en-US" dirty="0"/>
          </a:p>
        </p:txBody>
      </p:sp>
      <p:sp>
        <p:nvSpPr>
          <p:cNvPr id="6" name="Rectangle: Rounded Corners 5">
            <a:extLst>
              <a:ext uri="{FF2B5EF4-FFF2-40B4-BE49-F238E27FC236}">
                <a16:creationId xmlns:a16="http://schemas.microsoft.com/office/drawing/2014/main" id="{1034530A-86EE-4D14-A867-39A3464E891E}"/>
              </a:ext>
            </a:extLst>
          </p:cNvPr>
          <p:cNvSpPr/>
          <p:nvPr/>
        </p:nvSpPr>
        <p:spPr bwMode="auto">
          <a:xfrm>
            <a:off x="414000" y="2533650"/>
            <a:ext cx="3419475" cy="1514475"/>
          </a:xfrm>
          <a:prstGeom prst="roundRect">
            <a:avLst/>
          </a:prstGeom>
          <a:solidFill>
            <a:schemeClr val="accent4">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a:ln>
                <a:noFill/>
              </a:ln>
              <a:effectLst/>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effectLst/>
                <a:latin typeface="+mn-lt"/>
              </a:rPr>
              <a:t>vnitrostátní</a:t>
            </a:r>
            <a:endParaRPr kumimoji="0" lang="en-US" sz="2800" b="0" i="0" u="none" strike="noStrike" cap="none" normalizeH="0" baseline="0" dirty="0" err="1">
              <a:ln>
                <a:noFill/>
              </a:ln>
              <a:effectLst/>
              <a:latin typeface="+mn-lt"/>
            </a:endParaRPr>
          </a:p>
        </p:txBody>
      </p:sp>
      <p:sp>
        <p:nvSpPr>
          <p:cNvPr id="7" name="Rectangle: Rounded Corners 6">
            <a:extLst>
              <a:ext uri="{FF2B5EF4-FFF2-40B4-BE49-F238E27FC236}">
                <a16:creationId xmlns:a16="http://schemas.microsoft.com/office/drawing/2014/main" id="{3E22A1AF-1A22-4C75-859D-76FD1FC66D09}"/>
              </a:ext>
            </a:extLst>
          </p:cNvPr>
          <p:cNvSpPr/>
          <p:nvPr/>
        </p:nvSpPr>
        <p:spPr bwMode="auto">
          <a:xfrm>
            <a:off x="4386262" y="2533650"/>
            <a:ext cx="3419475" cy="1514475"/>
          </a:xfrm>
          <a:prstGeom prst="roundRect">
            <a:avLst/>
          </a:prstGeom>
          <a:solidFill>
            <a:schemeClr val="accent3">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a:ln>
                <a:noFill/>
              </a:ln>
              <a:effectLst/>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effectLst/>
                <a:latin typeface="+mn-lt"/>
              </a:rPr>
              <a:t>unijní</a:t>
            </a:r>
            <a:endParaRPr kumimoji="0" lang="en-US" sz="2800" b="0" i="0" u="none" strike="noStrike" cap="none" normalizeH="0" baseline="0" dirty="0" err="1">
              <a:ln>
                <a:noFill/>
              </a:ln>
              <a:effectLst/>
              <a:latin typeface="+mn-lt"/>
            </a:endParaRPr>
          </a:p>
        </p:txBody>
      </p:sp>
      <p:sp>
        <p:nvSpPr>
          <p:cNvPr id="8" name="Rectangle: Rounded Corners 7">
            <a:extLst>
              <a:ext uri="{FF2B5EF4-FFF2-40B4-BE49-F238E27FC236}">
                <a16:creationId xmlns:a16="http://schemas.microsoft.com/office/drawing/2014/main" id="{31B31B83-43CA-4FAE-AEE3-26598118EA83}"/>
              </a:ext>
            </a:extLst>
          </p:cNvPr>
          <p:cNvSpPr/>
          <p:nvPr/>
        </p:nvSpPr>
        <p:spPr bwMode="auto">
          <a:xfrm>
            <a:off x="8358525" y="2533650"/>
            <a:ext cx="3419475" cy="1514475"/>
          </a:xfrm>
          <a:prstGeom prst="roundRect">
            <a:avLst/>
          </a:prstGeom>
          <a:solidFill>
            <a:schemeClr val="bg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a:ln>
                <a:noFill/>
              </a:ln>
              <a:effectLst/>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effectLst/>
                <a:latin typeface="+mn-lt"/>
              </a:rPr>
              <a:t>mezinárodní</a:t>
            </a:r>
            <a:endParaRPr kumimoji="0" lang="en-US" sz="2800" b="0" i="0" u="none" strike="noStrike" cap="none" normalizeH="0" baseline="0" dirty="0" err="1">
              <a:ln>
                <a:noFill/>
              </a:ln>
              <a:effectLst/>
              <a:latin typeface="+mn-lt"/>
            </a:endParaRPr>
          </a:p>
        </p:txBody>
      </p:sp>
    </p:spTree>
    <p:extLst>
      <p:ext uri="{BB962C8B-B14F-4D97-AF65-F5344CB8AC3E}">
        <p14:creationId xmlns:p14="http://schemas.microsoft.com/office/powerpoint/2010/main" val="35675882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B6DCEF-106D-48BA-B51A-825E8C22E038}"/>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46677AC3-60B5-4B35-99F1-01C644B981C4}"/>
              </a:ext>
            </a:extLst>
          </p:cNvPr>
          <p:cNvSpPr>
            <a:spLocks noGrp="1"/>
          </p:cNvSpPr>
          <p:nvPr>
            <p:ph type="sldNum" sz="quarter" idx="11"/>
          </p:nvPr>
        </p:nvSpPr>
        <p:spPr/>
        <p:txBody>
          <a:bodyPr/>
          <a:lstStyle/>
          <a:p>
            <a:fld id="{0970407D-EE58-4A0B-824B-1D3AE42DD9CF}" type="slidenum">
              <a:rPr lang="cs-CZ" altLang="cs-CZ" smtClean="0"/>
              <a:pPr/>
              <a:t>158</a:t>
            </a:fld>
            <a:endParaRPr lang="cs-CZ" altLang="cs-CZ" dirty="0"/>
          </a:p>
        </p:txBody>
      </p:sp>
      <p:sp>
        <p:nvSpPr>
          <p:cNvPr id="4" name="Title 3">
            <a:extLst>
              <a:ext uri="{FF2B5EF4-FFF2-40B4-BE49-F238E27FC236}">
                <a16:creationId xmlns:a16="http://schemas.microsoft.com/office/drawing/2014/main" id="{591DD3A6-6304-40CD-8EB5-80298AD14800}"/>
              </a:ext>
            </a:extLst>
          </p:cNvPr>
          <p:cNvSpPr>
            <a:spLocks noGrp="1"/>
          </p:cNvSpPr>
          <p:nvPr>
            <p:ph type="title"/>
          </p:nvPr>
        </p:nvSpPr>
        <p:spPr/>
        <p:txBody>
          <a:bodyPr/>
          <a:lstStyle/>
          <a:p>
            <a:r>
              <a:rPr lang="cs-CZ" i="1" dirty="0"/>
              <a:t>Brainstorming</a:t>
            </a:r>
            <a:endParaRPr lang="en-US" i="1" dirty="0"/>
          </a:p>
        </p:txBody>
      </p:sp>
      <p:sp>
        <p:nvSpPr>
          <p:cNvPr id="5" name="Content Placeholder 4">
            <a:extLst>
              <a:ext uri="{FF2B5EF4-FFF2-40B4-BE49-F238E27FC236}">
                <a16:creationId xmlns:a16="http://schemas.microsoft.com/office/drawing/2014/main" id="{3894BD43-3207-4F44-9BF2-A3D6D2FA15E0}"/>
              </a:ext>
            </a:extLst>
          </p:cNvPr>
          <p:cNvSpPr>
            <a:spLocks noGrp="1"/>
          </p:cNvSpPr>
          <p:nvPr>
            <p:ph idx="1"/>
          </p:nvPr>
        </p:nvSpPr>
        <p:spPr>
          <a:xfrm>
            <a:off x="720000" y="1359001"/>
            <a:ext cx="10753200" cy="4139998"/>
          </a:xfrm>
        </p:spPr>
        <p:txBody>
          <a:bodyPr/>
          <a:lstStyle/>
          <a:p>
            <a:pPr marL="342900" marR="0" lvl="0" indent="-342900" algn="just">
              <a:lnSpc>
                <a:spcPct val="100000"/>
              </a:lnSpc>
              <a:spcBef>
                <a:spcPts val="600"/>
              </a:spcBef>
              <a:spcAft>
                <a:spcPts val="0"/>
              </a:spcAft>
              <a:buSzPts val="1100"/>
              <a:buFont typeface="+mj-lt"/>
              <a:buAutoNum type="arabicPeriod"/>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Jaké znáte mezinárodní organizace? Jmenujte příklady.</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Font typeface="+mj-lt"/>
              <a:buAutoNum type="alphaLcPeriod"/>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Napadne Vás rozdíl mezi nevládní a (mezi)vládní mezinárodní organizací?</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SzPts val="1100"/>
              <a:buFont typeface="+mj-lt"/>
              <a:buAutoNum type="arabicPeriod"/>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Připomeňte si členské státy Evropské unie.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SzPts val="1100"/>
              <a:buFont typeface="+mj-lt"/>
              <a:buAutoNum type="arabicPeriod"/>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Zamyslete se nad tím, zda znáte nějakou mezinárodní smlouvu či unijní právní předpis, se kterým jste se setkali v běžném životě a který ovlivňuje Váš každodenní život.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SzPts val="1100"/>
              <a:buFont typeface="+mj-lt"/>
              <a:buAutoNum type="arabicPeriod"/>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Vyjmenujte orgány Evropské unie.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SzPts val="1100"/>
              <a:buFont typeface="+mj-lt"/>
              <a:buAutoNum type="arabicPeriod"/>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Jeden český politik pravidelně prohlašuje výrok </a:t>
            </a:r>
            <a:r>
              <a:rPr lang="cs-CZ" sz="1800" i="1" dirty="0">
                <a:effectLst/>
                <a:latin typeface="Arial" panose="020B0604020202020204" pitchFamily="34" charset="0"/>
                <a:ea typeface="Times New Roman" panose="02020603050405020304" pitchFamily="18" charset="0"/>
                <a:cs typeface="Times New Roman" panose="02020603050405020304" pitchFamily="18" charset="0"/>
              </a:rPr>
              <a:t>„Stop diktátu z Bruselu.“</a:t>
            </a:r>
            <a:r>
              <a:rPr lang="cs-CZ" sz="1800" dirty="0">
                <a:effectLst/>
                <a:latin typeface="Arial" panose="020B0604020202020204" pitchFamily="34" charset="0"/>
                <a:ea typeface="Times New Roman" panose="02020603050405020304" pitchFamily="18" charset="0"/>
                <a:cs typeface="Times New Roman" panose="02020603050405020304" pitchFamily="18" charset="0"/>
              </a:rPr>
              <a:t> Jak tomuto výroku rozumíte? Jedná se skutečně o diktát z Bruselu? Může být na tomto výroku něco pravdy? „Diktuje“ skutečně EU něco členským státům?</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Font typeface="+mj-lt"/>
              <a:buAutoNum type="alphaLcPeriod"/>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„Diktují“ členským státům něco mezinárodní organizace?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SzPts val="1100"/>
              <a:buFont typeface="+mj-lt"/>
              <a:buAutoNum type="arabicPeriod"/>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Proč EU může regulovat například oblast spotřebitele (spotřebitelem jste Vy, když si například něco kupujete v obchodě) nebo oblast zemědělství či hospodářské soutěže a nemůže regulovat například oblast průmyslu či sportu?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SzPts val="1100"/>
              <a:buFont typeface="+mj-lt"/>
              <a:buAutoNum type="arabicPeriod"/>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Kde byste hledali znění předpisů Evropské unie?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SzPts val="1100"/>
              <a:buFont typeface="+mj-lt"/>
              <a:buAutoNum type="arabicPeriod"/>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Kde byste hledali judikaturu Soudního dvora Evropské unie?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SzPts val="1100"/>
              <a:buFont typeface="+mj-lt"/>
              <a:buAutoNum type="arabicPeriod"/>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Kde byste hledali znění mezinárodních smluv?</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600"/>
              </a:spcAft>
              <a:buSzPts val="1100"/>
              <a:buFont typeface="+mj-lt"/>
              <a:buAutoNum type="arabicPeriod"/>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Proč Evropská unie není státem? Nápověda: Připomeňte si znaky státu – území, obyvatelstvo, státní moc (donucení). Kolik má EU přibližně obyvatel?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2000" indent="0">
              <a:buNone/>
            </a:pPr>
            <a:endParaRPr lang="en-US" dirty="0"/>
          </a:p>
        </p:txBody>
      </p:sp>
    </p:spTree>
    <p:extLst>
      <p:ext uri="{BB962C8B-B14F-4D97-AF65-F5344CB8AC3E}">
        <p14:creationId xmlns:p14="http://schemas.microsoft.com/office/powerpoint/2010/main" val="417042685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804064B-6CEE-44BA-994B-4FBCD5514CD7}"/>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C11778D-5B63-44EA-9EE9-727F735E9F3D}"/>
              </a:ext>
            </a:extLst>
          </p:cNvPr>
          <p:cNvSpPr>
            <a:spLocks noGrp="1"/>
          </p:cNvSpPr>
          <p:nvPr>
            <p:ph type="sldNum" sz="quarter" idx="11"/>
          </p:nvPr>
        </p:nvSpPr>
        <p:spPr/>
        <p:txBody>
          <a:bodyPr/>
          <a:lstStyle/>
          <a:p>
            <a:fld id="{0970407D-EE58-4A0B-824B-1D3AE42DD9CF}" type="slidenum">
              <a:rPr lang="cs-CZ" altLang="cs-CZ" smtClean="0"/>
              <a:pPr/>
              <a:t>159</a:t>
            </a:fld>
            <a:endParaRPr lang="cs-CZ" altLang="cs-CZ" dirty="0"/>
          </a:p>
        </p:txBody>
      </p:sp>
      <p:sp>
        <p:nvSpPr>
          <p:cNvPr id="4" name="Nadpis 3">
            <a:extLst>
              <a:ext uri="{FF2B5EF4-FFF2-40B4-BE49-F238E27FC236}">
                <a16:creationId xmlns:a16="http://schemas.microsoft.com/office/drawing/2014/main" id="{E67DDAF8-8565-4EDB-8F9A-906E95ED0F31}"/>
              </a:ext>
            </a:extLst>
          </p:cNvPr>
          <p:cNvSpPr>
            <a:spLocks noGrp="1"/>
          </p:cNvSpPr>
          <p:nvPr>
            <p:ph type="title"/>
          </p:nvPr>
        </p:nvSpPr>
        <p:spPr/>
        <p:txBody>
          <a:bodyPr/>
          <a:lstStyle/>
          <a:p>
            <a:r>
              <a:rPr lang="cs-CZ" dirty="0"/>
              <a:t>Mezinárodní právo = </a:t>
            </a:r>
            <a:r>
              <a:rPr lang="cs-CZ" dirty="0" err="1"/>
              <a:t>mezinár</a:t>
            </a:r>
            <a:r>
              <a:rPr lang="cs-CZ" dirty="0"/>
              <a:t>. právo veřejné </a:t>
            </a:r>
          </a:p>
        </p:txBody>
      </p:sp>
      <p:sp>
        <p:nvSpPr>
          <p:cNvPr id="5" name="Zástupný symbol pro obsah 4">
            <a:extLst>
              <a:ext uri="{FF2B5EF4-FFF2-40B4-BE49-F238E27FC236}">
                <a16:creationId xmlns:a16="http://schemas.microsoft.com/office/drawing/2014/main" id="{A1EAF063-E617-4203-9409-91D5A1797F60}"/>
              </a:ext>
            </a:extLst>
          </p:cNvPr>
          <p:cNvSpPr>
            <a:spLocks noGrp="1"/>
          </p:cNvSpPr>
          <p:nvPr>
            <p:ph idx="1"/>
          </p:nvPr>
        </p:nvSpPr>
        <p:spPr>
          <a:xfrm>
            <a:off x="720000" y="1600384"/>
            <a:ext cx="10753200" cy="4222899"/>
          </a:xfrm>
          <a:solidFill>
            <a:schemeClr val="accent4">
              <a:lumMod val="20000"/>
              <a:lumOff val="80000"/>
            </a:schemeClr>
          </a:solidFill>
          <a:ln>
            <a:solidFill>
              <a:schemeClr val="accent1"/>
            </a:solidFill>
          </a:ln>
        </p:spPr>
        <p:txBody>
          <a:bodyPr/>
          <a:lstStyle/>
          <a:p>
            <a:r>
              <a:rPr lang="cs-CZ" sz="2400" dirty="0"/>
              <a:t>vztahy mezi státy, příp. státy a mezinárodními organizacemi v mez. vztazích</a:t>
            </a:r>
          </a:p>
          <a:p>
            <a:r>
              <a:rPr lang="cs-CZ" sz="2400" dirty="0"/>
              <a:t>subjekty mezinárodního práva:</a:t>
            </a:r>
          </a:p>
          <a:p>
            <a:pPr lvl="1"/>
            <a:r>
              <a:rPr lang="cs-CZ" dirty="0"/>
              <a:t>stát</a:t>
            </a:r>
          </a:p>
          <a:p>
            <a:pPr lvl="1"/>
            <a:r>
              <a:rPr lang="cs-CZ" dirty="0"/>
              <a:t>mezinárodní organizace = společenství států</a:t>
            </a:r>
          </a:p>
          <a:p>
            <a:pPr lvl="1"/>
            <a:r>
              <a:rPr lang="cs-CZ" dirty="0"/>
              <a:t>jednotlivec (výjimečně)</a:t>
            </a:r>
          </a:p>
          <a:p>
            <a:r>
              <a:rPr lang="cs-CZ" sz="2400" dirty="0"/>
              <a:t>mezinárodní organizace </a:t>
            </a:r>
            <a:r>
              <a:rPr lang="cs-CZ" sz="2400" dirty="0">
                <a:solidFill>
                  <a:schemeClr val="tx2"/>
                </a:solidFill>
              </a:rPr>
              <a:t>není</a:t>
            </a:r>
            <a:r>
              <a:rPr lang="cs-CZ" sz="2400" dirty="0"/>
              <a:t> státům nadřazena, není zde hierarchie mezi státy a mezinárodními organizacemi; státy jsou si rovny</a:t>
            </a:r>
          </a:p>
          <a:p>
            <a:r>
              <a:rPr lang="cs-CZ" sz="2400" dirty="0"/>
              <a:t>normy vytváří státy, jsou určeny státům, vynucují je státy (i když….) – pravidla jsou však právně závazná</a:t>
            </a:r>
          </a:p>
          <a:p>
            <a:r>
              <a:rPr lang="cs-CZ" sz="2400" dirty="0"/>
              <a:t>koordinační charakter</a:t>
            </a:r>
          </a:p>
        </p:txBody>
      </p:sp>
    </p:spTree>
    <p:extLst>
      <p:ext uri="{BB962C8B-B14F-4D97-AF65-F5344CB8AC3E}">
        <p14:creationId xmlns:p14="http://schemas.microsoft.com/office/powerpoint/2010/main" val="143473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6E49530-5C69-4DF8-B7C5-9CEB9E80325D}"/>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92BAAB60-CF7C-4568-A84E-CCA69994CB53}"/>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DD285AE3-FCEC-4321-B39C-46DCBA2EBFDC}"/>
              </a:ext>
            </a:extLst>
          </p:cNvPr>
          <p:cNvSpPr>
            <a:spLocks noGrp="1"/>
          </p:cNvSpPr>
          <p:nvPr>
            <p:ph type="title"/>
          </p:nvPr>
        </p:nvSpPr>
        <p:spPr/>
        <p:txBody>
          <a:bodyPr/>
          <a:lstStyle/>
          <a:p>
            <a:r>
              <a:rPr lang="cs-CZ" dirty="0"/>
              <a:t>Objektivní právo </a:t>
            </a:r>
            <a:endParaRPr lang="en-US" dirty="0"/>
          </a:p>
        </p:txBody>
      </p:sp>
      <p:sp>
        <p:nvSpPr>
          <p:cNvPr id="5" name="Zástupný obsah 4">
            <a:extLst>
              <a:ext uri="{FF2B5EF4-FFF2-40B4-BE49-F238E27FC236}">
                <a16:creationId xmlns:a16="http://schemas.microsoft.com/office/drawing/2014/main" id="{9C73C6C5-B2FD-416B-9C2A-A5678EDDA18D}"/>
              </a:ext>
            </a:extLst>
          </p:cNvPr>
          <p:cNvSpPr>
            <a:spLocks noGrp="1"/>
          </p:cNvSpPr>
          <p:nvPr>
            <p:ph idx="1"/>
          </p:nvPr>
        </p:nvSpPr>
        <p:spPr>
          <a:xfrm>
            <a:off x="718800" y="1315551"/>
            <a:ext cx="10753200" cy="1969474"/>
          </a:xfrm>
          <a:solidFill>
            <a:schemeClr val="accent4">
              <a:lumMod val="20000"/>
              <a:lumOff val="80000"/>
            </a:schemeClr>
          </a:solidFill>
          <a:ln>
            <a:solidFill>
              <a:schemeClr val="accent1"/>
            </a:solidFill>
          </a:ln>
        </p:spPr>
        <p:txBody>
          <a:bodyPr/>
          <a:lstStyle/>
          <a:p>
            <a:pPr marL="72000" indent="0">
              <a:lnSpc>
                <a:spcPct val="150000"/>
              </a:lnSpc>
              <a:buNone/>
            </a:pPr>
            <a:r>
              <a:rPr lang="cs-CZ" dirty="0"/>
              <a:t>= soubor (systém) právních norem, která jsou obecně závaznými pravidly chování, stanovených či uznaných státem a státem vynucených</a:t>
            </a:r>
            <a:endParaRPr lang="en-US" dirty="0"/>
          </a:p>
        </p:txBody>
      </p:sp>
      <p:sp>
        <p:nvSpPr>
          <p:cNvPr id="6" name="Zástupný obsah 4">
            <a:extLst>
              <a:ext uri="{FF2B5EF4-FFF2-40B4-BE49-F238E27FC236}">
                <a16:creationId xmlns:a16="http://schemas.microsoft.com/office/drawing/2014/main" id="{6E8E4840-28DB-4E05-80BE-CD991BB99CAA}"/>
              </a:ext>
            </a:extLst>
          </p:cNvPr>
          <p:cNvSpPr txBox="1">
            <a:spLocks/>
          </p:cNvSpPr>
          <p:nvPr/>
        </p:nvSpPr>
        <p:spPr>
          <a:xfrm>
            <a:off x="718800" y="3429000"/>
            <a:ext cx="10753200" cy="2616200"/>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i="1" kern="0" dirty="0"/>
              <a:t>Příklady:</a:t>
            </a:r>
          </a:p>
          <a:p>
            <a:pPr>
              <a:lnSpc>
                <a:spcPct val="100000"/>
              </a:lnSpc>
            </a:pPr>
            <a:r>
              <a:rPr lang="cs-CZ" sz="2200" dirty="0">
                <a:solidFill>
                  <a:srgbClr val="000000"/>
                </a:solidFill>
                <a:latin typeface="Arial" panose="020B0604020202020204" pitchFamily="34" charset="0"/>
              </a:rPr>
              <a:t>kupující </a:t>
            </a:r>
            <a:r>
              <a:rPr lang="cs-CZ" sz="2200" kern="0" dirty="0"/>
              <a:t>má zaplatit kupní cenu, když si něco koupí (občanský zákoník)</a:t>
            </a:r>
          </a:p>
          <a:p>
            <a:pPr>
              <a:lnSpc>
                <a:spcPct val="100000"/>
              </a:lnSpc>
            </a:pPr>
            <a:r>
              <a:rPr lang="cs-CZ" sz="2200" kern="0" dirty="0"/>
              <a:t>chodec nesmí vstupovat na vozovku „na červenou“ (</a:t>
            </a:r>
            <a:r>
              <a:rPr lang="pl-PL" sz="2200" kern="0" dirty="0"/>
              <a:t>zákon o provozu na pozemních komunikacích)</a:t>
            </a:r>
          </a:p>
          <a:p>
            <a:pPr>
              <a:lnSpc>
                <a:spcPct val="100000"/>
              </a:lnSpc>
            </a:pPr>
            <a:r>
              <a:rPr lang="cs-CZ" sz="2200" dirty="0">
                <a:solidFill>
                  <a:srgbClr val="000000"/>
                </a:solidFill>
                <a:latin typeface="Arial" panose="020B0604020202020204" pitchFamily="34" charset="0"/>
              </a:rPr>
              <a:t>o ústních podáních a jednáních při správě daní sepíše správce daně protokol (daňový řád)</a:t>
            </a:r>
          </a:p>
          <a:p>
            <a:pPr>
              <a:lnSpc>
                <a:spcPct val="100000"/>
              </a:lnSpc>
            </a:pPr>
            <a:r>
              <a:rPr lang="cs-CZ" sz="2200" dirty="0">
                <a:solidFill>
                  <a:srgbClr val="000000"/>
                </a:solidFill>
                <a:latin typeface="Arial" panose="020B0604020202020204" pitchFamily="34" charset="0"/>
              </a:rPr>
              <a:t> …..</a:t>
            </a:r>
          </a:p>
          <a:p>
            <a:endParaRPr lang="cs-CZ" kern="0" dirty="0"/>
          </a:p>
          <a:p>
            <a:endParaRPr lang="en-US" kern="0" dirty="0"/>
          </a:p>
        </p:txBody>
      </p:sp>
    </p:spTree>
    <p:extLst>
      <p:ext uri="{BB962C8B-B14F-4D97-AF65-F5344CB8AC3E}">
        <p14:creationId xmlns:p14="http://schemas.microsoft.com/office/powerpoint/2010/main" val="348552234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82D865-8A98-405A-80E7-4EF6EE9452F4}"/>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2858331C-58F4-4BAA-BF9E-731F4D729E0C}"/>
              </a:ext>
            </a:extLst>
          </p:cNvPr>
          <p:cNvSpPr>
            <a:spLocks noGrp="1"/>
          </p:cNvSpPr>
          <p:nvPr>
            <p:ph type="sldNum" sz="quarter" idx="11"/>
          </p:nvPr>
        </p:nvSpPr>
        <p:spPr/>
        <p:txBody>
          <a:bodyPr/>
          <a:lstStyle/>
          <a:p>
            <a:fld id="{0970407D-EE58-4A0B-824B-1D3AE42DD9CF}" type="slidenum">
              <a:rPr lang="cs-CZ" altLang="cs-CZ" smtClean="0"/>
              <a:pPr/>
              <a:t>160</a:t>
            </a:fld>
            <a:endParaRPr lang="cs-CZ" altLang="cs-CZ" dirty="0"/>
          </a:p>
        </p:txBody>
      </p:sp>
      <p:sp>
        <p:nvSpPr>
          <p:cNvPr id="4" name="Title 3">
            <a:extLst>
              <a:ext uri="{FF2B5EF4-FFF2-40B4-BE49-F238E27FC236}">
                <a16:creationId xmlns:a16="http://schemas.microsoft.com/office/drawing/2014/main" id="{E5AC6FAD-49A9-467D-BD7E-916827BC7D74}"/>
              </a:ext>
            </a:extLst>
          </p:cNvPr>
          <p:cNvSpPr>
            <a:spLocks noGrp="1"/>
          </p:cNvSpPr>
          <p:nvPr>
            <p:ph type="title"/>
          </p:nvPr>
        </p:nvSpPr>
        <p:spPr/>
        <p:txBody>
          <a:bodyPr/>
          <a:lstStyle/>
          <a:p>
            <a:r>
              <a:rPr lang="cs-CZ" dirty="0"/>
              <a:t>Zásada svrchované rovnosti</a:t>
            </a:r>
            <a:endParaRPr lang="en-US" dirty="0"/>
          </a:p>
        </p:txBody>
      </p:sp>
      <p:sp>
        <p:nvSpPr>
          <p:cNvPr id="5" name="Content Placeholder 4">
            <a:extLst>
              <a:ext uri="{FF2B5EF4-FFF2-40B4-BE49-F238E27FC236}">
                <a16:creationId xmlns:a16="http://schemas.microsoft.com/office/drawing/2014/main" id="{960EC1A8-3822-47C6-B923-92FF494B2A6E}"/>
              </a:ext>
            </a:extLst>
          </p:cNvPr>
          <p:cNvSpPr>
            <a:spLocks noGrp="1"/>
          </p:cNvSpPr>
          <p:nvPr>
            <p:ph idx="1"/>
          </p:nvPr>
        </p:nvSpPr>
        <p:spPr/>
        <p:txBody>
          <a:bodyPr/>
          <a:lstStyle/>
          <a:p>
            <a:r>
              <a:rPr lang="cs-CZ" sz="3600" dirty="0">
                <a:solidFill>
                  <a:schemeClr val="tx2"/>
                </a:solidFill>
              </a:rPr>
              <a:t>svrchovanost (suverenity)</a:t>
            </a:r>
          </a:p>
          <a:p>
            <a:pPr lvl="1"/>
            <a:r>
              <a:rPr lang="cs-CZ" sz="2800" dirty="0"/>
              <a:t>nezávislost na jiné moci uvnitř i vně</a:t>
            </a:r>
          </a:p>
          <a:p>
            <a:pPr lvl="1"/>
            <a:r>
              <a:rPr lang="cs-CZ" sz="2800" dirty="0"/>
              <a:t>územní výsost = výlučný výkon suverenity států</a:t>
            </a:r>
          </a:p>
          <a:p>
            <a:r>
              <a:rPr lang="cs-CZ" sz="3600" dirty="0">
                <a:solidFill>
                  <a:schemeClr val="tx2"/>
                </a:solidFill>
              </a:rPr>
              <a:t>rovnost</a:t>
            </a:r>
          </a:p>
          <a:p>
            <a:pPr lvl="1"/>
            <a:r>
              <a:rPr lang="cs-CZ" sz="2800" dirty="0"/>
              <a:t>výjimky</a:t>
            </a:r>
          </a:p>
          <a:p>
            <a:pPr marL="324000" lvl="1" indent="0">
              <a:buNone/>
            </a:pPr>
            <a:endParaRPr lang="cs-CZ" sz="2800" dirty="0"/>
          </a:p>
          <a:p>
            <a:pPr marL="324000" lvl="1" indent="0">
              <a:buNone/>
            </a:pPr>
            <a:r>
              <a:rPr lang="cs-CZ" sz="2800" dirty="0"/>
              <a:t>				</a:t>
            </a:r>
            <a:r>
              <a:rPr lang="cs-CZ" sz="2800" dirty="0">
                <a:solidFill>
                  <a:schemeClr val="tx2"/>
                </a:solidFill>
              </a:rPr>
              <a:t>decentralizovaný</a:t>
            </a:r>
            <a:r>
              <a:rPr lang="cs-CZ" sz="2800" dirty="0"/>
              <a:t> systém (není zde centralizovaná normotvorba ani centrální systém donucení)</a:t>
            </a:r>
          </a:p>
        </p:txBody>
      </p:sp>
      <p:sp>
        <p:nvSpPr>
          <p:cNvPr id="6" name="Rectangle: Rounded Corners 5">
            <a:extLst>
              <a:ext uri="{FF2B5EF4-FFF2-40B4-BE49-F238E27FC236}">
                <a16:creationId xmlns:a16="http://schemas.microsoft.com/office/drawing/2014/main" id="{1CB83C5C-70D8-44B1-8EA4-23102A684BC6}"/>
              </a:ext>
            </a:extLst>
          </p:cNvPr>
          <p:cNvSpPr/>
          <p:nvPr/>
        </p:nvSpPr>
        <p:spPr bwMode="auto">
          <a:xfrm>
            <a:off x="7988969" y="1074381"/>
            <a:ext cx="3866147" cy="123524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solidFill>
                    <a:sysClr val="windowText" lastClr="000000"/>
                  </a:solidFill>
                </a:ln>
                <a:solidFill>
                  <a:sysClr val="windowText" lastClr="000000"/>
                </a:solidFill>
                <a:effectLst/>
                <a:latin typeface="+mn-lt"/>
              </a:rPr>
              <a:t>Stěžejní pojmy </a:t>
            </a:r>
          </a:p>
          <a:p>
            <a:pPr marL="0" marR="0" indent="0" algn="l" defTabSz="914400" rtl="0" eaLnBrk="1" fontAlgn="base" latinLnBrk="0" hangingPunct="1">
              <a:lnSpc>
                <a:spcPct val="100000"/>
              </a:lnSpc>
              <a:spcBef>
                <a:spcPct val="0"/>
              </a:spcBef>
              <a:spcAft>
                <a:spcPct val="0"/>
              </a:spcAft>
              <a:buClrTx/>
              <a:buSzTx/>
              <a:buFontTx/>
              <a:buNone/>
              <a:tabLst/>
            </a:pPr>
            <a:r>
              <a:rPr lang="cs-CZ" sz="2800" dirty="0">
                <a:ln>
                  <a:solidFill>
                    <a:sysClr val="windowText" lastClr="000000"/>
                  </a:solidFill>
                </a:ln>
                <a:solidFill>
                  <a:sysClr val="windowText" lastClr="000000"/>
                </a:solidFill>
              </a:rPr>
              <a:t>mezinárodního práva</a:t>
            </a:r>
            <a:endParaRPr kumimoji="0" lang="en-US" sz="2800" b="0" i="0" u="none" strike="noStrike" cap="none" normalizeH="0" baseline="0" dirty="0" err="1">
              <a:ln>
                <a:solidFill>
                  <a:sysClr val="windowText" lastClr="000000"/>
                </a:solidFill>
              </a:ln>
              <a:solidFill>
                <a:sysClr val="windowText" lastClr="000000"/>
              </a:solidFill>
              <a:effectLst/>
              <a:latin typeface="+mn-lt"/>
            </a:endParaRPr>
          </a:p>
        </p:txBody>
      </p:sp>
      <p:sp>
        <p:nvSpPr>
          <p:cNvPr id="7" name="Arrow: Right 6">
            <a:extLst>
              <a:ext uri="{FF2B5EF4-FFF2-40B4-BE49-F238E27FC236}">
                <a16:creationId xmlns:a16="http://schemas.microsoft.com/office/drawing/2014/main" id="{DABFAD85-E0C7-49E4-8DBE-B035A5CA6129}"/>
              </a:ext>
            </a:extLst>
          </p:cNvPr>
          <p:cNvSpPr/>
          <p:nvPr/>
        </p:nvSpPr>
        <p:spPr bwMode="auto">
          <a:xfrm>
            <a:off x="3106737" y="4363894"/>
            <a:ext cx="978408"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8" name="Arrow: Right 7">
            <a:extLst>
              <a:ext uri="{FF2B5EF4-FFF2-40B4-BE49-F238E27FC236}">
                <a16:creationId xmlns:a16="http://schemas.microsoft.com/office/drawing/2014/main" id="{6512F579-3E3F-4D46-B5FD-7122B18CB445}"/>
              </a:ext>
            </a:extLst>
          </p:cNvPr>
          <p:cNvSpPr/>
          <p:nvPr/>
        </p:nvSpPr>
        <p:spPr bwMode="auto">
          <a:xfrm>
            <a:off x="1899568" y="4363894"/>
            <a:ext cx="978408"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9" name="Arrow: Right 8">
            <a:extLst>
              <a:ext uri="{FF2B5EF4-FFF2-40B4-BE49-F238E27FC236}">
                <a16:creationId xmlns:a16="http://schemas.microsoft.com/office/drawing/2014/main" id="{FC68A475-AD51-4FCB-992F-D9586F27956E}"/>
              </a:ext>
            </a:extLst>
          </p:cNvPr>
          <p:cNvSpPr/>
          <p:nvPr/>
        </p:nvSpPr>
        <p:spPr bwMode="auto">
          <a:xfrm>
            <a:off x="692400" y="4363894"/>
            <a:ext cx="978408"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379073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B3EE3C7-77BE-428C-AFAB-840B7F05395C}"/>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6D6FEB79-2FCF-40C8-A086-40DED0331C66}"/>
              </a:ext>
            </a:extLst>
          </p:cNvPr>
          <p:cNvSpPr>
            <a:spLocks noGrp="1"/>
          </p:cNvSpPr>
          <p:nvPr>
            <p:ph type="sldNum" sz="quarter" idx="11"/>
          </p:nvPr>
        </p:nvSpPr>
        <p:spPr/>
        <p:txBody>
          <a:bodyPr/>
          <a:lstStyle/>
          <a:p>
            <a:fld id="{0970407D-EE58-4A0B-824B-1D3AE42DD9CF}" type="slidenum">
              <a:rPr lang="cs-CZ" altLang="cs-CZ" smtClean="0"/>
              <a:pPr/>
              <a:t>161</a:t>
            </a:fld>
            <a:endParaRPr lang="cs-CZ" altLang="cs-CZ" dirty="0"/>
          </a:p>
        </p:txBody>
      </p:sp>
      <p:sp>
        <p:nvSpPr>
          <p:cNvPr id="4" name="Nadpis 3">
            <a:extLst>
              <a:ext uri="{FF2B5EF4-FFF2-40B4-BE49-F238E27FC236}">
                <a16:creationId xmlns:a16="http://schemas.microsoft.com/office/drawing/2014/main" id="{1CC686D4-D5F6-43FA-A831-1940BCEE313B}"/>
              </a:ext>
            </a:extLst>
          </p:cNvPr>
          <p:cNvSpPr>
            <a:spLocks noGrp="1"/>
          </p:cNvSpPr>
          <p:nvPr>
            <p:ph type="title"/>
          </p:nvPr>
        </p:nvSpPr>
        <p:spPr/>
        <p:txBody>
          <a:bodyPr/>
          <a:lstStyle/>
          <a:p>
            <a:r>
              <a:rPr lang="cs-CZ" dirty="0"/>
              <a:t>Prameny mezinárodního práva</a:t>
            </a:r>
          </a:p>
        </p:txBody>
      </p:sp>
      <p:graphicFrame>
        <p:nvGraphicFramePr>
          <p:cNvPr id="6" name="Zástupný symbol pro obsah 5">
            <a:extLst>
              <a:ext uri="{FF2B5EF4-FFF2-40B4-BE49-F238E27FC236}">
                <a16:creationId xmlns:a16="http://schemas.microsoft.com/office/drawing/2014/main" id="{3FF328FC-643F-4706-9EAD-764239AECAAB}"/>
              </a:ext>
            </a:extLst>
          </p:cNvPr>
          <p:cNvGraphicFramePr>
            <a:graphicFrameLocks noGrp="1"/>
          </p:cNvGraphicFramePr>
          <p:nvPr>
            <p:ph idx="1"/>
          </p:nvPr>
        </p:nvGraphicFramePr>
        <p:xfrm>
          <a:off x="666000" y="1838227"/>
          <a:ext cx="10752138" cy="3551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62535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7D76AA8-A6BF-46A0-B510-9DA86CEDC642}"/>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C371F9BD-9868-49FA-AECF-244231EE3370}"/>
              </a:ext>
            </a:extLst>
          </p:cNvPr>
          <p:cNvSpPr>
            <a:spLocks noGrp="1"/>
          </p:cNvSpPr>
          <p:nvPr>
            <p:ph type="sldNum" sz="quarter" idx="11"/>
          </p:nvPr>
        </p:nvSpPr>
        <p:spPr/>
        <p:txBody>
          <a:bodyPr/>
          <a:lstStyle/>
          <a:p>
            <a:fld id="{0970407D-EE58-4A0B-824B-1D3AE42DD9CF}" type="slidenum">
              <a:rPr lang="cs-CZ" altLang="cs-CZ" smtClean="0"/>
              <a:pPr/>
              <a:t>162</a:t>
            </a:fld>
            <a:endParaRPr lang="cs-CZ" altLang="cs-CZ" dirty="0"/>
          </a:p>
        </p:txBody>
      </p:sp>
      <p:sp>
        <p:nvSpPr>
          <p:cNvPr id="4" name="Nadpis 3">
            <a:extLst>
              <a:ext uri="{FF2B5EF4-FFF2-40B4-BE49-F238E27FC236}">
                <a16:creationId xmlns:a16="http://schemas.microsoft.com/office/drawing/2014/main" id="{063097A3-6145-477A-9535-8780B8B7A2FB}"/>
              </a:ext>
            </a:extLst>
          </p:cNvPr>
          <p:cNvSpPr>
            <a:spLocks noGrp="1"/>
          </p:cNvSpPr>
          <p:nvPr>
            <p:ph type="title"/>
          </p:nvPr>
        </p:nvSpPr>
        <p:spPr/>
        <p:txBody>
          <a:bodyPr/>
          <a:lstStyle/>
          <a:p>
            <a:r>
              <a:rPr lang="cs-CZ" dirty="0"/>
              <a:t>Mezinárodní smlouva</a:t>
            </a:r>
          </a:p>
        </p:txBody>
      </p:sp>
      <p:sp>
        <p:nvSpPr>
          <p:cNvPr id="5" name="Zástupný symbol pro obsah 4">
            <a:extLst>
              <a:ext uri="{FF2B5EF4-FFF2-40B4-BE49-F238E27FC236}">
                <a16:creationId xmlns:a16="http://schemas.microsoft.com/office/drawing/2014/main" id="{D5164E53-0C35-47F3-BB7D-83409B4C5EDC}"/>
              </a:ext>
            </a:extLst>
          </p:cNvPr>
          <p:cNvSpPr>
            <a:spLocks noGrp="1"/>
          </p:cNvSpPr>
          <p:nvPr>
            <p:ph idx="1"/>
          </p:nvPr>
        </p:nvSpPr>
        <p:spPr>
          <a:xfrm>
            <a:off x="719400" y="1584425"/>
            <a:ext cx="10753200" cy="1863660"/>
          </a:xfrm>
          <a:solidFill>
            <a:schemeClr val="accent4">
              <a:lumMod val="20000"/>
              <a:lumOff val="80000"/>
            </a:schemeClr>
          </a:solidFill>
          <a:ln>
            <a:solidFill>
              <a:srgbClr val="0000DC"/>
            </a:solidFill>
          </a:ln>
        </p:spPr>
        <p:txBody>
          <a:bodyPr/>
          <a:lstStyle/>
          <a:p>
            <a:r>
              <a:rPr lang="cs-CZ" sz="2400" dirty="0"/>
              <a:t>pramen mezinárodního práva – normativní smlouva (formální pramen)</a:t>
            </a:r>
          </a:p>
          <a:p>
            <a:r>
              <a:rPr lang="cs-CZ" sz="2400" dirty="0"/>
              <a:t>různé dělení – například </a:t>
            </a:r>
          </a:p>
          <a:p>
            <a:pPr lvl="1"/>
            <a:r>
              <a:rPr lang="cs-CZ" sz="1800" dirty="0"/>
              <a:t>podle počtu smluvních stran – dvoustranné (vícestranné), mnohostranné </a:t>
            </a:r>
          </a:p>
          <a:p>
            <a:pPr lvl="1"/>
            <a:r>
              <a:rPr lang="cs-CZ" sz="1800" dirty="0"/>
              <a:t>podle přístupu k mezinárodní smlouvě – uzavřené, otevřené a polootevřené (</a:t>
            </a:r>
            <a:r>
              <a:rPr lang="cs-CZ" sz="1800" dirty="0" err="1"/>
              <a:t>polouzavřené</a:t>
            </a:r>
            <a:r>
              <a:rPr lang="cs-CZ" sz="1800" dirty="0"/>
              <a:t>)</a:t>
            </a:r>
            <a:endParaRPr lang="cs-CZ" sz="1400" dirty="0"/>
          </a:p>
          <a:p>
            <a:r>
              <a:rPr lang="cs-CZ" sz="2400" dirty="0"/>
              <a:t>součást českého právního řádu – čl. 10 Ústavy ČR – podmínky </a:t>
            </a:r>
          </a:p>
        </p:txBody>
      </p:sp>
      <p:sp>
        <p:nvSpPr>
          <p:cNvPr id="6" name="Zástupný symbol pro obsah 4">
            <a:extLst>
              <a:ext uri="{FF2B5EF4-FFF2-40B4-BE49-F238E27FC236}">
                <a16:creationId xmlns:a16="http://schemas.microsoft.com/office/drawing/2014/main" id="{AC2D22FB-2AAE-44C4-B6C1-7BFE7D834A22}"/>
              </a:ext>
            </a:extLst>
          </p:cNvPr>
          <p:cNvSpPr txBox="1">
            <a:spLocks/>
          </p:cNvSpPr>
          <p:nvPr/>
        </p:nvSpPr>
        <p:spPr>
          <a:xfrm>
            <a:off x="666000" y="3565336"/>
            <a:ext cx="10753200" cy="1531600"/>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Font typeface="Arial" panose="020B0604020202020204" pitchFamily="34" charset="0"/>
              <a:buNone/>
            </a:pPr>
            <a:r>
              <a:rPr lang="cs-CZ" sz="2400" b="1" i="1" kern="0" dirty="0">
                <a:solidFill>
                  <a:srgbClr val="C00000"/>
                </a:solidFill>
              </a:rPr>
              <a:t>Vyhlášené </a:t>
            </a:r>
            <a:r>
              <a:rPr lang="cs-CZ" sz="2400" i="1" kern="0" dirty="0"/>
              <a:t>mezinárodní smlouvy, k jejichž </a:t>
            </a:r>
            <a:r>
              <a:rPr lang="cs-CZ" sz="2400" b="1" i="1" kern="0" dirty="0">
                <a:solidFill>
                  <a:srgbClr val="C00000"/>
                </a:solidFill>
              </a:rPr>
              <a:t>ratifikaci </a:t>
            </a:r>
            <a:r>
              <a:rPr lang="cs-CZ" sz="2400" i="1" kern="0" dirty="0"/>
              <a:t>dal Parlament </a:t>
            </a:r>
            <a:r>
              <a:rPr lang="cs-CZ" sz="2400" b="1" i="1" kern="0" dirty="0">
                <a:solidFill>
                  <a:srgbClr val="C00000"/>
                </a:solidFill>
              </a:rPr>
              <a:t>souhlas</a:t>
            </a:r>
            <a:r>
              <a:rPr lang="cs-CZ" sz="2400" i="1" kern="0" dirty="0"/>
              <a:t> a jimiž je Česká republika </a:t>
            </a:r>
            <a:r>
              <a:rPr lang="cs-CZ" sz="2400" b="1" i="1" kern="0" dirty="0">
                <a:solidFill>
                  <a:srgbClr val="C00000"/>
                </a:solidFill>
              </a:rPr>
              <a:t>vázána</a:t>
            </a:r>
            <a:r>
              <a:rPr lang="cs-CZ" sz="2400" i="1" kern="0" dirty="0"/>
              <a:t>, jsou součástí právního řádu; stanoví-li mezinárodní smlouva něco jiného než zákon, použije se mezinárodní smlouva.</a:t>
            </a:r>
          </a:p>
          <a:p>
            <a:pPr marL="72000" indent="0">
              <a:buFont typeface="Arial" panose="020B0604020202020204" pitchFamily="34" charset="0"/>
              <a:buNone/>
            </a:pPr>
            <a:br>
              <a:rPr lang="cs-CZ" kern="0" dirty="0"/>
            </a:br>
            <a:endParaRPr lang="cs-CZ" kern="0" dirty="0"/>
          </a:p>
        </p:txBody>
      </p:sp>
      <p:sp>
        <p:nvSpPr>
          <p:cNvPr id="7" name="Obdélník: se zakulacenými rohy 6">
            <a:extLst>
              <a:ext uri="{FF2B5EF4-FFF2-40B4-BE49-F238E27FC236}">
                <a16:creationId xmlns:a16="http://schemas.microsoft.com/office/drawing/2014/main" id="{6E009C96-3403-4DD1-98CF-F55D9F645F74}"/>
              </a:ext>
            </a:extLst>
          </p:cNvPr>
          <p:cNvSpPr/>
          <p:nvPr/>
        </p:nvSpPr>
        <p:spPr bwMode="auto">
          <a:xfrm>
            <a:off x="4974026" y="5012888"/>
            <a:ext cx="4939553" cy="1349861"/>
          </a:xfrm>
          <a:prstGeom prst="roundRect">
            <a:avLst/>
          </a:prstGeom>
          <a:solidFill>
            <a:schemeClr val="accent4">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mn-lt"/>
              </a:rPr>
              <a:t>Mezinárodní smlouvy mají</a:t>
            </a:r>
          </a:p>
          <a:p>
            <a:pPr marL="0" marR="0" indent="0" algn="ctr" defTabSz="914400" rtl="0" eaLnBrk="1" fontAlgn="base" latinLnBrk="0" hangingPunct="1">
              <a:lnSpc>
                <a:spcPct val="100000"/>
              </a:lnSpc>
              <a:spcBef>
                <a:spcPct val="0"/>
              </a:spcBef>
              <a:spcAft>
                <a:spcPct val="0"/>
              </a:spcAft>
              <a:buClrTx/>
              <a:buSzTx/>
              <a:buFontTx/>
              <a:buNone/>
              <a:tabLst/>
            </a:pPr>
            <a:r>
              <a:rPr lang="cs-CZ" b="1" dirty="0">
                <a:solidFill>
                  <a:schemeClr val="tx2"/>
                </a:solidFill>
              </a:rPr>
              <a:t>aplikační přednost</a:t>
            </a:r>
          </a:p>
          <a:p>
            <a:pPr marL="0" marR="0" indent="0" algn="ctr"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rPr>
              <a:t>před vnitrostátním zákonem</a:t>
            </a:r>
          </a:p>
        </p:txBody>
      </p:sp>
    </p:spTree>
    <p:extLst>
      <p:ext uri="{BB962C8B-B14F-4D97-AF65-F5344CB8AC3E}">
        <p14:creationId xmlns:p14="http://schemas.microsoft.com/office/powerpoint/2010/main" val="321139684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3B6D50D-20DC-468E-84B4-3DB55E03AF37}"/>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AAC0022-E4F5-4C9D-9684-AF7C7DE26E47}"/>
              </a:ext>
            </a:extLst>
          </p:cNvPr>
          <p:cNvSpPr>
            <a:spLocks noGrp="1"/>
          </p:cNvSpPr>
          <p:nvPr>
            <p:ph type="sldNum" sz="quarter" idx="11"/>
          </p:nvPr>
        </p:nvSpPr>
        <p:spPr/>
        <p:txBody>
          <a:bodyPr/>
          <a:lstStyle/>
          <a:p>
            <a:fld id="{0970407D-EE58-4A0B-824B-1D3AE42DD9CF}" type="slidenum">
              <a:rPr lang="cs-CZ" altLang="cs-CZ" smtClean="0"/>
              <a:pPr/>
              <a:t>163</a:t>
            </a:fld>
            <a:endParaRPr lang="cs-CZ" altLang="cs-CZ" dirty="0"/>
          </a:p>
        </p:txBody>
      </p:sp>
      <p:sp>
        <p:nvSpPr>
          <p:cNvPr id="4" name="Nadpis 3">
            <a:extLst>
              <a:ext uri="{FF2B5EF4-FFF2-40B4-BE49-F238E27FC236}">
                <a16:creationId xmlns:a16="http://schemas.microsoft.com/office/drawing/2014/main" id="{FE55CED1-1618-4E33-894B-D03F66F04789}"/>
              </a:ext>
            </a:extLst>
          </p:cNvPr>
          <p:cNvSpPr>
            <a:spLocks noGrp="1"/>
          </p:cNvSpPr>
          <p:nvPr>
            <p:ph type="title"/>
          </p:nvPr>
        </p:nvSpPr>
        <p:spPr/>
        <p:txBody>
          <a:bodyPr/>
          <a:lstStyle/>
          <a:p>
            <a:r>
              <a:rPr lang="cs-CZ" dirty="0"/>
              <a:t>Jen pamatujte</a:t>
            </a:r>
          </a:p>
        </p:txBody>
      </p:sp>
      <p:sp>
        <p:nvSpPr>
          <p:cNvPr id="5" name="Zástupný symbol pro obsah 4">
            <a:extLst>
              <a:ext uri="{FF2B5EF4-FFF2-40B4-BE49-F238E27FC236}">
                <a16:creationId xmlns:a16="http://schemas.microsoft.com/office/drawing/2014/main" id="{2BE24AFF-7C86-4A04-BE46-670606DF271E}"/>
              </a:ext>
            </a:extLst>
          </p:cNvPr>
          <p:cNvSpPr>
            <a:spLocks noGrp="1"/>
          </p:cNvSpPr>
          <p:nvPr>
            <p:ph idx="1"/>
          </p:nvPr>
        </p:nvSpPr>
        <p:spPr>
          <a:xfrm>
            <a:off x="720000" y="1692002"/>
            <a:ext cx="10753200" cy="4139998"/>
          </a:xfrm>
        </p:spPr>
        <p:txBody>
          <a:bodyPr/>
          <a:lstStyle/>
          <a:p>
            <a:pPr marL="72000" indent="0">
              <a:buNone/>
            </a:pPr>
            <a:r>
              <a:rPr lang="cs-CZ" dirty="0"/>
              <a:t>Mezinárodní organizace (EU, NATO, OSN, WTO, …) má:</a:t>
            </a:r>
          </a:p>
          <a:p>
            <a:pPr marL="586350" indent="-514350">
              <a:buFont typeface="+mj-lt"/>
              <a:buAutoNum type="alphaLcParenR"/>
            </a:pPr>
            <a:r>
              <a:rPr lang="cs-CZ" dirty="0"/>
              <a:t>smluvní státy</a:t>
            </a:r>
          </a:p>
          <a:p>
            <a:pPr marL="586350" indent="-514350">
              <a:buFont typeface="+mj-lt"/>
              <a:buAutoNum type="alphaLcParenR"/>
            </a:pPr>
            <a:r>
              <a:rPr lang="cs-CZ" dirty="0"/>
              <a:t>členské státy</a:t>
            </a:r>
          </a:p>
          <a:p>
            <a:pPr marL="586350" indent="-514350">
              <a:buFont typeface="+mj-lt"/>
              <a:buAutoNum type="alphaLcParenR"/>
            </a:pPr>
            <a:endParaRPr lang="cs-CZ" dirty="0"/>
          </a:p>
          <a:p>
            <a:pPr marL="72000" indent="0">
              <a:buNone/>
            </a:pPr>
            <a:r>
              <a:rPr lang="cs-CZ" dirty="0"/>
              <a:t>Mezinárodní smlouva má:</a:t>
            </a:r>
          </a:p>
          <a:p>
            <a:pPr marL="586350" indent="-514350">
              <a:buFont typeface="+mj-lt"/>
              <a:buAutoNum type="alphaLcParenR"/>
            </a:pPr>
            <a:r>
              <a:rPr lang="cs-CZ" dirty="0"/>
              <a:t>smluvní státy</a:t>
            </a:r>
          </a:p>
          <a:p>
            <a:pPr marL="586350" indent="-514350">
              <a:buFont typeface="+mj-lt"/>
              <a:buAutoNum type="alphaLcParenR"/>
            </a:pPr>
            <a:r>
              <a:rPr lang="cs-CZ" dirty="0"/>
              <a:t>členské státy</a:t>
            </a:r>
          </a:p>
        </p:txBody>
      </p:sp>
      <p:pic>
        <p:nvPicPr>
          <p:cNvPr id="1028" name="Picture 4" descr="Bludišťák zlatý 30cm 0m+ - Jaromír Soukup Shop">
            <a:extLst>
              <a:ext uri="{FF2B5EF4-FFF2-40B4-BE49-F238E27FC236}">
                <a16:creationId xmlns:a16="http://schemas.microsoft.com/office/drawing/2014/main" id="{3F5BFB8C-73DD-4F86-B63B-9FB8EE31E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823" y="2467367"/>
            <a:ext cx="4234353" cy="281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2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F543181-A29E-4574-943E-0EECB722FAE8}"/>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DFD76840-FD44-4D69-96BE-660DEE161FE9}"/>
              </a:ext>
            </a:extLst>
          </p:cNvPr>
          <p:cNvSpPr>
            <a:spLocks noGrp="1"/>
          </p:cNvSpPr>
          <p:nvPr>
            <p:ph type="sldNum" sz="quarter" idx="11"/>
          </p:nvPr>
        </p:nvSpPr>
        <p:spPr/>
        <p:txBody>
          <a:bodyPr/>
          <a:lstStyle/>
          <a:p>
            <a:fld id="{0970407D-EE58-4A0B-824B-1D3AE42DD9CF}" type="slidenum">
              <a:rPr lang="cs-CZ" altLang="cs-CZ" smtClean="0"/>
              <a:pPr/>
              <a:t>164</a:t>
            </a:fld>
            <a:endParaRPr lang="cs-CZ" altLang="cs-CZ" dirty="0"/>
          </a:p>
        </p:txBody>
      </p:sp>
      <p:sp>
        <p:nvSpPr>
          <p:cNvPr id="4" name="Nadpis 3">
            <a:extLst>
              <a:ext uri="{FF2B5EF4-FFF2-40B4-BE49-F238E27FC236}">
                <a16:creationId xmlns:a16="http://schemas.microsoft.com/office/drawing/2014/main" id="{BE15C9B4-511F-4C1D-A372-7D1D33AF7BBC}"/>
              </a:ext>
            </a:extLst>
          </p:cNvPr>
          <p:cNvSpPr>
            <a:spLocks noGrp="1"/>
          </p:cNvSpPr>
          <p:nvPr>
            <p:ph type="title"/>
          </p:nvPr>
        </p:nvSpPr>
        <p:spPr/>
        <p:txBody>
          <a:bodyPr/>
          <a:lstStyle/>
          <a:p>
            <a:r>
              <a:rPr lang="cs-CZ" dirty="0"/>
              <a:t>Evropská unie</a:t>
            </a:r>
          </a:p>
        </p:txBody>
      </p:sp>
      <p:pic>
        <p:nvPicPr>
          <p:cNvPr id="2050" name="Picture 2">
            <a:extLst>
              <a:ext uri="{FF2B5EF4-FFF2-40B4-BE49-F238E27FC236}">
                <a16:creationId xmlns:a16="http://schemas.microsoft.com/office/drawing/2014/main" id="{98E6717B-DC98-476A-9CBF-171645FAAD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5618" y="1692274"/>
            <a:ext cx="5558229" cy="425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72290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FD943B1-4B11-419D-88C9-5564C267635E}"/>
              </a:ext>
            </a:extLst>
          </p:cNvPr>
          <p:cNvSpPr>
            <a:spLocks noGrp="1"/>
          </p:cNvSpPr>
          <p:nvPr>
            <p:ph type="ftr" sz="quarter" idx="10"/>
          </p:nvPr>
        </p:nvSpPr>
        <p:spPr/>
        <p:txBody>
          <a:bodyPr/>
          <a:lstStyle/>
          <a:p>
            <a:r>
              <a:rPr lang="cs-CZ" altLang="cs-CZ"/>
              <a:t>JUDr. Malachta, KOV - EI</a:t>
            </a:r>
            <a:endParaRPr lang="cs-CZ" altLang="cs-CZ" dirty="0"/>
          </a:p>
        </p:txBody>
      </p:sp>
      <p:sp>
        <p:nvSpPr>
          <p:cNvPr id="3" name="Zástupný symbol pro číslo snímku 2">
            <a:extLst>
              <a:ext uri="{FF2B5EF4-FFF2-40B4-BE49-F238E27FC236}">
                <a16:creationId xmlns:a16="http://schemas.microsoft.com/office/drawing/2014/main" id="{AAC56BE9-C7CB-47A9-AA5A-9EB76ABEDAC9}"/>
              </a:ext>
            </a:extLst>
          </p:cNvPr>
          <p:cNvSpPr>
            <a:spLocks noGrp="1"/>
          </p:cNvSpPr>
          <p:nvPr>
            <p:ph type="sldNum" sz="quarter" idx="11"/>
          </p:nvPr>
        </p:nvSpPr>
        <p:spPr/>
        <p:txBody>
          <a:bodyPr/>
          <a:lstStyle/>
          <a:p>
            <a:fld id="{D6D6C118-631F-4A80-9886-907009361577}" type="slidenum">
              <a:rPr lang="cs-CZ" altLang="cs-CZ" smtClean="0"/>
              <a:pPr/>
              <a:t>165</a:t>
            </a:fld>
            <a:endParaRPr lang="cs-CZ" altLang="cs-CZ" dirty="0"/>
          </a:p>
        </p:txBody>
      </p:sp>
      <p:sp>
        <p:nvSpPr>
          <p:cNvPr id="11" name="Nadpis 10">
            <a:extLst>
              <a:ext uri="{FF2B5EF4-FFF2-40B4-BE49-F238E27FC236}">
                <a16:creationId xmlns:a16="http://schemas.microsoft.com/office/drawing/2014/main" id="{422D0206-BA74-43A7-93B0-FCFAC3912A41}"/>
              </a:ext>
            </a:extLst>
          </p:cNvPr>
          <p:cNvSpPr>
            <a:spLocks noGrp="1"/>
          </p:cNvSpPr>
          <p:nvPr>
            <p:ph type="title"/>
          </p:nvPr>
        </p:nvSpPr>
        <p:spPr/>
        <p:txBody>
          <a:bodyPr/>
          <a:lstStyle/>
          <a:p>
            <a:r>
              <a:rPr lang="cs-CZ" dirty="0"/>
              <a:t>Proč EU není stát?</a:t>
            </a:r>
          </a:p>
        </p:txBody>
      </p:sp>
      <p:sp>
        <p:nvSpPr>
          <p:cNvPr id="12" name="Zástupný obsah 11">
            <a:extLst>
              <a:ext uri="{FF2B5EF4-FFF2-40B4-BE49-F238E27FC236}">
                <a16:creationId xmlns:a16="http://schemas.microsoft.com/office/drawing/2014/main" id="{FDEA5CF0-7256-4161-A752-B828F9745D69}"/>
              </a:ext>
            </a:extLst>
          </p:cNvPr>
          <p:cNvSpPr>
            <a:spLocks noGrp="1"/>
          </p:cNvSpPr>
          <p:nvPr>
            <p:ph idx="1"/>
          </p:nvPr>
        </p:nvSpPr>
        <p:spPr/>
        <p:txBody>
          <a:bodyPr/>
          <a:lstStyle/>
          <a:p>
            <a:r>
              <a:rPr lang="cs-CZ" dirty="0"/>
              <a:t>území ?</a:t>
            </a:r>
          </a:p>
          <a:p>
            <a:r>
              <a:rPr lang="cs-CZ" dirty="0"/>
              <a:t>obyvatelstvo ?</a:t>
            </a:r>
          </a:p>
          <a:p>
            <a:r>
              <a:rPr lang="cs-CZ" dirty="0"/>
              <a:t>státní moc ?</a:t>
            </a:r>
          </a:p>
          <a:p>
            <a:r>
              <a:rPr lang="cs-CZ" dirty="0"/>
              <a:t>MV ?</a:t>
            </a:r>
          </a:p>
        </p:txBody>
      </p:sp>
      <p:sp>
        <p:nvSpPr>
          <p:cNvPr id="15" name="TextovéPole 14">
            <a:extLst>
              <a:ext uri="{FF2B5EF4-FFF2-40B4-BE49-F238E27FC236}">
                <a16:creationId xmlns:a16="http://schemas.microsoft.com/office/drawing/2014/main" id="{1B1CB958-72F9-42CF-9333-F0F988543A10}"/>
              </a:ext>
            </a:extLst>
          </p:cNvPr>
          <p:cNvSpPr txBox="1"/>
          <p:nvPr/>
        </p:nvSpPr>
        <p:spPr>
          <a:xfrm rot="2135790">
            <a:off x="8340483" y="2596814"/>
            <a:ext cx="2924822" cy="1077218"/>
          </a:xfrm>
          <a:prstGeom prst="rect">
            <a:avLst/>
          </a:prstGeom>
          <a:noFill/>
        </p:spPr>
        <p:txBody>
          <a:bodyPr wrap="square">
            <a:spAutoFit/>
          </a:bodyPr>
          <a:lstStyle/>
          <a:p>
            <a:pPr algn="ctr"/>
            <a:r>
              <a:rPr lang="cs-CZ" sz="3200" b="1" i="0" dirty="0">
                <a:solidFill>
                  <a:schemeClr val="tx2"/>
                </a:solidFill>
                <a:effectLst/>
                <a:highlight>
                  <a:srgbClr val="FFFF00"/>
                </a:highlight>
                <a:latin typeface="arial" panose="020B0604020202020204" pitchFamily="34" charset="0"/>
              </a:rPr>
              <a:t>447.7 </a:t>
            </a:r>
            <a:r>
              <a:rPr lang="cs-CZ" sz="3200" b="1" i="0" dirty="0" err="1">
                <a:solidFill>
                  <a:schemeClr val="tx2"/>
                </a:solidFill>
                <a:effectLst/>
                <a:highlight>
                  <a:srgbClr val="FFFF00"/>
                </a:highlight>
                <a:latin typeface="arial" panose="020B0604020202020204" pitchFamily="34" charset="0"/>
              </a:rPr>
              <a:t>million</a:t>
            </a:r>
            <a:r>
              <a:rPr lang="cs-CZ" sz="3200" b="1" i="0" dirty="0">
                <a:solidFill>
                  <a:schemeClr val="tx2"/>
                </a:solidFill>
                <a:effectLst/>
                <a:highlight>
                  <a:srgbClr val="FFFF00"/>
                </a:highlight>
                <a:latin typeface="arial" panose="020B0604020202020204" pitchFamily="34" charset="0"/>
              </a:rPr>
              <a:t> </a:t>
            </a:r>
            <a:r>
              <a:rPr lang="cs-CZ" sz="3200" b="1" i="0" dirty="0" err="1">
                <a:solidFill>
                  <a:schemeClr val="tx2"/>
                </a:solidFill>
                <a:effectLst/>
                <a:highlight>
                  <a:srgbClr val="FFFF00"/>
                </a:highlight>
                <a:latin typeface="arial" panose="020B0604020202020204" pitchFamily="34" charset="0"/>
              </a:rPr>
              <a:t>inhabitants</a:t>
            </a:r>
            <a:endParaRPr lang="cs-CZ" sz="3200" b="1" dirty="0">
              <a:solidFill>
                <a:schemeClr val="tx2"/>
              </a:solidFill>
              <a:highlight>
                <a:srgbClr val="FFFF00"/>
              </a:highlight>
            </a:endParaRPr>
          </a:p>
        </p:txBody>
      </p:sp>
      <p:pic>
        <p:nvPicPr>
          <p:cNvPr id="16" name="Obrázek 15">
            <a:extLst>
              <a:ext uri="{FF2B5EF4-FFF2-40B4-BE49-F238E27FC236}">
                <a16:creationId xmlns:a16="http://schemas.microsoft.com/office/drawing/2014/main" id="{0963BD15-E409-41BC-8368-70244BCCE1EB}"/>
              </a:ext>
            </a:extLst>
          </p:cNvPr>
          <p:cNvPicPr>
            <a:picLocks noChangeAspect="1"/>
          </p:cNvPicPr>
          <p:nvPr/>
        </p:nvPicPr>
        <p:blipFill>
          <a:blip r:embed="rId2"/>
          <a:stretch>
            <a:fillRect/>
          </a:stretch>
        </p:blipFill>
        <p:spPr>
          <a:xfrm>
            <a:off x="3677585" y="1676472"/>
            <a:ext cx="4455003" cy="4551528"/>
          </a:xfrm>
          <a:prstGeom prst="rect">
            <a:avLst/>
          </a:prstGeom>
        </p:spPr>
      </p:pic>
    </p:spTree>
    <p:extLst>
      <p:ext uri="{BB962C8B-B14F-4D97-AF65-F5344CB8AC3E}">
        <p14:creationId xmlns:p14="http://schemas.microsoft.com/office/powerpoint/2010/main" val="181845659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EE39E2-8DAD-46CB-80EB-ED9AD53CC9DA}"/>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FF7E326E-6FD4-4F24-BB65-E305AC584247}"/>
              </a:ext>
            </a:extLst>
          </p:cNvPr>
          <p:cNvSpPr>
            <a:spLocks noGrp="1"/>
          </p:cNvSpPr>
          <p:nvPr>
            <p:ph type="sldNum" sz="quarter" idx="11"/>
          </p:nvPr>
        </p:nvSpPr>
        <p:spPr/>
        <p:txBody>
          <a:bodyPr/>
          <a:lstStyle/>
          <a:p>
            <a:fld id="{0970407D-EE58-4A0B-824B-1D3AE42DD9CF}" type="slidenum">
              <a:rPr lang="cs-CZ" altLang="cs-CZ" smtClean="0"/>
              <a:pPr/>
              <a:t>166</a:t>
            </a:fld>
            <a:endParaRPr lang="cs-CZ" altLang="cs-CZ" dirty="0"/>
          </a:p>
        </p:txBody>
      </p:sp>
      <p:sp>
        <p:nvSpPr>
          <p:cNvPr id="4" name="Title 3">
            <a:extLst>
              <a:ext uri="{FF2B5EF4-FFF2-40B4-BE49-F238E27FC236}">
                <a16:creationId xmlns:a16="http://schemas.microsoft.com/office/drawing/2014/main" id="{E9A501D3-33DA-4E19-A68C-007CA5A43C66}"/>
              </a:ext>
            </a:extLst>
          </p:cNvPr>
          <p:cNvSpPr>
            <a:spLocks noGrp="1"/>
          </p:cNvSpPr>
          <p:nvPr>
            <p:ph type="title"/>
          </p:nvPr>
        </p:nvSpPr>
        <p:spPr/>
        <p:txBody>
          <a:bodyPr/>
          <a:lstStyle/>
          <a:p>
            <a:r>
              <a:rPr lang="cs-CZ" dirty="0"/>
              <a:t>Evropská unie</a:t>
            </a:r>
            <a:endParaRPr lang="en-US" dirty="0"/>
          </a:p>
        </p:txBody>
      </p:sp>
      <p:sp>
        <p:nvSpPr>
          <p:cNvPr id="5" name="Content Placeholder 4">
            <a:extLst>
              <a:ext uri="{FF2B5EF4-FFF2-40B4-BE49-F238E27FC236}">
                <a16:creationId xmlns:a16="http://schemas.microsoft.com/office/drawing/2014/main" id="{4AD3959D-3CCE-43E3-925F-8B5FF42773EF}"/>
              </a:ext>
            </a:extLst>
          </p:cNvPr>
          <p:cNvSpPr>
            <a:spLocks noGrp="1"/>
          </p:cNvSpPr>
          <p:nvPr>
            <p:ph idx="1"/>
          </p:nvPr>
        </p:nvSpPr>
        <p:spPr/>
        <p:txBody>
          <a:bodyPr/>
          <a:lstStyle/>
          <a:p>
            <a:r>
              <a:rPr lang="cs-CZ" dirty="0"/>
              <a:t>zvláštní mezinárodní organizace</a:t>
            </a:r>
          </a:p>
          <a:p>
            <a:r>
              <a:rPr lang="cs-CZ" dirty="0">
                <a:solidFill>
                  <a:schemeClr val="tx2"/>
                </a:solidFill>
              </a:rPr>
              <a:t>členské státy jsou podřízeny EU </a:t>
            </a:r>
            <a:r>
              <a:rPr lang="cs-CZ" dirty="0"/>
              <a:t>– přenesly některé </a:t>
            </a:r>
            <a:r>
              <a:rPr lang="cs-CZ" dirty="0" err="1"/>
              <a:t>pravomoce</a:t>
            </a:r>
            <a:r>
              <a:rPr lang="cs-CZ" dirty="0"/>
              <a:t> (výkon pravomocí) na EU</a:t>
            </a:r>
          </a:p>
          <a:p>
            <a:r>
              <a:rPr lang="cs-CZ" dirty="0">
                <a:solidFill>
                  <a:schemeClr val="tx2"/>
                </a:solidFill>
              </a:rPr>
              <a:t>subordinační</a:t>
            </a:r>
            <a:r>
              <a:rPr lang="cs-CZ" dirty="0"/>
              <a:t> charakter</a:t>
            </a:r>
          </a:p>
          <a:p>
            <a:r>
              <a:rPr lang="cs-CZ" dirty="0"/>
              <a:t>státy si </a:t>
            </a:r>
            <a:r>
              <a:rPr lang="cs-CZ" dirty="0">
                <a:solidFill>
                  <a:schemeClr val="tx2"/>
                </a:solidFill>
              </a:rPr>
              <a:t>nejsou rovny </a:t>
            </a:r>
            <a:r>
              <a:rPr lang="cs-CZ" dirty="0"/>
              <a:t>(projevy při tvorbě práva EU, které je pro členské státy závazné)</a:t>
            </a:r>
          </a:p>
          <a:p>
            <a:r>
              <a:rPr lang="cs-CZ" dirty="0"/>
              <a:t>EU je </a:t>
            </a:r>
            <a:r>
              <a:rPr lang="cs-CZ" dirty="0">
                <a:solidFill>
                  <a:schemeClr val="tx2"/>
                </a:solidFill>
              </a:rPr>
              <a:t>nadřazena </a:t>
            </a:r>
            <a:r>
              <a:rPr lang="cs-CZ" dirty="0"/>
              <a:t>členským státům (nadnárodní/nadstátní charakter)</a:t>
            </a:r>
          </a:p>
          <a:p>
            <a:r>
              <a:rPr lang="cs-CZ" dirty="0"/>
              <a:t>ono právo není ani vnitrostátní, ani mezinárodní </a:t>
            </a:r>
            <a:endParaRPr lang="en-US" dirty="0"/>
          </a:p>
        </p:txBody>
      </p:sp>
    </p:spTree>
    <p:extLst>
      <p:ext uri="{BB962C8B-B14F-4D97-AF65-F5344CB8AC3E}">
        <p14:creationId xmlns:p14="http://schemas.microsoft.com/office/powerpoint/2010/main" val="32144824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36FB60-37FF-41AB-AE37-A6783A0C676E}"/>
              </a:ext>
            </a:extLst>
          </p:cNvPr>
          <p:cNvSpPr>
            <a:spLocks noGrp="1"/>
          </p:cNvSpPr>
          <p:nvPr>
            <p:ph type="ftr" sz="quarter" idx="10"/>
          </p:nvPr>
        </p:nvSpPr>
        <p:spPr/>
        <p:txBody>
          <a:bodyPr/>
          <a:lstStyle/>
          <a:p>
            <a:r>
              <a:rPr lang="cs-CZ" altLang="cs-CZ"/>
              <a:t>JUDr. Malachta, KOV - EI</a:t>
            </a:r>
            <a:endParaRPr lang="cs-CZ" altLang="cs-CZ" dirty="0"/>
          </a:p>
        </p:txBody>
      </p:sp>
      <p:sp>
        <p:nvSpPr>
          <p:cNvPr id="3" name="Zástupný symbol pro číslo snímku 2">
            <a:extLst>
              <a:ext uri="{FF2B5EF4-FFF2-40B4-BE49-F238E27FC236}">
                <a16:creationId xmlns:a16="http://schemas.microsoft.com/office/drawing/2014/main" id="{92EB5CD9-B3B0-4B91-8C3D-C0151C9A8F40}"/>
              </a:ext>
            </a:extLst>
          </p:cNvPr>
          <p:cNvSpPr>
            <a:spLocks noGrp="1"/>
          </p:cNvSpPr>
          <p:nvPr>
            <p:ph type="sldNum" sz="quarter" idx="11"/>
          </p:nvPr>
        </p:nvSpPr>
        <p:spPr/>
        <p:txBody>
          <a:bodyPr/>
          <a:lstStyle/>
          <a:p>
            <a:fld id="{D6D6C118-631F-4A80-9886-907009361577}" type="slidenum">
              <a:rPr lang="cs-CZ" altLang="cs-CZ" smtClean="0"/>
              <a:pPr/>
              <a:t>167</a:t>
            </a:fld>
            <a:endParaRPr lang="cs-CZ" altLang="cs-CZ" dirty="0"/>
          </a:p>
        </p:txBody>
      </p:sp>
      <p:sp>
        <p:nvSpPr>
          <p:cNvPr id="9" name="Zástupný text 8">
            <a:extLst>
              <a:ext uri="{FF2B5EF4-FFF2-40B4-BE49-F238E27FC236}">
                <a16:creationId xmlns:a16="http://schemas.microsoft.com/office/drawing/2014/main" id="{137756DD-FF48-44DD-BA8A-9F1608C8F62E}"/>
              </a:ext>
            </a:extLst>
          </p:cNvPr>
          <p:cNvSpPr>
            <a:spLocks noGrp="1"/>
          </p:cNvSpPr>
          <p:nvPr>
            <p:ph type="body" sz="quarter" idx="26"/>
          </p:nvPr>
        </p:nvSpPr>
        <p:spPr/>
        <p:txBody>
          <a:bodyPr/>
          <a:lstStyle/>
          <a:p>
            <a:r>
              <a:rPr lang="cs-CZ" sz="2800" b="1" dirty="0"/>
              <a:t>Mezinárodní organizace</a:t>
            </a:r>
          </a:p>
        </p:txBody>
      </p:sp>
      <p:sp>
        <p:nvSpPr>
          <p:cNvPr id="7" name="Nadpis 6">
            <a:extLst>
              <a:ext uri="{FF2B5EF4-FFF2-40B4-BE49-F238E27FC236}">
                <a16:creationId xmlns:a16="http://schemas.microsoft.com/office/drawing/2014/main" id="{434BF000-2AAB-4754-96A6-648AFE085287}"/>
              </a:ext>
            </a:extLst>
          </p:cNvPr>
          <p:cNvSpPr>
            <a:spLocks noGrp="1"/>
          </p:cNvSpPr>
          <p:nvPr>
            <p:ph type="title"/>
          </p:nvPr>
        </p:nvSpPr>
        <p:spPr>
          <a:xfrm>
            <a:off x="720000" y="451846"/>
            <a:ext cx="10753200" cy="451576"/>
          </a:xfrm>
        </p:spPr>
        <p:txBody>
          <a:bodyPr/>
          <a:lstStyle/>
          <a:p>
            <a:r>
              <a:rPr lang="cs-CZ" dirty="0"/>
              <a:t>EU není klasická mezinárodní organizace…</a:t>
            </a:r>
          </a:p>
        </p:txBody>
      </p:sp>
      <p:sp>
        <p:nvSpPr>
          <p:cNvPr id="10" name="Zástupný text 9">
            <a:extLst>
              <a:ext uri="{FF2B5EF4-FFF2-40B4-BE49-F238E27FC236}">
                <a16:creationId xmlns:a16="http://schemas.microsoft.com/office/drawing/2014/main" id="{AB349682-1F6E-498A-95CB-2C1DD99CE254}"/>
              </a:ext>
            </a:extLst>
          </p:cNvPr>
          <p:cNvSpPr>
            <a:spLocks noGrp="1"/>
          </p:cNvSpPr>
          <p:nvPr>
            <p:ph type="body" sz="quarter" idx="27"/>
          </p:nvPr>
        </p:nvSpPr>
        <p:spPr/>
        <p:txBody>
          <a:bodyPr/>
          <a:lstStyle/>
          <a:p>
            <a:r>
              <a:rPr lang="cs-CZ" sz="2800" b="1" dirty="0"/>
              <a:t>EU</a:t>
            </a:r>
          </a:p>
        </p:txBody>
      </p:sp>
      <p:sp>
        <p:nvSpPr>
          <p:cNvPr id="8" name="Zástupný obsah 7">
            <a:extLst>
              <a:ext uri="{FF2B5EF4-FFF2-40B4-BE49-F238E27FC236}">
                <a16:creationId xmlns:a16="http://schemas.microsoft.com/office/drawing/2014/main" id="{48883E95-20DB-4414-AC93-ABE189429381}"/>
              </a:ext>
            </a:extLst>
          </p:cNvPr>
          <p:cNvSpPr>
            <a:spLocks noGrp="1"/>
          </p:cNvSpPr>
          <p:nvPr>
            <p:ph idx="1"/>
          </p:nvPr>
        </p:nvSpPr>
        <p:spPr>
          <a:xfrm>
            <a:off x="720000" y="1692001"/>
            <a:ext cx="5219998" cy="3311514"/>
          </a:xfrm>
          <a:solidFill>
            <a:schemeClr val="accent4">
              <a:lumMod val="20000"/>
              <a:lumOff val="80000"/>
            </a:schemeClr>
          </a:solidFill>
          <a:ln>
            <a:solidFill>
              <a:schemeClr val="accent1"/>
            </a:solidFill>
          </a:ln>
        </p:spPr>
        <p:txBody>
          <a:bodyPr/>
          <a:lstStyle/>
          <a:p>
            <a:r>
              <a:rPr lang="cs-CZ" sz="2400" dirty="0"/>
              <a:t>není nadřazena členským státům</a:t>
            </a:r>
          </a:p>
          <a:p>
            <a:r>
              <a:rPr lang="cs-CZ" sz="2400" dirty="0"/>
              <a:t>koordinační charakter</a:t>
            </a:r>
          </a:p>
          <a:p>
            <a:r>
              <a:rPr lang="cs-CZ" sz="2400" dirty="0"/>
              <a:t>státy jsou si rovny </a:t>
            </a:r>
          </a:p>
          <a:p>
            <a:r>
              <a:rPr lang="cs-CZ" sz="2400" dirty="0"/>
              <a:t>není jediný soud, který by sjednocoval výklad práva</a:t>
            </a:r>
          </a:p>
          <a:p>
            <a:r>
              <a:rPr lang="cs-CZ" sz="2400" dirty="0"/>
              <a:t>státy tvoří a vynucují právo</a:t>
            </a:r>
            <a:endParaRPr lang="cs-CZ" sz="2400" i="1" dirty="0"/>
          </a:p>
          <a:p>
            <a:pPr marL="72000" indent="0">
              <a:buNone/>
            </a:pPr>
            <a:r>
              <a:rPr lang="cs-CZ" sz="2400" i="1" dirty="0"/>
              <a:t>V čem spočívá ona nerovnost?</a:t>
            </a:r>
          </a:p>
          <a:p>
            <a:pPr marL="72000" indent="0">
              <a:buNone/>
            </a:pPr>
            <a:r>
              <a:rPr lang="cs-CZ" sz="2400" i="1" dirty="0"/>
              <a:t>V čem spočívá ona nadřazenost?</a:t>
            </a:r>
            <a:endParaRPr lang="cs-CZ" sz="2400" dirty="0"/>
          </a:p>
          <a:p>
            <a:endParaRPr lang="cs-CZ" sz="2400" dirty="0"/>
          </a:p>
          <a:p>
            <a:pPr marL="72000" indent="0">
              <a:buNone/>
            </a:pPr>
            <a:r>
              <a:rPr lang="cs-CZ" sz="2400" dirty="0"/>
              <a:t>				</a:t>
            </a:r>
          </a:p>
        </p:txBody>
      </p:sp>
      <p:sp>
        <p:nvSpPr>
          <p:cNvPr id="11" name="Zástupný obsah 10">
            <a:extLst>
              <a:ext uri="{FF2B5EF4-FFF2-40B4-BE49-F238E27FC236}">
                <a16:creationId xmlns:a16="http://schemas.microsoft.com/office/drawing/2014/main" id="{452442B7-EB1D-487E-B487-68D0095D72C8}"/>
              </a:ext>
            </a:extLst>
          </p:cNvPr>
          <p:cNvSpPr>
            <a:spLocks noGrp="1"/>
          </p:cNvSpPr>
          <p:nvPr>
            <p:ph idx="28"/>
          </p:nvPr>
        </p:nvSpPr>
        <p:spPr>
          <a:xfrm>
            <a:off x="6251280" y="1690270"/>
            <a:ext cx="5219998" cy="4537729"/>
          </a:xfrm>
          <a:solidFill>
            <a:schemeClr val="accent4">
              <a:lumMod val="20000"/>
              <a:lumOff val="80000"/>
            </a:schemeClr>
          </a:solidFill>
          <a:ln>
            <a:solidFill>
              <a:schemeClr val="accent1"/>
            </a:solidFill>
          </a:ln>
        </p:spPr>
        <p:txBody>
          <a:bodyPr/>
          <a:lstStyle/>
          <a:p>
            <a:r>
              <a:rPr lang="cs-CZ" sz="2400" dirty="0"/>
              <a:t>je nadřazena členským státům</a:t>
            </a:r>
          </a:p>
          <a:p>
            <a:r>
              <a:rPr lang="cs-CZ" sz="2400" dirty="0"/>
              <a:t>subordinační charakter</a:t>
            </a:r>
          </a:p>
          <a:p>
            <a:r>
              <a:rPr lang="cs-CZ" sz="2400" dirty="0"/>
              <a:t>státy si nejsou rovny</a:t>
            </a:r>
          </a:p>
          <a:p>
            <a:r>
              <a:rPr lang="cs-CZ" sz="2400" dirty="0"/>
              <a:t>SD EU sjednocuje výklad práva</a:t>
            </a:r>
          </a:p>
          <a:p>
            <a:r>
              <a:rPr lang="cs-CZ" sz="2400" dirty="0"/>
              <a:t>EU má pravomoc přijímat právní úpravu v oblastech, ve kterých členské státy přenesly výkon pravomocí na EU</a:t>
            </a:r>
          </a:p>
          <a:p>
            <a:pPr marL="72000" indent="0">
              <a:buNone/>
            </a:pPr>
            <a:endParaRPr lang="cs-CZ" sz="2400" i="1" dirty="0"/>
          </a:p>
          <a:p>
            <a:pPr marL="72000" indent="0">
              <a:buNone/>
            </a:pPr>
            <a:endParaRPr lang="cs-CZ" sz="2400" dirty="0"/>
          </a:p>
        </p:txBody>
      </p:sp>
      <p:cxnSp>
        <p:nvCxnSpPr>
          <p:cNvPr id="13" name="Přímá spojnice se šipkou 12">
            <a:extLst>
              <a:ext uri="{FF2B5EF4-FFF2-40B4-BE49-F238E27FC236}">
                <a16:creationId xmlns:a16="http://schemas.microsoft.com/office/drawing/2014/main" id="{5E79175E-E046-493F-8A5A-8462C749E8A8}"/>
              </a:ext>
            </a:extLst>
          </p:cNvPr>
          <p:cNvCxnSpPr/>
          <p:nvPr/>
        </p:nvCxnSpPr>
        <p:spPr bwMode="auto">
          <a:xfrm flipV="1">
            <a:off x="5054885" y="3308279"/>
            <a:ext cx="1041115" cy="194181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Přímá spojnice se šipkou 17">
            <a:extLst>
              <a:ext uri="{FF2B5EF4-FFF2-40B4-BE49-F238E27FC236}">
                <a16:creationId xmlns:a16="http://schemas.microsoft.com/office/drawing/2014/main" id="{121A1207-5873-4DE4-927E-EDE29BE9C9AD}"/>
              </a:ext>
            </a:extLst>
          </p:cNvPr>
          <p:cNvCxnSpPr/>
          <p:nvPr/>
        </p:nvCxnSpPr>
        <p:spPr bwMode="auto">
          <a:xfrm flipV="1">
            <a:off x="5231888" y="2082517"/>
            <a:ext cx="863390" cy="3479482"/>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Ovál 3">
            <a:extLst>
              <a:ext uri="{FF2B5EF4-FFF2-40B4-BE49-F238E27FC236}">
                <a16:creationId xmlns:a16="http://schemas.microsoft.com/office/drawing/2014/main" id="{5B54D379-5E80-4DD3-88F4-9F5DE7F07B5B}"/>
              </a:ext>
            </a:extLst>
          </p:cNvPr>
          <p:cNvSpPr/>
          <p:nvPr/>
        </p:nvSpPr>
        <p:spPr bwMode="auto">
          <a:xfrm>
            <a:off x="9787094" y="2280975"/>
            <a:ext cx="2291025" cy="755998"/>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nadstátnost</a:t>
            </a:r>
          </a:p>
        </p:txBody>
      </p:sp>
    </p:spTree>
    <p:extLst>
      <p:ext uri="{BB962C8B-B14F-4D97-AF65-F5344CB8AC3E}">
        <p14:creationId xmlns:p14="http://schemas.microsoft.com/office/powerpoint/2010/main" val="29657508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B1B3713-798F-414A-874E-DCE1D1949C1D}"/>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9BE7BC45-D104-4BA8-9185-BD16C348F80F}"/>
              </a:ext>
            </a:extLst>
          </p:cNvPr>
          <p:cNvSpPr>
            <a:spLocks noGrp="1"/>
          </p:cNvSpPr>
          <p:nvPr>
            <p:ph type="sldNum" sz="quarter" idx="11"/>
          </p:nvPr>
        </p:nvSpPr>
        <p:spPr/>
        <p:txBody>
          <a:bodyPr/>
          <a:lstStyle/>
          <a:p>
            <a:fld id="{0970407D-EE58-4A0B-824B-1D3AE42DD9CF}" type="slidenum">
              <a:rPr lang="cs-CZ" altLang="cs-CZ" smtClean="0"/>
              <a:pPr/>
              <a:t>168</a:t>
            </a:fld>
            <a:endParaRPr lang="cs-CZ" altLang="cs-CZ" dirty="0"/>
          </a:p>
        </p:txBody>
      </p:sp>
      <p:sp>
        <p:nvSpPr>
          <p:cNvPr id="8" name="Zástupný text 7">
            <a:extLst>
              <a:ext uri="{FF2B5EF4-FFF2-40B4-BE49-F238E27FC236}">
                <a16:creationId xmlns:a16="http://schemas.microsoft.com/office/drawing/2014/main" id="{332F7E95-58B3-41FC-9783-46C1135619D6}"/>
              </a:ext>
            </a:extLst>
          </p:cNvPr>
          <p:cNvSpPr>
            <a:spLocks noGrp="1"/>
          </p:cNvSpPr>
          <p:nvPr>
            <p:ph type="body" sz="quarter" idx="26"/>
          </p:nvPr>
        </p:nvSpPr>
        <p:spPr/>
        <p:txBody>
          <a:bodyPr/>
          <a:lstStyle/>
          <a:p>
            <a:r>
              <a:rPr lang="cs-CZ" b="1" dirty="0"/>
              <a:t>Mezinárodní právo</a:t>
            </a:r>
          </a:p>
        </p:txBody>
      </p:sp>
      <p:sp>
        <p:nvSpPr>
          <p:cNvPr id="6" name="Nadpis 5">
            <a:extLst>
              <a:ext uri="{FF2B5EF4-FFF2-40B4-BE49-F238E27FC236}">
                <a16:creationId xmlns:a16="http://schemas.microsoft.com/office/drawing/2014/main" id="{8E6B3EF4-E9F8-4FD5-A469-39410CBFA3D7}"/>
              </a:ext>
            </a:extLst>
          </p:cNvPr>
          <p:cNvSpPr>
            <a:spLocks noGrp="1"/>
          </p:cNvSpPr>
          <p:nvPr>
            <p:ph type="title"/>
          </p:nvPr>
        </p:nvSpPr>
        <p:spPr/>
        <p:txBody>
          <a:bodyPr/>
          <a:lstStyle/>
          <a:p>
            <a:r>
              <a:rPr lang="cs-CZ" dirty="0"/>
              <a:t>Prameny: mezinárodní vs. unijní prostředí</a:t>
            </a:r>
          </a:p>
        </p:txBody>
      </p:sp>
      <p:sp>
        <p:nvSpPr>
          <p:cNvPr id="9" name="Zástupný text 8">
            <a:extLst>
              <a:ext uri="{FF2B5EF4-FFF2-40B4-BE49-F238E27FC236}">
                <a16:creationId xmlns:a16="http://schemas.microsoft.com/office/drawing/2014/main" id="{65714DDD-6A56-472A-9110-E677773E5809}"/>
              </a:ext>
            </a:extLst>
          </p:cNvPr>
          <p:cNvSpPr>
            <a:spLocks noGrp="1"/>
          </p:cNvSpPr>
          <p:nvPr>
            <p:ph type="body" sz="quarter" idx="27"/>
          </p:nvPr>
        </p:nvSpPr>
        <p:spPr/>
        <p:txBody>
          <a:bodyPr/>
          <a:lstStyle/>
          <a:p>
            <a:r>
              <a:rPr lang="cs-CZ" b="1" dirty="0"/>
              <a:t>Právo EU</a:t>
            </a:r>
          </a:p>
        </p:txBody>
      </p:sp>
      <p:sp>
        <p:nvSpPr>
          <p:cNvPr id="7" name="Zástupný obsah 6">
            <a:extLst>
              <a:ext uri="{FF2B5EF4-FFF2-40B4-BE49-F238E27FC236}">
                <a16:creationId xmlns:a16="http://schemas.microsoft.com/office/drawing/2014/main" id="{9469D0B1-6DD8-45FD-9EAE-EFB9B4A0B77E}"/>
              </a:ext>
            </a:extLst>
          </p:cNvPr>
          <p:cNvSpPr>
            <a:spLocks noGrp="1"/>
          </p:cNvSpPr>
          <p:nvPr>
            <p:ph idx="1"/>
          </p:nvPr>
        </p:nvSpPr>
        <p:spPr>
          <a:xfrm>
            <a:off x="720000" y="1692001"/>
            <a:ext cx="5219998" cy="1462165"/>
          </a:xfrm>
          <a:solidFill>
            <a:schemeClr val="accent4">
              <a:lumMod val="20000"/>
              <a:lumOff val="80000"/>
            </a:schemeClr>
          </a:solidFill>
          <a:ln>
            <a:solidFill>
              <a:srgbClr val="0000DC"/>
            </a:solidFill>
          </a:ln>
        </p:spPr>
        <p:txBody>
          <a:bodyPr/>
          <a:lstStyle/>
          <a:p>
            <a:r>
              <a:rPr lang="cs-CZ" dirty="0"/>
              <a:t>mezinárodní smlouva</a:t>
            </a:r>
          </a:p>
          <a:p>
            <a:r>
              <a:rPr lang="cs-CZ" dirty="0"/>
              <a:t>mezinárodní obyčej</a:t>
            </a:r>
          </a:p>
        </p:txBody>
      </p:sp>
      <p:sp>
        <p:nvSpPr>
          <p:cNvPr id="10" name="Zástupný obsah 9">
            <a:extLst>
              <a:ext uri="{FF2B5EF4-FFF2-40B4-BE49-F238E27FC236}">
                <a16:creationId xmlns:a16="http://schemas.microsoft.com/office/drawing/2014/main" id="{965F7E1D-6A27-45D7-B11E-C0919BE26622}"/>
              </a:ext>
            </a:extLst>
          </p:cNvPr>
          <p:cNvSpPr>
            <a:spLocks noGrp="1"/>
          </p:cNvSpPr>
          <p:nvPr>
            <p:ph idx="28"/>
          </p:nvPr>
        </p:nvSpPr>
        <p:spPr>
          <a:xfrm>
            <a:off x="6251280" y="1690271"/>
            <a:ext cx="5219998" cy="3405711"/>
          </a:xfrm>
          <a:solidFill>
            <a:schemeClr val="accent4">
              <a:lumMod val="20000"/>
              <a:lumOff val="80000"/>
            </a:schemeClr>
          </a:solidFill>
          <a:ln>
            <a:solidFill>
              <a:srgbClr val="0000DC"/>
            </a:solidFill>
          </a:ln>
        </p:spPr>
        <p:txBody>
          <a:bodyPr/>
          <a:lstStyle/>
          <a:p>
            <a:r>
              <a:rPr lang="cs-CZ" dirty="0"/>
              <a:t>primární právo – mezinárodní smlouvy</a:t>
            </a:r>
          </a:p>
          <a:p>
            <a:r>
              <a:rPr lang="cs-CZ" dirty="0"/>
              <a:t>sekundární právo</a:t>
            </a:r>
          </a:p>
          <a:p>
            <a:pPr lvl="1"/>
            <a:r>
              <a:rPr lang="cs-CZ" dirty="0"/>
              <a:t>nařízení </a:t>
            </a:r>
          </a:p>
          <a:p>
            <a:pPr lvl="1"/>
            <a:r>
              <a:rPr lang="cs-CZ" dirty="0"/>
              <a:t>směrnice</a:t>
            </a:r>
          </a:p>
          <a:p>
            <a:pPr lvl="1"/>
            <a:r>
              <a:rPr lang="cs-CZ" dirty="0"/>
              <a:t>rozhodnutí</a:t>
            </a:r>
          </a:p>
          <a:p>
            <a:pPr lvl="1"/>
            <a:r>
              <a:rPr lang="cs-CZ" dirty="0"/>
              <a:t>doporučení a stanoviska</a:t>
            </a:r>
          </a:p>
        </p:txBody>
      </p:sp>
    </p:spTree>
    <p:extLst>
      <p:ext uri="{BB962C8B-B14F-4D97-AF65-F5344CB8AC3E}">
        <p14:creationId xmlns:p14="http://schemas.microsoft.com/office/powerpoint/2010/main" val="252891204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3BE7F5-F9E6-4787-ABEA-6B95734CB6D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5EFFDD7-7FDB-4270-89A8-BC845C9AB9DF}"/>
              </a:ext>
            </a:extLst>
          </p:cNvPr>
          <p:cNvSpPr>
            <a:spLocks noGrp="1"/>
          </p:cNvSpPr>
          <p:nvPr>
            <p:ph type="sldNum" sz="quarter" idx="11"/>
          </p:nvPr>
        </p:nvSpPr>
        <p:spPr/>
        <p:txBody>
          <a:bodyPr/>
          <a:lstStyle/>
          <a:p>
            <a:fld id="{0970407D-EE58-4A0B-824B-1D3AE42DD9CF}" type="slidenum">
              <a:rPr lang="cs-CZ" altLang="cs-CZ" smtClean="0"/>
              <a:pPr/>
              <a:t>169</a:t>
            </a:fld>
            <a:endParaRPr lang="cs-CZ" altLang="cs-CZ" dirty="0"/>
          </a:p>
        </p:txBody>
      </p:sp>
      <p:sp>
        <p:nvSpPr>
          <p:cNvPr id="4" name="Nadpis 3">
            <a:extLst>
              <a:ext uri="{FF2B5EF4-FFF2-40B4-BE49-F238E27FC236}">
                <a16:creationId xmlns:a16="http://schemas.microsoft.com/office/drawing/2014/main" id="{7F5FDE25-C17A-4DB6-8570-FCDDBA1B4580}"/>
              </a:ext>
            </a:extLst>
          </p:cNvPr>
          <p:cNvSpPr>
            <a:spLocks noGrp="1"/>
          </p:cNvSpPr>
          <p:nvPr>
            <p:ph type="title"/>
          </p:nvPr>
        </p:nvSpPr>
        <p:spPr/>
        <p:txBody>
          <a:bodyPr/>
          <a:lstStyle/>
          <a:p>
            <a:r>
              <a:rPr lang="cs-CZ" dirty="0"/>
              <a:t>Unijní právo = právo EU</a:t>
            </a:r>
          </a:p>
        </p:txBody>
      </p:sp>
      <p:sp>
        <p:nvSpPr>
          <p:cNvPr id="5" name="Zástupný symbol pro obsah 4">
            <a:extLst>
              <a:ext uri="{FF2B5EF4-FFF2-40B4-BE49-F238E27FC236}">
                <a16:creationId xmlns:a16="http://schemas.microsoft.com/office/drawing/2014/main" id="{99F7F0DF-7267-4286-A6AA-AC4D9CEC7DAC}"/>
              </a:ext>
            </a:extLst>
          </p:cNvPr>
          <p:cNvSpPr>
            <a:spLocks noGrp="1"/>
          </p:cNvSpPr>
          <p:nvPr>
            <p:ph idx="1"/>
          </p:nvPr>
        </p:nvSpPr>
        <p:spPr>
          <a:xfrm>
            <a:off x="720000" y="1692001"/>
            <a:ext cx="10753200" cy="4209178"/>
          </a:xfrm>
          <a:solidFill>
            <a:schemeClr val="accent4">
              <a:lumMod val="20000"/>
              <a:lumOff val="80000"/>
            </a:schemeClr>
          </a:solidFill>
          <a:ln>
            <a:solidFill>
              <a:schemeClr val="accent1"/>
            </a:solidFill>
          </a:ln>
        </p:spPr>
        <p:txBody>
          <a:bodyPr/>
          <a:lstStyle/>
          <a:p>
            <a:r>
              <a:rPr lang="cs-CZ" sz="2400" dirty="0"/>
              <a:t>dříve komunitární</a:t>
            </a:r>
          </a:p>
          <a:p>
            <a:r>
              <a:rPr lang="cs-CZ" sz="2400" dirty="0"/>
              <a:t>není to klasická mezinárodní organizace</a:t>
            </a:r>
          </a:p>
          <a:p>
            <a:r>
              <a:rPr lang="cs-CZ" sz="2400" dirty="0"/>
              <a:t>podstata: členské státy se vzdaly části svrchovaných pravomocí – členské státy </a:t>
            </a:r>
            <a:r>
              <a:rPr lang="cs-CZ" sz="2400" dirty="0">
                <a:solidFill>
                  <a:schemeClr val="tx2"/>
                </a:solidFill>
              </a:rPr>
              <a:t>přenesly výkon pravomocí na Evropskou unii </a:t>
            </a:r>
            <a:r>
              <a:rPr lang="cs-CZ" sz="2400" dirty="0"/>
              <a:t>v určitých oblastech</a:t>
            </a:r>
          </a:p>
          <a:p>
            <a:r>
              <a:rPr lang="cs-CZ" sz="2400" dirty="0"/>
              <a:t>členské státy jsou podřízeny, EU </a:t>
            </a:r>
            <a:r>
              <a:rPr lang="cs-CZ" sz="2400" dirty="0">
                <a:solidFill>
                  <a:schemeClr val="tx2"/>
                </a:solidFill>
              </a:rPr>
              <a:t>je</a:t>
            </a:r>
            <a:r>
              <a:rPr lang="cs-CZ" sz="2400" dirty="0"/>
              <a:t> nadřazena členským státům</a:t>
            </a:r>
          </a:p>
          <a:p>
            <a:r>
              <a:rPr lang="cs-CZ" sz="2400" dirty="0"/>
              <a:t>subordinační charakter</a:t>
            </a:r>
          </a:p>
          <a:p>
            <a:r>
              <a:rPr lang="cs-CZ" sz="2400" dirty="0"/>
              <a:t>členské státy si nejsou rovny </a:t>
            </a:r>
          </a:p>
          <a:p>
            <a:r>
              <a:rPr lang="cs-CZ" sz="2400" dirty="0"/>
              <a:t>právo EU má </a:t>
            </a:r>
            <a:r>
              <a:rPr lang="cs-CZ" sz="2400" dirty="0">
                <a:solidFill>
                  <a:schemeClr val="tx2"/>
                </a:solidFill>
              </a:rPr>
              <a:t>aplikační přednost </a:t>
            </a:r>
            <a:r>
              <a:rPr lang="cs-CZ" sz="2400" dirty="0"/>
              <a:t>před vnitrostátním právem – to je stanoveno pouze v judikatuře Soudního dvora EU</a:t>
            </a:r>
          </a:p>
        </p:txBody>
      </p:sp>
    </p:spTree>
    <p:extLst>
      <p:ext uri="{BB962C8B-B14F-4D97-AF65-F5344CB8AC3E}">
        <p14:creationId xmlns:p14="http://schemas.microsoft.com/office/powerpoint/2010/main" val="67105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2EF8C57-D905-4C78-93FC-728AB4BB29D6}"/>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57ECDE22-8513-4C99-93A8-68B3DBD4A7CB}"/>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23D88558-D23E-411F-9D4D-73395FDD6847}"/>
              </a:ext>
            </a:extLst>
          </p:cNvPr>
          <p:cNvSpPr>
            <a:spLocks noGrp="1"/>
          </p:cNvSpPr>
          <p:nvPr>
            <p:ph type="title"/>
          </p:nvPr>
        </p:nvSpPr>
        <p:spPr>
          <a:xfrm>
            <a:off x="666000" y="614609"/>
            <a:ext cx="10753200" cy="451576"/>
          </a:xfrm>
        </p:spPr>
        <p:txBody>
          <a:bodyPr/>
          <a:lstStyle/>
          <a:p>
            <a:r>
              <a:rPr lang="cs-CZ" dirty="0"/>
              <a:t>Subjektivní právo</a:t>
            </a:r>
            <a:endParaRPr lang="en-US" dirty="0"/>
          </a:p>
        </p:txBody>
      </p:sp>
      <p:sp>
        <p:nvSpPr>
          <p:cNvPr id="6" name="Zástupný obsah 4">
            <a:extLst>
              <a:ext uri="{FF2B5EF4-FFF2-40B4-BE49-F238E27FC236}">
                <a16:creationId xmlns:a16="http://schemas.microsoft.com/office/drawing/2014/main" id="{09A326CC-7ADD-4B5D-813B-2226FF0DF094}"/>
              </a:ext>
            </a:extLst>
          </p:cNvPr>
          <p:cNvSpPr txBox="1">
            <a:spLocks/>
          </p:cNvSpPr>
          <p:nvPr/>
        </p:nvSpPr>
        <p:spPr>
          <a:xfrm>
            <a:off x="666000" y="1374347"/>
            <a:ext cx="10753200" cy="3290644"/>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50000"/>
              </a:lnSpc>
            </a:pPr>
            <a:r>
              <a:rPr lang="cs-CZ" dirty="0"/>
              <a:t>možnost chování právních subjektů </a:t>
            </a:r>
          </a:p>
          <a:p>
            <a:pPr>
              <a:lnSpc>
                <a:spcPct val="150000"/>
              </a:lnSpc>
            </a:pPr>
            <a:r>
              <a:rPr lang="cs-CZ" dirty="0"/>
              <a:t>plyne z objektivního práva (je zaručeno státní mocí)</a:t>
            </a:r>
          </a:p>
          <a:p>
            <a:pPr>
              <a:lnSpc>
                <a:spcPct val="150000"/>
              </a:lnSpc>
            </a:pPr>
            <a:r>
              <a:rPr lang="cs-CZ" dirty="0"/>
              <a:t>mít oprávnění, mít na něco nárok</a:t>
            </a:r>
          </a:p>
          <a:p>
            <a:pPr>
              <a:lnSpc>
                <a:spcPct val="150000"/>
              </a:lnSpc>
            </a:pPr>
            <a:r>
              <a:rPr lang="cs-CZ" sz="2800" i="1" dirty="0"/>
              <a:t>možnosti</a:t>
            </a:r>
            <a:r>
              <a:rPr lang="cs-CZ" sz="2800" dirty="0"/>
              <a:t> chování právního subjektu může odpovídat </a:t>
            </a:r>
            <a:r>
              <a:rPr lang="cs-CZ" sz="2800" i="1" dirty="0"/>
              <a:t>povinnost </a:t>
            </a:r>
            <a:r>
              <a:rPr lang="cs-CZ" sz="2800" dirty="0"/>
              <a:t>jiného subjektu (právo na zaplacení ceny – povinnost zaplatit)</a:t>
            </a:r>
          </a:p>
          <a:p>
            <a:pPr>
              <a:lnSpc>
                <a:spcPct val="150000"/>
              </a:lnSpc>
            </a:pPr>
            <a:endParaRPr lang="cs-CZ" dirty="0"/>
          </a:p>
        </p:txBody>
      </p:sp>
      <p:sp>
        <p:nvSpPr>
          <p:cNvPr id="7" name="Zástupný obsah 4">
            <a:extLst>
              <a:ext uri="{FF2B5EF4-FFF2-40B4-BE49-F238E27FC236}">
                <a16:creationId xmlns:a16="http://schemas.microsoft.com/office/drawing/2014/main" id="{EC5AF8AA-B3EA-4A31-A7F5-35739750C411}"/>
              </a:ext>
            </a:extLst>
          </p:cNvPr>
          <p:cNvSpPr txBox="1">
            <a:spLocks/>
          </p:cNvSpPr>
          <p:nvPr/>
        </p:nvSpPr>
        <p:spPr>
          <a:xfrm>
            <a:off x="666000" y="4730552"/>
            <a:ext cx="10753200" cy="1623448"/>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i="1" kern="0" dirty="0"/>
              <a:t>Příklady:</a:t>
            </a:r>
          </a:p>
          <a:p>
            <a:pPr>
              <a:lnSpc>
                <a:spcPct val="100000"/>
              </a:lnSpc>
            </a:pPr>
            <a:r>
              <a:rPr lang="cs-CZ" sz="2200" dirty="0">
                <a:solidFill>
                  <a:srgbClr val="000000"/>
                </a:solidFill>
                <a:latin typeface="Arial" panose="020B0604020202020204" pitchFamily="34" charset="0"/>
              </a:rPr>
              <a:t>student má právo studovat v rámci jednoho nebo více studijních programů</a:t>
            </a:r>
          </a:p>
          <a:p>
            <a:pPr>
              <a:lnSpc>
                <a:spcPct val="100000"/>
              </a:lnSpc>
            </a:pPr>
            <a:r>
              <a:rPr lang="cs-CZ" sz="2200" dirty="0">
                <a:solidFill>
                  <a:srgbClr val="000000"/>
                </a:solidFill>
                <a:latin typeface="Arial" panose="020B0604020202020204" pitchFamily="34" charset="0"/>
              </a:rPr>
              <a:t>prodávající má nárok na zaplacení kupní ceny</a:t>
            </a:r>
          </a:p>
          <a:p>
            <a:pPr>
              <a:lnSpc>
                <a:spcPct val="100000"/>
              </a:lnSpc>
            </a:pPr>
            <a:r>
              <a:rPr lang="cs-CZ" sz="2200" kern="0" dirty="0">
                <a:solidFill>
                  <a:srgbClr val="000000"/>
                </a:solidFill>
                <a:latin typeface="Arial" panose="020B0604020202020204" pitchFamily="34" charset="0"/>
              </a:rPr>
              <a:t>chodec má oprávnění vstoupit na vozovku „na zelenou“</a:t>
            </a:r>
            <a:endParaRPr lang="pl-PL" sz="2200" kern="0" dirty="0"/>
          </a:p>
          <a:p>
            <a:pPr marL="72000" indent="0">
              <a:buNone/>
            </a:pPr>
            <a:endParaRPr lang="cs-CZ" kern="0" dirty="0"/>
          </a:p>
          <a:p>
            <a:endParaRPr lang="en-US" kern="0" dirty="0"/>
          </a:p>
        </p:txBody>
      </p:sp>
    </p:spTree>
    <p:extLst>
      <p:ext uri="{BB962C8B-B14F-4D97-AF65-F5344CB8AC3E}">
        <p14:creationId xmlns:p14="http://schemas.microsoft.com/office/powerpoint/2010/main" val="70815510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AA6FE1-B9B1-4AA1-8C46-F453F84E4C0B}"/>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9EE25121-6DA1-4340-9F13-B94AD23533B0}"/>
              </a:ext>
            </a:extLst>
          </p:cNvPr>
          <p:cNvSpPr>
            <a:spLocks noGrp="1"/>
          </p:cNvSpPr>
          <p:nvPr>
            <p:ph type="sldNum" sz="quarter" idx="11"/>
          </p:nvPr>
        </p:nvSpPr>
        <p:spPr/>
        <p:txBody>
          <a:bodyPr/>
          <a:lstStyle/>
          <a:p>
            <a:fld id="{0970407D-EE58-4A0B-824B-1D3AE42DD9CF}" type="slidenum">
              <a:rPr lang="cs-CZ" altLang="cs-CZ" smtClean="0"/>
              <a:pPr/>
              <a:t>170</a:t>
            </a:fld>
            <a:endParaRPr lang="cs-CZ" altLang="cs-CZ" dirty="0"/>
          </a:p>
        </p:txBody>
      </p:sp>
      <p:sp>
        <p:nvSpPr>
          <p:cNvPr id="4" name="Title 3">
            <a:extLst>
              <a:ext uri="{FF2B5EF4-FFF2-40B4-BE49-F238E27FC236}">
                <a16:creationId xmlns:a16="http://schemas.microsoft.com/office/drawing/2014/main" id="{D4F801AF-B662-46D3-978D-7D9EECE4E79A}"/>
              </a:ext>
            </a:extLst>
          </p:cNvPr>
          <p:cNvSpPr>
            <a:spLocks noGrp="1"/>
          </p:cNvSpPr>
          <p:nvPr>
            <p:ph type="title"/>
          </p:nvPr>
        </p:nvSpPr>
        <p:spPr/>
        <p:txBody>
          <a:bodyPr/>
          <a:lstStyle/>
          <a:p>
            <a:r>
              <a:rPr lang="cs-CZ" i="1" dirty="0"/>
              <a:t>Ze zadání na konzultaci</a:t>
            </a:r>
            <a:endParaRPr lang="en-US" i="1" dirty="0"/>
          </a:p>
        </p:txBody>
      </p:sp>
      <p:sp>
        <p:nvSpPr>
          <p:cNvPr id="5" name="Content Placeholder 4">
            <a:extLst>
              <a:ext uri="{FF2B5EF4-FFF2-40B4-BE49-F238E27FC236}">
                <a16:creationId xmlns:a16="http://schemas.microsoft.com/office/drawing/2014/main" id="{F35D18E1-AC68-4600-8608-AA11A60AB1A9}"/>
              </a:ext>
            </a:extLst>
          </p:cNvPr>
          <p:cNvSpPr>
            <a:spLocks noGrp="1"/>
          </p:cNvSpPr>
          <p:nvPr>
            <p:ph idx="1"/>
          </p:nvPr>
        </p:nvSpPr>
        <p:spPr/>
        <p:txBody>
          <a:bodyPr/>
          <a:lstStyle/>
          <a:p>
            <a:pPr marL="0" marR="0" lvl="0" indent="0" algn="just">
              <a:lnSpc>
                <a:spcPct val="100000"/>
              </a:lnSpc>
              <a:spcBef>
                <a:spcPts val="600"/>
              </a:spcBef>
              <a:spcAft>
                <a:spcPts val="0"/>
              </a:spcAft>
              <a:buSzPts val="1100"/>
              <a:buNone/>
            </a:pPr>
            <a:r>
              <a:rPr lang="cs-CZ" sz="2200" dirty="0">
                <a:effectLst/>
                <a:latin typeface="Arial" panose="020B0604020202020204" pitchFamily="34" charset="0"/>
                <a:ea typeface="Times New Roman" panose="02020603050405020304" pitchFamily="18" charset="0"/>
                <a:cs typeface="Times New Roman" panose="02020603050405020304" pitchFamily="18" charset="0"/>
              </a:rPr>
              <a:t>Abychom rozdíly lépe pochopili a fungování Evropské unie si více uvědomili, vyřešíme následující úkol. Tento úkol je obtížný. Uveďte, pro kterou mezinárodní organizaci – „klasickou“, nebo nadstátní (EU) – jsou typické následující znaky: (Pozn: některé mohou být společné pro oba typy mezinárodních organizací, jiné naopak nemusí být typické ani pro jednu kategorii):</a:t>
            </a:r>
            <a:r>
              <a:rPr lang="cs-CZ" sz="2200"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mj-lt"/>
              <a:buAutoNum type="alphaLcParenR"/>
            </a:pPr>
            <a:r>
              <a:rPr lang="cs-CZ" sz="2200" dirty="0">
                <a:effectLst/>
                <a:latin typeface="Arial" panose="020B0604020202020204" pitchFamily="34" charset="0"/>
                <a:ea typeface="Times New Roman" panose="02020603050405020304" pitchFamily="18" charset="0"/>
                <a:cs typeface="Times New Roman" panose="02020603050405020304" pitchFamily="18" charset="0"/>
              </a:rPr>
              <a:t>možnost většinového rozhodování na úrovni představitelů států </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mj-lt"/>
              <a:buAutoNum type="alphaLcParenR"/>
            </a:pPr>
            <a:r>
              <a:rPr lang="cs-CZ" sz="2200" dirty="0">
                <a:effectLst/>
                <a:latin typeface="Arial" panose="020B0604020202020204" pitchFamily="34" charset="0"/>
                <a:ea typeface="Times New Roman" panose="02020603050405020304" pitchFamily="18" charset="0"/>
                <a:cs typeface="Times New Roman" panose="02020603050405020304" pitchFamily="18" charset="0"/>
              </a:rPr>
              <a:t>vlastní, na členských státech nezávislé orgány </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mj-lt"/>
              <a:buAutoNum type="alphaLcParenR"/>
            </a:pPr>
            <a:r>
              <a:rPr lang="cs-CZ" sz="2200" dirty="0">
                <a:effectLst/>
                <a:latin typeface="Arial" panose="020B0604020202020204" pitchFamily="34" charset="0"/>
                <a:ea typeface="Times New Roman" panose="02020603050405020304" pitchFamily="18" charset="0"/>
                <a:cs typeface="Times New Roman" panose="02020603050405020304" pitchFamily="18" charset="0"/>
              </a:rPr>
              <a:t>existence orgánu, který je volený přímo občany </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mj-lt"/>
              <a:buAutoNum type="alphaLcParenR"/>
            </a:pPr>
            <a:r>
              <a:rPr lang="cs-CZ" sz="2200" dirty="0">
                <a:effectLst/>
                <a:latin typeface="Arial" panose="020B0604020202020204" pitchFamily="34" charset="0"/>
                <a:ea typeface="Times New Roman" panose="02020603050405020304" pitchFamily="18" charset="0"/>
                <a:cs typeface="Times New Roman" panose="02020603050405020304" pitchFamily="18" charset="0"/>
              </a:rPr>
              <a:t>vlastní legislativa upravující práva a povinnosti občanů </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mj-lt"/>
              <a:buAutoNum type="alphaLcParenR"/>
            </a:pPr>
            <a:r>
              <a:rPr lang="cs-CZ" sz="2200" dirty="0">
                <a:effectLst/>
                <a:latin typeface="Arial" panose="020B0604020202020204" pitchFamily="34" charset="0"/>
                <a:ea typeface="Times New Roman" panose="02020603050405020304" pitchFamily="18" charset="0"/>
                <a:cs typeface="Times New Roman" panose="02020603050405020304" pitchFamily="18" charset="0"/>
              </a:rPr>
              <a:t>přednostně použitelná legislativa (před vnitrostátním právem) </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mj-lt"/>
              <a:buAutoNum type="alphaLcParenR"/>
            </a:pPr>
            <a:r>
              <a:rPr lang="cs-CZ" sz="2200" dirty="0">
                <a:effectLst/>
                <a:latin typeface="Arial" panose="020B0604020202020204" pitchFamily="34" charset="0"/>
                <a:ea typeface="Times New Roman" panose="02020603050405020304" pitchFamily="18" charset="0"/>
                <a:cs typeface="Times New Roman" panose="02020603050405020304" pitchFamily="18" charset="0"/>
              </a:rPr>
              <a:t>efektivní nástroje vynucování práva a dodržování povinností </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mj-lt"/>
              <a:buAutoNum type="alphaLcParenR"/>
            </a:pPr>
            <a:r>
              <a:rPr lang="cs-CZ" sz="2200" dirty="0">
                <a:effectLst/>
                <a:latin typeface="Arial" panose="020B0604020202020204" pitchFamily="34" charset="0"/>
                <a:ea typeface="Times New Roman" panose="02020603050405020304" pitchFamily="18" charset="0"/>
                <a:cs typeface="Times New Roman" panose="02020603050405020304" pitchFamily="18" charset="0"/>
              </a:rPr>
              <a:t>možnost státu vystoupit z této MO </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600"/>
              </a:spcAft>
              <a:buFont typeface="+mj-lt"/>
              <a:buAutoNum type="alphaLcParenR"/>
            </a:pPr>
            <a:r>
              <a:rPr lang="cs-CZ" sz="2200" dirty="0">
                <a:effectLst/>
                <a:latin typeface="Arial" panose="020B0604020202020204" pitchFamily="34" charset="0"/>
                <a:ea typeface="Times New Roman" panose="02020603050405020304" pitchFamily="18" charset="0"/>
                <a:cs typeface="Times New Roman" panose="02020603050405020304" pitchFamily="18" charset="0"/>
              </a:rPr>
              <a:t>možnost států upravit fungování této MO </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72000" indent="0">
              <a:buNone/>
            </a:pPr>
            <a:endParaRPr lang="en-US" dirty="0"/>
          </a:p>
        </p:txBody>
      </p:sp>
    </p:spTree>
    <p:extLst>
      <p:ext uri="{BB962C8B-B14F-4D97-AF65-F5344CB8AC3E}">
        <p14:creationId xmlns:p14="http://schemas.microsoft.com/office/powerpoint/2010/main" val="126008230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7908DCA-73ED-48A4-8FEC-403C7660B0A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AEA84DDB-6646-4B42-B4D0-9453D3844B3B}"/>
              </a:ext>
            </a:extLst>
          </p:cNvPr>
          <p:cNvSpPr>
            <a:spLocks noGrp="1"/>
          </p:cNvSpPr>
          <p:nvPr>
            <p:ph type="sldNum" sz="quarter" idx="11"/>
          </p:nvPr>
        </p:nvSpPr>
        <p:spPr/>
        <p:txBody>
          <a:bodyPr/>
          <a:lstStyle/>
          <a:p>
            <a:fld id="{0970407D-EE58-4A0B-824B-1D3AE42DD9CF}" type="slidenum">
              <a:rPr lang="cs-CZ" altLang="cs-CZ" smtClean="0"/>
              <a:pPr/>
              <a:t>171</a:t>
            </a:fld>
            <a:endParaRPr lang="cs-CZ" altLang="cs-CZ" dirty="0"/>
          </a:p>
        </p:txBody>
      </p:sp>
      <p:sp>
        <p:nvSpPr>
          <p:cNvPr id="4" name="Nadpis 3">
            <a:extLst>
              <a:ext uri="{FF2B5EF4-FFF2-40B4-BE49-F238E27FC236}">
                <a16:creationId xmlns:a16="http://schemas.microsoft.com/office/drawing/2014/main" id="{BF191C04-0D7E-45D5-A834-4B02E4CD4D3F}"/>
              </a:ext>
            </a:extLst>
          </p:cNvPr>
          <p:cNvSpPr>
            <a:spLocks noGrp="1"/>
          </p:cNvSpPr>
          <p:nvPr>
            <p:ph type="title"/>
          </p:nvPr>
        </p:nvSpPr>
        <p:spPr>
          <a:xfrm>
            <a:off x="718078" y="487852"/>
            <a:ext cx="10753200" cy="451576"/>
          </a:xfrm>
        </p:spPr>
        <p:txBody>
          <a:bodyPr/>
          <a:lstStyle/>
          <a:p>
            <a:r>
              <a:rPr lang="cs-CZ" dirty="0"/>
              <a:t>Něco málo z historie: pospojujte</a:t>
            </a:r>
          </a:p>
        </p:txBody>
      </p:sp>
      <p:sp>
        <p:nvSpPr>
          <p:cNvPr id="6" name="Zástupný symbol pro obsah 5">
            <a:extLst>
              <a:ext uri="{FF2B5EF4-FFF2-40B4-BE49-F238E27FC236}">
                <a16:creationId xmlns:a16="http://schemas.microsoft.com/office/drawing/2014/main" id="{38657FCF-7EE3-4A34-9D1B-89AB9388F5E7}"/>
              </a:ext>
            </a:extLst>
          </p:cNvPr>
          <p:cNvSpPr>
            <a:spLocks noGrp="1"/>
          </p:cNvSpPr>
          <p:nvPr>
            <p:ph idx="1"/>
          </p:nvPr>
        </p:nvSpPr>
        <p:spPr>
          <a:xfrm>
            <a:off x="720723" y="1357534"/>
            <a:ext cx="5219998" cy="3306719"/>
          </a:xfrm>
          <a:solidFill>
            <a:schemeClr val="accent4">
              <a:lumMod val="20000"/>
              <a:lumOff val="80000"/>
            </a:schemeClr>
          </a:solidFill>
          <a:ln>
            <a:solidFill>
              <a:schemeClr val="accent1"/>
            </a:solidFill>
          </a:ln>
        </p:spPr>
        <p:txBody>
          <a:bodyPr/>
          <a:lstStyle/>
          <a:p>
            <a:pPr marL="586350" indent="-514350">
              <a:buFont typeface="+mj-lt"/>
              <a:buAutoNum type="arabicPeriod"/>
            </a:pPr>
            <a:r>
              <a:rPr lang="cs-CZ" sz="2400" dirty="0"/>
              <a:t>ESUO</a:t>
            </a:r>
          </a:p>
          <a:p>
            <a:pPr marL="586350" indent="-514350">
              <a:buFont typeface="+mj-lt"/>
              <a:buAutoNum type="arabicPeriod"/>
            </a:pPr>
            <a:r>
              <a:rPr lang="cs-CZ" sz="2400" dirty="0"/>
              <a:t>EHS a EURATOM</a:t>
            </a:r>
          </a:p>
          <a:p>
            <a:pPr marL="586350" indent="-514350">
              <a:buFont typeface="+mj-lt"/>
              <a:buAutoNum type="arabicPeriod"/>
            </a:pPr>
            <a:r>
              <a:rPr lang="cs-CZ" sz="2400" dirty="0"/>
              <a:t>Smlouva o založení EHS</a:t>
            </a:r>
            <a:r>
              <a:rPr lang="cs-CZ" sz="1600" dirty="0"/>
              <a:t> (2 možnosti)</a:t>
            </a:r>
          </a:p>
          <a:p>
            <a:pPr marL="586350" indent="-514350">
              <a:buFont typeface="+mj-lt"/>
              <a:buAutoNum type="arabicPeriod"/>
            </a:pPr>
            <a:r>
              <a:rPr lang="cs-CZ" sz="2400" dirty="0"/>
              <a:t>Smlouva o EU</a:t>
            </a:r>
          </a:p>
          <a:p>
            <a:pPr marL="586350" indent="-514350">
              <a:buFont typeface="+mj-lt"/>
              <a:buAutoNum type="arabicPeriod"/>
            </a:pPr>
            <a:r>
              <a:rPr lang="cs-CZ" sz="2400" dirty="0"/>
              <a:t>Amsterodamská, Niceská, Lisabonská smlouva</a:t>
            </a:r>
          </a:p>
        </p:txBody>
      </p:sp>
      <p:sp>
        <p:nvSpPr>
          <p:cNvPr id="9" name="Zástupný symbol pro obsah 8">
            <a:extLst>
              <a:ext uri="{FF2B5EF4-FFF2-40B4-BE49-F238E27FC236}">
                <a16:creationId xmlns:a16="http://schemas.microsoft.com/office/drawing/2014/main" id="{0B2F1061-1234-4B68-AF26-F6210EDB7DFC}"/>
              </a:ext>
            </a:extLst>
          </p:cNvPr>
          <p:cNvSpPr>
            <a:spLocks noGrp="1"/>
          </p:cNvSpPr>
          <p:nvPr>
            <p:ph idx="28"/>
          </p:nvPr>
        </p:nvSpPr>
        <p:spPr>
          <a:xfrm>
            <a:off x="6251281" y="1356669"/>
            <a:ext cx="5219998" cy="3308449"/>
          </a:xfrm>
          <a:solidFill>
            <a:schemeClr val="accent4">
              <a:lumMod val="20000"/>
              <a:lumOff val="80000"/>
            </a:schemeClr>
          </a:solidFill>
          <a:ln>
            <a:solidFill>
              <a:schemeClr val="accent1"/>
            </a:solidFill>
          </a:ln>
        </p:spPr>
        <p:txBody>
          <a:bodyPr/>
          <a:lstStyle/>
          <a:p>
            <a:pPr marL="586350" indent="-514350">
              <a:buFont typeface="+mj-lt"/>
              <a:buAutoNum type="alphaUcPeriod"/>
            </a:pPr>
            <a:r>
              <a:rPr lang="cs-CZ" sz="2400" dirty="0"/>
              <a:t>revizní smlouvy</a:t>
            </a:r>
          </a:p>
          <a:p>
            <a:pPr marL="586350" indent="-514350">
              <a:buFont typeface="+mj-lt"/>
              <a:buAutoNum type="alphaUcPeriod"/>
            </a:pPr>
            <a:r>
              <a:rPr lang="cs-CZ" sz="2400" dirty="0"/>
              <a:t>Římské smlouvy</a:t>
            </a:r>
          </a:p>
          <a:p>
            <a:pPr marL="586350" indent="-514350">
              <a:buFont typeface="+mj-lt"/>
              <a:buAutoNum type="alphaUcPeriod"/>
            </a:pPr>
            <a:r>
              <a:rPr lang="cs-CZ" sz="2400" dirty="0"/>
              <a:t>Pařížská smlouva</a:t>
            </a:r>
          </a:p>
          <a:p>
            <a:pPr marL="586350" indent="-514350">
              <a:buFont typeface="+mj-lt"/>
              <a:buAutoNum type="alphaUcPeriod"/>
            </a:pPr>
            <a:r>
              <a:rPr lang="cs-CZ" sz="2400" dirty="0"/>
              <a:t>Smlouva o fungování EU</a:t>
            </a:r>
          </a:p>
          <a:p>
            <a:pPr marL="586350" indent="-514350">
              <a:buFont typeface="+mj-lt"/>
              <a:buAutoNum type="alphaUcPeriod"/>
            </a:pPr>
            <a:r>
              <a:rPr lang="cs-CZ" sz="2400" dirty="0"/>
              <a:t>Maastrichtská smlouva</a:t>
            </a:r>
          </a:p>
          <a:p>
            <a:pPr marL="72000" indent="0">
              <a:buNone/>
            </a:pPr>
            <a:endParaRPr lang="cs-CZ" dirty="0"/>
          </a:p>
        </p:txBody>
      </p:sp>
      <p:sp>
        <p:nvSpPr>
          <p:cNvPr id="10" name="Zástupný symbol pro obsah 5">
            <a:extLst>
              <a:ext uri="{FF2B5EF4-FFF2-40B4-BE49-F238E27FC236}">
                <a16:creationId xmlns:a16="http://schemas.microsoft.com/office/drawing/2014/main" id="{74FA4BB8-3470-4624-8D34-A3B17E3A6CEC}"/>
              </a:ext>
            </a:extLst>
          </p:cNvPr>
          <p:cNvSpPr txBox="1">
            <a:spLocks/>
          </p:cNvSpPr>
          <p:nvPr/>
        </p:nvSpPr>
        <p:spPr>
          <a:xfrm>
            <a:off x="2202599" y="4664253"/>
            <a:ext cx="8473440" cy="1062001"/>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1997/1999		1952-2002		2007/2009		</a:t>
            </a:r>
          </a:p>
          <a:p>
            <a:pPr marL="72000" indent="0">
              <a:buNone/>
            </a:pPr>
            <a:r>
              <a:rPr lang="cs-CZ" sz="2400" kern="0" dirty="0"/>
              <a:t>	1957/1958		1992/1993		 2000/2003 			 </a:t>
            </a:r>
          </a:p>
        </p:txBody>
      </p:sp>
      <p:sp>
        <p:nvSpPr>
          <p:cNvPr id="5" name="Obdélník: se zakulacenými rohy 4">
            <a:extLst>
              <a:ext uri="{FF2B5EF4-FFF2-40B4-BE49-F238E27FC236}">
                <a16:creationId xmlns:a16="http://schemas.microsoft.com/office/drawing/2014/main" id="{62261FAB-59D4-4067-9FFF-43FBD987B57D}"/>
              </a:ext>
            </a:extLst>
          </p:cNvPr>
          <p:cNvSpPr/>
          <p:nvPr/>
        </p:nvSpPr>
        <p:spPr bwMode="auto">
          <a:xfrm>
            <a:off x="3486778" y="5908431"/>
            <a:ext cx="5004079" cy="602301"/>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Co u většiny znamenají dvě data / ?</a:t>
            </a:r>
          </a:p>
        </p:txBody>
      </p:sp>
    </p:spTree>
    <p:extLst>
      <p:ext uri="{BB962C8B-B14F-4D97-AF65-F5344CB8AC3E}">
        <p14:creationId xmlns:p14="http://schemas.microsoft.com/office/powerpoint/2010/main" val="81870137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36CBC3-2F65-486F-B80E-744E09D718BB}"/>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13915B9C-A5F6-4ABC-B5B5-C43DDB294609}"/>
              </a:ext>
            </a:extLst>
          </p:cNvPr>
          <p:cNvSpPr>
            <a:spLocks noGrp="1"/>
          </p:cNvSpPr>
          <p:nvPr>
            <p:ph type="sldNum" sz="quarter" idx="11"/>
          </p:nvPr>
        </p:nvSpPr>
        <p:spPr/>
        <p:txBody>
          <a:bodyPr/>
          <a:lstStyle/>
          <a:p>
            <a:fld id="{0970407D-EE58-4A0B-824B-1D3AE42DD9CF}" type="slidenum">
              <a:rPr lang="cs-CZ" altLang="cs-CZ" smtClean="0"/>
              <a:pPr/>
              <a:t>172</a:t>
            </a:fld>
            <a:endParaRPr lang="cs-CZ" altLang="cs-CZ" dirty="0"/>
          </a:p>
        </p:txBody>
      </p:sp>
      <p:pic>
        <p:nvPicPr>
          <p:cNvPr id="6" name="Zástupný obsah 5">
            <a:extLst>
              <a:ext uri="{FF2B5EF4-FFF2-40B4-BE49-F238E27FC236}">
                <a16:creationId xmlns:a16="http://schemas.microsoft.com/office/drawing/2014/main" id="{BCC1B90A-F68D-4A13-9257-0C03F60F5C7C}"/>
              </a:ext>
            </a:extLst>
          </p:cNvPr>
          <p:cNvPicPr>
            <a:picLocks noGrp="1"/>
          </p:cNvPicPr>
          <p:nvPr>
            <p:ph idx="1"/>
          </p:nvPr>
        </p:nvPicPr>
        <p:blipFill>
          <a:blip r:embed="rId2"/>
          <a:stretch>
            <a:fillRect/>
          </a:stretch>
        </p:blipFill>
        <p:spPr>
          <a:xfrm>
            <a:off x="2783393" y="532562"/>
            <a:ext cx="6219930" cy="5695437"/>
          </a:xfrm>
          <a:prstGeom prst="rect">
            <a:avLst/>
          </a:prstGeom>
        </p:spPr>
      </p:pic>
    </p:spTree>
    <p:extLst>
      <p:ext uri="{BB962C8B-B14F-4D97-AF65-F5344CB8AC3E}">
        <p14:creationId xmlns:p14="http://schemas.microsoft.com/office/powerpoint/2010/main" val="269787124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01A758A-7C76-4224-8769-AB6CA9CDEAE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B42FC44D-513F-4614-9AF2-BD045339AD6B}"/>
              </a:ext>
            </a:extLst>
          </p:cNvPr>
          <p:cNvSpPr>
            <a:spLocks noGrp="1"/>
          </p:cNvSpPr>
          <p:nvPr>
            <p:ph type="sldNum" sz="quarter" idx="11"/>
          </p:nvPr>
        </p:nvSpPr>
        <p:spPr/>
        <p:txBody>
          <a:bodyPr/>
          <a:lstStyle/>
          <a:p>
            <a:fld id="{0970407D-EE58-4A0B-824B-1D3AE42DD9CF}" type="slidenum">
              <a:rPr lang="cs-CZ" altLang="cs-CZ" smtClean="0"/>
              <a:pPr/>
              <a:t>173</a:t>
            </a:fld>
            <a:endParaRPr lang="cs-CZ" altLang="cs-CZ" dirty="0"/>
          </a:p>
        </p:txBody>
      </p:sp>
      <p:sp>
        <p:nvSpPr>
          <p:cNvPr id="4" name="Nadpis 3">
            <a:extLst>
              <a:ext uri="{FF2B5EF4-FFF2-40B4-BE49-F238E27FC236}">
                <a16:creationId xmlns:a16="http://schemas.microsoft.com/office/drawing/2014/main" id="{1AF587CF-84F7-443A-B949-EBD6E0AC0076}"/>
              </a:ext>
            </a:extLst>
          </p:cNvPr>
          <p:cNvSpPr>
            <a:spLocks noGrp="1"/>
          </p:cNvSpPr>
          <p:nvPr>
            <p:ph type="title"/>
          </p:nvPr>
        </p:nvSpPr>
        <p:spPr/>
        <p:txBody>
          <a:bodyPr/>
          <a:lstStyle/>
          <a:p>
            <a:r>
              <a:rPr lang="cs-CZ" dirty="0"/>
              <a:t>Příklad: „článek 50 Lisabonské smlouvy“</a:t>
            </a:r>
          </a:p>
        </p:txBody>
      </p:sp>
      <p:sp>
        <p:nvSpPr>
          <p:cNvPr id="5" name="Zástupný symbol pro obsah 4">
            <a:extLst>
              <a:ext uri="{FF2B5EF4-FFF2-40B4-BE49-F238E27FC236}">
                <a16:creationId xmlns:a16="http://schemas.microsoft.com/office/drawing/2014/main" id="{180AD0A9-E3C9-4BE8-81BF-752394599037}"/>
              </a:ext>
            </a:extLst>
          </p:cNvPr>
          <p:cNvSpPr>
            <a:spLocks noGrp="1"/>
          </p:cNvSpPr>
          <p:nvPr>
            <p:ph idx="1"/>
          </p:nvPr>
        </p:nvSpPr>
        <p:spPr>
          <a:xfrm>
            <a:off x="720000" y="1692002"/>
            <a:ext cx="10753200" cy="3040772"/>
          </a:xfrm>
          <a:solidFill>
            <a:schemeClr val="accent2">
              <a:lumMod val="20000"/>
              <a:lumOff val="80000"/>
            </a:schemeClr>
          </a:solidFill>
          <a:ln>
            <a:solidFill>
              <a:srgbClr val="C00000"/>
            </a:solidFill>
          </a:ln>
        </p:spPr>
        <p:txBody>
          <a:bodyPr/>
          <a:lstStyle/>
          <a:p>
            <a:r>
              <a:rPr lang="cs-CZ" sz="2400" dirty="0">
                <a:hlinkClick r:id="rId2"/>
              </a:rPr>
              <a:t>https://www.google.com/</a:t>
            </a:r>
            <a:r>
              <a:rPr lang="cs-CZ" sz="2400" dirty="0" err="1">
                <a:hlinkClick r:id="rId2"/>
              </a:rPr>
              <a:t>search?q</a:t>
            </a:r>
            <a:r>
              <a:rPr lang="cs-CZ" sz="2400" dirty="0">
                <a:hlinkClick r:id="rId2"/>
              </a:rPr>
              <a:t>=%C4%8Dl%C3%A1nek+50+lisabonsk%C3%A9+smlouvy&amp;rlz=1C1GCEA_enCZ924CZ924&amp;oq=%C4%8Dl%C3%A1nek+50+lisabonsk%C3%A9+smlouvy&amp;aqs=chrome..69i57.7017j0j7&amp;sourceid=</a:t>
            </a:r>
            <a:r>
              <a:rPr lang="cs-CZ" sz="2400" dirty="0" err="1">
                <a:hlinkClick r:id="rId2"/>
              </a:rPr>
              <a:t>chrome&amp;ie</a:t>
            </a:r>
            <a:r>
              <a:rPr lang="cs-CZ" sz="2400" dirty="0">
                <a:hlinkClick r:id="rId2"/>
              </a:rPr>
              <a:t>=UTF-8</a:t>
            </a:r>
            <a:r>
              <a:rPr lang="cs-CZ" sz="2400" dirty="0"/>
              <a:t> </a:t>
            </a:r>
          </a:p>
          <a:p>
            <a:r>
              <a:rPr lang="cs-CZ" sz="2400" dirty="0">
                <a:hlinkClick r:id="rId3"/>
              </a:rPr>
              <a:t>https://www.mvcr.cz/clanek/agenda-eu-na-mv-lisabonska-smlouva.aspx</a:t>
            </a:r>
            <a:r>
              <a:rPr lang="cs-CZ" sz="2400" dirty="0"/>
              <a:t> </a:t>
            </a:r>
          </a:p>
        </p:txBody>
      </p:sp>
    </p:spTree>
    <p:extLst>
      <p:ext uri="{BB962C8B-B14F-4D97-AF65-F5344CB8AC3E}">
        <p14:creationId xmlns:p14="http://schemas.microsoft.com/office/powerpoint/2010/main" val="330981937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A371325-4D50-4634-9730-4592516958D9}"/>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6CD688DE-013E-4109-8932-CCDD97959711}"/>
              </a:ext>
            </a:extLst>
          </p:cNvPr>
          <p:cNvSpPr>
            <a:spLocks noGrp="1"/>
          </p:cNvSpPr>
          <p:nvPr>
            <p:ph type="sldNum" sz="quarter" idx="11"/>
          </p:nvPr>
        </p:nvSpPr>
        <p:spPr/>
        <p:txBody>
          <a:bodyPr/>
          <a:lstStyle/>
          <a:p>
            <a:fld id="{0970407D-EE58-4A0B-824B-1D3AE42DD9CF}" type="slidenum">
              <a:rPr lang="cs-CZ" altLang="cs-CZ" smtClean="0"/>
              <a:pPr/>
              <a:t>174</a:t>
            </a:fld>
            <a:endParaRPr lang="cs-CZ" altLang="cs-CZ" dirty="0"/>
          </a:p>
        </p:txBody>
      </p:sp>
      <p:sp>
        <p:nvSpPr>
          <p:cNvPr id="4" name="Nadpis 3">
            <a:extLst>
              <a:ext uri="{FF2B5EF4-FFF2-40B4-BE49-F238E27FC236}">
                <a16:creationId xmlns:a16="http://schemas.microsoft.com/office/drawing/2014/main" id="{2C152E70-89B9-4573-B195-D3F267487ACD}"/>
              </a:ext>
            </a:extLst>
          </p:cNvPr>
          <p:cNvSpPr>
            <a:spLocks noGrp="1"/>
          </p:cNvSpPr>
          <p:nvPr>
            <p:ph type="title"/>
          </p:nvPr>
        </p:nvSpPr>
        <p:spPr/>
        <p:txBody>
          <a:bodyPr/>
          <a:lstStyle/>
          <a:p>
            <a:r>
              <a:rPr lang="cs-CZ" dirty="0"/>
              <a:t>Příklad: Ratifikace Lisabonské smlouvy</a:t>
            </a:r>
          </a:p>
        </p:txBody>
      </p:sp>
      <p:sp>
        <p:nvSpPr>
          <p:cNvPr id="5" name="Zástupný obsah 4">
            <a:extLst>
              <a:ext uri="{FF2B5EF4-FFF2-40B4-BE49-F238E27FC236}">
                <a16:creationId xmlns:a16="http://schemas.microsoft.com/office/drawing/2014/main" id="{CD8208FB-8BFD-44C3-9058-9B06DA169627}"/>
              </a:ext>
            </a:extLst>
          </p:cNvPr>
          <p:cNvSpPr>
            <a:spLocks noGrp="1"/>
          </p:cNvSpPr>
          <p:nvPr>
            <p:ph idx="1"/>
          </p:nvPr>
        </p:nvSpPr>
        <p:spPr>
          <a:xfrm>
            <a:off x="720000" y="1561407"/>
            <a:ext cx="11177248" cy="2146435"/>
          </a:xfrm>
        </p:spPr>
        <p:txBody>
          <a:bodyPr/>
          <a:lstStyle/>
          <a:p>
            <a:r>
              <a:rPr lang="cs-CZ" sz="2400" dirty="0"/>
              <a:t>Lisabonskou smlouvu muselo ratifikovat všech tehdejších 27 členských států EU</a:t>
            </a:r>
          </a:p>
          <a:p>
            <a:r>
              <a:rPr lang="cs-CZ" sz="2400" dirty="0"/>
              <a:t>Co to je ratifikace smlouvy a k čemu slouží?</a:t>
            </a:r>
          </a:p>
          <a:p>
            <a:r>
              <a:rPr lang="cs-CZ" sz="2400" dirty="0"/>
              <a:t>Co kdyby jeden stát neratifikoval? Co kdyby neratifikovala více jak polovina členských států?</a:t>
            </a:r>
          </a:p>
        </p:txBody>
      </p:sp>
      <p:pic>
        <p:nvPicPr>
          <p:cNvPr id="6" name="Obrázek 5">
            <a:extLst>
              <a:ext uri="{FF2B5EF4-FFF2-40B4-BE49-F238E27FC236}">
                <a16:creationId xmlns:a16="http://schemas.microsoft.com/office/drawing/2014/main" id="{E82CBCB9-0AC4-4F6E-B947-A86E661A0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565" y="3429000"/>
            <a:ext cx="6325461" cy="3051000"/>
          </a:xfrm>
          <a:prstGeom prst="rect">
            <a:avLst/>
          </a:prstGeom>
        </p:spPr>
      </p:pic>
    </p:spTree>
    <p:extLst>
      <p:ext uri="{BB962C8B-B14F-4D97-AF65-F5344CB8AC3E}">
        <p14:creationId xmlns:p14="http://schemas.microsoft.com/office/powerpoint/2010/main" val="33355119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0483740-859A-4742-8310-87F8A8EED4A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0FE1C6F1-0D0E-4B72-9067-BA3E10F35784}"/>
              </a:ext>
            </a:extLst>
          </p:cNvPr>
          <p:cNvSpPr>
            <a:spLocks noGrp="1"/>
          </p:cNvSpPr>
          <p:nvPr>
            <p:ph type="sldNum" sz="quarter" idx="11"/>
          </p:nvPr>
        </p:nvSpPr>
        <p:spPr/>
        <p:txBody>
          <a:bodyPr/>
          <a:lstStyle/>
          <a:p>
            <a:fld id="{0970407D-EE58-4A0B-824B-1D3AE42DD9CF}" type="slidenum">
              <a:rPr lang="cs-CZ" altLang="cs-CZ" smtClean="0"/>
              <a:pPr/>
              <a:t>175</a:t>
            </a:fld>
            <a:endParaRPr lang="cs-CZ" altLang="cs-CZ" dirty="0"/>
          </a:p>
        </p:txBody>
      </p:sp>
      <p:sp>
        <p:nvSpPr>
          <p:cNvPr id="4" name="Nadpis 3">
            <a:extLst>
              <a:ext uri="{FF2B5EF4-FFF2-40B4-BE49-F238E27FC236}">
                <a16:creationId xmlns:a16="http://schemas.microsoft.com/office/drawing/2014/main" id="{EF4C7337-29C2-4228-8D56-2E65F8D911EE}"/>
              </a:ext>
            </a:extLst>
          </p:cNvPr>
          <p:cNvSpPr>
            <a:spLocks noGrp="1"/>
          </p:cNvSpPr>
          <p:nvPr>
            <p:ph type="title"/>
          </p:nvPr>
        </p:nvSpPr>
        <p:spPr/>
        <p:txBody>
          <a:bodyPr/>
          <a:lstStyle/>
          <a:p>
            <a:r>
              <a:rPr lang="cs-CZ" dirty="0"/>
              <a:t>Vývoj evropské integrace</a:t>
            </a:r>
          </a:p>
        </p:txBody>
      </p:sp>
      <p:sp>
        <p:nvSpPr>
          <p:cNvPr id="5" name="Zástupný symbol pro obsah 4">
            <a:extLst>
              <a:ext uri="{FF2B5EF4-FFF2-40B4-BE49-F238E27FC236}">
                <a16:creationId xmlns:a16="http://schemas.microsoft.com/office/drawing/2014/main" id="{7A8567A9-AC22-43E2-9B7B-EB27A223B8A3}"/>
              </a:ext>
            </a:extLst>
          </p:cNvPr>
          <p:cNvSpPr>
            <a:spLocks noGrp="1"/>
          </p:cNvSpPr>
          <p:nvPr>
            <p:ph idx="1"/>
          </p:nvPr>
        </p:nvSpPr>
        <p:spPr>
          <a:xfrm>
            <a:off x="540000" y="1587835"/>
            <a:ext cx="10753200" cy="3553906"/>
          </a:xfrm>
          <a:solidFill>
            <a:schemeClr val="accent4">
              <a:lumMod val="20000"/>
              <a:lumOff val="80000"/>
            </a:schemeClr>
          </a:solidFill>
          <a:ln>
            <a:solidFill>
              <a:schemeClr val="accent1"/>
            </a:solidFill>
          </a:ln>
        </p:spPr>
        <p:txBody>
          <a:bodyPr/>
          <a:lstStyle/>
          <a:p>
            <a:r>
              <a:rPr lang="cs-CZ" sz="2400" dirty="0">
                <a:solidFill>
                  <a:schemeClr val="tx2"/>
                </a:solidFill>
              </a:rPr>
              <a:t>ESUO </a:t>
            </a:r>
            <a:r>
              <a:rPr lang="cs-CZ" sz="2400" dirty="0"/>
              <a:t>(Pařížská smlouva)</a:t>
            </a:r>
          </a:p>
          <a:p>
            <a:r>
              <a:rPr lang="cs-CZ" sz="2400" dirty="0">
                <a:solidFill>
                  <a:schemeClr val="tx2"/>
                </a:solidFill>
              </a:rPr>
              <a:t>EHS a EURATOM </a:t>
            </a:r>
            <a:r>
              <a:rPr lang="cs-CZ" sz="2400" dirty="0"/>
              <a:t>(Římské smlouvy)</a:t>
            </a:r>
          </a:p>
          <a:p>
            <a:pPr lvl="1"/>
            <a:r>
              <a:rPr lang="cs-CZ" sz="2400" dirty="0"/>
              <a:t>Smlouva o založení EHS = Smlouva o fungování Evropské unie (SFEU)</a:t>
            </a:r>
          </a:p>
          <a:p>
            <a:r>
              <a:rPr lang="cs-CZ" sz="2400" dirty="0">
                <a:solidFill>
                  <a:schemeClr val="tx2"/>
                </a:solidFill>
              </a:rPr>
              <a:t>Maastrichtská smlouva = Smlouva o Evropské unii (SEU) </a:t>
            </a:r>
          </a:p>
          <a:p>
            <a:r>
              <a:rPr lang="cs-CZ" sz="2400" dirty="0">
                <a:solidFill>
                  <a:srgbClr val="0000DC"/>
                </a:solidFill>
              </a:rPr>
              <a:t>revizní smlouvy</a:t>
            </a:r>
          </a:p>
          <a:p>
            <a:pPr lvl="1"/>
            <a:r>
              <a:rPr lang="cs-CZ" sz="2400" dirty="0"/>
              <a:t>Amsterodamská</a:t>
            </a:r>
          </a:p>
          <a:p>
            <a:pPr lvl="1"/>
            <a:r>
              <a:rPr lang="cs-CZ" sz="2400" dirty="0"/>
              <a:t>Niceská </a:t>
            </a:r>
          </a:p>
          <a:p>
            <a:pPr lvl="1"/>
            <a:r>
              <a:rPr lang="cs-CZ" sz="2400" dirty="0"/>
              <a:t>Lisabonská</a:t>
            </a:r>
          </a:p>
          <a:p>
            <a:endParaRPr lang="cs-CZ" sz="2400" dirty="0"/>
          </a:p>
        </p:txBody>
      </p:sp>
      <p:sp>
        <p:nvSpPr>
          <p:cNvPr id="6" name="Zástupný symbol pro obsah 5">
            <a:extLst>
              <a:ext uri="{FF2B5EF4-FFF2-40B4-BE49-F238E27FC236}">
                <a16:creationId xmlns:a16="http://schemas.microsoft.com/office/drawing/2014/main" id="{9920C512-0D9B-4698-9032-C0807BD05EE7}"/>
              </a:ext>
            </a:extLst>
          </p:cNvPr>
          <p:cNvSpPr txBox="1">
            <a:spLocks/>
          </p:cNvSpPr>
          <p:nvPr/>
        </p:nvSpPr>
        <p:spPr>
          <a:xfrm>
            <a:off x="3766687" y="3662733"/>
            <a:ext cx="8130933" cy="1062001"/>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1997/1999		1952-2002		2007/2009		1957/1958		1992/1993		 2000/2003 			 </a:t>
            </a:r>
          </a:p>
        </p:txBody>
      </p:sp>
    </p:spTree>
    <p:extLst>
      <p:ext uri="{BB962C8B-B14F-4D97-AF65-F5344CB8AC3E}">
        <p14:creationId xmlns:p14="http://schemas.microsoft.com/office/powerpoint/2010/main" val="31937228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0F7B1F5-1CD1-441C-BC20-43DB4DC8B69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A01C535-2206-460D-BC9F-BFB24EF65EBE}"/>
              </a:ext>
            </a:extLst>
          </p:cNvPr>
          <p:cNvSpPr>
            <a:spLocks noGrp="1"/>
          </p:cNvSpPr>
          <p:nvPr>
            <p:ph type="sldNum" sz="quarter" idx="11"/>
          </p:nvPr>
        </p:nvSpPr>
        <p:spPr/>
        <p:txBody>
          <a:bodyPr/>
          <a:lstStyle/>
          <a:p>
            <a:fld id="{0970407D-EE58-4A0B-824B-1D3AE42DD9CF}" type="slidenum">
              <a:rPr lang="cs-CZ" altLang="cs-CZ" smtClean="0"/>
              <a:pPr/>
              <a:t>176</a:t>
            </a:fld>
            <a:endParaRPr lang="cs-CZ" altLang="cs-CZ" dirty="0"/>
          </a:p>
        </p:txBody>
      </p:sp>
      <p:sp>
        <p:nvSpPr>
          <p:cNvPr id="4" name="Nadpis 3">
            <a:extLst>
              <a:ext uri="{FF2B5EF4-FFF2-40B4-BE49-F238E27FC236}">
                <a16:creationId xmlns:a16="http://schemas.microsoft.com/office/drawing/2014/main" id="{E72671BA-5986-4A86-8E8C-B81073E5AC72}"/>
              </a:ext>
            </a:extLst>
          </p:cNvPr>
          <p:cNvSpPr>
            <a:spLocks noGrp="1"/>
          </p:cNvSpPr>
          <p:nvPr>
            <p:ph type="title"/>
          </p:nvPr>
        </p:nvSpPr>
        <p:spPr/>
        <p:txBody>
          <a:bodyPr/>
          <a:lstStyle/>
          <a:p>
            <a:r>
              <a:rPr lang="cs-CZ" dirty="0"/>
              <a:t>Právo EU</a:t>
            </a:r>
          </a:p>
        </p:txBody>
      </p:sp>
      <p:graphicFrame>
        <p:nvGraphicFramePr>
          <p:cNvPr id="6" name="Zástupný symbol pro obsah 5">
            <a:extLst>
              <a:ext uri="{FF2B5EF4-FFF2-40B4-BE49-F238E27FC236}">
                <a16:creationId xmlns:a16="http://schemas.microsoft.com/office/drawing/2014/main" id="{5E837977-10A8-4970-A229-63760F339612}"/>
              </a:ext>
            </a:extLst>
          </p:cNvPr>
          <p:cNvGraphicFramePr>
            <a:graphicFrameLocks noGrp="1"/>
          </p:cNvGraphicFramePr>
          <p:nvPr>
            <p:ph idx="1"/>
          </p:nvPr>
        </p:nvGraphicFramePr>
        <p:xfrm>
          <a:off x="721062" y="1800519"/>
          <a:ext cx="10752138" cy="3560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04887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DC198D0-33D9-46E7-B564-ED554FBF3220}"/>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374E2DA4-328D-4DF8-8B99-20F43FB68D56}"/>
              </a:ext>
            </a:extLst>
          </p:cNvPr>
          <p:cNvSpPr>
            <a:spLocks noGrp="1"/>
          </p:cNvSpPr>
          <p:nvPr>
            <p:ph type="sldNum" sz="quarter" idx="11"/>
          </p:nvPr>
        </p:nvSpPr>
        <p:spPr/>
        <p:txBody>
          <a:bodyPr/>
          <a:lstStyle/>
          <a:p>
            <a:fld id="{0970407D-EE58-4A0B-824B-1D3AE42DD9CF}" type="slidenum">
              <a:rPr lang="cs-CZ" altLang="cs-CZ" smtClean="0"/>
              <a:pPr/>
              <a:t>177</a:t>
            </a:fld>
            <a:endParaRPr lang="cs-CZ" altLang="cs-CZ" dirty="0"/>
          </a:p>
        </p:txBody>
      </p:sp>
      <p:sp>
        <p:nvSpPr>
          <p:cNvPr id="4" name="Nadpis 3">
            <a:extLst>
              <a:ext uri="{FF2B5EF4-FFF2-40B4-BE49-F238E27FC236}">
                <a16:creationId xmlns:a16="http://schemas.microsoft.com/office/drawing/2014/main" id="{9195D372-135A-4267-8E7E-72F5AD734794}"/>
              </a:ext>
            </a:extLst>
          </p:cNvPr>
          <p:cNvSpPr>
            <a:spLocks noGrp="1"/>
          </p:cNvSpPr>
          <p:nvPr>
            <p:ph type="title"/>
          </p:nvPr>
        </p:nvSpPr>
        <p:spPr/>
        <p:txBody>
          <a:bodyPr/>
          <a:lstStyle/>
          <a:p>
            <a:r>
              <a:rPr lang="cs-CZ" dirty="0"/>
              <a:t>Právo EU</a:t>
            </a:r>
          </a:p>
        </p:txBody>
      </p:sp>
      <p:sp>
        <p:nvSpPr>
          <p:cNvPr id="7" name="Zástupný symbol pro obsah 6">
            <a:extLst>
              <a:ext uri="{FF2B5EF4-FFF2-40B4-BE49-F238E27FC236}">
                <a16:creationId xmlns:a16="http://schemas.microsoft.com/office/drawing/2014/main" id="{206EA864-07A0-4531-9637-14C111EC5DC5}"/>
              </a:ext>
            </a:extLst>
          </p:cNvPr>
          <p:cNvSpPr>
            <a:spLocks noGrp="1"/>
          </p:cNvSpPr>
          <p:nvPr>
            <p:ph idx="1"/>
          </p:nvPr>
        </p:nvSpPr>
        <p:spPr>
          <a:xfrm>
            <a:off x="720000" y="1692002"/>
            <a:ext cx="10753200" cy="3172229"/>
          </a:xfrm>
          <a:solidFill>
            <a:schemeClr val="accent4">
              <a:lumMod val="20000"/>
              <a:lumOff val="80000"/>
            </a:schemeClr>
          </a:solidFill>
          <a:ln>
            <a:solidFill>
              <a:schemeClr val="accent1"/>
            </a:solidFill>
          </a:ln>
        </p:spPr>
        <p:txBody>
          <a:bodyPr/>
          <a:lstStyle/>
          <a:p>
            <a:r>
              <a:rPr lang="cs-CZ" sz="2400" dirty="0">
                <a:solidFill>
                  <a:schemeClr val="tx2"/>
                </a:solidFill>
              </a:rPr>
              <a:t>primární právo</a:t>
            </a:r>
          </a:p>
          <a:p>
            <a:pPr lvl="1"/>
            <a:r>
              <a:rPr lang="cs-CZ" dirty="0"/>
              <a:t>mezinárodní smlouvy</a:t>
            </a:r>
          </a:p>
          <a:p>
            <a:pPr lvl="1"/>
            <a:r>
              <a:rPr lang="cs-CZ" dirty="0"/>
              <a:t>zřizovací smlouvy</a:t>
            </a:r>
          </a:p>
          <a:p>
            <a:pPr lvl="1"/>
            <a:r>
              <a:rPr lang="cs-CZ" dirty="0"/>
              <a:t>revizní smlouvy</a:t>
            </a:r>
          </a:p>
          <a:p>
            <a:pPr lvl="1"/>
            <a:r>
              <a:rPr lang="cs-CZ" dirty="0"/>
              <a:t>rozpočtové smlouvy</a:t>
            </a:r>
          </a:p>
          <a:p>
            <a:pPr lvl="1"/>
            <a:r>
              <a:rPr lang="cs-CZ" dirty="0"/>
              <a:t>smlouvy o přístupu nových členů</a:t>
            </a:r>
          </a:p>
          <a:p>
            <a:r>
              <a:rPr lang="cs-CZ" sz="2400" dirty="0">
                <a:solidFill>
                  <a:schemeClr val="tx2"/>
                </a:solidFill>
              </a:rPr>
              <a:t>sekundární právo</a:t>
            </a:r>
          </a:p>
          <a:p>
            <a:pPr lvl="1"/>
            <a:r>
              <a:rPr lang="cs-CZ" dirty="0"/>
              <a:t>vydávané na základě primárního práva</a:t>
            </a:r>
          </a:p>
          <a:p>
            <a:pPr lvl="1"/>
            <a:r>
              <a:rPr lang="cs-CZ" dirty="0"/>
              <a:t>legislativní i nelegislativní akty EU</a:t>
            </a:r>
          </a:p>
        </p:txBody>
      </p:sp>
    </p:spTree>
    <p:extLst>
      <p:ext uri="{BB962C8B-B14F-4D97-AF65-F5344CB8AC3E}">
        <p14:creationId xmlns:p14="http://schemas.microsoft.com/office/powerpoint/2010/main" val="419413503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1360403-4A4E-4A64-B4D2-C9C08A97C332}"/>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54D613C-51E3-4405-8B50-17ED7313700C}"/>
              </a:ext>
            </a:extLst>
          </p:cNvPr>
          <p:cNvSpPr>
            <a:spLocks noGrp="1"/>
          </p:cNvSpPr>
          <p:nvPr>
            <p:ph type="sldNum" sz="quarter" idx="11"/>
          </p:nvPr>
        </p:nvSpPr>
        <p:spPr/>
        <p:txBody>
          <a:bodyPr/>
          <a:lstStyle/>
          <a:p>
            <a:fld id="{0970407D-EE58-4A0B-824B-1D3AE42DD9CF}" type="slidenum">
              <a:rPr lang="cs-CZ" altLang="cs-CZ" smtClean="0"/>
              <a:pPr/>
              <a:t>178</a:t>
            </a:fld>
            <a:endParaRPr lang="cs-CZ" altLang="cs-CZ" dirty="0"/>
          </a:p>
        </p:txBody>
      </p:sp>
      <p:sp>
        <p:nvSpPr>
          <p:cNvPr id="4" name="Nadpis 3">
            <a:extLst>
              <a:ext uri="{FF2B5EF4-FFF2-40B4-BE49-F238E27FC236}">
                <a16:creationId xmlns:a16="http://schemas.microsoft.com/office/drawing/2014/main" id="{2AFB40F5-74BB-4024-B469-A8A19132F620}"/>
              </a:ext>
            </a:extLst>
          </p:cNvPr>
          <p:cNvSpPr>
            <a:spLocks noGrp="1"/>
          </p:cNvSpPr>
          <p:nvPr>
            <p:ph type="title"/>
          </p:nvPr>
        </p:nvSpPr>
        <p:spPr/>
        <p:txBody>
          <a:bodyPr/>
          <a:lstStyle/>
          <a:p>
            <a:r>
              <a:rPr lang="cs-CZ" dirty="0"/>
              <a:t>Primární právo EU</a:t>
            </a:r>
          </a:p>
        </p:txBody>
      </p:sp>
      <p:sp>
        <p:nvSpPr>
          <p:cNvPr id="5" name="Zástupný symbol pro obsah 4">
            <a:extLst>
              <a:ext uri="{FF2B5EF4-FFF2-40B4-BE49-F238E27FC236}">
                <a16:creationId xmlns:a16="http://schemas.microsoft.com/office/drawing/2014/main" id="{F0BF7BF8-C27C-4A04-9FDE-A4F55637A6C5}"/>
              </a:ext>
            </a:extLst>
          </p:cNvPr>
          <p:cNvSpPr>
            <a:spLocks noGrp="1"/>
          </p:cNvSpPr>
          <p:nvPr>
            <p:ph idx="1"/>
          </p:nvPr>
        </p:nvSpPr>
        <p:spPr/>
        <p:txBody>
          <a:bodyPr/>
          <a:lstStyle/>
          <a:p>
            <a:r>
              <a:rPr lang="cs-CZ" sz="2400" dirty="0"/>
              <a:t>2 základní zřizovací smlouvy + Listina</a:t>
            </a:r>
          </a:p>
          <a:p>
            <a:r>
              <a:rPr lang="cs-CZ" sz="2400" dirty="0"/>
              <a:t>primární právo je širší (viz předchozí </a:t>
            </a:r>
            <a:r>
              <a:rPr lang="cs-CZ" sz="2400" dirty="0" err="1"/>
              <a:t>slide</a:t>
            </a:r>
            <a:r>
              <a:rPr lang="cs-CZ" sz="2400" dirty="0"/>
              <a:t>)</a:t>
            </a:r>
          </a:p>
          <a:p>
            <a:pPr marL="72000" indent="0">
              <a:buNone/>
            </a:pPr>
            <a:endParaRPr lang="cs-CZ" sz="2400" dirty="0"/>
          </a:p>
          <a:p>
            <a:pPr marL="72000" indent="0">
              <a:buNone/>
            </a:pPr>
            <a:endParaRPr lang="cs-CZ" sz="2400" dirty="0"/>
          </a:p>
        </p:txBody>
      </p:sp>
      <p:graphicFrame>
        <p:nvGraphicFramePr>
          <p:cNvPr id="6" name="Diagram 5">
            <a:extLst>
              <a:ext uri="{FF2B5EF4-FFF2-40B4-BE49-F238E27FC236}">
                <a16:creationId xmlns:a16="http://schemas.microsoft.com/office/drawing/2014/main" id="{B8A336F7-34FC-4BF6-ADA7-F16207CB81C2}"/>
              </a:ext>
            </a:extLst>
          </p:cNvPr>
          <p:cNvGraphicFramePr/>
          <p:nvPr/>
        </p:nvGraphicFramePr>
        <p:xfrm>
          <a:off x="2032000" y="2696066"/>
          <a:ext cx="8128000" cy="3442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4674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3BA4CD2-CA2F-4456-8706-11E2CEE8FD7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751CDC4A-7607-4F2B-AF79-4D02EEE1B684}"/>
              </a:ext>
            </a:extLst>
          </p:cNvPr>
          <p:cNvSpPr>
            <a:spLocks noGrp="1"/>
          </p:cNvSpPr>
          <p:nvPr>
            <p:ph type="sldNum" sz="quarter" idx="11"/>
          </p:nvPr>
        </p:nvSpPr>
        <p:spPr/>
        <p:txBody>
          <a:bodyPr/>
          <a:lstStyle/>
          <a:p>
            <a:fld id="{0970407D-EE58-4A0B-824B-1D3AE42DD9CF}" type="slidenum">
              <a:rPr lang="cs-CZ" altLang="cs-CZ" smtClean="0"/>
              <a:pPr/>
              <a:t>179</a:t>
            </a:fld>
            <a:endParaRPr lang="cs-CZ" altLang="cs-CZ" dirty="0"/>
          </a:p>
        </p:txBody>
      </p:sp>
      <p:sp>
        <p:nvSpPr>
          <p:cNvPr id="4" name="Nadpis 3">
            <a:extLst>
              <a:ext uri="{FF2B5EF4-FFF2-40B4-BE49-F238E27FC236}">
                <a16:creationId xmlns:a16="http://schemas.microsoft.com/office/drawing/2014/main" id="{77BF5E28-2391-4B80-99D3-40B7E1D1C06E}"/>
              </a:ext>
            </a:extLst>
          </p:cNvPr>
          <p:cNvSpPr>
            <a:spLocks noGrp="1"/>
          </p:cNvSpPr>
          <p:nvPr>
            <p:ph type="title"/>
          </p:nvPr>
        </p:nvSpPr>
        <p:spPr/>
        <p:txBody>
          <a:bodyPr/>
          <a:lstStyle/>
          <a:p>
            <a:r>
              <a:rPr lang="cs-CZ" dirty="0"/>
              <a:t>Primární právo EU</a:t>
            </a:r>
          </a:p>
        </p:txBody>
      </p:sp>
      <p:sp>
        <p:nvSpPr>
          <p:cNvPr id="5" name="Zástupný symbol pro obsah 4">
            <a:extLst>
              <a:ext uri="{FF2B5EF4-FFF2-40B4-BE49-F238E27FC236}">
                <a16:creationId xmlns:a16="http://schemas.microsoft.com/office/drawing/2014/main" id="{2E1EE3AD-2E26-4F26-AE7F-8DFB8BB19C58}"/>
              </a:ext>
            </a:extLst>
          </p:cNvPr>
          <p:cNvSpPr>
            <a:spLocks noGrp="1"/>
          </p:cNvSpPr>
          <p:nvPr>
            <p:ph idx="1"/>
          </p:nvPr>
        </p:nvSpPr>
        <p:spPr>
          <a:xfrm>
            <a:off x="720000" y="1512892"/>
            <a:ext cx="10753200" cy="4625108"/>
          </a:xfrm>
          <a:solidFill>
            <a:schemeClr val="accent4">
              <a:lumMod val="20000"/>
              <a:lumOff val="80000"/>
            </a:schemeClr>
          </a:solidFill>
          <a:ln>
            <a:solidFill>
              <a:srgbClr val="0000DC"/>
            </a:solidFill>
          </a:ln>
        </p:spPr>
        <p:txBody>
          <a:bodyPr/>
          <a:lstStyle/>
          <a:p>
            <a:r>
              <a:rPr lang="cs-CZ" sz="2400" dirty="0"/>
              <a:t>právní základ EU a jejího fungování</a:t>
            </a:r>
          </a:p>
          <a:p>
            <a:r>
              <a:rPr lang="cs-CZ" sz="2400" dirty="0"/>
              <a:t>základní pravidla, na nichž EU spočívá</a:t>
            </a:r>
          </a:p>
          <a:p>
            <a:r>
              <a:rPr lang="cs-CZ" sz="2400" dirty="0"/>
              <a:t>mezinárodní smlouvy (dobrovolná shoda členských států)</a:t>
            </a:r>
          </a:p>
          <a:p>
            <a:r>
              <a:rPr lang="cs-CZ" sz="2400" dirty="0">
                <a:solidFill>
                  <a:schemeClr val="tx2"/>
                </a:solidFill>
              </a:rPr>
              <a:t>Smlouva o Evropské unii </a:t>
            </a:r>
            <a:r>
              <a:rPr lang="cs-CZ" sz="2400" dirty="0"/>
              <a:t>(SEU)</a:t>
            </a:r>
          </a:p>
          <a:p>
            <a:pPr lvl="1"/>
            <a:r>
              <a:rPr lang="cs-CZ" dirty="0"/>
              <a:t>hodnoty, cíle EU, demokratické zásady</a:t>
            </a:r>
          </a:p>
          <a:p>
            <a:pPr lvl="1"/>
            <a:r>
              <a:rPr lang="cs-CZ" dirty="0"/>
              <a:t>vznik a zánik členství</a:t>
            </a:r>
          </a:p>
          <a:p>
            <a:pPr lvl="1"/>
            <a:r>
              <a:rPr lang="cs-CZ" dirty="0"/>
              <a:t>další otázky (základ unijních orgánů, posílená spolupráce atd.)  </a:t>
            </a:r>
          </a:p>
          <a:p>
            <a:r>
              <a:rPr lang="cs-CZ" sz="2400" dirty="0">
                <a:solidFill>
                  <a:schemeClr val="tx2"/>
                </a:solidFill>
              </a:rPr>
              <a:t>Smlouva o fungování Evropské unie </a:t>
            </a:r>
            <a:r>
              <a:rPr lang="cs-CZ" sz="2400" dirty="0"/>
              <a:t>(SFEU)</a:t>
            </a:r>
          </a:p>
          <a:p>
            <a:pPr lvl="1"/>
            <a:r>
              <a:rPr lang="cs-CZ" dirty="0"/>
              <a:t>podrobně rozvádí orgány EU</a:t>
            </a:r>
          </a:p>
          <a:p>
            <a:pPr lvl="1"/>
            <a:r>
              <a:rPr lang="cs-CZ" dirty="0"/>
              <a:t>rozpočet EU, vynucování práva, vlastní činnost a fungování v různých oblastech</a:t>
            </a:r>
          </a:p>
          <a:p>
            <a:r>
              <a:rPr lang="cs-CZ" sz="2400" dirty="0">
                <a:solidFill>
                  <a:schemeClr val="tx2"/>
                </a:solidFill>
              </a:rPr>
              <a:t>Listina základních práv EU</a:t>
            </a:r>
          </a:p>
          <a:p>
            <a:pPr lvl="1"/>
            <a:r>
              <a:rPr lang="cs-CZ" dirty="0"/>
              <a:t>ochrana základních lidských práv a svobod tam, kde je aplikováno unijní právo</a:t>
            </a:r>
          </a:p>
          <a:p>
            <a:endParaRPr lang="cs-CZ" dirty="0"/>
          </a:p>
        </p:txBody>
      </p:sp>
    </p:spTree>
    <p:extLst>
      <p:ext uri="{BB962C8B-B14F-4D97-AF65-F5344CB8AC3E}">
        <p14:creationId xmlns:p14="http://schemas.microsoft.com/office/powerpoint/2010/main" val="298625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F35999F-6630-4E0A-A121-D8FDB0123B1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F295432F-26D2-4658-BFA3-4106C9F586BA}"/>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A47EA52E-03B5-4E62-AD03-9CFE39BC2DF5}"/>
              </a:ext>
            </a:extLst>
          </p:cNvPr>
          <p:cNvSpPr>
            <a:spLocks noGrp="1"/>
          </p:cNvSpPr>
          <p:nvPr>
            <p:ph type="title"/>
          </p:nvPr>
        </p:nvSpPr>
        <p:spPr/>
        <p:txBody>
          <a:bodyPr/>
          <a:lstStyle/>
          <a:p>
            <a:r>
              <a:rPr lang="cs-CZ" dirty="0"/>
              <a:t>Čeština v tomto není dokonalá…</a:t>
            </a:r>
            <a:endParaRPr lang="en-US" dirty="0"/>
          </a:p>
        </p:txBody>
      </p:sp>
      <p:sp>
        <p:nvSpPr>
          <p:cNvPr id="5" name="Zástupný obsah 4">
            <a:extLst>
              <a:ext uri="{FF2B5EF4-FFF2-40B4-BE49-F238E27FC236}">
                <a16:creationId xmlns:a16="http://schemas.microsoft.com/office/drawing/2014/main" id="{0EE0AF25-01B6-4D37-87FD-21D83582B32A}"/>
              </a:ext>
            </a:extLst>
          </p:cNvPr>
          <p:cNvSpPr>
            <a:spLocks noGrp="1"/>
          </p:cNvSpPr>
          <p:nvPr>
            <p:ph idx="1"/>
          </p:nvPr>
        </p:nvSpPr>
        <p:spPr>
          <a:xfrm>
            <a:off x="720000" y="1692002"/>
            <a:ext cx="10753200" cy="1361164"/>
          </a:xfrm>
          <a:solidFill>
            <a:schemeClr val="accent4">
              <a:lumMod val="20000"/>
              <a:lumOff val="80000"/>
            </a:schemeClr>
          </a:solidFill>
          <a:ln>
            <a:solidFill>
              <a:schemeClr val="tx2"/>
            </a:solidFill>
          </a:ln>
        </p:spPr>
        <p:txBody>
          <a:bodyPr/>
          <a:lstStyle/>
          <a:p>
            <a:pPr>
              <a:lnSpc>
                <a:spcPct val="150000"/>
              </a:lnSpc>
            </a:pPr>
            <a:r>
              <a:rPr lang="cs-CZ" dirty="0" err="1"/>
              <a:t>law</a:t>
            </a:r>
            <a:r>
              <a:rPr lang="cs-CZ" dirty="0"/>
              <a:t> (objektivní právo)</a:t>
            </a:r>
          </a:p>
          <a:p>
            <a:pPr>
              <a:lnSpc>
                <a:spcPct val="150000"/>
              </a:lnSpc>
            </a:pPr>
            <a:r>
              <a:rPr lang="cs-CZ" dirty="0" err="1"/>
              <a:t>right</a:t>
            </a:r>
            <a:r>
              <a:rPr lang="cs-CZ" dirty="0"/>
              <a:t> (subjektivní právo)</a:t>
            </a:r>
            <a:endParaRPr lang="en-US" dirty="0"/>
          </a:p>
        </p:txBody>
      </p:sp>
      <p:pic>
        <p:nvPicPr>
          <p:cNvPr id="1028" name="Picture 4" descr="Laws Vs Rights — Cox for Congress">
            <a:extLst>
              <a:ext uri="{FF2B5EF4-FFF2-40B4-BE49-F238E27FC236}">
                <a16:creationId xmlns:a16="http://schemas.microsoft.com/office/drawing/2014/main" id="{2D073AB5-6050-437F-A734-02BE19864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957" y="3573592"/>
            <a:ext cx="4731305" cy="178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28709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85A5F9-8679-4AB0-ACD8-56B4430199FC}"/>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92C3BBAF-7278-4F28-8C12-362E4CEF0F5E}"/>
              </a:ext>
            </a:extLst>
          </p:cNvPr>
          <p:cNvSpPr>
            <a:spLocks noGrp="1"/>
          </p:cNvSpPr>
          <p:nvPr>
            <p:ph type="sldNum" sz="quarter" idx="11"/>
          </p:nvPr>
        </p:nvSpPr>
        <p:spPr/>
        <p:txBody>
          <a:bodyPr/>
          <a:lstStyle/>
          <a:p>
            <a:fld id="{0970407D-EE58-4A0B-824B-1D3AE42DD9CF}" type="slidenum">
              <a:rPr lang="cs-CZ" altLang="cs-CZ" smtClean="0"/>
              <a:pPr/>
              <a:t>180</a:t>
            </a:fld>
            <a:endParaRPr lang="cs-CZ" altLang="cs-CZ" dirty="0"/>
          </a:p>
        </p:txBody>
      </p:sp>
      <p:sp>
        <p:nvSpPr>
          <p:cNvPr id="4" name="Title 3">
            <a:extLst>
              <a:ext uri="{FF2B5EF4-FFF2-40B4-BE49-F238E27FC236}">
                <a16:creationId xmlns:a16="http://schemas.microsoft.com/office/drawing/2014/main" id="{8DA10563-1038-4C57-A7BE-9E8695154ED3}"/>
              </a:ext>
            </a:extLst>
          </p:cNvPr>
          <p:cNvSpPr>
            <a:spLocks noGrp="1"/>
          </p:cNvSpPr>
          <p:nvPr>
            <p:ph type="title"/>
          </p:nvPr>
        </p:nvSpPr>
        <p:spPr/>
        <p:txBody>
          <a:bodyPr/>
          <a:lstStyle/>
          <a:p>
            <a:r>
              <a:rPr lang="cs-CZ" i="1" dirty="0"/>
              <a:t>Ze zadání na konzultaci</a:t>
            </a:r>
            <a:endParaRPr lang="en-US" i="1" dirty="0"/>
          </a:p>
        </p:txBody>
      </p:sp>
      <p:sp>
        <p:nvSpPr>
          <p:cNvPr id="5" name="Content Placeholder 4">
            <a:extLst>
              <a:ext uri="{FF2B5EF4-FFF2-40B4-BE49-F238E27FC236}">
                <a16:creationId xmlns:a16="http://schemas.microsoft.com/office/drawing/2014/main" id="{63E3D0B7-5670-4F09-84BF-5C5B0F12D864}"/>
              </a:ext>
            </a:extLst>
          </p:cNvPr>
          <p:cNvSpPr>
            <a:spLocks noGrp="1"/>
          </p:cNvSpPr>
          <p:nvPr>
            <p:ph idx="1"/>
          </p:nvPr>
        </p:nvSpPr>
        <p:spPr/>
        <p:txBody>
          <a:bodyPr/>
          <a:lstStyle/>
          <a:p>
            <a:pPr marL="342900" marR="0" lvl="0" indent="-342900" algn="just">
              <a:lnSpc>
                <a:spcPct val="100000"/>
              </a:lnSpc>
              <a:spcBef>
                <a:spcPts val="600"/>
              </a:spcBef>
              <a:spcAft>
                <a:spcPts val="0"/>
              </a:spcAft>
              <a:buSzPts val="1100"/>
              <a:buFont typeface="+mj-lt"/>
              <a:buAutoNum type="arabicPeriod"/>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Co si představíte pod pojmem právo EU? Co rozumíte pod pojmem primární a sekundární právo EU?</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SzPts val="1100"/>
              <a:buFont typeface="+mj-lt"/>
              <a:buAutoNum type="arabicPeriod"/>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Z následujícího textu zkuste odpovědět otázky položené níže. Jedná se o znění článku 288 Smlouvy o fungování Evropské unie a týká se tzv. sekundárních pramenů práva.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Jaké druhy legislativních aktů mohou orgány EU přijímat pro výkon pravomocí?</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Kterými z nich se nemusí členské státy řídit?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V jakých jazycích se vydávají legislativní akty, zejména nařízení? (Vyjděte z obrázku pod textem).</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Kde se legislativní akty publikují? (Dovoďte z přiloženého printscreenu textu).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Jak byste popsali základní rozdíl mezi nařízením a směrnicí? Zkuste rozdílů najít co nejvíce z uvedeného textu.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Pokuste se také vymezit rozdíl mezi nařízením a rozhodnutím na základě textu.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indent="0">
              <a:lnSpc>
                <a:spcPct val="100000"/>
              </a:lnSpc>
              <a:spcBef>
                <a:spcPts val="0"/>
              </a:spcBef>
              <a:spcAft>
                <a:spcPts val="600"/>
              </a:spcAft>
              <a:buNone/>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6556078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10BE47-9DFA-4081-AAA8-3EE9DA99ACB5}"/>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C879C04F-706E-4CD8-8E0F-030B7B53A594}"/>
              </a:ext>
            </a:extLst>
          </p:cNvPr>
          <p:cNvSpPr>
            <a:spLocks noGrp="1"/>
          </p:cNvSpPr>
          <p:nvPr>
            <p:ph type="sldNum" sz="quarter" idx="11"/>
          </p:nvPr>
        </p:nvSpPr>
        <p:spPr/>
        <p:txBody>
          <a:bodyPr/>
          <a:lstStyle/>
          <a:p>
            <a:fld id="{0970407D-EE58-4A0B-824B-1D3AE42DD9CF}" type="slidenum">
              <a:rPr lang="cs-CZ" altLang="cs-CZ" smtClean="0"/>
              <a:pPr/>
              <a:t>181</a:t>
            </a:fld>
            <a:endParaRPr lang="cs-CZ" altLang="cs-CZ" dirty="0"/>
          </a:p>
        </p:txBody>
      </p:sp>
      <p:pic>
        <p:nvPicPr>
          <p:cNvPr id="6" name="Obrázek 1">
            <a:extLst>
              <a:ext uri="{FF2B5EF4-FFF2-40B4-BE49-F238E27FC236}">
                <a16:creationId xmlns:a16="http://schemas.microsoft.com/office/drawing/2014/main" id="{8A90BE74-2CCD-4D9C-A542-0547AE645697}"/>
              </a:ext>
            </a:extLst>
          </p:cNvPr>
          <p:cNvPicPr/>
          <p:nvPr/>
        </p:nvPicPr>
        <p:blipFill>
          <a:blip r:embed="rId2"/>
          <a:stretch>
            <a:fillRect/>
          </a:stretch>
        </p:blipFill>
        <p:spPr>
          <a:xfrm>
            <a:off x="3098801" y="200659"/>
            <a:ext cx="5371866" cy="4879341"/>
          </a:xfrm>
          <a:prstGeom prst="rect">
            <a:avLst/>
          </a:prstGeom>
        </p:spPr>
      </p:pic>
      <p:pic>
        <p:nvPicPr>
          <p:cNvPr id="7" name="Obrázek 10">
            <a:extLst>
              <a:ext uri="{FF2B5EF4-FFF2-40B4-BE49-F238E27FC236}">
                <a16:creationId xmlns:a16="http://schemas.microsoft.com/office/drawing/2014/main" id="{00064A67-81E3-4E36-A5C2-1A52DC81EBF9}"/>
              </a:ext>
            </a:extLst>
          </p:cNvPr>
          <p:cNvPicPr/>
          <p:nvPr/>
        </p:nvPicPr>
        <p:blipFill>
          <a:blip r:embed="rId3"/>
          <a:stretch>
            <a:fillRect/>
          </a:stretch>
        </p:blipFill>
        <p:spPr>
          <a:xfrm>
            <a:off x="2565399" y="5080000"/>
            <a:ext cx="7797800" cy="1358667"/>
          </a:xfrm>
          <a:prstGeom prst="rect">
            <a:avLst/>
          </a:prstGeom>
        </p:spPr>
      </p:pic>
    </p:spTree>
    <p:extLst>
      <p:ext uri="{BB962C8B-B14F-4D97-AF65-F5344CB8AC3E}">
        <p14:creationId xmlns:p14="http://schemas.microsoft.com/office/powerpoint/2010/main" val="16387137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39C6A8B-EE8B-4804-B4A4-DE228323F6D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B730A7A-AD8A-461D-935B-CE16CBB781CD}"/>
              </a:ext>
            </a:extLst>
          </p:cNvPr>
          <p:cNvSpPr>
            <a:spLocks noGrp="1"/>
          </p:cNvSpPr>
          <p:nvPr>
            <p:ph type="sldNum" sz="quarter" idx="11"/>
          </p:nvPr>
        </p:nvSpPr>
        <p:spPr/>
        <p:txBody>
          <a:bodyPr/>
          <a:lstStyle/>
          <a:p>
            <a:fld id="{0970407D-EE58-4A0B-824B-1D3AE42DD9CF}" type="slidenum">
              <a:rPr lang="cs-CZ" altLang="cs-CZ" smtClean="0"/>
              <a:pPr/>
              <a:t>182</a:t>
            </a:fld>
            <a:endParaRPr lang="cs-CZ" altLang="cs-CZ" dirty="0"/>
          </a:p>
        </p:txBody>
      </p:sp>
      <p:sp>
        <p:nvSpPr>
          <p:cNvPr id="4" name="Nadpis 3">
            <a:extLst>
              <a:ext uri="{FF2B5EF4-FFF2-40B4-BE49-F238E27FC236}">
                <a16:creationId xmlns:a16="http://schemas.microsoft.com/office/drawing/2014/main" id="{707EC25F-2E7D-4BD3-AA9A-52CF3A679885}"/>
              </a:ext>
            </a:extLst>
          </p:cNvPr>
          <p:cNvSpPr>
            <a:spLocks noGrp="1"/>
          </p:cNvSpPr>
          <p:nvPr>
            <p:ph type="title"/>
          </p:nvPr>
        </p:nvSpPr>
        <p:spPr/>
        <p:txBody>
          <a:bodyPr/>
          <a:lstStyle/>
          <a:p>
            <a:r>
              <a:rPr lang="cs-CZ" dirty="0"/>
              <a:t>Sekundární právo</a:t>
            </a:r>
          </a:p>
        </p:txBody>
      </p:sp>
      <p:graphicFrame>
        <p:nvGraphicFramePr>
          <p:cNvPr id="6" name="Zástupný symbol pro obsah 5">
            <a:extLst>
              <a:ext uri="{FF2B5EF4-FFF2-40B4-BE49-F238E27FC236}">
                <a16:creationId xmlns:a16="http://schemas.microsoft.com/office/drawing/2014/main" id="{2BEF8BFD-9386-4763-9159-551EF6784A08}"/>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75716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F20C023-0205-4C5F-ADD6-2FDFC5255F1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46D43FC-8871-4450-8BD1-7C6DEF55F6EB}"/>
              </a:ext>
            </a:extLst>
          </p:cNvPr>
          <p:cNvSpPr>
            <a:spLocks noGrp="1"/>
          </p:cNvSpPr>
          <p:nvPr>
            <p:ph type="sldNum" sz="quarter" idx="11"/>
          </p:nvPr>
        </p:nvSpPr>
        <p:spPr/>
        <p:txBody>
          <a:bodyPr/>
          <a:lstStyle/>
          <a:p>
            <a:fld id="{0970407D-EE58-4A0B-824B-1D3AE42DD9CF}" type="slidenum">
              <a:rPr lang="cs-CZ" altLang="cs-CZ" smtClean="0"/>
              <a:pPr/>
              <a:t>183</a:t>
            </a:fld>
            <a:endParaRPr lang="cs-CZ" altLang="cs-CZ" dirty="0"/>
          </a:p>
        </p:txBody>
      </p:sp>
      <p:sp>
        <p:nvSpPr>
          <p:cNvPr id="4" name="Nadpis 3">
            <a:extLst>
              <a:ext uri="{FF2B5EF4-FFF2-40B4-BE49-F238E27FC236}">
                <a16:creationId xmlns:a16="http://schemas.microsoft.com/office/drawing/2014/main" id="{2174D863-E325-4B31-9D06-79A1B05FD7B5}"/>
              </a:ext>
            </a:extLst>
          </p:cNvPr>
          <p:cNvSpPr>
            <a:spLocks noGrp="1"/>
          </p:cNvSpPr>
          <p:nvPr>
            <p:ph type="title"/>
          </p:nvPr>
        </p:nvSpPr>
        <p:spPr/>
        <p:txBody>
          <a:bodyPr/>
          <a:lstStyle/>
          <a:p>
            <a:r>
              <a:rPr lang="cs-CZ" dirty="0"/>
              <a:t>Nařízení – článek 288 SFEU</a:t>
            </a:r>
          </a:p>
        </p:txBody>
      </p:sp>
      <p:sp>
        <p:nvSpPr>
          <p:cNvPr id="5" name="Zástupný obsah 4">
            <a:extLst>
              <a:ext uri="{FF2B5EF4-FFF2-40B4-BE49-F238E27FC236}">
                <a16:creationId xmlns:a16="http://schemas.microsoft.com/office/drawing/2014/main" id="{5B6C6526-4A22-450B-94E7-42BF36C7E7D9}"/>
              </a:ext>
            </a:extLst>
          </p:cNvPr>
          <p:cNvSpPr>
            <a:spLocks noGrp="1"/>
          </p:cNvSpPr>
          <p:nvPr>
            <p:ph idx="1"/>
          </p:nvPr>
        </p:nvSpPr>
        <p:spPr>
          <a:xfrm>
            <a:off x="720000" y="1692002"/>
            <a:ext cx="10753200" cy="934657"/>
          </a:xfrm>
          <a:solidFill>
            <a:schemeClr val="accent2">
              <a:lumMod val="20000"/>
              <a:lumOff val="80000"/>
            </a:schemeClr>
          </a:solidFill>
          <a:ln>
            <a:solidFill>
              <a:srgbClr val="C00000"/>
            </a:solidFill>
          </a:ln>
        </p:spPr>
        <p:txBody>
          <a:bodyPr/>
          <a:lstStyle/>
          <a:p>
            <a:pPr marL="72000" indent="0">
              <a:buNone/>
            </a:pPr>
            <a:r>
              <a:rPr lang="cs-CZ" sz="2400" i="1" dirty="0"/>
              <a:t>Nařízení má obecnou působnost. Je závazné v celém rozsahu a přímo použitelné ve všech členských státech.</a:t>
            </a:r>
          </a:p>
        </p:txBody>
      </p:sp>
      <p:sp>
        <p:nvSpPr>
          <p:cNvPr id="8" name="Zástupný symbol pro obsah 4">
            <a:extLst>
              <a:ext uri="{FF2B5EF4-FFF2-40B4-BE49-F238E27FC236}">
                <a16:creationId xmlns:a16="http://schemas.microsoft.com/office/drawing/2014/main" id="{DDC38DB2-49CA-4D5A-90DE-1F9A48CEA7D7}"/>
              </a:ext>
            </a:extLst>
          </p:cNvPr>
          <p:cNvSpPr txBox="1">
            <a:spLocks/>
          </p:cNvSpPr>
          <p:nvPr/>
        </p:nvSpPr>
        <p:spPr>
          <a:xfrm>
            <a:off x="719400" y="2782314"/>
            <a:ext cx="10753200" cy="3081158"/>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ct val="100000"/>
              </a:lnSpc>
            </a:pPr>
            <a:r>
              <a:rPr lang="cs-CZ" sz="2400" kern="0" dirty="0">
                <a:solidFill>
                  <a:schemeClr val="tx2"/>
                </a:solidFill>
              </a:rPr>
              <a:t>unifikace (sjednocování) </a:t>
            </a:r>
            <a:r>
              <a:rPr lang="cs-CZ" sz="2400" kern="0" dirty="0"/>
              <a:t>práva EU = potřeba jednotné úpravy</a:t>
            </a:r>
          </a:p>
          <a:p>
            <a:pPr algn="just">
              <a:lnSpc>
                <a:spcPct val="100000"/>
              </a:lnSpc>
            </a:pPr>
            <a:r>
              <a:rPr lang="cs-CZ" sz="2400" kern="0" dirty="0"/>
              <a:t>obecná působnost = </a:t>
            </a:r>
            <a:r>
              <a:rPr lang="cs-CZ" sz="2400" kern="0" dirty="0" err="1"/>
              <a:t>celounijně</a:t>
            </a:r>
            <a:endParaRPr lang="cs-CZ" sz="2400" kern="0" dirty="0"/>
          </a:p>
          <a:p>
            <a:pPr algn="just">
              <a:lnSpc>
                <a:spcPct val="100000"/>
              </a:lnSpc>
            </a:pPr>
            <a:r>
              <a:rPr lang="cs-CZ" sz="2400" kern="0" dirty="0"/>
              <a:t>závazné v celém rozsahu = jak pro ČS, tak pro jednotlivce, ale i orgány EU</a:t>
            </a:r>
          </a:p>
          <a:p>
            <a:pPr algn="just">
              <a:lnSpc>
                <a:spcPct val="100000"/>
              </a:lnSpc>
            </a:pPr>
            <a:r>
              <a:rPr lang="cs-CZ" sz="2400" kern="0" dirty="0"/>
              <a:t>má tzv. přímý účinek = jednotlivec se může dovolávat ochrany individuálních práv před vnitrostátními soudy</a:t>
            </a:r>
          </a:p>
          <a:p>
            <a:pPr algn="just">
              <a:lnSpc>
                <a:spcPct val="100000"/>
              </a:lnSpc>
            </a:pPr>
            <a:r>
              <a:rPr lang="cs-CZ" sz="2400" kern="0" dirty="0"/>
              <a:t>typicky tam, kde jsou výlučné pravomoci</a:t>
            </a:r>
          </a:p>
          <a:p>
            <a:pPr algn="just">
              <a:lnSpc>
                <a:spcPct val="100000"/>
              </a:lnSpc>
            </a:pPr>
            <a:r>
              <a:rPr lang="cs-CZ" sz="2400" kern="0" dirty="0"/>
              <a:t>neprovádí se do vnitrostátního práva (např. do zákona) – platí přímo to nařízení</a:t>
            </a:r>
          </a:p>
        </p:txBody>
      </p:sp>
    </p:spTree>
    <p:extLst>
      <p:ext uri="{BB962C8B-B14F-4D97-AF65-F5344CB8AC3E}">
        <p14:creationId xmlns:p14="http://schemas.microsoft.com/office/powerpoint/2010/main" val="141034053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3813381-98FB-461B-BFDB-47F8C5512B80}"/>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91680489-BEC2-4581-8766-EA0EB9DDBD86}"/>
              </a:ext>
            </a:extLst>
          </p:cNvPr>
          <p:cNvSpPr>
            <a:spLocks noGrp="1"/>
          </p:cNvSpPr>
          <p:nvPr>
            <p:ph type="sldNum" sz="quarter" idx="11"/>
          </p:nvPr>
        </p:nvSpPr>
        <p:spPr/>
        <p:txBody>
          <a:bodyPr/>
          <a:lstStyle/>
          <a:p>
            <a:fld id="{0970407D-EE58-4A0B-824B-1D3AE42DD9CF}" type="slidenum">
              <a:rPr lang="cs-CZ" altLang="cs-CZ" smtClean="0"/>
              <a:pPr/>
              <a:t>184</a:t>
            </a:fld>
            <a:endParaRPr lang="cs-CZ" altLang="cs-CZ" dirty="0"/>
          </a:p>
        </p:txBody>
      </p:sp>
      <p:sp>
        <p:nvSpPr>
          <p:cNvPr id="4" name="Nadpis 3">
            <a:extLst>
              <a:ext uri="{FF2B5EF4-FFF2-40B4-BE49-F238E27FC236}">
                <a16:creationId xmlns:a16="http://schemas.microsoft.com/office/drawing/2014/main" id="{2369D9DC-1077-44FB-B8C1-27A7E3B72BF2}"/>
              </a:ext>
            </a:extLst>
          </p:cNvPr>
          <p:cNvSpPr>
            <a:spLocks noGrp="1"/>
          </p:cNvSpPr>
          <p:nvPr>
            <p:ph type="title"/>
          </p:nvPr>
        </p:nvSpPr>
        <p:spPr/>
        <p:txBody>
          <a:bodyPr/>
          <a:lstStyle/>
          <a:p>
            <a:r>
              <a:rPr lang="cs-CZ" dirty="0"/>
              <a:t>Směrnice – článek 288 SFEU</a:t>
            </a:r>
          </a:p>
        </p:txBody>
      </p:sp>
      <p:sp>
        <p:nvSpPr>
          <p:cNvPr id="5" name="Zástupný symbol pro obsah 4">
            <a:extLst>
              <a:ext uri="{FF2B5EF4-FFF2-40B4-BE49-F238E27FC236}">
                <a16:creationId xmlns:a16="http://schemas.microsoft.com/office/drawing/2014/main" id="{8E991543-6A78-47C4-B475-A4EB5E7BEBC0}"/>
              </a:ext>
            </a:extLst>
          </p:cNvPr>
          <p:cNvSpPr>
            <a:spLocks noGrp="1"/>
          </p:cNvSpPr>
          <p:nvPr>
            <p:ph idx="1"/>
          </p:nvPr>
        </p:nvSpPr>
        <p:spPr>
          <a:xfrm>
            <a:off x="719400" y="1571797"/>
            <a:ext cx="10753200" cy="1143562"/>
          </a:xfrm>
          <a:solidFill>
            <a:schemeClr val="accent2">
              <a:lumMod val="20000"/>
              <a:lumOff val="80000"/>
            </a:schemeClr>
          </a:solidFill>
          <a:ln>
            <a:solidFill>
              <a:srgbClr val="C00000"/>
            </a:solidFill>
          </a:ln>
        </p:spPr>
        <p:txBody>
          <a:bodyPr/>
          <a:lstStyle/>
          <a:p>
            <a:pPr marL="72000" indent="0" algn="just">
              <a:lnSpc>
                <a:spcPct val="100000"/>
              </a:lnSpc>
              <a:buNone/>
            </a:pPr>
            <a:r>
              <a:rPr lang="cs-CZ" sz="2400" i="1" dirty="0"/>
              <a:t>Směrnice je závazná pro každý stát, kterému je určena, pokud jde o výsledek, jehož má být dosaženo, přičemž volba formy a prostředků se ponechává vnitrostátním orgánům.</a:t>
            </a:r>
          </a:p>
        </p:txBody>
      </p:sp>
      <p:sp>
        <p:nvSpPr>
          <p:cNvPr id="6" name="Zástupný symbol pro obsah 4">
            <a:extLst>
              <a:ext uri="{FF2B5EF4-FFF2-40B4-BE49-F238E27FC236}">
                <a16:creationId xmlns:a16="http://schemas.microsoft.com/office/drawing/2014/main" id="{5AA0245F-439C-48CA-95C2-5DE91868A937}"/>
              </a:ext>
            </a:extLst>
          </p:cNvPr>
          <p:cNvSpPr txBox="1">
            <a:spLocks/>
          </p:cNvSpPr>
          <p:nvPr/>
        </p:nvSpPr>
        <p:spPr>
          <a:xfrm>
            <a:off x="719400" y="2782314"/>
            <a:ext cx="10753200" cy="3445686"/>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ct val="100000"/>
              </a:lnSpc>
            </a:pPr>
            <a:r>
              <a:rPr lang="cs-CZ" sz="2400" kern="0" dirty="0"/>
              <a:t>adresována výhradně členským státům – musí provést do vnitrostátní úpravy</a:t>
            </a:r>
          </a:p>
          <a:p>
            <a:pPr lvl="1" algn="just"/>
            <a:r>
              <a:rPr lang="cs-CZ" kern="0" dirty="0">
                <a:solidFill>
                  <a:srgbClr val="0000DC"/>
                </a:solidFill>
              </a:rPr>
              <a:t>transpozice</a:t>
            </a:r>
            <a:r>
              <a:rPr lang="cs-CZ" kern="0" dirty="0"/>
              <a:t> = obsah se přenese do vnitrostátního práva</a:t>
            </a:r>
          </a:p>
          <a:p>
            <a:pPr lvl="1" algn="just"/>
            <a:r>
              <a:rPr lang="cs-CZ" kern="0" dirty="0">
                <a:solidFill>
                  <a:srgbClr val="0000DC"/>
                </a:solidFill>
              </a:rPr>
              <a:t>implementace</a:t>
            </a:r>
            <a:r>
              <a:rPr lang="cs-CZ" kern="0" dirty="0"/>
              <a:t> = fakticky se zajišťuje/respektuje aplikace právního předpisu, který se vykládá ve smyslu směrnice</a:t>
            </a:r>
          </a:p>
          <a:p>
            <a:pPr lvl="1" algn="just"/>
            <a:r>
              <a:rPr lang="cs-CZ" kern="0" dirty="0"/>
              <a:t>k tomu je stanovena lhůta (transpoziční a implementační)</a:t>
            </a:r>
          </a:p>
          <a:p>
            <a:pPr algn="just">
              <a:lnSpc>
                <a:spcPct val="100000"/>
              </a:lnSpc>
            </a:pPr>
            <a:r>
              <a:rPr lang="cs-CZ" sz="2400" kern="0" dirty="0"/>
              <a:t>harmonizace (sblížení) vnitrostátní právní úpravy /žádná </a:t>
            </a:r>
          </a:p>
          <a:p>
            <a:pPr algn="just">
              <a:lnSpc>
                <a:spcPct val="100000"/>
              </a:lnSpc>
            </a:pPr>
            <a:r>
              <a:rPr lang="cs-CZ" sz="2400" kern="0" dirty="0"/>
              <a:t>stanoví výsledek, kterého má být dosaženo (rámec, zásady, standard)</a:t>
            </a:r>
          </a:p>
          <a:p>
            <a:pPr algn="just">
              <a:lnSpc>
                <a:spcPct val="100000"/>
              </a:lnSpc>
            </a:pPr>
            <a:r>
              <a:rPr lang="cs-CZ" sz="2400" kern="0" dirty="0"/>
              <a:t>forma provedení (do podoby právního předpisu) – ČS</a:t>
            </a:r>
          </a:p>
          <a:p>
            <a:pPr algn="just">
              <a:lnSpc>
                <a:spcPct val="100000"/>
              </a:lnSpc>
            </a:pPr>
            <a:r>
              <a:rPr lang="cs-CZ" sz="2400" kern="0" dirty="0"/>
              <a:t>typicky tam, kde jsou sdílené pravomoci</a:t>
            </a:r>
          </a:p>
          <a:p>
            <a:pPr algn="just">
              <a:lnSpc>
                <a:spcPct val="100000"/>
              </a:lnSpc>
            </a:pPr>
            <a:r>
              <a:rPr lang="cs-CZ" sz="2400" kern="0" dirty="0"/>
              <a:t>neprovedení řádně a včas – porušení povinnosti</a:t>
            </a:r>
          </a:p>
        </p:txBody>
      </p:sp>
    </p:spTree>
    <p:extLst>
      <p:ext uri="{BB962C8B-B14F-4D97-AF65-F5344CB8AC3E}">
        <p14:creationId xmlns:p14="http://schemas.microsoft.com/office/powerpoint/2010/main" val="24982130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1CF4983-DFA9-4EB5-89F5-4D6A603BD79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733915FF-6B0E-4D65-BC5C-0802D6E61DC7}"/>
              </a:ext>
            </a:extLst>
          </p:cNvPr>
          <p:cNvSpPr>
            <a:spLocks noGrp="1"/>
          </p:cNvSpPr>
          <p:nvPr>
            <p:ph type="sldNum" sz="quarter" idx="11"/>
          </p:nvPr>
        </p:nvSpPr>
        <p:spPr/>
        <p:txBody>
          <a:bodyPr/>
          <a:lstStyle/>
          <a:p>
            <a:fld id="{0970407D-EE58-4A0B-824B-1D3AE42DD9CF}" type="slidenum">
              <a:rPr lang="cs-CZ" altLang="cs-CZ" smtClean="0"/>
              <a:pPr/>
              <a:t>185</a:t>
            </a:fld>
            <a:endParaRPr lang="cs-CZ" altLang="cs-CZ" dirty="0"/>
          </a:p>
        </p:txBody>
      </p:sp>
      <p:sp>
        <p:nvSpPr>
          <p:cNvPr id="4" name="Nadpis 3">
            <a:extLst>
              <a:ext uri="{FF2B5EF4-FFF2-40B4-BE49-F238E27FC236}">
                <a16:creationId xmlns:a16="http://schemas.microsoft.com/office/drawing/2014/main" id="{933A2D1F-349C-45D8-9CBE-E228E4F5A9D7}"/>
              </a:ext>
            </a:extLst>
          </p:cNvPr>
          <p:cNvSpPr>
            <a:spLocks noGrp="1"/>
          </p:cNvSpPr>
          <p:nvPr>
            <p:ph type="title"/>
          </p:nvPr>
        </p:nvSpPr>
        <p:spPr/>
        <p:txBody>
          <a:bodyPr/>
          <a:lstStyle/>
          <a:p>
            <a:r>
              <a:rPr lang="cs-CZ" dirty="0"/>
              <a:t>Rozhodnutí – článek 288 SFEU </a:t>
            </a:r>
          </a:p>
        </p:txBody>
      </p:sp>
      <p:sp>
        <p:nvSpPr>
          <p:cNvPr id="6" name="Zástupný symbol pro obsah 4">
            <a:extLst>
              <a:ext uri="{FF2B5EF4-FFF2-40B4-BE49-F238E27FC236}">
                <a16:creationId xmlns:a16="http://schemas.microsoft.com/office/drawing/2014/main" id="{EBF8D560-898F-4C36-BC25-CBCD73F9D012}"/>
              </a:ext>
            </a:extLst>
          </p:cNvPr>
          <p:cNvSpPr>
            <a:spLocks noGrp="1"/>
          </p:cNvSpPr>
          <p:nvPr>
            <p:ph idx="1"/>
          </p:nvPr>
        </p:nvSpPr>
        <p:spPr>
          <a:xfrm>
            <a:off x="720725" y="1692275"/>
            <a:ext cx="10752138" cy="843535"/>
          </a:xfrm>
          <a:solidFill>
            <a:schemeClr val="accent2">
              <a:lumMod val="20000"/>
              <a:lumOff val="80000"/>
            </a:schemeClr>
          </a:solidFill>
          <a:ln>
            <a:solidFill>
              <a:srgbClr val="C00000"/>
            </a:solidFill>
          </a:ln>
        </p:spPr>
        <p:txBody>
          <a:bodyPr/>
          <a:lstStyle/>
          <a:p>
            <a:pPr marL="72000" indent="0" algn="just">
              <a:lnSpc>
                <a:spcPct val="100000"/>
              </a:lnSpc>
              <a:buNone/>
            </a:pPr>
            <a:r>
              <a:rPr lang="cs-CZ" sz="2400" i="1" dirty="0"/>
              <a:t>Rozhodnutí je závazné v celém rozsahu. Pokud jsou v něm uvedeni ti, jimž je určeno, je závazné pouze pro ně.</a:t>
            </a:r>
          </a:p>
        </p:txBody>
      </p:sp>
      <p:sp>
        <p:nvSpPr>
          <p:cNvPr id="7" name="Zástupný symbol pro obsah 4">
            <a:extLst>
              <a:ext uri="{FF2B5EF4-FFF2-40B4-BE49-F238E27FC236}">
                <a16:creationId xmlns:a16="http://schemas.microsoft.com/office/drawing/2014/main" id="{26C7526B-9BC6-4F30-B3AE-7813CC4355E3}"/>
              </a:ext>
            </a:extLst>
          </p:cNvPr>
          <p:cNvSpPr txBox="1">
            <a:spLocks/>
          </p:cNvSpPr>
          <p:nvPr/>
        </p:nvSpPr>
        <p:spPr>
          <a:xfrm>
            <a:off x="719400" y="2692314"/>
            <a:ext cx="10753200" cy="1332931"/>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ct val="100000"/>
              </a:lnSpc>
            </a:pPr>
            <a:r>
              <a:rPr lang="cs-CZ" sz="2400" kern="0" dirty="0"/>
              <a:t>podobné účinky jako nařízení</a:t>
            </a:r>
          </a:p>
          <a:p>
            <a:pPr algn="just">
              <a:lnSpc>
                <a:spcPct val="100000"/>
              </a:lnSpc>
            </a:pPr>
            <a:r>
              <a:rPr lang="cs-CZ" sz="2400" kern="0" dirty="0"/>
              <a:t>někdy je určeno jen některým subjektům (členské státy, orgány EU) – individuální právní akt</a:t>
            </a:r>
          </a:p>
        </p:txBody>
      </p:sp>
      <p:sp>
        <p:nvSpPr>
          <p:cNvPr id="8" name="Nadpis 3">
            <a:extLst>
              <a:ext uri="{FF2B5EF4-FFF2-40B4-BE49-F238E27FC236}">
                <a16:creationId xmlns:a16="http://schemas.microsoft.com/office/drawing/2014/main" id="{38F1A73E-99F4-4595-8C7F-E42B46A96A9C}"/>
              </a:ext>
            </a:extLst>
          </p:cNvPr>
          <p:cNvSpPr txBox="1">
            <a:spLocks/>
          </p:cNvSpPr>
          <p:nvPr/>
        </p:nvSpPr>
        <p:spPr>
          <a:xfrm>
            <a:off x="719400" y="4286989"/>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dirty="0"/>
              <a:t>Doporučení a stanoviska</a:t>
            </a:r>
            <a:r>
              <a:rPr lang="cs-CZ" kern="0" dirty="0"/>
              <a:t> – článek 288 SFEU </a:t>
            </a:r>
          </a:p>
        </p:txBody>
      </p:sp>
      <p:sp>
        <p:nvSpPr>
          <p:cNvPr id="9" name="Zástupný symbol pro obsah 4">
            <a:extLst>
              <a:ext uri="{FF2B5EF4-FFF2-40B4-BE49-F238E27FC236}">
                <a16:creationId xmlns:a16="http://schemas.microsoft.com/office/drawing/2014/main" id="{FB7CDC59-1427-4AB5-BC56-74A55285325B}"/>
              </a:ext>
            </a:extLst>
          </p:cNvPr>
          <p:cNvSpPr txBox="1">
            <a:spLocks/>
          </p:cNvSpPr>
          <p:nvPr/>
        </p:nvSpPr>
        <p:spPr>
          <a:xfrm>
            <a:off x="719400" y="4967110"/>
            <a:ext cx="10753200" cy="1032344"/>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a:t>právně nezávazná</a:t>
            </a:r>
          </a:p>
          <a:p>
            <a:r>
              <a:rPr lang="cs-CZ" sz="2400" kern="0"/>
              <a:t>není to právní akt</a:t>
            </a:r>
          </a:p>
          <a:p>
            <a:pPr marL="72000" indent="0">
              <a:buFont typeface="Arial" panose="020B0604020202020204" pitchFamily="34" charset="0"/>
              <a:buNone/>
            </a:pPr>
            <a:endParaRPr lang="cs-CZ" kern="0" dirty="0"/>
          </a:p>
        </p:txBody>
      </p:sp>
    </p:spTree>
    <p:extLst>
      <p:ext uri="{BB962C8B-B14F-4D97-AF65-F5344CB8AC3E}">
        <p14:creationId xmlns:p14="http://schemas.microsoft.com/office/powerpoint/2010/main" val="5563020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2DA4117-2F05-432C-BD12-A1B7BE5256B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B99F1BF6-FC79-4497-8A19-4FFAB82E146D}"/>
              </a:ext>
            </a:extLst>
          </p:cNvPr>
          <p:cNvSpPr>
            <a:spLocks noGrp="1"/>
          </p:cNvSpPr>
          <p:nvPr>
            <p:ph type="sldNum" sz="quarter" idx="11"/>
          </p:nvPr>
        </p:nvSpPr>
        <p:spPr/>
        <p:txBody>
          <a:bodyPr/>
          <a:lstStyle/>
          <a:p>
            <a:fld id="{0970407D-EE58-4A0B-824B-1D3AE42DD9CF}" type="slidenum">
              <a:rPr lang="cs-CZ" altLang="cs-CZ" smtClean="0"/>
              <a:pPr/>
              <a:t>186</a:t>
            </a:fld>
            <a:endParaRPr lang="cs-CZ" altLang="cs-CZ" dirty="0"/>
          </a:p>
        </p:txBody>
      </p:sp>
      <p:sp>
        <p:nvSpPr>
          <p:cNvPr id="4" name="Nadpis 3">
            <a:extLst>
              <a:ext uri="{FF2B5EF4-FFF2-40B4-BE49-F238E27FC236}">
                <a16:creationId xmlns:a16="http://schemas.microsoft.com/office/drawing/2014/main" id="{58E5071B-6F04-4809-8586-1018CC5AC2D9}"/>
              </a:ext>
            </a:extLst>
          </p:cNvPr>
          <p:cNvSpPr>
            <a:spLocks noGrp="1"/>
          </p:cNvSpPr>
          <p:nvPr>
            <p:ph type="title"/>
          </p:nvPr>
        </p:nvSpPr>
        <p:spPr/>
        <p:txBody>
          <a:bodyPr/>
          <a:lstStyle/>
          <a:p>
            <a:r>
              <a:rPr lang="cs-CZ" dirty="0"/>
              <a:t>Orgány EU </a:t>
            </a:r>
          </a:p>
        </p:txBody>
      </p:sp>
      <p:graphicFrame>
        <p:nvGraphicFramePr>
          <p:cNvPr id="6" name="Zástupný symbol pro obsah 5">
            <a:extLst>
              <a:ext uri="{FF2B5EF4-FFF2-40B4-BE49-F238E27FC236}">
                <a16:creationId xmlns:a16="http://schemas.microsoft.com/office/drawing/2014/main" id="{DCCB73BB-0388-4AB5-820F-9F81301BC969}"/>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67105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705698D-267C-43C3-B0B2-D608CE596750}"/>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0CC8EC66-7908-4A3C-BD70-09665EF384CF}"/>
              </a:ext>
            </a:extLst>
          </p:cNvPr>
          <p:cNvSpPr>
            <a:spLocks noGrp="1"/>
          </p:cNvSpPr>
          <p:nvPr>
            <p:ph type="sldNum" sz="quarter" idx="11"/>
          </p:nvPr>
        </p:nvSpPr>
        <p:spPr/>
        <p:txBody>
          <a:bodyPr/>
          <a:lstStyle/>
          <a:p>
            <a:fld id="{0970407D-EE58-4A0B-824B-1D3AE42DD9CF}" type="slidenum">
              <a:rPr lang="cs-CZ" altLang="cs-CZ" smtClean="0"/>
              <a:pPr/>
              <a:t>187</a:t>
            </a:fld>
            <a:endParaRPr lang="cs-CZ" altLang="cs-CZ" dirty="0"/>
          </a:p>
        </p:txBody>
      </p:sp>
      <p:sp>
        <p:nvSpPr>
          <p:cNvPr id="4" name="Nadpis 3">
            <a:extLst>
              <a:ext uri="{FF2B5EF4-FFF2-40B4-BE49-F238E27FC236}">
                <a16:creationId xmlns:a16="http://schemas.microsoft.com/office/drawing/2014/main" id="{96DB3308-BD12-4080-B64E-7E8D07F11180}"/>
              </a:ext>
            </a:extLst>
          </p:cNvPr>
          <p:cNvSpPr>
            <a:spLocks noGrp="1"/>
          </p:cNvSpPr>
          <p:nvPr>
            <p:ph type="title"/>
          </p:nvPr>
        </p:nvSpPr>
        <p:spPr/>
        <p:txBody>
          <a:bodyPr/>
          <a:lstStyle/>
          <a:p>
            <a:r>
              <a:rPr lang="cs-CZ" dirty="0"/>
              <a:t>Řádný legislativní postup </a:t>
            </a:r>
          </a:p>
        </p:txBody>
      </p:sp>
      <p:sp>
        <p:nvSpPr>
          <p:cNvPr id="8" name="Zástupný symbol pro obsah 7">
            <a:extLst>
              <a:ext uri="{FF2B5EF4-FFF2-40B4-BE49-F238E27FC236}">
                <a16:creationId xmlns:a16="http://schemas.microsoft.com/office/drawing/2014/main" id="{4DB3D28E-61EF-429B-8333-94E6D3BE6FC3}"/>
              </a:ext>
            </a:extLst>
          </p:cNvPr>
          <p:cNvSpPr>
            <a:spLocks noGrp="1"/>
          </p:cNvSpPr>
          <p:nvPr>
            <p:ph idx="1"/>
          </p:nvPr>
        </p:nvSpPr>
        <p:spPr>
          <a:xfrm>
            <a:off x="720000" y="4544932"/>
            <a:ext cx="10753200" cy="1391975"/>
          </a:xfrm>
          <a:solidFill>
            <a:schemeClr val="accent4">
              <a:lumMod val="20000"/>
              <a:lumOff val="80000"/>
            </a:schemeClr>
          </a:solidFill>
          <a:ln>
            <a:solidFill>
              <a:srgbClr val="0000DC"/>
            </a:solidFill>
          </a:ln>
        </p:spPr>
        <p:txBody>
          <a:bodyPr/>
          <a:lstStyle/>
          <a:p>
            <a:r>
              <a:rPr lang="cs-CZ" sz="2400" dirty="0"/>
              <a:t>u řádného leg. postupu rozhoduje Rada kvalifikovanou většinou</a:t>
            </a:r>
          </a:p>
          <a:p>
            <a:r>
              <a:rPr lang="cs-CZ" sz="2400" dirty="0"/>
              <a:t>u zvláštního legislativního postupu rozhoduje Rada jednomyslně, není spolurozhodování s Evropským parlamentem</a:t>
            </a:r>
          </a:p>
        </p:txBody>
      </p:sp>
      <p:graphicFrame>
        <p:nvGraphicFramePr>
          <p:cNvPr id="9" name="Zástupný symbol pro obsah 5">
            <a:extLst>
              <a:ext uri="{FF2B5EF4-FFF2-40B4-BE49-F238E27FC236}">
                <a16:creationId xmlns:a16="http://schemas.microsoft.com/office/drawing/2014/main" id="{E16F07F8-1F99-41EB-BE7E-4245BD1B0285}"/>
              </a:ext>
            </a:extLst>
          </p:cNvPr>
          <p:cNvGraphicFramePr>
            <a:graphicFrameLocks/>
          </p:cNvGraphicFramePr>
          <p:nvPr/>
        </p:nvGraphicFramePr>
        <p:xfrm>
          <a:off x="1684094" y="1171576"/>
          <a:ext cx="8251757" cy="337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940478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BFF4DE-E41E-475F-80D8-4620243C4AC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C70B51D-0007-474A-99C0-E8B0516974AF}"/>
              </a:ext>
            </a:extLst>
          </p:cNvPr>
          <p:cNvSpPr>
            <a:spLocks noGrp="1"/>
          </p:cNvSpPr>
          <p:nvPr>
            <p:ph type="sldNum" sz="quarter" idx="11"/>
          </p:nvPr>
        </p:nvSpPr>
        <p:spPr/>
        <p:txBody>
          <a:bodyPr/>
          <a:lstStyle/>
          <a:p>
            <a:fld id="{0970407D-EE58-4A0B-824B-1D3AE42DD9CF}" type="slidenum">
              <a:rPr lang="cs-CZ" altLang="cs-CZ" smtClean="0"/>
              <a:pPr/>
              <a:t>188</a:t>
            </a:fld>
            <a:endParaRPr lang="cs-CZ" altLang="cs-CZ" dirty="0"/>
          </a:p>
        </p:txBody>
      </p:sp>
      <p:sp>
        <p:nvSpPr>
          <p:cNvPr id="4" name="Nadpis 3">
            <a:extLst>
              <a:ext uri="{FF2B5EF4-FFF2-40B4-BE49-F238E27FC236}">
                <a16:creationId xmlns:a16="http://schemas.microsoft.com/office/drawing/2014/main" id="{29886C41-AEAD-4CCC-B5DC-C2032FFB756B}"/>
              </a:ext>
            </a:extLst>
          </p:cNvPr>
          <p:cNvSpPr>
            <a:spLocks noGrp="1"/>
          </p:cNvSpPr>
          <p:nvPr>
            <p:ph type="title"/>
          </p:nvPr>
        </p:nvSpPr>
        <p:spPr/>
        <p:txBody>
          <a:bodyPr/>
          <a:lstStyle/>
          <a:p>
            <a:r>
              <a:rPr lang="cs-CZ" dirty="0"/>
              <a:t>Pravomoci EU</a:t>
            </a:r>
          </a:p>
        </p:txBody>
      </p:sp>
      <p:graphicFrame>
        <p:nvGraphicFramePr>
          <p:cNvPr id="6" name="Zástupný symbol pro obsah 5">
            <a:extLst>
              <a:ext uri="{FF2B5EF4-FFF2-40B4-BE49-F238E27FC236}">
                <a16:creationId xmlns:a16="http://schemas.microsoft.com/office/drawing/2014/main" id="{EAFE5D3B-9DEA-4949-9842-021AB80AFF77}"/>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29472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3CDA66C-8E64-407E-B7E8-9859849A8287}"/>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926918E8-1F3B-478B-B413-009FAA6E0CE5}"/>
              </a:ext>
            </a:extLst>
          </p:cNvPr>
          <p:cNvSpPr>
            <a:spLocks noGrp="1"/>
          </p:cNvSpPr>
          <p:nvPr>
            <p:ph type="sldNum" sz="quarter" idx="11"/>
          </p:nvPr>
        </p:nvSpPr>
        <p:spPr/>
        <p:txBody>
          <a:bodyPr/>
          <a:lstStyle/>
          <a:p>
            <a:fld id="{0970407D-EE58-4A0B-824B-1D3AE42DD9CF}" type="slidenum">
              <a:rPr lang="cs-CZ" altLang="cs-CZ" smtClean="0"/>
              <a:pPr/>
              <a:t>189</a:t>
            </a:fld>
            <a:endParaRPr lang="cs-CZ" altLang="cs-CZ" dirty="0"/>
          </a:p>
        </p:txBody>
      </p:sp>
      <p:sp>
        <p:nvSpPr>
          <p:cNvPr id="4" name="Nadpis 3">
            <a:extLst>
              <a:ext uri="{FF2B5EF4-FFF2-40B4-BE49-F238E27FC236}">
                <a16:creationId xmlns:a16="http://schemas.microsoft.com/office/drawing/2014/main" id="{E0A59D1D-00C5-43E8-8267-76C50EA0A550}"/>
              </a:ext>
            </a:extLst>
          </p:cNvPr>
          <p:cNvSpPr>
            <a:spLocks noGrp="1"/>
          </p:cNvSpPr>
          <p:nvPr>
            <p:ph type="title"/>
          </p:nvPr>
        </p:nvSpPr>
        <p:spPr/>
        <p:txBody>
          <a:bodyPr/>
          <a:lstStyle/>
          <a:p>
            <a:r>
              <a:rPr lang="cs-CZ" dirty="0"/>
              <a:t>Výlučná pravomoc – čl. 3 SFEU</a:t>
            </a:r>
          </a:p>
        </p:txBody>
      </p:sp>
      <p:sp>
        <p:nvSpPr>
          <p:cNvPr id="5" name="Zástupný symbol pro obsah 4">
            <a:extLst>
              <a:ext uri="{FF2B5EF4-FFF2-40B4-BE49-F238E27FC236}">
                <a16:creationId xmlns:a16="http://schemas.microsoft.com/office/drawing/2014/main" id="{31D2B76C-C237-44B9-9BB4-9ECEBAB1F6C3}"/>
              </a:ext>
            </a:extLst>
          </p:cNvPr>
          <p:cNvSpPr>
            <a:spLocks noGrp="1"/>
          </p:cNvSpPr>
          <p:nvPr>
            <p:ph idx="1"/>
          </p:nvPr>
        </p:nvSpPr>
        <p:spPr>
          <a:xfrm>
            <a:off x="720000" y="1512893"/>
            <a:ext cx="10753200" cy="2738596"/>
          </a:xfrm>
          <a:solidFill>
            <a:schemeClr val="accent2">
              <a:lumMod val="20000"/>
              <a:lumOff val="80000"/>
            </a:schemeClr>
          </a:solidFill>
          <a:ln>
            <a:solidFill>
              <a:srgbClr val="C00000"/>
            </a:solidFill>
          </a:ln>
        </p:spPr>
        <p:txBody>
          <a:bodyPr/>
          <a:lstStyle/>
          <a:p>
            <a:pPr marL="72000" indent="0">
              <a:buNone/>
            </a:pPr>
            <a:r>
              <a:rPr lang="cs-CZ" sz="2200" i="1" dirty="0"/>
              <a:t>Unie má výlučnou pravomoc v těchto oblastech: </a:t>
            </a:r>
          </a:p>
          <a:p>
            <a:pPr marL="72000" indent="0">
              <a:buNone/>
            </a:pPr>
            <a:r>
              <a:rPr lang="cs-CZ" sz="2200" i="1" dirty="0"/>
              <a:t>a) celní unie; </a:t>
            </a:r>
          </a:p>
          <a:p>
            <a:pPr marL="72000" indent="0">
              <a:buNone/>
            </a:pPr>
            <a:r>
              <a:rPr lang="cs-CZ" sz="2200" i="1" dirty="0"/>
              <a:t>b) stanovení pravidel hospodářské soutěže nezbytných pro fungování vnitřního trhu; </a:t>
            </a:r>
          </a:p>
          <a:p>
            <a:pPr marL="72000" indent="0">
              <a:buNone/>
            </a:pPr>
            <a:r>
              <a:rPr lang="cs-CZ" sz="2200" i="1" dirty="0"/>
              <a:t>c) měnová politika pro členské státy, jejichž měnou je euro; </a:t>
            </a:r>
          </a:p>
          <a:p>
            <a:pPr marL="72000" indent="0">
              <a:buNone/>
            </a:pPr>
            <a:r>
              <a:rPr lang="cs-CZ" sz="2200" i="1" dirty="0"/>
              <a:t>d) zachování biologických mořských zdrojů v rámci společné rybářské politiky; </a:t>
            </a:r>
          </a:p>
          <a:p>
            <a:pPr marL="72000" indent="0">
              <a:buNone/>
            </a:pPr>
            <a:r>
              <a:rPr lang="cs-CZ" sz="2200" i="1" dirty="0"/>
              <a:t>e) společná obchodní politika.</a:t>
            </a:r>
          </a:p>
        </p:txBody>
      </p:sp>
      <p:sp>
        <p:nvSpPr>
          <p:cNvPr id="6" name="Zástupný symbol pro obsah 4">
            <a:extLst>
              <a:ext uri="{FF2B5EF4-FFF2-40B4-BE49-F238E27FC236}">
                <a16:creationId xmlns:a16="http://schemas.microsoft.com/office/drawing/2014/main" id="{7DAB48AC-9906-43DF-BCFF-3B03CB6C43F7}"/>
              </a:ext>
            </a:extLst>
          </p:cNvPr>
          <p:cNvSpPr txBox="1">
            <a:spLocks/>
          </p:cNvSpPr>
          <p:nvPr/>
        </p:nvSpPr>
        <p:spPr>
          <a:xfrm>
            <a:off x="720000" y="4383463"/>
            <a:ext cx="10753200" cy="1536569"/>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t>pouze orgány EU mohou v dané oblasti vytvářet a přijímat právní akty</a:t>
            </a:r>
          </a:p>
          <a:p>
            <a:r>
              <a:rPr lang="cs-CZ" sz="2400" kern="0" dirty="0"/>
              <a:t>ČS nemohou, ledaže jsou k tomu zmocněny EU</a:t>
            </a:r>
          </a:p>
          <a:p>
            <a:r>
              <a:rPr lang="cs-CZ" sz="2400" kern="0" dirty="0"/>
              <a:t>typicky forma </a:t>
            </a:r>
            <a:r>
              <a:rPr lang="cs-CZ" sz="2400" b="1" kern="0" dirty="0">
                <a:solidFill>
                  <a:schemeClr val="tx2"/>
                </a:solidFill>
              </a:rPr>
              <a:t>nařízení</a:t>
            </a:r>
          </a:p>
        </p:txBody>
      </p:sp>
    </p:spTree>
    <p:extLst>
      <p:ext uri="{BB962C8B-B14F-4D97-AF65-F5344CB8AC3E}">
        <p14:creationId xmlns:p14="http://schemas.microsoft.com/office/powerpoint/2010/main" val="3605123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302BAB7-D160-4C00-864A-E03335F0145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C9BCCE90-32B4-4576-9F63-DBC42A93C0B0}"/>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8084CD20-D33F-433C-A51C-0D3769261E58}"/>
              </a:ext>
            </a:extLst>
          </p:cNvPr>
          <p:cNvSpPr>
            <a:spLocks noGrp="1"/>
          </p:cNvSpPr>
          <p:nvPr>
            <p:ph type="title"/>
          </p:nvPr>
        </p:nvSpPr>
        <p:spPr/>
        <p:txBody>
          <a:bodyPr/>
          <a:lstStyle/>
          <a:p>
            <a:r>
              <a:rPr lang="cs-CZ" dirty="0"/>
              <a:t>Mít právo (nárok, oprávnění) – mít povinnost</a:t>
            </a:r>
            <a:endParaRPr lang="en-US" dirty="0"/>
          </a:p>
        </p:txBody>
      </p:sp>
      <p:graphicFrame>
        <p:nvGraphicFramePr>
          <p:cNvPr id="8" name="Zástupný symbol pro obsah 7">
            <a:extLst>
              <a:ext uri="{FF2B5EF4-FFF2-40B4-BE49-F238E27FC236}">
                <a16:creationId xmlns:a16="http://schemas.microsoft.com/office/drawing/2014/main" id="{7C594C97-2020-463C-AE20-CB43DDBA166B}"/>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61857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9C8AC8-49B8-4291-A6A8-BD23846CFD4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02C2AECB-E5E6-4092-8CD1-73FCAB5933F8}"/>
              </a:ext>
            </a:extLst>
          </p:cNvPr>
          <p:cNvSpPr>
            <a:spLocks noGrp="1"/>
          </p:cNvSpPr>
          <p:nvPr>
            <p:ph type="sldNum" sz="quarter" idx="11"/>
          </p:nvPr>
        </p:nvSpPr>
        <p:spPr/>
        <p:txBody>
          <a:bodyPr/>
          <a:lstStyle/>
          <a:p>
            <a:fld id="{0970407D-EE58-4A0B-824B-1D3AE42DD9CF}" type="slidenum">
              <a:rPr lang="cs-CZ" altLang="cs-CZ" smtClean="0"/>
              <a:pPr/>
              <a:t>190</a:t>
            </a:fld>
            <a:endParaRPr lang="cs-CZ" altLang="cs-CZ" dirty="0"/>
          </a:p>
        </p:txBody>
      </p:sp>
      <p:sp>
        <p:nvSpPr>
          <p:cNvPr id="4" name="Nadpis 3">
            <a:extLst>
              <a:ext uri="{FF2B5EF4-FFF2-40B4-BE49-F238E27FC236}">
                <a16:creationId xmlns:a16="http://schemas.microsoft.com/office/drawing/2014/main" id="{9603117E-DF6E-49FB-8F2F-913F6D99234B}"/>
              </a:ext>
            </a:extLst>
          </p:cNvPr>
          <p:cNvSpPr>
            <a:spLocks noGrp="1"/>
          </p:cNvSpPr>
          <p:nvPr>
            <p:ph type="title"/>
          </p:nvPr>
        </p:nvSpPr>
        <p:spPr>
          <a:xfrm>
            <a:off x="666000" y="555942"/>
            <a:ext cx="10753200" cy="451576"/>
          </a:xfrm>
        </p:spPr>
        <p:txBody>
          <a:bodyPr/>
          <a:lstStyle/>
          <a:p>
            <a:r>
              <a:rPr lang="cs-CZ" dirty="0"/>
              <a:t>Sdílená pravomoc – čl. 4 SFEU</a:t>
            </a:r>
          </a:p>
        </p:txBody>
      </p:sp>
      <p:sp>
        <p:nvSpPr>
          <p:cNvPr id="5" name="Zástupný symbol pro obsah 4">
            <a:extLst>
              <a:ext uri="{FF2B5EF4-FFF2-40B4-BE49-F238E27FC236}">
                <a16:creationId xmlns:a16="http://schemas.microsoft.com/office/drawing/2014/main" id="{C2C36D0E-A2A4-46A8-A266-DE0B47FC51D5}"/>
              </a:ext>
            </a:extLst>
          </p:cNvPr>
          <p:cNvSpPr>
            <a:spLocks noGrp="1"/>
          </p:cNvSpPr>
          <p:nvPr>
            <p:ph idx="1"/>
          </p:nvPr>
        </p:nvSpPr>
        <p:spPr>
          <a:xfrm>
            <a:off x="518474" y="4675695"/>
            <a:ext cx="11067068" cy="1875934"/>
          </a:xfrm>
          <a:solidFill>
            <a:schemeClr val="accent4">
              <a:lumMod val="20000"/>
              <a:lumOff val="80000"/>
            </a:schemeClr>
          </a:solidFill>
          <a:ln>
            <a:solidFill>
              <a:srgbClr val="0000DC"/>
            </a:solidFill>
          </a:ln>
        </p:spPr>
        <p:txBody>
          <a:bodyPr/>
          <a:lstStyle/>
          <a:p>
            <a:r>
              <a:rPr lang="cs-CZ" sz="2000" dirty="0"/>
              <a:t>právní akty vytváří EU i ČS (proto sdílená)</a:t>
            </a:r>
          </a:p>
          <a:p>
            <a:r>
              <a:rPr lang="cs-CZ" sz="2000" dirty="0"/>
              <a:t>ČS v rozsahu, v jakém ji EU nevykonala či přestala vykonávat</a:t>
            </a:r>
          </a:p>
          <a:p>
            <a:r>
              <a:rPr lang="cs-CZ" sz="2000" dirty="0"/>
              <a:t>vše, co nespadá do výlučné, koordinační či podpůrné</a:t>
            </a:r>
          </a:p>
          <a:p>
            <a:r>
              <a:rPr lang="cs-CZ" sz="2000" dirty="0"/>
              <a:t>typicky forma </a:t>
            </a:r>
            <a:r>
              <a:rPr lang="cs-CZ" sz="2000" b="1" dirty="0">
                <a:solidFill>
                  <a:schemeClr val="tx2"/>
                </a:solidFill>
              </a:rPr>
              <a:t>směrnice</a:t>
            </a:r>
          </a:p>
        </p:txBody>
      </p:sp>
      <p:sp>
        <p:nvSpPr>
          <p:cNvPr id="6" name="Zástupný symbol pro obsah 4">
            <a:extLst>
              <a:ext uri="{FF2B5EF4-FFF2-40B4-BE49-F238E27FC236}">
                <a16:creationId xmlns:a16="http://schemas.microsoft.com/office/drawing/2014/main" id="{D2D3EFAD-2C8C-41F0-B256-2637B033F415}"/>
              </a:ext>
            </a:extLst>
          </p:cNvPr>
          <p:cNvSpPr txBox="1">
            <a:spLocks/>
          </p:cNvSpPr>
          <p:nvPr/>
        </p:nvSpPr>
        <p:spPr>
          <a:xfrm>
            <a:off x="518474" y="1230089"/>
            <a:ext cx="11067068" cy="3364776"/>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1800" i="1" dirty="0"/>
              <a:t>Sdílená pravomoc Unie a členských států se uplatňuje v těchto hlavních oblastech: </a:t>
            </a:r>
          </a:p>
          <a:p>
            <a:pPr marL="529200" indent="-457200">
              <a:lnSpc>
                <a:spcPct val="100000"/>
              </a:lnSpc>
              <a:buAutoNum type="alphaLcParenR"/>
            </a:pPr>
            <a:r>
              <a:rPr lang="cs-CZ" sz="1800" i="1" dirty="0"/>
              <a:t>vnitřní trh; </a:t>
            </a:r>
          </a:p>
          <a:p>
            <a:pPr marL="529200" indent="-457200">
              <a:lnSpc>
                <a:spcPct val="100000"/>
              </a:lnSpc>
              <a:buAutoNum type="alphaLcParenR"/>
            </a:pPr>
            <a:r>
              <a:rPr lang="cs-CZ" sz="1800" i="1" dirty="0"/>
              <a:t>sociální politika, pokud jde o hlediska vymezená v této smlouvě; </a:t>
            </a:r>
          </a:p>
          <a:p>
            <a:pPr marL="529200" indent="-457200">
              <a:lnSpc>
                <a:spcPct val="100000"/>
              </a:lnSpc>
              <a:buAutoNum type="alphaLcParenR"/>
            </a:pPr>
            <a:r>
              <a:rPr lang="cs-CZ" sz="1800" i="1" dirty="0"/>
              <a:t>hospodářská, sociální a územní soudržnost; </a:t>
            </a:r>
          </a:p>
          <a:p>
            <a:pPr marL="529200" indent="-457200">
              <a:lnSpc>
                <a:spcPct val="100000"/>
              </a:lnSpc>
              <a:buAutoNum type="alphaLcParenR"/>
            </a:pPr>
            <a:r>
              <a:rPr lang="cs-CZ" sz="1800" i="1" dirty="0"/>
              <a:t>zemědělství a rybolov, vyjma zachování biologických mořských zdrojů; </a:t>
            </a:r>
          </a:p>
          <a:p>
            <a:pPr marL="529200" indent="-457200">
              <a:lnSpc>
                <a:spcPct val="100000"/>
              </a:lnSpc>
              <a:buAutoNum type="alphaLcParenR"/>
            </a:pPr>
            <a:r>
              <a:rPr lang="cs-CZ" sz="1800" i="1" dirty="0"/>
              <a:t>životní prostředí; </a:t>
            </a:r>
          </a:p>
          <a:p>
            <a:pPr marL="529200" indent="-457200">
              <a:lnSpc>
                <a:spcPct val="100000"/>
              </a:lnSpc>
              <a:buAutoNum type="alphaLcParenR"/>
            </a:pPr>
            <a:r>
              <a:rPr lang="cs-CZ" sz="1800" i="1" dirty="0"/>
              <a:t>ochrana spotřebitele; </a:t>
            </a:r>
          </a:p>
          <a:p>
            <a:pPr marL="529200" indent="-457200">
              <a:lnSpc>
                <a:spcPct val="100000"/>
              </a:lnSpc>
              <a:buAutoNum type="alphaLcParenR"/>
            </a:pPr>
            <a:r>
              <a:rPr lang="cs-CZ" sz="1800" i="1" dirty="0"/>
              <a:t>doprava; </a:t>
            </a:r>
          </a:p>
          <a:p>
            <a:pPr marL="529200" indent="-457200">
              <a:lnSpc>
                <a:spcPct val="100000"/>
              </a:lnSpc>
              <a:buAutoNum type="alphaLcParenR"/>
            </a:pPr>
            <a:r>
              <a:rPr lang="cs-CZ" sz="1800" i="1" dirty="0"/>
              <a:t>transevropské sítě; </a:t>
            </a:r>
          </a:p>
          <a:p>
            <a:pPr marL="529200" indent="-457200">
              <a:lnSpc>
                <a:spcPct val="100000"/>
              </a:lnSpc>
              <a:buAutoNum type="alphaLcParenR"/>
            </a:pPr>
            <a:r>
              <a:rPr lang="cs-CZ" sz="1800" i="1" dirty="0"/>
              <a:t>energetika; </a:t>
            </a:r>
          </a:p>
          <a:p>
            <a:pPr marL="529200" indent="-457200">
              <a:lnSpc>
                <a:spcPct val="100000"/>
              </a:lnSpc>
              <a:buAutoNum type="alphaLcParenR"/>
            </a:pPr>
            <a:r>
              <a:rPr lang="cs-CZ" sz="1800" i="1" dirty="0"/>
              <a:t>prostor svobody, bezpečnosti a práva; </a:t>
            </a:r>
          </a:p>
          <a:p>
            <a:pPr marL="529200" indent="-457200">
              <a:lnSpc>
                <a:spcPct val="100000"/>
              </a:lnSpc>
              <a:buAutoNum type="alphaLcParenR"/>
            </a:pPr>
            <a:r>
              <a:rPr lang="cs-CZ" sz="1800" i="1" dirty="0"/>
              <a:t>společné otázky bezpečnosti v oblasti veřejného zdraví, pokud jde o hlediska vymezená v této smlouvě.</a:t>
            </a:r>
            <a:endParaRPr lang="cs-CZ" sz="1800" i="1" kern="0" dirty="0"/>
          </a:p>
        </p:txBody>
      </p:sp>
    </p:spTree>
    <p:extLst>
      <p:ext uri="{BB962C8B-B14F-4D97-AF65-F5344CB8AC3E}">
        <p14:creationId xmlns:p14="http://schemas.microsoft.com/office/powerpoint/2010/main" val="224273735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1119990-1117-4395-9422-961921889466}"/>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322E6EFA-8D6D-4EAA-93C1-F6D2D97514C3}"/>
              </a:ext>
            </a:extLst>
          </p:cNvPr>
          <p:cNvSpPr>
            <a:spLocks noGrp="1"/>
          </p:cNvSpPr>
          <p:nvPr>
            <p:ph type="sldNum" sz="quarter" idx="11"/>
          </p:nvPr>
        </p:nvSpPr>
        <p:spPr/>
        <p:txBody>
          <a:bodyPr/>
          <a:lstStyle/>
          <a:p>
            <a:fld id="{0970407D-EE58-4A0B-824B-1D3AE42DD9CF}" type="slidenum">
              <a:rPr lang="cs-CZ" altLang="cs-CZ" smtClean="0"/>
              <a:pPr/>
              <a:t>191</a:t>
            </a:fld>
            <a:endParaRPr lang="cs-CZ" altLang="cs-CZ" dirty="0"/>
          </a:p>
        </p:txBody>
      </p:sp>
      <p:sp>
        <p:nvSpPr>
          <p:cNvPr id="4" name="Nadpis 3">
            <a:extLst>
              <a:ext uri="{FF2B5EF4-FFF2-40B4-BE49-F238E27FC236}">
                <a16:creationId xmlns:a16="http://schemas.microsoft.com/office/drawing/2014/main" id="{AE6E0706-1BA1-4DAF-AE0B-0D1D65DB7E33}"/>
              </a:ext>
            </a:extLst>
          </p:cNvPr>
          <p:cNvSpPr>
            <a:spLocks noGrp="1"/>
          </p:cNvSpPr>
          <p:nvPr>
            <p:ph type="title"/>
          </p:nvPr>
        </p:nvSpPr>
        <p:spPr/>
        <p:txBody>
          <a:bodyPr/>
          <a:lstStyle/>
          <a:p>
            <a:r>
              <a:rPr lang="cs-CZ" dirty="0"/>
              <a:t>Koordinační pravomoc – čl. 5 SFEU</a:t>
            </a:r>
          </a:p>
        </p:txBody>
      </p:sp>
      <p:sp>
        <p:nvSpPr>
          <p:cNvPr id="5" name="Zástupný symbol pro obsah 4">
            <a:extLst>
              <a:ext uri="{FF2B5EF4-FFF2-40B4-BE49-F238E27FC236}">
                <a16:creationId xmlns:a16="http://schemas.microsoft.com/office/drawing/2014/main" id="{8AC78F13-8BC6-433F-8C46-875B7138F924}"/>
              </a:ext>
            </a:extLst>
          </p:cNvPr>
          <p:cNvSpPr>
            <a:spLocks noGrp="1"/>
          </p:cNvSpPr>
          <p:nvPr>
            <p:ph idx="1"/>
          </p:nvPr>
        </p:nvSpPr>
        <p:spPr>
          <a:xfrm>
            <a:off x="720000" y="1692003"/>
            <a:ext cx="10753200" cy="1409416"/>
          </a:xfrm>
          <a:solidFill>
            <a:schemeClr val="accent4">
              <a:lumMod val="20000"/>
              <a:lumOff val="80000"/>
            </a:schemeClr>
          </a:solidFill>
          <a:ln>
            <a:solidFill>
              <a:srgbClr val="0000DC"/>
            </a:solidFill>
          </a:ln>
        </p:spPr>
        <p:txBody>
          <a:bodyPr/>
          <a:lstStyle/>
          <a:p>
            <a:r>
              <a:rPr lang="cs-CZ" sz="2400" dirty="0"/>
              <a:t>koordinace hospodářských politik a politiky zaměstnanosti – vymezuje směry těchto politik</a:t>
            </a:r>
          </a:p>
          <a:p>
            <a:r>
              <a:rPr lang="cs-CZ" sz="2400" dirty="0"/>
              <a:t>EU může přijímat opatření</a:t>
            </a:r>
          </a:p>
        </p:txBody>
      </p:sp>
    </p:spTree>
    <p:extLst>
      <p:ext uri="{BB962C8B-B14F-4D97-AF65-F5344CB8AC3E}">
        <p14:creationId xmlns:p14="http://schemas.microsoft.com/office/powerpoint/2010/main" val="97515187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7727AD0-BC5B-4CAF-9A77-D12E18C81DA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9ABEC9C-CCC0-40E1-9CC3-E49E983C932C}"/>
              </a:ext>
            </a:extLst>
          </p:cNvPr>
          <p:cNvSpPr>
            <a:spLocks noGrp="1"/>
          </p:cNvSpPr>
          <p:nvPr>
            <p:ph type="sldNum" sz="quarter" idx="11"/>
          </p:nvPr>
        </p:nvSpPr>
        <p:spPr/>
        <p:txBody>
          <a:bodyPr/>
          <a:lstStyle/>
          <a:p>
            <a:fld id="{0970407D-EE58-4A0B-824B-1D3AE42DD9CF}" type="slidenum">
              <a:rPr lang="cs-CZ" altLang="cs-CZ" smtClean="0"/>
              <a:pPr/>
              <a:t>192</a:t>
            </a:fld>
            <a:endParaRPr lang="cs-CZ" altLang="cs-CZ" dirty="0"/>
          </a:p>
        </p:txBody>
      </p:sp>
      <p:sp>
        <p:nvSpPr>
          <p:cNvPr id="4" name="Nadpis 3">
            <a:extLst>
              <a:ext uri="{FF2B5EF4-FFF2-40B4-BE49-F238E27FC236}">
                <a16:creationId xmlns:a16="http://schemas.microsoft.com/office/drawing/2014/main" id="{68EB14AE-CCE8-4548-8F74-7773E704F064}"/>
              </a:ext>
            </a:extLst>
          </p:cNvPr>
          <p:cNvSpPr>
            <a:spLocks noGrp="1"/>
          </p:cNvSpPr>
          <p:nvPr>
            <p:ph type="title"/>
          </p:nvPr>
        </p:nvSpPr>
        <p:spPr/>
        <p:txBody>
          <a:bodyPr/>
          <a:lstStyle/>
          <a:p>
            <a:r>
              <a:rPr lang="cs-CZ" dirty="0"/>
              <a:t>Podpůrná pravomoc – čl. 6 SFEU</a:t>
            </a:r>
          </a:p>
        </p:txBody>
      </p:sp>
      <p:sp>
        <p:nvSpPr>
          <p:cNvPr id="5" name="Zástupný symbol pro obsah 4">
            <a:extLst>
              <a:ext uri="{FF2B5EF4-FFF2-40B4-BE49-F238E27FC236}">
                <a16:creationId xmlns:a16="http://schemas.microsoft.com/office/drawing/2014/main" id="{9CF6AB4D-301E-4DCC-8594-6BDFE4F57196}"/>
              </a:ext>
            </a:extLst>
          </p:cNvPr>
          <p:cNvSpPr>
            <a:spLocks noGrp="1"/>
          </p:cNvSpPr>
          <p:nvPr>
            <p:ph idx="1"/>
          </p:nvPr>
        </p:nvSpPr>
        <p:spPr>
          <a:xfrm>
            <a:off x="719400" y="4756566"/>
            <a:ext cx="10753200" cy="966357"/>
          </a:xfrm>
          <a:solidFill>
            <a:schemeClr val="accent4">
              <a:lumMod val="20000"/>
              <a:lumOff val="80000"/>
            </a:schemeClr>
          </a:solidFill>
          <a:ln>
            <a:solidFill>
              <a:srgbClr val="0000DC"/>
            </a:solidFill>
          </a:ln>
        </p:spPr>
        <p:txBody>
          <a:bodyPr/>
          <a:lstStyle/>
          <a:p>
            <a:r>
              <a:rPr lang="cs-CZ" sz="2400" dirty="0"/>
              <a:t>EU pouze podporuje, koordinuje, doplňuje </a:t>
            </a:r>
          </a:p>
          <a:p>
            <a:r>
              <a:rPr lang="cs-CZ" sz="2400" dirty="0"/>
              <a:t>ČS nesvěřily pravomoc – mohou proto vydávat akty jen k podpoře</a:t>
            </a:r>
            <a:endParaRPr lang="cs-CZ" dirty="0"/>
          </a:p>
        </p:txBody>
      </p:sp>
      <p:sp>
        <p:nvSpPr>
          <p:cNvPr id="6" name="Zástupný symbol pro obsah 4">
            <a:extLst>
              <a:ext uri="{FF2B5EF4-FFF2-40B4-BE49-F238E27FC236}">
                <a16:creationId xmlns:a16="http://schemas.microsoft.com/office/drawing/2014/main" id="{56B94582-328F-484B-AFB8-DC2E4F5EE4B6}"/>
              </a:ext>
            </a:extLst>
          </p:cNvPr>
          <p:cNvSpPr txBox="1">
            <a:spLocks/>
          </p:cNvSpPr>
          <p:nvPr/>
        </p:nvSpPr>
        <p:spPr>
          <a:xfrm>
            <a:off x="720000" y="1512892"/>
            <a:ext cx="10753200" cy="2964839"/>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2400" i="1" dirty="0"/>
              <a:t>Oblasti těchto činností na evropské úrovni jsou: </a:t>
            </a:r>
          </a:p>
          <a:p>
            <a:pPr marL="529200" indent="-457200">
              <a:lnSpc>
                <a:spcPct val="100000"/>
              </a:lnSpc>
              <a:buAutoNum type="alphaLcParenR"/>
            </a:pPr>
            <a:r>
              <a:rPr lang="cs-CZ" sz="2400" i="1" dirty="0"/>
              <a:t>ochrana a zlepšování lidského zdraví; </a:t>
            </a:r>
          </a:p>
          <a:p>
            <a:pPr marL="529200" indent="-457200">
              <a:lnSpc>
                <a:spcPct val="100000"/>
              </a:lnSpc>
              <a:buAutoNum type="alphaLcParenR"/>
            </a:pPr>
            <a:r>
              <a:rPr lang="cs-CZ" sz="2400" i="1" dirty="0"/>
              <a:t>průmysl; </a:t>
            </a:r>
          </a:p>
          <a:p>
            <a:pPr marL="529200" indent="-457200">
              <a:lnSpc>
                <a:spcPct val="100000"/>
              </a:lnSpc>
              <a:buAutoNum type="alphaLcParenR"/>
            </a:pPr>
            <a:r>
              <a:rPr lang="cs-CZ" sz="2400" i="1" dirty="0"/>
              <a:t>kultura; </a:t>
            </a:r>
          </a:p>
          <a:p>
            <a:pPr marL="529200" indent="-457200">
              <a:lnSpc>
                <a:spcPct val="100000"/>
              </a:lnSpc>
              <a:buAutoNum type="alphaLcParenR"/>
            </a:pPr>
            <a:r>
              <a:rPr lang="cs-CZ" sz="2400" i="1" dirty="0"/>
              <a:t>cestovní ruch; </a:t>
            </a:r>
          </a:p>
          <a:p>
            <a:pPr marL="529200" indent="-457200">
              <a:lnSpc>
                <a:spcPct val="100000"/>
              </a:lnSpc>
              <a:buAutoNum type="alphaLcParenR"/>
            </a:pPr>
            <a:r>
              <a:rPr lang="cs-CZ" sz="2400" i="1" dirty="0"/>
              <a:t>všeobecné vzdělávání, odborné vzdělávání, mládež a sport;</a:t>
            </a:r>
          </a:p>
          <a:p>
            <a:pPr marL="529200" indent="-457200">
              <a:lnSpc>
                <a:spcPct val="100000"/>
              </a:lnSpc>
              <a:buAutoNum type="alphaLcParenR"/>
            </a:pPr>
            <a:r>
              <a:rPr lang="cs-CZ" sz="2400" i="1" dirty="0"/>
              <a:t>civilní ochrana; </a:t>
            </a:r>
          </a:p>
          <a:p>
            <a:pPr marL="529200" indent="-457200">
              <a:lnSpc>
                <a:spcPct val="100000"/>
              </a:lnSpc>
              <a:buAutoNum type="alphaLcParenR"/>
            </a:pPr>
            <a:r>
              <a:rPr lang="cs-CZ" sz="2400" i="1" dirty="0"/>
              <a:t>správní spolupráce.</a:t>
            </a:r>
            <a:endParaRPr lang="cs-CZ" sz="2200" i="1" kern="0" dirty="0"/>
          </a:p>
        </p:txBody>
      </p:sp>
    </p:spTree>
    <p:extLst>
      <p:ext uri="{BB962C8B-B14F-4D97-AF65-F5344CB8AC3E}">
        <p14:creationId xmlns:p14="http://schemas.microsoft.com/office/powerpoint/2010/main" val="108481598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2323F8E-8E16-47E8-9221-DA22C48E9E24}"/>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F91E29E-525C-4DCC-8B80-C839A667DE92}"/>
              </a:ext>
            </a:extLst>
          </p:cNvPr>
          <p:cNvSpPr>
            <a:spLocks noGrp="1"/>
          </p:cNvSpPr>
          <p:nvPr>
            <p:ph type="sldNum" sz="quarter" idx="11"/>
          </p:nvPr>
        </p:nvSpPr>
        <p:spPr/>
        <p:txBody>
          <a:bodyPr/>
          <a:lstStyle/>
          <a:p>
            <a:fld id="{0970407D-EE58-4A0B-824B-1D3AE42DD9CF}" type="slidenum">
              <a:rPr lang="cs-CZ" altLang="cs-CZ" smtClean="0"/>
              <a:pPr/>
              <a:t>193</a:t>
            </a:fld>
            <a:endParaRPr lang="cs-CZ" altLang="cs-CZ" dirty="0"/>
          </a:p>
        </p:txBody>
      </p:sp>
      <p:sp>
        <p:nvSpPr>
          <p:cNvPr id="6" name="Nadpis 5">
            <a:extLst>
              <a:ext uri="{FF2B5EF4-FFF2-40B4-BE49-F238E27FC236}">
                <a16:creationId xmlns:a16="http://schemas.microsoft.com/office/drawing/2014/main" id="{14B72C50-F1C5-40C8-A818-14B76231A10D}"/>
              </a:ext>
            </a:extLst>
          </p:cNvPr>
          <p:cNvSpPr>
            <a:spLocks noGrp="1"/>
          </p:cNvSpPr>
          <p:nvPr>
            <p:ph type="title"/>
          </p:nvPr>
        </p:nvSpPr>
        <p:spPr/>
        <p:txBody>
          <a:bodyPr/>
          <a:lstStyle/>
          <a:p>
            <a:r>
              <a:rPr lang="cs-CZ" dirty="0"/>
              <a:t>Děkuji za pozornost</a:t>
            </a:r>
            <a:br>
              <a:rPr lang="cs-CZ" dirty="0"/>
            </a:br>
            <a:r>
              <a:rPr lang="cs-CZ" sz="3600" dirty="0"/>
              <a:t>malachta@mail.muni.cz</a:t>
            </a:r>
            <a:endParaRPr lang="cs-CZ" dirty="0"/>
          </a:p>
        </p:txBody>
      </p:sp>
      <p:sp>
        <p:nvSpPr>
          <p:cNvPr id="7" name="Podnadpis 6">
            <a:extLst>
              <a:ext uri="{FF2B5EF4-FFF2-40B4-BE49-F238E27FC236}">
                <a16:creationId xmlns:a16="http://schemas.microsoft.com/office/drawing/2014/main" id="{C05DAB0B-16A4-4C9B-B402-1FE983AB169B}"/>
              </a:ext>
            </a:extLst>
          </p:cNvPr>
          <p:cNvSpPr>
            <a:spLocks noGrp="1"/>
          </p:cNvSpPr>
          <p:nvPr>
            <p:ph type="subTitle" idx="1"/>
          </p:nvPr>
        </p:nvSpPr>
        <p:spPr>
          <a:xfrm>
            <a:off x="266526" y="4781436"/>
            <a:ext cx="11361600" cy="698497"/>
          </a:xfrm>
        </p:spPr>
        <p:txBody>
          <a:bodyPr/>
          <a:lstStyle/>
          <a:p>
            <a:r>
              <a:rPr lang="cs-CZ" dirty="0"/>
              <a:t>Obrázky staženy z </a:t>
            </a:r>
            <a:r>
              <a:rPr lang="cs-CZ" dirty="0" err="1"/>
              <a:t>google</a:t>
            </a:r>
            <a:r>
              <a:rPr lang="cs-CZ" dirty="0"/>
              <a:t> obrázků.</a:t>
            </a:r>
          </a:p>
        </p:txBody>
      </p:sp>
    </p:spTree>
    <p:extLst>
      <p:ext uri="{BB962C8B-B14F-4D97-AF65-F5344CB8AC3E}">
        <p14:creationId xmlns:p14="http://schemas.microsoft.com/office/powerpoint/2010/main" val="47167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D3BBC23-4055-4A40-AEB2-EA03AEEA525B}"/>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056EFDBB-7702-4362-A39E-50CB5A4F4AB4}"/>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6" name="Nadpis 5">
            <a:extLst>
              <a:ext uri="{FF2B5EF4-FFF2-40B4-BE49-F238E27FC236}">
                <a16:creationId xmlns:a16="http://schemas.microsoft.com/office/drawing/2014/main" id="{418014BF-236C-4DE4-8AA6-69B72F4103A4}"/>
              </a:ext>
            </a:extLst>
          </p:cNvPr>
          <p:cNvSpPr>
            <a:spLocks noGrp="1"/>
          </p:cNvSpPr>
          <p:nvPr>
            <p:ph type="title"/>
          </p:nvPr>
        </p:nvSpPr>
        <p:spPr/>
        <p:txBody>
          <a:bodyPr/>
          <a:lstStyle/>
          <a:p>
            <a:r>
              <a:rPr lang="cs-CZ" dirty="0">
                <a:solidFill>
                  <a:srgbClr val="C00000"/>
                </a:solidFill>
              </a:rPr>
              <a:t>Organizační pokyny</a:t>
            </a:r>
          </a:p>
        </p:txBody>
      </p:sp>
    </p:spTree>
    <p:extLst>
      <p:ext uri="{BB962C8B-B14F-4D97-AF65-F5344CB8AC3E}">
        <p14:creationId xmlns:p14="http://schemas.microsoft.com/office/powerpoint/2010/main" val="32147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39CE327-850C-4943-B64C-AD4772B8A24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412EF811-69D1-4171-BEB4-5626419353CA}"/>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94EFB7ED-3415-48E3-B44B-B7B1257F7C19}"/>
              </a:ext>
            </a:extLst>
          </p:cNvPr>
          <p:cNvSpPr>
            <a:spLocks noGrp="1"/>
          </p:cNvSpPr>
          <p:nvPr>
            <p:ph type="title"/>
          </p:nvPr>
        </p:nvSpPr>
        <p:spPr/>
        <p:txBody>
          <a:bodyPr/>
          <a:lstStyle/>
          <a:p>
            <a:r>
              <a:rPr lang="cs-CZ" i="1" dirty="0"/>
              <a:t>Příklad 1 ze zadání na konzultaci</a:t>
            </a:r>
            <a:endParaRPr lang="en-US" i="1" dirty="0"/>
          </a:p>
        </p:txBody>
      </p:sp>
      <p:sp>
        <p:nvSpPr>
          <p:cNvPr id="5" name="Zástupný obsah 4">
            <a:extLst>
              <a:ext uri="{FF2B5EF4-FFF2-40B4-BE49-F238E27FC236}">
                <a16:creationId xmlns:a16="http://schemas.microsoft.com/office/drawing/2014/main" id="{4AC1B13B-1DCC-44B4-B19E-AF2183FD7739}"/>
              </a:ext>
            </a:extLst>
          </p:cNvPr>
          <p:cNvSpPr>
            <a:spLocks noGrp="1"/>
          </p:cNvSpPr>
          <p:nvPr>
            <p:ph idx="1"/>
          </p:nvPr>
        </p:nvSpPr>
        <p:spPr/>
        <p:txBody>
          <a:bodyPr/>
          <a:lstStyle/>
          <a:p>
            <a:pPr marL="529200" indent="-457200">
              <a:lnSpc>
                <a:spcPct val="100000"/>
              </a:lnSpc>
              <a:buFont typeface="+mj-lt"/>
              <a:buAutoNum type="alphaLcParenR"/>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Každý je povinen ctít svobodné rozhodnutí člověka žít podle svého. </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81 občanského zákoníku)</a:t>
            </a:r>
          </a:p>
          <a:p>
            <a:pPr marL="529200" indent="-457200">
              <a:lnSpc>
                <a:spcPct val="100000"/>
              </a:lnSpc>
              <a:buFont typeface="+mj-lt"/>
              <a:buAutoNum type="alphaLcParenR"/>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Právnická osoba, která má sídlo v zahraničí, může přemístit sídlo na území České republiky. </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138 občanského zákoníku)</a:t>
            </a:r>
          </a:p>
          <a:p>
            <a:pPr marL="529200" indent="-457200">
              <a:lnSpc>
                <a:spcPct val="100000"/>
              </a:lnSpc>
              <a:buFont typeface="+mj-lt"/>
              <a:buAutoNum type="alphaLcParenR"/>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Uložený trest nelze vykonat po uplynutí promlčecí doby, jež činí třicet let, jde-li o odsouzení k výjimečnému trestu. </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94 trestního zákoníku)</a:t>
            </a:r>
          </a:p>
          <a:p>
            <a:pPr marL="529200" indent="-457200">
              <a:lnSpc>
                <a:spcPct val="100000"/>
              </a:lnSpc>
              <a:buFont typeface="+mj-lt"/>
              <a:buAutoNum type="alphaLcParenR"/>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Převod podílu společníka ve veřejné obchodní společnosti se zakazuje. </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116 zákona o obchodních korporací)</a:t>
            </a:r>
          </a:p>
          <a:p>
            <a:pPr marL="529200" indent="-457200">
              <a:lnSpc>
                <a:spcPct val="100000"/>
              </a:lnSpc>
              <a:buFont typeface="+mj-lt"/>
              <a:buAutoNum type="alphaLcParenR"/>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Prodávající upozorní kupujícího při ujednávání kupní smlouvy na vady věci, o nichž ví. </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2084 občanského zákoníku)</a:t>
            </a:r>
          </a:p>
          <a:p>
            <a:endParaRPr lang="en-US" dirty="0"/>
          </a:p>
        </p:txBody>
      </p:sp>
    </p:spTree>
    <p:extLst>
      <p:ext uri="{BB962C8B-B14F-4D97-AF65-F5344CB8AC3E}">
        <p14:creationId xmlns:p14="http://schemas.microsoft.com/office/powerpoint/2010/main" val="4034763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7F8077-DC97-434B-B47C-CB17AF22431C}"/>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FF8AE195-5256-488D-9AC5-DA64CB09AE7C}"/>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2D6C3020-6157-4AE4-830E-17FC8ABCD37D}"/>
              </a:ext>
            </a:extLst>
          </p:cNvPr>
          <p:cNvSpPr>
            <a:spLocks noGrp="1"/>
          </p:cNvSpPr>
          <p:nvPr>
            <p:ph type="title"/>
          </p:nvPr>
        </p:nvSpPr>
        <p:spPr/>
        <p:txBody>
          <a:bodyPr/>
          <a:lstStyle/>
          <a:p>
            <a:r>
              <a:rPr lang="cs-CZ" i="1" dirty="0"/>
              <a:t>Příklad 1 ze zadání na seminář</a:t>
            </a:r>
            <a:endParaRPr lang="en-US" dirty="0"/>
          </a:p>
        </p:txBody>
      </p:sp>
      <p:sp>
        <p:nvSpPr>
          <p:cNvPr id="5" name="Zástupný obsah 4">
            <a:extLst>
              <a:ext uri="{FF2B5EF4-FFF2-40B4-BE49-F238E27FC236}">
                <a16:creationId xmlns:a16="http://schemas.microsoft.com/office/drawing/2014/main" id="{76303020-104C-404D-9615-23CAF83ED999}"/>
              </a:ext>
            </a:extLst>
          </p:cNvPr>
          <p:cNvSpPr>
            <a:spLocks noGrp="1"/>
          </p:cNvSpPr>
          <p:nvPr>
            <p:ph idx="1"/>
          </p:nvPr>
        </p:nvSpPr>
        <p:spPr>
          <a:xfrm>
            <a:off x="720000" y="1431789"/>
            <a:ext cx="10753200" cy="4535998"/>
          </a:xfrm>
        </p:spPr>
        <p:txBody>
          <a:bodyPr/>
          <a:lstStyle/>
          <a:p>
            <a:pPr marL="586350" indent="-514350">
              <a:lnSpc>
                <a:spcPct val="100000"/>
              </a:lnSpc>
              <a:buFont typeface="+mj-lt"/>
              <a:buAutoNum type="alphaLcParenR" startAt="6"/>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Rozhodčí nález musí být usnesen většinou rozhodců, vyhotoven písemně a alespoň většinou rozhodců podepsán. </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25 zákona o rozhodčím řízení)</a:t>
            </a:r>
          </a:p>
          <a:p>
            <a:pPr marL="586350" indent="-514350">
              <a:lnSpc>
                <a:spcPct val="100000"/>
              </a:lnSpc>
              <a:buFont typeface="+mj-lt"/>
              <a:buAutoNum type="alphaLcParenR" startAt="6"/>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Obchodní firma nesmí být zaměnitelná s jinou obchodní firmou ani nesmí působit klamavě. </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424 občanského zákoníku)</a:t>
            </a:r>
          </a:p>
          <a:p>
            <a:pPr marL="586350" indent="-514350">
              <a:lnSpc>
                <a:spcPct val="100000"/>
              </a:lnSpc>
              <a:buFont typeface="+mj-lt"/>
              <a:buAutoNum type="alphaLcParenR" startAt="6"/>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Účastník se může dát v řízení zastupovat zástupcem, jejž si zvolí. </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24 občanského soudního řádu)</a:t>
            </a:r>
          </a:p>
          <a:p>
            <a:pPr marL="586350" indent="-514350">
              <a:lnSpc>
                <a:spcPct val="100000"/>
              </a:lnSpc>
              <a:buFont typeface="+mj-lt"/>
              <a:buAutoNum type="alphaLcParenR" startAt="6"/>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Členem dozorčí rady nemůže být jednatel společnosti nebo jiná osoba oprávněná podle zápisu v obchodním rejstříku jednat za společnost. </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 zákona o obchodních korporacích)</a:t>
            </a:r>
          </a:p>
          <a:p>
            <a:pPr marL="586350" indent="-514350">
              <a:lnSpc>
                <a:spcPct val="100000"/>
              </a:lnSpc>
              <a:buFont typeface="+mj-lt"/>
              <a:buAutoNum type="alphaLcParenR" startAt="6"/>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Dohoda o rozvázání pracovního poměru musí být písemná. </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49 zákoníku práce)</a:t>
            </a:r>
          </a:p>
          <a:p>
            <a:endParaRPr lang="en-US" dirty="0"/>
          </a:p>
        </p:txBody>
      </p:sp>
    </p:spTree>
    <p:extLst>
      <p:ext uri="{BB962C8B-B14F-4D97-AF65-F5344CB8AC3E}">
        <p14:creationId xmlns:p14="http://schemas.microsoft.com/office/powerpoint/2010/main" val="1329951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CC990A7-890C-4E59-83CB-027F581A9780}"/>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A9F6225D-FFAE-4686-A833-DAE5BF5963FC}"/>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6" name="Nadpis 5">
            <a:extLst>
              <a:ext uri="{FF2B5EF4-FFF2-40B4-BE49-F238E27FC236}">
                <a16:creationId xmlns:a16="http://schemas.microsoft.com/office/drawing/2014/main" id="{CAF42F48-FFB8-4DFB-965A-CC4AE4471FD8}"/>
              </a:ext>
            </a:extLst>
          </p:cNvPr>
          <p:cNvSpPr>
            <a:spLocks noGrp="1"/>
          </p:cNvSpPr>
          <p:nvPr>
            <p:ph type="title"/>
          </p:nvPr>
        </p:nvSpPr>
        <p:spPr/>
        <p:txBody>
          <a:bodyPr/>
          <a:lstStyle/>
          <a:p>
            <a:r>
              <a:rPr lang="cs-CZ" dirty="0">
                <a:solidFill>
                  <a:srgbClr val="C00000"/>
                </a:solidFill>
              </a:rPr>
              <a:t>Právní kultury</a:t>
            </a:r>
            <a:endParaRPr lang="en-US" dirty="0">
              <a:solidFill>
                <a:srgbClr val="C00000"/>
              </a:solidFill>
            </a:endParaRPr>
          </a:p>
        </p:txBody>
      </p:sp>
      <p:pic>
        <p:nvPicPr>
          <p:cNvPr id="2050" name="Picture 2" descr="Paris rabbi backs burkini ban in face of Muslim 'takeover' | The Times of  Israel">
            <a:extLst>
              <a:ext uri="{FF2B5EF4-FFF2-40B4-BE49-F238E27FC236}">
                <a16:creationId xmlns:a16="http://schemas.microsoft.com/office/drawing/2014/main" id="{CE9CFEE8-C808-48A7-9885-CC21FC2B2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954" y="2058343"/>
            <a:ext cx="4895204" cy="274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046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169A6F1-EA98-4B7A-8E35-CE79AD7AF00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9C112162-FC4E-4AEF-8D14-2D7358004816}"/>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285DC355-29F5-4FCD-B82B-79A3F1C5B8CF}"/>
              </a:ext>
            </a:extLst>
          </p:cNvPr>
          <p:cNvSpPr>
            <a:spLocks noGrp="1"/>
          </p:cNvSpPr>
          <p:nvPr>
            <p:ph type="title"/>
          </p:nvPr>
        </p:nvSpPr>
        <p:spPr/>
        <p:txBody>
          <a:bodyPr/>
          <a:lstStyle/>
          <a:p>
            <a:r>
              <a:rPr lang="cs-CZ" dirty="0"/>
              <a:t>Právní kultury</a:t>
            </a:r>
          </a:p>
        </p:txBody>
      </p:sp>
      <p:sp>
        <p:nvSpPr>
          <p:cNvPr id="5" name="Zástupný symbol pro obsah 4">
            <a:extLst>
              <a:ext uri="{FF2B5EF4-FFF2-40B4-BE49-F238E27FC236}">
                <a16:creationId xmlns:a16="http://schemas.microsoft.com/office/drawing/2014/main" id="{2ACD8294-A6AF-4138-BD3D-5C2DBD020DB1}"/>
              </a:ext>
            </a:extLst>
          </p:cNvPr>
          <p:cNvSpPr>
            <a:spLocks noGrp="1"/>
          </p:cNvSpPr>
          <p:nvPr>
            <p:ph idx="1"/>
          </p:nvPr>
        </p:nvSpPr>
        <p:spPr>
          <a:xfrm>
            <a:off x="720000" y="1602001"/>
            <a:ext cx="10753200" cy="4110641"/>
          </a:xfrm>
          <a:solidFill>
            <a:schemeClr val="accent4">
              <a:lumMod val="20000"/>
              <a:lumOff val="80000"/>
            </a:schemeClr>
          </a:solidFill>
          <a:ln>
            <a:solidFill>
              <a:srgbClr val="0000DC"/>
            </a:solidFill>
          </a:ln>
        </p:spPr>
        <p:txBody>
          <a:bodyPr/>
          <a:lstStyle/>
          <a:p>
            <a:pPr>
              <a:lnSpc>
                <a:spcPct val="150000"/>
              </a:lnSpc>
            </a:pPr>
            <a:r>
              <a:rPr lang="cs-CZ" dirty="0"/>
              <a:t>nejen právo, zahrnut je společenský, kulturní, náboženský, politický, historický, ekonomický, územní vývoj (ne všechny kultury ovlivňuje vše) </a:t>
            </a:r>
          </a:p>
          <a:p>
            <a:pPr>
              <a:lnSpc>
                <a:spcPct val="150000"/>
              </a:lnSpc>
            </a:pPr>
            <a:r>
              <a:rPr lang="cs-CZ" dirty="0"/>
              <a:t>způsob tvorby, výkladu a aplikace práva </a:t>
            </a:r>
          </a:p>
          <a:p>
            <a:pPr>
              <a:lnSpc>
                <a:spcPct val="150000"/>
              </a:lnSpc>
            </a:pPr>
            <a:r>
              <a:rPr lang="cs-CZ" dirty="0"/>
              <a:t>zahrnuje větší počet právních řádů</a:t>
            </a:r>
          </a:p>
          <a:p>
            <a:pPr>
              <a:lnSpc>
                <a:spcPct val="150000"/>
              </a:lnSpc>
            </a:pPr>
            <a:r>
              <a:rPr lang="cs-CZ" dirty="0"/>
              <a:t>ČR: kontinentální právní kultura</a:t>
            </a:r>
          </a:p>
          <a:p>
            <a:endParaRPr lang="cs-CZ" dirty="0"/>
          </a:p>
        </p:txBody>
      </p:sp>
    </p:spTree>
    <p:extLst>
      <p:ext uri="{BB962C8B-B14F-4D97-AF65-F5344CB8AC3E}">
        <p14:creationId xmlns:p14="http://schemas.microsoft.com/office/powerpoint/2010/main" val="1894186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0359056-F38B-4CC9-8C93-317BE2FC6F87}"/>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BBF174E1-495A-499F-B185-27F8F1B3FF5A}"/>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8480B9F3-4461-4A25-8D39-DE07F2C14796}"/>
              </a:ext>
            </a:extLst>
          </p:cNvPr>
          <p:cNvSpPr>
            <a:spLocks noGrp="1"/>
          </p:cNvSpPr>
          <p:nvPr>
            <p:ph type="title"/>
          </p:nvPr>
        </p:nvSpPr>
        <p:spPr/>
        <p:txBody>
          <a:bodyPr/>
          <a:lstStyle/>
          <a:p>
            <a:r>
              <a:rPr lang="cs-CZ" dirty="0"/>
              <a:t>Typy právní kultury</a:t>
            </a:r>
          </a:p>
        </p:txBody>
      </p:sp>
      <p:graphicFrame>
        <p:nvGraphicFramePr>
          <p:cNvPr id="6" name="Zástupný symbol pro obsah 5">
            <a:extLst>
              <a:ext uri="{FF2B5EF4-FFF2-40B4-BE49-F238E27FC236}">
                <a16:creationId xmlns:a16="http://schemas.microsoft.com/office/drawing/2014/main" id="{619E32B9-F154-41AD-90A6-0B4F31EAE57B}"/>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358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F41051A-8CD2-484D-9924-F70D5B1CBAC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BBD595EF-DB84-4103-86CE-47EEA5627173}"/>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3A04567D-E377-40BA-97A5-4B08B879B2C8}"/>
              </a:ext>
            </a:extLst>
          </p:cNvPr>
          <p:cNvSpPr>
            <a:spLocks noGrp="1"/>
          </p:cNvSpPr>
          <p:nvPr>
            <p:ph type="title"/>
          </p:nvPr>
        </p:nvSpPr>
        <p:spPr/>
        <p:txBody>
          <a:bodyPr/>
          <a:lstStyle/>
          <a:p>
            <a:r>
              <a:rPr lang="cs-CZ" dirty="0"/>
              <a:t>Kontinentální právní kultura</a:t>
            </a:r>
            <a:endParaRPr lang="en-US" dirty="0"/>
          </a:p>
        </p:txBody>
      </p:sp>
      <p:sp>
        <p:nvSpPr>
          <p:cNvPr id="5" name="Zástupný obsah 4">
            <a:extLst>
              <a:ext uri="{FF2B5EF4-FFF2-40B4-BE49-F238E27FC236}">
                <a16:creationId xmlns:a16="http://schemas.microsoft.com/office/drawing/2014/main" id="{C73F5660-2574-4E07-9868-CD5DB1891E6E}"/>
              </a:ext>
            </a:extLst>
          </p:cNvPr>
          <p:cNvSpPr>
            <a:spLocks noGrp="1"/>
          </p:cNvSpPr>
          <p:nvPr>
            <p:ph idx="1"/>
          </p:nvPr>
        </p:nvSpPr>
        <p:spPr>
          <a:solidFill>
            <a:schemeClr val="accent4">
              <a:lumMod val="20000"/>
              <a:lumOff val="80000"/>
            </a:schemeClr>
          </a:solidFill>
          <a:ln>
            <a:solidFill>
              <a:schemeClr val="accent1"/>
            </a:solidFill>
          </a:ln>
        </p:spPr>
        <p:txBody>
          <a:bodyPr/>
          <a:lstStyle/>
          <a:p>
            <a:pPr>
              <a:lnSpc>
                <a:spcPct val="150000"/>
              </a:lnSpc>
            </a:pPr>
            <a:r>
              <a:rPr lang="cs-CZ" dirty="0"/>
              <a:t>znaky a charakteristiku pochopíte během semestru </a:t>
            </a:r>
            <a:r>
              <a:rPr lang="cs-CZ" dirty="0">
                <a:sym typeface="Wingdings" panose="05000000000000000000" pitchFamily="2" charset="2"/>
              </a:rPr>
              <a:t></a:t>
            </a:r>
          </a:p>
          <a:p>
            <a:pPr>
              <a:lnSpc>
                <a:spcPct val="150000"/>
              </a:lnSpc>
            </a:pPr>
            <a:r>
              <a:rPr lang="cs-CZ" dirty="0">
                <a:sym typeface="Wingdings" panose="05000000000000000000" pitchFamily="2" charset="2"/>
              </a:rPr>
              <a:t>teritorium („evropský kontinent“)?, náboženství (křesťanství)</a:t>
            </a:r>
          </a:p>
          <a:p>
            <a:pPr>
              <a:lnSpc>
                <a:spcPct val="150000"/>
              </a:lnSpc>
            </a:pPr>
            <a:r>
              <a:rPr lang="cs-CZ" dirty="0">
                <a:sym typeface="Wingdings" panose="05000000000000000000" pitchFamily="2" charset="2"/>
              </a:rPr>
              <a:t>hlavní formální pramen: právní předpis (zákon) </a:t>
            </a:r>
          </a:p>
          <a:p>
            <a:pPr>
              <a:lnSpc>
                <a:spcPct val="150000"/>
              </a:lnSpc>
            </a:pPr>
            <a:r>
              <a:rPr lang="cs-CZ" dirty="0">
                <a:sym typeface="Wingdings" panose="05000000000000000000" pitchFamily="2" charset="2"/>
              </a:rPr>
              <a:t>zákony tvoří zákonodárné orgány, nikoliv soudci (ti je aplikují)</a:t>
            </a:r>
          </a:p>
          <a:p>
            <a:pPr>
              <a:lnSpc>
                <a:spcPct val="150000"/>
              </a:lnSpc>
            </a:pPr>
            <a:r>
              <a:rPr lang="cs-CZ" dirty="0">
                <a:sym typeface="Wingdings" panose="05000000000000000000" pitchFamily="2" charset="2"/>
              </a:rPr>
              <a:t>dělení na soukromé vs. veřejné právo (vliv římského práva)</a:t>
            </a:r>
          </a:p>
          <a:p>
            <a:pPr>
              <a:lnSpc>
                <a:spcPct val="150000"/>
              </a:lnSpc>
            </a:pPr>
            <a:r>
              <a:rPr lang="cs-CZ" dirty="0">
                <a:sym typeface="Wingdings" panose="05000000000000000000" pitchFamily="2" charset="2"/>
              </a:rPr>
              <a:t>provázanost jednotlivých právních řádů – právo EU </a:t>
            </a:r>
            <a:endParaRPr lang="en-US" dirty="0"/>
          </a:p>
        </p:txBody>
      </p:sp>
    </p:spTree>
    <p:extLst>
      <p:ext uri="{BB962C8B-B14F-4D97-AF65-F5344CB8AC3E}">
        <p14:creationId xmlns:p14="http://schemas.microsoft.com/office/powerpoint/2010/main" val="3105817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F4DF2B9-8794-4238-AB64-11508E719E9C}"/>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B338C018-5359-43E5-86A6-131D3CAAAC31}"/>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60E6AD63-FF76-4A4E-9282-0151FA3ED61C}"/>
              </a:ext>
            </a:extLst>
          </p:cNvPr>
          <p:cNvSpPr>
            <a:spLocks noGrp="1"/>
          </p:cNvSpPr>
          <p:nvPr>
            <p:ph type="title"/>
          </p:nvPr>
        </p:nvSpPr>
        <p:spPr/>
        <p:txBody>
          <a:bodyPr/>
          <a:lstStyle/>
          <a:p>
            <a:r>
              <a:rPr lang="cs-CZ" dirty="0"/>
              <a:t>Angloamerická právní kultura</a:t>
            </a:r>
            <a:endParaRPr lang="en-US" dirty="0"/>
          </a:p>
        </p:txBody>
      </p:sp>
      <p:sp>
        <p:nvSpPr>
          <p:cNvPr id="5" name="Zástupný obsah 4">
            <a:extLst>
              <a:ext uri="{FF2B5EF4-FFF2-40B4-BE49-F238E27FC236}">
                <a16:creationId xmlns:a16="http://schemas.microsoft.com/office/drawing/2014/main" id="{D23B0DDD-BFB2-4263-9D7B-DE0C273AF258}"/>
              </a:ext>
            </a:extLst>
          </p:cNvPr>
          <p:cNvSpPr>
            <a:spLocks noGrp="1"/>
          </p:cNvSpPr>
          <p:nvPr>
            <p:ph idx="1"/>
          </p:nvPr>
        </p:nvSpPr>
        <p:spPr>
          <a:xfrm>
            <a:off x="719400" y="1555508"/>
            <a:ext cx="11058600" cy="4194364"/>
          </a:xfrm>
          <a:solidFill>
            <a:schemeClr val="accent4">
              <a:lumMod val="20000"/>
              <a:lumOff val="80000"/>
            </a:schemeClr>
          </a:solidFill>
          <a:ln>
            <a:solidFill>
              <a:schemeClr val="accent1"/>
            </a:solidFill>
          </a:ln>
        </p:spPr>
        <p:txBody>
          <a:bodyPr/>
          <a:lstStyle/>
          <a:p>
            <a:pPr>
              <a:lnSpc>
                <a:spcPct val="150000"/>
              </a:lnSpc>
            </a:pPr>
            <a:r>
              <a:rPr lang="cs-CZ" dirty="0"/>
              <a:t>tzv. </a:t>
            </a:r>
            <a:r>
              <a:rPr lang="cs-CZ" dirty="0" err="1"/>
              <a:t>common</a:t>
            </a:r>
            <a:r>
              <a:rPr lang="cs-CZ" dirty="0"/>
              <a:t> </a:t>
            </a:r>
            <a:r>
              <a:rPr lang="cs-CZ" dirty="0" err="1"/>
              <a:t>law</a:t>
            </a:r>
            <a:endParaRPr lang="cs-CZ" dirty="0"/>
          </a:p>
          <a:p>
            <a:pPr>
              <a:lnSpc>
                <a:spcPct val="150000"/>
              </a:lnSpc>
            </a:pPr>
            <a:r>
              <a:rPr lang="cs-CZ" dirty="0"/>
              <a:t>hlavní pramen: soudní precedens</a:t>
            </a:r>
          </a:p>
          <a:p>
            <a:pPr lvl="1">
              <a:lnSpc>
                <a:spcPct val="150000"/>
              </a:lnSpc>
            </a:pPr>
            <a:r>
              <a:rPr lang="cs-CZ" dirty="0"/>
              <a:t>příp. právní obyčej (ústavní právo), právní literatura</a:t>
            </a:r>
          </a:p>
          <a:p>
            <a:pPr lvl="1">
              <a:lnSpc>
                <a:spcPct val="150000"/>
              </a:lnSpc>
            </a:pPr>
            <a:r>
              <a:rPr lang="cs-CZ" dirty="0"/>
              <a:t>samozřejmě existují i právní předpisy (psané právo)</a:t>
            </a:r>
          </a:p>
          <a:p>
            <a:pPr>
              <a:lnSpc>
                <a:spcPct val="150000"/>
              </a:lnSpc>
            </a:pPr>
            <a:r>
              <a:rPr lang="cs-CZ" dirty="0"/>
              <a:t>pravidla tvoří (nalézají) především soudy </a:t>
            </a:r>
          </a:p>
          <a:p>
            <a:pPr>
              <a:lnSpc>
                <a:spcPct val="150000"/>
              </a:lnSpc>
            </a:pPr>
            <a:r>
              <a:rPr lang="cs-CZ" dirty="0"/>
              <a:t>není dělení na soukromé a veřejné právo </a:t>
            </a:r>
          </a:p>
          <a:p>
            <a:pPr>
              <a:lnSpc>
                <a:spcPct val="150000"/>
              </a:lnSpc>
            </a:pPr>
            <a:r>
              <a:rPr lang="cs-CZ" dirty="0"/>
              <a:t>rozdíly (Anglie vs. USA vs. Kanada vs. Austrálie vs. jiné)</a:t>
            </a:r>
            <a:endParaRPr lang="en-US" dirty="0"/>
          </a:p>
        </p:txBody>
      </p:sp>
    </p:spTree>
    <p:extLst>
      <p:ext uri="{BB962C8B-B14F-4D97-AF65-F5344CB8AC3E}">
        <p14:creationId xmlns:p14="http://schemas.microsoft.com/office/powerpoint/2010/main" val="2349352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30D548C-E4D4-479A-8537-4A57B2A2C65D}"/>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A9C52BB-2E30-4E5F-9FE2-3B1C8961AB57}"/>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6" name="Nadpis 5">
            <a:extLst>
              <a:ext uri="{FF2B5EF4-FFF2-40B4-BE49-F238E27FC236}">
                <a16:creationId xmlns:a16="http://schemas.microsoft.com/office/drawing/2014/main" id="{00F75FDD-D1B3-41E1-A027-ABE86B94B102}"/>
              </a:ext>
            </a:extLst>
          </p:cNvPr>
          <p:cNvSpPr>
            <a:spLocks noGrp="1"/>
          </p:cNvSpPr>
          <p:nvPr>
            <p:ph type="title"/>
          </p:nvPr>
        </p:nvSpPr>
        <p:spPr/>
        <p:txBody>
          <a:bodyPr/>
          <a:lstStyle/>
          <a:p>
            <a:r>
              <a:rPr lang="cs-CZ" dirty="0">
                <a:solidFill>
                  <a:srgbClr val="C00000"/>
                </a:solidFill>
              </a:rPr>
              <a:t>Právo hmotné a procesní</a:t>
            </a:r>
            <a:endParaRPr lang="en-US" dirty="0">
              <a:solidFill>
                <a:srgbClr val="C00000"/>
              </a:solidFill>
            </a:endParaRPr>
          </a:p>
        </p:txBody>
      </p:sp>
    </p:spTree>
    <p:extLst>
      <p:ext uri="{BB962C8B-B14F-4D97-AF65-F5344CB8AC3E}">
        <p14:creationId xmlns:p14="http://schemas.microsoft.com/office/powerpoint/2010/main" val="4067616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27F2186-551A-445C-A134-EC0176AB3A1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FAC634F-4E3B-4769-BDA1-72A5CFBF05BB}"/>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24E4EE14-4972-45EA-B991-67483D421C36}"/>
              </a:ext>
            </a:extLst>
          </p:cNvPr>
          <p:cNvSpPr>
            <a:spLocks noGrp="1"/>
          </p:cNvSpPr>
          <p:nvPr>
            <p:ph type="title"/>
          </p:nvPr>
        </p:nvSpPr>
        <p:spPr/>
        <p:txBody>
          <a:bodyPr/>
          <a:lstStyle/>
          <a:p>
            <a:r>
              <a:rPr lang="cs-CZ" dirty="0"/>
              <a:t>Hmotné právo</a:t>
            </a:r>
            <a:endParaRPr lang="en-US" dirty="0"/>
          </a:p>
        </p:txBody>
      </p:sp>
      <p:sp>
        <p:nvSpPr>
          <p:cNvPr id="5" name="Zástupný obsah 4">
            <a:extLst>
              <a:ext uri="{FF2B5EF4-FFF2-40B4-BE49-F238E27FC236}">
                <a16:creationId xmlns:a16="http://schemas.microsoft.com/office/drawing/2014/main" id="{DDE8B6A3-C929-43F9-8B2E-612A59638073}"/>
              </a:ext>
            </a:extLst>
          </p:cNvPr>
          <p:cNvSpPr>
            <a:spLocks noGrp="1"/>
          </p:cNvSpPr>
          <p:nvPr>
            <p:ph idx="1"/>
          </p:nvPr>
        </p:nvSpPr>
        <p:spPr>
          <a:xfrm>
            <a:off x="720000" y="1692002"/>
            <a:ext cx="10753200" cy="1996595"/>
          </a:xfrm>
          <a:solidFill>
            <a:schemeClr val="accent4">
              <a:lumMod val="20000"/>
              <a:lumOff val="80000"/>
            </a:schemeClr>
          </a:solidFill>
          <a:ln>
            <a:solidFill>
              <a:schemeClr val="tx2"/>
            </a:solidFill>
          </a:ln>
        </p:spPr>
        <p:txBody>
          <a:bodyPr/>
          <a:lstStyle/>
          <a:p>
            <a:pPr>
              <a:lnSpc>
                <a:spcPct val="150000"/>
              </a:lnSpc>
            </a:pPr>
            <a:r>
              <a:rPr lang="cs-CZ" dirty="0"/>
              <a:t>tvoří právní normy, které upravují (stanovují) práva a povinnosti právních subjektů (účastníků právních vztahů – osob, státních orgánů atd.) – „jak se chovat v právních vztazích“</a:t>
            </a:r>
          </a:p>
          <a:p>
            <a:endParaRPr lang="cs-CZ" dirty="0"/>
          </a:p>
          <a:p>
            <a:endParaRPr lang="en-US" dirty="0"/>
          </a:p>
        </p:txBody>
      </p:sp>
      <p:sp>
        <p:nvSpPr>
          <p:cNvPr id="6" name="Zástupný obsah 4">
            <a:extLst>
              <a:ext uri="{FF2B5EF4-FFF2-40B4-BE49-F238E27FC236}">
                <a16:creationId xmlns:a16="http://schemas.microsoft.com/office/drawing/2014/main" id="{7F59DF74-EAA1-4355-9B8A-76850AB120BB}"/>
              </a:ext>
            </a:extLst>
          </p:cNvPr>
          <p:cNvSpPr txBox="1">
            <a:spLocks/>
          </p:cNvSpPr>
          <p:nvPr/>
        </p:nvSpPr>
        <p:spPr>
          <a:xfrm>
            <a:off x="720000" y="3820435"/>
            <a:ext cx="10753200" cy="2317565"/>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50000"/>
              </a:lnSpc>
            </a:pPr>
            <a:r>
              <a:rPr lang="cs-CZ" dirty="0"/>
              <a:t>například (s vědomím ALE….)</a:t>
            </a:r>
          </a:p>
          <a:p>
            <a:pPr lvl="1"/>
            <a:r>
              <a:rPr lang="cs-CZ" sz="2400" dirty="0"/>
              <a:t>občanský zákoník</a:t>
            </a:r>
          </a:p>
          <a:p>
            <a:pPr lvl="1"/>
            <a:r>
              <a:rPr lang="cs-CZ" sz="2400" dirty="0"/>
              <a:t>trestní zákoník</a:t>
            </a:r>
          </a:p>
          <a:p>
            <a:pPr lvl="1"/>
            <a:r>
              <a:rPr lang="cs-CZ" sz="2400" dirty="0"/>
              <a:t>zákoník práce</a:t>
            </a:r>
          </a:p>
          <a:p>
            <a:pPr lvl="1"/>
            <a:r>
              <a:rPr lang="cs-CZ" sz="2400" dirty="0"/>
              <a:t>zákon o obchodních korporací</a:t>
            </a:r>
          </a:p>
        </p:txBody>
      </p:sp>
    </p:spTree>
    <p:extLst>
      <p:ext uri="{BB962C8B-B14F-4D97-AF65-F5344CB8AC3E}">
        <p14:creationId xmlns:p14="http://schemas.microsoft.com/office/powerpoint/2010/main" val="2054293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FC6DD38-4715-41E3-B770-86CDF5DBD5CD}"/>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F9B128EF-4CEE-4E45-A1B2-5CF8FA1E9CFE}"/>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18F7F1CE-34A4-49F6-82FB-996BBEDDD73D}"/>
              </a:ext>
            </a:extLst>
          </p:cNvPr>
          <p:cNvSpPr>
            <a:spLocks noGrp="1"/>
          </p:cNvSpPr>
          <p:nvPr>
            <p:ph type="title"/>
          </p:nvPr>
        </p:nvSpPr>
        <p:spPr/>
        <p:txBody>
          <a:bodyPr/>
          <a:lstStyle/>
          <a:p>
            <a:r>
              <a:rPr lang="cs-CZ" dirty="0"/>
              <a:t>Procesní právo</a:t>
            </a:r>
            <a:endParaRPr lang="en-US" dirty="0"/>
          </a:p>
        </p:txBody>
      </p:sp>
      <p:sp>
        <p:nvSpPr>
          <p:cNvPr id="5" name="Zástupný obsah 4">
            <a:extLst>
              <a:ext uri="{FF2B5EF4-FFF2-40B4-BE49-F238E27FC236}">
                <a16:creationId xmlns:a16="http://schemas.microsoft.com/office/drawing/2014/main" id="{BE69C77E-AEB7-4234-8C82-B7D4D95BF0B9}"/>
              </a:ext>
            </a:extLst>
          </p:cNvPr>
          <p:cNvSpPr>
            <a:spLocks noGrp="1"/>
          </p:cNvSpPr>
          <p:nvPr>
            <p:ph idx="1"/>
          </p:nvPr>
        </p:nvSpPr>
        <p:spPr>
          <a:xfrm>
            <a:off x="718800" y="1446007"/>
            <a:ext cx="10753200" cy="2625474"/>
          </a:xfrm>
          <a:solidFill>
            <a:schemeClr val="accent4">
              <a:lumMod val="20000"/>
              <a:lumOff val="80000"/>
            </a:schemeClr>
          </a:solidFill>
          <a:ln>
            <a:solidFill>
              <a:srgbClr val="0000DC"/>
            </a:solidFill>
          </a:ln>
        </p:spPr>
        <p:txBody>
          <a:bodyPr/>
          <a:lstStyle/>
          <a:p>
            <a:pPr>
              <a:lnSpc>
                <a:spcPct val="150000"/>
              </a:lnSpc>
            </a:pPr>
            <a:r>
              <a:rPr lang="cs-CZ" dirty="0"/>
              <a:t>procesní postup, jak dosáhnout práv a povinností před soudy (správními orgány atd.) – postup orgánů veřejné moci k uplatnění a ochraně hmotných práv</a:t>
            </a:r>
          </a:p>
          <a:p>
            <a:pPr>
              <a:lnSpc>
                <a:spcPct val="150000"/>
              </a:lnSpc>
            </a:pPr>
            <a:r>
              <a:rPr lang="cs-CZ" dirty="0"/>
              <a:t>procesní práva a povinnosti účastníků, celá řada otázek  </a:t>
            </a:r>
            <a:endParaRPr lang="en-US" dirty="0"/>
          </a:p>
        </p:txBody>
      </p:sp>
      <p:sp>
        <p:nvSpPr>
          <p:cNvPr id="6" name="Zástupný obsah 4">
            <a:extLst>
              <a:ext uri="{FF2B5EF4-FFF2-40B4-BE49-F238E27FC236}">
                <a16:creationId xmlns:a16="http://schemas.microsoft.com/office/drawing/2014/main" id="{9AFA5AFD-074D-44A2-8E47-D47494DB4E62}"/>
              </a:ext>
            </a:extLst>
          </p:cNvPr>
          <p:cNvSpPr txBox="1">
            <a:spLocks/>
          </p:cNvSpPr>
          <p:nvPr/>
        </p:nvSpPr>
        <p:spPr>
          <a:xfrm>
            <a:off x="718800" y="4162435"/>
            <a:ext cx="10753200" cy="2492889"/>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50000"/>
              </a:lnSpc>
            </a:pPr>
            <a:r>
              <a:rPr lang="cs-CZ" dirty="0"/>
              <a:t>například (s vědomím ALE….)</a:t>
            </a:r>
          </a:p>
          <a:p>
            <a:pPr lvl="1"/>
            <a:r>
              <a:rPr lang="cs-CZ" sz="2400" dirty="0"/>
              <a:t>občanský soudní řád</a:t>
            </a:r>
          </a:p>
          <a:p>
            <a:pPr lvl="1"/>
            <a:r>
              <a:rPr lang="cs-CZ" sz="2400" dirty="0"/>
              <a:t>trestní řád</a:t>
            </a:r>
          </a:p>
          <a:p>
            <a:pPr lvl="1"/>
            <a:r>
              <a:rPr lang="cs-CZ" sz="2400" dirty="0"/>
              <a:t>správní řád</a:t>
            </a:r>
          </a:p>
          <a:p>
            <a:pPr lvl="1"/>
            <a:r>
              <a:rPr lang="cs-CZ" sz="2400" dirty="0"/>
              <a:t>soudní řád správní</a:t>
            </a:r>
          </a:p>
          <a:p>
            <a:pPr lvl="1"/>
            <a:r>
              <a:rPr lang="cs-CZ" sz="2400" dirty="0"/>
              <a:t>daňový řád</a:t>
            </a:r>
          </a:p>
        </p:txBody>
      </p:sp>
    </p:spTree>
    <p:extLst>
      <p:ext uri="{BB962C8B-B14F-4D97-AF65-F5344CB8AC3E}">
        <p14:creationId xmlns:p14="http://schemas.microsoft.com/office/powerpoint/2010/main" val="321711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D71FDA2-9909-4522-BF5F-605A535AE34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4F23CBEC-2A93-4372-AFFF-5CFFDB11DEBB}"/>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A0D9EF58-5E4D-4509-90A2-09DBDD59BB33}"/>
              </a:ext>
            </a:extLst>
          </p:cNvPr>
          <p:cNvSpPr>
            <a:spLocks noGrp="1"/>
          </p:cNvSpPr>
          <p:nvPr>
            <p:ph type="title"/>
          </p:nvPr>
        </p:nvSpPr>
        <p:spPr/>
        <p:txBody>
          <a:bodyPr/>
          <a:lstStyle/>
          <a:p>
            <a:r>
              <a:rPr lang="cs-CZ" dirty="0"/>
              <a:t>Obecné informace</a:t>
            </a:r>
          </a:p>
        </p:txBody>
      </p:sp>
      <p:sp>
        <p:nvSpPr>
          <p:cNvPr id="5" name="Zástupný symbol pro obsah 4">
            <a:extLst>
              <a:ext uri="{FF2B5EF4-FFF2-40B4-BE49-F238E27FC236}">
                <a16:creationId xmlns:a16="http://schemas.microsoft.com/office/drawing/2014/main" id="{0C904716-2B85-4E5E-A46A-BC78A6A3F9D3}"/>
              </a:ext>
            </a:extLst>
          </p:cNvPr>
          <p:cNvSpPr>
            <a:spLocks noGrp="1"/>
          </p:cNvSpPr>
          <p:nvPr>
            <p:ph idx="1"/>
          </p:nvPr>
        </p:nvSpPr>
        <p:spPr>
          <a:xfrm>
            <a:off x="720000" y="1692002"/>
            <a:ext cx="10753200" cy="3675865"/>
          </a:xfrm>
        </p:spPr>
        <p:txBody>
          <a:bodyPr/>
          <a:lstStyle/>
          <a:p>
            <a:r>
              <a:rPr lang="cs-CZ" dirty="0"/>
              <a:t>organizace studia</a:t>
            </a:r>
          </a:p>
          <a:p>
            <a:r>
              <a:rPr lang="cs-CZ" dirty="0"/>
              <a:t>interaktivní osnova</a:t>
            </a:r>
          </a:p>
          <a:p>
            <a:r>
              <a:rPr lang="cs-CZ" dirty="0"/>
              <a:t>studijní literatura</a:t>
            </a:r>
          </a:p>
          <a:p>
            <a:r>
              <a:rPr lang="cs-CZ" dirty="0"/>
              <a:t>kdy a jak mne kontaktovat</a:t>
            </a:r>
          </a:p>
          <a:p>
            <a:pPr lvl="1"/>
            <a:r>
              <a:rPr lang="cs-CZ" dirty="0"/>
              <a:t>email: </a:t>
            </a:r>
            <a:r>
              <a:rPr lang="cs-CZ" dirty="0">
                <a:hlinkClick r:id="rId2"/>
              </a:rPr>
              <a:t>malachta@mail.muni.cz</a:t>
            </a:r>
            <a:r>
              <a:rPr lang="cs-CZ" dirty="0"/>
              <a:t> </a:t>
            </a:r>
          </a:p>
          <a:p>
            <a:pPr lvl="1"/>
            <a:r>
              <a:rPr lang="cs-CZ" dirty="0"/>
              <a:t>distančně: MS Teams kdykoliv po domluvě</a:t>
            </a:r>
          </a:p>
          <a:p>
            <a:pPr lvl="1"/>
            <a:r>
              <a:rPr lang="cs-CZ" dirty="0"/>
              <a:t>prezenčně: úterý 12:30-13:30 v kanceláři</a:t>
            </a:r>
          </a:p>
        </p:txBody>
      </p:sp>
      <p:pic>
        <p:nvPicPr>
          <p:cNvPr id="6" name="Obrázek 5">
            <a:extLst>
              <a:ext uri="{FF2B5EF4-FFF2-40B4-BE49-F238E27FC236}">
                <a16:creationId xmlns:a16="http://schemas.microsoft.com/office/drawing/2014/main" id="{FDD766F7-ED1C-43E3-A5B5-BD7FE33D7042}"/>
              </a:ext>
            </a:extLst>
          </p:cNvPr>
          <p:cNvPicPr>
            <a:picLocks noChangeAspect="1"/>
          </p:cNvPicPr>
          <p:nvPr/>
        </p:nvPicPr>
        <p:blipFill>
          <a:blip r:embed="rId3"/>
          <a:stretch>
            <a:fillRect/>
          </a:stretch>
        </p:blipFill>
        <p:spPr>
          <a:xfrm>
            <a:off x="6513677" y="1567576"/>
            <a:ext cx="3939006" cy="3939006"/>
          </a:xfrm>
          <a:prstGeom prst="rect">
            <a:avLst/>
          </a:prstGeom>
        </p:spPr>
      </p:pic>
    </p:spTree>
    <p:extLst>
      <p:ext uri="{BB962C8B-B14F-4D97-AF65-F5344CB8AC3E}">
        <p14:creationId xmlns:p14="http://schemas.microsoft.com/office/powerpoint/2010/main" val="2048025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F8B8E51-B85C-44D8-BEDD-EA9B31C86CF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B7CBF225-AC20-4A42-AC3E-13FCA0FD8CB2}"/>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B366A359-A00E-4040-A68F-BBDD640BE583}"/>
              </a:ext>
            </a:extLst>
          </p:cNvPr>
          <p:cNvSpPr>
            <a:spLocks noGrp="1"/>
          </p:cNvSpPr>
          <p:nvPr>
            <p:ph type="title"/>
          </p:nvPr>
        </p:nvSpPr>
        <p:spPr/>
        <p:txBody>
          <a:bodyPr/>
          <a:lstStyle/>
          <a:p>
            <a:r>
              <a:rPr lang="cs-CZ" dirty="0"/>
              <a:t>Vědomí ALE</a:t>
            </a:r>
          </a:p>
        </p:txBody>
      </p:sp>
      <p:sp>
        <p:nvSpPr>
          <p:cNvPr id="5" name="Zástupný symbol pro obsah 4">
            <a:extLst>
              <a:ext uri="{FF2B5EF4-FFF2-40B4-BE49-F238E27FC236}">
                <a16:creationId xmlns:a16="http://schemas.microsoft.com/office/drawing/2014/main" id="{6BDE2FBA-1C0C-4230-8E88-5895ED7D0B4A}"/>
              </a:ext>
            </a:extLst>
          </p:cNvPr>
          <p:cNvSpPr>
            <a:spLocks noGrp="1"/>
          </p:cNvSpPr>
          <p:nvPr>
            <p:ph idx="1"/>
          </p:nvPr>
        </p:nvSpPr>
        <p:spPr>
          <a:xfrm>
            <a:off x="720000" y="1692002"/>
            <a:ext cx="10753200" cy="2502926"/>
          </a:xfrm>
          <a:solidFill>
            <a:schemeClr val="accent4">
              <a:lumMod val="20000"/>
              <a:lumOff val="80000"/>
            </a:schemeClr>
          </a:solidFill>
          <a:ln>
            <a:solidFill>
              <a:schemeClr val="accent1"/>
            </a:solidFill>
          </a:ln>
        </p:spPr>
        <p:txBody>
          <a:bodyPr/>
          <a:lstStyle/>
          <a:p>
            <a:r>
              <a:rPr lang="cs-CZ" dirty="0"/>
              <a:t>hmotněprávní a </a:t>
            </a:r>
            <a:r>
              <a:rPr lang="cs-CZ" dirty="0" err="1"/>
              <a:t>procesněprávní</a:t>
            </a:r>
            <a:r>
              <a:rPr lang="cs-CZ" dirty="0"/>
              <a:t> předpis </a:t>
            </a:r>
          </a:p>
          <a:p>
            <a:pPr lvl="1"/>
            <a:r>
              <a:rPr lang="cs-CZ" dirty="0"/>
              <a:t>NEZNAMENÁ, že hmotné právo je upraveno výlučně v hmotněprávním předpisu</a:t>
            </a:r>
          </a:p>
          <a:p>
            <a:pPr lvl="1"/>
            <a:r>
              <a:rPr lang="cs-CZ" dirty="0"/>
              <a:t>NEZNAMENÁ, že procesní právo je upraveno jen v </a:t>
            </a:r>
            <a:r>
              <a:rPr lang="cs-CZ" dirty="0" err="1"/>
              <a:t>procesněprávním</a:t>
            </a:r>
            <a:r>
              <a:rPr lang="cs-CZ" dirty="0"/>
              <a:t> předpisu</a:t>
            </a:r>
          </a:p>
          <a:p>
            <a:pPr lvl="1"/>
            <a:r>
              <a:rPr lang="cs-CZ" dirty="0"/>
              <a:t>i v hmotněprávním předpisu můžeme nalézt normy procesní povahy a naopak</a:t>
            </a:r>
          </a:p>
          <a:p>
            <a:r>
              <a:rPr lang="cs-CZ" dirty="0"/>
              <a:t>pro určení hmotné / procesní je předpis výraznou pomůckou, ale je potřeba zkoumat samotnou právní normu</a:t>
            </a:r>
          </a:p>
          <a:p>
            <a:pPr lvl="1"/>
            <a:endParaRPr lang="cs-CZ" dirty="0"/>
          </a:p>
          <a:p>
            <a:pPr lvl="1"/>
            <a:endParaRPr lang="cs-CZ" b="1" dirty="0"/>
          </a:p>
        </p:txBody>
      </p:sp>
    </p:spTree>
    <p:extLst>
      <p:ext uri="{BB962C8B-B14F-4D97-AF65-F5344CB8AC3E}">
        <p14:creationId xmlns:p14="http://schemas.microsoft.com/office/powerpoint/2010/main" val="2498523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6BE3F8C-9490-4B62-9A59-55ABDDB11B34}"/>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C8DFBA30-725F-430D-A223-F95D4BAB9C87}"/>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70E01CEE-C75F-4402-9AAE-9F3E758C1845}"/>
              </a:ext>
            </a:extLst>
          </p:cNvPr>
          <p:cNvSpPr>
            <a:spLocks noGrp="1"/>
          </p:cNvSpPr>
          <p:nvPr>
            <p:ph type="title"/>
          </p:nvPr>
        </p:nvSpPr>
        <p:spPr/>
        <p:txBody>
          <a:bodyPr/>
          <a:lstStyle/>
          <a:p>
            <a:r>
              <a:rPr lang="cs-CZ" i="1" dirty="0"/>
              <a:t>Příklad 2 ze zadání na konzultaci</a:t>
            </a:r>
            <a:endParaRPr lang="en-US" i="1" dirty="0"/>
          </a:p>
        </p:txBody>
      </p:sp>
      <p:sp>
        <p:nvSpPr>
          <p:cNvPr id="5" name="Zástupný obsah 4">
            <a:extLst>
              <a:ext uri="{FF2B5EF4-FFF2-40B4-BE49-F238E27FC236}">
                <a16:creationId xmlns:a16="http://schemas.microsoft.com/office/drawing/2014/main" id="{62F36D67-55BC-4F49-A34F-0A6605D770AA}"/>
              </a:ext>
            </a:extLst>
          </p:cNvPr>
          <p:cNvSpPr>
            <a:spLocks noGrp="1"/>
          </p:cNvSpPr>
          <p:nvPr>
            <p:ph idx="1"/>
          </p:nvPr>
        </p:nvSpPr>
        <p:spPr>
          <a:xfrm>
            <a:off x="719400" y="1515832"/>
            <a:ext cx="10753200" cy="4622167"/>
          </a:xfrm>
        </p:spPr>
        <p:txBody>
          <a:bodyPr/>
          <a:lstStyle/>
          <a:p>
            <a:pPr marL="342900" marR="0" lvl="0" indent="-342900" algn="just">
              <a:lnSpc>
                <a:spcPct val="100000"/>
              </a:lnSpc>
              <a:spcBef>
                <a:spcPts val="600"/>
              </a:spcBef>
              <a:spcAft>
                <a:spcPts val="0"/>
              </a:spcAft>
              <a:buFont typeface="+mj-lt"/>
              <a:buAutoNum type="alphaLcParenR"/>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Kupní smlouvou se prodávající zavazuje, že kupujícímu odevzdá věc, která je předmětem koupě, a umožní mu nabýt vlastnické právo k ní, a kupující se zavazuje, že věc převezme a zaplatí prodávajícímu kupní cenu.</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2079 odst. 1 občanského zákoníku)</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lphaLcParenR"/>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Účastníci mají právo vyjádřit se k návrhům na důkazy a ke všem důkazům, které byly provedeny</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cs-CZ" sz="2400" dirty="0">
                <a:effectLst/>
                <a:latin typeface="Arial" panose="020B0604020202020204" pitchFamily="34" charset="0"/>
                <a:ea typeface="Times New Roman" panose="02020603050405020304" pitchFamily="18" charset="0"/>
                <a:cs typeface="Times New Roman" panose="02020603050405020304" pitchFamily="18" charset="0"/>
              </a:rPr>
              <a:t>§ 123 občanského soudního řádu)</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lphaLcParenR"/>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Obviněný může být předveden i bez předchozího předvolání, jestliže je to nutné k úspěšnému provedení trestního řízení, zejména když se skrývá nebo nemá stálé bydliště.</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90 odst. 2 trestního řádu)</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lphaLcParenR"/>
            </a:pP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Výpověď z pracovního poměru musí být písemná, jinak se k ní nepřihlíží.</a:t>
            </a:r>
            <a:r>
              <a:rPr lang="cs-CZ" sz="2400" dirty="0">
                <a:effectLst/>
                <a:latin typeface="Arial" panose="020B0604020202020204" pitchFamily="34" charset="0"/>
                <a:ea typeface="Times New Roman" panose="02020603050405020304" pitchFamily="18" charset="0"/>
                <a:cs typeface="Times New Roman" panose="02020603050405020304" pitchFamily="18" charset="0"/>
              </a:rPr>
              <a:t> (§ 50 odst. 1 zákoníku práce)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lphaLcParenR"/>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Kdo v době spáchání činu nedovršil patnáctý rok svého věku, není trestně odpovědný</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 trestního zákoníku)</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87563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5990C7C-2EFC-47B6-A111-750F144EF0D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AFF139D3-2E41-4816-958F-3B10F61E2D77}"/>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5DF07E12-E2CA-47CF-AF8C-A2485C8D57FD}"/>
              </a:ext>
            </a:extLst>
          </p:cNvPr>
          <p:cNvSpPr>
            <a:spLocks noGrp="1"/>
          </p:cNvSpPr>
          <p:nvPr>
            <p:ph type="title"/>
          </p:nvPr>
        </p:nvSpPr>
        <p:spPr/>
        <p:txBody>
          <a:bodyPr/>
          <a:lstStyle/>
          <a:p>
            <a:r>
              <a:rPr lang="cs-CZ" i="1" dirty="0"/>
              <a:t>Příklad 2 ze zadání na konzultaci</a:t>
            </a:r>
            <a:endParaRPr lang="en-US" dirty="0"/>
          </a:p>
        </p:txBody>
      </p:sp>
      <p:sp>
        <p:nvSpPr>
          <p:cNvPr id="5" name="Zástupný obsah 4">
            <a:extLst>
              <a:ext uri="{FF2B5EF4-FFF2-40B4-BE49-F238E27FC236}">
                <a16:creationId xmlns:a16="http://schemas.microsoft.com/office/drawing/2014/main" id="{0791A046-BECD-4FBC-8A79-E488CE2391FD}"/>
              </a:ext>
            </a:extLst>
          </p:cNvPr>
          <p:cNvSpPr>
            <a:spLocks noGrp="1"/>
          </p:cNvSpPr>
          <p:nvPr>
            <p:ph idx="1"/>
          </p:nvPr>
        </p:nvSpPr>
        <p:spPr>
          <a:xfrm>
            <a:off x="666000" y="1431942"/>
            <a:ext cx="10753200" cy="4706057"/>
          </a:xfrm>
        </p:spPr>
        <p:txBody>
          <a:bodyPr/>
          <a:lstStyle/>
          <a:p>
            <a:pPr marL="342900" marR="0" lvl="0" indent="-342900" algn="just">
              <a:lnSpc>
                <a:spcPct val="100000"/>
              </a:lnSpc>
              <a:spcBef>
                <a:spcPts val="600"/>
              </a:spcBef>
              <a:spcAft>
                <a:spcPts val="0"/>
              </a:spcAft>
              <a:buFont typeface="+mj-lt"/>
              <a:buAutoNum type="alphaLcParenR" startAt="6"/>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Řízení je zahájeno dnem, kdy návrh došel soudu.</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32 soudního řádu správního)</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lphaLcParenR" startAt="6"/>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Manželé mají vzájemnou vyživovací povinnost v rozsahu, který oběma zajišťuje zásadně stejnou hmotnou a kulturní úroveň.</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697 odst. 1 občanského zákoníku)</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600"/>
              </a:spcAft>
              <a:buFont typeface="+mj-lt"/>
              <a:buAutoNum type="alphaLcParenR" startAt="6"/>
            </a:pPr>
            <a:r>
              <a:rPr lang="cs-CZ"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Osoby zúčastněné na správě daní mají rovná procesní práva a povinnosti.</a:t>
            </a:r>
            <a:r>
              <a:rPr lang="cs-CZ"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 daňového řádu)</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600"/>
              </a:spcAft>
              <a:buFont typeface="+mj-lt"/>
              <a:buAutoNum type="alphaLcParenR" startAt="6"/>
            </a:pP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Valná hromada rozhoduje prostou většinou hlasů přítomných společníků, ledaže společenská smlouva určí jinak</a:t>
            </a:r>
            <a:r>
              <a:rPr lang="cs-CZ" sz="2400" dirty="0">
                <a:effectLst/>
                <a:latin typeface="Arial" panose="020B0604020202020204" pitchFamily="34" charset="0"/>
                <a:ea typeface="Times New Roman" panose="02020603050405020304" pitchFamily="18" charset="0"/>
                <a:cs typeface="Times New Roman" panose="02020603050405020304" pitchFamily="18" charset="0"/>
              </a:rPr>
              <a:t>. (§ 170 zákona o obchodních korporacích)</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600"/>
              </a:spcAft>
              <a:buFont typeface="+mj-lt"/>
              <a:buAutoNum type="alphaLcParenR" startAt="6"/>
            </a:pP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Je zajištěn volný pohyb pracovníků v Unii.</a:t>
            </a:r>
            <a:r>
              <a:rPr lang="cs-CZ" sz="2400" dirty="0">
                <a:effectLst/>
                <a:latin typeface="Arial" panose="020B0604020202020204" pitchFamily="34" charset="0"/>
                <a:ea typeface="Times New Roman" panose="02020603050405020304" pitchFamily="18" charset="0"/>
                <a:cs typeface="Times New Roman" panose="02020603050405020304" pitchFamily="18" charset="0"/>
              </a:rPr>
              <a:t> (čl. 45 Smlouvy o fungování Evropské unie)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72000" indent="0">
              <a:buNone/>
            </a:pPr>
            <a:endParaRPr lang="cs-CZ"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03330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74B2A25-1544-4C33-A4C4-DEEDCA863E08}"/>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4828B85B-4DC2-4B97-B56F-9445E36CF311}"/>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8" name="Nadpis 7">
            <a:extLst>
              <a:ext uri="{FF2B5EF4-FFF2-40B4-BE49-F238E27FC236}">
                <a16:creationId xmlns:a16="http://schemas.microsoft.com/office/drawing/2014/main" id="{556F83A0-D561-4CEA-96B7-0DC6F49C4741}"/>
              </a:ext>
            </a:extLst>
          </p:cNvPr>
          <p:cNvSpPr>
            <a:spLocks noGrp="1"/>
          </p:cNvSpPr>
          <p:nvPr>
            <p:ph type="title"/>
          </p:nvPr>
        </p:nvSpPr>
        <p:spPr/>
        <p:txBody>
          <a:bodyPr/>
          <a:lstStyle/>
          <a:p>
            <a:r>
              <a:rPr lang="cs-CZ" dirty="0">
                <a:solidFill>
                  <a:srgbClr val="C00000"/>
                </a:solidFill>
              </a:rPr>
              <a:t>Soukromé a veřejné právo</a:t>
            </a:r>
            <a:endParaRPr lang="en-US" dirty="0">
              <a:solidFill>
                <a:srgbClr val="C00000"/>
              </a:solidFill>
            </a:endParaRPr>
          </a:p>
        </p:txBody>
      </p:sp>
    </p:spTree>
    <p:extLst>
      <p:ext uri="{BB962C8B-B14F-4D97-AF65-F5344CB8AC3E}">
        <p14:creationId xmlns:p14="http://schemas.microsoft.com/office/powerpoint/2010/main" val="4123358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C370374-9401-4C63-813E-6F522ADE122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BD9B1369-D157-489C-AD89-DD2A7ED939A5}"/>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354DC53F-457F-47F7-8AA5-24AF6C9A1AF3}"/>
              </a:ext>
            </a:extLst>
          </p:cNvPr>
          <p:cNvSpPr>
            <a:spLocks noGrp="1"/>
          </p:cNvSpPr>
          <p:nvPr>
            <p:ph type="title"/>
          </p:nvPr>
        </p:nvSpPr>
        <p:spPr/>
        <p:txBody>
          <a:bodyPr/>
          <a:lstStyle/>
          <a:p>
            <a:r>
              <a:rPr lang="cs-CZ" dirty="0"/>
              <a:t>§ 1 odst. 1 občanského zákoníku</a:t>
            </a:r>
          </a:p>
        </p:txBody>
      </p:sp>
      <p:sp>
        <p:nvSpPr>
          <p:cNvPr id="5" name="Zástupný symbol pro obsah 4">
            <a:extLst>
              <a:ext uri="{FF2B5EF4-FFF2-40B4-BE49-F238E27FC236}">
                <a16:creationId xmlns:a16="http://schemas.microsoft.com/office/drawing/2014/main" id="{91F6F618-2745-4D22-BA66-A805CDEF91EB}"/>
              </a:ext>
            </a:extLst>
          </p:cNvPr>
          <p:cNvSpPr>
            <a:spLocks noGrp="1"/>
          </p:cNvSpPr>
          <p:nvPr>
            <p:ph idx="1"/>
          </p:nvPr>
        </p:nvSpPr>
        <p:spPr>
          <a:xfrm>
            <a:off x="666000" y="1548445"/>
            <a:ext cx="10753200" cy="1503685"/>
          </a:xfrm>
          <a:solidFill>
            <a:schemeClr val="accent2">
              <a:lumMod val="20000"/>
              <a:lumOff val="80000"/>
            </a:schemeClr>
          </a:solidFill>
          <a:ln>
            <a:solidFill>
              <a:srgbClr val="C00000"/>
            </a:solidFill>
          </a:ln>
        </p:spPr>
        <p:txBody>
          <a:bodyPr/>
          <a:lstStyle/>
          <a:p>
            <a:pPr marL="72000" indent="0">
              <a:buNone/>
            </a:pPr>
            <a:r>
              <a:rPr lang="cs-CZ" i="1" dirty="0"/>
              <a:t>„Ustanovení právního řádu upravující vzájemná práva a povinnosti osob vytvářejí ve svém souhrnu soukromé právo. </a:t>
            </a:r>
            <a:r>
              <a:rPr lang="cs-CZ" i="1" dirty="0">
                <a:solidFill>
                  <a:schemeClr val="tx2"/>
                </a:solidFill>
              </a:rPr>
              <a:t>Uplatňování soukromého práva je nezávislé na uplatňování práva veřejného.“</a:t>
            </a:r>
          </a:p>
        </p:txBody>
      </p:sp>
      <p:sp>
        <p:nvSpPr>
          <p:cNvPr id="7" name="Zástupný obsah 4">
            <a:extLst>
              <a:ext uri="{FF2B5EF4-FFF2-40B4-BE49-F238E27FC236}">
                <a16:creationId xmlns:a16="http://schemas.microsoft.com/office/drawing/2014/main" id="{EB5BE72F-5184-4274-83E0-4449825E2C4E}"/>
              </a:ext>
            </a:extLst>
          </p:cNvPr>
          <p:cNvSpPr txBox="1">
            <a:spLocks/>
          </p:cNvSpPr>
          <p:nvPr/>
        </p:nvSpPr>
        <p:spPr>
          <a:xfrm>
            <a:off x="666000" y="3332717"/>
            <a:ext cx="10753200" cy="3218911"/>
          </a:xfrm>
          <a:prstGeom prst="rect">
            <a:avLst/>
          </a:prstGeom>
          <a:solidFill>
            <a:schemeClr val="accent4">
              <a:lumMod val="20000"/>
              <a:lumOff val="80000"/>
            </a:schemeClr>
          </a:solidFill>
          <a:ln>
            <a:solidFill>
              <a:schemeClr val="tx2"/>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50000"/>
              </a:lnSpc>
            </a:pPr>
            <a:r>
              <a:rPr lang="cs-CZ" kern="0" dirty="0"/>
              <a:t>rozlišení soukromé a veřejné právo nemá hranice</a:t>
            </a:r>
          </a:p>
          <a:p>
            <a:pPr>
              <a:lnSpc>
                <a:spcPct val="150000"/>
              </a:lnSpc>
            </a:pPr>
            <a:r>
              <a:rPr lang="cs-CZ" kern="0" dirty="0"/>
              <a:t>již od římského práva tento </a:t>
            </a:r>
            <a:r>
              <a:rPr lang="cs-CZ" kern="0" dirty="0">
                <a:solidFill>
                  <a:schemeClr val="tx2"/>
                </a:solidFill>
              </a:rPr>
              <a:t>právní dualismus</a:t>
            </a:r>
          </a:p>
          <a:p>
            <a:pPr>
              <a:lnSpc>
                <a:spcPct val="150000"/>
              </a:lnSpc>
            </a:pPr>
            <a:r>
              <a:rPr lang="cs-CZ" kern="0" dirty="0"/>
              <a:t>několik teorií</a:t>
            </a:r>
          </a:p>
          <a:p>
            <a:pPr lvl="1"/>
            <a:r>
              <a:rPr lang="cs-CZ" kern="0" dirty="0"/>
              <a:t>zájmová </a:t>
            </a:r>
          </a:p>
          <a:p>
            <a:pPr lvl="1"/>
            <a:r>
              <a:rPr lang="cs-CZ" kern="0" dirty="0"/>
              <a:t>organická</a:t>
            </a:r>
          </a:p>
          <a:p>
            <a:pPr lvl="1"/>
            <a:r>
              <a:rPr lang="cs-CZ" kern="0" dirty="0"/>
              <a:t>mocenská</a:t>
            </a:r>
          </a:p>
          <a:p>
            <a:pPr lvl="1"/>
            <a:r>
              <a:rPr lang="cs-CZ" kern="0" dirty="0"/>
              <a:t>metoda právní regulace</a:t>
            </a:r>
            <a:endParaRPr lang="en-US" kern="0" dirty="0"/>
          </a:p>
        </p:txBody>
      </p:sp>
    </p:spTree>
    <p:extLst>
      <p:ext uri="{BB962C8B-B14F-4D97-AF65-F5344CB8AC3E}">
        <p14:creationId xmlns:p14="http://schemas.microsoft.com/office/powerpoint/2010/main" val="1173644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8A08992-B2DE-40B2-AB2B-EADB780C7BB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346BB7E9-23E8-41E6-8C31-0BA199369429}"/>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47B0C0E8-8025-4BCB-8832-DE6C1BA3EE35}"/>
              </a:ext>
            </a:extLst>
          </p:cNvPr>
          <p:cNvSpPr>
            <a:spLocks noGrp="1"/>
          </p:cNvSpPr>
          <p:nvPr>
            <p:ph type="title"/>
          </p:nvPr>
        </p:nvSpPr>
        <p:spPr/>
        <p:txBody>
          <a:bodyPr/>
          <a:lstStyle/>
          <a:p>
            <a:r>
              <a:rPr lang="cs-CZ" dirty="0"/>
              <a:t>Zájmová teorie</a:t>
            </a:r>
          </a:p>
        </p:txBody>
      </p:sp>
      <p:sp>
        <p:nvSpPr>
          <p:cNvPr id="5" name="Zástupný symbol pro obsah 4">
            <a:extLst>
              <a:ext uri="{FF2B5EF4-FFF2-40B4-BE49-F238E27FC236}">
                <a16:creationId xmlns:a16="http://schemas.microsoft.com/office/drawing/2014/main" id="{1C7A8CCC-5DD3-40F2-B2E4-EA53A9CE61F5}"/>
              </a:ext>
            </a:extLst>
          </p:cNvPr>
          <p:cNvSpPr>
            <a:spLocks noGrp="1"/>
          </p:cNvSpPr>
          <p:nvPr>
            <p:ph idx="1"/>
          </p:nvPr>
        </p:nvSpPr>
        <p:spPr>
          <a:xfrm>
            <a:off x="719400" y="4581549"/>
            <a:ext cx="10753200" cy="1898451"/>
          </a:xfrm>
          <a:solidFill>
            <a:schemeClr val="accent4">
              <a:lumMod val="20000"/>
              <a:lumOff val="80000"/>
            </a:schemeClr>
          </a:solidFill>
          <a:ln>
            <a:solidFill>
              <a:srgbClr val="0000DC"/>
            </a:solidFill>
          </a:ln>
        </p:spPr>
        <p:txBody>
          <a:bodyPr/>
          <a:lstStyle/>
          <a:p>
            <a:r>
              <a:rPr lang="cs-CZ" dirty="0"/>
              <a:t>kritérium rozlišení: zdali v právním vztahu vystupuje jako jeden ze subjektů orgán veřejné moci či nikoliv</a:t>
            </a:r>
          </a:p>
          <a:p>
            <a:r>
              <a:rPr lang="cs-CZ" dirty="0"/>
              <a:t>zda subjekt je příslušníkem či členem veřejnoprávní korporace/ svazu (obec, stát atd.)</a:t>
            </a:r>
          </a:p>
          <a:p>
            <a:endParaRPr lang="cs-CZ" dirty="0"/>
          </a:p>
        </p:txBody>
      </p:sp>
      <p:sp>
        <p:nvSpPr>
          <p:cNvPr id="7" name="Nadpis 3">
            <a:extLst>
              <a:ext uri="{FF2B5EF4-FFF2-40B4-BE49-F238E27FC236}">
                <a16:creationId xmlns:a16="http://schemas.microsoft.com/office/drawing/2014/main" id="{9A9E6845-CB24-4F6C-8E0C-5C17E6C48B75}"/>
              </a:ext>
            </a:extLst>
          </p:cNvPr>
          <p:cNvSpPr txBox="1">
            <a:spLocks/>
          </p:cNvSpPr>
          <p:nvPr/>
        </p:nvSpPr>
        <p:spPr>
          <a:xfrm>
            <a:off x="719400" y="3892862"/>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dirty="0"/>
              <a:t>Organická</a:t>
            </a:r>
            <a:r>
              <a:rPr lang="cs-CZ" kern="0" dirty="0"/>
              <a:t> teorie</a:t>
            </a:r>
          </a:p>
        </p:txBody>
      </p:sp>
      <p:sp>
        <p:nvSpPr>
          <p:cNvPr id="8" name="Zástupný symbol pro obsah 4">
            <a:extLst>
              <a:ext uri="{FF2B5EF4-FFF2-40B4-BE49-F238E27FC236}">
                <a16:creationId xmlns:a16="http://schemas.microsoft.com/office/drawing/2014/main" id="{41242A0A-B582-47B5-A898-144F616E2AE9}"/>
              </a:ext>
            </a:extLst>
          </p:cNvPr>
          <p:cNvSpPr txBox="1">
            <a:spLocks/>
          </p:cNvSpPr>
          <p:nvPr/>
        </p:nvSpPr>
        <p:spPr>
          <a:xfrm>
            <a:off x="719400" y="1370705"/>
            <a:ext cx="10753200" cy="2058295"/>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i="1" kern="0" dirty="0"/>
              <a:t>„Veřejné právo je to, co je v zájmu státu, soukromé právo je to, co slouží jednotlivému člověku.“ </a:t>
            </a:r>
            <a:r>
              <a:rPr lang="cs-CZ" kern="0" dirty="0"/>
              <a:t>(</a:t>
            </a:r>
            <a:r>
              <a:rPr lang="cs-CZ" kern="0" dirty="0" err="1"/>
              <a:t>Ulpianus</a:t>
            </a:r>
            <a:r>
              <a:rPr lang="cs-CZ" kern="0" dirty="0"/>
              <a:t> – </a:t>
            </a:r>
            <a:r>
              <a:rPr lang="cs-CZ" kern="0" dirty="0" err="1"/>
              <a:t>Ulpianova</a:t>
            </a:r>
            <a:r>
              <a:rPr lang="cs-CZ" kern="0" dirty="0"/>
              <a:t> teorie)</a:t>
            </a:r>
          </a:p>
          <a:p>
            <a:r>
              <a:rPr lang="cs-CZ" kern="0" dirty="0"/>
              <a:t>kritérium rozlišení: soukromý zájem (zájem osob) vs. veřejný zájem (zájem státu)</a:t>
            </a:r>
          </a:p>
          <a:p>
            <a:endParaRPr lang="cs-CZ" kern="0" dirty="0"/>
          </a:p>
        </p:txBody>
      </p:sp>
    </p:spTree>
    <p:extLst>
      <p:ext uri="{BB962C8B-B14F-4D97-AF65-F5344CB8AC3E}">
        <p14:creationId xmlns:p14="http://schemas.microsoft.com/office/powerpoint/2010/main" val="1533685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8A08992-B2DE-40B2-AB2B-EADB780C7BB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346BB7E9-23E8-41E6-8C31-0BA199369429}"/>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47B0C0E8-8025-4BCB-8832-DE6C1BA3EE35}"/>
              </a:ext>
            </a:extLst>
          </p:cNvPr>
          <p:cNvSpPr>
            <a:spLocks noGrp="1"/>
          </p:cNvSpPr>
          <p:nvPr>
            <p:ph type="title"/>
          </p:nvPr>
        </p:nvSpPr>
        <p:spPr/>
        <p:txBody>
          <a:bodyPr/>
          <a:lstStyle/>
          <a:p>
            <a:r>
              <a:rPr lang="cs-CZ" dirty="0"/>
              <a:t>Mocenská teorie</a:t>
            </a:r>
          </a:p>
        </p:txBody>
      </p:sp>
      <p:sp>
        <p:nvSpPr>
          <p:cNvPr id="5" name="Zástupný symbol pro obsah 4">
            <a:extLst>
              <a:ext uri="{FF2B5EF4-FFF2-40B4-BE49-F238E27FC236}">
                <a16:creationId xmlns:a16="http://schemas.microsoft.com/office/drawing/2014/main" id="{1C7A8CCC-5DD3-40F2-B2E4-EA53A9CE61F5}"/>
              </a:ext>
            </a:extLst>
          </p:cNvPr>
          <p:cNvSpPr>
            <a:spLocks noGrp="1"/>
          </p:cNvSpPr>
          <p:nvPr>
            <p:ph idx="1"/>
          </p:nvPr>
        </p:nvSpPr>
        <p:spPr>
          <a:xfrm>
            <a:off x="719400" y="4872499"/>
            <a:ext cx="10753200" cy="1055802"/>
          </a:xfrm>
          <a:solidFill>
            <a:schemeClr val="accent4">
              <a:lumMod val="20000"/>
              <a:lumOff val="80000"/>
            </a:schemeClr>
          </a:solidFill>
          <a:ln>
            <a:solidFill>
              <a:srgbClr val="0000DC"/>
            </a:solidFill>
          </a:ln>
        </p:spPr>
        <p:txBody>
          <a:bodyPr/>
          <a:lstStyle/>
          <a:p>
            <a:r>
              <a:rPr lang="cs-CZ" dirty="0"/>
              <a:t>rozlišením je povaha a míra působení jednotlivých účastníků vztahu na vznik, obsah či zánik právního vztahu</a:t>
            </a:r>
          </a:p>
        </p:txBody>
      </p:sp>
      <p:sp>
        <p:nvSpPr>
          <p:cNvPr id="7" name="Nadpis 3">
            <a:extLst>
              <a:ext uri="{FF2B5EF4-FFF2-40B4-BE49-F238E27FC236}">
                <a16:creationId xmlns:a16="http://schemas.microsoft.com/office/drawing/2014/main" id="{9A9E6845-CB24-4F6C-8E0C-5C17E6C48B75}"/>
              </a:ext>
            </a:extLst>
          </p:cNvPr>
          <p:cNvSpPr txBox="1">
            <a:spLocks/>
          </p:cNvSpPr>
          <p:nvPr/>
        </p:nvSpPr>
        <p:spPr>
          <a:xfrm>
            <a:off x="719400" y="4121224"/>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Metoda právní regulace</a:t>
            </a:r>
          </a:p>
        </p:txBody>
      </p:sp>
      <p:sp>
        <p:nvSpPr>
          <p:cNvPr id="8" name="Zástupný symbol pro obsah 4">
            <a:extLst>
              <a:ext uri="{FF2B5EF4-FFF2-40B4-BE49-F238E27FC236}">
                <a16:creationId xmlns:a16="http://schemas.microsoft.com/office/drawing/2014/main" id="{41242A0A-B582-47B5-A898-144F616E2AE9}"/>
              </a:ext>
            </a:extLst>
          </p:cNvPr>
          <p:cNvSpPr txBox="1">
            <a:spLocks/>
          </p:cNvSpPr>
          <p:nvPr/>
        </p:nvSpPr>
        <p:spPr>
          <a:xfrm>
            <a:off x="719400" y="1423302"/>
            <a:ext cx="10753200" cy="2398223"/>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dirty="0"/>
              <a:t>též subordinační teorie</a:t>
            </a:r>
          </a:p>
          <a:p>
            <a:r>
              <a:rPr lang="cs-CZ" dirty="0"/>
              <a:t>kritérium rozlišení: postavení osob – rovné (souřadné) postavení osob vs. nerovné (nadřazené/podřazené) postavení osob</a:t>
            </a:r>
          </a:p>
          <a:p>
            <a:r>
              <a:rPr lang="cs-CZ" dirty="0"/>
              <a:t>typické je </a:t>
            </a:r>
            <a:r>
              <a:rPr lang="cs-CZ" dirty="0">
                <a:solidFill>
                  <a:schemeClr val="tx2"/>
                </a:solidFill>
              </a:rPr>
              <a:t>mocenské </a:t>
            </a:r>
            <a:r>
              <a:rPr lang="cs-CZ" dirty="0"/>
              <a:t>působení jednoho ze subjektů jako nositele veřejné moci</a:t>
            </a:r>
          </a:p>
          <a:p>
            <a:endParaRPr lang="cs-CZ" kern="0" dirty="0"/>
          </a:p>
        </p:txBody>
      </p:sp>
    </p:spTree>
    <p:extLst>
      <p:ext uri="{BB962C8B-B14F-4D97-AF65-F5344CB8AC3E}">
        <p14:creationId xmlns:p14="http://schemas.microsoft.com/office/powerpoint/2010/main" val="2704397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5B5E3DF-B1D4-4D64-9A39-5331B2DBAF19}"/>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8A6DE52A-28CC-41F2-9B42-2425B53A14F1}"/>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4446173B-3577-44C8-BAD1-A8E545CE7896}"/>
              </a:ext>
            </a:extLst>
          </p:cNvPr>
          <p:cNvSpPr>
            <a:spLocks noGrp="1"/>
          </p:cNvSpPr>
          <p:nvPr>
            <p:ph type="title"/>
          </p:nvPr>
        </p:nvSpPr>
        <p:spPr/>
        <p:txBody>
          <a:bodyPr/>
          <a:lstStyle/>
          <a:p>
            <a:r>
              <a:rPr lang="cs-CZ" dirty="0">
                <a:solidFill>
                  <a:srgbClr val="C00000"/>
                </a:solidFill>
              </a:rPr>
              <a:t>Soukromé právo </a:t>
            </a:r>
          </a:p>
        </p:txBody>
      </p:sp>
      <p:sp>
        <p:nvSpPr>
          <p:cNvPr id="5" name="Zástupný symbol pro obsah 4">
            <a:extLst>
              <a:ext uri="{FF2B5EF4-FFF2-40B4-BE49-F238E27FC236}">
                <a16:creationId xmlns:a16="http://schemas.microsoft.com/office/drawing/2014/main" id="{C1EFE6BE-F256-4AC5-AE2F-C1ED8A207213}"/>
              </a:ext>
            </a:extLst>
          </p:cNvPr>
          <p:cNvSpPr>
            <a:spLocks noGrp="1"/>
          </p:cNvSpPr>
          <p:nvPr>
            <p:ph idx="1"/>
          </p:nvPr>
        </p:nvSpPr>
        <p:spPr>
          <a:xfrm>
            <a:off x="720000" y="1578880"/>
            <a:ext cx="10753200" cy="4445998"/>
          </a:xfrm>
          <a:solidFill>
            <a:schemeClr val="accent4">
              <a:lumMod val="20000"/>
              <a:lumOff val="80000"/>
            </a:schemeClr>
          </a:solidFill>
          <a:ln>
            <a:solidFill>
              <a:srgbClr val="0000DC"/>
            </a:solidFill>
          </a:ln>
        </p:spPr>
        <p:txBody>
          <a:bodyPr/>
          <a:lstStyle/>
          <a:p>
            <a:r>
              <a:rPr lang="cs-CZ" dirty="0"/>
              <a:t>typické je </a:t>
            </a:r>
            <a:r>
              <a:rPr lang="cs-CZ" dirty="0">
                <a:solidFill>
                  <a:schemeClr val="tx2"/>
                </a:solidFill>
              </a:rPr>
              <a:t>rovné</a:t>
            </a:r>
            <a:r>
              <a:rPr lang="cs-CZ" dirty="0"/>
              <a:t> postavení subjektů</a:t>
            </a:r>
          </a:p>
          <a:p>
            <a:pPr lvl="1"/>
            <a:r>
              <a:rPr lang="cs-CZ" dirty="0">
                <a:solidFill>
                  <a:schemeClr val="tx2"/>
                </a:solidFill>
              </a:rPr>
              <a:t>formální rovnost </a:t>
            </a:r>
            <a:r>
              <a:rPr lang="cs-CZ" dirty="0"/>
              <a:t>před zákonem, ale současně může nastat </a:t>
            </a:r>
            <a:r>
              <a:rPr lang="cs-CZ" dirty="0">
                <a:solidFill>
                  <a:schemeClr val="tx2"/>
                </a:solidFill>
              </a:rPr>
              <a:t>faktická nerovnost </a:t>
            </a:r>
            <a:r>
              <a:rPr lang="cs-CZ" dirty="0"/>
              <a:t>(zákon se ji pak snaží narovnat – například smlouva o poskytování internetových služeb)</a:t>
            </a:r>
          </a:p>
          <a:p>
            <a:r>
              <a:rPr lang="cs-CZ" dirty="0"/>
              <a:t>osoby si mohou ujednat práva a povinnosti podle svých představ</a:t>
            </a:r>
          </a:p>
          <a:p>
            <a:pPr lvl="1"/>
            <a:r>
              <a:rPr lang="cs-CZ" dirty="0"/>
              <a:t>v rámci a v mezích zákona, nemohou ujednat něco protiprávního – například smlouva, jejímž předmětem je zabíjení chráněných zvířat</a:t>
            </a:r>
          </a:p>
          <a:p>
            <a:r>
              <a:rPr lang="cs-CZ" dirty="0"/>
              <a:t>jeden subjekt nemůže jednostranně či autoritativně ukládat druhému subjektu práva a povinnosti</a:t>
            </a:r>
          </a:p>
          <a:p>
            <a:r>
              <a:rPr lang="cs-CZ" dirty="0"/>
              <a:t>autonomie vůle subjektů </a:t>
            </a:r>
          </a:p>
          <a:p>
            <a:r>
              <a:rPr lang="cs-CZ" dirty="0">
                <a:solidFill>
                  <a:schemeClr val="tx2"/>
                </a:solidFill>
              </a:rPr>
              <a:t>dispozitivní</a:t>
            </a:r>
            <a:r>
              <a:rPr lang="cs-CZ" dirty="0"/>
              <a:t> právní normy (nikoliv však výlučně)</a:t>
            </a:r>
          </a:p>
          <a:p>
            <a:r>
              <a:rPr lang="cs-CZ" dirty="0"/>
              <a:t>základem je smlouva či dohoda </a:t>
            </a:r>
          </a:p>
          <a:p>
            <a:pPr lvl="1"/>
            <a:endParaRPr lang="cs-CZ" dirty="0"/>
          </a:p>
        </p:txBody>
      </p:sp>
    </p:spTree>
    <p:extLst>
      <p:ext uri="{BB962C8B-B14F-4D97-AF65-F5344CB8AC3E}">
        <p14:creationId xmlns:p14="http://schemas.microsoft.com/office/powerpoint/2010/main" val="50632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D4EE90B-F1AA-4915-9E18-8F5C344AFB5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4DEABE55-3A85-4B86-AA6E-E69D7DB6C566}"/>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59ED93D6-4521-49B7-A631-5435F6CF0D0E}"/>
              </a:ext>
            </a:extLst>
          </p:cNvPr>
          <p:cNvSpPr>
            <a:spLocks noGrp="1"/>
          </p:cNvSpPr>
          <p:nvPr>
            <p:ph type="title"/>
          </p:nvPr>
        </p:nvSpPr>
        <p:spPr/>
        <p:txBody>
          <a:bodyPr/>
          <a:lstStyle/>
          <a:p>
            <a:r>
              <a:rPr lang="cs-CZ" dirty="0"/>
              <a:t>Právní odvětví soukromého práva</a:t>
            </a:r>
          </a:p>
        </p:txBody>
      </p:sp>
      <p:graphicFrame>
        <p:nvGraphicFramePr>
          <p:cNvPr id="6" name="Zástupný symbol pro obsah 5">
            <a:extLst>
              <a:ext uri="{FF2B5EF4-FFF2-40B4-BE49-F238E27FC236}">
                <a16:creationId xmlns:a16="http://schemas.microsoft.com/office/drawing/2014/main" id="{E24F2BFF-C02E-4C0A-9792-DFC174B602B7}"/>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6781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40E365-DC6F-4704-B1E0-9F95976D515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A4CE4851-B9D0-460B-BE7C-EEBE26049E39}"/>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3840623C-C6D9-4838-81BA-802F6DD63F6F}"/>
              </a:ext>
            </a:extLst>
          </p:cNvPr>
          <p:cNvSpPr>
            <a:spLocks noGrp="1"/>
          </p:cNvSpPr>
          <p:nvPr>
            <p:ph type="title"/>
          </p:nvPr>
        </p:nvSpPr>
        <p:spPr/>
        <p:txBody>
          <a:bodyPr/>
          <a:lstStyle/>
          <a:p>
            <a:r>
              <a:rPr lang="cs-CZ" dirty="0"/>
              <a:t>Poznámka</a:t>
            </a:r>
          </a:p>
        </p:txBody>
      </p:sp>
      <p:sp>
        <p:nvSpPr>
          <p:cNvPr id="5" name="Zástupný symbol pro obsah 4">
            <a:extLst>
              <a:ext uri="{FF2B5EF4-FFF2-40B4-BE49-F238E27FC236}">
                <a16:creationId xmlns:a16="http://schemas.microsoft.com/office/drawing/2014/main" id="{996EFDA5-415A-4C7C-B9BC-34D9903FC5EF}"/>
              </a:ext>
            </a:extLst>
          </p:cNvPr>
          <p:cNvSpPr>
            <a:spLocks noGrp="1"/>
          </p:cNvSpPr>
          <p:nvPr>
            <p:ph idx="1"/>
          </p:nvPr>
        </p:nvSpPr>
        <p:spPr>
          <a:xfrm>
            <a:off x="718800" y="1510684"/>
            <a:ext cx="10753200" cy="2594863"/>
          </a:xfrm>
          <a:solidFill>
            <a:schemeClr val="accent4">
              <a:lumMod val="20000"/>
              <a:lumOff val="80000"/>
            </a:schemeClr>
          </a:solidFill>
          <a:ln>
            <a:solidFill>
              <a:srgbClr val="0000DC"/>
            </a:solidFill>
          </a:ln>
        </p:spPr>
        <p:txBody>
          <a:bodyPr/>
          <a:lstStyle/>
          <a:p>
            <a:pPr>
              <a:lnSpc>
                <a:spcPct val="150000"/>
              </a:lnSpc>
            </a:pPr>
            <a:r>
              <a:rPr lang="cs-CZ" dirty="0"/>
              <a:t>soukromé právo je někdy chápáno v užším a širším smyslu</a:t>
            </a:r>
          </a:p>
          <a:p>
            <a:pPr>
              <a:lnSpc>
                <a:spcPct val="150000"/>
              </a:lnSpc>
            </a:pPr>
            <a:r>
              <a:rPr lang="cs-CZ" dirty="0"/>
              <a:t>rodinné a dědické právo jako součást občanského práva</a:t>
            </a:r>
          </a:p>
          <a:p>
            <a:pPr>
              <a:lnSpc>
                <a:spcPct val="150000"/>
              </a:lnSpc>
            </a:pPr>
            <a:r>
              <a:rPr lang="cs-CZ" dirty="0"/>
              <a:t>některá právní odvětví svým charakterem patří jak do soukromého, tak do veřejného práva – např. pracovní právo</a:t>
            </a:r>
          </a:p>
          <a:p>
            <a:pPr lvl="1"/>
            <a:endParaRPr lang="cs-CZ" dirty="0"/>
          </a:p>
        </p:txBody>
      </p:sp>
    </p:spTree>
    <p:extLst>
      <p:ext uri="{BB962C8B-B14F-4D97-AF65-F5344CB8AC3E}">
        <p14:creationId xmlns:p14="http://schemas.microsoft.com/office/powerpoint/2010/main" val="144232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349FF2A-0DA2-449A-98AD-7D0E2ACD8D6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85BA6854-52F2-4B32-B0F0-9943BE12708C}"/>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2E699982-DD8D-4D33-B7F9-9DB01018046A}"/>
              </a:ext>
            </a:extLst>
          </p:cNvPr>
          <p:cNvSpPr>
            <a:spLocks noGrp="1"/>
          </p:cNvSpPr>
          <p:nvPr>
            <p:ph type="title"/>
          </p:nvPr>
        </p:nvSpPr>
        <p:spPr/>
        <p:txBody>
          <a:bodyPr/>
          <a:lstStyle/>
          <a:p>
            <a:r>
              <a:rPr lang="cs-CZ" dirty="0"/>
              <a:t>Podmínky ukončení předmětu</a:t>
            </a:r>
          </a:p>
        </p:txBody>
      </p:sp>
      <p:sp>
        <p:nvSpPr>
          <p:cNvPr id="5" name="Zástupný symbol pro obsah 4">
            <a:extLst>
              <a:ext uri="{FF2B5EF4-FFF2-40B4-BE49-F238E27FC236}">
                <a16:creationId xmlns:a16="http://schemas.microsoft.com/office/drawing/2014/main" id="{951A7C84-9695-4BEA-82B0-96B803FAA7C7}"/>
              </a:ext>
            </a:extLst>
          </p:cNvPr>
          <p:cNvSpPr>
            <a:spLocks noGrp="1"/>
          </p:cNvSpPr>
          <p:nvPr>
            <p:ph idx="1"/>
          </p:nvPr>
        </p:nvSpPr>
        <p:spPr>
          <a:xfrm>
            <a:off x="720000" y="1420306"/>
            <a:ext cx="10753200" cy="4717694"/>
          </a:xfrm>
        </p:spPr>
        <p:txBody>
          <a:bodyPr/>
          <a:lstStyle/>
          <a:p>
            <a:r>
              <a:rPr lang="cs-CZ" dirty="0">
                <a:solidFill>
                  <a:schemeClr val="tx2"/>
                </a:solidFill>
              </a:rPr>
              <a:t>vypracování eseje</a:t>
            </a:r>
          </a:p>
          <a:p>
            <a:pPr lvl="1"/>
            <a:r>
              <a:rPr lang="cs-CZ" dirty="0"/>
              <a:t>1 až 3 normostrany (prosím, ne více)</a:t>
            </a:r>
          </a:p>
          <a:p>
            <a:pPr lvl="1"/>
            <a:r>
              <a:rPr lang="cs-CZ" dirty="0"/>
              <a:t>Váš pracovní či běžný den</a:t>
            </a:r>
          </a:p>
          <a:p>
            <a:pPr lvl="1"/>
            <a:r>
              <a:rPr lang="cs-CZ" dirty="0"/>
              <a:t>identifikace 10 situací z pohledu práva</a:t>
            </a:r>
          </a:p>
          <a:p>
            <a:pPr lvl="1"/>
            <a:r>
              <a:rPr lang="cs-CZ" dirty="0"/>
              <a:t>20 bodů</a:t>
            </a:r>
          </a:p>
          <a:p>
            <a:r>
              <a:rPr lang="cs-CZ" dirty="0">
                <a:solidFill>
                  <a:schemeClr val="tx2"/>
                </a:solidFill>
              </a:rPr>
              <a:t>4 </a:t>
            </a:r>
            <a:r>
              <a:rPr lang="cs-CZ" dirty="0" err="1">
                <a:solidFill>
                  <a:schemeClr val="tx2"/>
                </a:solidFill>
              </a:rPr>
              <a:t>odpovědníky</a:t>
            </a:r>
            <a:r>
              <a:rPr lang="cs-CZ" dirty="0">
                <a:solidFill>
                  <a:schemeClr val="tx2"/>
                </a:solidFill>
              </a:rPr>
              <a:t> v IS.MUNI</a:t>
            </a:r>
            <a:endParaRPr lang="cs-CZ" dirty="0"/>
          </a:p>
          <a:p>
            <a:pPr lvl="1"/>
            <a:r>
              <a:rPr lang="cs-CZ" dirty="0"/>
              <a:t>po II., III., IV. a V. bloku </a:t>
            </a:r>
          </a:p>
          <a:p>
            <a:pPr lvl="1"/>
            <a:r>
              <a:rPr lang="cs-CZ" dirty="0"/>
              <a:t>otázky s výběrem možností – 1 správně, nebo více správně dle specifikace</a:t>
            </a:r>
          </a:p>
          <a:p>
            <a:pPr lvl="1"/>
            <a:r>
              <a:rPr lang="cs-CZ" dirty="0"/>
              <a:t>4x10 bodů, nutno zodpovědět každý</a:t>
            </a:r>
          </a:p>
          <a:p>
            <a:r>
              <a:rPr lang="cs-CZ" dirty="0"/>
              <a:t>60 bodů celkem, k prospěl(a) 36 bodů (tj. 60 %)</a:t>
            </a:r>
          </a:p>
          <a:p>
            <a:r>
              <a:rPr lang="cs-CZ" dirty="0"/>
              <a:t>5 kreditů</a:t>
            </a:r>
          </a:p>
          <a:p>
            <a:pPr lvl="1"/>
            <a:endParaRPr lang="cs-CZ" dirty="0"/>
          </a:p>
          <a:p>
            <a:pPr marL="324000" lvl="1" indent="0">
              <a:buNone/>
            </a:pPr>
            <a:endParaRPr lang="cs-CZ" dirty="0"/>
          </a:p>
        </p:txBody>
      </p:sp>
      <p:pic>
        <p:nvPicPr>
          <p:cNvPr id="8" name="Obrázek 10">
            <a:extLst>
              <a:ext uri="{FF2B5EF4-FFF2-40B4-BE49-F238E27FC236}">
                <a16:creationId xmlns:a16="http://schemas.microsoft.com/office/drawing/2014/main" id="{7EB01308-9D4B-4076-AF9D-F0DB560F5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026" y="1417289"/>
            <a:ext cx="1749885" cy="2108835"/>
          </a:xfrm>
          <a:prstGeom prst="rect">
            <a:avLst/>
          </a:prstGeom>
        </p:spPr>
      </p:pic>
    </p:spTree>
    <p:extLst>
      <p:ext uri="{BB962C8B-B14F-4D97-AF65-F5344CB8AC3E}">
        <p14:creationId xmlns:p14="http://schemas.microsoft.com/office/powerpoint/2010/main" val="4216586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A8B565C-6654-44C9-BD27-EB7EA161234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39E3CE3F-008D-461E-906C-0CE2BF00FFD0}"/>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D75292C0-319B-4D61-B1A0-732EE1D2EA49}"/>
              </a:ext>
            </a:extLst>
          </p:cNvPr>
          <p:cNvSpPr>
            <a:spLocks noGrp="1"/>
          </p:cNvSpPr>
          <p:nvPr>
            <p:ph type="title"/>
          </p:nvPr>
        </p:nvSpPr>
        <p:spPr/>
        <p:txBody>
          <a:bodyPr/>
          <a:lstStyle/>
          <a:p>
            <a:r>
              <a:rPr lang="cs-CZ" dirty="0">
                <a:solidFill>
                  <a:srgbClr val="C00000"/>
                </a:solidFill>
              </a:rPr>
              <a:t>Veřejné právo</a:t>
            </a:r>
          </a:p>
        </p:txBody>
      </p:sp>
      <p:sp>
        <p:nvSpPr>
          <p:cNvPr id="5" name="Zástupný symbol pro obsah 4">
            <a:extLst>
              <a:ext uri="{FF2B5EF4-FFF2-40B4-BE49-F238E27FC236}">
                <a16:creationId xmlns:a16="http://schemas.microsoft.com/office/drawing/2014/main" id="{35BA38BA-2565-490F-9CDB-A3F4AD901421}"/>
              </a:ext>
            </a:extLst>
          </p:cNvPr>
          <p:cNvSpPr>
            <a:spLocks noGrp="1"/>
          </p:cNvSpPr>
          <p:nvPr>
            <p:ph idx="1"/>
          </p:nvPr>
        </p:nvSpPr>
        <p:spPr>
          <a:xfrm>
            <a:off x="720000" y="1692002"/>
            <a:ext cx="10753200" cy="3200509"/>
          </a:xfrm>
          <a:solidFill>
            <a:schemeClr val="accent4">
              <a:lumMod val="20000"/>
              <a:lumOff val="80000"/>
            </a:schemeClr>
          </a:solidFill>
          <a:ln>
            <a:solidFill>
              <a:srgbClr val="0000DC"/>
            </a:solidFill>
          </a:ln>
        </p:spPr>
        <p:txBody>
          <a:bodyPr/>
          <a:lstStyle/>
          <a:p>
            <a:r>
              <a:rPr lang="cs-CZ" dirty="0"/>
              <a:t>typické je </a:t>
            </a:r>
            <a:r>
              <a:rPr lang="cs-CZ" dirty="0">
                <a:solidFill>
                  <a:schemeClr val="tx2"/>
                </a:solidFill>
              </a:rPr>
              <a:t>nerovné</a:t>
            </a:r>
            <a:r>
              <a:rPr lang="cs-CZ" dirty="0"/>
              <a:t> postavení subjektů</a:t>
            </a:r>
          </a:p>
          <a:p>
            <a:r>
              <a:rPr lang="cs-CZ" dirty="0"/>
              <a:t>osoby si nemohou ujednat práva a povinnosti podle svých představ</a:t>
            </a:r>
          </a:p>
          <a:p>
            <a:r>
              <a:rPr lang="cs-CZ" dirty="0"/>
              <a:t>jeden subjekt (orgán veřejné moci) jednostranně či autoritativně může ukládat druhému subjektu práva a povinnosti</a:t>
            </a:r>
          </a:p>
          <a:p>
            <a:r>
              <a:rPr lang="cs-CZ" dirty="0"/>
              <a:t>ochrana </a:t>
            </a:r>
            <a:r>
              <a:rPr lang="cs-CZ" dirty="0">
                <a:solidFill>
                  <a:schemeClr val="tx2"/>
                </a:solidFill>
              </a:rPr>
              <a:t>veřejného zájmu</a:t>
            </a:r>
          </a:p>
          <a:p>
            <a:r>
              <a:rPr lang="cs-CZ" dirty="0">
                <a:solidFill>
                  <a:schemeClr val="tx2"/>
                </a:solidFill>
              </a:rPr>
              <a:t>kogentní </a:t>
            </a:r>
            <a:r>
              <a:rPr lang="cs-CZ" dirty="0"/>
              <a:t>právní normy</a:t>
            </a:r>
          </a:p>
        </p:txBody>
      </p:sp>
    </p:spTree>
    <p:extLst>
      <p:ext uri="{BB962C8B-B14F-4D97-AF65-F5344CB8AC3E}">
        <p14:creationId xmlns:p14="http://schemas.microsoft.com/office/powerpoint/2010/main" val="2731711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AEE572A-C651-4428-A31B-A52815C93DC0}"/>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DCDB624A-DC78-4842-8A6F-46C53AFD4D6E}"/>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E2CB4CE3-2C6E-4BE8-946F-1556AF0D5CAA}"/>
              </a:ext>
            </a:extLst>
          </p:cNvPr>
          <p:cNvSpPr>
            <a:spLocks noGrp="1"/>
          </p:cNvSpPr>
          <p:nvPr>
            <p:ph type="title"/>
          </p:nvPr>
        </p:nvSpPr>
        <p:spPr/>
        <p:txBody>
          <a:bodyPr/>
          <a:lstStyle/>
          <a:p>
            <a:r>
              <a:rPr lang="cs-CZ" dirty="0"/>
              <a:t>Právní odvětví veřejného práva</a:t>
            </a:r>
          </a:p>
        </p:txBody>
      </p:sp>
      <p:graphicFrame>
        <p:nvGraphicFramePr>
          <p:cNvPr id="8" name="Zástupný symbol pro obsah 7">
            <a:extLst>
              <a:ext uri="{FF2B5EF4-FFF2-40B4-BE49-F238E27FC236}">
                <a16:creationId xmlns:a16="http://schemas.microsoft.com/office/drawing/2014/main" id="{A7638047-EC94-422A-8655-57D314038A2D}"/>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2519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5487FF8-FB80-415D-8D61-0339ABAA148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7BA3C436-EDEB-4EBD-854E-B66CCAFA4B31}"/>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6" name="Nadpis 5">
            <a:extLst>
              <a:ext uri="{FF2B5EF4-FFF2-40B4-BE49-F238E27FC236}">
                <a16:creationId xmlns:a16="http://schemas.microsoft.com/office/drawing/2014/main" id="{C99BACB7-89E0-43D8-9CA8-1637580B6E18}"/>
              </a:ext>
            </a:extLst>
          </p:cNvPr>
          <p:cNvSpPr>
            <a:spLocks noGrp="1"/>
          </p:cNvSpPr>
          <p:nvPr>
            <p:ph type="title"/>
          </p:nvPr>
        </p:nvSpPr>
        <p:spPr/>
        <p:txBody>
          <a:bodyPr/>
          <a:lstStyle/>
          <a:p>
            <a:r>
              <a:rPr lang="cs-CZ" dirty="0">
                <a:solidFill>
                  <a:srgbClr val="C00000"/>
                </a:solidFill>
              </a:rPr>
              <a:t>Přehled právních odvětví</a:t>
            </a:r>
            <a:endParaRPr lang="en-US" dirty="0">
              <a:solidFill>
                <a:srgbClr val="C00000"/>
              </a:solidFill>
            </a:endParaRPr>
          </a:p>
        </p:txBody>
      </p:sp>
    </p:spTree>
    <p:extLst>
      <p:ext uri="{BB962C8B-B14F-4D97-AF65-F5344CB8AC3E}">
        <p14:creationId xmlns:p14="http://schemas.microsoft.com/office/powerpoint/2010/main" val="4146221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8E71E29-5CA0-4062-9AFC-AD2955A72936}"/>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810AEA18-7FB3-4A3B-AC0F-7CBA3EA6A39C}"/>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E6207F95-62DB-4C3F-B443-49753A289F05}"/>
              </a:ext>
            </a:extLst>
          </p:cNvPr>
          <p:cNvSpPr>
            <a:spLocks noGrp="1"/>
          </p:cNvSpPr>
          <p:nvPr>
            <p:ph type="title"/>
          </p:nvPr>
        </p:nvSpPr>
        <p:spPr/>
        <p:txBody>
          <a:bodyPr/>
          <a:lstStyle/>
          <a:p>
            <a:r>
              <a:rPr lang="cs-CZ" dirty="0">
                <a:solidFill>
                  <a:srgbClr val="C00000"/>
                </a:solidFill>
              </a:rPr>
              <a:t>Občanské právo (v užším slova smyslu)</a:t>
            </a:r>
          </a:p>
        </p:txBody>
      </p:sp>
      <p:sp>
        <p:nvSpPr>
          <p:cNvPr id="5" name="Zástupný symbol pro obsah 4">
            <a:extLst>
              <a:ext uri="{FF2B5EF4-FFF2-40B4-BE49-F238E27FC236}">
                <a16:creationId xmlns:a16="http://schemas.microsoft.com/office/drawing/2014/main" id="{B6470634-CF63-4B8B-9087-71CEDF64D2F0}"/>
              </a:ext>
            </a:extLst>
          </p:cNvPr>
          <p:cNvSpPr>
            <a:spLocks noGrp="1"/>
          </p:cNvSpPr>
          <p:nvPr>
            <p:ph idx="1"/>
          </p:nvPr>
        </p:nvSpPr>
        <p:spPr>
          <a:xfrm>
            <a:off x="720000" y="1692002"/>
            <a:ext cx="10753200" cy="3313631"/>
          </a:xfrm>
          <a:solidFill>
            <a:schemeClr val="accent4">
              <a:lumMod val="20000"/>
              <a:lumOff val="80000"/>
            </a:schemeClr>
          </a:solidFill>
          <a:ln>
            <a:solidFill>
              <a:schemeClr val="accent1"/>
            </a:solidFill>
          </a:ln>
        </p:spPr>
        <p:txBody>
          <a:bodyPr/>
          <a:lstStyle/>
          <a:p>
            <a:pPr marL="72000" indent="0">
              <a:buNone/>
            </a:pPr>
            <a:r>
              <a:rPr lang="cs-CZ" dirty="0"/>
              <a:t>= soubor (soukromoprávních) norem, které upravují zejména</a:t>
            </a:r>
          </a:p>
          <a:p>
            <a:r>
              <a:rPr lang="cs-CZ" dirty="0"/>
              <a:t>osoby (fyzické, právnické), zastoupení </a:t>
            </a:r>
          </a:p>
          <a:p>
            <a:r>
              <a:rPr lang="cs-CZ" dirty="0"/>
              <a:t>právní skutečnosti</a:t>
            </a:r>
          </a:p>
          <a:p>
            <a:r>
              <a:rPr lang="cs-CZ" dirty="0"/>
              <a:t>věci a věcná práva </a:t>
            </a:r>
          </a:p>
          <a:p>
            <a:r>
              <a:rPr lang="cs-CZ" dirty="0"/>
              <a:t>dědické právo</a:t>
            </a:r>
          </a:p>
          <a:p>
            <a:r>
              <a:rPr lang="cs-CZ" dirty="0"/>
              <a:t>smlouvy (závazkové právo)</a:t>
            </a:r>
          </a:p>
          <a:p>
            <a:r>
              <a:rPr lang="cs-CZ" dirty="0"/>
              <a:t>delikty (mimosmluvní závazkový vztah)</a:t>
            </a:r>
          </a:p>
        </p:txBody>
      </p:sp>
      <p:sp>
        <p:nvSpPr>
          <p:cNvPr id="6" name="Obdélník: se zakulacenými rohy 5">
            <a:extLst>
              <a:ext uri="{FF2B5EF4-FFF2-40B4-BE49-F238E27FC236}">
                <a16:creationId xmlns:a16="http://schemas.microsoft.com/office/drawing/2014/main" id="{1540E9CA-509F-4A63-8399-7FCA37623874}"/>
              </a:ext>
            </a:extLst>
          </p:cNvPr>
          <p:cNvSpPr/>
          <p:nvPr/>
        </p:nvSpPr>
        <p:spPr bwMode="auto">
          <a:xfrm>
            <a:off x="7456602" y="2673677"/>
            <a:ext cx="3110845" cy="1510646"/>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cs-CZ" sz="2800" dirty="0">
              <a:solidFill>
                <a:schemeClr val="tx1"/>
              </a:solidFill>
            </a:endParaRPr>
          </a:p>
          <a:p>
            <a:pPr marL="0" marR="0" indent="0" algn="l" defTabSz="914400" rtl="0" eaLnBrk="1" fontAlgn="base" latinLnBrk="0" hangingPunct="1">
              <a:lnSpc>
                <a:spcPct val="100000"/>
              </a:lnSpc>
              <a:spcBef>
                <a:spcPct val="0"/>
              </a:spcBef>
              <a:spcAft>
                <a:spcPct val="0"/>
              </a:spcAft>
              <a:buClrTx/>
              <a:buSzTx/>
              <a:buFontTx/>
              <a:buNone/>
              <a:tabLst/>
            </a:pPr>
            <a:r>
              <a:rPr lang="cs-CZ" sz="2800" dirty="0">
                <a:solidFill>
                  <a:schemeClr val="tx1"/>
                </a:solidFill>
              </a:rPr>
              <a:t>občanský zákoník </a:t>
            </a:r>
          </a:p>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351353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4006FC0-A098-4EA5-B9C8-9CE9378A7088}"/>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60E79E07-0C90-437C-88F7-C8EF7A587DFE}"/>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84FB3E4B-5CA1-4E3D-9C4C-4663BFE1A20A}"/>
              </a:ext>
            </a:extLst>
          </p:cNvPr>
          <p:cNvSpPr>
            <a:spLocks noGrp="1"/>
          </p:cNvSpPr>
          <p:nvPr>
            <p:ph type="title"/>
          </p:nvPr>
        </p:nvSpPr>
        <p:spPr/>
        <p:txBody>
          <a:bodyPr/>
          <a:lstStyle/>
          <a:p>
            <a:r>
              <a:rPr lang="cs-CZ" dirty="0">
                <a:solidFill>
                  <a:srgbClr val="C00000"/>
                </a:solidFill>
              </a:rPr>
              <a:t>Rodinné právo</a:t>
            </a:r>
          </a:p>
        </p:txBody>
      </p:sp>
      <p:sp>
        <p:nvSpPr>
          <p:cNvPr id="5" name="Zástupný symbol pro obsah 4">
            <a:extLst>
              <a:ext uri="{FF2B5EF4-FFF2-40B4-BE49-F238E27FC236}">
                <a16:creationId xmlns:a16="http://schemas.microsoft.com/office/drawing/2014/main" id="{D6343045-8547-4CDF-8D7D-E56560F7936D}"/>
              </a:ext>
            </a:extLst>
          </p:cNvPr>
          <p:cNvSpPr>
            <a:spLocks noGrp="1"/>
          </p:cNvSpPr>
          <p:nvPr>
            <p:ph idx="1"/>
          </p:nvPr>
        </p:nvSpPr>
        <p:spPr>
          <a:xfrm>
            <a:off x="720000" y="1692002"/>
            <a:ext cx="10753200" cy="2531206"/>
          </a:xfrm>
          <a:solidFill>
            <a:schemeClr val="accent4">
              <a:lumMod val="20000"/>
              <a:lumOff val="80000"/>
            </a:schemeClr>
          </a:solidFill>
          <a:ln>
            <a:solidFill>
              <a:schemeClr val="accent1"/>
            </a:solidFill>
          </a:ln>
        </p:spPr>
        <p:txBody>
          <a:bodyPr/>
          <a:lstStyle/>
          <a:p>
            <a:pPr marL="72000" indent="0">
              <a:buNone/>
            </a:pPr>
            <a:r>
              <a:rPr lang="cs-CZ" dirty="0"/>
              <a:t>= soubor (soukromoprávních) norem, které upravují zejména</a:t>
            </a:r>
          </a:p>
          <a:p>
            <a:r>
              <a:rPr lang="cs-CZ" dirty="0"/>
              <a:t>manželství </a:t>
            </a:r>
          </a:p>
          <a:p>
            <a:r>
              <a:rPr lang="cs-CZ" dirty="0"/>
              <a:t>vztahy mezi rodiči a dětmi, příp. ostatními příbuznými</a:t>
            </a:r>
          </a:p>
          <a:p>
            <a:r>
              <a:rPr lang="cs-CZ" dirty="0"/>
              <a:t>poručenství, pěstounství a další formy péče o dítě</a:t>
            </a:r>
          </a:p>
          <a:p>
            <a:r>
              <a:rPr lang="cs-CZ" dirty="0"/>
              <a:t>registrovaná partnerství</a:t>
            </a:r>
          </a:p>
          <a:p>
            <a:endParaRPr lang="cs-CZ" dirty="0"/>
          </a:p>
        </p:txBody>
      </p:sp>
      <p:sp>
        <p:nvSpPr>
          <p:cNvPr id="6" name="Obdélník: se zakulacenými rohy 5">
            <a:extLst>
              <a:ext uri="{FF2B5EF4-FFF2-40B4-BE49-F238E27FC236}">
                <a16:creationId xmlns:a16="http://schemas.microsoft.com/office/drawing/2014/main" id="{BA560B2A-8B43-4135-8422-C6CC96C836D1}"/>
              </a:ext>
            </a:extLst>
          </p:cNvPr>
          <p:cNvSpPr/>
          <p:nvPr/>
        </p:nvSpPr>
        <p:spPr bwMode="auto">
          <a:xfrm>
            <a:off x="9186920" y="2156778"/>
            <a:ext cx="2583739" cy="523669"/>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dirty="0">
                <a:solidFill>
                  <a:schemeClr val="tx1"/>
                </a:solidFill>
              </a:rPr>
              <a:t>občanský zákoník </a:t>
            </a:r>
          </a:p>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a:ln>
                <a:noFill/>
              </a:ln>
              <a:solidFill>
                <a:schemeClr val="tx1"/>
              </a:solidFill>
              <a:effectLst/>
            </a:endParaRPr>
          </a:p>
        </p:txBody>
      </p:sp>
      <p:sp>
        <p:nvSpPr>
          <p:cNvPr id="7" name="Obdélník: se zakulacenými rohy 6">
            <a:extLst>
              <a:ext uri="{FF2B5EF4-FFF2-40B4-BE49-F238E27FC236}">
                <a16:creationId xmlns:a16="http://schemas.microsoft.com/office/drawing/2014/main" id="{83B860B7-B12F-40B5-B194-58EFE10CB2F4}"/>
              </a:ext>
            </a:extLst>
          </p:cNvPr>
          <p:cNvSpPr/>
          <p:nvPr/>
        </p:nvSpPr>
        <p:spPr bwMode="auto">
          <a:xfrm>
            <a:off x="4793939" y="3567405"/>
            <a:ext cx="3679595"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zákon o registrovaném partnerství</a:t>
            </a:r>
            <a:endParaRPr kumimoji="0" lang="cs-CZ"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63886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17E9BAF-4712-4007-8227-4B027E59067E}"/>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5A3ABCC-15D3-41B0-880C-E7A58F1309FF}"/>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E589CA6E-E966-493F-96F1-D75BC7CA71F1}"/>
              </a:ext>
            </a:extLst>
          </p:cNvPr>
          <p:cNvSpPr>
            <a:spLocks noGrp="1"/>
          </p:cNvSpPr>
          <p:nvPr>
            <p:ph type="title"/>
          </p:nvPr>
        </p:nvSpPr>
        <p:spPr/>
        <p:txBody>
          <a:bodyPr/>
          <a:lstStyle/>
          <a:p>
            <a:r>
              <a:rPr lang="cs-CZ" dirty="0">
                <a:solidFill>
                  <a:srgbClr val="C00000"/>
                </a:solidFill>
              </a:rPr>
              <a:t>Obchodní právo</a:t>
            </a:r>
          </a:p>
        </p:txBody>
      </p:sp>
      <p:sp>
        <p:nvSpPr>
          <p:cNvPr id="5" name="Zástupný symbol pro obsah 4">
            <a:extLst>
              <a:ext uri="{FF2B5EF4-FFF2-40B4-BE49-F238E27FC236}">
                <a16:creationId xmlns:a16="http://schemas.microsoft.com/office/drawing/2014/main" id="{EE9C226E-5AD3-4B58-95D9-7FE00D4314A0}"/>
              </a:ext>
            </a:extLst>
          </p:cNvPr>
          <p:cNvSpPr>
            <a:spLocks noGrp="1"/>
          </p:cNvSpPr>
          <p:nvPr>
            <p:ph idx="1"/>
          </p:nvPr>
        </p:nvSpPr>
        <p:spPr>
          <a:xfrm>
            <a:off x="720000" y="1692002"/>
            <a:ext cx="10753200" cy="3955266"/>
          </a:xfrm>
          <a:solidFill>
            <a:schemeClr val="accent4">
              <a:lumMod val="20000"/>
              <a:lumOff val="80000"/>
            </a:schemeClr>
          </a:solidFill>
          <a:ln>
            <a:solidFill>
              <a:schemeClr val="accent1"/>
            </a:solidFill>
          </a:ln>
        </p:spPr>
        <p:txBody>
          <a:bodyPr/>
          <a:lstStyle/>
          <a:p>
            <a:pPr marL="72000" indent="0">
              <a:buNone/>
            </a:pPr>
            <a:r>
              <a:rPr lang="cs-CZ" dirty="0"/>
              <a:t>= soubor právních norem (soukromoprávních, ale i veřejnoprávních), které upravují zejména</a:t>
            </a:r>
          </a:p>
          <a:p>
            <a:r>
              <a:rPr lang="cs-CZ" dirty="0"/>
              <a:t>vztahy mezi obchodníky, resp. podnikateli </a:t>
            </a:r>
          </a:p>
          <a:p>
            <a:r>
              <a:rPr lang="cs-CZ" dirty="0"/>
              <a:t>obchodní korporace</a:t>
            </a:r>
          </a:p>
          <a:p>
            <a:pPr lvl="1"/>
            <a:r>
              <a:rPr lang="cs-CZ" dirty="0"/>
              <a:t>společnost s ručením omezením</a:t>
            </a:r>
          </a:p>
          <a:p>
            <a:pPr lvl="1"/>
            <a:r>
              <a:rPr lang="cs-CZ" dirty="0"/>
              <a:t>akciová společnost</a:t>
            </a:r>
          </a:p>
          <a:p>
            <a:pPr lvl="1"/>
            <a:r>
              <a:rPr lang="cs-CZ" dirty="0"/>
              <a:t>a další (veřejná obchodní společnost, komanditní společnost, družstva)</a:t>
            </a:r>
          </a:p>
          <a:p>
            <a:r>
              <a:rPr lang="cs-CZ" dirty="0"/>
              <a:t>nekalá soutěž</a:t>
            </a:r>
          </a:p>
          <a:p>
            <a:r>
              <a:rPr lang="cs-CZ" dirty="0"/>
              <a:t>hospodářská soutěž (hospodářské právo)</a:t>
            </a:r>
          </a:p>
        </p:txBody>
      </p:sp>
      <p:sp>
        <p:nvSpPr>
          <p:cNvPr id="7" name="Obdélník: se zakulacenými rohy 6">
            <a:extLst>
              <a:ext uri="{FF2B5EF4-FFF2-40B4-BE49-F238E27FC236}">
                <a16:creationId xmlns:a16="http://schemas.microsoft.com/office/drawing/2014/main" id="{A7DB252D-C661-41B2-93B1-1F28DF54071A}"/>
              </a:ext>
            </a:extLst>
          </p:cNvPr>
          <p:cNvSpPr/>
          <p:nvPr/>
        </p:nvSpPr>
        <p:spPr bwMode="auto">
          <a:xfrm>
            <a:off x="3320590" y="4465426"/>
            <a:ext cx="2278145" cy="405353"/>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2000" dirty="0">
                <a:solidFill>
                  <a:schemeClr val="tx1"/>
                </a:solidFill>
              </a:rPr>
              <a:t>občanský zákoník </a:t>
            </a:r>
          </a:p>
          <a:p>
            <a:pPr marL="0" marR="0" indent="0" algn="l" defTabSz="914400" rtl="0" eaLnBrk="1" fontAlgn="base" latinLnBrk="0" hangingPunct="1">
              <a:lnSpc>
                <a:spcPct val="100000"/>
              </a:lnSpc>
              <a:spcBef>
                <a:spcPct val="0"/>
              </a:spcBef>
              <a:spcAft>
                <a:spcPct val="0"/>
              </a:spcAft>
              <a:buClrTx/>
              <a:buSzTx/>
              <a:buFontTx/>
              <a:buNone/>
              <a:tabLst/>
            </a:pPr>
            <a:endParaRPr kumimoji="0" lang="cs-CZ" b="0" i="0" u="none" strike="noStrike" cap="none" normalizeH="0" baseline="0" dirty="0">
              <a:ln>
                <a:noFill/>
              </a:ln>
              <a:solidFill>
                <a:schemeClr val="tx1"/>
              </a:solidFill>
              <a:effectLst/>
            </a:endParaRPr>
          </a:p>
        </p:txBody>
      </p:sp>
      <p:sp>
        <p:nvSpPr>
          <p:cNvPr id="8" name="Obdélník: se zakulacenými rohy 7">
            <a:extLst>
              <a:ext uri="{FF2B5EF4-FFF2-40B4-BE49-F238E27FC236}">
                <a16:creationId xmlns:a16="http://schemas.microsoft.com/office/drawing/2014/main" id="{638FAB08-3CFD-48EF-B9EB-767392C35F10}"/>
              </a:ext>
            </a:extLst>
          </p:cNvPr>
          <p:cNvSpPr/>
          <p:nvPr/>
        </p:nvSpPr>
        <p:spPr bwMode="auto">
          <a:xfrm>
            <a:off x="4261178" y="3042733"/>
            <a:ext cx="3880700" cy="405353"/>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2000" dirty="0">
                <a:solidFill>
                  <a:schemeClr val="tx1"/>
                </a:solidFill>
              </a:rPr>
              <a:t>zákon o obchodních korporacích</a:t>
            </a:r>
          </a:p>
          <a:p>
            <a:pPr marL="0" marR="0" indent="0" algn="l" defTabSz="914400" rtl="0" eaLnBrk="1" fontAlgn="base" latinLnBrk="0" hangingPunct="1">
              <a:lnSpc>
                <a:spcPct val="100000"/>
              </a:lnSpc>
              <a:spcBef>
                <a:spcPct val="0"/>
              </a:spcBef>
              <a:spcAft>
                <a:spcPct val="0"/>
              </a:spcAft>
              <a:buClrTx/>
              <a:buSzTx/>
              <a:buFontTx/>
              <a:buNone/>
              <a:tabLst/>
            </a:pPr>
            <a:endParaRPr kumimoji="0" lang="cs-CZ" b="0" i="0" u="none" strike="noStrike" cap="none" normalizeH="0" baseline="0" dirty="0">
              <a:ln>
                <a:noFill/>
              </a:ln>
              <a:solidFill>
                <a:schemeClr val="tx1"/>
              </a:solidFill>
              <a:effectLst/>
            </a:endParaRPr>
          </a:p>
        </p:txBody>
      </p:sp>
      <p:sp>
        <p:nvSpPr>
          <p:cNvPr id="9" name="Obdélník: se zakulacenými rohy 8">
            <a:extLst>
              <a:ext uri="{FF2B5EF4-FFF2-40B4-BE49-F238E27FC236}">
                <a16:creationId xmlns:a16="http://schemas.microsoft.com/office/drawing/2014/main" id="{958812C8-C05A-49A8-A5F4-C543C8812C0E}"/>
              </a:ext>
            </a:extLst>
          </p:cNvPr>
          <p:cNvSpPr/>
          <p:nvPr/>
        </p:nvSpPr>
        <p:spPr bwMode="auto">
          <a:xfrm>
            <a:off x="7625166" y="4963322"/>
            <a:ext cx="4475009" cy="405353"/>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2000" dirty="0">
                <a:solidFill>
                  <a:schemeClr val="tx1"/>
                </a:solidFill>
              </a:rPr>
              <a:t>zákon o ochraně hospodářské soutěže</a:t>
            </a:r>
          </a:p>
          <a:p>
            <a:pPr marL="0" marR="0" indent="0" algn="l" defTabSz="914400" rtl="0" eaLnBrk="1" fontAlgn="base" latinLnBrk="0" hangingPunct="1">
              <a:lnSpc>
                <a:spcPct val="100000"/>
              </a:lnSpc>
              <a:spcBef>
                <a:spcPct val="0"/>
              </a:spcBef>
              <a:spcAft>
                <a:spcPct val="0"/>
              </a:spcAft>
              <a:buClrTx/>
              <a:buSzTx/>
              <a:buFontTx/>
              <a:buNone/>
              <a:tabLst/>
            </a:pPr>
            <a:endParaRPr kumimoji="0" lang="cs-CZ" b="0" i="0" u="none" strike="noStrike" cap="none" normalizeH="0" baseline="0" dirty="0">
              <a:ln>
                <a:noFill/>
              </a:ln>
              <a:solidFill>
                <a:schemeClr val="tx1"/>
              </a:solidFill>
              <a:effectLst/>
            </a:endParaRPr>
          </a:p>
        </p:txBody>
      </p:sp>
      <p:sp>
        <p:nvSpPr>
          <p:cNvPr id="10" name="Obdélník: se zakulacenými rohy 9">
            <a:extLst>
              <a:ext uri="{FF2B5EF4-FFF2-40B4-BE49-F238E27FC236}">
                <a16:creationId xmlns:a16="http://schemas.microsoft.com/office/drawing/2014/main" id="{038A01BA-97DD-4B55-9CDA-15490B2B57A4}"/>
              </a:ext>
            </a:extLst>
          </p:cNvPr>
          <p:cNvSpPr/>
          <p:nvPr/>
        </p:nvSpPr>
        <p:spPr bwMode="auto">
          <a:xfrm>
            <a:off x="7751555" y="2615559"/>
            <a:ext cx="2278145" cy="405353"/>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2000" dirty="0">
                <a:solidFill>
                  <a:schemeClr val="tx1"/>
                </a:solidFill>
              </a:rPr>
              <a:t>občanský zákoník </a:t>
            </a:r>
          </a:p>
          <a:p>
            <a:pPr marL="0" marR="0" indent="0" algn="l" defTabSz="914400" rtl="0" eaLnBrk="1" fontAlgn="base" latinLnBrk="0" hangingPunct="1">
              <a:lnSpc>
                <a:spcPct val="100000"/>
              </a:lnSpc>
              <a:spcBef>
                <a:spcPct val="0"/>
              </a:spcBef>
              <a:spcAft>
                <a:spcPct val="0"/>
              </a:spcAft>
              <a:buClrTx/>
              <a:buSzTx/>
              <a:buFontTx/>
              <a:buNone/>
              <a:tabLst/>
            </a:pPr>
            <a:endParaRPr kumimoji="0" lang="cs-CZ" b="0" i="0" u="none" strike="noStrike" cap="none" normalizeH="0" baseline="0" dirty="0">
              <a:ln>
                <a:noFill/>
              </a:ln>
              <a:solidFill>
                <a:schemeClr val="tx1"/>
              </a:solidFill>
              <a:effectLst/>
            </a:endParaRPr>
          </a:p>
        </p:txBody>
      </p:sp>
      <p:sp>
        <p:nvSpPr>
          <p:cNvPr id="11" name="Obdélník: se zakulacenými rohy 9">
            <a:extLst>
              <a:ext uri="{FF2B5EF4-FFF2-40B4-BE49-F238E27FC236}">
                <a16:creationId xmlns:a16="http://schemas.microsoft.com/office/drawing/2014/main" id="{208EFA30-2EAF-433B-A3B8-3E2D1770BB2F}"/>
              </a:ext>
            </a:extLst>
          </p:cNvPr>
          <p:cNvSpPr/>
          <p:nvPr/>
        </p:nvSpPr>
        <p:spPr bwMode="auto">
          <a:xfrm>
            <a:off x="8322670" y="3062736"/>
            <a:ext cx="2278145" cy="405353"/>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2000" dirty="0">
                <a:solidFill>
                  <a:schemeClr val="tx1"/>
                </a:solidFill>
              </a:rPr>
              <a:t>občanský zákoník </a:t>
            </a:r>
          </a:p>
          <a:p>
            <a:pPr marL="0" marR="0" indent="0" algn="l" defTabSz="914400" rtl="0" eaLnBrk="1" fontAlgn="base" latinLnBrk="0" hangingPunct="1">
              <a:lnSpc>
                <a:spcPct val="100000"/>
              </a:lnSpc>
              <a:spcBef>
                <a:spcPct val="0"/>
              </a:spcBef>
              <a:spcAft>
                <a:spcPct val="0"/>
              </a:spcAft>
              <a:buClrTx/>
              <a:buSzTx/>
              <a:buFontTx/>
              <a:buNone/>
              <a:tabLst/>
            </a:pPr>
            <a:endParaRPr kumimoji="0" lang="cs-CZ"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212662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DBA84CF-0B94-4777-ADD7-A760CC05BCA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5AA49D95-DE26-44C8-8196-C07D73A9C4D0}"/>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091D2C8A-C402-4D76-AA5B-AE6D14189AF1}"/>
              </a:ext>
            </a:extLst>
          </p:cNvPr>
          <p:cNvSpPr>
            <a:spLocks noGrp="1"/>
          </p:cNvSpPr>
          <p:nvPr>
            <p:ph type="title"/>
          </p:nvPr>
        </p:nvSpPr>
        <p:spPr/>
        <p:txBody>
          <a:bodyPr/>
          <a:lstStyle/>
          <a:p>
            <a:r>
              <a:rPr lang="cs-CZ" dirty="0">
                <a:solidFill>
                  <a:srgbClr val="C00000"/>
                </a:solidFill>
              </a:rPr>
              <a:t>Pracovní právo</a:t>
            </a:r>
          </a:p>
        </p:txBody>
      </p:sp>
      <p:sp>
        <p:nvSpPr>
          <p:cNvPr id="5" name="Zástupný symbol pro obsah 4">
            <a:extLst>
              <a:ext uri="{FF2B5EF4-FFF2-40B4-BE49-F238E27FC236}">
                <a16:creationId xmlns:a16="http://schemas.microsoft.com/office/drawing/2014/main" id="{46FE7D52-996D-4A9B-9A04-AA7394C5BB95}"/>
              </a:ext>
            </a:extLst>
          </p:cNvPr>
          <p:cNvSpPr>
            <a:spLocks noGrp="1"/>
          </p:cNvSpPr>
          <p:nvPr>
            <p:ph idx="1"/>
          </p:nvPr>
        </p:nvSpPr>
        <p:spPr>
          <a:xfrm>
            <a:off x="719400" y="1460693"/>
            <a:ext cx="10753200" cy="3379619"/>
          </a:xfrm>
          <a:solidFill>
            <a:schemeClr val="accent4">
              <a:lumMod val="20000"/>
              <a:lumOff val="80000"/>
            </a:schemeClr>
          </a:solidFill>
          <a:ln>
            <a:solidFill>
              <a:schemeClr val="accent1"/>
            </a:solidFill>
          </a:ln>
        </p:spPr>
        <p:txBody>
          <a:bodyPr/>
          <a:lstStyle/>
          <a:p>
            <a:pPr marL="72000" indent="0">
              <a:buNone/>
            </a:pPr>
            <a:r>
              <a:rPr lang="cs-CZ" dirty="0"/>
              <a:t>= soubor právních norem (soukromoprávních, ale i veřejnoprávních), které upravují zejména</a:t>
            </a:r>
          </a:p>
          <a:p>
            <a:r>
              <a:rPr lang="cs-CZ" dirty="0"/>
              <a:t>individuální pracovní právo </a:t>
            </a:r>
          </a:p>
          <a:p>
            <a:pPr lvl="1"/>
            <a:r>
              <a:rPr lang="cs-CZ" dirty="0"/>
              <a:t>vztahy mezi zaměstnanci a zaměstnavateli</a:t>
            </a:r>
          </a:p>
          <a:p>
            <a:r>
              <a:rPr lang="cs-CZ" dirty="0"/>
              <a:t>kolektivní pracovní právo </a:t>
            </a:r>
          </a:p>
          <a:p>
            <a:pPr lvl="1"/>
            <a:r>
              <a:rPr lang="cs-CZ" dirty="0"/>
              <a:t>například odborové organizace</a:t>
            </a:r>
          </a:p>
          <a:p>
            <a:r>
              <a:rPr lang="cs-CZ" dirty="0"/>
              <a:t>zaměstnanost</a:t>
            </a:r>
          </a:p>
          <a:p>
            <a:pPr lvl="1"/>
            <a:r>
              <a:rPr lang="cs-CZ" dirty="0"/>
              <a:t>vztahy mezi občany, zaměstnavateli a úřady práce, MPSV</a:t>
            </a:r>
          </a:p>
        </p:txBody>
      </p:sp>
      <p:sp>
        <p:nvSpPr>
          <p:cNvPr id="8" name="Obdélník: se zakulacenými rohy 7">
            <a:extLst>
              <a:ext uri="{FF2B5EF4-FFF2-40B4-BE49-F238E27FC236}">
                <a16:creationId xmlns:a16="http://schemas.microsoft.com/office/drawing/2014/main" id="{9919F9EB-6AF5-42CF-905B-DF1E7F08EFF0}"/>
              </a:ext>
            </a:extLst>
          </p:cNvPr>
          <p:cNvSpPr/>
          <p:nvPr/>
        </p:nvSpPr>
        <p:spPr bwMode="auto">
          <a:xfrm>
            <a:off x="6316353" y="3879384"/>
            <a:ext cx="2555840"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zákon o zaměstnanosti</a:t>
            </a:r>
            <a:endParaRPr kumimoji="0" lang="cs-CZ" sz="1800" b="0" i="0" u="none" strike="noStrike" cap="none" normalizeH="0" baseline="0" dirty="0">
              <a:ln>
                <a:noFill/>
              </a:ln>
              <a:solidFill>
                <a:schemeClr val="tx1"/>
              </a:solidFill>
              <a:effectLst/>
            </a:endParaRPr>
          </a:p>
        </p:txBody>
      </p:sp>
      <p:sp>
        <p:nvSpPr>
          <p:cNvPr id="9" name="Obdélník: se zakulacenými rohy 8">
            <a:extLst>
              <a:ext uri="{FF2B5EF4-FFF2-40B4-BE49-F238E27FC236}">
                <a16:creationId xmlns:a16="http://schemas.microsoft.com/office/drawing/2014/main" id="{14975AF9-B13F-4EB9-8A7A-970ED61DA514}"/>
              </a:ext>
            </a:extLst>
          </p:cNvPr>
          <p:cNvSpPr/>
          <p:nvPr/>
        </p:nvSpPr>
        <p:spPr bwMode="auto">
          <a:xfrm>
            <a:off x="6316353" y="2452663"/>
            <a:ext cx="1621016"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zákoník práce</a:t>
            </a:r>
            <a:endParaRPr kumimoji="0" lang="cs-CZ" sz="1800" b="0" i="0" u="none" strike="noStrike" cap="none" normalizeH="0" baseline="0" dirty="0">
              <a:ln>
                <a:noFill/>
              </a:ln>
              <a:solidFill>
                <a:schemeClr val="tx1"/>
              </a:solidFill>
              <a:effectLst/>
            </a:endParaRPr>
          </a:p>
        </p:txBody>
      </p:sp>
      <p:sp>
        <p:nvSpPr>
          <p:cNvPr id="12" name="Obdélník: se zakulacenými rohy 11">
            <a:extLst>
              <a:ext uri="{FF2B5EF4-FFF2-40B4-BE49-F238E27FC236}">
                <a16:creationId xmlns:a16="http://schemas.microsoft.com/office/drawing/2014/main" id="{8EDB37F6-9CCA-46A0-8716-F8B3D1351634}"/>
              </a:ext>
            </a:extLst>
          </p:cNvPr>
          <p:cNvSpPr/>
          <p:nvPr/>
        </p:nvSpPr>
        <p:spPr bwMode="auto">
          <a:xfrm>
            <a:off x="6316353" y="3150502"/>
            <a:ext cx="1621016"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zákoník práce</a:t>
            </a:r>
            <a:endParaRPr kumimoji="0" lang="cs-CZ"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17196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EB940F8-6A2D-4339-A708-AF5BA221A972}"/>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DEBBF20-7749-4756-9FEF-99715AAF9544}"/>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4C0C5276-CF18-422C-B02C-25DD82A4E32A}"/>
              </a:ext>
            </a:extLst>
          </p:cNvPr>
          <p:cNvSpPr>
            <a:spLocks noGrp="1"/>
          </p:cNvSpPr>
          <p:nvPr>
            <p:ph type="title"/>
          </p:nvPr>
        </p:nvSpPr>
        <p:spPr/>
        <p:txBody>
          <a:bodyPr/>
          <a:lstStyle/>
          <a:p>
            <a:r>
              <a:rPr lang="cs-CZ" dirty="0">
                <a:solidFill>
                  <a:srgbClr val="C00000"/>
                </a:solidFill>
              </a:rPr>
              <a:t>Právo duševního vlastnictví </a:t>
            </a:r>
          </a:p>
        </p:txBody>
      </p:sp>
      <p:sp>
        <p:nvSpPr>
          <p:cNvPr id="5" name="Zástupný symbol pro obsah 4">
            <a:extLst>
              <a:ext uri="{FF2B5EF4-FFF2-40B4-BE49-F238E27FC236}">
                <a16:creationId xmlns:a16="http://schemas.microsoft.com/office/drawing/2014/main" id="{43A61204-C7A7-4845-B3E4-F603709D21E5}"/>
              </a:ext>
            </a:extLst>
          </p:cNvPr>
          <p:cNvSpPr>
            <a:spLocks noGrp="1"/>
          </p:cNvSpPr>
          <p:nvPr>
            <p:ph idx="1"/>
          </p:nvPr>
        </p:nvSpPr>
        <p:spPr>
          <a:xfrm>
            <a:off x="720000" y="1692002"/>
            <a:ext cx="10753200" cy="2436938"/>
          </a:xfrm>
          <a:solidFill>
            <a:schemeClr val="accent4">
              <a:lumMod val="20000"/>
              <a:lumOff val="80000"/>
            </a:schemeClr>
          </a:solidFill>
          <a:ln>
            <a:solidFill>
              <a:schemeClr val="accent1"/>
            </a:solidFill>
          </a:ln>
        </p:spPr>
        <p:txBody>
          <a:bodyPr/>
          <a:lstStyle/>
          <a:p>
            <a:r>
              <a:rPr lang="cs-CZ" dirty="0"/>
              <a:t>autorské právo</a:t>
            </a:r>
          </a:p>
          <a:p>
            <a:r>
              <a:rPr lang="cs-CZ" dirty="0"/>
              <a:t>ochranné známky</a:t>
            </a:r>
          </a:p>
          <a:p>
            <a:r>
              <a:rPr lang="cs-CZ" dirty="0"/>
              <a:t>patenty </a:t>
            </a:r>
          </a:p>
          <a:p>
            <a:r>
              <a:rPr lang="cs-CZ" dirty="0"/>
              <a:t>označení původu a zeměpisná označení</a:t>
            </a:r>
          </a:p>
          <a:p>
            <a:r>
              <a:rPr lang="cs-CZ" dirty="0"/>
              <a:t>průmyslové a užitné vzory</a:t>
            </a:r>
          </a:p>
        </p:txBody>
      </p:sp>
      <p:sp>
        <p:nvSpPr>
          <p:cNvPr id="6" name="Obdélník: se zakulacenými rohy 5">
            <a:extLst>
              <a:ext uri="{FF2B5EF4-FFF2-40B4-BE49-F238E27FC236}">
                <a16:creationId xmlns:a16="http://schemas.microsoft.com/office/drawing/2014/main" id="{3B7B1A5A-6EDC-42A0-92DF-BBC9A44AD15D}"/>
              </a:ext>
            </a:extLst>
          </p:cNvPr>
          <p:cNvSpPr/>
          <p:nvPr/>
        </p:nvSpPr>
        <p:spPr bwMode="auto">
          <a:xfrm>
            <a:off x="6096000" y="2574244"/>
            <a:ext cx="2140139"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celá řada předpisů</a:t>
            </a:r>
            <a:endParaRPr kumimoji="0" lang="cs-CZ"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421570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0E4B94-1978-4B57-B285-3622080D040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4A37DB08-F0AC-4B82-BE52-E0161E6526B8}"/>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a:extLst>
              <a:ext uri="{FF2B5EF4-FFF2-40B4-BE49-F238E27FC236}">
                <a16:creationId xmlns:a16="http://schemas.microsoft.com/office/drawing/2014/main" id="{A5DEADA9-9FD7-4D27-85EB-0F58919AF901}"/>
              </a:ext>
            </a:extLst>
          </p:cNvPr>
          <p:cNvSpPr>
            <a:spLocks noGrp="1"/>
          </p:cNvSpPr>
          <p:nvPr>
            <p:ph type="title"/>
          </p:nvPr>
        </p:nvSpPr>
        <p:spPr/>
        <p:txBody>
          <a:bodyPr/>
          <a:lstStyle/>
          <a:p>
            <a:r>
              <a:rPr lang="cs-CZ" dirty="0">
                <a:solidFill>
                  <a:srgbClr val="C00000"/>
                </a:solidFill>
              </a:rPr>
              <a:t>Mezinárodní právo soukromé</a:t>
            </a:r>
          </a:p>
        </p:txBody>
      </p:sp>
      <p:sp>
        <p:nvSpPr>
          <p:cNvPr id="5" name="Zástupný symbol pro obsah 4">
            <a:extLst>
              <a:ext uri="{FF2B5EF4-FFF2-40B4-BE49-F238E27FC236}">
                <a16:creationId xmlns:a16="http://schemas.microsoft.com/office/drawing/2014/main" id="{EA3AA38E-A56F-4480-9569-3F9FFC07E7F0}"/>
              </a:ext>
            </a:extLst>
          </p:cNvPr>
          <p:cNvSpPr>
            <a:spLocks noGrp="1"/>
          </p:cNvSpPr>
          <p:nvPr>
            <p:ph idx="1"/>
          </p:nvPr>
        </p:nvSpPr>
        <p:spPr>
          <a:xfrm>
            <a:off x="720000" y="1692002"/>
            <a:ext cx="10753200" cy="2983693"/>
          </a:xfrm>
          <a:solidFill>
            <a:schemeClr val="accent4">
              <a:lumMod val="20000"/>
              <a:lumOff val="80000"/>
            </a:schemeClr>
          </a:solidFill>
          <a:ln>
            <a:solidFill>
              <a:schemeClr val="accent1"/>
            </a:solidFill>
          </a:ln>
        </p:spPr>
        <p:txBody>
          <a:bodyPr/>
          <a:lstStyle/>
          <a:p>
            <a:r>
              <a:rPr lang="cs-CZ" dirty="0"/>
              <a:t>není „mezinárodní“, je to součást vnitrostátního práva</a:t>
            </a:r>
          </a:p>
          <a:p>
            <a:r>
              <a:rPr lang="cs-CZ" dirty="0"/>
              <a:t>upravuje vztahy s tzv. mezinárodním prvkem</a:t>
            </a:r>
          </a:p>
          <a:p>
            <a:pPr lvl="1"/>
            <a:r>
              <a:rPr lang="cs-CZ" dirty="0"/>
              <a:t>kterým právem se bude řídit daný vztah</a:t>
            </a:r>
          </a:p>
          <a:p>
            <a:pPr lvl="1"/>
            <a:r>
              <a:rPr lang="cs-CZ" dirty="0"/>
              <a:t>kde se budeme soudit</a:t>
            </a:r>
          </a:p>
          <a:p>
            <a:pPr lvl="1"/>
            <a:r>
              <a:rPr lang="cs-CZ" dirty="0"/>
              <a:t>co se soudním rozhodnutím vydaným v zahraničí (uznání a výkon)</a:t>
            </a:r>
          </a:p>
        </p:txBody>
      </p:sp>
      <p:sp>
        <p:nvSpPr>
          <p:cNvPr id="6" name="Obdélník: se zakulacenými rohy 5">
            <a:extLst>
              <a:ext uri="{FF2B5EF4-FFF2-40B4-BE49-F238E27FC236}">
                <a16:creationId xmlns:a16="http://schemas.microsoft.com/office/drawing/2014/main" id="{D37A96D3-ACF6-4194-A9D1-ED7919792E3D}"/>
              </a:ext>
            </a:extLst>
          </p:cNvPr>
          <p:cNvSpPr/>
          <p:nvPr/>
        </p:nvSpPr>
        <p:spPr bwMode="auto">
          <a:xfrm>
            <a:off x="1501225" y="3802754"/>
            <a:ext cx="4480874" cy="451576"/>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zákon o mezinárodním právu soukromém</a:t>
            </a:r>
          </a:p>
        </p:txBody>
      </p:sp>
      <p:sp>
        <p:nvSpPr>
          <p:cNvPr id="7" name="Obdélník: se zakulacenými rohy 6">
            <a:extLst>
              <a:ext uri="{FF2B5EF4-FFF2-40B4-BE49-F238E27FC236}">
                <a16:creationId xmlns:a16="http://schemas.microsoft.com/office/drawing/2014/main" id="{40FA9A78-77B7-4D37-A43B-B6DB4B7CACE2}"/>
              </a:ext>
            </a:extLst>
          </p:cNvPr>
          <p:cNvSpPr/>
          <p:nvPr/>
        </p:nvSpPr>
        <p:spPr bwMode="auto">
          <a:xfrm>
            <a:off x="6278647" y="3802754"/>
            <a:ext cx="1504354" cy="451576"/>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nařízení EU</a:t>
            </a:r>
            <a:endParaRPr kumimoji="0" lang="cs-CZ" sz="1800" b="0" i="0" u="none" strike="noStrike" cap="none" normalizeH="0" baseline="0" dirty="0">
              <a:ln>
                <a:noFill/>
              </a:ln>
              <a:solidFill>
                <a:schemeClr val="tx1"/>
              </a:solidFill>
              <a:effectLst/>
            </a:endParaRPr>
          </a:p>
        </p:txBody>
      </p:sp>
      <p:sp>
        <p:nvSpPr>
          <p:cNvPr id="8" name="Obdélník: se zakulacenými rohy 7">
            <a:extLst>
              <a:ext uri="{FF2B5EF4-FFF2-40B4-BE49-F238E27FC236}">
                <a16:creationId xmlns:a16="http://schemas.microsoft.com/office/drawing/2014/main" id="{87AE5693-9003-421D-9C6C-F2AF406B5F73}"/>
              </a:ext>
            </a:extLst>
          </p:cNvPr>
          <p:cNvSpPr/>
          <p:nvPr/>
        </p:nvSpPr>
        <p:spPr bwMode="auto">
          <a:xfrm>
            <a:off x="8142396" y="3802754"/>
            <a:ext cx="2368490" cy="451576"/>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mezinárodní smlouvy</a:t>
            </a:r>
            <a:endParaRPr kumimoji="0" lang="cs-CZ"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15032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6A17D6-D3D4-4165-AD4E-5344254EAB1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B4045520-2112-49EF-BD68-F36B8477B15B}"/>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a:extLst>
              <a:ext uri="{FF2B5EF4-FFF2-40B4-BE49-F238E27FC236}">
                <a16:creationId xmlns:a16="http://schemas.microsoft.com/office/drawing/2014/main" id="{E1199728-44FE-45BF-908F-55BEB1B5C7E9}"/>
              </a:ext>
            </a:extLst>
          </p:cNvPr>
          <p:cNvSpPr>
            <a:spLocks noGrp="1"/>
          </p:cNvSpPr>
          <p:nvPr>
            <p:ph type="title"/>
          </p:nvPr>
        </p:nvSpPr>
        <p:spPr/>
        <p:txBody>
          <a:bodyPr/>
          <a:lstStyle/>
          <a:p>
            <a:r>
              <a:rPr lang="cs-CZ" dirty="0">
                <a:solidFill>
                  <a:srgbClr val="C00000"/>
                </a:solidFill>
              </a:rPr>
              <a:t>Ústavní právo</a:t>
            </a:r>
          </a:p>
        </p:txBody>
      </p:sp>
      <p:sp>
        <p:nvSpPr>
          <p:cNvPr id="5" name="Zástupný symbol pro obsah 4">
            <a:extLst>
              <a:ext uri="{FF2B5EF4-FFF2-40B4-BE49-F238E27FC236}">
                <a16:creationId xmlns:a16="http://schemas.microsoft.com/office/drawing/2014/main" id="{E26D3463-710A-479B-A855-5FE768F54425}"/>
              </a:ext>
            </a:extLst>
          </p:cNvPr>
          <p:cNvSpPr>
            <a:spLocks noGrp="1"/>
          </p:cNvSpPr>
          <p:nvPr>
            <p:ph idx="1"/>
          </p:nvPr>
        </p:nvSpPr>
        <p:spPr>
          <a:solidFill>
            <a:schemeClr val="accent4">
              <a:lumMod val="20000"/>
              <a:lumOff val="80000"/>
            </a:schemeClr>
          </a:solidFill>
          <a:ln>
            <a:solidFill>
              <a:schemeClr val="accent1"/>
            </a:solidFill>
          </a:ln>
        </p:spPr>
        <p:txBody>
          <a:bodyPr/>
          <a:lstStyle/>
          <a:p>
            <a:pPr marL="72000" indent="0">
              <a:buNone/>
            </a:pPr>
            <a:r>
              <a:rPr lang="cs-CZ" dirty="0"/>
              <a:t>= soubor právních norem upravující </a:t>
            </a:r>
            <a:r>
              <a:rPr lang="cs-CZ" dirty="0" err="1"/>
              <a:t>státněmocenské</a:t>
            </a:r>
            <a:r>
              <a:rPr lang="cs-CZ" dirty="0"/>
              <a:t> vztahy, na které působí ústavněprávní normy</a:t>
            </a:r>
          </a:p>
          <a:p>
            <a:r>
              <a:rPr lang="cs-CZ" dirty="0"/>
              <a:t>ústavní pořádek ČR = soubor právních předpisů nejvyšší právní síly</a:t>
            </a:r>
          </a:p>
          <a:p>
            <a:r>
              <a:rPr lang="cs-CZ" dirty="0"/>
              <a:t>základy veřejné moci a právního řádu</a:t>
            </a:r>
          </a:p>
          <a:p>
            <a:r>
              <a:rPr lang="cs-CZ" dirty="0"/>
              <a:t>vztah státu a práva</a:t>
            </a:r>
          </a:p>
          <a:p>
            <a:r>
              <a:rPr lang="cs-CZ" dirty="0"/>
              <a:t>zákonodárná, výkonná, soudní moc</a:t>
            </a:r>
          </a:p>
          <a:p>
            <a:r>
              <a:rPr lang="cs-CZ" dirty="0"/>
              <a:t>státní občanství</a:t>
            </a:r>
          </a:p>
          <a:p>
            <a:r>
              <a:rPr lang="cs-CZ" dirty="0"/>
              <a:t>lidská práva atd.</a:t>
            </a:r>
          </a:p>
        </p:txBody>
      </p:sp>
      <p:sp>
        <p:nvSpPr>
          <p:cNvPr id="6" name="Obdélník: se zakulacenými rohy 5">
            <a:extLst>
              <a:ext uri="{FF2B5EF4-FFF2-40B4-BE49-F238E27FC236}">
                <a16:creationId xmlns:a16="http://schemas.microsoft.com/office/drawing/2014/main" id="{263E25EF-7BFD-4A10-8342-0756FB987DE8}"/>
              </a:ext>
            </a:extLst>
          </p:cNvPr>
          <p:cNvSpPr/>
          <p:nvPr/>
        </p:nvSpPr>
        <p:spPr bwMode="auto">
          <a:xfrm>
            <a:off x="8019069" y="3535756"/>
            <a:ext cx="1379455"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Ústava ČR</a:t>
            </a:r>
            <a:endParaRPr kumimoji="0" lang="cs-CZ" sz="1800" b="0" i="0" u="none" strike="noStrike" cap="none" normalizeH="0" baseline="0" dirty="0">
              <a:ln>
                <a:noFill/>
              </a:ln>
              <a:solidFill>
                <a:schemeClr val="tx1"/>
              </a:solidFill>
              <a:effectLst/>
            </a:endParaRPr>
          </a:p>
        </p:txBody>
      </p:sp>
      <p:sp>
        <p:nvSpPr>
          <p:cNvPr id="7" name="Obdélník: se zakulacenými rohy 6">
            <a:extLst>
              <a:ext uri="{FF2B5EF4-FFF2-40B4-BE49-F238E27FC236}">
                <a16:creationId xmlns:a16="http://schemas.microsoft.com/office/drawing/2014/main" id="{D344DBAD-18A3-4A47-ACF2-CA5887EED4CE}"/>
              </a:ext>
            </a:extLst>
          </p:cNvPr>
          <p:cNvSpPr/>
          <p:nvPr/>
        </p:nvSpPr>
        <p:spPr bwMode="auto">
          <a:xfrm>
            <a:off x="7120379" y="4157999"/>
            <a:ext cx="3497344"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kumimoji="0" lang="cs-CZ" sz="1800" b="0" i="0" u="none" strike="noStrike" cap="none" normalizeH="0" baseline="0" dirty="0">
                <a:ln>
                  <a:noFill/>
                </a:ln>
                <a:solidFill>
                  <a:schemeClr val="tx1"/>
                </a:solidFill>
                <a:effectLst/>
              </a:rPr>
              <a:t>Listina základních práv a svobod</a:t>
            </a:r>
          </a:p>
        </p:txBody>
      </p:sp>
      <p:sp>
        <p:nvSpPr>
          <p:cNvPr id="8" name="Obdélník: se zakulacenými rohy 7">
            <a:extLst>
              <a:ext uri="{FF2B5EF4-FFF2-40B4-BE49-F238E27FC236}">
                <a16:creationId xmlns:a16="http://schemas.microsoft.com/office/drawing/2014/main" id="{3EE7231A-D40D-4F98-B96A-4C6DB9E78F7A}"/>
              </a:ext>
            </a:extLst>
          </p:cNvPr>
          <p:cNvSpPr/>
          <p:nvPr/>
        </p:nvSpPr>
        <p:spPr bwMode="auto">
          <a:xfrm>
            <a:off x="7905947" y="4780242"/>
            <a:ext cx="1737673"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ústavní zákony</a:t>
            </a:r>
            <a:endParaRPr kumimoji="0" lang="cs-CZ"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61142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D1F160A-E7BA-47EA-A7A3-4F9BB21A7389}"/>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F1AD65ED-407A-4331-B32E-05BB1A0B0EDB}"/>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6" name="Nadpis 5">
            <a:extLst>
              <a:ext uri="{FF2B5EF4-FFF2-40B4-BE49-F238E27FC236}">
                <a16:creationId xmlns:a16="http://schemas.microsoft.com/office/drawing/2014/main" id="{549C8482-CFCC-4A8A-A481-AAFB0F359E0C}"/>
              </a:ext>
            </a:extLst>
          </p:cNvPr>
          <p:cNvSpPr>
            <a:spLocks noGrp="1"/>
          </p:cNvSpPr>
          <p:nvPr>
            <p:ph type="title"/>
          </p:nvPr>
        </p:nvSpPr>
        <p:spPr/>
        <p:txBody>
          <a:bodyPr/>
          <a:lstStyle/>
          <a:p>
            <a:pPr algn="ctr"/>
            <a:r>
              <a:rPr lang="cs-CZ" dirty="0">
                <a:solidFill>
                  <a:srgbClr val="C00000"/>
                </a:solidFill>
              </a:rPr>
              <a:t>Tři „hesla“ na úvod</a:t>
            </a:r>
          </a:p>
        </p:txBody>
      </p:sp>
    </p:spTree>
    <p:extLst>
      <p:ext uri="{BB962C8B-B14F-4D97-AF65-F5344CB8AC3E}">
        <p14:creationId xmlns:p14="http://schemas.microsoft.com/office/powerpoint/2010/main" val="3648777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E85966D-215D-4BCC-A857-368793667D87}"/>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AFB3E822-54A7-4774-9CBF-BDAA6BBC2D2E}"/>
              </a:ext>
            </a:extLst>
          </p:cNvPr>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a:extLst>
              <a:ext uri="{FF2B5EF4-FFF2-40B4-BE49-F238E27FC236}">
                <a16:creationId xmlns:a16="http://schemas.microsoft.com/office/drawing/2014/main" id="{7EE89F85-85B2-4E90-A97B-0DA71AFC368C}"/>
              </a:ext>
            </a:extLst>
          </p:cNvPr>
          <p:cNvSpPr>
            <a:spLocks noGrp="1"/>
          </p:cNvSpPr>
          <p:nvPr>
            <p:ph type="title"/>
          </p:nvPr>
        </p:nvSpPr>
        <p:spPr/>
        <p:txBody>
          <a:bodyPr/>
          <a:lstStyle/>
          <a:p>
            <a:r>
              <a:rPr lang="cs-CZ" dirty="0">
                <a:solidFill>
                  <a:srgbClr val="C00000"/>
                </a:solidFill>
              </a:rPr>
              <a:t>Trestní právo</a:t>
            </a:r>
          </a:p>
        </p:txBody>
      </p:sp>
      <p:sp>
        <p:nvSpPr>
          <p:cNvPr id="5" name="Zástupný symbol pro obsah 4">
            <a:extLst>
              <a:ext uri="{FF2B5EF4-FFF2-40B4-BE49-F238E27FC236}">
                <a16:creationId xmlns:a16="http://schemas.microsoft.com/office/drawing/2014/main" id="{4233DF88-F6A1-45B6-A457-94E7D449B2B0}"/>
              </a:ext>
            </a:extLst>
          </p:cNvPr>
          <p:cNvSpPr>
            <a:spLocks noGrp="1"/>
          </p:cNvSpPr>
          <p:nvPr>
            <p:ph idx="1"/>
          </p:nvPr>
        </p:nvSpPr>
        <p:spPr>
          <a:xfrm>
            <a:off x="720000" y="1692002"/>
            <a:ext cx="10753200" cy="3030827"/>
          </a:xfrm>
          <a:solidFill>
            <a:schemeClr val="accent4">
              <a:lumMod val="20000"/>
              <a:lumOff val="80000"/>
            </a:schemeClr>
          </a:solidFill>
          <a:ln>
            <a:solidFill>
              <a:schemeClr val="accent1"/>
            </a:solidFill>
          </a:ln>
        </p:spPr>
        <p:txBody>
          <a:bodyPr/>
          <a:lstStyle/>
          <a:p>
            <a:r>
              <a:rPr lang="cs-CZ" dirty="0"/>
              <a:t>trestní právo hmotné – soubor právních norem, které chrání práva a oprávněné zájmy právních subjektů před trestnými činy</a:t>
            </a:r>
          </a:p>
          <a:p>
            <a:pPr lvl="1"/>
            <a:r>
              <a:rPr lang="cs-CZ" dirty="0"/>
              <a:t>co to je trestný čin</a:t>
            </a:r>
          </a:p>
          <a:p>
            <a:pPr lvl="1"/>
            <a:r>
              <a:rPr lang="cs-CZ" dirty="0"/>
              <a:t>jakou sankci lze za trestný čin uložit</a:t>
            </a:r>
          </a:p>
          <a:p>
            <a:r>
              <a:rPr lang="cs-CZ" dirty="0"/>
              <a:t>trestní právo procesní – soubor právních procesních norem, které upravují procesní postup trestních orgánů v trestních věcech – tj. trestní řízení </a:t>
            </a:r>
          </a:p>
        </p:txBody>
      </p:sp>
      <p:sp>
        <p:nvSpPr>
          <p:cNvPr id="6" name="Obdélník: se zakulacenými rohy 5">
            <a:extLst>
              <a:ext uri="{FF2B5EF4-FFF2-40B4-BE49-F238E27FC236}">
                <a16:creationId xmlns:a16="http://schemas.microsoft.com/office/drawing/2014/main" id="{D99D564F-FFF4-48FB-A444-97612248F493}"/>
              </a:ext>
            </a:extLst>
          </p:cNvPr>
          <p:cNvSpPr/>
          <p:nvPr/>
        </p:nvSpPr>
        <p:spPr bwMode="auto">
          <a:xfrm>
            <a:off x="3445088" y="4145436"/>
            <a:ext cx="1324875"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trestní řád</a:t>
            </a:r>
            <a:endParaRPr kumimoji="0" lang="cs-CZ" sz="1800" b="0" i="0" u="none" strike="noStrike" cap="none" normalizeH="0" baseline="0" dirty="0">
              <a:ln>
                <a:noFill/>
              </a:ln>
              <a:solidFill>
                <a:schemeClr val="tx1"/>
              </a:solidFill>
              <a:effectLst/>
            </a:endParaRPr>
          </a:p>
        </p:txBody>
      </p:sp>
      <p:sp>
        <p:nvSpPr>
          <p:cNvPr id="7" name="Obdélník: se zakulacenými rohy 6">
            <a:extLst>
              <a:ext uri="{FF2B5EF4-FFF2-40B4-BE49-F238E27FC236}">
                <a16:creationId xmlns:a16="http://schemas.microsoft.com/office/drawing/2014/main" id="{A9E46BFE-F42C-4F1C-BD3A-99CC5A5A7305}"/>
              </a:ext>
            </a:extLst>
          </p:cNvPr>
          <p:cNvSpPr/>
          <p:nvPr/>
        </p:nvSpPr>
        <p:spPr bwMode="auto">
          <a:xfrm>
            <a:off x="5301587" y="2638574"/>
            <a:ext cx="6529052"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trestní zákoník (a další zákony pro právnické osoby, mladistvé)</a:t>
            </a:r>
            <a:endParaRPr kumimoji="0" lang="cs-CZ"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02121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148BA4B-7A47-47A9-9456-A4CC0DF81D3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97D6CBA4-C646-491F-9187-7621CCF507D9}"/>
              </a:ext>
            </a:extLst>
          </p:cNvPr>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a:extLst>
              <a:ext uri="{FF2B5EF4-FFF2-40B4-BE49-F238E27FC236}">
                <a16:creationId xmlns:a16="http://schemas.microsoft.com/office/drawing/2014/main" id="{0E689A48-5516-4609-9F0F-CD7560896E68}"/>
              </a:ext>
            </a:extLst>
          </p:cNvPr>
          <p:cNvSpPr>
            <a:spLocks noGrp="1"/>
          </p:cNvSpPr>
          <p:nvPr>
            <p:ph type="title"/>
          </p:nvPr>
        </p:nvSpPr>
        <p:spPr/>
        <p:txBody>
          <a:bodyPr/>
          <a:lstStyle/>
          <a:p>
            <a:r>
              <a:rPr lang="cs-CZ" dirty="0">
                <a:solidFill>
                  <a:srgbClr val="C00000"/>
                </a:solidFill>
              </a:rPr>
              <a:t>Správní právo</a:t>
            </a:r>
          </a:p>
        </p:txBody>
      </p:sp>
      <p:sp>
        <p:nvSpPr>
          <p:cNvPr id="5" name="Zástupný symbol pro obsah 4">
            <a:extLst>
              <a:ext uri="{FF2B5EF4-FFF2-40B4-BE49-F238E27FC236}">
                <a16:creationId xmlns:a16="http://schemas.microsoft.com/office/drawing/2014/main" id="{1451B026-EDFA-4722-9C84-6638C7CF5487}"/>
              </a:ext>
            </a:extLst>
          </p:cNvPr>
          <p:cNvSpPr>
            <a:spLocks noGrp="1"/>
          </p:cNvSpPr>
          <p:nvPr>
            <p:ph idx="1"/>
          </p:nvPr>
        </p:nvSpPr>
        <p:spPr>
          <a:xfrm>
            <a:off x="720000" y="1692001"/>
            <a:ext cx="10753200" cy="3850959"/>
          </a:xfrm>
          <a:solidFill>
            <a:schemeClr val="accent4">
              <a:lumMod val="20000"/>
              <a:lumOff val="80000"/>
            </a:schemeClr>
          </a:solidFill>
          <a:ln>
            <a:solidFill>
              <a:schemeClr val="accent1"/>
            </a:solidFill>
          </a:ln>
        </p:spPr>
        <p:txBody>
          <a:bodyPr/>
          <a:lstStyle/>
          <a:p>
            <a:pPr marL="72000" indent="0">
              <a:buNone/>
            </a:pPr>
            <a:r>
              <a:rPr lang="cs-CZ" dirty="0"/>
              <a:t>= souhrn právních norem (veřejnoprávních), které upravují organizaci a výkon/fungování veřejné správy</a:t>
            </a:r>
          </a:p>
          <a:p>
            <a:r>
              <a:rPr lang="cs-CZ" dirty="0"/>
              <a:t>správní právo hmotné </a:t>
            </a:r>
          </a:p>
          <a:p>
            <a:r>
              <a:rPr lang="cs-CZ" dirty="0"/>
              <a:t>správní právo procesní</a:t>
            </a:r>
          </a:p>
          <a:p>
            <a:r>
              <a:rPr lang="cs-CZ" dirty="0"/>
              <a:t>(správní právo trestní)</a:t>
            </a:r>
          </a:p>
          <a:p>
            <a:r>
              <a:rPr lang="cs-CZ" dirty="0"/>
              <a:t>přestupek</a:t>
            </a:r>
          </a:p>
          <a:p>
            <a:r>
              <a:rPr lang="cs-CZ" dirty="0"/>
              <a:t>celá řada oblastí </a:t>
            </a:r>
          </a:p>
          <a:p>
            <a:pPr lvl="1"/>
            <a:r>
              <a:rPr lang="cs-CZ" dirty="0"/>
              <a:t>některé z nich se postupem staly samostatnými právními odvětvími – finanční, správní, právo sociálního zabezpečení atd.</a:t>
            </a:r>
          </a:p>
          <a:p>
            <a:endParaRPr lang="cs-CZ" dirty="0"/>
          </a:p>
        </p:txBody>
      </p:sp>
      <p:sp>
        <p:nvSpPr>
          <p:cNvPr id="7" name="Obdélník: se zakulacenými rohy 6">
            <a:extLst>
              <a:ext uri="{FF2B5EF4-FFF2-40B4-BE49-F238E27FC236}">
                <a16:creationId xmlns:a16="http://schemas.microsoft.com/office/drawing/2014/main" id="{F6FBA98C-696C-4519-9BA0-571274261628}"/>
              </a:ext>
            </a:extLst>
          </p:cNvPr>
          <p:cNvSpPr/>
          <p:nvPr/>
        </p:nvSpPr>
        <p:spPr bwMode="auto">
          <a:xfrm>
            <a:off x="4680000" y="2611952"/>
            <a:ext cx="2140139"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celá řada předpisů</a:t>
            </a:r>
            <a:endParaRPr kumimoji="0" lang="cs-CZ" sz="1800" b="0" i="0" u="none" strike="noStrike" cap="none" normalizeH="0" baseline="0" dirty="0">
              <a:ln>
                <a:noFill/>
              </a:ln>
              <a:solidFill>
                <a:schemeClr val="tx1"/>
              </a:solidFill>
              <a:effectLst/>
            </a:endParaRPr>
          </a:p>
        </p:txBody>
      </p:sp>
      <p:sp>
        <p:nvSpPr>
          <p:cNvPr id="8" name="Obdélník: se zakulacenými rohy 7">
            <a:extLst>
              <a:ext uri="{FF2B5EF4-FFF2-40B4-BE49-F238E27FC236}">
                <a16:creationId xmlns:a16="http://schemas.microsoft.com/office/drawing/2014/main" id="{C59A5FB2-4B7D-4784-8277-E3E76B75D3FF}"/>
              </a:ext>
            </a:extLst>
          </p:cNvPr>
          <p:cNvSpPr/>
          <p:nvPr/>
        </p:nvSpPr>
        <p:spPr bwMode="auto">
          <a:xfrm>
            <a:off x="4679999" y="3202756"/>
            <a:ext cx="1416001"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správní řád</a:t>
            </a:r>
            <a:endParaRPr kumimoji="0" lang="cs-CZ" sz="1800" b="0" i="0" u="none" strike="noStrike" cap="none" normalizeH="0" baseline="0" dirty="0">
              <a:ln>
                <a:noFill/>
              </a:ln>
              <a:solidFill>
                <a:schemeClr val="tx1"/>
              </a:solidFill>
              <a:effectLst/>
            </a:endParaRPr>
          </a:p>
        </p:txBody>
      </p:sp>
      <p:sp>
        <p:nvSpPr>
          <p:cNvPr id="9" name="Obdélník: se zakulacenými rohy 8">
            <a:extLst>
              <a:ext uri="{FF2B5EF4-FFF2-40B4-BE49-F238E27FC236}">
                <a16:creationId xmlns:a16="http://schemas.microsoft.com/office/drawing/2014/main" id="{FC94E0FD-07BC-4645-ADA1-2A8358A33F4F}"/>
              </a:ext>
            </a:extLst>
          </p:cNvPr>
          <p:cNvSpPr/>
          <p:nvPr/>
        </p:nvSpPr>
        <p:spPr bwMode="auto">
          <a:xfrm>
            <a:off x="6246420" y="3202755"/>
            <a:ext cx="2140139"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soudní řád správní</a:t>
            </a:r>
            <a:endParaRPr kumimoji="0" lang="cs-CZ"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27703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495EAB1-7234-4873-9191-20DED4AC0EBD}"/>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8BCF4F6D-6560-4DB9-B9EB-EE36CA6A9147}"/>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a:extLst>
              <a:ext uri="{FF2B5EF4-FFF2-40B4-BE49-F238E27FC236}">
                <a16:creationId xmlns:a16="http://schemas.microsoft.com/office/drawing/2014/main" id="{2BE0EEE1-D713-4E2A-9AA5-98B98DA40AD3}"/>
              </a:ext>
            </a:extLst>
          </p:cNvPr>
          <p:cNvSpPr>
            <a:spLocks noGrp="1"/>
          </p:cNvSpPr>
          <p:nvPr>
            <p:ph type="title"/>
          </p:nvPr>
        </p:nvSpPr>
        <p:spPr/>
        <p:txBody>
          <a:bodyPr/>
          <a:lstStyle/>
          <a:p>
            <a:r>
              <a:rPr lang="cs-CZ" dirty="0">
                <a:solidFill>
                  <a:srgbClr val="C00000"/>
                </a:solidFill>
              </a:rPr>
              <a:t>Finanční právo</a:t>
            </a:r>
          </a:p>
        </p:txBody>
      </p:sp>
      <p:sp>
        <p:nvSpPr>
          <p:cNvPr id="5" name="Zástupný symbol pro obsah 4">
            <a:extLst>
              <a:ext uri="{FF2B5EF4-FFF2-40B4-BE49-F238E27FC236}">
                <a16:creationId xmlns:a16="http://schemas.microsoft.com/office/drawing/2014/main" id="{482AFB0A-CB4A-4ADA-B73E-27D0789AF364}"/>
              </a:ext>
            </a:extLst>
          </p:cNvPr>
          <p:cNvSpPr>
            <a:spLocks noGrp="1"/>
          </p:cNvSpPr>
          <p:nvPr>
            <p:ph idx="1"/>
          </p:nvPr>
        </p:nvSpPr>
        <p:spPr>
          <a:xfrm>
            <a:off x="720000" y="1692002"/>
            <a:ext cx="10753200" cy="3341911"/>
          </a:xfrm>
          <a:solidFill>
            <a:schemeClr val="accent4">
              <a:lumMod val="20000"/>
              <a:lumOff val="80000"/>
            </a:schemeClr>
          </a:solidFill>
          <a:ln>
            <a:solidFill>
              <a:schemeClr val="accent1"/>
            </a:solidFill>
          </a:ln>
        </p:spPr>
        <p:txBody>
          <a:bodyPr/>
          <a:lstStyle/>
          <a:p>
            <a:pPr marL="72000" indent="0">
              <a:buNone/>
            </a:pPr>
            <a:r>
              <a:rPr lang="cs-CZ" dirty="0"/>
              <a:t>= souhrn právních norem, které upravují finančněprávní vztahy (mezi státními či samosprávnými orgány navzájem, mezi finančními orgány a osobami – fyzickými a právnickými)</a:t>
            </a:r>
          </a:p>
          <a:p>
            <a:r>
              <a:rPr lang="cs-CZ" dirty="0"/>
              <a:t>daně, poplatky, cla</a:t>
            </a:r>
          </a:p>
          <a:p>
            <a:r>
              <a:rPr lang="cs-CZ" dirty="0"/>
              <a:t>veřejné rozpočty, státní fondy</a:t>
            </a:r>
          </a:p>
          <a:p>
            <a:r>
              <a:rPr lang="cs-CZ" dirty="0"/>
              <a:t>měnové právo</a:t>
            </a:r>
          </a:p>
          <a:p>
            <a:r>
              <a:rPr lang="cs-CZ" dirty="0"/>
              <a:t>finanční trh atd.</a:t>
            </a:r>
          </a:p>
        </p:txBody>
      </p:sp>
      <p:sp>
        <p:nvSpPr>
          <p:cNvPr id="6" name="Obdélník: se zakulacenými rohy 5">
            <a:extLst>
              <a:ext uri="{FF2B5EF4-FFF2-40B4-BE49-F238E27FC236}">
                <a16:creationId xmlns:a16="http://schemas.microsoft.com/office/drawing/2014/main" id="{1234C802-6F2B-47CF-A501-66BC9055B987}"/>
              </a:ext>
            </a:extLst>
          </p:cNvPr>
          <p:cNvSpPr/>
          <p:nvPr/>
        </p:nvSpPr>
        <p:spPr bwMode="auto">
          <a:xfrm>
            <a:off x="6933006" y="3429000"/>
            <a:ext cx="2140139"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celá řada předpisů</a:t>
            </a:r>
            <a:endParaRPr kumimoji="0" lang="cs-CZ" sz="1800" b="0" i="0" u="none" strike="noStrike" cap="none" normalizeH="0" baseline="0" dirty="0">
              <a:ln>
                <a:noFill/>
              </a:ln>
              <a:solidFill>
                <a:schemeClr val="tx1"/>
              </a:solidFill>
              <a:effectLst/>
            </a:endParaRPr>
          </a:p>
        </p:txBody>
      </p:sp>
      <p:sp>
        <p:nvSpPr>
          <p:cNvPr id="7" name="Obdélník: se zakulacenými rohy 6">
            <a:extLst>
              <a:ext uri="{FF2B5EF4-FFF2-40B4-BE49-F238E27FC236}">
                <a16:creationId xmlns:a16="http://schemas.microsoft.com/office/drawing/2014/main" id="{6392CF45-BBC1-4F6F-8759-4B95BBFE47F9}"/>
              </a:ext>
            </a:extLst>
          </p:cNvPr>
          <p:cNvSpPr/>
          <p:nvPr/>
        </p:nvSpPr>
        <p:spPr bwMode="auto">
          <a:xfrm>
            <a:off x="7194729" y="4026043"/>
            <a:ext cx="1428569"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daňový řád</a:t>
            </a:r>
            <a:endParaRPr kumimoji="0" lang="cs-CZ"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62699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7BD4802-2414-4B80-B79B-49B67FC4C67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A0E3F944-190E-421A-A06E-7C2F8F2B10BD}"/>
              </a:ext>
            </a:extLst>
          </p:cNvPr>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a:extLst>
              <a:ext uri="{FF2B5EF4-FFF2-40B4-BE49-F238E27FC236}">
                <a16:creationId xmlns:a16="http://schemas.microsoft.com/office/drawing/2014/main" id="{4B852C1F-4C31-4EAC-9536-394F73F083C4}"/>
              </a:ext>
            </a:extLst>
          </p:cNvPr>
          <p:cNvSpPr>
            <a:spLocks noGrp="1"/>
          </p:cNvSpPr>
          <p:nvPr>
            <p:ph type="title"/>
          </p:nvPr>
        </p:nvSpPr>
        <p:spPr/>
        <p:txBody>
          <a:bodyPr/>
          <a:lstStyle/>
          <a:p>
            <a:r>
              <a:rPr lang="cs-CZ" dirty="0">
                <a:solidFill>
                  <a:srgbClr val="C00000"/>
                </a:solidFill>
              </a:rPr>
              <a:t>Právo životního prostředí</a:t>
            </a:r>
          </a:p>
        </p:txBody>
      </p:sp>
      <p:sp>
        <p:nvSpPr>
          <p:cNvPr id="5" name="Zástupný symbol pro obsah 4">
            <a:extLst>
              <a:ext uri="{FF2B5EF4-FFF2-40B4-BE49-F238E27FC236}">
                <a16:creationId xmlns:a16="http://schemas.microsoft.com/office/drawing/2014/main" id="{4A111B73-96B1-4423-A512-8E7A5CE35871}"/>
              </a:ext>
            </a:extLst>
          </p:cNvPr>
          <p:cNvSpPr>
            <a:spLocks noGrp="1"/>
          </p:cNvSpPr>
          <p:nvPr>
            <p:ph idx="1"/>
          </p:nvPr>
        </p:nvSpPr>
        <p:spPr>
          <a:xfrm>
            <a:off x="720000" y="1692002"/>
            <a:ext cx="10753200" cy="2863065"/>
          </a:xfrm>
          <a:solidFill>
            <a:schemeClr val="accent4">
              <a:lumMod val="20000"/>
              <a:lumOff val="80000"/>
            </a:schemeClr>
          </a:solidFill>
          <a:ln>
            <a:solidFill>
              <a:schemeClr val="accent1"/>
            </a:solidFill>
          </a:ln>
        </p:spPr>
        <p:txBody>
          <a:bodyPr/>
          <a:lstStyle/>
          <a:p>
            <a:r>
              <a:rPr lang="cs-CZ" dirty="0"/>
              <a:t>ochrana vod</a:t>
            </a:r>
          </a:p>
          <a:p>
            <a:r>
              <a:rPr lang="cs-CZ" dirty="0"/>
              <a:t>ochrana ovzduší</a:t>
            </a:r>
          </a:p>
          <a:p>
            <a:r>
              <a:rPr lang="cs-CZ" dirty="0"/>
              <a:t>ochrana přírody a krajiny, lesa</a:t>
            </a:r>
          </a:p>
          <a:p>
            <a:r>
              <a:rPr lang="cs-CZ" dirty="0"/>
              <a:t>ochrana zemědělského půdního fondu</a:t>
            </a:r>
          </a:p>
          <a:p>
            <a:r>
              <a:rPr lang="cs-CZ" dirty="0"/>
              <a:t>chráněné zvířata a rostliny</a:t>
            </a:r>
          </a:p>
          <a:p>
            <a:r>
              <a:rPr lang="cs-CZ" dirty="0"/>
              <a:t>nakládání s odpady, horniny atd.</a:t>
            </a:r>
          </a:p>
        </p:txBody>
      </p:sp>
      <p:sp>
        <p:nvSpPr>
          <p:cNvPr id="6" name="Obdélník: se zakulacenými rohy 5">
            <a:extLst>
              <a:ext uri="{FF2B5EF4-FFF2-40B4-BE49-F238E27FC236}">
                <a16:creationId xmlns:a16="http://schemas.microsoft.com/office/drawing/2014/main" id="{CA8B83A3-3DB4-4C85-BD8D-C77B28BF438F}"/>
              </a:ext>
            </a:extLst>
          </p:cNvPr>
          <p:cNvSpPr/>
          <p:nvPr/>
        </p:nvSpPr>
        <p:spPr bwMode="auto">
          <a:xfrm>
            <a:off x="7800272" y="2648466"/>
            <a:ext cx="2140139"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celá řada předpisů</a:t>
            </a:r>
            <a:endParaRPr kumimoji="0" lang="cs-CZ"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10336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FBECE5-44E0-4237-A5A5-9D97FDF6DFBF}"/>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35D05791-8093-426E-9F89-DAC42E2D0891}"/>
              </a:ext>
            </a:extLst>
          </p:cNvPr>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Title 3">
            <a:extLst>
              <a:ext uri="{FF2B5EF4-FFF2-40B4-BE49-F238E27FC236}">
                <a16:creationId xmlns:a16="http://schemas.microsoft.com/office/drawing/2014/main" id="{D0484B8F-1BD3-412A-A40B-B1C1C04E248C}"/>
              </a:ext>
            </a:extLst>
          </p:cNvPr>
          <p:cNvSpPr>
            <a:spLocks noGrp="1"/>
          </p:cNvSpPr>
          <p:nvPr>
            <p:ph type="title"/>
          </p:nvPr>
        </p:nvSpPr>
        <p:spPr/>
        <p:txBody>
          <a:bodyPr/>
          <a:lstStyle/>
          <a:p>
            <a:r>
              <a:rPr lang="cs-CZ" dirty="0">
                <a:solidFill>
                  <a:srgbClr val="C00000"/>
                </a:solidFill>
              </a:rPr>
              <a:t>Právo sociálního zabezpečení</a:t>
            </a:r>
            <a:endParaRPr lang="en-US" dirty="0">
              <a:solidFill>
                <a:srgbClr val="C00000"/>
              </a:solidFill>
            </a:endParaRPr>
          </a:p>
        </p:txBody>
      </p:sp>
      <p:sp>
        <p:nvSpPr>
          <p:cNvPr id="6" name="Zástupný symbol pro obsah 4">
            <a:extLst>
              <a:ext uri="{FF2B5EF4-FFF2-40B4-BE49-F238E27FC236}">
                <a16:creationId xmlns:a16="http://schemas.microsoft.com/office/drawing/2014/main" id="{EBD6736A-0A4D-4A34-BD13-B25DAADAA608}"/>
              </a:ext>
            </a:extLst>
          </p:cNvPr>
          <p:cNvSpPr txBox="1">
            <a:spLocks/>
          </p:cNvSpPr>
          <p:nvPr/>
        </p:nvSpPr>
        <p:spPr>
          <a:xfrm>
            <a:off x="719533" y="1524001"/>
            <a:ext cx="10752933" cy="668866"/>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kern="0" dirty="0"/>
              <a:t>zdravotní, nemocenské, důchodové pojištění atd.</a:t>
            </a:r>
          </a:p>
        </p:txBody>
      </p:sp>
      <p:sp>
        <p:nvSpPr>
          <p:cNvPr id="7" name="Obdélník: se zakulacenými rohy 10">
            <a:extLst>
              <a:ext uri="{FF2B5EF4-FFF2-40B4-BE49-F238E27FC236}">
                <a16:creationId xmlns:a16="http://schemas.microsoft.com/office/drawing/2014/main" id="{83D81398-016D-4173-946D-3D29A9B0FF7C}"/>
              </a:ext>
            </a:extLst>
          </p:cNvPr>
          <p:cNvSpPr/>
          <p:nvPr/>
        </p:nvSpPr>
        <p:spPr bwMode="auto">
          <a:xfrm>
            <a:off x="8987680" y="1653669"/>
            <a:ext cx="2140139"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celá řada předpisů</a:t>
            </a:r>
            <a:endParaRPr kumimoji="0" lang="cs-CZ"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809942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C50B1B9-2B21-4182-97A7-15AB2CE864F8}"/>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7A5D7E98-6564-43B6-BDD1-725EE961C318}"/>
              </a:ext>
            </a:extLst>
          </p:cNvPr>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a:extLst>
              <a:ext uri="{FF2B5EF4-FFF2-40B4-BE49-F238E27FC236}">
                <a16:creationId xmlns:a16="http://schemas.microsoft.com/office/drawing/2014/main" id="{5892A16C-66F8-4B1C-9E0C-697FE7D15D8B}"/>
              </a:ext>
            </a:extLst>
          </p:cNvPr>
          <p:cNvSpPr>
            <a:spLocks noGrp="1"/>
          </p:cNvSpPr>
          <p:nvPr>
            <p:ph type="title"/>
          </p:nvPr>
        </p:nvSpPr>
        <p:spPr/>
        <p:txBody>
          <a:bodyPr/>
          <a:lstStyle/>
          <a:p>
            <a:r>
              <a:rPr lang="cs-CZ" dirty="0">
                <a:solidFill>
                  <a:srgbClr val="C00000"/>
                </a:solidFill>
              </a:rPr>
              <a:t>Občanské právo procesní</a:t>
            </a:r>
          </a:p>
        </p:txBody>
      </p:sp>
      <p:sp>
        <p:nvSpPr>
          <p:cNvPr id="5" name="Zástupný symbol pro obsah 4">
            <a:extLst>
              <a:ext uri="{FF2B5EF4-FFF2-40B4-BE49-F238E27FC236}">
                <a16:creationId xmlns:a16="http://schemas.microsoft.com/office/drawing/2014/main" id="{7D7E8D20-32E9-4257-88C0-291A51C25734}"/>
              </a:ext>
            </a:extLst>
          </p:cNvPr>
          <p:cNvSpPr>
            <a:spLocks noGrp="1"/>
          </p:cNvSpPr>
          <p:nvPr>
            <p:ph idx="1"/>
          </p:nvPr>
        </p:nvSpPr>
        <p:spPr>
          <a:xfrm>
            <a:off x="720000" y="1692002"/>
            <a:ext cx="10753200" cy="3351338"/>
          </a:xfrm>
          <a:solidFill>
            <a:schemeClr val="accent4">
              <a:lumMod val="20000"/>
              <a:lumOff val="80000"/>
            </a:schemeClr>
          </a:solidFill>
          <a:ln>
            <a:solidFill>
              <a:schemeClr val="accent1"/>
            </a:solidFill>
          </a:ln>
        </p:spPr>
        <p:txBody>
          <a:bodyPr/>
          <a:lstStyle/>
          <a:p>
            <a:pPr marL="72000" indent="0">
              <a:buNone/>
            </a:pPr>
            <a:r>
              <a:rPr lang="cs-CZ" dirty="0"/>
              <a:t>= soubor právních procesních norem, které upravují procesní postup civilních orgánů v civilních věcech – tj. civilní řízení</a:t>
            </a:r>
          </a:p>
          <a:p>
            <a:r>
              <a:rPr lang="cs-CZ" dirty="0"/>
              <a:t>u kterého soudu se budeme soudit</a:t>
            </a:r>
          </a:p>
          <a:p>
            <a:r>
              <a:rPr lang="cs-CZ" dirty="0"/>
              <a:t>procesní podmínky</a:t>
            </a:r>
          </a:p>
          <a:p>
            <a:r>
              <a:rPr lang="cs-CZ" dirty="0"/>
              <a:t>dokazování</a:t>
            </a:r>
          </a:p>
          <a:p>
            <a:r>
              <a:rPr lang="cs-CZ" dirty="0"/>
              <a:t>soudní rozhodnutí včetně výkonu</a:t>
            </a:r>
          </a:p>
          <a:p>
            <a:r>
              <a:rPr lang="cs-CZ" dirty="0"/>
              <a:t>opravné prostředky atd.</a:t>
            </a:r>
          </a:p>
        </p:txBody>
      </p:sp>
      <p:sp>
        <p:nvSpPr>
          <p:cNvPr id="6" name="Obdélník: se zakulacenými rohy 5">
            <a:extLst>
              <a:ext uri="{FF2B5EF4-FFF2-40B4-BE49-F238E27FC236}">
                <a16:creationId xmlns:a16="http://schemas.microsoft.com/office/drawing/2014/main" id="{2ABC0D3B-9385-4BA7-BB18-A2BE0B544FFF}"/>
              </a:ext>
            </a:extLst>
          </p:cNvPr>
          <p:cNvSpPr/>
          <p:nvPr/>
        </p:nvSpPr>
        <p:spPr bwMode="auto">
          <a:xfrm>
            <a:off x="6904726" y="3429000"/>
            <a:ext cx="2352396"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občanský soudní řád</a:t>
            </a:r>
            <a:endParaRPr kumimoji="0" lang="cs-CZ"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04880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BDF70B7-2D7E-4D41-8402-98C97A5EC5B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9AD23FFC-C2E2-4209-B2AC-980D4C630155}"/>
              </a:ext>
            </a:extLst>
          </p:cNvPr>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a:extLst>
              <a:ext uri="{FF2B5EF4-FFF2-40B4-BE49-F238E27FC236}">
                <a16:creationId xmlns:a16="http://schemas.microsoft.com/office/drawing/2014/main" id="{583C14BE-D65D-491A-A303-8C551A3453F7}"/>
              </a:ext>
            </a:extLst>
          </p:cNvPr>
          <p:cNvSpPr>
            <a:spLocks noGrp="1"/>
          </p:cNvSpPr>
          <p:nvPr>
            <p:ph type="title"/>
          </p:nvPr>
        </p:nvSpPr>
        <p:spPr/>
        <p:txBody>
          <a:bodyPr/>
          <a:lstStyle/>
          <a:p>
            <a:r>
              <a:rPr lang="cs-CZ" dirty="0"/>
              <a:t>Pojem </a:t>
            </a:r>
            <a:r>
              <a:rPr lang="cs-CZ" dirty="0">
                <a:solidFill>
                  <a:srgbClr val="C00000"/>
                </a:solidFill>
              </a:rPr>
              <a:t>kodifikace</a:t>
            </a:r>
            <a:r>
              <a:rPr lang="cs-CZ" dirty="0"/>
              <a:t> práva</a:t>
            </a:r>
          </a:p>
        </p:txBody>
      </p:sp>
      <p:sp>
        <p:nvSpPr>
          <p:cNvPr id="5" name="Zástupný symbol pro obsah 4">
            <a:extLst>
              <a:ext uri="{FF2B5EF4-FFF2-40B4-BE49-F238E27FC236}">
                <a16:creationId xmlns:a16="http://schemas.microsoft.com/office/drawing/2014/main" id="{D5272BD7-0DEB-48EA-B571-0151A7CCCAF0}"/>
              </a:ext>
            </a:extLst>
          </p:cNvPr>
          <p:cNvSpPr>
            <a:spLocks noGrp="1"/>
          </p:cNvSpPr>
          <p:nvPr>
            <p:ph idx="1"/>
          </p:nvPr>
        </p:nvSpPr>
        <p:spPr>
          <a:xfrm>
            <a:off x="720000" y="1692002"/>
            <a:ext cx="10753200" cy="2700704"/>
          </a:xfrm>
          <a:solidFill>
            <a:schemeClr val="accent4">
              <a:lumMod val="20000"/>
              <a:lumOff val="80000"/>
            </a:schemeClr>
          </a:solidFill>
          <a:ln>
            <a:solidFill>
              <a:schemeClr val="accent1"/>
            </a:solidFill>
          </a:ln>
        </p:spPr>
        <p:txBody>
          <a:bodyPr/>
          <a:lstStyle/>
          <a:p>
            <a:pPr marL="72000" indent="0">
              <a:lnSpc>
                <a:spcPct val="150000"/>
              </a:lnSpc>
              <a:buNone/>
            </a:pPr>
            <a:r>
              <a:rPr lang="cs-CZ" dirty="0"/>
              <a:t>= soustavný celek právních norem větší části právního řádu</a:t>
            </a:r>
          </a:p>
          <a:p>
            <a:pPr>
              <a:lnSpc>
                <a:spcPct val="150000"/>
              </a:lnSpc>
            </a:pPr>
            <a:r>
              <a:rPr lang="cs-CZ" dirty="0"/>
              <a:t>výsledkem je kodex (zákoník) – ucelený právní předpis, jsou v něm normy pro celé právní odvětví</a:t>
            </a:r>
          </a:p>
          <a:p>
            <a:pPr>
              <a:lnSpc>
                <a:spcPct val="150000"/>
              </a:lnSpc>
            </a:pPr>
            <a:r>
              <a:rPr lang="cs-CZ" dirty="0"/>
              <a:t>v ČR máme jak kodifikovaná, tak nekodifikovaná právní odvětví</a:t>
            </a:r>
          </a:p>
          <a:p>
            <a:pPr marL="324000" lvl="1" indent="0">
              <a:buNone/>
            </a:pPr>
            <a:endParaRPr lang="cs-CZ" dirty="0"/>
          </a:p>
        </p:txBody>
      </p:sp>
      <p:pic>
        <p:nvPicPr>
          <p:cNvPr id="1026" name="Picture 2" descr="ÚZ 1275 Občanský zákoník | Knihy Dobrovský">
            <a:extLst>
              <a:ext uri="{FF2B5EF4-FFF2-40B4-BE49-F238E27FC236}">
                <a16:creationId xmlns:a16="http://schemas.microsoft.com/office/drawing/2014/main" id="{EADDA4C1-0454-47D4-A8D4-B639F7BE4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309" y="4255263"/>
            <a:ext cx="1592413" cy="234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988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B6BE228-EC07-482D-9A6C-EDAAC07FAD1E}"/>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A13C1ED3-16FF-47C2-A599-5C203B1776FF}"/>
              </a:ext>
            </a:extLst>
          </p:cNvPr>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6" name="Nadpis 5">
            <a:extLst>
              <a:ext uri="{FF2B5EF4-FFF2-40B4-BE49-F238E27FC236}">
                <a16:creationId xmlns:a16="http://schemas.microsoft.com/office/drawing/2014/main" id="{93E75263-8DCA-4556-80F2-BF97FD0DA62E}"/>
              </a:ext>
            </a:extLst>
          </p:cNvPr>
          <p:cNvSpPr>
            <a:spLocks noGrp="1"/>
          </p:cNvSpPr>
          <p:nvPr>
            <p:ph type="title"/>
          </p:nvPr>
        </p:nvSpPr>
        <p:spPr/>
        <p:txBody>
          <a:bodyPr/>
          <a:lstStyle/>
          <a:p>
            <a:r>
              <a:rPr lang="cs-CZ" dirty="0">
                <a:solidFill>
                  <a:srgbClr val="C00000"/>
                </a:solidFill>
              </a:rPr>
              <a:t>Mezinárodní právo</a:t>
            </a:r>
          </a:p>
        </p:txBody>
      </p:sp>
    </p:spTree>
    <p:extLst>
      <p:ext uri="{BB962C8B-B14F-4D97-AF65-F5344CB8AC3E}">
        <p14:creationId xmlns:p14="http://schemas.microsoft.com/office/powerpoint/2010/main" val="687031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7869E1F-582B-4402-9E00-91C647A40BDC}"/>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748D9A2B-76D3-44C5-9FF3-4AA55628CF72}"/>
              </a:ext>
            </a:extLst>
          </p:cNvPr>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a:extLst>
              <a:ext uri="{FF2B5EF4-FFF2-40B4-BE49-F238E27FC236}">
                <a16:creationId xmlns:a16="http://schemas.microsoft.com/office/drawing/2014/main" id="{3DAA08BF-EE49-422F-917C-0484D0E44E67}"/>
              </a:ext>
            </a:extLst>
          </p:cNvPr>
          <p:cNvSpPr>
            <a:spLocks noGrp="1"/>
          </p:cNvSpPr>
          <p:nvPr>
            <p:ph type="title"/>
          </p:nvPr>
        </p:nvSpPr>
        <p:spPr/>
        <p:txBody>
          <a:bodyPr/>
          <a:lstStyle/>
          <a:p>
            <a:r>
              <a:rPr lang="cs-CZ" dirty="0"/>
              <a:t>Mezinárodní právo </a:t>
            </a:r>
          </a:p>
        </p:txBody>
      </p:sp>
      <p:sp>
        <p:nvSpPr>
          <p:cNvPr id="5" name="Zástupný symbol pro obsah 4">
            <a:extLst>
              <a:ext uri="{FF2B5EF4-FFF2-40B4-BE49-F238E27FC236}">
                <a16:creationId xmlns:a16="http://schemas.microsoft.com/office/drawing/2014/main" id="{0158BE48-DCBB-4A40-9220-AAFAEB4D3757}"/>
              </a:ext>
            </a:extLst>
          </p:cNvPr>
          <p:cNvSpPr>
            <a:spLocks noGrp="1"/>
          </p:cNvSpPr>
          <p:nvPr>
            <p:ph idx="1"/>
          </p:nvPr>
        </p:nvSpPr>
        <p:spPr>
          <a:solidFill>
            <a:schemeClr val="accent4">
              <a:lumMod val="20000"/>
              <a:lumOff val="80000"/>
            </a:schemeClr>
          </a:solidFill>
          <a:ln>
            <a:solidFill>
              <a:schemeClr val="accent1"/>
            </a:solidFill>
          </a:ln>
        </p:spPr>
        <p:txBody>
          <a:bodyPr/>
          <a:lstStyle/>
          <a:p>
            <a:r>
              <a:rPr lang="cs-CZ" dirty="0"/>
              <a:t>vnitrostátní právo vs. mezinárodní právo</a:t>
            </a:r>
          </a:p>
          <a:p>
            <a:pPr lvl="1"/>
            <a:r>
              <a:rPr lang="cs-CZ" dirty="0"/>
              <a:t> monistický systém vs. dualistický systém - překonáno</a:t>
            </a:r>
          </a:p>
          <a:p>
            <a:r>
              <a:rPr lang="cs-CZ" dirty="0">
                <a:solidFill>
                  <a:srgbClr val="0000DC"/>
                </a:solidFill>
              </a:rPr>
              <a:t>mezinárodní právo = mezinárodní právo veřejné</a:t>
            </a:r>
          </a:p>
          <a:p>
            <a:pPr lvl="1"/>
            <a:r>
              <a:rPr lang="cs-CZ" dirty="0"/>
              <a:t>vs. mezinárodní právo soukromé – není „mezinárodní“, součást vnitrostátního práva</a:t>
            </a:r>
          </a:p>
          <a:p>
            <a:r>
              <a:rPr lang="cs-CZ" dirty="0"/>
              <a:t>mezinárodní právo veřejné</a:t>
            </a:r>
          </a:p>
          <a:p>
            <a:pPr lvl="1"/>
            <a:r>
              <a:rPr lang="cs-CZ" dirty="0"/>
              <a:t>vztahy mezi státy a státy, státy a mezinárodními organizacemi, mezinárodními organizacemi navzájem </a:t>
            </a:r>
          </a:p>
          <a:p>
            <a:pPr lvl="1"/>
            <a:r>
              <a:rPr lang="cs-CZ" dirty="0"/>
              <a:t>mezinárodní ekonomické právo</a:t>
            </a:r>
          </a:p>
          <a:p>
            <a:pPr lvl="1"/>
            <a:r>
              <a:rPr lang="cs-CZ" dirty="0"/>
              <a:t>mezinárodní trestní právo</a:t>
            </a:r>
          </a:p>
          <a:p>
            <a:pPr lvl="1"/>
            <a:r>
              <a:rPr lang="cs-CZ" dirty="0"/>
              <a:t>mezinárodní ochrana lidských práv</a:t>
            </a:r>
          </a:p>
          <a:p>
            <a:pPr lvl="1"/>
            <a:r>
              <a:rPr lang="cs-CZ" dirty="0"/>
              <a:t>mezinárodní kosmické právo a právo mezinárodních vod</a:t>
            </a:r>
          </a:p>
          <a:p>
            <a:pPr lvl="1"/>
            <a:r>
              <a:rPr lang="cs-CZ" dirty="0"/>
              <a:t>mezinárodní ochrana investic atd.</a:t>
            </a:r>
          </a:p>
          <a:p>
            <a:pPr lvl="1"/>
            <a:endParaRPr lang="cs-CZ" dirty="0"/>
          </a:p>
          <a:p>
            <a:pPr lvl="1"/>
            <a:endParaRPr lang="cs-CZ" dirty="0"/>
          </a:p>
        </p:txBody>
      </p:sp>
      <p:sp>
        <p:nvSpPr>
          <p:cNvPr id="6" name="Obdélník: se zakulacenými rohy 5">
            <a:extLst>
              <a:ext uri="{FF2B5EF4-FFF2-40B4-BE49-F238E27FC236}">
                <a16:creationId xmlns:a16="http://schemas.microsoft.com/office/drawing/2014/main" id="{D3C711A3-B14D-4B01-864D-ED27F7A0E62E}"/>
              </a:ext>
            </a:extLst>
          </p:cNvPr>
          <p:cNvSpPr/>
          <p:nvPr/>
        </p:nvSpPr>
        <p:spPr bwMode="auto">
          <a:xfrm>
            <a:off x="7658870" y="4239705"/>
            <a:ext cx="2352396"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mezinárodní smlouvy</a:t>
            </a:r>
            <a:endParaRPr kumimoji="0" lang="cs-CZ" sz="1800" b="0" i="0" u="none" strike="noStrike" cap="none" normalizeH="0" baseline="0" dirty="0">
              <a:ln>
                <a:noFill/>
              </a:ln>
              <a:solidFill>
                <a:schemeClr val="tx1"/>
              </a:solidFill>
              <a:effectLst/>
            </a:endParaRPr>
          </a:p>
        </p:txBody>
      </p:sp>
      <p:sp>
        <p:nvSpPr>
          <p:cNvPr id="7" name="Obdélník: se zakulacenými rohy 6">
            <a:extLst>
              <a:ext uri="{FF2B5EF4-FFF2-40B4-BE49-F238E27FC236}">
                <a16:creationId xmlns:a16="http://schemas.microsoft.com/office/drawing/2014/main" id="{6135DD96-C605-41BB-98E6-47CEF00185DE}"/>
              </a:ext>
            </a:extLst>
          </p:cNvPr>
          <p:cNvSpPr/>
          <p:nvPr/>
        </p:nvSpPr>
        <p:spPr bwMode="auto">
          <a:xfrm>
            <a:off x="7658870" y="4809608"/>
            <a:ext cx="2352396" cy="45248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r>
              <a:rPr lang="cs-CZ" sz="1800" dirty="0">
                <a:solidFill>
                  <a:schemeClr val="tx1"/>
                </a:solidFill>
              </a:rPr>
              <a:t>mezinárodní obyčeje</a:t>
            </a:r>
            <a:endParaRPr kumimoji="0" lang="cs-CZ"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16824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E784A5A-9B93-421D-8C05-3DAE725E011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66DAAA2-2B56-428E-9392-2274F4121CEE}"/>
              </a:ext>
            </a:extLst>
          </p:cNvPr>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a:extLst>
              <a:ext uri="{FF2B5EF4-FFF2-40B4-BE49-F238E27FC236}">
                <a16:creationId xmlns:a16="http://schemas.microsoft.com/office/drawing/2014/main" id="{466F2835-7524-405D-AB5C-FB55CFF87867}"/>
              </a:ext>
            </a:extLst>
          </p:cNvPr>
          <p:cNvSpPr>
            <a:spLocks noGrp="1"/>
          </p:cNvSpPr>
          <p:nvPr>
            <p:ph type="title"/>
          </p:nvPr>
        </p:nvSpPr>
        <p:spPr/>
        <p:txBody>
          <a:bodyPr/>
          <a:lstStyle/>
          <a:p>
            <a:r>
              <a:rPr lang="cs-CZ" i="1" dirty="0"/>
              <a:t>Příklad 3 ze zadání na konzultaci</a:t>
            </a:r>
          </a:p>
        </p:txBody>
      </p:sp>
      <p:sp>
        <p:nvSpPr>
          <p:cNvPr id="5" name="Zástupný symbol pro obsah 4">
            <a:extLst>
              <a:ext uri="{FF2B5EF4-FFF2-40B4-BE49-F238E27FC236}">
                <a16:creationId xmlns:a16="http://schemas.microsoft.com/office/drawing/2014/main" id="{CBA120DB-E0CB-4DF9-832F-4062540D7E63}"/>
              </a:ext>
            </a:extLst>
          </p:cNvPr>
          <p:cNvSpPr>
            <a:spLocks noGrp="1"/>
          </p:cNvSpPr>
          <p:nvPr>
            <p:ph idx="1"/>
          </p:nvPr>
        </p:nvSpPr>
        <p:spPr>
          <a:xfrm>
            <a:off x="720000" y="1431788"/>
            <a:ext cx="10753200" cy="4620219"/>
          </a:xfrm>
        </p:spPr>
        <p:txBody>
          <a:bodyPr/>
          <a:lstStyle/>
          <a:p>
            <a:pPr marL="586350" indent="-514350">
              <a:lnSpc>
                <a:spcPct val="100000"/>
              </a:lnSpc>
              <a:buAutoNum type="arabicPeriod"/>
            </a:pPr>
            <a:r>
              <a:rPr lang="cs-CZ" sz="2000" i="1" dirty="0"/>
              <a:t>paní Kávová si koupila cestou do práce kávu v Kofi </a:t>
            </a:r>
            <a:r>
              <a:rPr lang="cs-CZ" sz="2000" i="1" dirty="0" err="1"/>
              <a:t>Kofi</a:t>
            </a:r>
            <a:r>
              <a:rPr lang="cs-CZ" sz="2000" i="1" dirty="0"/>
              <a:t> </a:t>
            </a:r>
          </a:p>
          <a:p>
            <a:pPr marL="586350" indent="-514350">
              <a:lnSpc>
                <a:spcPct val="100000"/>
              </a:lnSpc>
              <a:buAutoNum type="arabicPeriod"/>
            </a:pPr>
            <a:r>
              <a:rPr lang="cs-CZ" sz="2000" i="1" dirty="0"/>
              <a:t>studentka Katka si chce přivydělat jako prodavačka v obchodě a uzavře dohodu o pracovní činnosti </a:t>
            </a:r>
          </a:p>
          <a:p>
            <a:pPr marL="586350" indent="-514350">
              <a:lnSpc>
                <a:spcPct val="100000"/>
              </a:lnSpc>
              <a:buAutoNum type="arabicPeriod"/>
            </a:pPr>
            <a:r>
              <a:rPr lang="cs-CZ" sz="2000" i="1" dirty="0"/>
              <a:t>Kamil v afektu zavraždil svou přítelkyni </a:t>
            </a:r>
          </a:p>
          <a:p>
            <a:pPr marL="586350" indent="-514350">
              <a:lnSpc>
                <a:spcPct val="100000"/>
              </a:lnSpc>
              <a:buAutoNum type="arabicPeriod"/>
            </a:pPr>
            <a:r>
              <a:rPr lang="cs-CZ" sz="2000" i="1" dirty="0"/>
              <a:t>Adamovi umřel tatínek, přičemž Adam bude dědit jeho majetek</a:t>
            </a:r>
          </a:p>
          <a:p>
            <a:pPr marL="586350" indent="-514350">
              <a:lnSpc>
                <a:spcPct val="100000"/>
              </a:lnSpc>
              <a:buAutoNum type="arabicPeriod"/>
            </a:pPr>
            <a:r>
              <a:rPr lang="cs-CZ" sz="2000" i="1" dirty="0"/>
              <a:t>Kristýna a Pavel spolu uzavřeli manželství na zámku v Buchlovicích </a:t>
            </a:r>
          </a:p>
          <a:p>
            <a:pPr marL="586350" indent="-514350">
              <a:lnSpc>
                <a:spcPct val="100000"/>
              </a:lnSpc>
              <a:buAutoNum type="arabicPeriod"/>
            </a:pPr>
            <a:r>
              <a:rPr lang="cs-CZ" sz="2000" i="1" dirty="0"/>
              <a:t>Kristýna si musela vyřídit v důsledku uzavření manželství a změny příjmení nový občanský průkaz </a:t>
            </a:r>
          </a:p>
          <a:p>
            <a:pPr marL="586350" indent="-514350">
              <a:lnSpc>
                <a:spcPct val="100000"/>
              </a:lnSpc>
              <a:buAutoNum type="arabicPeriod"/>
            </a:pPr>
            <a:r>
              <a:rPr lang="cs-CZ" sz="2000" i="1" dirty="0"/>
              <a:t>nejste spokojeni s účesem od kadeřníka </a:t>
            </a:r>
          </a:p>
          <a:p>
            <a:pPr marL="586350" indent="-514350">
              <a:lnSpc>
                <a:spcPct val="100000"/>
              </a:lnSpc>
              <a:buAutoNum type="arabicPeriod"/>
            </a:pPr>
            <a:r>
              <a:rPr lang="cs-CZ" sz="2000" i="1" dirty="0"/>
              <a:t>pan Zelený si zakoupil na prodejním místě společnosti Renault nový automobil </a:t>
            </a:r>
          </a:p>
          <a:p>
            <a:pPr marL="586350" indent="-514350">
              <a:lnSpc>
                <a:spcPct val="100000"/>
              </a:lnSpc>
              <a:buAutoNum type="arabicPeriod"/>
            </a:pPr>
            <a:r>
              <a:rPr lang="cs-CZ" sz="2000" i="1" dirty="0"/>
              <a:t>pan Zelený si musel nechat na úřadě vyřídit změnu technického průkazu ke svému autu, protože změnil trvalé bydliště </a:t>
            </a:r>
          </a:p>
          <a:p>
            <a:pPr marL="586350" indent="-514350">
              <a:lnSpc>
                <a:spcPct val="100000"/>
              </a:lnSpc>
              <a:buAutoNum type="arabicPeriod"/>
            </a:pPr>
            <a:r>
              <a:rPr lang="cs-CZ" sz="2000" i="1" dirty="0"/>
              <a:t>pan Zelený projel svým autem křižovatku na červenou, za což dostal od police pokutu </a:t>
            </a:r>
          </a:p>
          <a:p>
            <a:pPr marL="586350" indent="-514350">
              <a:lnSpc>
                <a:spcPct val="100000"/>
              </a:lnSpc>
              <a:buAutoNum type="arabicPeriod"/>
            </a:pPr>
            <a:r>
              <a:rPr lang="cs-CZ" sz="2000" i="1" dirty="0"/>
              <a:t>pan Dvořák ukradl na ulici zaparkované auto panu Novotnému </a:t>
            </a:r>
          </a:p>
          <a:p>
            <a:pPr marL="586350" indent="-514350">
              <a:lnSpc>
                <a:spcPct val="100000"/>
              </a:lnSpc>
              <a:buAutoNum type="arabicPeriod"/>
            </a:pPr>
            <a:r>
              <a:rPr lang="cs-CZ" sz="2000" i="1" dirty="0"/>
              <a:t>paní Dana uvedla do daňového přiznání nesprávně své příjmy</a:t>
            </a:r>
          </a:p>
        </p:txBody>
      </p:sp>
    </p:spTree>
    <p:extLst>
      <p:ext uri="{BB962C8B-B14F-4D97-AF65-F5344CB8AC3E}">
        <p14:creationId xmlns:p14="http://schemas.microsoft.com/office/powerpoint/2010/main" val="250814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C43F9F-E63A-4EA4-8FC4-D16BFAB500B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48CA6D31-79B3-4C22-9BC0-D9DEE14FFC66}"/>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B9FA95DE-44F5-4759-A029-6FEA5A90F0CD}"/>
              </a:ext>
            </a:extLst>
          </p:cNvPr>
          <p:cNvSpPr>
            <a:spLocks noGrp="1"/>
          </p:cNvSpPr>
          <p:nvPr>
            <p:ph type="title"/>
          </p:nvPr>
        </p:nvSpPr>
        <p:spPr>
          <a:xfrm>
            <a:off x="236290" y="1525651"/>
            <a:ext cx="11719419" cy="451576"/>
          </a:xfrm>
        </p:spPr>
        <p:txBody>
          <a:bodyPr/>
          <a:lstStyle/>
          <a:p>
            <a:r>
              <a:rPr lang="cs-CZ" sz="4800" i="1" dirty="0"/>
              <a:t>To, co se dnes učíme, nemusí zítra platit</a:t>
            </a:r>
          </a:p>
        </p:txBody>
      </p:sp>
      <p:pic>
        <p:nvPicPr>
          <p:cNvPr id="1026" name="Picture 2" descr="Poslanci schválili nová pravidla sněmovních voleb | ČeskéNoviny.cz">
            <a:extLst>
              <a:ext uri="{FF2B5EF4-FFF2-40B4-BE49-F238E27FC236}">
                <a16:creationId xmlns:a16="http://schemas.microsoft.com/office/drawing/2014/main" id="{A375B176-8709-49C4-BDB0-7DD5E9ABC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653" y="2391916"/>
            <a:ext cx="4712822" cy="313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562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B9DB35-6BFA-4379-A8B6-16098951C615}"/>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F08E2107-E203-4308-890C-D8CDD9EEC953}"/>
              </a:ext>
            </a:extLst>
          </p:cNvPr>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6" name="Content Placeholder 5">
            <a:extLst>
              <a:ext uri="{FF2B5EF4-FFF2-40B4-BE49-F238E27FC236}">
                <a16:creationId xmlns:a16="http://schemas.microsoft.com/office/drawing/2014/main" id="{5F7F2A78-9BDB-4F67-9209-9A251FD3E911}"/>
              </a:ext>
            </a:extLst>
          </p:cNvPr>
          <p:cNvSpPr>
            <a:spLocks noGrp="1"/>
          </p:cNvSpPr>
          <p:nvPr>
            <p:ph idx="12"/>
          </p:nvPr>
        </p:nvSpPr>
        <p:spPr/>
        <p:txBody>
          <a:bodyPr/>
          <a:lstStyle/>
          <a:p>
            <a:pPr>
              <a:lnSpc>
                <a:spcPct val="100000"/>
              </a:lnSpc>
            </a:pPr>
            <a:r>
              <a:rPr lang="cs-CZ" sz="2000" i="1" dirty="0">
                <a:solidFill>
                  <a:srgbClr val="0000DC"/>
                </a:solidFill>
              </a:rPr>
              <a:t>13. </a:t>
            </a:r>
            <a:r>
              <a:rPr lang="cs-CZ" sz="2000" i="1" dirty="0"/>
              <a:t>žádáte o povolení, aby v lese mohl probíhat cyklistický závod, který pořádáte </a:t>
            </a:r>
          </a:p>
          <a:p>
            <a:pPr>
              <a:lnSpc>
                <a:spcPct val="100000"/>
              </a:lnSpc>
            </a:pPr>
            <a:r>
              <a:rPr lang="cs-CZ" sz="2000" i="1" dirty="0">
                <a:solidFill>
                  <a:srgbClr val="0000DC"/>
                </a:solidFill>
              </a:rPr>
              <a:t>14. </a:t>
            </a:r>
            <a:r>
              <a:rPr lang="cs-CZ" sz="2000" i="1" dirty="0"/>
              <a:t>pan Dřevina upozornil souseda, že keře a stromy ze zahrady přesahují na jeho zahrádku 2/3 </a:t>
            </a:r>
          </a:p>
          <a:p>
            <a:pPr>
              <a:lnSpc>
                <a:spcPct val="100000"/>
              </a:lnSpc>
            </a:pPr>
            <a:r>
              <a:rPr lang="cs-CZ" sz="2000" i="1" dirty="0">
                <a:solidFill>
                  <a:srgbClr val="0000DC"/>
                </a:solidFill>
              </a:rPr>
              <a:t>15. </a:t>
            </a:r>
            <a:r>
              <a:rPr lang="cs-CZ" sz="2000" i="1" dirty="0"/>
              <a:t>pan Dřevina se rozhodl podat žalobu na svého souseda k soudu </a:t>
            </a:r>
          </a:p>
          <a:p>
            <a:pPr>
              <a:lnSpc>
                <a:spcPct val="100000"/>
              </a:lnSpc>
            </a:pPr>
            <a:r>
              <a:rPr lang="cs-CZ" sz="2000" i="1" dirty="0">
                <a:solidFill>
                  <a:srgbClr val="0000DC"/>
                </a:solidFill>
              </a:rPr>
              <a:t>16. </a:t>
            </a:r>
            <a:r>
              <a:rPr lang="cs-CZ" sz="2000" i="1" dirty="0"/>
              <a:t>pánové Milan a Michal chtějí zrušit registrované partnerství </a:t>
            </a:r>
          </a:p>
          <a:p>
            <a:pPr>
              <a:lnSpc>
                <a:spcPct val="100000"/>
              </a:lnSpc>
            </a:pPr>
            <a:r>
              <a:rPr lang="cs-CZ" sz="2000" i="1" dirty="0">
                <a:solidFill>
                  <a:srgbClr val="0000DC"/>
                </a:solidFill>
              </a:rPr>
              <a:t>17. </a:t>
            </a:r>
            <a:r>
              <a:rPr lang="cs-CZ" sz="2000" i="1" dirty="0"/>
              <a:t>společnost s ručením omezením, která staví rodinné domy, si zakoupila stavební materiál pro výstavbu domů od jiné podnikající společnosti </a:t>
            </a:r>
          </a:p>
          <a:p>
            <a:pPr>
              <a:lnSpc>
                <a:spcPct val="100000"/>
              </a:lnSpc>
            </a:pPr>
            <a:r>
              <a:rPr lang="cs-CZ" sz="2000" i="1" dirty="0">
                <a:solidFill>
                  <a:srgbClr val="0000DC"/>
                </a:solidFill>
              </a:rPr>
              <a:t>18. </a:t>
            </a:r>
            <a:r>
              <a:rPr lang="cs-CZ" sz="2000" i="1" dirty="0"/>
              <a:t>stavební povolení k výstavbě nového rodinného domu </a:t>
            </a:r>
          </a:p>
          <a:p>
            <a:pPr>
              <a:lnSpc>
                <a:spcPct val="100000"/>
              </a:lnSpc>
            </a:pPr>
            <a:r>
              <a:rPr lang="cs-CZ" sz="2000" i="1" dirty="0">
                <a:solidFill>
                  <a:srgbClr val="0000DC"/>
                </a:solidFill>
              </a:rPr>
              <a:t>19. </a:t>
            </a:r>
            <a:r>
              <a:rPr lang="cs-CZ" sz="2000" i="1" dirty="0"/>
              <a:t>rozhodli jste se podnikat a utvořili jste si logo, které si necháte zapsat jako ochrannou známku </a:t>
            </a:r>
          </a:p>
          <a:p>
            <a:pPr>
              <a:lnSpc>
                <a:spcPct val="100000"/>
              </a:lnSpc>
            </a:pPr>
            <a:r>
              <a:rPr lang="cs-CZ" sz="2000" i="1" dirty="0">
                <a:solidFill>
                  <a:srgbClr val="0000DC"/>
                </a:solidFill>
              </a:rPr>
              <a:t>20. </a:t>
            </a:r>
            <a:r>
              <a:rPr lang="cs-CZ" sz="2000" i="1" dirty="0"/>
              <a:t>student Petr si zakoupil nové boty na své dovolené ve Španělsku od španělského obchodníka </a:t>
            </a:r>
          </a:p>
          <a:p>
            <a:pPr>
              <a:lnSpc>
                <a:spcPct val="100000"/>
              </a:lnSpc>
            </a:pPr>
            <a:r>
              <a:rPr lang="cs-CZ" sz="2000" i="1" dirty="0">
                <a:solidFill>
                  <a:srgbClr val="0000DC"/>
                </a:solidFill>
              </a:rPr>
              <a:t>21. </a:t>
            </a:r>
            <a:r>
              <a:rPr lang="cs-CZ" sz="2000" i="1" dirty="0"/>
              <a:t>spor o to, zda prezident republiky může vykonávat svůj úřad ze zdravotních důvodů </a:t>
            </a:r>
          </a:p>
          <a:p>
            <a:pPr>
              <a:lnSpc>
                <a:spcPct val="100000"/>
              </a:lnSpc>
            </a:pPr>
            <a:r>
              <a:rPr lang="cs-CZ" sz="2000" i="1" dirty="0">
                <a:solidFill>
                  <a:srgbClr val="0000DC"/>
                </a:solidFill>
              </a:rPr>
              <a:t>22. </a:t>
            </a:r>
            <a:r>
              <a:rPr lang="cs-CZ" sz="2000" i="1" dirty="0"/>
              <a:t>pan Novák neměl nasazený respirátor v městské hromadné dopravě a odmítl si jej nasadit i přes výzvy policisty </a:t>
            </a:r>
          </a:p>
          <a:p>
            <a:pPr>
              <a:lnSpc>
                <a:spcPct val="100000"/>
              </a:lnSpc>
            </a:pPr>
            <a:r>
              <a:rPr lang="cs-CZ" sz="2000" i="1" dirty="0">
                <a:solidFill>
                  <a:srgbClr val="0000DC"/>
                </a:solidFill>
              </a:rPr>
              <a:t>23. </a:t>
            </a:r>
            <a:r>
              <a:rPr lang="cs-CZ" sz="2000" i="1" dirty="0"/>
              <a:t>osvojení dítěte manželským párem, který nemůže mít své děti </a:t>
            </a:r>
          </a:p>
          <a:p>
            <a:pPr>
              <a:lnSpc>
                <a:spcPct val="100000"/>
              </a:lnSpc>
            </a:pPr>
            <a:r>
              <a:rPr lang="cs-CZ" sz="2000" i="1" dirty="0">
                <a:solidFill>
                  <a:srgbClr val="0000DC"/>
                </a:solidFill>
              </a:rPr>
              <a:t>24. </a:t>
            </a:r>
            <a:r>
              <a:rPr lang="cs-CZ" sz="2000" i="1" dirty="0"/>
              <a:t>zpěvačka Helena Vondráčková byla pomluvena v novinách a žádá omluvu</a:t>
            </a:r>
            <a:endParaRPr lang="en-US" sz="2000" i="1" dirty="0"/>
          </a:p>
        </p:txBody>
      </p:sp>
    </p:spTree>
    <p:extLst>
      <p:ext uri="{BB962C8B-B14F-4D97-AF65-F5344CB8AC3E}">
        <p14:creationId xmlns:p14="http://schemas.microsoft.com/office/powerpoint/2010/main" val="2367177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89BCB2-0369-4A3F-ADB7-625D6251A014}"/>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36BD6DCB-71AA-45C2-8AD6-A6FF461A64C8}"/>
              </a:ext>
            </a:extLst>
          </p:cNvPr>
          <p:cNvSpPr>
            <a:spLocks noGrp="1"/>
          </p:cNvSpPr>
          <p:nvPr>
            <p:ph type="sldNum" sz="quarter" idx="11"/>
          </p:nvPr>
        </p:nvSpPr>
        <p:spPr/>
        <p:txBody>
          <a:bodyPr/>
          <a:lstStyle/>
          <a:p>
            <a:fld id="{D6D6C118-631F-4A80-9886-907009361577}" type="slidenum">
              <a:rPr lang="cs-CZ" altLang="cs-CZ" smtClean="0"/>
              <a:pPr/>
              <a:t>61</a:t>
            </a:fld>
            <a:endParaRPr lang="cs-CZ" altLang="cs-CZ" dirty="0"/>
          </a:p>
        </p:txBody>
      </p:sp>
      <p:sp>
        <p:nvSpPr>
          <p:cNvPr id="4" name="Content Placeholder 3">
            <a:extLst>
              <a:ext uri="{FF2B5EF4-FFF2-40B4-BE49-F238E27FC236}">
                <a16:creationId xmlns:a16="http://schemas.microsoft.com/office/drawing/2014/main" id="{5C01F849-8F6E-4994-98EE-6DCC1EE17FC9}"/>
              </a:ext>
            </a:extLst>
          </p:cNvPr>
          <p:cNvSpPr>
            <a:spLocks noGrp="1"/>
          </p:cNvSpPr>
          <p:nvPr>
            <p:ph idx="12"/>
          </p:nvPr>
        </p:nvSpPr>
        <p:spPr/>
        <p:txBody>
          <a:bodyPr/>
          <a:lstStyle/>
          <a:p>
            <a:pPr>
              <a:lnSpc>
                <a:spcPct val="100000"/>
              </a:lnSpc>
            </a:pPr>
            <a:r>
              <a:rPr lang="cs-CZ" sz="2000" i="1" dirty="0">
                <a:solidFill>
                  <a:srgbClr val="0000DC"/>
                </a:solidFill>
              </a:rPr>
              <a:t>25. </a:t>
            </a:r>
            <a:r>
              <a:rPr lang="cs-CZ" sz="2000" i="1" dirty="0"/>
              <a:t>chovatel psů, který týral psy </a:t>
            </a:r>
          </a:p>
          <a:p>
            <a:pPr>
              <a:lnSpc>
                <a:spcPct val="100000"/>
              </a:lnSpc>
            </a:pPr>
            <a:r>
              <a:rPr lang="cs-CZ" sz="2000" i="1" dirty="0">
                <a:solidFill>
                  <a:srgbClr val="0000DC"/>
                </a:solidFill>
              </a:rPr>
              <a:t>26. </a:t>
            </a:r>
            <a:r>
              <a:rPr lang="cs-CZ" sz="2000" i="1" dirty="0"/>
              <a:t>pan Trouba reklamuje mikrovlnku, kterou zakoupil v obchodě, přičemž po třech dnech užívání mikrovlnka nefunguje </a:t>
            </a:r>
          </a:p>
          <a:p>
            <a:pPr>
              <a:lnSpc>
                <a:spcPct val="100000"/>
              </a:lnSpc>
            </a:pPr>
            <a:r>
              <a:rPr lang="cs-CZ" sz="2000" i="1" dirty="0">
                <a:solidFill>
                  <a:srgbClr val="0000DC"/>
                </a:solidFill>
              </a:rPr>
              <a:t>27. </a:t>
            </a:r>
            <a:r>
              <a:rPr lang="cs-CZ" sz="2000" i="1" dirty="0"/>
              <a:t>stížnost proti rozhodnutí soudu, že občanovi bylo během soudního řízení porušeno jeho základní lidské právo na spravedlivý proces </a:t>
            </a:r>
          </a:p>
          <a:p>
            <a:pPr>
              <a:lnSpc>
                <a:spcPct val="100000"/>
              </a:lnSpc>
            </a:pPr>
            <a:r>
              <a:rPr lang="cs-CZ" sz="2000" i="1" dirty="0">
                <a:solidFill>
                  <a:srgbClr val="0000DC"/>
                </a:solidFill>
              </a:rPr>
              <a:t>28. </a:t>
            </a:r>
            <a:r>
              <a:rPr lang="cs-CZ" sz="2000" i="1" dirty="0"/>
              <a:t>pořídíte fotografii ohňostroje nad Špilberkem, kterou zveřejníte na Instagram, ale časem zjistíte, že Vaši fotografii použil jeden internetový deník jako ilustrační fotografii </a:t>
            </a:r>
          </a:p>
          <a:p>
            <a:pPr>
              <a:lnSpc>
                <a:spcPct val="100000"/>
              </a:lnSpc>
            </a:pPr>
            <a:r>
              <a:rPr lang="cs-CZ" sz="2000" i="1" dirty="0">
                <a:solidFill>
                  <a:srgbClr val="0000DC"/>
                </a:solidFill>
              </a:rPr>
              <a:t>29. </a:t>
            </a:r>
            <a:r>
              <a:rPr lang="cs-CZ" sz="2000" i="1" dirty="0"/>
              <a:t>student nepožádal o zápis do dalšího semestru a bylo mu ukončeno studium na vysoké škole </a:t>
            </a:r>
          </a:p>
          <a:p>
            <a:pPr>
              <a:lnSpc>
                <a:spcPct val="100000"/>
              </a:lnSpc>
            </a:pPr>
            <a:r>
              <a:rPr lang="cs-CZ" sz="2000" i="1" dirty="0">
                <a:solidFill>
                  <a:srgbClr val="0000DC"/>
                </a:solidFill>
              </a:rPr>
              <a:t>30. </a:t>
            </a:r>
            <a:r>
              <a:rPr lang="cs-CZ" sz="2000" i="1" dirty="0"/>
              <a:t>podkopnete ze srandy nohu spolužákovi, který se zraní a roztrhne si kalhoty </a:t>
            </a:r>
          </a:p>
          <a:p>
            <a:pPr>
              <a:lnSpc>
                <a:spcPct val="100000"/>
              </a:lnSpc>
            </a:pPr>
            <a:r>
              <a:rPr lang="cs-CZ" sz="2000" i="1" dirty="0">
                <a:solidFill>
                  <a:srgbClr val="0000DC"/>
                </a:solidFill>
              </a:rPr>
              <a:t>31. </a:t>
            </a:r>
            <a:r>
              <a:rPr lang="cs-CZ" sz="2000" i="1" dirty="0"/>
              <a:t>poskytování peněz z nemocenského pojištění, pokud jste jako zaměstnanec dlouhodobě nemocný a nemůžete pracovat </a:t>
            </a:r>
          </a:p>
          <a:p>
            <a:pPr>
              <a:lnSpc>
                <a:spcPct val="100000"/>
              </a:lnSpc>
            </a:pPr>
            <a:r>
              <a:rPr lang="cs-CZ" sz="2000" i="1" dirty="0">
                <a:solidFill>
                  <a:srgbClr val="0000DC"/>
                </a:solidFill>
              </a:rPr>
              <a:t>32. </a:t>
            </a:r>
            <a:r>
              <a:rPr lang="cs-CZ" sz="2000" i="1" dirty="0"/>
              <a:t>uzavření mezinárodní smlouvy mezi Českou republikovou a Kongem </a:t>
            </a:r>
          </a:p>
          <a:p>
            <a:pPr>
              <a:lnSpc>
                <a:spcPct val="100000"/>
              </a:lnSpc>
            </a:pPr>
            <a:r>
              <a:rPr lang="cs-CZ" sz="2000" i="1" dirty="0">
                <a:solidFill>
                  <a:srgbClr val="0000DC"/>
                </a:solidFill>
              </a:rPr>
              <a:t>33. </a:t>
            </a:r>
            <a:r>
              <a:rPr lang="cs-CZ" sz="2000" i="1" dirty="0"/>
              <a:t>porušení hospodářské soutěže – kartelová dohoda mezi společnostmi podnikající v prodeji benzínu a pohonných hmot </a:t>
            </a:r>
          </a:p>
          <a:p>
            <a:pPr>
              <a:lnSpc>
                <a:spcPct val="100000"/>
              </a:lnSpc>
            </a:pPr>
            <a:r>
              <a:rPr lang="cs-CZ" sz="2000" i="1" dirty="0">
                <a:solidFill>
                  <a:srgbClr val="0000DC"/>
                </a:solidFill>
              </a:rPr>
              <a:t>34. </a:t>
            </a:r>
            <a:r>
              <a:rPr lang="cs-CZ" sz="2000" i="1" dirty="0"/>
              <a:t>založení akciové společnosti nebo společnosti s ručením omezením </a:t>
            </a:r>
          </a:p>
          <a:p>
            <a:pPr>
              <a:lnSpc>
                <a:spcPct val="100000"/>
              </a:lnSpc>
            </a:pPr>
            <a:r>
              <a:rPr lang="cs-CZ" sz="2000" i="1" dirty="0">
                <a:solidFill>
                  <a:srgbClr val="0000DC"/>
                </a:solidFill>
              </a:rPr>
              <a:t>35. </a:t>
            </a:r>
            <a:r>
              <a:rPr lang="cs-CZ" sz="2000" i="1" dirty="0"/>
              <a:t>českého lyžaře v rakouských Alpách srazí německý lyžař </a:t>
            </a:r>
          </a:p>
          <a:p>
            <a:pPr>
              <a:lnSpc>
                <a:spcPct val="100000"/>
              </a:lnSpc>
            </a:pPr>
            <a:r>
              <a:rPr lang="cs-CZ" sz="2000" i="1" dirty="0">
                <a:solidFill>
                  <a:srgbClr val="0000DC"/>
                </a:solidFill>
              </a:rPr>
              <a:t>36. </a:t>
            </a:r>
            <a:r>
              <a:rPr lang="cs-CZ" sz="2000" i="1" dirty="0"/>
              <a:t>placení cel </a:t>
            </a:r>
            <a:endParaRPr lang="en-US" sz="2000" i="1" dirty="0"/>
          </a:p>
        </p:txBody>
      </p:sp>
    </p:spTree>
    <p:extLst>
      <p:ext uri="{BB962C8B-B14F-4D97-AF65-F5344CB8AC3E}">
        <p14:creationId xmlns:p14="http://schemas.microsoft.com/office/powerpoint/2010/main" val="34135497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66E16C-1218-4555-8E35-16E74EF367D5}"/>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80E728AF-0F54-440C-81E5-05F76EEE943C}"/>
              </a:ext>
            </a:extLst>
          </p:cNvPr>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4" name="Title 3">
            <a:extLst>
              <a:ext uri="{FF2B5EF4-FFF2-40B4-BE49-F238E27FC236}">
                <a16:creationId xmlns:a16="http://schemas.microsoft.com/office/drawing/2014/main" id="{C5049B53-1483-4006-9EA7-0F9B601E2929}"/>
              </a:ext>
            </a:extLst>
          </p:cNvPr>
          <p:cNvSpPr>
            <a:spLocks noGrp="1"/>
          </p:cNvSpPr>
          <p:nvPr>
            <p:ph type="title"/>
          </p:nvPr>
        </p:nvSpPr>
        <p:spPr>
          <a:xfrm>
            <a:off x="720000" y="378000"/>
            <a:ext cx="10753200" cy="451576"/>
          </a:xfrm>
        </p:spPr>
        <p:txBody>
          <a:bodyPr/>
          <a:lstStyle/>
          <a:p>
            <a:r>
              <a:rPr lang="cs-CZ" i="1" dirty="0"/>
              <a:t>Příklad 4 ze zadání na konzultaci</a:t>
            </a:r>
            <a:endParaRPr lang="en-US" i="1" dirty="0"/>
          </a:p>
        </p:txBody>
      </p:sp>
      <p:sp>
        <p:nvSpPr>
          <p:cNvPr id="5" name="Content Placeholder 4">
            <a:extLst>
              <a:ext uri="{FF2B5EF4-FFF2-40B4-BE49-F238E27FC236}">
                <a16:creationId xmlns:a16="http://schemas.microsoft.com/office/drawing/2014/main" id="{6C4CD706-94B8-40E2-950F-F7AD2757EF05}"/>
              </a:ext>
            </a:extLst>
          </p:cNvPr>
          <p:cNvSpPr>
            <a:spLocks noGrp="1"/>
          </p:cNvSpPr>
          <p:nvPr>
            <p:ph idx="1"/>
          </p:nvPr>
        </p:nvSpPr>
        <p:spPr>
          <a:xfrm>
            <a:off x="720000" y="896135"/>
            <a:ext cx="10753200" cy="4139998"/>
          </a:xfrm>
        </p:spPr>
        <p:txBody>
          <a:bodyPr/>
          <a:lstStyle/>
          <a:p>
            <a:pPr marL="529200" indent="-457200">
              <a:lnSpc>
                <a:spcPct val="100000"/>
              </a:lnSpc>
              <a:buAutoNum type="arabicPeriod"/>
            </a:pPr>
            <a:r>
              <a:rPr lang="cs-CZ" sz="1700" i="1" dirty="0"/>
              <a:t>„Nájemní smlouvou se pronajímatel zavazuje přenechat nájemci věc k dočasnému užívání a nájemce se zavazuje platit za to pronajímateli nájemné.“ </a:t>
            </a:r>
          </a:p>
          <a:p>
            <a:pPr marL="529200" indent="-457200">
              <a:lnSpc>
                <a:spcPct val="100000"/>
              </a:lnSpc>
              <a:buAutoNum type="arabicPeriod"/>
            </a:pPr>
            <a:r>
              <a:rPr lang="cs-CZ" sz="1700" i="1" dirty="0"/>
              <a:t>„Kdo proti jinému užije násilí nebo pohrůžky bezprostředního násilí v úmyslu zmocnit se cizí věci, bude potrestán odnětím svobody na dvě léta až deset let.“ </a:t>
            </a:r>
          </a:p>
          <a:p>
            <a:pPr marL="529200" indent="-457200">
              <a:lnSpc>
                <a:spcPct val="100000"/>
              </a:lnSpc>
              <a:buAutoNum type="arabicPeriod"/>
            </a:pPr>
            <a:r>
              <a:rPr lang="cs-CZ" sz="1700" i="1" dirty="0"/>
              <a:t>„Zaměstnanec může dát zaměstnavateli výpověď z jakéhokoli důvodu nebo bez uvedení důvodu.“ </a:t>
            </a:r>
          </a:p>
          <a:p>
            <a:pPr marL="529200" indent="-457200">
              <a:lnSpc>
                <a:spcPct val="100000"/>
              </a:lnSpc>
              <a:buAutoNum type="arabicPeriod"/>
            </a:pPr>
            <a:r>
              <a:rPr lang="cs-CZ" sz="1700" i="1" dirty="0"/>
              <a:t>„Zákonodárná moc v České republice náleží Parlamentu. Parlament je tvořen dvěma komorami, a to Poslaneckou sněmovnou a Senátem.“ </a:t>
            </a:r>
          </a:p>
          <a:p>
            <a:pPr marL="529200" indent="-457200">
              <a:lnSpc>
                <a:spcPct val="100000"/>
              </a:lnSpc>
              <a:buAutoNum type="arabicPeriod"/>
            </a:pPr>
            <a:r>
              <a:rPr lang="cs-CZ" sz="1700" i="1" dirty="0"/>
              <a:t>„Na pozemní komunikaci se jezdí vpravo, a pokud tomu nebrání zvláštní okolnosti, při pravém okraji vozovky, pokud není stanoveno jinak.“</a:t>
            </a:r>
          </a:p>
          <a:p>
            <a:pPr marL="529200" indent="-457200">
              <a:lnSpc>
                <a:spcPct val="100000"/>
              </a:lnSpc>
              <a:buAutoNum type="arabicPeriod"/>
            </a:pPr>
            <a:r>
              <a:rPr lang="cs-CZ" sz="1700" i="1" dirty="0"/>
              <a:t>„Poplatníky daně z příjmů fyzických osob jsou fyzické osoby.“ </a:t>
            </a:r>
          </a:p>
          <a:p>
            <a:pPr marL="529200" indent="-457200">
              <a:lnSpc>
                <a:spcPct val="100000"/>
              </a:lnSpc>
              <a:buAutoNum type="arabicPeriod"/>
            </a:pPr>
            <a:r>
              <a:rPr lang="cs-CZ" sz="1700" i="1" dirty="0"/>
              <a:t>„Manželé si jsou navzájem povinni úctou, jsou povinni žít spolu, být si věrni, vzájemně respektovat svou důstojnost, podporovat se, udržovat rodinné společenství, vytvářet zdravé rodinné prostředí a společně pečovat o děti.“ </a:t>
            </a:r>
          </a:p>
          <a:p>
            <a:pPr marL="529200" indent="-457200">
              <a:lnSpc>
                <a:spcPct val="100000"/>
              </a:lnSpc>
              <a:buAutoNum type="arabicPeriod"/>
            </a:pPr>
            <a:r>
              <a:rPr lang="cs-CZ" sz="1700" i="1" dirty="0"/>
              <a:t>Ředitel školy a školského zařízení rozhoduje o právech a povinnostech v oblasti státní správy v těchto případech: a) zamítnutí žádosti o povolení individuálního vzdělávacího plánu (…)“ </a:t>
            </a:r>
          </a:p>
          <a:p>
            <a:pPr marL="529200" indent="-457200">
              <a:lnSpc>
                <a:spcPct val="100000"/>
              </a:lnSpc>
              <a:buAutoNum type="arabicPeriod"/>
            </a:pPr>
            <a:r>
              <a:rPr lang="cs-CZ" sz="1700" i="1" dirty="0"/>
              <a:t>„Firma obsahuje označení „společnost s ručením omezeným“, které může být nahrazeno zkratkou „spol. s r.o.“ nebo „s.r.o.“.“ </a:t>
            </a:r>
          </a:p>
          <a:p>
            <a:pPr marL="529200" indent="-457200">
              <a:lnSpc>
                <a:spcPct val="100000"/>
              </a:lnSpc>
              <a:buAutoNum type="arabicPeriod"/>
            </a:pPr>
            <a:r>
              <a:rPr lang="cs-CZ" sz="1700" i="1" dirty="0"/>
              <a:t>„V první třídě dědiců dědí zůstavitelovy děti a jeho manžel, každý z nich stejným dílem.“</a:t>
            </a:r>
          </a:p>
          <a:p>
            <a:pPr marL="529200" indent="-457200">
              <a:lnSpc>
                <a:spcPct val="100000"/>
              </a:lnSpc>
              <a:buAutoNum type="arabicPeriod"/>
            </a:pPr>
            <a:r>
              <a:rPr lang="cs-CZ" sz="1700" i="1" dirty="0"/>
              <a:t>„Škodu způsobenou nezletilým mladším třinácti let nahradí ten, kdo nad ním zanedbal náležitý dohled.“ </a:t>
            </a:r>
          </a:p>
          <a:p>
            <a:pPr marL="529200" indent="-457200">
              <a:lnSpc>
                <a:spcPct val="100000"/>
              </a:lnSpc>
              <a:buAutoNum type="arabicPeriod"/>
            </a:pPr>
            <a:r>
              <a:rPr lang="cs-CZ" sz="1700" i="1" dirty="0"/>
              <a:t>„O vzetí do vazby je třeba bez průtahů vyrozumět některého rodinného příslušníka obviněného nebo jinou fyzickou osobu, u nichž obviněný uvede údaje potřebné k vyrozumění, jakož i jeho zaměstnavatele.“</a:t>
            </a:r>
            <a:endParaRPr lang="en-US" sz="1700" i="1" dirty="0"/>
          </a:p>
        </p:txBody>
      </p:sp>
    </p:spTree>
    <p:extLst>
      <p:ext uri="{BB962C8B-B14F-4D97-AF65-F5344CB8AC3E}">
        <p14:creationId xmlns:p14="http://schemas.microsoft.com/office/powerpoint/2010/main" val="1242424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cs-CZ"/>
              <a:t>JUDr. Radovan Malachta</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63</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414000" y="3208316"/>
            <a:ext cx="11361600" cy="1645265"/>
          </a:xfrm>
        </p:spPr>
        <p:txBody>
          <a:bodyPr/>
          <a:lstStyle/>
          <a:p>
            <a:r>
              <a:rPr lang="cs-CZ" dirty="0"/>
              <a:t>Právní normy, právní řád.</a:t>
            </a:r>
            <a:br>
              <a:rPr lang="cs-CZ" dirty="0"/>
            </a:br>
            <a:r>
              <a:rPr lang="cs-CZ" dirty="0"/>
              <a:t>Právní řád ČR. Právo EU a mezinárodní právo.</a:t>
            </a:r>
          </a:p>
        </p:txBody>
      </p:sp>
      <p:sp>
        <p:nvSpPr>
          <p:cNvPr id="7" name="Nadpis 3">
            <a:extLst>
              <a:ext uri="{FF2B5EF4-FFF2-40B4-BE49-F238E27FC236}">
                <a16:creationId xmlns:a16="http://schemas.microsoft.com/office/drawing/2014/main" id="{A0B5A3B7-9734-4F5B-8C69-F0358E18560A}"/>
              </a:ext>
            </a:extLst>
          </p:cNvPr>
          <p:cNvSpPr txBox="1">
            <a:spLocks/>
          </p:cNvSpPr>
          <p:nvPr/>
        </p:nvSpPr>
        <p:spPr>
          <a:xfrm>
            <a:off x="414000" y="2422695"/>
            <a:ext cx="11361600" cy="1330347"/>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endParaRPr lang="cs-CZ" sz="2800" kern="0" dirty="0"/>
          </a:p>
        </p:txBody>
      </p:sp>
    </p:spTree>
    <p:extLst>
      <p:ext uri="{BB962C8B-B14F-4D97-AF65-F5344CB8AC3E}">
        <p14:creationId xmlns:p14="http://schemas.microsoft.com/office/powerpoint/2010/main" val="2100582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DD74AF7-4D4C-4798-B8D0-21C485B9B136}"/>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78FE1D83-4F3E-430A-913C-BE7A2D01B9FA}"/>
              </a:ext>
            </a:extLst>
          </p:cNvPr>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sp>
        <p:nvSpPr>
          <p:cNvPr id="6" name="Nadpis 5">
            <a:extLst>
              <a:ext uri="{FF2B5EF4-FFF2-40B4-BE49-F238E27FC236}">
                <a16:creationId xmlns:a16="http://schemas.microsoft.com/office/drawing/2014/main" id="{27902C3E-E68F-4DC3-B06C-6EC6F6F6E698}"/>
              </a:ext>
            </a:extLst>
          </p:cNvPr>
          <p:cNvSpPr>
            <a:spLocks noGrp="1"/>
          </p:cNvSpPr>
          <p:nvPr>
            <p:ph type="title"/>
          </p:nvPr>
        </p:nvSpPr>
        <p:spPr/>
        <p:txBody>
          <a:bodyPr/>
          <a:lstStyle/>
          <a:p>
            <a:r>
              <a:rPr lang="cs-CZ" dirty="0">
                <a:solidFill>
                  <a:srgbClr val="C00000"/>
                </a:solidFill>
              </a:rPr>
              <a:t>Právní normy</a:t>
            </a:r>
          </a:p>
        </p:txBody>
      </p:sp>
    </p:spTree>
    <p:extLst>
      <p:ext uri="{BB962C8B-B14F-4D97-AF65-F5344CB8AC3E}">
        <p14:creationId xmlns:p14="http://schemas.microsoft.com/office/powerpoint/2010/main" val="3852409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94390B8-2924-4A9D-9B28-FF1FC31E085E}"/>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062D8B8D-E1AE-4F52-B787-E5A2F1CC0307}"/>
              </a:ext>
            </a:extLst>
          </p:cNvPr>
          <p:cNvSpPr>
            <a:spLocks noGrp="1"/>
          </p:cNvSpPr>
          <p:nvPr>
            <p:ph type="sldNum" sz="quarter" idx="11"/>
          </p:nvPr>
        </p:nvSpPr>
        <p:spPr/>
        <p:txBody>
          <a:bodyPr/>
          <a:lstStyle/>
          <a:p>
            <a:fld id="{0970407D-EE58-4A0B-824B-1D3AE42DD9CF}" type="slidenum">
              <a:rPr lang="cs-CZ" altLang="cs-CZ" smtClean="0"/>
              <a:pPr/>
              <a:t>65</a:t>
            </a:fld>
            <a:endParaRPr lang="cs-CZ" altLang="cs-CZ" dirty="0"/>
          </a:p>
        </p:txBody>
      </p:sp>
      <p:sp>
        <p:nvSpPr>
          <p:cNvPr id="4" name="Nadpis 3">
            <a:extLst>
              <a:ext uri="{FF2B5EF4-FFF2-40B4-BE49-F238E27FC236}">
                <a16:creationId xmlns:a16="http://schemas.microsoft.com/office/drawing/2014/main" id="{5BCBEBE6-A082-474C-9193-07CAB18ED3A7}"/>
              </a:ext>
            </a:extLst>
          </p:cNvPr>
          <p:cNvSpPr>
            <a:spLocks noGrp="1"/>
          </p:cNvSpPr>
          <p:nvPr>
            <p:ph type="title"/>
          </p:nvPr>
        </p:nvSpPr>
        <p:spPr/>
        <p:txBody>
          <a:bodyPr/>
          <a:lstStyle/>
          <a:p>
            <a:r>
              <a:rPr lang="cs-CZ" dirty="0"/>
              <a:t>Pojem právní norma</a:t>
            </a:r>
          </a:p>
        </p:txBody>
      </p:sp>
      <p:sp>
        <p:nvSpPr>
          <p:cNvPr id="5" name="Zástupný symbol pro obsah 4">
            <a:extLst>
              <a:ext uri="{FF2B5EF4-FFF2-40B4-BE49-F238E27FC236}">
                <a16:creationId xmlns:a16="http://schemas.microsoft.com/office/drawing/2014/main" id="{EDBD9659-DA34-4C59-8062-0C865DB7B324}"/>
              </a:ext>
            </a:extLst>
          </p:cNvPr>
          <p:cNvSpPr>
            <a:spLocks noGrp="1"/>
          </p:cNvSpPr>
          <p:nvPr>
            <p:ph idx="1"/>
          </p:nvPr>
        </p:nvSpPr>
        <p:spPr>
          <a:xfrm>
            <a:off x="720000" y="1692002"/>
            <a:ext cx="10753200" cy="3989131"/>
          </a:xfrm>
          <a:solidFill>
            <a:schemeClr val="accent4">
              <a:lumMod val="20000"/>
              <a:lumOff val="80000"/>
            </a:schemeClr>
          </a:solidFill>
          <a:ln>
            <a:solidFill>
              <a:schemeClr val="accent1"/>
            </a:solidFill>
          </a:ln>
        </p:spPr>
        <p:txBody>
          <a:bodyPr/>
          <a:lstStyle/>
          <a:p>
            <a:pPr>
              <a:lnSpc>
                <a:spcPct val="150000"/>
              </a:lnSpc>
            </a:pPr>
            <a:r>
              <a:rPr lang="cs-CZ" sz="2400" dirty="0"/>
              <a:t>stanovuje to, co má být – jak se máme chovat</a:t>
            </a:r>
          </a:p>
          <a:p>
            <a:pPr>
              <a:lnSpc>
                <a:spcPct val="150000"/>
              </a:lnSpc>
            </a:pPr>
            <a:r>
              <a:rPr lang="cs-CZ" sz="2400" b="1" dirty="0">
                <a:solidFill>
                  <a:schemeClr val="tx2"/>
                </a:solidFill>
              </a:rPr>
              <a:t>obecně závazné pravidlo lidského chování, které je vyjádřeno prostřednictvím příkazu, zákazu či dovolení, přičemž právní normy stanovuje (či uznává) stát a jejich porušení stát sankcionuje (vynucuje)</a:t>
            </a:r>
          </a:p>
          <a:p>
            <a:pPr>
              <a:lnSpc>
                <a:spcPct val="150000"/>
              </a:lnSpc>
            </a:pPr>
            <a:r>
              <a:rPr lang="cs-CZ" sz="2400" dirty="0"/>
              <a:t>může stanovit/vynutit i mezinárodní společenství (sdružení států)</a:t>
            </a:r>
          </a:p>
          <a:p>
            <a:pPr>
              <a:lnSpc>
                <a:spcPct val="150000"/>
              </a:lnSpc>
            </a:pPr>
            <a:r>
              <a:rPr lang="cs-CZ" sz="2400" dirty="0"/>
              <a:t>různé dělení (některé již známe)</a:t>
            </a:r>
          </a:p>
          <a:p>
            <a:pPr>
              <a:lnSpc>
                <a:spcPct val="150000"/>
              </a:lnSpc>
            </a:pPr>
            <a:r>
              <a:rPr lang="cs-CZ" sz="2400" dirty="0"/>
              <a:t>má tzv. </a:t>
            </a:r>
            <a:r>
              <a:rPr lang="cs-CZ" sz="2400" dirty="0">
                <a:solidFill>
                  <a:schemeClr val="tx2"/>
                </a:solidFill>
              </a:rPr>
              <a:t>materiální</a:t>
            </a:r>
            <a:r>
              <a:rPr lang="cs-CZ" sz="2400" dirty="0"/>
              <a:t> a </a:t>
            </a:r>
            <a:r>
              <a:rPr lang="cs-CZ" sz="2400" dirty="0">
                <a:solidFill>
                  <a:schemeClr val="tx2"/>
                </a:solidFill>
              </a:rPr>
              <a:t>formální</a:t>
            </a:r>
            <a:r>
              <a:rPr lang="cs-CZ" sz="2400" dirty="0"/>
              <a:t> znaky</a:t>
            </a:r>
          </a:p>
        </p:txBody>
      </p:sp>
    </p:spTree>
    <p:extLst>
      <p:ext uri="{BB962C8B-B14F-4D97-AF65-F5344CB8AC3E}">
        <p14:creationId xmlns:p14="http://schemas.microsoft.com/office/powerpoint/2010/main" val="2944909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967719-2635-4354-87E8-C3A19821A04C}"/>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52D02F26-A3C3-48BA-93A2-55FB37239F98}"/>
              </a:ext>
            </a:extLst>
          </p:cNvPr>
          <p:cNvSpPr>
            <a:spLocks noGrp="1"/>
          </p:cNvSpPr>
          <p:nvPr>
            <p:ph type="sldNum" sz="quarter" idx="11"/>
          </p:nvPr>
        </p:nvSpPr>
        <p:spPr/>
        <p:txBody>
          <a:bodyPr/>
          <a:lstStyle/>
          <a:p>
            <a:fld id="{0970407D-EE58-4A0B-824B-1D3AE42DD9CF}" type="slidenum">
              <a:rPr lang="cs-CZ" altLang="cs-CZ" smtClean="0"/>
              <a:pPr/>
              <a:t>66</a:t>
            </a:fld>
            <a:endParaRPr lang="cs-CZ" altLang="cs-CZ" dirty="0"/>
          </a:p>
        </p:txBody>
      </p:sp>
      <p:sp>
        <p:nvSpPr>
          <p:cNvPr id="4" name="Nadpis 3">
            <a:extLst>
              <a:ext uri="{FF2B5EF4-FFF2-40B4-BE49-F238E27FC236}">
                <a16:creationId xmlns:a16="http://schemas.microsoft.com/office/drawing/2014/main" id="{51BB9AB9-5CFA-4572-A0F2-A5A2F71D7205}"/>
              </a:ext>
            </a:extLst>
          </p:cNvPr>
          <p:cNvSpPr>
            <a:spLocks noGrp="1"/>
          </p:cNvSpPr>
          <p:nvPr>
            <p:ph type="title"/>
          </p:nvPr>
        </p:nvSpPr>
        <p:spPr/>
        <p:txBody>
          <a:bodyPr/>
          <a:lstStyle/>
          <a:p>
            <a:r>
              <a:rPr lang="cs-CZ" dirty="0"/>
              <a:t>Materiální znaky právní normy</a:t>
            </a:r>
          </a:p>
        </p:txBody>
      </p:sp>
      <p:sp>
        <p:nvSpPr>
          <p:cNvPr id="5" name="Zástupný symbol pro obsah 4">
            <a:extLst>
              <a:ext uri="{FF2B5EF4-FFF2-40B4-BE49-F238E27FC236}">
                <a16:creationId xmlns:a16="http://schemas.microsoft.com/office/drawing/2014/main" id="{5EB5727D-CEAE-4790-99A2-E8377B91A7B9}"/>
              </a:ext>
            </a:extLst>
          </p:cNvPr>
          <p:cNvSpPr>
            <a:spLocks noGrp="1"/>
          </p:cNvSpPr>
          <p:nvPr>
            <p:ph idx="1"/>
          </p:nvPr>
        </p:nvSpPr>
        <p:spPr>
          <a:xfrm>
            <a:off x="720000" y="1692002"/>
            <a:ext cx="10753200" cy="451576"/>
          </a:xfrm>
        </p:spPr>
        <p:txBody>
          <a:bodyPr/>
          <a:lstStyle/>
          <a:p>
            <a:r>
              <a:rPr lang="cs-CZ" dirty="0"/>
              <a:t>vlastní znaky právní normy, obsah, </a:t>
            </a:r>
            <a:r>
              <a:rPr lang="cs-CZ" i="1" dirty="0"/>
              <a:t>„vnitro“</a:t>
            </a:r>
          </a:p>
          <a:p>
            <a:pPr marL="72000" indent="0">
              <a:buNone/>
            </a:pPr>
            <a:endParaRPr lang="cs-CZ" i="1" dirty="0"/>
          </a:p>
        </p:txBody>
      </p:sp>
      <p:graphicFrame>
        <p:nvGraphicFramePr>
          <p:cNvPr id="8" name="Diagram 7">
            <a:extLst>
              <a:ext uri="{FF2B5EF4-FFF2-40B4-BE49-F238E27FC236}">
                <a16:creationId xmlns:a16="http://schemas.microsoft.com/office/drawing/2014/main" id="{AD87B757-1E53-4699-A9EF-E6D3EAF91CD6}"/>
              </a:ext>
            </a:extLst>
          </p:cNvPr>
          <p:cNvGraphicFramePr/>
          <p:nvPr/>
        </p:nvGraphicFramePr>
        <p:xfrm>
          <a:off x="2608728" y="2233245"/>
          <a:ext cx="6439647" cy="3994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065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9A970DC-6266-437F-A8AA-CCFF814C32E6}"/>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B70A793B-E206-40B2-BF56-A07EFA06CD91}"/>
              </a:ext>
            </a:extLst>
          </p:cNvPr>
          <p:cNvSpPr>
            <a:spLocks noGrp="1"/>
          </p:cNvSpPr>
          <p:nvPr>
            <p:ph type="sldNum" sz="quarter" idx="11"/>
          </p:nvPr>
        </p:nvSpPr>
        <p:spPr/>
        <p:txBody>
          <a:bodyPr/>
          <a:lstStyle/>
          <a:p>
            <a:fld id="{0970407D-EE58-4A0B-824B-1D3AE42DD9CF}" type="slidenum">
              <a:rPr lang="cs-CZ" altLang="cs-CZ" smtClean="0"/>
              <a:pPr/>
              <a:t>67</a:t>
            </a:fld>
            <a:endParaRPr lang="cs-CZ" altLang="cs-CZ" dirty="0"/>
          </a:p>
        </p:txBody>
      </p:sp>
      <p:sp>
        <p:nvSpPr>
          <p:cNvPr id="4" name="Nadpis 3">
            <a:extLst>
              <a:ext uri="{FF2B5EF4-FFF2-40B4-BE49-F238E27FC236}">
                <a16:creationId xmlns:a16="http://schemas.microsoft.com/office/drawing/2014/main" id="{430B0D97-88ED-410D-9EC8-0E605855E46F}"/>
              </a:ext>
            </a:extLst>
          </p:cNvPr>
          <p:cNvSpPr>
            <a:spLocks noGrp="1"/>
          </p:cNvSpPr>
          <p:nvPr>
            <p:ph type="title"/>
          </p:nvPr>
        </p:nvSpPr>
        <p:spPr/>
        <p:txBody>
          <a:bodyPr/>
          <a:lstStyle/>
          <a:p>
            <a:r>
              <a:rPr lang="cs-CZ" dirty="0"/>
              <a:t>Materiální znaky právní normy</a:t>
            </a:r>
          </a:p>
        </p:txBody>
      </p:sp>
      <p:sp>
        <p:nvSpPr>
          <p:cNvPr id="5" name="Zástupný symbol pro obsah 4">
            <a:extLst>
              <a:ext uri="{FF2B5EF4-FFF2-40B4-BE49-F238E27FC236}">
                <a16:creationId xmlns:a16="http://schemas.microsoft.com/office/drawing/2014/main" id="{157B239F-916A-48F0-95F7-3457E724F9FA}"/>
              </a:ext>
            </a:extLst>
          </p:cNvPr>
          <p:cNvSpPr>
            <a:spLocks noGrp="1"/>
          </p:cNvSpPr>
          <p:nvPr>
            <p:ph idx="1"/>
          </p:nvPr>
        </p:nvSpPr>
        <p:spPr>
          <a:xfrm>
            <a:off x="720000" y="1692002"/>
            <a:ext cx="10753200" cy="3641998"/>
          </a:xfrm>
          <a:solidFill>
            <a:schemeClr val="accent4">
              <a:lumMod val="20000"/>
              <a:lumOff val="80000"/>
            </a:schemeClr>
          </a:solidFill>
          <a:ln>
            <a:solidFill>
              <a:schemeClr val="accent1"/>
            </a:solidFill>
          </a:ln>
        </p:spPr>
        <p:txBody>
          <a:bodyPr/>
          <a:lstStyle/>
          <a:p>
            <a:r>
              <a:rPr lang="cs-CZ" dirty="0">
                <a:solidFill>
                  <a:schemeClr val="tx2"/>
                </a:solidFill>
              </a:rPr>
              <a:t>normativnost (regulativnost)</a:t>
            </a:r>
          </a:p>
          <a:p>
            <a:pPr lvl="1"/>
            <a:r>
              <a:rPr lang="cs-CZ" dirty="0"/>
              <a:t>reguluje určité chování, stanovuje meze takovému chování</a:t>
            </a:r>
          </a:p>
          <a:p>
            <a:pPr lvl="1"/>
            <a:r>
              <a:rPr lang="cs-CZ" dirty="0"/>
              <a:t>reguluje chování těch osob, kterým je norma určena (tzv. adresátům)</a:t>
            </a:r>
          </a:p>
          <a:p>
            <a:pPr lvl="1"/>
            <a:r>
              <a:rPr lang="cs-CZ" dirty="0"/>
              <a:t>stanovuje příkaz, zákaz či oprávnění (dovolení) 	normy přikazující</a:t>
            </a:r>
          </a:p>
          <a:p>
            <a:pPr lvl="2"/>
            <a:r>
              <a:rPr lang="cs-CZ" dirty="0"/>
              <a:t>						</a:t>
            </a:r>
            <a:r>
              <a:rPr lang="cs-CZ" sz="2000" dirty="0"/>
              <a:t>normy zakazující</a:t>
            </a:r>
          </a:p>
          <a:p>
            <a:pPr lvl="2"/>
            <a:r>
              <a:rPr lang="cs-CZ" sz="2000" dirty="0"/>
              <a:t>						normy povolující (dovolující) </a:t>
            </a:r>
          </a:p>
          <a:p>
            <a:r>
              <a:rPr lang="cs-CZ" dirty="0">
                <a:solidFill>
                  <a:schemeClr val="tx2"/>
                </a:solidFill>
              </a:rPr>
              <a:t>právní závaznost</a:t>
            </a:r>
          </a:p>
          <a:p>
            <a:pPr lvl="1"/>
            <a:r>
              <a:rPr lang="cs-CZ" dirty="0"/>
              <a:t>musí takové být – nejedná se jen o doporučení či návrh</a:t>
            </a:r>
          </a:p>
          <a:p>
            <a:pPr lvl="1"/>
            <a:r>
              <a:rPr lang="cs-CZ" dirty="0"/>
              <a:t>odlišuje právní normy od jiných norem (morálních)</a:t>
            </a:r>
          </a:p>
          <a:p>
            <a:pPr lvl="1"/>
            <a:r>
              <a:rPr lang="cs-CZ" dirty="0"/>
              <a:t>pro všechny, kterým je norma určena</a:t>
            </a:r>
          </a:p>
          <a:p>
            <a:pPr lvl="2"/>
            <a:endParaRPr lang="cs-CZ" sz="2000" dirty="0"/>
          </a:p>
          <a:p>
            <a:pPr lvl="2"/>
            <a:r>
              <a:rPr lang="cs-CZ" sz="2000" dirty="0"/>
              <a:t> </a:t>
            </a:r>
            <a:r>
              <a:rPr lang="cs-CZ" dirty="0"/>
              <a:t>	</a:t>
            </a:r>
          </a:p>
        </p:txBody>
      </p:sp>
      <p:sp>
        <p:nvSpPr>
          <p:cNvPr id="6" name="Šipka: doprava 5">
            <a:extLst>
              <a:ext uri="{FF2B5EF4-FFF2-40B4-BE49-F238E27FC236}">
                <a16:creationId xmlns:a16="http://schemas.microsoft.com/office/drawing/2014/main" id="{C9A76583-FBF2-43EA-85B1-F33C0D0BCDDA}"/>
              </a:ext>
            </a:extLst>
          </p:cNvPr>
          <p:cNvSpPr/>
          <p:nvPr/>
        </p:nvSpPr>
        <p:spPr bwMode="auto">
          <a:xfrm>
            <a:off x="6615953" y="2779059"/>
            <a:ext cx="466165" cy="322729"/>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891022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5FCAE6E-5093-49BB-AF74-DFC16D763169}"/>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9B3CCD7B-7D80-4A94-87FB-044670A963EA}"/>
              </a:ext>
            </a:extLst>
          </p:cNvPr>
          <p:cNvSpPr>
            <a:spLocks noGrp="1"/>
          </p:cNvSpPr>
          <p:nvPr>
            <p:ph type="sldNum" sz="quarter" idx="11"/>
          </p:nvPr>
        </p:nvSpPr>
        <p:spPr/>
        <p:txBody>
          <a:bodyPr/>
          <a:lstStyle/>
          <a:p>
            <a:fld id="{0970407D-EE58-4A0B-824B-1D3AE42DD9CF}" type="slidenum">
              <a:rPr lang="cs-CZ" altLang="cs-CZ" smtClean="0"/>
              <a:pPr/>
              <a:t>68</a:t>
            </a:fld>
            <a:endParaRPr lang="cs-CZ" altLang="cs-CZ" dirty="0"/>
          </a:p>
        </p:txBody>
      </p:sp>
      <p:sp>
        <p:nvSpPr>
          <p:cNvPr id="4" name="Nadpis 3">
            <a:extLst>
              <a:ext uri="{FF2B5EF4-FFF2-40B4-BE49-F238E27FC236}">
                <a16:creationId xmlns:a16="http://schemas.microsoft.com/office/drawing/2014/main" id="{B7C65C53-BB26-4954-B7A1-1618C9E082AC}"/>
              </a:ext>
            </a:extLst>
          </p:cNvPr>
          <p:cNvSpPr>
            <a:spLocks noGrp="1"/>
          </p:cNvSpPr>
          <p:nvPr>
            <p:ph type="title"/>
          </p:nvPr>
        </p:nvSpPr>
        <p:spPr/>
        <p:txBody>
          <a:bodyPr/>
          <a:lstStyle/>
          <a:p>
            <a:r>
              <a:rPr lang="cs-CZ" dirty="0"/>
              <a:t>Materiální znaky právní normy </a:t>
            </a:r>
          </a:p>
        </p:txBody>
      </p:sp>
      <p:sp>
        <p:nvSpPr>
          <p:cNvPr id="5" name="Zástupný symbol pro obsah 4">
            <a:extLst>
              <a:ext uri="{FF2B5EF4-FFF2-40B4-BE49-F238E27FC236}">
                <a16:creationId xmlns:a16="http://schemas.microsoft.com/office/drawing/2014/main" id="{056024E3-F2EC-433E-BA12-301CDED402A3}"/>
              </a:ext>
            </a:extLst>
          </p:cNvPr>
          <p:cNvSpPr>
            <a:spLocks noGrp="1"/>
          </p:cNvSpPr>
          <p:nvPr>
            <p:ph idx="1"/>
          </p:nvPr>
        </p:nvSpPr>
        <p:spPr>
          <a:xfrm>
            <a:off x="720000" y="1566496"/>
            <a:ext cx="10753200" cy="4445998"/>
          </a:xfrm>
          <a:solidFill>
            <a:schemeClr val="accent4">
              <a:lumMod val="20000"/>
              <a:lumOff val="80000"/>
            </a:schemeClr>
          </a:solidFill>
          <a:ln>
            <a:solidFill>
              <a:schemeClr val="accent1"/>
            </a:solidFill>
          </a:ln>
        </p:spPr>
        <p:txBody>
          <a:bodyPr/>
          <a:lstStyle/>
          <a:p>
            <a:r>
              <a:rPr lang="cs-CZ" dirty="0">
                <a:solidFill>
                  <a:schemeClr val="tx2"/>
                </a:solidFill>
              </a:rPr>
              <a:t>obecnost</a:t>
            </a:r>
          </a:p>
          <a:p>
            <a:pPr lvl="1"/>
            <a:r>
              <a:rPr lang="cs-CZ" dirty="0"/>
              <a:t>nejsou konkrétně namířeny proti někomu ani na nějaký konkrétní případ</a:t>
            </a:r>
          </a:p>
          <a:p>
            <a:pPr lvl="1"/>
            <a:r>
              <a:rPr lang="cs-CZ" dirty="0"/>
              <a:t>obecná = dopadá na neurčitý počet subjektů a neurčitý počet případů</a:t>
            </a:r>
          </a:p>
          <a:p>
            <a:pPr lvl="1"/>
            <a:r>
              <a:rPr lang="cs-CZ" i="1" dirty="0"/>
              <a:t>příklad: </a:t>
            </a:r>
            <a:r>
              <a:rPr lang="cs-CZ" dirty="0"/>
              <a:t>na všechny, na pedagogické pracovníky, na členy vlády, na poskytovatele zdravotních služeb, na starostu obce atd. – typové znaky (druhově určené) skupiny lidí či o jednotlivce (ale obecně)</a:t>
            </a:r>
          </a:p>
          <a:p>
            <a:pPr lvl="1"/>
            <a:r>
              <a:rPr lang="cs-CZ" i="1" dirty="0"/>
              <a:t>příklad: </a:t>
            </a:r>
            <a:r>
              <a:rPr lang="cs-CZ" dirty="0"/>
              <a:t>na krádeže, na ambulantní případy apod.  </a:t>
            </a:r>
          </a:p>
          <a:p>
            <a:pPr marL="324000" lvl="1" indent="0">
              <a:buNone/>
            </a:pPr>
            <a:endParaRPr lang="cs-CZ" dirty="0"/>
          </a:p>
          <a:p>
            <a:r>
              <a:rPr lang="cs-CZ" dirty="0">
                <a:solidFill>
                  <a:schemeClr val="tx2"/>
                </a:solidFill>
              </a:rPr>
              <a:t>vynutitelnost</a:t>
            </a:r>
          </a:p>
          <a:p>
            <a:pPr lvl="1"/>
            <a:r>
              <a:rPr lang="cs-CZ" dirty="0"/>
              <a:t>státní donucení (státem či jeho orgány)</a:t>
            </a:r>
          </a:p>
          <a:p>
            <a:pPr lvl="1"/>
            <a:r>
              <a:rPr lang="cs-CZ" dirty="0"/>
              <a:t>sankce může v normě chybět</a:t>
            </a:r>
          </a:p>
          <a:p>
            <a:pPr lvl="1"/>
            <a:r>
              <a:rPr lang="cs-CZ" dirty="0"/>
              <a:t>soud, policejní orgán, správní úřad</a:t>
            </a:r>
          </a:p>
          <a:p>
            <a:pPr lvl="1"/>
            <a:r>
              <a:rPr lang="cs-CZ" dirty="0"/>
              <a:t>další z odlišení od jiných norem (morálních)</a:t>
            </a:r>
          </a:p>
        </p:txBody>
      </p:sp>
    </p:spTree>
    <p:extLst>
      <p:ext uri="{BB962C8B-B14F-4D97-AF65-F5344CB8AC3E}">
        <p14:creationId xmlns:p14="http://schemas.microsoft.com/office/powerpoint/2010/main" val="9615993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8F6AFD0-4851-4936-8669-6009946DC982}"/>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1C03C6C-1F31-41EF-8697-269A2FC66349}"/>
              </a:ext>
            </a:extLst>
          </p:cNvPr>
          <p:cNvSpPr>
            <a:spLocks noGrp="1"/>
          </p:cNvSpPr>
          <p:nvPr>
            <p:ph type="sldNum" sz="quarter" idx="11"/>
          </p:nvPr>
        </p:nvSpPr>
        <p:spPr/>
        <p:txBody>
          <a:bodyPr/>
          <a:lstStyle/>
          <a:p>
            <a:fld id="{0970407D-EE58-4A0B-824B-1D3AE42DD9CF}" type="slidenum">
              <a:rPr lang="cs-CZ" altLang="cs-CZ" smtClean="0"/>
              <a:pPr/>
              <a:t>69</a:t>
            </a:fld>
            <a:endParaRPr lang="cs-CZ" altLang="cs-CZ" dirty="0"/>
          </a:p>
        </p:txBody>
      </p:sp>
      <p:sp>
        <p:nvSpPr>
          <p:cNvPr id="4" name="Nadpis 3">
            <a:extLst>
              <a:ext uri="{FF2B5EF4-FFF2-40B4-BE49-F238E27FC236}">
                <a16:creationId xmlns:a16="http://schemas.microsoft.com/office/drawing/2014/main" id="{28FD57B8-89AE-4BCE-9DB0-740A6AB5A7D6}"/>
              </a:ext>
            </a:extLst>
          </p:cNvPr>
          <p:cNvSpPr>
            <a:spLocks noGrp="1"/>
          </p:cNvSpPr>
          <p:nvPr>
            <p:ph type="title"/>
          </p:nvPr>
        </p:nvSpPr>
        <p:spPr/>
        <p:txBody>
          <a:bodyPr/>
          <a:lstStyle/>
          <a:p>
            <a:r>
              <a:rPr lang="cs-CZ" dirty="0"/>
              <a:t>Formální znaky právní normy</a:t>
            </a:r>
          </a:p>
        </p:txBody>
      </p:sp>
      <p:sp>
        <p:nvSpPr>
          <p:cNvPr id="5" name="Zástupný symbol pro obsah 4">
            <a:extLst>
              <a:ext uri="{FF2B5EF4-FFF2-40B4-BE49-F238E27FC236}">
                <a16:creationId xmlns:a16="http://schemas.microsoft.com/office/drawing/2014/main" id="{5053F776-B4E7-434B-A0B9-58395497B1C5}"/>
              </a:ext>
            </a:extLst>
          </p:cNvPr>
          <p:cNvSpPr>
            <a:spLocks noGrp="1"/>
          </p:cNvSpPr>
          <p:nvPr>
            <p:ph idx="1"/>
          </p:nvPr>
        </p:nvSpPr>
        <p:spPr>
          <a:xfrm>
            <a:off x="677576" y="1629789"/>
            <a:ext cx="10753200" cy="1032729"/>
          </a:xfrm>
        </p:spPr>
        <p:txBody>
          <a:bodyPr/>
          <a:lstStyle/>
          <a:p>
            <a:r>
              <a:rPr lang="cs-CZ" dirty="0"/>
              <a:t>proces utváření právní normy, </a:t>
            </a:r>
            <a:r>
              <a:rPr lang="cs-CZ" i="1" dirty="0"/>
              <a:t>„vně“</a:t>
            </a:r>
          </a:p>
          <a:p>
            <a:r>
              <a:rPr lang="cs-CZ" dirty="0"/>
              <a:t>aby lidé věděli, že stát vydal nějakou právní normu</a:t>
            </a:r>
          </a:p>
          <a:p>
            <a:pPr marL="72000" indent="0">
              <a:buNone/>
            </a:pPr>
            <a:endParaRPr lang="cs-CZ" dirty="0"/>
          </a:p>
        </p:txBody>
      </p:sp>
      <p:graphicFrame>
        <p:nvGraphicFramePr>
          <p:cNvPr id="8" name="Diagram 7">
            <a:extLst>
              <a:ext uri="{FF2B5EF4-FFF2-40B4-BE49-F238E27FC236}">
                <a16:creationId xmlns:a16="http://schemas.microsoft.com/office/drawing/2014/main" id="{1F3E16C3-055C-4623-93E0-68DFBD7F5297}"/>
              </a:ext>
            </a:extLst>
          </p:cNvPr>
          <p:cNvGraphicFramePr/>
          <p:nvPr/>
        </p:nvGraphicFramePr>
        <p:xfrm>
          <a:off x="2393575" y="2832514"/>
          <a:ext cx="6771341" cy="3305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972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8259A73-94FF-4E03-8729-B98985ECABDB}"/>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391D74C-F000-440C-AA77-6DECBBF9F819}"/>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E2EEB3A2-9A84-466D-B390-8AC425BC8306}"/>
              </a:ext>
            </a:extLst>
          </p:cNvPr>
          <p:cNvSpPr>
            <a:spLocks noGrp="1"/>
          </p:cNvSpPr>
          <p:nvPr>
            <p:ph type="title"/>
          </p:nvPr>
        </p:nvSpPr>
        <p:spPr>
          <a:xfrm>
            <a:off x="719400" y="1290452"/>
            <a:ext cx="10753200" cy="451576"/>
          </a:xfrm>
        </p:spPr>
        <p:txBody>
          <a:bodyPr/>
          <a:lstStyle/>
          <a:p>
            <a:pPr algn="ctr"/>
            <a:r>
              <a:rPr lang="cs-CZ" sz="4800" i="1" dirty="0"/>
              <a:t>Právo je docela zmatek, ale…</a:t>
            </a:r>
          </a:p>
        </p:txBody>
      </p:sp>
      <p:pic>
        <p:nvPicPr>
          <p:cNvPr id="6" name="Zástupný symbol pro obsah 5">
            <a:extLst>
              <a:ext uri="{FF2B5EF4-FFF2-40B4-BE49-F238E27FC236}">
                <a16:creationId xmlns:a16="http://schemas.microsoft.com/office/drawing/2014/main" id="{B2DFCED5-EB41-41B0-82BB-000770CBAA82}"/>
              </a:ext>
            </a:extLst>
          </p:cNvPr>
          <p:cNvPicPr>
            <a:picLocks noGrp="1" noChangeAspect="1"/>
          </p:cNvPicPr>
          <p:nvPr>
            <p:ph idx="1"/>
          </p:nvPr>
        </p:nvPicPr>
        <p:blipFill>
          <a:blip r:embed="rId2"/>
          <a:stretch>
            <a:fillRect/>
          </a:stretch>
        </p:blipFill>
        <p:spPr>
          <a:xfrm>
            <a:off x="1194254" y="2340530"/>
            <a:ext cx="4833287" cy="2882544"/>
          </a:xfrm>
          <a:prstGeom prst="rect">
            <a:avLst/>
          </a:prstGeom>
        </p:spPr>
      </p:pic>
      <p:pic>
        <p:nvPicPr>
          <p:cNvPr id="7" name="Obrázek 6">
            <a:extLst>
              <a:ext uri="{FF2B5EF4-FFF2-40B4-BE49-F238E27FC236}">
                <a16:creationId xmlns:a16="http://schemas.microsoft.com/office/drawing/2014/main" id="{ECBBA4BE-2CBC-4AD1-980B-51632D27767E}"/>
              </a:ext>
            </a:extLst>
          </p:cNvPr>
          <p:cNvPicPr>
            <a:picLocks noChangeAspect="1"/>
          </p:cNvPicPr>
          <p:nvPr/>
        </p:nvPicPr>
        <p:blipFill>
          <a:blip r:embed="rId3"/>
          <a:stretch>
            <a:fillRect/>
          </a:stretch>
        </p:blipFill>
        <p:spPr>
          <a:xfrm>
            <a:off x="6623073" y="2340529"/>
            <a:ext cx="4618175" cy="2877424"/>
          </a:xfrm>
          <a:prstGeom prst="rect">
            <a:avLst/>
          </a:prstGeom>
        </p:spPr>
      </p:pic>
    </p:spTree>
    <p:extLst>
      <p:ext uri="{BB962C8B-B14F-4D97-AF65-F5344CB8AC3E}">
        <p14:creationId xmlns:p14="http://schemas.microsoft.com/office/powerpoint/2010/main" val="18034485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7EF6B13-8ED7-4131-BD00-32344A3C7C6B}"/>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F6700F89-3586-4940-A205-E79E58D4FCAD}"/>
              </a:ext>
            </a:extLst>
          </p:cNvPr>
          <p:cNvSpPr>
            <a:spLocks noGrp="1"/>
          </p:cNvSpPr>
          <p:nvPr>
            <p:ph type="sldNum" sz="quarter" idx="11"/>
          </p:nvPr>
        </p:nvSpPr>
        <p:spPr/>
        <p:txBody>
          <a:bodyPr/>
          <a:lstStyle/>
          <a:p>
            <a:fld id="{0970407D-EE58-4A0B-824B-1D3AE42DD9CF}" type="slidenum">
              <a:rPr lang="cs-CZ" altLang="cs-CZ" smtClean="0"/>
              <a:pPr/>
              <a:t>70</a:t>
            </a:fld>
            <a:endParaRPr lang="cs-CZ" altLang="cs-CZ" dirty="0"/>
          </a:p>
        </p:txBody>
      </p:sp>
      <p:sp>
        <p:nvSpPr>
          <p:cNvPr id="4" name="Nadpis 3">
            <a:extLst>
              <a:ext uri="{FF2B5EF4-FFF2-40B4-BE49-F238E27FC236}">
                <a16:creationId xmlns:a16="http://schemas.microsoft.com/office/drawing/2014/main" id="{52FE5984-4901-43D3-91FC-270A40017C45}"/>
              </a:ext>
            </a:extLst>
          </p:cNvPr>
          <p:cNvSpPr>
            <a:spLocks noGrp="1"/>
          </p:cNvSpPr>
          <p:nvPr>
            <p:ph type="title"/>
          </p:nvPr>
        </p:nvSpPr>
        <p:spPr/>
        <p:txBody>
          <a:bodyPr/>
          <a:lstStyle/>
          <a:p>
            <a:r>
              <a:rPr lang="cs-CZ" dirty="0"/>
              <a:t>Formální znaky právní normy</a:t>
            </a:r>
          </a:p>
        </p:txBody>
      </p:sp>
      <p:sp>
        <p:nvSpPr>
          <p:cNvPr id="5" name="Zástupný symbol pro obsah 4">
            <a:extLst>
              <a:ext uri="{FF2B5EF4-FFF2-40B4-BE49-F238E27FC236}">
                <a16:creationId xmlns:a16="http://schemas.microsoft.com/office/drawing/2014/main" id="{AFF87ADD-577E-490E-9FBB-B34D595868D7}"/>
              </a:ext>
            </a:extLst>
          </p:cNvPr>
          <p:cNvSpPr>
            <a:spLocks noGrp="1"/>
          </p:cNvSpPr>
          <p:nvPr>
            <p:ph idx="1"/>
          </p:nvPr>
        </p:nvSpPr>
        <p:spPr>
          <a:xfrm>
            <a:off x="720000" y="1692002"/>
            <a:ext cx="10753200" cy="3014469"/>
          </a:xfrm>
          <a:solidFill>
            <a:schemeClr val="accent4">
              <a:lumMod val="20000"/>
              <a:lumOff val="80000"/>
            </a:schemeClr>
          </a:solidFill>
          <a:ln>
            <a:solidFill>
              <a:schemeClr val="accent1"/>
            </a:solidFill>
          </a:ln>
        </p:spPr>
        <p:txBody>
          <a:bodyPr/>
          <a:lstStyle/>
          <a:p>
            <a:r>
              <a:rPr lang="cs-CZ" dirty="0">
                <a:solidFill>
                  <a:schemeClr val="tx2"/>
                </a:solidFill>
              </a:rPr>
              <a:t>forma</a:t>
            </a:r>
          </a:p>
          <a:p>
            <a:pPr lvl="1"/>
            <a:r>
              <a:rPr lang="cs-CZ" dirty="0"/>
              <a:t>vyjádření právní normy navenek – v podobě například zákona, nařízení vlády, vyhlášky obce apod. (prameny práva – viz dále)</a:t>
            </a:r>
          </a:p>
          <a:p>
            <a:pPr lvl="1"/>
            <a:r>
              <a:rPr lang="cs-CZ" dirty="0"/>
              <a:t>souvisí s </a:t>
            </a:r>
            <a:r>
              <a:rPr lang="cs-CZ" dirty="0">
                <a:solidFill>
                  <a:schemeClr val="tx2"/>
                </a:solidFill>
              </a:rPr>
              <a:t>publikací (vyhlášením) </a:t>
            </a:r>
            <a:r>
              <a:rPr lang="cs-CZ" dirty="0"/>
              <a:t>– musíme se s ní seznámit (adresáti)</a:t>
            </a:r>
          </a:p>
          <a:p>
            <a:pPr marL="324000" lvl="1" indent="0">
              <a:buNone/>
            </a:pPr>
            <a:endParaRPr lang="cs-CZ" dirty="0"/>
          </a:p>
          <a:p>
            <a:r>
              <a:rPr lang="cs-CZ" dirty="0">
                <a:solidFill>
                  <a:schemeClr val="tx2"/>
                </a:solidFill>
              </a:rPr>
              <a:t>pravomoc</a:t>
            </a:r>
          </a:p>
          <a:p>
            <a:pPr lvl="1"/>
            <a:r>
              <a:rPr lang="cs-CZ" dirty="0"/>
              <a:t>ten, kdo je oprávněný k vydání norem</a:t>
            </a:r>
          </a:p>
          <a:p>
            <a:pPr lvl="1"/>
            <a:r>
              <a:rPr lang="cs-CZ" dirty="0"/>
              <a:t>legislativní činnost normotvůrce (stát a jeho orgány)</a:t>
            </a:r>
          </a:p>
        </p:txBody>
      </p:sp>
    </p:spTree>
    <p:extLst>
      <p:ext uri="{BB962C8B-B14F-4D97-AF65-F5344CB8AC3E}">
        <p14:creationId xmlns:p14="http://schemas.microsoft.com/office/powerpoint/2010/main" val="742111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453A45B-5D44-4DB0-B22D-2B3CE82DA478}"/>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7649A178-9BCA-43F0-999B-52EED7F5D00C}"/>
              </a:ext>
            </a:extLst>
          </p:cNvPr>
          <p:cNvSpPr>
            <a:spLocks noGrp="1"/>
          </p:cNvSpPr>
          <p:nvPr>
            <p:ph type="sldNum" sz="quarter" idx="11"/>
          </p:nvPr>
        </p:nvSpPr>
        <p:spPr/>
        <p:txBody>
          <a:bodyPr/>
          <a:lstStyle/>
          <a:p>
            <a:fld id="{0970407D-EE58-4A0B-824B-1D3AE42DD9CF}" type="slidenum">
              <a:rPr lang="cs-CZ" altLang="cs-CZ" smtClean="0"/>
              <a:pPr/>
              <a:t>71</a:t>
            </a:fld>
            <a:endParaRPr lang="cs-CZ" altLang="cs-CZ" dirty="0"/>
          </a:p>
        </p:txBody>
      </p:sp>
      <p:sp>
        <p:nvSpPr>
          <p:cNvPr id="4" name="Nadpis 3">
            <a:extLst>
              <a:ext uri="{FF2B5EF4-FFF2-40B4-BE49-F238E27FC236}">
                <a16:creationId xmlns:a16="http://schemas.microsoft.com/office/drawing/2014/main" id="{06809A51-DD69-4B7E-8737-18070DEA31C4}"/>
              </a:ext>
            </a:extLst>
          </p:cNvPr>
          <p:cNvSpPr>
            <a:spLocks noGrp="1"/>
          </p:cNvSpPr>
          <p:nvPr>
            <p:ph type="title"/>
          </p:nvPr>
        </p:nvSpPr>
        <p:spPr/>
        <p:txBody>
          <a:bodyPr/>
          <a:lstStyle/>
          <a:p>
            <a:r>
              <a:rPr lang="cs-CZ" dirty="0"/>
              <a:t>Kogentní a dispozitivní právní normy</a:t>
            </a:r>
          </a:p>
        </p:txBody>
      </p:sp>
      <p:sp>
        <p:nvSpPr>
          <p:cNvPr id="5" name="Zástupný symbol pro obsah 4">
            <a:extLst>
              <a:ext uri="{FF2B5EF4-FFF2-40B4-BE49-F238E27FC236}">
                <a16:creationId xmlns:a16="http://schemas.microsoft.com/office/drawing/2014/main" id="{C22D41AC-A13F-466E-A14E-0A0688754FC0}"/>
              </a:ext>
            </a:extLst>
          </p:cNvPr>
          <p:cNvSpPr>
            <a:spLocks noGrp="1"/>
          </p:cNvSpPr>
          <p:nvPr>
            <p:ph idx="1"/>
          </p:nvPr>
        </p:nvSpPr>
        <p:spPr>
          <a:xfrm>
            <a:off x="720000" y="1476788"/>
            <a:ext cx="10753200" cy="4661211"/>
          </a:xfrm>
          <a:solidFill>
            <a:schemeClr val="accent4">
              <a:lumMod val="20000"/>
              <a:lumOff val="80000"/>
            </a:schemeClr>
          </a:solidFill>
          <a:ln>
            <a:solidFill>
              <a:srgbClr val="0000DC"/>
            </a:solidFill>
          </a:ln>
        </p:spPr>
        <p:txBody>
          <a:bodyPr/>
          <a:lstStyle/>
          <a:p>
            <a:r>
              <a:rPr lang="cs-CZ" dirty="0">
                <a:solidFill>
                  <a:schemeClr val="tx2"/>
                </a:solidFill>
              </a:rPr>
              <a:t>kogentní</a:t>
            </a:r>
          </a:p>
          <a:p>
            <a:pPr lvl="1"/>
            <a:r>
              <a:rPr lang="cs-CZ" dirty="0">
                <a:solidFill>
                  <a:schemeClr val="tx2"/>
                </a:solidFill>
              </a:rPr>
              <a:t>nelze měnit dohodou stran </a:t>
            </a:r>
            <a:r>
              <a:rPr lang="cs-CZ" dirty="0"/>
              <a:t>– nelze se odchýlit, vyloučit je, pozměnit apod.</a:t>
            </a:r>
          </a:p>
          <a:p>
            <a:pPr lvl="1"/>
            <a:r>
              <a:rPr lang="cs-CZ" dirty="0"/>
              <a:t>musíme se řídit tím, co je stanoveno (chodit na zelenou, platit daně atd.)</a:t>
            </a:r>
          </a:p>
          <a:p>
            <a:pPr lvl="1"/>
            <a:r>
              <a:rPr lang="cs-CZ" dirty="0"/>
              <a:t>typické pro odvětví veřejného práva (ale máme spoustu norem kogentních i v soukromém právu – například statusové otázky – manželství je trvalý svazek muže a ženy) </a:t>
            </a:r>
          </a:p>
          <a:p>
            <a:pPr marL="324000" lvl="1" indent="0">
              <a:buNone/>
            </a:pPr>
            <a:endParaRPr lang="cs-CZ" dirty="0"/>
          </a:p>
          <a:p>
            <a:r>
              <a:rPr lang="cs-CZ" dirty="0">
                <a:solidFill>
                  <a:schemeClr val="tx2"/>
                </a:solidFill>
              </a:rPr>
              <a:t>dispozitivní</a:t>
            </a:r>
          </a:p>
          <a:p>
            <a:pPr lvl="1"/>
            <a:r>
              <a:rPr lang="cs-CZ" dirty="0">
                <a:solidFill>
                  <a:schemeClr val="tx2"/>
                </a:solidFill>
              </a:rPr>
              <a:t>mohou být měněny dohodou stran </a:t>
            </a:r>
            <a:r>
              <a:rPr lang="cs-CZ" dirty="0"/>
              <a:t>– vůlí stran – strany se mohou odchýlit – upravit si práva a povinnosti podle svého</a:t>
            </a:r>
          </a:p>
          <a:p>
            <a:pPr lvl="1"/>
            <a:r>
              <a:rPr lang="cs-CZ" dirty="0"/>
              <a:t>pokud se strany „nedomluví“, tak se uplatní dispozitivní norma</a:t>
            </a:r>
          </a:p>
          <a:p>
            <a:pPr lvl="1"/>
            <a:r>
              <a:rPr lang="cs-CZ" dirty="0"/>
              <a:t>typické pro odvětví soukromého práva</a:t>
            </a:r>
          </a:p>
          <a:p>
            <a:pPr lvl="1"/>
            <a:r>
              <a:rPr lang="cs-CZ" dirty="0"/>
              <a:t>pomůckou ale nemůže být právní předpis, ve kterém je norma upravena</a:t>
            </a:r>
          </a:p>
          <a:p>
            <a:pPr lvl="1"/>
            <a:r>
              <a:rPr lang="cs-CZ" dirty="0"/>
              <a:t>někdy je to jednoduché – pomůcka: </a:t>
            </a:r>
          </a:p>
          <a:p>
            <a:pPr lvl="1"/>
            <a:r>
              <a:rPr lang="cs-CZ" dirty="0"/>
              <a:t>někdy složité</a:t>
            </a:r>
          </a:p>
          <a:p>
            <a:pPr lvl="1"/>
            <a:endParaRPr lang="cs-CZ" dirty="0"/>
          </a:p>
          <a:p>
            <a:pPr lvl="1"/>
            <a:endParaRPr lang="cs-CZ" dirty="0"/>
          </a:p>
        </p:txBody>
      </p:sp>
      <p:sp>
        <p:nvSpPr>
          <p:cNvPr id="6" name="Ovál 5">
            <a:extLst>
              <a:ext uri="{FF2B5EF4-FFF2-40B4-BE49-F238E27FC236}">
                <a16:creationId xmlns:a16="http://schemas.microsoft.com/office/drawing/2014/main" id="{64AD74C2-CF3E-48B5-A45A-EEE543F44021}"/>
              </a:ext>
            </a:extLst>
          </p:cNvPr>
          <p:cNvSpPr/>
          <p:nvPr/>
        </p:nvSpPr>
        <p:spPr bwMode="auto">
          <a:xfrm>
            <a:off x="5127811" y="5515973"/>
            <a:ext cx="2788024" cy="80449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bg1"/>
                </a:solidFill>
                <a:effectLst/>
                <a:latin typeface="+mn-lt"/>
              </a:rPr>
              <a:t>není-li ujednáno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bg1"/>
                </a:solidFill>
                <a:effectLst/>
                <a:latin typeface="+mn-lt"/>
              </a:rPr>
              <a:t>jinak</a:t>
            </a:r>
          </a:p>
        </p:txBody>
      </p:sp>
      <p:sp>
        <p:nvSpPr>
          <p:cNvPr id="7" name="Ovál 6">
            <a:extLst>
              <a:ext uri="{FF2B5EF4-FFF2-40B4-BE49-F238E27FC236}">
                <a16:creationId xmlns:a16="http://schemas.microsoft.com/office/drawing/2014/main" id="{414F7777-E977-4A67-912E-00C2C53AB933}"/>
              </a:ext>
            </a:extLst>
          </p:cNvPr>
          <p:cNvSpPr/>
          <p:nvPr/>
        </p:nvSpPr>
        <p:spPr bwMode="auto">
          <a:xfrm>
            <a:off x="8049494" y="5549504"/>
            <a:ext cx="2788024" cy="80449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a:r>
              <a:rPr lang="cs-CZ" sz="2000" dirty="0">
                <a:solidFill>
                  <a:schemeClr val="bg1"/>
                </a:solidFill>
              </a:rPr>
              <a:t>není-li dohodnuto </a:t>
            </a:r>
          </a:p>
          <a:p>
            <a:pPr algn="ctr"/>
            <a:r>
              <a:rPr lang="cs-CZ" sz="2000" dirty="0">
                <a:solidFill>
                  <a:schemeClr val="bg1"/>
                </a:solidFill>
              </a:rPr>
              <a:t>jinak</a:t>
            </a:r>
          </a:p>
        </p:txBody>
      </p:sp>
    </p:spTree>
    <p:extLst>
      <p:ext uri="{BB962C8B-B14F-4D97-AF65-F5344CB8AC3E}">
        <p14:creationId xmlns:p14="http://schemas.microsoft.com/office/powerpoint/2010/main" val="1547200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9B7974F-C351-43A1-BE5C-E001DB47E38C}"/>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481A8D53-CA73-4A7E-BDD1-D0E42C178E67}"/>
              </a:ext>
            </a:extLst>
          </p:cNvPr>
          <p:cNvSpPr>
            <a:spLocks noGrp="1"/>
          </p:cNvSpPr>
          <p:nvPr>
            <p:ph type="sldNum" sz="quarter" idx="11"/>
          </p:nvPr>
        </p:nvSpPr>
        <p:spPr/>
        <p:txBody>
          <a:bodyPr/>
          <a:lstStyle/>
          <a:p>
            <a:fld id="{0970407D-EE58-4A0B-824B-1D3AE42DD9CF}" type="slidenum">
              <a:rPr lang="cs-CZ" altLang="cs-CZ" smtClean="0"/>
              <a:pPr/>
              <a:t>72</a:t>
            </a:fld>
            <a:endParaRPr lang="cs-CZ" altLang="cs-CZ" dirty="0"/>
          </a:p>
        </p:txBody>
      </p:sp>
      <p:sp>
        <p:nvSpPr>
          <p:cNvPr id="4" name="Nadpis 3">
            <a:extLst>
              <a:ext uri="{FF2B5EF4-FFF2-40B4-BE49-F238E27FC236}">
                <a16:creationId xmlns:a16="http://schemas.microsoft.com/office/drawing/2014/main" id="{18015308-0164-42CE-9033-72B605D53414}"/>
              </a:ext>
            </a:extLst>
          </p:cNvPr>
          <p:cNvSpPr>
            <a:spLocks noGrp="1"/>
          </p:cNvSpPr>
          <p:nvPr>
            <p:ph type="title"/>
          </p:nvPr>
        </p:nvSpPr>
        <p:spPr>
          <a:xfrm>
            <a:off x="666000" y="378000"/>
            <a:ext cx="10753200" cy="451576"/>
          </a:xfrm>
        </p:spPr>
        <p:txBody>
          <a:bodyPr/>
          <a:lstStyle/>
          <a:p>
            <a:r>
              <a:rPr lang="cs-CZ" i="1" dirty="0"/>
              <a:t>Příklad 5 ze zadání na konzultaci</a:t>
            </a:r>
          </a:p>
        </p:txBody>
      </p:sp>
      <p:sp>
        <p:nvSpPr>
          <p:cNvPr id="5" name="Zástupný obsah 4">
            <a:extLst>
              <a:ext uri="{FF2B5EF4-FFF2-40B4-BE49-F238E27FC236}">
                <a16:creationId xmlns:a16="http://schemas.microsoft.com/office/drawing/2014/main" id="{F3DF3298-CA5A-4D2D-A28D-4D567F3DFD47}"/>
              </a:ext>
            </a:extLst>
          </p:cNvPr>
          <p:cNvSpPr>
            <a:spLocks noGrp="1"/>
          </p:cNvSpPr>
          <p:nvPr>
            <p:ph idx="1"/>
          </p:nvPr>
        </p:nvSpPr>
        <p:spPr>
          <a:xfrm>
            <a:off x="720000" y="1088068"/>
            <a:ext cx="10753200" cy="4139998"/>
          </a:xfrm>
        </p:spPr>
        <p:txBody>
          <a:bodyPr/>
          <a:lstStyle/>
          <a:p>
            <a:pPr marL="0" indent="0" algn="just">
              <a:lnSpc>
                <a:spcPct val="115000"/>
              </a:lnSpc>
              <a:spcAft>
                <a:spcPts val="1000"/>
              </a:spcAft>
              <a:buNone/>
            </a:pPr>
            <a:r>
              <a:rPr lang="cs-CZ" sz="1800" dirty="0">
                <a:effectLst/>
                <a:latin typeface="Arial" panose="020B0604020202020204" pitchFamily="34" charset="0"/>
                <a:ea typeface="MS Mincho" panose="02020609040205080304" pitchFamily="49" charset="-128"/>
                <a:cs typeface="Times New Roman" panose="02020603050405020304" pitchFamily="18" charset="0"/>
              </a:rPr>
              <a:t>Uveďte, která norma je </a:t>
            </a:r>
            <a:r>
              <a:rPr lang="cs-CZ" sz="18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dispozitivní </a:t>
            </a:r>
            <a:r>
              <a:rPr lang="cs-CZ" sz="1800" dirty="0">
                <a:effectLst/>
                <a:latin typeface="Arial" panose="020B0604020202020204" pitchFamily="34" charset="0"/>
                <a:ea typeface="MS Mincho" panose="02020609040205080304" pitchFamily="49" charset="-128"/>
                <a:cs typeface="Times New Roman" panose="02020603050405020304" pitchFamily="18" charset="0"/>
              </a:rPr>
              <a:t>a která </a:t>
            </a:r>
            <a:r>
              <a:rPr lang="cs-CZ" sz="18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kogentní.</a:t>
            </a:r>
            <a:r>
              <a:rPr lang="cs-CZ" sz="1800" dirty="0">
                <a:effectLst/>
                <a:latin typeface="Arial" panose="020B0604020202020204" pitchFamily="34" charset="0"/>
                <a:ea typeface="MS Mincho" panose="02020609040205080304" pitchFamily="49" charset="-128"/>
                <a:cs typeface="Times New Roman" panose="02020603050405020304" pitchFamily="18" charset="0"/>
              </a:rPr>
              <a:t> Doporučujeme, abyste </a:t>
            </a:r>
            <a:r>
              <a:rPr lang="cs-CZ" sz="1800" dirty="0">
                <a:effectLst/>
                <a:highlight>
                  <a:srgbClr val="FF0000"/>
                </a:highlight>
                <a:latin typeface="Arial" panose="020B0604020202020204" pitchFamily="34" charset="0"/>
                <a:ea typeface="MS Mincho" panose="02020609040205080304" pitchFamily="49" charset="-128"/>
                <a:cs typeface="Times New Roman" panose="02020603050405020304" pitchFamily="18" charset="0"/>
              </a:rPr>
              <a:t>kogentní</a:t>
            </a:r>
            <a:r>
              <a:rPr lang="cs-CZ" sz="1800" dirty="0">
                <a:effectLst/>
                <a:latin typeface="Arial" panose="020B0604020202020204" pitchFamily="34" charset="0"/>
                <a:ea typeface="MS Mincho" panose="02020609040205080304" pitchFamily="49" charset="-128"/>
                <a:cs typeface="Times New Roman" panose="02020603050405020304" pitchFamily="18" charset="0"/>
              </a:rPr>
              <a:t> normy označili </a:t>
            </a:r>
            <a:r>
              <a:rPr lang="cs-CZ" sz="1800" dirty="0">
                <a:effectLst/>
                <a:highlight>
                  <a:srgbClr val="FF0000"/>
                </a:highlight>
                <a:latin typeface="Arial" panose="020B0604020202020204" pitchFamily="34" charset="0"/>
                <a:ea typeface="MS Mincho" panose="02020609040205080304" pitchFamily="49" charset="-128"/>
                <a:cs typeface="Times New Roman" panose="02020603050405020304" pitchFamily="18" charset="0"/>
              </a:rPr>
              <a:t>červeně</a:t>
            </a:r>
            <a:r>
              <a:rPr lang="cs-CZ" sz="1800" dirty="0">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a:effectLst/>
                <a:highlight>
                  <a:srgbClr val="00FF00"/>
                </a:highlight>
                <a:latin typeface="Arial" panose="020B0604020202020204" pitchFamily="34" charset="0"/>
                <a:ea typeface="MS Mincho" panose="02020609040205080304" pitchFamily="49" charset="-128"/>
                <a:cs typeface="Times New Roman" panose="02020603050405020304" pitchFamily="18" charset="0"/>
              </a:rPr>
              <a:t>dispozitivní</a:t>
            </a:r>
            <a:r>
              <a:rPr lang="cs-CZ" sz="1800" dirty="0">
                <a:effectLst/>
                <a:latin typeface="Arial" panose="020B0604020202020204" pitchFamily="34" charset="0"/>
                <a:ea typeface="MS Mincho" panose="02020609040205080304" pitchFamily="49" charset="-128"/>
                <a:cs typeface="Times New Roman" panose="02020603050405020304" pitchFamily="18" charset="0"/>
              </a:rPr>
              <a:t> normy označili </a:t>
            </a:r>
            <a:r>
              <a:rPr lang="cs-CZ" sz="1800" dirty="0">
                <a:effectLst/>
                <a:highlight>
                  <a:srgbClr val="00FF00"/>
                </a:highlight>
                <a:latin typeface="Arial" panose="020B0604020202020204" pitchFamily="34" charset="0"/>
                <a:ea typeface="MS Mincho" panose="02020609040205080304" pitchFamily="49" charset="-128"/>
                <a:cs typeface="Times New Roman" panose="02020603050405020304" pitchFamily="18" charset="0"/>
              </a:rPr>
              <a:t>zeleně</a:t>
            </a:r>
            <a:r>
              <a:rPr lang="cs-CZ" sz="1800" dirty="0">
                <a:effectLst/>
                <a:latin typeface="Arial" panose="020B0604020202020204" pitchFamily="34" charset="0"/>
                <a:ea typeface="MS Mincho" panose="02020609040205080304" pitchFamily="49" charset="-128"/>
                <a:cs typeface="Times New Roman" panose="02020603050405020304" pitchFamily="18" charset="0"/>
              </a:rPr>
              <a:t>.</a:t>
            </a:r>
            <a:endParaRPr lang="cs-CZ" sz="1600" i="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p>
            <a:pPr marL="342900" marR="0" lvl="0" indent="-342900" algn="just">
              <a:lnSpc>
                <a:spcPct val="100000"/>
              </a:lnSpc>
              <a:spcBef>
                <a:spcPts val="600"/>
              </a:spcBef>
              <a:spcAft>
                <a:spcPts val="0"/>
              </a:spcAft>
              <a:buFont typeface="+mj-lt"/>
              <a:buAutoNum type="alphaLcParenR"/>
            </a:pPr>
            <a:r>
              <a:rPr lang="cs-CZ" sz="1700" i="1" dirty="0">
                <a:effectLst/>
                <a:latin typeface="Arial" panose="020B0604020202020204" pitchFamily="34" charset="0"/>
                <a:ea typeface="Times New Roman" panose="02020603050405020304" pitchFamily="18" charset="0"/>
                <a:cs typeface="Times New Roman" panose="02020603050405020304" pitchFamily="18" charset="0"/>
              </a:rPr>
              <a:t>Pro chodce se užívá těchto signálů dvoubarevné soustavy, popřípadě i doprovodných akustických signálů, které znamenají "Signál pro chodce se znamením Stůj!", že chodec nesmí vstupovat na vozovku.</a:t>
            </a:r>
            <a:r>
              <a:rPr lang="cs-CZ" sz="17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cs-CZ"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74/1b zákona o silničním provozu)</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600"/>
              </a:spcBef>
              <a:spcAft>
                <a:spcPts val="0"/>
              </a:spcAft>
              <a:buFont typeface="+mj-lt"/>
              <a:buAutoNum type="alphaLcParenR"/>
            </a:pPr>
            <a:r>
              <a:rPr lang="cs-CZ" sz="17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Výpověď z pracovního poměru musí být písemná, jinak se k ní nepřihlíží.</a:t>
            </a:r>
            <a:r>
              <a:rPr lang="cs-CZ"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50/1 zákoníku práce)</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600"/>
              </a:spcBef>
              <a:spcAft>
                <a:spcPts val="0"/>
              </a:spcAft>
              <a:buFont typeface="+mj-lt"/>
              <a:buAutoNum type="alphaLcParenR"/>
            </a:pPr>
            <a:r>
              <a:rPr lang="cs-CZ" sz="17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Není-li ve společenské smlouvě dohodnuto jinak, jsou podíly společníků stejné.</a:t>
            </a:r>
            <a:r>
              <a:rPr lang="cs-CZ"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97/2 zákona o obchodních korporací)</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600"/>
              </a:spcBef>
              <a:spcAft>
                <a:spcPts val="0"/>
              </a:spcAft>
              <a:buFont typeface="+mj-lt"/>
              <a:buAutoNum type="alphaLcParenR"/>
            </a:pPr>
            <a:r>
              <a:rPr lang="cs-CZ" sz="17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Licenci k užití autorského díla je nabyvatel povinen využít, ledaže je ujednáno jinak</a:t>
            </a:r>
            <a:r>
              <a:rPr lang="cs-CZ"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2372/2 občanského zákoníku)</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600"/>
              </a:spcBef>
              <a:spcAft>
                <a:spcPts val="0"/>
              </a:spcAft>
              <a:buFont typeface="+mj-lt"/>
              <a:buAutoNum type="alphaLcParenR"/>
            </a:pPr>
            <a:r>
              <a:rPr lang="cs-CZ" sz="17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Kdo v době spáchání činu nedovršil patnáctý rok svého věku, není trestně odpovědný.</a:t>
            </a:r>
            <a:r>
              <a:rPr lang="cs-CZ"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25 trestního zákoníku)</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600"/>
              </a:spcBef>
              <a:spcAft>
                <a:spcPts val="0"/>
              </a:spcAft>
              <a:buFont typeface="+mj-lt"/>
              <a:buAutoNum type="alphaLcParenR"/>
            </a:pPr>
            <a:r>
              <a:rPr lang="cs-CZ" sz="1700" i="1" dirty="0">
                <a:effectLst/>
                <a:latin typeface="Arial" panose="020B0604020202020204" pitchFamily="34" charset="0"/>
                <a:ea typeface="Times New Roman" panose="02020603050405020304" pitchFamily="18" charset="0"/>
                <a:cs typeface="Times New Roman" panose="02020603050405020304" pitchFamily="18" charset="0"/>
              </a:rPr>
              <a:t>Správce při ukončení správy předá spravovaný majetek beneficientovi nebo nově nastupujícímu správci v místě, kde se tento majetek nalézá, ledaže je dohodnuto něco jiného. </a:t>
            </a:r>
            <a:r>
              <a:rPr lang="cs-CZ" sz="1700" dirty="0">
                <a:effectLst/>
                <a:latin typeface="Arial" panose="020B0604020202020204" pitchFamily="34" charset="0"/>
                <a:ea typeface="Times New Roman" panose="02020603050405020304" pitchFamily="18" charset="0"/>
                <a:cs typeface="Times New Roman" panose="02020603050405020304" pitchFamily="18" charset="0"/>
              </a:rPr>
              <a:t>(§ 1446/1 občanského zákoníku)</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600"/>
              </a:spcAft>
              <a:buFont typeface="+mj-lt"/>
              <a:buAutoNum type="alphaLcParenR"/>
            </a:pPr>
            <a:r>
              <a:rPr lang="cs-CZ" sz="1700" i="1" dirty="0">
                <a:effectLst/>
                <a:latin typeface="Arial" panose="020B0604020202020204" pitchFamily="34" charset="0"/>
                <a:ea typeface="Times New Roman" panose="02020603050405020304" pitchFamily="18" charset="0"/>
                <a:cs typeface="Times New Roman" panose="02020603050405020304" pitchFamily="18" charset="0"/>
              </a:rPr>
              <a:t>S vnitřním trhem je neslučitelné, a proto zakázané, pokud to může ovlivnit obchod mezi členskými státy, aby jeden nebo více podniků zneužívaly dominantního postavení na vnitřním trhu nebo jeho podstatné části.</a:t>
            </a:r>
            <a:r>
              <a:rPr lang="cs-CZ" sz="1700" dirty="0">
                <a:effectLst/>
                <a:latin typeface="Arial" panose="020B0604020202020204" pitchFamily="34" charset="0"/>
                <a:ea typeface="Times New Roman" panose="02020603050405020304" pitchFamily="18" charset="0"/>
                <a:cs typeface="Times New Roman" panose="02020603050405020304" pitchFamily="18" charset="0"/>
              </a:rPr>
              <a:t> (čl. 102 Smlouvy o fungování Evropské unie)</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cs-CZ" sz="1800" dirty="0">
              <a:effectLst/>
              <a:latin typeface="Arial" panose="020B0604020202020204" pitchFamily="34" charset="0"/>
              <a:ea typeface="MS Mincho" panose="02020609040205080304" pitchFamily="49" charset="-128"/>
              <a:cs typeface="Times New Roman" panose="02020603050405020304" pitchFamily="18" charset="0"/>
            </a:endParaRPr>
          </a:p>
          <a:p>
            <a:pPr marL="288290" indent="-288290" algn="just">
              <a:lnSpc>
                <a:spcPct val="115000"/>
              </a:lnSpc>
              <a:spcAft>
                <a:spcPts val="1000"/>
              </a:spcAft>
            </a:pPr>
            <a:endParaRPr lang="cs-CZ" sz="1800" dirty="0">
              <a:effectLst/>
              <a:latin typeface="Arial" panose="020B0604020202020204" pitchFamily="34" charset="0"/>
              <a:ea typeface="MS Mincho" panose="02020609040205080304" pitchFamily="49" charset="-128"/>
              <a:cs typeface="Times New Roman" panose="02020603050405020304" pitchFamily="18" charset="0"/>
            </a:endParaRPr>
          </a:p>
          <a:p>
            <a:pPr marL="288290" indent="-288290" algn="just">
              <a:lnSpc>
                <a:spcPct val="115000"/>
              </a:lnSpc>
              <a:spcAft>
                <a:spcPts val="1000"/>
              </a:spcAft>
            </a:pPr>
            <a:endParaRPr lang="cs-CZ"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cs-CZ" dirty="0"/>
          </a:p>
        </p:txBody>
      </p:sp>
    </p:spTree>
    <p:extLst>
      <p:ext uri="{BB962C8B-B14F-4D97-AF65-F5344CB8AC3E}">
        <p14:creationId xmlns:p14="http://schemas.microsoft.com/office/powerpoint/2010/main" val="907213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EF45F8F-EFDC-4D56-8B4E-2D46CAB896E8}"/>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8BD6A96-7D68-4E6D-A343-1CB543414FB3}"/>
              </a:ext>
            </a:extLst>
          </p:cNvPr>
          <p:cNvSpPr>
            <a:spLocks noGrp="1"/>
          </p:cNvSpPr>
          <p:nvPr>
            <p:ph type="sldNum" sz="quarter" idx="11"/>
          </p:nvPr>
        </p:nvSpPr>
        <p:spPr/>
        <p:txBody>
          <a:bodyPr/>
          <a:lstStyle/>
          <a:p>
            <a:fld id="{0970407D-EE58-4A0B-824B-1D3AE42DD9CF}" type="slidenum">
              <a:rPr lang="cs-CZ" altLang="cs-CZ" smtClean="0"/>
              <a:pPr/>
              <a:t>73</a:t>
            </a:fld>
            <a:endParaRPr lang="cs-CZ" altLang="cs-CZ" dirty="0"/>
          </a:p>
        </p:txBody>
      </p:sp>
      <p:sp>
        <p:nvSpPr>
          <p:cNvPr id="4" name="Nadpis 3">
            <a:extLst>
              <a:ext uri="{FF2B5EF4-FFF2-40B4-BE49-F238E27FC236}">
                <a16:creationId xmlns:a16="http://schemas.microsoft.com/office/drawing/2014/main" id="{E620E51E-F9EC-4890-B0FA-59BC22ABC0BD}"/>
              </a:ext>
            </a:extLst>
          </p:cNvPr>
          <p:cNvSpPr>
            <a:spLocks noGrp="1"/>
          </p:cNvSpPr>
          <p:nvPr>
            <p:ph type="title"/>
          </p:nvPr>
        </p:nvSpPr>
        <p:spPr>
          <a:xfrm>
            <a:off x="720000" y="702070"/>
            <a:ext cx="10753200" cy="451576"/>
          </a:xfrm>
        </p:spPr>
        <p:txBody>
          <a:bodyPr/>
          <a:lstStyle/>
          <a:p>
            <a:r>
              <a:rPr lang="cs-CZ" i="1" dirty="0"/>
              <a:t>Příklad 5 ze zadání – náročnější</a:t>
            </a:r>
            <a:endParaRPr lang="cs-CZ" dirty="0"/>
          </a:p>
        </p:txBody>
      </p:sp>
      <p:sp>
        <p:nvSpPr>
          <p:cNvPr id="5" name="Zástupný obsah 4">
            <a:extLst>
              <a:ext uri="{FF2B5EF4-FFF2-40B4-BE49-F238E27FC236}">
                <a16:creationId xmlns:a16="http://schemas.microsoft.com/office/drawing/2014/main" id="{14FCC3B9-2D75-4E29-98EE-BE48AEE43D55}"/>
              </a:ext>
            </a:extLst>
          </p:cNvPr>
          <p:cNvSpPr>
            <a:spLocks noGrp="1"/>
          </p:cNvSpPr>
          <p:nvPr>
            <p:ph idx="1"/>
          </p:nvPr>
        </p:nvSpPr>
        <p:spPr/>
        <p:txBody>
          <a:bodyPr/>
          <a:lstStyle/>
          <a:p>
            <a:pPr algn="just">
              <a:lnSpc>
                <a:spcPct val="115000"/>
              </a:lnSpc>
              <a:spcAft>
                <a:spcPts val="1000"/>
              </a:spcAft>
            </a:pPr>
            <a:r>
              <a:rPr lang="cs-CZ" sz="1800" i="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Kupující je oprávněn uplatnit právo z vady, která se vyskytne u spotřebního zboží v době dvaceti čtyř měsíců od převzetí.</a:t>
            </a:r>
            <a:r>
              <a:rPr lang="cs-CZ" sz="1800" i="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a:t>
            </a:r>
            <a:r>
              <a:rPr lang="cs-CZ" sz="1800" dirty="0">
                <a:effectLst/>
                <a:latin typeface="Arial" panose="020B0604020202020204" pitchFamily="34" charset="0"/>
                <a:ea typeface="MS Mincho" panose="02020609040205080304" pitchFamily="49" charset="-128"/>
                <a:cs typeface="Times New Roman" panose="02020603050405020304" pitchFamily="18" charset="0"/>
              </a:rPr>
              <a:t>(§ 2165/1 občanského zákoníku)</a:t>
            </a:r>
          </a:p>
          <a:p>
            <a:pPr algn="just">
              <a:lnSpc>
                <a:spcPct val="115000"/>
              </a:lnSpc>
              <a:spcAft>
                <a:spcPts val="1000"/>
              </a:spcAft>
            </a:pPr>
            <a:r>
              <a:rPr lang="cs-CZ" sz="1800" i="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Nájemné se platí měsíčně pozadu.</a:t>
            </a:r>
            <a:r>
              <a:rPr lang="cs-CZ" sz="1800" i="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a:t>
            </a:r>
            <a:r>
              <a:rPr lang="cs-CZ" sz="1800" dirty="0">
                <a:effectLst/>
                <a:latin typeface="Arial" panose="020B0604020202020204" pitchFamily="34" charset="0"/>
                <a:ea typeface="MS Mincho" panose="02020609040205080304" pitchFamily="49" charset="-128"/>
                <a:cs typeface="Times New Roman" panose="02020603050405020304" pitchFamily="18" charset="0"/>
              </a:rPr>
              <a:t>(§ 2218 občanského zákoníku)</a:t>
            </a:r>
          </a:p>
          <a:p>
            <a:pPr algn="just">
              <a:lnSpc>
                <a:spcPct val="115000"/>
              </a:lnSpc>
              <a:spcAft>
                <a:spcPts val="1000"/>
              </a:spcAft>
            </a:pPr>
            <a:r>
              <a:rPr lang="cs-CZ" sz="1800" i="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Matkou dítěte je žena, která je porodila.</a:t>
            </a:r>
            <a:r>
              <a:rPr lang="cs-CZ" sz="1800" i="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a:t>
            </a:r>
            <a:r>
              <a:rPr lang="cs-CZ" sz="1800" dirty="0">
                <a:effectLst/>
                <a:latin typeface="Arial" panose="020B0604020202020204" pitchFamily="34" charset="0"/>
                <a:ea typeface="MS Mincho" panose="02020609040205080304" pitchFamily="49" charset="-128"/>
                <a:cs typeface="Times New Roman" panose="02020603050405020304" pitchFamily="18" charset="0"/>
              </a:rPr>
              <a:t>(§ 775 občanského zákoníku)</a:t>
            </a:r>
          </a:p>
          <a:p>
            <a:pPr algn="just">
              <a:lnSpc>
                <a:spcPct val="115000"/>
              </a:lnSpc>
              <a:spcAft>
                <a:spcPts val="1000"/>
              </a:spcAft>
            </a:pPr>
            <a:r>
              <a:rPr lang="cs-CZ" sz="1800" i="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Nekalá soutěž se zakazuje.</a:t>
            </a:r>
            <a:r>
              <a:rPr lang="cs-CZ" sz="1800" i="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a:t>
            </a:r>
            <a:r>
              <a:rPr lang="cs-CZ" sz="1800" dirty="0">
                <a:effectLst/>
                <a:latin typeface="Arial" panose="020B0604020202020204" pitchFamily="34" charset="0"/>
                <a:ea typeface="MS Mincho" panose="02020609040205080304" pitchFamily="49" charset="-128"/>
                <a:cs typeface="Times New Roman" panose="02020603050405020304" pitchFamily="18" charset="0"/>
              </a:rPr>
              <a:t>(§ 2976 občanského zákoníku)</a:t>
            </a:r>
          </a:p>
          <a:p>
            <a:pPr algn="just">
              <a:lnSpc>
                <a:spcPct val="115000"/>
              </a:lnSpc>
              <a:spcAft>
                <a:spcPts val="1000"/>
              </a:spcAft>
            </a:pPr>
            <a:endParaRPr lang="cs-CZ" sz="1800" dirty="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ct val="115000"/>
              </a:lnSpc>
              <a:spcAft>
                <a:spcPts val="1000"/>
              </a:spcAft>
            </a:pPr>
            <a:endParaRPr lang="cs-CZ" sz="1800" dirty="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ct val="115000"/>
              </a:lnSpc>
              <a:spcAft>
                <a:spcPts val="1000"/>
              </a:spcAft>
            </a:pPr>
            <a:endParaRPr lang="cs-CZ"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cs-CZ" dirty="0"/>
          </a:p>
        </p:txBody>
      </p:sp>
    </p:spTree>
    <p:extLst>
      <p:ext uri="{BB962C8B-B14F-4D97-AF65-F5344CB8AC3E}">
        <p14:creationId xmlns:p14="http://schemas.microsoft.com/office/powerpoint/2010/main" val="18085676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5F75D21-35CC-4D43-9CC8-13DA8FE2B390}"/>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652E9D81-AB87-4826-958E-C40CBF17B619}"/>
              </a:ext>
            </a:extLst>
          </p:cNvPr>
          <p:cNvSpPr>
            <a:spLocks noGrp="1"/>
          </p:cNvSpPr>
          <p:nvPr>
            <p:ph type="sldNum" sz="quarter" idx="11"/>
          </p:nvPr>
        </p:nvSpPr>
        <p:spPr/>
        <p:txBody>
          <a:bodyPr/>
          <a:lstStyle/>
          <a:p>
            <a:fld id="{0970407D-EE58-4A0B-824B-1D3AE42DD9CF}" type="slidenum">
              <a:rPr lang="cs-CZ" altLang="cs-CZ" smtClean="0"/>
              <a:pPr/>
              <a:t>74</a:t>
            </a:fld>
            <a:endParaRPr lang="cs-CZ" altLang="cs-CZ" dirty="0"/>
          </a:p>
        </p:txBody>
      </p:sp>
      <p:sp>
        <p:nvSpPr>
          <p:cNvPr id="4" name="Nadpis 3">
            <a:extLst>
              <a:ext uri="{FF2B5EF4-FFF2-40B4-BE49-F238E27FC236}">
                <a16:creationId xmlns:a16="http://schemas.microsoft.com/office/drawing/2014/main" id="{10BC4B46-B6CB-4A7E-BA7E-FBADA26FD621}"/>
              </a:ext>
            </a:extLst>
          </p:cNvPr>
          <p:cNvSpPr>
            <a:spLocks noGrp="1"/>
          </p:cNvSpPr>
          <p:nvPr>
            <p:ph type="title"/>
          </p:nvPr>
        </p:nvSpPr>
        <p:spPr>
          <a:xfrm>
            <a:off x="413999" y="720000"/>
            <a:ext cx="11347365" cy="451576"/>
          </a:xfrm>
        </p:spPr>
        <p:txBody>
          <a:bodyPr/>
          <a:lstStyle/>
          <a:p>
            <a:r>
              <a:rPr lang="cs-CZ" dirty="0"/>
              <a:t>Normy s taxativním a demonstrativním výčtem</a:t>
            </a:r>
            <a:endParaRPr lang="en-US" dirty="0"/>
          </a:p>
        </p:txBody>
      </p:sp>
      <p:sp>
        <p:nvSpPr>
          <p:cNvPr id="5" name="Zástupný symbol pro obsah 4">
            <a:extLst>
              <a:ext uri="{FF2B5EF4-FFF2-40B4-BE49-F238E27FC236}">
                <a16:creationId xmlns:a16="http://schemas.microsoft.com/office/drawing/2014/main" id="{B4E910C3-A9CD-45FB-BD1D-F43257808D81}"/>
              </a:ext>
            </a:extLst>
          </p:cNvPr>
          <p:cNvSpPr>
            <a:spLocks noGrp="1"/>
          </p:cNvSpPr>
          <p:nvPr>
            <p:ph idx="1"/>
          </p:nvPr>
        </p:nvSpPr>
        <p:spPr>
          <a:solidFill>
            <a:schemeClr val="accent4">
              <a:lumMod val="20000"/>
              <a:lumOff val="80000"/>
            </a:schemeClr>
          </a:solidFill>
          <a:ln>
            <a:solidFill>
              <a:schemeClr val="accent1"/>
            </a:solidFill>
          </a:ln>
        </p:spPr>
        <p:txBody>
          <a:bodyPr/>
          <a:lstStyle/>
          <a:p>
            <a:r>
              <a:rPr lang="cs-CZ" dirty="0"/>
              <a:t>jen některé normy</a:t>
            </a:r>
          </a:p>
          <a:p>
            <a:r>
              <a:rPr lang="cs-CZ" dirty="0">
                <a:solidFill>
                  <a:schemeClr val="tx2"/>
                </a:solidFill>
              </a:rPr>
              <a:t>taxativní</a:t>
            </a:r>
          </a:p>
          <a:p>
            <a:pPr lvl="1"/>
            <a:r>
              <a:rPr lang="cs-CZ" dirty="0"/>
              <a:t>úplný, uzavřený výčet příkladů – na jiné než uvedené příklady nemůže právní norma dopadnout, nelze rozšířit o další příklady</a:t>
            </a:r>
          </a:p>
          <a:p>
            <a:pPr lvl="1"/>
            <a:r>
              <a:rPr lang="cs-CZ" dirty="0"/>
              <a:t>typicky ve veřejném právu, v soukromém tam, kde je chráněna slabší smluvní strana</a:t>
            </a:r>
          </a:p>
          <a:p>
            <a:pPr lvl="1"/>
            <a:r>
              <a:rPr lang="cs-CZ" dirty="0"/>
              <a:t>pomůcka, jak poznat:</a:t>
            </a:r>
          </a:p>
          <a:p>
            <a:pPr marL="324000" lvl="1" indent="0">
              <a:buNone/>
            </a:pPr>
            <a:endParaRPr lang="cs-CZ" dirty="0"/>
          </a:p>
          <a:p>
            <a:r>
              <a:rPr lang="cs-CZ" dirty="0">
                <a:solidFill>
                  <a:schemeClr val="tx2"/>
                </a:solidFill>
              </a:rPr>
              <a:t>demonstrativní </a:t>
            </a:r>
          </a:p>
          <a:p>
            <a:pPr lvl="1"/>
            <a:r>
              <a:rPr lang="cs-CZ" dirty="0" err="1"/>
              <a:t>příkladmý</a:t>
            </a:r>
            <a:r>
              <a:rPr lang="cs-CZ" dirty="0"/>
              <a:t>, otevřený výčet – uvedeny jen nejčastější příklady, ale norma může dopadnout i na jiné nevyjmenované příklady</a:t>
            </a:r>
          </a:p>
          <a:p>
            <a:pPr lvl="1"/>
            <a:r>
              <a:rPr lang="cs-CZ" dirty="0"/>
              <a:t>pomůcka, jak poznat:</a:t>
            </a:r>
            <a:endParaRPr lang="en-US" dirty="0"/>
          </a:p>
        </p:txBody>
      </p:sp>
      <p:sp>
        <p:nvSpPr>
          <p:cNvPr id="6" name="Ovál 5">
            <a:extLst>
              <a:ext uri="{FF2B5EF4-FFF2-40B4-BE49-F238E27FC236}">
                <a16:creationId xmlns:a16="http://schemas.microsoft.com/office/drawing/2014/main" id="{A767FD10-8DD3-4FE4-A900-E300DF185211}"/>
              </a:ext>
            </a:extLst>
          </p:cNvPr>
          <p:cNvSpPr/>
          <p:nvPr/>
        </p:nvSpPr>
        <p:spPr bwMode="auto">
          <a:xfrm>
            <a:off x="5243119" y="5165998"/>
            <a:ext cx="1619075" cy="739852"/>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například</a:t>
            </a:r>
            <a:endParaRPr kumimoji="0" lang="en-US" b="0" i="0" u="none" strike="noStrike" cap="none" normalizeH="0" baseline="0" dirty="0" err="1">
              <a:ln>
                <a:noFill/>
              </a:ln>
              <a:solidFill>
                <a:schemeClr val="bg1"/>
              </a:solidFill>
              <a:effectLst/>
              <a:latin typeface="+mn-lt"/>
            </a:endParaRPr>
          </a:p>
        </p:txBody>
      </p:sp>
      <p:sp>
        <p:nvSpPr>
          <p:cNvPr id="8" name="Ovál 7">
            <a:extLst>
              <a:ext uri="{FF2B5EF4-FFF2-40B4-BE49-F238E27FC236}">
                <a16:creationId xmlns:a16="http://schemas.microsoft.com/office/drawing/2014/main" id="{87D40C93-391A-4915-9085-B479A28F97FF}"/>
              </a:ext>
            </a:extLst>
          </p:cNvPr>
          <p:cNvSpPr/>
          <p:nvPr/>
        </p:nvSpPr>
        <p:spPr bwMode="auto">
          <a:xfrm>
            <a:off x="7020925" y="5165998"/>
            <a:ext cx="1619075" cy="739852"/>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zejména</a:t>
            </a:r>
            <a:endParaRPr kumimoji="0" lang="en-US" b="0" i="0" u="none" strike="noStrike" cap="none" normalizeH="0" baseline="0" dirty="0" err="1">
              <a:ln>
                <a:noFill/>
              </a:ln>
              <a:solidFill>
                <a:schemeClr val="bg1"/>
              </a:solidFill>
              <a:effectLst/>
              <a:latin typeface="+mn-lt"/>
            </a:endParaRPr>
          </a:p>
        </p:txBody>
      </p:sp>
      <p:sp>
        <p:nvSpPr>
          <p:cNvPr id="10" name="Ovál 9">
            <a:extLst>
              <a:ext uri="{FF2B5EF4-FFF2-40B4-BE49-F238E27FC236}">
                <a16:creationId xmlns:a16="http://schemas.microsoft.com/office/drawing/2014/main" id="{C21EA9C4-9D16-477A-8E6F-A81D7032D962}"/>
              </a:ext>
            </a:extLst>
          </p:cNvPr>
          <p:cNvSpPr/>
          <p:nvPr/>
        </p:nvSpPr>
        <p:spPr bwMode="auto">
          <a:xfrm>
            <a:off x="5243119" y="3565099"/>
            <a:ext cx="1619075" cy="739852"/>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pouze</a:t>
            </a:r>
            <a:endParaRPr kumimoji="0" lang="en-US" b="0" i="0" u="none" strike="noStrike" cap="none" normalizeH="0" baseline="0" dirty="0" err="1">
              <a:ln>
                <a:noFill/>
              </a:ln>
              <a:solidFill>
                <a:schemeClr val="bg1"/>
              </a:solidFill>
              <a:effectLst/>
              <a:latin typeface="+mn-lt"/>
            </a:endParaRPr>
          </a:p>
        </p:txBody>
      </p:sp>
      <p:sp>
        <p:nvSpPr>
          <p:cNvPr id="11" name="Ovál 10">
            <a:extLst>
              <a:ext uri="{FF2B5EF4-FFF2-40B4-BE49-F238E27FC236}">
                <a16:creationId xmlns:a16="http://schemas.microsoft.com/office/drawing/2014/main" id="{8204B0AC-8313-4DC5-849B-3E34BF3B6296}"/>
              </a:ext>
            </a:extLst>
          </p:cNvPr>
          <p:cNvSpPr/>
          <p:nvPr/>
        </p:nvSpPr>
        <p:spPr bwMode="auto">
          <a:xfrm>
            <a:off x="7088037" y="3565099"/>
            <a:ext cx="1619075" cy="739852"/>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jen</a:t>
            </a:r>
            <a:endParaRPr kumimoji="0" lang="en-US"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2889044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A440B33-B410-4771-B61F-FD28301674A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C43668E1-BF6E-4D6D-9563-DE5A645CE4DF}"/>
              </a:ext>
            </a:extLst>
          </p:cNvPr>
          <p:cNvSpPr>
            <a:spLocks noGrp="1"/>
          </p:cNvSpPr>
          <p:nvPr>
            <p:ph type="sldNum" sz="quarter" idx="11"/>
          </p:nvPr>
        </p:nvSpPr>
        <p:spPr/>
        <p:txBody>
          <a:bodyPr/>
          <a:lstStyle/>
          <a:p>
            <a:fld id="{0970407D-EE58-4A0B-824B-1D3AE42DD9CF}" type="slidenum">
              <a:rPr lang="cs-CZ" altLang="cs-CZ" smtClean="0"/>
              <a:pPr/>
              <a:t>75</a:t>
            </a:fld>
            <a:endParaRPr lang="cs-CZ" altLang="cs-CZ" dirty="0"/>
          </a:p>
        </p:txBody>
      </p:sp>
      <p:sp>
        <p:nvSpPr>
          <p:cNvPr id="4" name="Nadpis 3">
            <a:extLst>
              <a:ext uri="{FF2B5EF4-FFF2-40B4-BE49-F238E27FC236}">
                <a16:creationId xmlns:a16="http://schemas.microsoft.com/office/drawing/2014/main" id="{77DCD040-C0D0-4F65-ABAB-36D343B5ED92}"/>
              </a:ext>
            </a:extLst>
          </p:cNvPr>
          <p:cNvSpPr>
            <a:spLocks noGrp="1"/>
          </p:cNvSpPr>
          <p:nvPr>
            <p:ph type="title"/>
          </p:nvPr>
        </p:nvSpPr>
        <p:spPr/>
        <p:txBody>
          <a:bodyPr/>
          <a:lstStyle/>
          <a:p>
            <a:r>
              <a:rPr lang="cs-CZ" i="1" dirty="0"/>
              <a:t>Příklad 6 ze zadání na konzultaci</a:t>
            </a:r>
            <a:endParaRPr lang="en-US" dirty="0"/>
          </a:p>
        </p:txBody>
      </p:sp>
      <p:sp>
        <p:nvSpPr>
          <p:cNvPr id="5" name="Zástupný symbol pro obsah 4">
            <a:extLst>
              <a:ext uri="{FF2B5EF4-FFF2-40B4-BE49-F238E27FC236}">
                <a16:creationId xmlns:a16="http://schemas.microsoft.com/office/drawing/2014/main" id="{0E4ED328-B580-4FCC-A482-6238C29839FB}"/>
              </a:ext>
            </a:extLst>
          </p:cNvPr>
          <p:cNvSpPr>
            <a:spLocks noGrp="1"/>
          </p:cNvSpPr>
          <p:nvPr>
            <p:ph idx="1"/>
          </p:nvPr>
        </p:nvSpPr>
        <p:spPr>
          <a:xfrm>
            <a:off x="720000" y="1490666"/>
            <a:ext cx="10753200" cy="4139998"/>
          </a:xfrm>
        </p:spPr>
        <p:txBody>
          <a:bodyPr/>
          <a:lstStyle/>
          <a:p>
            <a:pPr marL="72000" indent="0">
              <a:lnSpc>
                <a:spcPct val="100000"/>
              </a:lnSpc>
              <a:buNone/>
            </a:pPr>
            <a:r>
              <a:rPr lang="cs-CZ" sz="2000" dirty="0"/>
              <a:t>Za spáchané provinění může soud pro mládež mladistvému uložit pouze tato trestní opatření:</a:t>
            </a:r>
          </a:p>
          <a:p>
            <a:pPr marL="72000" indent="0">
              <a:lnSpc>
                <a:spcPct val="100000"/>
              </a:lnSpc>
              <a:buNone/>
            </a:pPr>
            <a:r>
              <a:rPr lang="cs-CZ" sz="2000" b="1" dirty="0"/>
              <a:t>a)</a:t>
            </a:r>
            <a:r>
              <a:rPr lang="cs-CZ" sz="2000" dirty="0"/>
              <a:t> obecně prospěšné práce,</a:t>
            </a:r>
          </a:p>
          <a:p>
            <a:pPr marL="72000" indent="0">
              <a:lnSpc>
                <a:spcPct val="100000"/>
              </a:lnSpc>
              <a:buNone/>
            </a:pPr>
            <a:r>
              <a:rPr lang="cs-CZ" sz="2000" b="1" dirty="0"/>
              <a:t>b)</a:t>
            </a:r>
            <a:r>
              <a:rPr lang="cs-CZ" sz="2000" dirty="0"/>
              <a:t> peněžité opatření,</a:t>
            </a:r>
          </a:p>
          <a:p>
            <a:pPr marL="72000" indent="0">
              <a:lnSpc>
                <a:spcPct val="100000"/>
              </a:lnSpc>
              <a:buNone/>
            </a:pPr>
            <a:r>
              <a:rPr lang="cs-CZ" sz="2000" b="1" dirty="0"/>
              <a:t>c)</a:t>
            </a:r>
            <a:r>
              <a:rPr lang="cs-CZ" sz="2000" dirty="0"/>
              <a:t> peněžité opatření s podmíněným odkladem výkonu,</a:t>
            </a:r>
          </a:p>
          <a:p>
            <a:pPr marL="72000" indent="0">
              <a:lnSpc>
                <a:spcPct val="100000"/>
              </a:lnSpc>
              <a:buNone/>
            </a:pPr>
            <a:r>
              <a:rPr lang="cs-CZ" sz="2000" b="1" dirty="0"/>
              <a:t>d)</a:t>
            </a:r>
            <a:r>
              <a:rPr lang="cs-CZ" sz="2000" dirty="0"/>
              <a:t> propadnutí věci,</a:t>
            </a:r>
          </a:p>
          <a:p>
            <a:pPr marL="72000" indent="0">
              <a:lnSpc>
                <a:spcPct val="100000"/>
              </a:lnSpc>
              <a:buNone/>
            </a:pPr>
            <a:r>
              <a:rPr lang="cs-CZ" sz="2000" b="1" dirty="0"/>
              <a:t>e)</a:t>
            </a:r>
            <a:r>
              <a:rPr lang="cs-CZ" sz="2000" dirty="0"/>
              <a:t> zákaz činnosti,</a:t>
            </a:r>
          </a:p>
          <a:p>
            <a:pPr marL="72000" indent="0">
              <a:lnSpc>
                <a:spcPct val="100000"/>
              </a:lnSpc>
              <a:buNone/>
            </a:pPr>
            <a:r>
              <a:rPr lang="cs-CZ" sz="2000" b="1" dirty="0"/>
              <a:t>f)</a:t>
            </a:r>
            <a:r>
              <a:rPr lang="cs-CZ" sz="2000" dirty="0"/>
              <a:t> zákaz držení a chovu zvířat,</a:t>
            </a:r>
          </a:p>
          <a:p>
            <a:pPr marL="72000" indent="0">
              <a:lnSpc>
                <a:spcPct val="100000"/>
              </a:lnSpc>
              <a:buNone/>
            </a:pPr>
            <a:r>
              <a:rPr lang="cs-CZ" sz="2000" b="1" dirty="0"/>
              <a:t>g)</a:t>
            </a:r>
            <a:r>
              <a:rPr lang="cs-CZ" sz="2000" dirty="0"/>
              <a:t> vyhoštění,</a:t>
            </a:r>
          </a:p>
          <a:p>
            <a:pPr marL="72000" indent="0">
              <a:lnSpc>
                <a:spcPct val="100000"/>
              </a:lnSpc>
              <a:buNone/>
            </a:pPr>
            <a:r>
              <a:rPr lang="cs-CZ" sz="2000" b="1" dirty="0"/>
              <a:t>h)</a:t>
            </a:r>
            <a:r>
              <a:rPr lang="cs-CZ" sz="2000" dirty="0"/>
              <a:t> domácí vězení,</a:t>
            </a:r>
          </a:p>
          <a:p>
            <a:pPr marL="72000" indent="0">
              <a:lnSpc>
                <a:spcPct val="100000"/>
              </a:lnSpc>
              <a:buNone/>
            </a:pPr>
            <a:r>
              <a:rPr lang="cs-CZ" sz="2000" b="1" dirty="0"/>
              <a:t>i)</a:t>
            </a:r>
            <a:r>
              <a:rPr lang="cs-CZ" sz="2000" dirty="0"/>
              <a:t> zákaz vstupu na sportovní, kulturní a jiné společenské akce,</a:t>
            </a:r>
          </a:p>
          <a:p>
            <a:pPr marL="72000" indent="0">
              <a:lnSpc>
                <a:spcPct val="100000"/>
              </a:lnSpc>
              <a:buNone/>
            </a:pPr>
            <a:r>
              <a:rPr lang="cs-CZ" sz="2000" b="1" dirty="0"/>
              <a:t>j)</a:t>
            </a:r>
            <a:r>
              <a:rPr lang="cs-CZ" sz="2000" dirty="0"/>
              <a:t> odnětí svobody podmíněně odložené na zkušební dobu (podmíněné odsouzení),</a:t>
            </a:r>
          </a:p>
          <a:p>
            <a:pPr marL="72000" indent="0">
              <a:lnSpc>
                <a:spcPct val="100000"/>
              </a:lnSpc>
              <a:buNone/>
            </a:pPr>
            <a:r>
              <a:rPr lang="cs-CZ" sz="2000" b="1" dirty="0"/>
              <a:t>k)</a:t>
            </a:r>
            <a:r>
              <a:rPr lang="cs-CZ" sz="2000" dirty="0"/>
              <a:t> odnětí svobody podmíněně odložené na zkušební dobu s dohledem,</a:t>
            </a:r>
          </a:p>
          <a:p>
            <a:pPr marL="72000" indent="0">
              <a:lnSpc>
                <a:spcPct val="100000"/>
              </a:lnSpc>
              <a:buNone/>
            </a:pPr>
            <a:r>
              <a:rPr lang="cs-CZ" sz="2000" b="1" dirty="0"/>
              <a:t>l)</a:t>
            </a:r>
            <a:r>
              <a:rPr lang="cs-CZ" sz="2000" dirty="0"/>
              <a:t> odnětí svobody nepodmíněné.</a:t>
            </a:r>
          </a:p>
          <a:p>
            <a:endParaRPr lang="en-US" dirty="0"/>
          </a:p>
        </p:txBody>
      </p:sp>
    </p:spTree>
    <p:extLst>
      <p:ext uri="{BB962C8B-B14F-4D97-AF65-F5344CB8AC3E}">
        <p14:creationId xmlns:p14="http://schemas.microsoft.com/office/powerpoint/2010/main" val="20125782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E317F57-EF14-4D93-BCB0-C8FEC24C8CC2}"/>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0D45618-D9B5-4988-97C6-ADCD6EFDF345}"/>
              </a:ext>
            </a:extLst>
          </p:cNvPr>
          <p:cNvSpPr>
            <a:spLocks noGrp="1"/>
          </p:cNvSpPr>
          <p:nvPr>
            <p:ph type="sldNum" sz="quarter" idx="11"/>
          </p:nvPr>
        </p:nvSpPr>
        <p:spPr/>
        <p:txBody>
          <a:bodyPr/>
          <a:lstStyle/>
          <a:p>
            <a:fld id="{0970407D-EE58-4A0B-824B-1D3AE42DD9CF}" type="slidenum">
              <a:rPr lang="cs-CZ" altLang="cs-CZ" smtClean="0"/>
              <a:pPr/>
              <a:t>76</a:t>
            </a:fld>
            <a:endParaRPr lang="cs-CZ" altLang="cs-CZ" dirty="0"/>
          </a:p>
        </p:txBody>
      </p:sp>
      <p:sp>
        <p:nvSpPr>
          <p:cNvPr id="5" name="Zástupný symbol pro obsah 4">
            <a:extLst>
              <a:ext uri="{FF2B5EF4-FFF2-40B4-BE49-F238E27FC236}">
                <a16:creationId xmlns:a16="http://schemas.microsoft.com/office/drawing/2014/main" id="{DC205134-BC22-4C81-862C-99DFF9D52313}"/>
              </a:ext>
            </a:extLst>
          </p:cNvPr>
          <p:cNvSpPr>
            <a:spLocks noGrp="1"/>
          </p:cNvSpPr>
          <p:nvPr>
            <p:ph idx="1"/>
          </p:nvPr>
        </p:nvSpPr>
        <p:spPr>
          <a:xfrm>
            <a:off x="720000" y="504610"/>
            <a:ext cx="10753200" cy="5227993"/>
          </a:xfrm>
        </p:spPr>
        <p:txBody>
          <a:bodyPr/>
          <a:lstStyle/>
          <a:p>
            <a:pPr marL="72000" indent="0">
              <a:lnSpc>
                <a:spcPct val="100000"/>
              </a:lnSpc>
              <a:buNone/>
            </a:pPr>
            <a:r>
              <a:rPr lang="cs-CZ" sz="2000" dirty="0"/>
              <a:t>Nekalou soutěží podle odstavce 1 je zejména</a:t>
            </a:r>
          </a:p>
          <a:p>
            <a:pPr marL="72000" indent="0">
              <a:lnSpc>
                <a:spcPct val="100000"/>
              </a:lnSpc>
              <a:buNone/>
            </a:pPr>
            <a:r>
              <a:rPr lang="cs-CZ" sz="2000" b="1" dirty="0"/>
              <a:t>a)</a:t>
            </a:r>
            <a:r>
              <a:rPr lang="cs-CZ" sz="2000" dirty="0"/>
              <a:t> klamavá reklama,</a:t>
            </a:r>
          </a:p>
          <a:p>
            <a:pPr marL="72000" indent="0">
              <a:lnSpc>
                <a:spcPct val="100000"/>
              </a:lnSpc>
              <a:buNone/>
            </a:pPr>
            <a:r>
              <a:rPr lang="cs-CZ" sz="2000" b="1" dirty="0"/>
              <a:t>b)</a:t>
            </a:r>
            <a:r>
              <a:rPr lang="cs-CZ" sz="2000" dirty="0"/>
              <a:t> klamavé označování zboží a služeb,</a:t>
            </a:r>
          </a:p>
          <a:p>
            <a:pPr marL="72000" indent="0">
              <a:lnSpc>
                <a:spcPct val="100000"/>
              </a:lnSpc>
              <a:buNone/>
            </a:pPr>
            <a:r>
              <a:rPr lang="cs-CZ" sz="2000" b="1" dirty="0"/>
              <a:t>c)</a:t>
            </a:r>
            <a:r>
              <a:rPr lang="cs-CZ" sz="2000" dirty="0"/>
              <a:t> vyvolání nebezpečí záměny,</a:t>
            </a:r>
          </a:p>
          <a:p>
            <a:pPr marL="72000" indent="0">
              <a:lnSpc>
                <a:spcPct val="100000"/>
              </a:lnSpc>
              <a:buNone/>
            </a:pPr>
            <a:r>
              <a:rPr lang="cs-CZ" sz="2000" b="1" dirty="0"/>
              <a:t>d)</a:t>
            </a:r>
            <a:r>
              <a:rPr lang="cs-CZ" sz="2000" dirty="0"/>
              <a:t> parazitování na pověsti závodu, výrobku či služeb jiného soutěžitele,</a:t>
            </a:r>
          </a:p>
          <a:p>
            <a:pPr marL="72000" indent="0">
              <a:lnSpc>
                <a:spcPct val="100000"/>
              </a:lnSpc>
              <a:buNone/>
            </a:pPr>
            <a:r>
              <a:rPr lang="cs-CZ" sz="2000" b="1" dirty="0"/>
              <a:t>e)</a:t>
            </a:r>
            <a:r>
              <a:rPr lang="cs-CZ" sz="2000" dirty="0"/>
              <a:t> podplácení,</a:t>
            </a:r>
          </a:p>
          <a:p>
            <a:pPr marL="72000" indent="0">
              <a:lnSpc>
                <a:spcPct val="100000"/>
              </a:lnSpc>
              <a:buNone/>
            </a:pPr>
            <a:r>
              <a:rPr lang="cs-CZ" sz="2000" b="1" dirty="0"/>
              <a:t>f)</a:t>
            </a:r>
            <a:r>
              <a:rPr lang="cs-CZ" sz="2000" dirty="0"/>
              <a:t> zlehčování,</a:t>
            </a:r>
          </a:p>
          <a:p>
            <a:pPr marL="72000" indent="0">
              <a:lnSpc>
                <a:spcPct val="100000"/>
              </a:lnSpc>
              <a:buNone/>
            </a:pPr>
            <a:r>
              <a:rPr lang="cs-CZ" sz="2000" b="1" dirty="0"/>
              <a:t>g)</a:t>
            </a:r>
            <a:r>
              <a:rPr lang="cs-CZ" sz="2000" dirty="0"/>
              <a:t> srovnávací reklama, pokud není dovolena jako přípustná,</a:t>
            </a:r>
          </a:p>
          <a:p>
            <a:pPr marL="72000" indent="0">
              <a:lnSpc>
                <a:spcPct val="100000"/>
              </a:lnSpc>
              <a:buNone/>
            </a:pPr>
            <a:r>
              <a:rPr lang="cs-CZ" sz="2000" b="1" dirty="0"/>
              <a:t>h)</a:t>
            </a:r>
            <a:r>
              <a:rPr lang="cs-CZ" sz="2000" dirty="0"/>
              <a:t> porušení obchodního tajemství,</a:t>
            </a:r>
          </a:p>
          <a:p>
            <a:pPr marL="72000" indent="0">
              <a:lnSpc>
                <a:spcPct val="100000"/>
              </a:lnSpc>
              <a:buNone/>
            </a:pPr>
            <a:r>
              <a:rPr lang="cs-CZ" sz="2000" b="1" dirty="0"/>
              <a:t>i)</a:t>
            </a:r>
            <a:r>
              <a:rPr lang="cs-CZ" sz="2000" dirty="0"/>
              <a:t> dotěrné obtěžování a</a:t>
            </a:r>
          </a:p>
          <a:p>
            <a:pPr marL="72000" indent="0">
              <a:lnSpc>
                <a:spcPct val="100000"/>
              </a:lnSpc>
              <a:buNone/>
            </a:pPr>
            <a:r>
              <a:rPr lang="cs-CZ" sz="2000" b="1" dirty="0"/>
              <a:t>j)</a:t>
            </a:r>
            <a:r>
              <a:rPr lang="cs-CZ" sz="2000" dirty="0"/>
              <a:t> ohrožení zdraví a životního prostředí.</a:t>
            </a:r>
          </a:p>
          <a:p>
            <a:pPr marL="72000" indent="0">
              <a:lnSpc>
                <a:spcPct val="100000"/>
              </a:lnSpc>
              <a:buNone/>
            </a:pPr>
            <a:endParaRPr lang="cs-CZ" sz="2000" dirty="0"/>
          </a:p>
          <a:p>
            <a:pPr marL="72000" indent="0">
              <a:lnSpc>
                <a:spcPct val="100000"/>
              </a:lnSpc>
              <a:buNone/>
            </a:pPr>
            <a:endParaRPr lang="cs-CZ" sz="2000" dirty="0"/>
          </a:p>
          <a:p>
            <a:pPr marL="72000" indent="0">
              <a:lnSpc>
                <a:spcPct val="100000"/>
              </a:lnSpc>
              <a:buNone/>
            </a:pPr>
            <a:r>
              <a:rPr lang="cs-CZ" sz="2000" dirty="0"/>
              <a:t>Výkonem veřejné funkce je například výkon funkce poslance Poslanecké sněmovny Parlamentu, senátora Senátu Parlamentu, člena zastupitelstva územního samosprávného celku nebo přísedícího.</a:t>
            </a:r>
          </a:p>
          <a:p>
            <a:pPr marL="72000" indent="0">
              <a:lnSpc>
                <a:spcPct val="100000"/>
              </a:lnSpc>
              <a:buNone/>
            </a:pPr>
            <a:endParaRPr lang="cs-CZ" sz="2000" dirty="0"/>
          </a:p>
          <a:p>
            <a:endParaRPr lang="en-US" dirty="0"/>
          </a:p>
        </p:txBody>
      </p:sp>
    </p:spTree>
    <p:extLst>
      <p:ext uri="{BB962C8B-B14F-4D97-AF65-F5344CB8AC3E}">
        <p14:creationId xmlns:p14="http://schemas.microsoft.com/office/powerpoint/2010/main" val="176960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3C5AEB0-CE34-444B-9BDC-E98B42E7FE0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BC35BB61-5754-48BD-8FA0-BAF1FE731F7D}"/>
              </a:ext>
            </a:extLst>
          </p:cNvPr>
          <p:cNvSpPr>
            <a:spLocks noGrp="1"/>
          </p:cNvSpPr>
          <p:nvPr>
            <p:ph type="sldNum" sz="quarter" idx="11"/>
          </p:nvPr>
        </p:nvSpPr>
        <p:spPr/>
        <p:txBody>
          <a:bodyPr/>
          <a:lstStyle/>
          <a:p>
            <a:fld id="{0970407D-EE58-4A0B-824B-1D3AE42DD9CF}" type="slidenum">
              <a:rPr lang="cs-CZ" altLang="cs-CZ" smtClean="0"/>
              <a:pPr/>
              <a:t>77</a:t>
            </a:fld>
            <a:endParaRPr lang="cs-CZ" altLang="cs-CZ" dirty="0"/>
          </a:p>
        </p:txBody>
      </p:sp>
      <p:sp>
        <p:nvSpPr>
          <p:cNvPr id="5" name="Zástupný symbol pro obsah 4">
            <a:extLst>
              <a:ext uri="{FF2B5EF4-FFF2-40B4-BE49-F238E27FC236}">
                <a16:creationId xmlns:a16="http://schemas.microsoft.com/office/drawing/2014/main" id="{B13FD8F5-34A2-430F-A25B-2A89D35A4B8C}"/>
              </a:ext>
            </a:extLst>
          </p:cNvPr>
          <p:cNvSpPr>
            <a:spLocks noGrp="1"/>
          </p:cNvSpPr>
          <p:nvPr>
            <p:ph idx="1"/>
          </p:nvPr>
        </p:nvSpPr>
        <p:spPr>
          <a:xfrm>
            <a:off x="666000" y="805343"/>
            <a:ext cx="10753200" cy="5035046"/>
          </a:xfrm>
        </p:spPr>
        <p:txBody>
          <a:bodyPr/>
          <a:lstStyle/>
          <a:p>
            <a:pPr marL="72000" indent="0">
              <a:lnSpc>
                <a:spcPct val="100000"/>
              </a:lnSpc>
              <a:buNone/>
            </a:pPr>
            <a:r>
              <a:rPr lang="cs-CZ" sz="2000" dirty="0"/>
              <a:t>Kdo úmyslně způsobí obecné nebezpečí tím, že vydá lidi v nebezpečí smrti nebo těžké újmy na zdraví nebo cizí majetek v nebezpečí škody velkého rozsahu tím, že zapříčiní požár nebo povodeň nebo škodlivý účinek výbušnin, plynu, elektřiny nebo jiných podobně nebezpečných látek nebo sil nebo se dopustí jiného podobného nebezpečného jednání, nebo kdo takové obecné nebezpečí zvýší anebo ztíží jeho odvrácení nebo zmírnění, bude potrestán odnětím svobody na tři léta až osm let.</a:t>
            </a:r>
          </a:p>
          <a:p>
            <a:pPr marL="72000" indent="0">
              <a:lnSpc>
                <a:spcPct val="100000"/>
              </a:lnSpc>
              <a:buNone/>
            </a:pPr>
            <a:endParaRPr lang="cs-CZ" sz="2000" dirty="0"/>
          </a:p>
          <a:p>
            <a:pPr marL="72000" indent="0">
              <a:lnSpc>
                <a:spcPct val="100000"/>
              </a:lnSpc>
              <a:buNone/>
            </a:pPr>
            <a:r>
              <a:rPr lang="cs-CZ" sz="2000" dirty="0"/>
              <a:t>Vzdání se obhájce podle odstavce 1 může obviněný učinit pouze výslovným písemným prohlášením nebo ústně do protokolu u orgánu činného v trestním řízení, který vede řízení.</a:t>
            </a:r>
          </a:p>
          <a:p>
            <a:pPr marL="72000" indent="0">
              <a:lnSpc>
                <a:spcPct val="100000"/>
              </a:lnSpc>
              <a:buNone/>
            </a:pPr>
            <a:endParaRPr lang="cs-CZ" sz="2000" dirty="0"/>
          </a:p>
          <a:p>
            <a:pPr marL="72000" indent="0">
              <a:lnSpc>
                <a:spcPct val="100000"/>
              </a:lnSpc>
              <a:buNone/>
            </a:pPr>
            <a:r>
              <a:rPr lang="cs-CZ" sz="2000" dirty="0"/>
              <a:t>Zařízení pro provozní informace uvádí aktuální údaje, které jsou pro bezpečnost a plynulost provozu na pozemních komunikacích významné, například nehoda, smog, doba jízdy k určenému cíli, orientace na záchytné parkoviště, teplota vozovky nebo vzduchu.</a:t>
            </a:r>
          </a:p>
          <a:p>
            <a:pPr marL="72000" indent="0">
              <a:lnSpc>
                <a:spcPct val="100000"/>
              </a:lnSpc>
              <a:buNone/>
            </a:pPr>
            <a:endParaRPr lang="cs-CZ" sz="2000" dirty="0"/>
          </a:p>
          <a:p>
            <a:pPr marL="72000" indent="0">
              <a:lnSpc>
                <a:spcPct val="100000"/>
              </a:lnSpc>
              <a:buNone/>
            </a:pPr>
            <a:r>
              <a:rPr lang="cs-CZ" sz="2000" dirty="0"/>
              <a:t>Trestní stíhání před soudy je možné jen na základě obžaloby, návrhu na potrestání nebo návrhu na schválení dohody o prohlášení viny a přijetí trestu, které podává státní zástupce.</a:t>
            </a:r>
          </a:p>
          <a:p>
            <a:endParaRPr lang="cs-CZ" sz="2000" dirty="0"/>
          </a:p>
          <a:p>
            <a:endParaRPr lang="en-US" sz="2000" dirty="0"/>
          </a:p>
        </p:txBody>
      </p:sp>
    </p:spTree>
    <p:extLst>
      <p:ext uri="{BB962C8B-B14F-4D97-AF65-F5344CB8AC3E}">
        <p14:creationId xmlns:p14="http://schemas.microsoft.com/office/powerpoint/2010/main" val="22488091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E2304E1-9006-4470-9316-1F6BEC39DF0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D8C2CB29-ECC2-4DF6-A714-BF1F899CE40C}"/>
              </a:ext>
            </a:extLst>
          </p:cNvPr>
          <p:cNvSpPr>
            <a:spLocks noGrp="1"/>
          </p:cNvSpPr>
          <p:nvPr>
            <p:ph type="sldNum" sz="quarter" idx="11"/>
          </p:nvPr>
        </p:nvSpPr>
        <p:spPr/>
        <p:txBody>
          <a:bodyPr/>
          <a:lstStyle/>
          <a:p>
            <a:fld id="{0970407D-EE58-4A0B-824B-1D3AE42DD9CF}" type="slidenum">
              <a:rPr lang="cs-CZ" altLang="cs-CZ" smtClean="0"/>
              <a:pPr/>
              <a:t>78</a:t>
            </a:fld>
            <a:endParaRPr lang="cs-CZ" altLang="cs-CZ" dirty="0"/>
          </a:p>
        </p:txBody>
      </p:sp>
      <p:sp>
        <p:nvSpPr>
          <p:cNvPr id="4" name="Nadpis 3">
            <a:extLst>
              <a:ext uri="{FF2B5EF4-FFF2-40B4-BE49-F238E27FC236}">
                <a16:creationId xmlns:a16="http://schemas.microsoft.com/office/drawing/2014/main" id="{696FE12C-A54B-4494-B77A-3C8D3B53507D}"/>
              </a:ext>
            </a:extLst>
          </p:cNvPr>
          <p:cNvSpPr>
            <a:spLocks noGrp="1"/>
          </p:cNvSpPr>
          <p:nvPr>
            <p:ph type="title"/>
          </p:nvPr>
        </p:nvSpPr>
        <p:spPr/>
        <p:txBody>
          <a:bodyPr/>
          <a:lstStyle/>
          <a:p>
            <a:r>
              <a:rPr lang="cs-CZ" dirty="0"/>
              <a:t>Působnost právní normy</a:t>
            </a:r>
            <a:endParaRPr lang="en-US" dirty="0"/>
          </a:p>
        </p:txBody>
      </p:sp>
      <p:sp>
        <p:nvSpPr>
          <p:cNvPr id="5" name="Zástupný symbol pro obsah 4">
            <a:extLst>
              <a:ext uri="{FF2B5EF4-FFF2-40B4-BE49-F238E27FC236}">
                <a16:creationId xmlns:a16="http://schemas.microsoft.com/office/drawing/2014/main" id="{A12348B9-B018-4558-A7B9-CE67209825E6}"/>
              </a:ext>
            </a:extLst>
          </p:cNvPr>
          <p:cNvSpPr>
            <a:spLocks noGrp="1"/>
          </p:cNvSpPr>
          <p:nvPr>
            <p:ph idx="1"/>
          </p:nvPr>
        </p:nvSpPr>
        <p:spPr/>
        <p:txBody>
          <a:bodyPr/>
          <a:lstStyle/>
          <a:p>
            <a:pPr marL="72000" indent="0">
              <a:buNone/>
            </a:pPr>
            <a:r>
              <a:rPr lang="cs-CZ" dirty="0"/>
              <a:t>= určení, na které situace dopadá jedna právní norma a na které případy dopadá jiná právní norma</a:t>
            </a:r>
            <a:endParaRPr lang="en-US" dirty="0"/>
          </a:p>
        </p:txBody>
      </p:sp>
      <p:graphicFrame>
        <p:nvGraphicFramePr>
          <p:cNvPr id="6" name="Diagram 5">
            <a:extLst>
              <a:ext uri="{FF2B5EF4-FFF2-40B4-BE49-F238E27FC236}">
                <a16:creationId xmlns:a16="http://schemas.microsoft.com/office/drawing/2014/main" id="{5F66398E-CAAA-40E0-ACE4-EB18859A5F29}"/>
              </a:ext>
            </a:extLst>
          </p:cNvPr>
          <p:cNvGraphicFramePr/>
          <p:nvPr/>
        </p:nvGraphicFramePr>
        <p:xfrm>
          <a:off x="2449586" y="2860313"/>
          <a:ext cx="6997350" cy="327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8846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62C2421-AD26-4F8B-ADCA-CF6BCD6CFCD8}"/>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04BE2263-A834-40E8-9BD2-02851B082EF5}"/>
              </a:ext>
            </a:extLst>
          </p:cNvPr>
          <p:cNvSpPr>
            <a:spLocks noGrp="1"/>
          </p:cNvSpPr>
          <p:nvPr>
            <p:ph type="sldNum" sz="quarter" idx="11"/>
          </p:nvPr>
        </p:nvSpPr>
        <p:spPr/>
        <p:txBody>
          <a:bodyPr/>
          <a:lstStyle/>
          <a:p>
            <a:fld id="{0970407D-EE58-4A0B-824B-1D3AE42DD9CF}" type="slidenum">
              <a:rPr lang="cs-CZ" altLang="cs-CZ" smtClean="0"/>
              <a:pPr/>
              <a:t>79</a:t>
            </a:fld>
            <a:endParaRPr lang="cs-CZ" altLang="cs-CZ" dirty="0"/>
          </a:p>
        </p:txBody>
      </p:sp>
      <p:sp>
        <p:nvSpPr>
          <p:cNvPr id="4" name="Nadpis 3">
            <a:extLst>
              <a:ext uri="{FF2B5EF4-FFF2-40B4-BE49-F238E27FC236}">
                <a16:creationId xmlns:a16="http://schemas.microsoft.com/office/drawing/2014/main" id="{65D718CF-CDA8-4B61-A036-B61DE9D3B7E0}"/>
              </a:ext>
            </a:extLst>
          </p:cNvPr>
          <p:cNvSpPr>
            <a:spLocks noGrp="1"/>
          </p:cNvSpPr>
          <p:nvPr>
            <p:ph type="title"/>
          </p:nvPr>
        </p:nvSpPr>
        <p:spPr/>
        <p:txBody>
          <a:bodyPr/>
          <a:lstStyle/>
          <a:p>
            <a:r>
              <a:rPr lang="cs-CZ" dirty="0"/>
              <a:t>Osobní působnost</a:t>
            </a:r>
            <a:endParaRPr lang="en-US" dirty="0"/>
          </a:p>
        </p:txBody>
      </p:sp>
      <p:sp>
        <p:nvSpPr>
          <p:cNvPr id="5" name="Zástupný symbol pro obsah 4">
            <a:extLst>
              <a:ext uri="{FF2B5EF4-FFF2-40B4-BE49-F238E27FC236}">
                <a16:creationId xmlns:a16="http://schemas.microsoft.com/office/drawing/2014/main" id="{F7973627-EC23-4346-89AC-07CC143F5002}"/>
              </a:ext>
            </a:extLst>
          </p:cNvPr>
          <p:cNvSpPr>
            <a:spLocks noGrp="1"/>
          </p:cNvSpPr>
          <p:nvPr>
            <p:ph idx="1"/>
          </p:nvPr>
        </p:nvSpPr>
        <p:spPr>
          <a:xfrm>
            <a:off x="720000" y="1585307"/>
            <a:ext cx="10753200" cy="2695440"/>
          </a:xfrm>
          <a:solidFill>
            <a:schemeClr val="accent4">
              <a:lumMod val="20000"/>
              <a:lumOff val="80000"/>
            </a:schemeClr>
          </a:solidFill>
          <a:ln>
            <a:solidFill>
              <a:schemeClr val="accent1"/>
            </a:solidFill>
          </a:ln>
        </p:spPr>
        <p:txBody>
          <a:bodyPr/>
          <a:lstStyle/>
          <a:p>
            <a:r>
              <a:rPr lang="cs-CZ" dirty="0"/>
              <a:t>„vůči komu působí“</a:t>
            </a:r>
          </a:p>
          <a:p>
            <a:r>
              <a:rPr lang="cs-CZ" dirty="0"/>
              <a:t>okruh osob (adresátů), kterým je právní norma určena</a:t>
            </a:r>
          </a:p>
          <a:p>
            <a:pPr lvl="1"/>
            <a:r>
              <a:rPr lang="cs-CZ" dirty="0"/>
              <a:t>ti jsou povinni se řídit pravidlem chování v právní normě</a:t>
            </a:r>
          </a:p>
          <a:p>
            <a:pPr lvl="1"/>
            <a:r>
              <a:rPr lang="cs-CZ" dirty="0"/>
              <a:t>vůči nim vyvolává norma právní následky</a:t>
            </a:r>
          </a:p>
          <a:p>
            <a:r>
              <a:rPr lang="cs-CZ" dirty="0"/>
              <a:t>„výjimka“: imunita</a:t>
            </a:r>
          </a:p>
          <a:p>
            <a:pPr lvl="1"/>
            <a:r>
              <a:rPr lang="cs-CZ" dirty="0"/>
              <a:t>ten, kdo má imunitu, je vyjmut z působnosti právní normy (neprojevuje účinky)</a:t>
            </a:r>
          </a:p>
          <a:p>
            <a:pPr lvl="1"/>
            <a:r>
              <a:rPr lang="cs-CZ" dirty="0"/>
              <a:t>často trestní právo (trestní stíhání) a ústavněprávní činitelé</a:t>
            </a:r>
          </a:p>
          <a:p>
            <a:endParaRPr lang="en-US" dirty="0"/>
          </a:p>
        </p:txBody>
      </p:sp>
      <p:sp>
        <p:nvSpPr>
          <p:cNvPr id="6" name="Zástupný symbol pro obsah 4">
            <a:extLst>
              <a:ext uri="{FF2B5EF4-FFF2-40B4-BE49-F238E27FC236}">
                <a16:creationId xmlns:a16="http://schemas.microsoft.com/office/drawing/2014/main" id="{55BAFEC9-A7BB-42A3-BB04-E524459C780D}"/>
              </a:ext>
            </a:extLst>
          </p:cNvPr>
          <p:cNvSpPr txBox="1">
            <a:spLocks/>
          </p:cNvSpPr>
          <p:nvPr/>
        </p:nvSpPr>
        <p:spPr>
          <a:xfrm>
            <a:off x="720000" y="4466549"/>
            <a:ext cx="10753200" cy="1761451"/>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000" i="1" dirty="0"/>
              <a:t>Poslance ani senátora nelze trestně stíhat bez souhlasu komory, jejímž je členem. </a:t>
            </a:r>
            <a:r>
              <a:rPr lang="cs-CZ" sz="2000" dirty="0"/>
              <a:t>(čl. 27/4 Ústavy ČR) </a:t>
            </a:r>
          </a:p>
          <a:p>
            <a:r>
              <a:rPr lang="cs-CZ" sz="2000" i="1" dirty="0"/>
              <a:t>Prezidenta republiky nelze po dobu výkonu jeho funkce zadržet, trestně stíhat ani stíhat pro přestupek nebo jiný správní delikt.</a:t>
            </a:r>
            <a:r>
              <a:rPr lang="cs-CZ" sz="2000" dirty="0"/>
              <a:t> (čl. 65/1 Ústavy ČR)</a:t>
            </a:r>
            <a:endParaRPr lang="cs-CZ" sz="2000" kern="0" dirty="0"/>
          </a:p>
          <a:p>
            <a:endParaRPr lang="en-US" kern="0" dirty="0"/>
          </a:p>
        </p:txBody>
      </p:sp>
      <p:pic>
        <p:nvPicPr>
          <p:cNvPr id="7" name="Picture 2" descr="HÁDANKA: Kam položit jablko, aby ho viděly všechny osoby na obrázku kromě  jedné? | EVROPA 2">
            <a:extLst>
              <a:ext uri="{FF2B5EF4-FFF2-40B4-BE49-F238E27FC236}">
                <a16:creationId xmlns:a16="http://schemas.microsoft.com/office/drawing/2014/main" id="{0ABA55D2-D16A-47E8-A459-EF2F158ED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0478"/>
            <a:ext cx="3387365" cy="189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6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C3E7A3-9DD3-4F10-B628-106F2CDADB69}"/>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F526D955-238C-4819-B850-2B1C58BD6632}"/>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23A6768B-ADFF-4708-BD3C-0F143BC7E332}"/>
              </a:ext>
            </a:extLst>
          </p:cNvPr>
          <p:cNvSpPr>
            <a:spLocks noGrp="1"/>
          </p:cNvSpPr>
          <p:nvPr>
            <p:ph type="title"/>
          </p:nvPr>
        </p:nvSpPr>
        <p:spPr>
          <a:xfrm>
            <a:off x="845835" y="1092966"/>
            <a:ext cx="10753200" cy="451576"/>
          </a:xfrm>
        </p:spPr>
        <p:txBody>
          <a:bodyPr/>
          <a:lstStyle/>
          <a:p>
            <a:pPr algn="ctr"/>
            <a:r>
              <a:rPr lang="cs-CZ" sz="4800" i="1" dirty="0"/>
              <a:t>Barbara a Alexandr fakt ne</a:t>
            </a:r>
          </a:p>
        </p:txBody>
      </p:sp>
      <p:pic>
        <p:nvPicPr>
          <p:cNvPr id="6" name="Obrázek 5">
            <a:extLst>
              <a:ext uri="{FF2B5EF4-FFF2-40B4-BE49-F238E27FC236}">
                <a16:creationId xmlns:a16="http://schemas.microsoft.com/office/drawing/2014/main" id="{C235E8A4-4DDC-4B63-8482-8A4A786CCE95}"/>
              </a:ext>
            </a:extLst>
          </p:cNvPr>
          <p:cNvPicPr>
            <a:picLocks noChangeAspect="1"/>
          </p:cNvPicPr>
          <p:nvPr/>
        </p:nvPicPr>
        <p:blipFill>
          <a:blip r:embed="rId2"/>
          <a:stretch>
            <a:fillRect/>
          </a:stretch>
        </p:blipFill>
        <p:spPr>
          <a:xfrm>
            <a:off x="3744459" y="1772893"/>
            <a:ext cx="4533425" cy="2538718"/>
          </a:xfrm>
          <a:prstGeom prst="rect">
            <a:avLst/>
          </a:prstGeom>
        </p:spPr>
      </p:pic>
      <p:pic>
        <p:nvPicPr>
          <p:cNvPr id="7" name="Obrázek 6">
            <a:extLst>
              <a:ext uri="{FF2B5EF4-FFF2-40B4-BE49-F238E27FC236}">
                <a16:creationId xmlns:a16="http://schemas.microsoft.com/office/drawing/2014/main" id="{975651AA-6CBF-4FD6-ABC6-9761E89818A6}"/>
              </a:ext>
            </a:extLst>
          </p:cNvPr>
          <p:cNvPicPr>
            <a:picLocks noChangeAspect="1"/>
          </p:cNvPicPr>
          <p:nvPr/>
        </p:nvPicPr>
        <p:blipFill>
          <a:blip r:embed="rId3"/>
          <a:stretch>
            <a:fillRect/>
          </a:stretch>
        </p:blipFill>
        <p:spPr>
          <a:xfrm>
            <a:off x="1285876" y="4507669"/>
            <a:ext cx="9401174" cy="1402738"/>
          </a:xfrm>
          <a:prstGeom prst="rect">
            <a:avLst/>
          </a:prstGeom>
        </p:spPr>
      </p:pic>
    </p:spTree>
    <p:extLst>
      <p:ext uri="{BB962C8B-B14F-4D97-AF65-F5344CB8AC3E}">
        <p14:creationId xmlns:p14="http://schemas.microsoft.com/office/powerpoint/2010/main" val="39734136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617ABDA-C1B0-4A1B-83A1-92E6D2E3D979}"/>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6FF5D82D-72EF-42D3-A563-788EBB5FC2E1}"/>
              </a:ext>
            </a:extLst>
          </p:cNvPr>
          <p:cNvSpPr>
            <a:spLocks noGrp="1"/>
          </p:cNvSpPr>
          <p:nvPr>
            <p:ph type="sldNum" sz="quarter" idx="11"/>
          </p:nvPr>
        </p:nvSpPr>
        <p:spPr/>
        <p:txBody>
          <a:bodyPr/>
          <a:lstStyle/>
          <a:p>
            <a:fld id="{0970407D-EE58-4A0B-824B-1D3AE42DD9CF}" type="slidenum">
              <a:rPr lang="cs-CZ" altLang="cs-CZ" smtClean="0"/>
              <a:pPr/>
              <a:t>80</a:t>
            </a:fld>
            <a:endParaRPr lang="cs-CZ" altLang="cs-CZ" dirty="0"/>
          </a:p>
        </p:txBody>
      </p:sp>
      <p:sp>
        <p:nvSpPr>
          <p:cNvPr id="4" name="Nadpis 3">
            <a:extLst>
              <a:ext uri="{FF2B5EF4-FFF2-40B4-BE49-F238E27FC236}">
                <a16:creationId xmlns:a16="http://schemas.microsoft.com/office/drawing/2014/main" id="{81AD8CD6-5F43-4FBC-AF96-DFB2DD828D5B}"/>
              </a:ext>
            </a:extLst>
          </p:cNvPr>
          <p:cNvSpPr>
            <a:spLocks noGrp="1"/>
          </p:cNvSpPr>
          <p:nvPr>
            <p:ph type="title"/>
          </p:nvPr>
        </p:nvSpPr>
        <p:spPr/>
        <p:txBody>
          <a:bodyPr/>
          <a:lstStyle/>
          <a:p>
            <a:r>
              <a:rPr lang="cs-CZ" dirty="0"/>
              <a:t>Územní působnost</a:t>
            </a:r>
            <a:endParaRPr lang="en-US" dirty="0"/>
          </a:p>
        </p:txBody>
      </p:sp>
      <p:sp>
        <p:nvSpPr>
          <p:cNvPr id="5" name="Zástupný symbol pro obsah 4">
            <a:extLst>
              <a:ext uri="{FF2B5EF4-FFF2-40B4-BE49-F238E27FC236}">
                <a16:creationId xmlns:a16="http://schemas.microsoft.com/office/drawing/2014/main" id="{43384FE2-7F6C-4D5F-9664-3CF3DEF8F8D7}"/>
              </a:ext>
            </a:extLst>
          </p:cNvPr>
          <p:cNvSpPr>
            <a:spLocks noGrp="1"/>
          </p:cNvSpPr>
          <p:nvPr>
            <p:ph idx="1"/>
          </p:nvPr>
        </p:nvSpPr>
        <p:spPr>
          <a:xfrm>
            <a:off x="720000" y="1692002"/>
            <a:ext cx="10753200" cy="2435381"/>
          </a:xfrm>
          <a:solidFill>
            <a:schemeClr val="accent4">
              <a:lumMod val="20000"/>
              <a:lumOff val="80000"/>
            </a:schemeClr>
          </a:solidFill>
          <a:ln>
            <a:solidFill>
              <a:srgbClr val="0000DC"/>
            </a:solidFill>
          </a:ln>
        </p:spPr>
        <p:txBody>
          <a:bodyPr/>
          <a:lstStyle/>
          <a:p>
            <a:r>
              <a:rPr lang="cs-CZ" dirty="0"/>
              <a:t>„kde norma platí“</a:t>
            </a:r>
          </a:p>
          <a:p>
            <a:r>
              <a:rPr lang="cs-CZ" dirty="0"/>
              <a:t>místní, prostorová, teritoriální</a:t>
            </a:r>
          </a:p>
          <a:p>
            <a:r>
              <a:rPr lang="cs-CZ" dirty="0"/>
              <a:t>rozsah území, na kterém norma platí (může být i nad či pod) </a:t>
            </a:r>
          </a:p>
          <a:p>
            <a:r>
              <a:rPr lang="cs-CZ" dirty="0"/>
              <a:t>celostátní působnost (např. zákon) a lokální působnost (např. vyhláška obce, nařízení kraje apod.) – vůči všem na daném území</a:t>
            </a:r>
          </a:p>
          <a:p>
            <a:endParaRPr lang="en-US" dirty="0"/>
          </a:p>
        </p:txBody>
      </p:sp>
      <p:sp>
        <p:nvSpPr>
          <p:cNvPr id="6" name="Zástupný symbol pro obsah 4">
            <a:extLst>
              <a:ext uri="{FF2B5EF4-FFF2-40B4-BE49-F238E27FC236}">
                <a16:creationId xmlns:a16="http://schemas.microsoft.com/office/drawing/2014/main" id="{1C4A8460-6D5F-46F4-9740-046EB9A33844}"/>
              </a:ext>
            </a:extLst>
          </p:cNvPr>
          <p:cNvSpPr txBox="1">
            <a:spLocks/>
          </p:cNvSpPr>
          <p:nvPr/>
        </p:nvSpPr>
        <p:spPr>
          <a:xfrm>
            <a:off x="720000" y="4284001"/>
            <a:ext cx="10655472" cy="1395346"/>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i="1" kern="0" dirty="0"/>
              <a:t>Podmínky pro spalování suchého rostlinného materiálu v jednotlivých městských částech statutárního města Brna stanoví příloha k této vyhlášce.</a:t>
            </a:r>
          </a:p>
          <a:p>
            <a:pPr marL="72000" indent="0">
              <a:buNone/>
            </a:pPr>
            <a:r>
              <a:rPr lang="cs-CZ" sz="2400" kern="0" dirty="0"/>
              <a:t>(obecně závazná vyhláška statutárního města Brna)</a:t>
            </a:r>
            <a:endParaRPr lang="en-US" sz="2400" kern="0" dirty="0"/>
          </a:p>
        </p:txBody>
      </p:sp>
      <p:pic>
        <p:nvPicPr>
          <p:cNvPr id="1026" name="Picture 2" descr="Geografie Česka – Wikipedie">
            <a:extLst>
              <a:ext uri="{FF2B5EF4-FFF2-40B4-BE49-F238E27FC236}">
                <a16:creationId xmlns:a16="http://schemas.microsoft.com/office/drawing/2014/main" id="{21315F0C-7056-45A9-8479-93C4B2B60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1095"/>
            <a:ext cx="2544000" cy="243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9143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9CA6D3E-8A7E-422F-A590-069EDCE59A3E}"/>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CD8B4A0-0095-4F38-A9ED-01589FFEF330}"/>
              </a:ext>
            </a:extLst>
          </p:cNvPr>
          <p:cNvSpPr>
            <a:spLocks noGrp="1"/>
          </p:cNvSpPr>
          <p:nvPr>
            <p:ph type="sldNum" sz="quarter" idx="11"/>
          </p:nvPr>
        </p:nvSpPr>
        <p:spPr/>
        <p:txBody>
          <a:bodyPr/>
          <a:lstStyle/>
          <a:p>
            <a:fld id="{0970407D-EE58-4A0B-824B-1D3AE42DD9CF}" type="slidenum">
              <a:rPr lang="cs-CZ" altLang="cs-CZ" smtClean="0"/>
              <a:pPr/>
              <a:t>81</a:t>
            </a:fld>
            <a:endParaRPr lang="cs-CZ" altLang="cs-CZ" dirty="0"/>
          </a:p>
        </p:txBody>
      </p:sp>
      <p:sp>
        <p:nvSpPr>
          <p:cNvPr id="4" name="Nadpis 3">
            <a:extLst>
              <a:ext uri="{FF2B5EF4-FFF2-40B4-BE49-F238E27FC236}">
                <a16:creationId xmlns:a16="http://schemas.microsoft.com/office/drawing/2014/main" id="{C73363CE-BDF7-4FD0-AF76-6F2B26CA5B17}"/>
              </a:ext>
            </a:extLst>
          </p:cNvPr>
          <p:cNvSpPr>
            <a:spLocks noGrp="1"/>
          </p:cNvSpPr>
          <p:nvPr>
            <p:ph type="title"/>
          </p:nvPr>
        </p:nvSpPr>
        <p:spPr/>
        <p:txBody>
          <a:bodyPr/>
          <a:lstStyle/>
          <a:p>
            <a:r>
              <a:rPr lang="cs-CZ" dirty="0"/>
              <a:t>Věcná působnost</a:t>
            </a:r>
            <a:endParaRPr lang="en-US" dirty="0"/>
          </a:p>
        </p:txBody>
      </p:sp>
      <p:sp>
        <p:nvSpPr>
          <p:cNvPr id="5" name="Zástupný symbol pro obsah 4">
            <a:extLst>
              <a:ext uri="{FF2B5EF4-FFF2-40B4-BE49-F238E27FC236}">
                <a16:creationId xmlns:a16="http://schemas.microsoft.com/office/drawing/2014/main" id="{282BDA3E-FB89-4D61-AE53-B398EB7F28EB}"/>
              </a:ext>
            </a:extLst>
          </p:cNvPr>
          <p:cNvSpPr>
            <a:spLocks noGrp="1"/>
          </p:cNvSpPr>
          <p:nvPr>
            <p:ph idx="1"/>
          </p:nvPr>
        </p:nvSpPr>
        <p:spPr>
          <a:xfrm>
            <a:off x="720000" y="1692002"/>
            <a:ext cx="10753200" cy="1000864"/>
          </a:xfrm>
          <a:solidFill>
            <a:schemeClr val="accent4">
              <a:lumMod val="20000"/>
              <a:lumOff val="80000"/>
            </a:schemeClr>
          </a:solidFill>
          <a:ln>
            <a:solidFill>
              <a:srgbClr val="0000DC"/>
            </a:solidFill>
          </a:ln>
        </p:spPr>
        <p:txBody>
          <a:bodyPr/>
          <a:lstStyle/>
          <a:p>
            <a:r>
              <a:rPr lang="cs-CZ" dirty="0"/>
              <a:t>„na co se norma vztahuje“</a:t>
            </a:r>
          </a:p>
          <a:p>
            <a:r>
              <a:rPr lang="cs-CZ" dirty="0"/>
              <a:t>vymezení případů; na jaké předměty (věci) platí</a:t>
            </a:r>
          </a:p>
          <a:p>
            <a:endParaRPr lang="en-US" dirty="0"/>
          </a:p>
        </p:txBody>
      </p:sp>
      <p:sp>
        <p:nvSpPr>
          <p:cNvPr id="6" name="Zástupný symbol pro obsah 4">
            <a:extLst>
              <a:ext uri="{FF2B5EF4-FFF2-40B4-BE49-F238E27FC236}">
                <a16:creationId xmlns:a16="http://schemas.microsoft.com/office/drawing/2014/main" id="{E74FB978-5A91-41A9-AB68-F9BBBA04F8CE}"/>
              </a:ext>
            </a:extLst>
          </p:cNvPr>
          <p:cNvSpPr txBox="1">
            <a:spLocks/>
          </p:cNvSpPr>
          <p:nvPr/>
        </p:nvSpPr>
        <p:spPr>
          <a:xfrm>
            <a:off x="720000" y="2891628"/>
            <a:ext cx="10753200" cy="3246372"/>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i="1" kern="0" dirty="0"/>
              <a:t>Tento zákon upravuje v poměrech s mezinárodním prvkem a) právním řádem kterého státu se řídí soukromoprávní poměry včetně používání jiných předpisů než určeného rozhodného práva, b) právní postavení cizinců a zahraničních právnických osob v soukromoprávních poměrech, c) pravomoc a postup soudů a jiných orgánů při úpravě poměrů uvedených v písmenech a) a b) a rozhodování o nich včetně postupu v řízení, jestliže je mezinárodní prvek jen v řízení samotném, d) …. </a:t>
            </a:r>
            <a:r>
              <a:rPr lang="cs-CZ" sz="2400" kern="0" dirty="0"/>
              <a:t>(§ 1 zákona o mezinárodním právu soukromém)</a:t>
            </a:r>
            <a:endParaRPr lang="en-US" sz="2400" kern="0" dirty="0"/>
          </a:p>
        </p:txBody>
      </p:sp>
    </p:spTree>
    <p:extLst>
      <p:ext uri="{BB962C8B-B14F-4D97-AF65-F5344CB8AC3E}">
        <p14:creationId xmlns:p14="http://schemas.microsoft.com/office/powerpoint/2010/main" val="26994220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7B76530-C870-4CBE-B37C-48E879540447}"/>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84FCDD1F-59B5-4216-B1F3-0051B2AE487E}"/>
              </a:ext>
            </a:extLst>
          </p:cNvPr>
          <p:cNvSpPr>
            <a:spLocks noGrp="1"/>
          </p:cNvSpPr>
          <p:nvPr>
            <p:ph type="sldNum" sz="quarter" idx="11"/>
          </p:nvPr>
        </p:nvSpPr>
        <p:spPr/>
        <p:txBody>
          <a:bodyPr/>
          <a:lstStyle/>
          <a:p>
            <a:fld id="{0970407D-EE58-4A0B-824B-1D3AE42DD9CF}" type="slidenum">
              <a:rPr lang="cs-CZ" altLang="cs-CZ" smtClean="0"/>
              <a:pPr/>
              <a:t>82</a:t>
            </a:fld>
            <a:endParaRPr lang="cs-CZ" altLang="cs-CZ" dirty="0"/>
          </a:p>
        </p:txBody>
      </p:sp>
      <p:sp>
        <p:nvSpPr>
          <p:cNvPr id="4" name="Nadpis 3">
            <a:extLst>
              <a:ext uri="{FF2B5EF4-FFF2-40B4-BE49-F238E27FC236}">
                <a16:creationId xmlns:a16="http://schemas.microsoft.com/office/drawing/2014/main" id="{A456ECE3-CD8D-48A1-80D0-74DD0B2F0DA1}"/>
              </a:ext>
            </a:extLst>
          </p:cNvPr>
          <p:cNvSpPr>
            <a:spLocks noGrp="1"/>
          </p:cNvSpPr>
          <p:nvPr>
            <p:ph type="title"/>
          </p:nvPr>
        </p:nvSpPr>
        <p:spPr/>
        <p:txBody>
          <a:bodyPr/>
          <a:lstStyle/>
          <a:p>
            <a:r>
              <a:rPr lang="cs-CZ" dirty="0"/>
              <a:t>Časová působnost</a:t>
            </a:r>
            <a:endParaRPr lang="en-US" dirty="0"/>
          </a:p>
        </p:txBody>
      </p:sp>
      <p:sp>
        <p:nvSpPr>
          <p:cNvPr id="5" name="Zástupný symbol pro obsah 4">
            <a:extLst>
              <a:ext uri="{FF2B5EF4-FFF2-40B4-BE49-F238E27FC236}">
                <a16:creationId xmlns:a16="http://schemas.microsoft.com/office/drawing/2014/main" id="{922C4841-93AA-433E-BA34-63D46B3394FF}"/>
              </a:ext>
            </a:extLst>
          </p:cNvPr>
          <p:cNvSpPr>
            <a:spLocks noGrp="1"/>
          </p:cNvSpPr>
          <p:nvPr>
            <p:ph idx="1"/>
          </p:nvPr>
        </p:nvSpPr>
        <p:spPr>
          <a:xfrm>
            <a:off x="720000" y="1692002"/>
            <a:ext cx="10753200" cy="1059587"/>
          </a:xfrm>
          <a:solidFill>
            <a:schemeClr val="accent4">
              <a:lumMod val="20000"/>
              <a:lumOff val="80000"/>
            </a:schemeClr>
          </a:solidFill>
          <a:ln>
            <a:solidFill>
              <a:srgbClr val="0000DC"/>
            </a:solidFill>
          </a:ln>
        </p:spPr>
        <p:txBody>
          <a:bodyPr/>
          <a:lstStyle/>
          <a:p>
            <a:r>
              <a:rPr lang="cs-CZ" dirty="0"/>
              <a:t>„kdy se uplatní“ </a:t>
            </a:r>
          </a:p>
          <a:p>
            <a:r>
              <a:rPr lang="cs-CZ" dirty="0"/>
              <a:t>vymezuje působení právní normy v čase – rozsah a doba platnosti</a:t>
            </a:r>
            <a:endParaRPr lang="en-US" dirty="0"/>
          </a:p>
        </p:txBody>
      </p:sp>
      <p:pic>
        <p:nvPicPr>
          <p:cNvPr id="6" name="Obrázek 5">
            <a:extLst>
              <a:ext uri="{FF2B5EF4-FFF2-40B4-BE49-F238E27FC236}">
                <a16:creationId xmlns:a16="http://schemas.microsoft.com/office/drawing/2014/main" id="{06CE5004-0F91-40A4-B6B0-D315E330F187}"/>
              </a:ext>
            </a:extLst>
          </p:cNvPr>
          <p:cNvPicPr>
            <a:picLocks noChangeAspect="1"/>
          </p:cNvPicPr>
          <p:nvPr/>
        </p:nvPicPr>
        <p:blipFill>
          <a:blip r:embed="rId2"/>
          <a:stretch>
            <a:fillRect/>
          </a:stretch>
        </p:blipFill>
        <p:spPr>
          <a:xfrm>
            <a:off x="3932059" y="3203148"/>
            <a:ext cx="3878883" cy="2614339"/>
          </a:xfrm>
          <a:prstGeom prst="rect">
            <a:avLst/>
          </a:prstGeom>
        </p:spPr>
      </p:pic>
    </p:spTree>
    <p:extLst>
      <p:ext uri="{BB962C8B-B14F-4D97-AF65-F5344CB8AC3E}">
        <p14:creationId xmlns:p14="http://schemas.microsoft.com/office/powerpoint/2010/main" val="12235132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75DA2A4-FC69-4B52-B34F-86D5845C5C37}"/>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424981A5-D72E-49E5-B24A-D09A34B83756}"/>
              </a:ext>
            </a:extLst>
          </p:cNvPr>
          <p:cNvSpPr>
            <a:spLocks noGrp="1"/>
          </p:cNvSpPr>
          <p:nvPr>
            <p:ph type="sldNum" sz="quarter" idx="11"/>
          </p:nvPr>
        </p:nvSpPr>
        <p:spPr/>
        <p:txBody>
          <a:bodyPr/>
          <a:lstStyle/>
          <a:p>
            <a:fld id="{0970407D-EE58-4A0B-824B-1D3AE42DD9CF}" type="slidenum">
              <a:rPr lang="cs-CZ" altLang="cs-CZ" smtClean="0"/>
              <a:pPr/>
              <a:t>83</a:t>
            </a:fld>
            <a:endParaRPr lang="cs-CZ" altLang="cs-CZ" dirty="0"/>
          </a:p>
        </p:txBody>
      </p:sp>
      <p:sp>
        <p:nvSpPr>
          <p:cNvPr id="4" name="Nadpis 3">
            <a:extLst>
              <a:ext uri="{FF2B5EF4-FFF2-40B4-BE49-F238E27FC236}">
                <a16:creationId xmlns:a16="http://schemas.microsoft.com/office/drawing/2014/main" id="{71E08D31-B55C-4D82-A530-21895EBAEDF3}"/>
              </a:ext>
            </a:extLst>
          </p:cNvPr>
          <p:cNvSpPr>
            <a:spLocks noGrp="1"/>
          </p:cNvSpPr>
          <p:nvPr>
            <p:ph type="title"/>
          </p:nvPr>
        </p:nvSpPr>
        <p:spPr/>
        <p:txBody>
          <a:bodyPr/>
          <a:lstStyle/>
          <a:p>
            <a:r>
              <a:rPr lang="cs-CZ" dirty="0"/>
              <a:t>Platnost a účinnost právní normy</a:t>
            </a:r>
            <a:endParaRPr lang="en-US" dirty="0"/>
          </a:p>
        </p:txBody>
      </p:sp>
      <p:sp>
        <p:nvSpPr>
          <p:cNvPr id="5" name="Zástupný symbol pro obsah 4">
            <a:extLst>
              <a:ext uri="{FF2B5EF4-FFF2-40B4-BE49-F238E27FC236}">
                <a16:creationId xmlns:a16="http://schemas.microsoft.com/office/drawing/2014/main" id="{7156D52A-DA32-4C86-BACC-D443A0FE326C}"/>
              </a:ext>
            </a:extLst>
          </p:cNvPr>
          <p:cNvSpPr>
            <a:spLocks noGrp="1"/>
          </p:cNvSpPr>
          <p:nvPr>
            <p:ph idx="1"/>
          </p:nvPr>
        </p:nvSpPr>
        <p:spPr>
          <a:solidFill>
            <a:schemeClr val="accent4">
              <a:lumMod val="20000"/>
              <a:lumOff val="80000"/>
            </a:schemeClr>
          </a:solidFill>
          <a:ln>
            <a:solidFill>
              <a:schemeClr val="accent1"/>
            </a:solidFill>
          </a:ln>
        </p:spPr>
        <p:txBody>
          <a:bodyPr/>
          <a:lstStyle/>
          <a:p>
            <a:r>
              <a:rPr lang="cs-CZ" dirty="0"/>
              <a:t>právní norma musí být publikována = zveřejněna</a:t>
            </a:r>
          </a:p>
          <a:p>
            <a:r>
              <a:rPr lang="cs-CZ" dirty="0">
                <a:solidFill>
                  <a:schemeClr val="tx2"/>
                </a:solidFill>
              </a:rPr>
              <a:t>platnost</a:t>
            </a:r>
          </a:p>
          <a:p>
            <a:pPr lvl="1"/>
            <a:r>
              <a:rPr lang="cs-CZ" dirty="0"/>
              <a:t>právní norma existuje, je publikována – je platná dnem vyhlášení ve Sbírce zákonů a mezinárodních smluv (od 1.1.2024)</a:t>
            </a:r>
          </a:p>
          <a:p>
            <a:pPr lvl="1"/>
            <a:r>
              <a:rPr lang="cs-CZ" dirty="0"/>
              <a:t>pravidla chování ještě nejsou závazná, norma nevyvolává právní účinky</a:t>
            </a:r>
          </a:p>
          <a:p>
            <a:pPr marL="324000" lvl="1" indent="0">
              <a:buNone/>
            </a:pPr>
            <a:endParaRPr lang="cs-CZ" dirty="0"/>
          </a:p>
          <a:p>
            <a:r>
              <a:rPr lang="cs-CZ" dirty="0">
                <a:solidFill>
                  <a:schemeClr val="tx2"/>
                </a:solidFill>
              </a:rPr>
              <a:t>účinnost</a:t>
            </a:r>
          </a:p>
          <a:p>
            <a:pPr lvl="1"/>
            <a:r>
              <a:rPr lang="cs-CZ" dirty="0"/>
              <a:t>právní norma se stane závaznou, vyvolává následky</a:t>
            </a:r>
          </a:p>
          <a:p>
            <a:pPr lvl="1"/>
            <a:r>
              <a:rPr lang="cs-CZ" dirty="0"/>
              <a:t>může působit i do minulosti (retroaktivita)</a:t>
            </a:r>
          </a:p>
          <a:p>
            <a:pPr lvl="1"/>
            <a:r>
              <a:rPr lang="cs-CZ" dirty="0"/>
              <a:t>obecně 15. den po vyhlášení – lhůta může být kratší (může i splývat s dnem platnosti), nebo delší</a:t>
            </a:r>
          </a:p>
        </p:txBody>
      </p:sp>
    </p:spTree>
    <p:extLst>
      <p:ext uri="{BB962C8B-B14F-4D97-AF65-F5344CB8AC3E}">
        <p14:creationId xmlns:p14="http://schemas.microsoft.com/office/powerpoint/2010/main" val="31686929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3EDDD81-1A2E-4EA8-A673-F9DDAA327EA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D1A43B3E-C4EF-4252-9A1E-2C8E238B1853}"/>
              </a:ext>
            </a:extLst>
          </p:cNvPr>
          <p:cNvSpPr>
            <a:spLocks noGrp="1"/>
          </p:cNvSpPr>
          <p:nvPr>
            <p:ph type="sldNum" sz="quarter" idx="11"/>
          </p:nvPr>
        </p:nvSpPr>
        <p:spPr/>
        <p:txBody>
          <a:bodyPr/>
          <a:lstStyle/>
          <a:p>
            <a:fld id="{0970407D-EE58-4A0B-824B-1D3AE42DD9CF}" type="slidenum">
              <a:rPr lang="cs-CZ" altLang="cs-CZ" smtClean="0"/>
              <a:pPr/>
              <a:t>84</a:t>
            </a:fld>
            <a:endParaRPr lang="cs-CZ" altLang="cs-CZ" dirty="0"/>
          </a:p>
        </p:txBody>
      </p:sp>
      <p:sp>
        <p:nvSpPr>
          <p:cNvPr id="4" name="Nadpis 3">
            <a:extLst>
              <a:ext uri="{FF2B5EF4-FFF2-40B4-BE49-F238E27FC236}">
                <a16:creationId xmlns:a16="http://schemas.microsoft.com/office/drawing/2014/main" id="{2EAE387F-6D31-412F-B2F6-F51E6025C94C}"/>
              </a:ext>
            </a:extLst>
          </p:cNvPr>
          <p:cNvSpPr>
            <a:spLocks noGrp="1"/>
          </p:cNvSpPr>
          <p:nvPr>
            <p:ph type="title"/>
          </p:nvPr>
        </p:nvSpPr>
        <p:spPr/>
        <p:txBody>
          <a:bodyPr/>
          <a:lstStyle/>
          <a:p>
            <a:r>
              <a:rPr lang="cs-CZ" dirty="0" err="1"/>
              <a:t>Legisvakační</a:t>
            </a:r>
            <a:r>
              <a:rPr lang="cs-CZ" dirty="0"/>
              <a:t> lhůta</a:t>
            </a:r>
          </a:p>
        </p:txBody>
      </p:sp>
      <p:sp>
        <p:nvSpPr>
          <p:cNvPr id="5" name="Zástupný symbol pro obsah 4">
            <a:extLst>
              <a:ext uri="{FF2B5EF4-FFF2-40B4-BE49-F238E27FC236}">
                <a16:creationId xmlns:a16="http://schemas.microsoft.com/office/drawing/2014/main" id="{688D9219-2709-4647-AFCC-BE778048C79E}"/>
              </a:ext>
            </a:extLst>
          </p:cNvPr>
          <p:cNvSpPr>
            <a:spLocks noGrp="1"/>
          </p:cNvSpPr>
          <p:nvPr>
            <p:ph idx="1"/>
          </p:nvPr>
        </p:nvSpPr>
        <p:spPr>
          <a:xfrm>
            <a:off x="719400" y="1629789"/>
            <a:ext cx="10753200" cy="1000289"/>
          </a:xfrm>
          <a:solidFill>
            <a:schemeClr val="accent4">
              <a:lumMod val="20000"/>
              <a:lumOff val="80000"/>
            </a:schemeClr>
          </a:solidFill>
          <a:ln>
            <a:solidFill>
              <a:schemeClr val="accent1"/>
            </a:solidFill>
          </a:ln>
        </p:spPr>
        <p:txBody>
          <a:bodyPr/>
          <a:lstStyle/>
          <a:p>
            <a:pPr marL="72000" indent="0">
              <a:buNone/>
            </a:pPr>
            <a:r>
              <a:rPr lang="cs-CZ" sz="2400" dirty="0"/>
              <a:t>= doba mezi platností a účinností normy</a:t>
            </a:r>
          </a:p>
          <a:p>
            <a:r>
              <a:rPr lang="cs-CZ" sz="2400" dirty="0"/>
              <a:t>abychom se seznámili s právní normou (aneb neznalost zákona neomlouvá)</a:t>
            </a:r>
          </a:p>
          <a:p>
            <a:endParaRPr lang="cs-CZ" sz="2400" dirty="0"/>
          </a:p>
          <a:p>
            <a:endParaRPr lang="cs-CZ" sz="2400" dirty="0"/>
          </a:p>
        </p:txBody>
      </p:sp>
      <p:sp>
        <p:nvSpPr>
          <p:cNvPr id="6" name="Zástupný symbol pro obsah 4">
            <a:extLst>
              <a:ext uri="{FF2B5EF4-FFF2-40B4-BE49-F238E27FC236}">
                <a16:creationId xmlns:a16="http://schemas.microsoft.com/office/drawing/2014/main" id="{0C666BAD-7B37-4648-BFA0-D5C84B14D265}"/>
              </a:ext>
            </a:extLst>
          </p:cNvPr>
          <p:cNvSpPr txBox="1">
            <a:spLocks/>
          </p:cNvSpPr>
          <p:nvPr/>
        </p:nvSpPr>
        <p:spPr>
          <a:xfrm>
            <a:off x="719400" y="2907978"/>
            <a:ext cx="10753200" cy="3446022"/>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lvl="0"/>
            <a:r>
              <a:rPr lang="cs-CZ" sz="2400" dirty="0"/>
              <a:t>Tento zákon nabývá účinnosti dnem 1. ledna 2014. (občanský zákoník)</a:t>
            </a:r>
          </a:p>
          <a:p>
            <a:pPr lvl="1"/>
            <a:r>
              <a:rPr lang="cs-CZ" sz="1800" dirty="0"/>
              <a:t>Platnost: 22.3.2012	Účinnost: 1.1.2014</a:t>
            </a:r>
          </a:p>
          <a:p>
            <a:pPr lvl="0"/>
            <a:r>
              <a:rPr lang="cs-CZ" sz="2400" dirty="0"/>
              <a:t>Tento zákon nabývá účinnosti dnem následujícím po dni jeho vyhlášení. (pandemický zákon)</a:t>
            </a:r>
          </a:p>
          <a:p>
            <a:pPr lvl="1"/>
            <a:r>
              <a:rPr lang="cs-CZ" sz="1800" dirty="0"/>
              <a:t>Platnost: 26.2.2022	Účinnost: 27.2.2022</a:t>
            </a:r>
          </a:p>
          <a:p>
            <a:pPr lvl="0"/>
            <a:r>
              <a:rPr lang="cs-CZ" sz="2400" dirty="0"/>
              <a:t>Tento zákon nabývá účinnosti dnem 1. ledna 1996. (lesní zákon)</a:t>
            </a:r>
          </a:p>
          <a:p>
            <a:pPr lvl="1"/>
            <a:r>
              <a:rPr lang="cs-CZ" sz="1800" dirty="0"/>
              <a:t>Platnost: 15.12.1995	Účinnost: 1.1.1996</a:t>
            </a:r>
          </a:p>
          <a:p>
            <a:pPr lvl="0"/>
            <a:r>
              <a:rPr lang="cs-CZ" sz="2400" dirty="0"/>
              <a:t>Tento zákon nabývá účinnosti dnem jeho vyhlášení. (zákon o léčivech)</a:t>
            </a:r>
          </a:p>
          <a:p>
            <a:pPr lvl="1"/>
            <a:r>
              <a:rPr lang="cs-CZ" sz="1800" dirty="0"/>
              <a:t>Platnost: 31.12.2007	Účinnost: 31.12.2007</a:t>
            </a:r>
            <a:endParaRPr lang="cs-CZ" dirty="0"/>
          </a:p>
        </p:txBody>
      </p:sp>
      <p:pic>
        <p:nvPicPr>
          <p:cNvPr id="2050" name="Picture 2" descr="Neznalost zákona neomlouvá - Home | Facebook">
            <a:extLst>
              <a:ext uri="{FF2B5EF4-FFF2-40B4-BE49-F238E27FC236}">
                <a16:creationId xmlns:a16="http://schemas.microsoft.com/office/drawing/2014/main" id="{5D6AB34F-2AC3-4058-950D-EBDF7C044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895" y="189338"/>
            <a:ext cx="4734416" cy="189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4022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16FF7D5-AA27-45CC-B2ED-9FD040CC595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842E2AE5-F6A8-4FA7-A758-61A1C016983D}"/>
              </a:ext>
            </a:extLst>
          </p:cNvPr>
          <p:cNvSpPr>
            <a:spLocks noGrp="1"/>
          </p:cNvSpPr>
          <p:nvPr>
            <p:ph type="sldNum" sz="quarter" idx="11"/>
          </p:nvPr>
        </p:nvSpPr>
        <p:spPr/>
        <p:txBody>
          <a:bodyPr/>
          <a:lstStyle/>
          <a:p>
            <a:fld id="{0970407D-EE58-4A0B-824B-1D3AE42DD9CF}" type="slidenum">
              <a:rPr lang="cs-CZ" altLang="cs-CZ" smtClean="0"/>
              <a:pPr/>
              <a:t>85</a:t>
            </a:fld>
            <a:endParaRPr lang="cs-CZ" altLang="cs-CZ" dirty="0"/>
          </a:p>
        </p:txBody>
      </p:sp>
      <p:sp>
        <p:nvSpPr>
          <p:cNvPr id="4" name="Nadpis 3">
            <a:extLst>
              <a:ext uri="{FF2B5EF4-FFF2-40B4-BE49-F238E27FC236}">
                <a16:creationId xmlns:a16="http://schemas.microsoft.com/office/drawing/2014/main" id="{1905BCEA-995F-4C95-98A4-CDB9A1D47654}"/>
              </a:ext>
            </a:extLst>
          </p:cNvPr>
          <p:cNvSpPr>
            <a:spLocks noGrp="1"/>
          </p:cNvSpPr>
          <p:nvPr>
            <p:ph type="title"/>
          </p:nvPr>
        </p:nvSpPr>
        <p:spPr/>
        <p:txBody>
          <a:bodyPr/>
          <a:lstStyle/>
          <a:p>
            <a:r>
              <a:rPr lang="cs-CZ" dirty="0"/>
              <a:t>Zánik právní normy</a:t>
            </a:r>
            <a:endParaRPr lang="en-US" dirty="0"/>
          </a:p>
        </p:txBody>
      </p:sp>
      <p:sp>
        <p:nvSpPr>
          <p:cNvPr id="5" name="Zástupný symbol pro obsah 4">
            <a:extLst>
              <a:ext uri="{FF2B5EF4-FFF2-40B4-BE49-F238E27FC236}">
                <a16:creationId xmlns:a16="http://schemas.microsoft.com/office/drawing/2014/main" id="{D52377CA-D5F0-4583-9D60-64360E726174}"/>
              </a:ext>
            </a:extLst>
          </p:cNvPr>
          <p:cNvSpPr>
            <a:spLocks noGrp="1"/>
          </p:cNvSpPr>
          <p:nvPr>
            <p:ph idx="1"/>
          </p:nvPr>
        </p:nvSpPr>
        <p:spPr>
          <a:xfrm>
            <a:off x="720000" y="1611984"/>
            <a:ext cx="10753200" cy="2868866"/>
          </a:xfrm>
          <a:solidFill>
            <a:schemeClr val="accent4">
              <a:lumMod val="20000"/>
              <a:lumOff val="80000"/>
            </a:schemeClr>
          </a:solidFill>
          <a:ln>
            <a:solidFill>
              <a:srgbClr val="0000DC"/>
            </a:solidFill>
          </a:ln>
        </p:spPr>
        <p:txBody>
          <a:bodyPr/>
          <a:lstStyle/>
          <a:p>
            <a:pPr marL="72000" indent="0">
              <a:buNone/>
            </a:pPr>
            <a:r>
              <a:rPr lang="cs-CZ" dirty="0"/>
              <a:t>= dokdy působí právní norma</a:t>
            </a:r>
          </a:p>
          <a:p>
            <a:r>
              <a:rPr lang="cs-CZ" dirty="0">
                <a:solidFill>
                  <a:schemeClr val="tx2"/>
                </a:solidFill>
              </a:rPr>
              <a:t>derogace</a:t>
            </a:r>
          </a:p>
          <a:p>
            <a:pPr lvl="1"/>
            <a:r>
              <a:rPr lang="cs-CZ" dirty="0"/>
              <a:t>zrušení právní normy, nevyvolává právní následky</a:t>
            </a:r>
          </a:p>
          <a:p>
            <a:pPr lvl="1"/>
            <a:r>
              <a:rPr lang="cs-CZ" dirty="0"/>
              <a:t>zákon pozdější ruší zákon dřívější, zákon speciální ruší zákon obecný</a:t>
            </a:r>
            <a:endParaRPr lang="en-US" dirty="0"/>
          </a:p>
          <a:p>
            <a:r>
              <a:rPr lang="cs-CZ" dirty="0">
                <a:solidFill>
                  <a:schemeClr val="tx2"/>
                </a:solidFill>
              </a:rPr>
              <a:t>novelizace</a:t>
            </a:r>
          </a:p>
          <a:p>
            <a:pPr lvl="1"/>
            <a:r>
              <a:rPr lang="cs-CZ" dirty="0"/>
              <a:t>nahrazení právní normy jinou právní normou</a:t>
            </a:r>
          </a:p>
          <a:p>
            <a:pPr lvl="1"/>
            <a:r>
              <a:rPr lang="cs-CZ" dirty="0"/>
              <a:t>novelizuje se právní předpis, ale nikoliv celý, jen některé normy</a:t>
            </a:r>
          </a:p>
        </p:txBody>
      </p:sp>
      <p:sp>
        <p:nvSpPr>
          <p:cNvPr id="6" name="Zástupný symbol pro obsah 4">
            <a:extLst>
              <a:ext uri="{FF2B5EF4-FFF2-40B4-BE49-F238E27FC236}">
                <a16:creationId xmlns:a16="http://schemas.microsoft.com/office/drawing/2014/main" id="{27C051DA-2299-466D-A73F-C340B7DB4891}"/>
              </a:ext>
            </a:extLst>
          </p:cNvPr>
          <p:cNvSpPr txBox="1">
            <a:spLocks/>
          </p:cNvSpPr>
          <p:nvPr/>
        </p:nvSpPr>
        <p:spPr>
          <a:xfrm>
            <a:off x="719400" y="4637988"/>
            <a:ext cx="10753200" cy="1432874"/>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lvl="0" indent="0">
              <a:buNone/>
            </a:pPr>
            <a:r>
              <a:rPr lang="cs-CZ" sz="2000" dirty="0"/>
              <a:t>Občanský zákoník</a:t>
            </a:r>
          </a:p>
          <a:p>
            <a:pPr marL="72000" lvl="0" indent="0">
              <a:buNone/>
            </a:pPr>
            <a:r>
              <a:rPr lang="cs-CZ" sz="2000" dirty="0"/>
              <a:t>Občanský zákoník, ve znění pozdějších předpisů</a:t>
            </a:r>
          </a:p>
          <a:p>
            <a:pPr marL="72000" lvl="0" indent="0">
              <a:buNone/>
            </a:pPr>
            <a:r>
              <a:rPr lang="cs-CZ" sz="2000" dirty="0"/>
              <a:t>Občanský soudní řád - </a:t>
            </a:r>
            <a:r>
              <a:rPr lang="cs-CZ" sz="2000" dirty="0">
                <a:hlinkClick r:id="rId3"/>
              </a:rPr>
              <a:t>https://www.zakonyprolidi.cz/cs/1963-99/historie</a:t>
            </a:r>
            <a:r>
              <a:rPr lang="cs-CZ" sz="2000" dirty="0"/>
              <a:t> </a:t>
            </a:r>
            <a:endParaRPr lang="cs-CZ" sz="2400" dirty="0"/>
          </a:p>
        </p:txBody>
      </p:sp>
    </p:spTree>
    <p:extLst>
      <p:ext uri="{BB962C8B-B14F-4D97-AF65-F5344CB8AC3E}">
        <p14:creationId xmlns:p14="http://schemas.microsoft.com/office/powerpoint/2010/main" val="33435579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20282B-ACEC-496F-989F-D659A7ADC102}"/>
              </a:ext>
            </a:extLst>
          </p:cNvPr>
          <p:cNvSpPr>
            <a:spLocks noGrp="1"/>
          </p:cNvSpPr>
          <p:nvPr>
            <p:ph type="ftr" sz="quarter" idx="10"/>
          </p:nvPr>
        </p:nvSpPr>
        <p:spPr/>
        <p:txBody>
          <a:bodyPr/>
          <a:lstStyle/>
          <a:p>
            <a:r>
              <a:rPr lang="cs-CZ"/>
              <a:t>JUDr. Radovan Malachta</a:t>
            </a:r>
            <a:endParaRPr lang="cs-CZ" dirty="0"/>
          </a:p>
        </p:txBody>
      </p:sp>
      <p:sp>
        <p:nvSpPr>
          <p:cNvPr id="3" name="Slide Number Placeholder 2">
            <a:extLst>
              <a:ext uri="{FF2B5EF4-FFF2-40B4-BE49-F238E27FC236}">
                <a16:creationId xmlns:a16="http://schemas.microsoft.com/office/drawing/2014/main" id="{26CA03AF-BD8C-459C-94FA-C7DD2CDCB0DA}"/>
              </a:ext>
            </a:extLst>
          </p:cNvPr>
          <p:cNvSpPr>
            <a:spLocks noGrp="1"/>
          </p:cNvSpPr>
          <p:nvPr>
            <p:ph type="sldNum" sz="quarter" idx="11"/>
          </p:nvPr>
        </p:nvSpPr>
        <p:spPr/>
        <p:txBody>
          <a:bodyPr/>
          <a:lstStyle/>
          <a:p>
            <a:fld id="{0970407D-EE58-4A0B-824B-1D3AE42DD9CF}" type="slidenum">
              <a:rPr lang="cs-CZ" altLang="cs-CZ" smtClean="0"/>
              <a:pPr/>
              <a:t>86</a:t>
            </a:fld>
            <a:endParaRPr lang="cs-CZ" altLang="cs-CZ" dirty="0"/>
          </a:p>
        </p:txBody>
      </p:sp>
      <p:sp>
        <p:nvSpPr>
          <p:cNvPr id="4" name="Title 3">
            <a:extLst>
              <a:ext uri="{FF2B5EF4-FFF2-40B4-BE49-F238E27FC236}">
                <a16:creationId xmlns:a16="http://schemas.microsoft.com/office/drawing/2014/main" id="{EF5011A2-CCD1-47E9-A6A2-ADD7D4587302}"/>
              </a:ext>
            </a:extLst>
          </p:cNvPr>
          <p:cNvSpPr>
            <a:spLocks noGrp="1"/>
          </p:cNvSpPr>
          <p:nvPr>
            <p:ph type="title"/>
          </p:nvPr>
        </p:nvSpPr>
        <p:spPr/>
        <p:txBody>
          <a:bodyPr/>
          <a:lstStyle/>
          <a:p>
            <a:r>
              <a:rPr lang="cs-CZ" dirty="0"/>
              <a:t>Více</a:t>
            </a:r>
            <a:endParaRPr lang="en-US" dirty="0"/>
          </a:p>
        </p:txBody>
      </p:sp>
      <p:sp>
        <p:nvSpPr>
          <p:cNvPr id="5" name="Content Placeholder 4">
            <a:extLst>
              <a:ext uri="{FF2B5EF4-FFF2-40B4-BE49-F238E27FC236}">
                <a16:creationId xmlns:a16="http://schemas.microsoft.com/office/drawing/2014/main" id="{261B61FB-4A00-481E-8653-6816BE6A8A20}"/>
              </a:ext>
            </a:extLst>
          </p:cNvPr>
          <p:cNvSpPr>
            <a:spLocks noGrp="1"/>
          </p:cNvSpPr>
          <p:nvPr>
            <p:ph idx="1"/>
          </p:nvPr>
        </p:nvSpPr>
        <p:spPr>
          <a:xfrm>
            <a:off x="720000" y="1692002"/>
            <a:ext cx="10753200" cy="2084131"/>
          </a:xfrm>
          <a:ln>
            <a:solidFill>
              <a:schemeClr val="accent1"/>
            </a:solidFill>
          </a:ln>
        </p:spPr>
        <p:txBody>
          <a:bodyPr/>
          <a:lstStyle/>
          <a:p>
            <a:r>
              <a:rPr lang="cs-CZ" dirty="0"/>
              <a:t>další teorie práva a právní normy: předmět právní nauka</a:t>
            </a:r>
          </a:p>
          <a:p>
            <a:r>
              <a:rPr lang="cs-CZ" dirty="0"/>
              <a:t>kolizní a přímé normy: poslední konzultace a především pak samostatné předměty</a:t>
            </a:r>
          </a:p>
          <a:p>
            <a:r>
              <a:rPr lang="cs-CZ" dirty="0"/>
              <a:t>unijní a mezinárodní normy: páteční konzultace </a:t>
            </a:r>
          </a:p>
          <a:p>
            <a:pPr marL="72000" indent="0">
              <a:buNone/>
            </a:pPr>
            <a:endParaRPr lang="en-US" dirty="0"/>
          </a:p>
        </p:txBody>
      </p:sp>
    </p:spTree>
    <p:extLst>
      <p:ext uri="{BB962C8B-B14F-4D97-AF65-F5344CB8AC3E}">
        <p14:creationId xmlns:p14="http://schemas.microsoft.com/office/powerpoint/2010/main" val="2201946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10560FF-DB0B-4117-B0E2-4F1D5D9D8A98}"/>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CF2B537F-7D79-4480-9161-243E1DD1CF94}"/>
              </a:ext>
            </a:extLst>
          </p:cNvPr>
          <p:cNvSpPr>
            <a:spLocks noGrp="1"/>
          </p:cNvSpPr>
          <p:nvPr>
            <p:ph type="sldNum" sz="quarter" idx="11"/>
          </p:nvPr>
        </p:nvSpPr>
        <p:spPr/>
        <p:txBody>
          <a:bodyPr/>
          <a:lstStyle/>
          <a:p>
            <a:fld id="{0970407D-EE58-4A0B-824B-1D3AE42DD9CF}" type="slidenum">
              <a:rPr lang="cs-CZ" altLang="cs-CZ" smtClean="0"/>
              <a:pPr/>
              <a:t>87</a:t>
            </a:fld>
            <a:endParaRPr lang="cs-CZ" altLang="cs-CZ" dirty="0"/>
          </a:p>
        </p:txBody>
      </p:sp>
      <p:sp>
        <p:nvSpPr>
          <p:cNvPr id="6" name="Nadpis 5">
            <a:extLst>
              <a:ext uri="{FF2B5EF4-FFF2-40B4-BE49-F238E27FC236}">
                <a16:creationId xmlns:a16="http://schemas.microsoft.com/office/drawing/2014/main" id="{289F0085-4EE3-455E-9B34-95AE3051933B}"/>
              </a:ext>
            </a:extLst>
          </p:cNvPr>
          <p:cNvSpPr>
            <a:spLocks noGrp="1"/>
          </p:cNvSpPr>
          <p:nvPr>
            <p:ph type="title"/>
          </p:nvPr>
        </p:nvSpPr>
        <p:spPr/>
        <p:txBody>
          <a:bodyPr/>
          <a:lstStyle/>
          <a:p>
            <a:r>
              <a:rPr lang="cs-CZ" dirty="0">
                <a:solidFill>
                  <a:srgbClr val="C00000"/>
                </a:solidFill>
              </a:rPr>
              <a:t>Prameny práva</a:t>
            </a:r>
          </a:p>
        </p:txBody>
      </p:sp>
    </p:spTree>
    <p:extLst>
      <p:ext uri="{BB962C8B-B14F-4D97-AF65-F5344CB8AC3E}">
        <p14:creationId xmlns:p14="http://schemas.microsoft.com/office/powerpoint/2010/main" val="9644878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5770740-7BAB-448E-A0C9-89242637194E}"/>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60BF78A-AEDE-488A-9A1D-E04AAB2A869D}"/>
              </a:ext>
            </a:extLst>
          </p:cNvPr>
          <p:cNvSpPr>
            <a:spLocks noGrp="1"/>
          </p:cNvSpPr>
          <p:nvPr>
            <p:ph type="sldNum" sz="quarter" idx="11"/>
          </p:nvPr>
        </p:nvSpPr>
        <p:spPr/>
        <p:txBody>
          <a:bodyPr/>
          <a:lstStyle/>
          <a:p>
            <a:fld id="{0970407D-EE58-4A0B-824B-1D3AE42DD9CF}" type="slidenum">
              <a:rPr lang="cs-CZ" altLang="cs-CZ" smtClean="0"/>
              <a:pPr/>
              <a:t>88</a:t>
            </a:fld>
            <a:endParaRPr lang="cs-CZ" altLang="cs-CZ" dirty="0"/>
          </a:p>
        </p:txBody>
      </p:sp>
      <p:sp>
        <p:nvSpPr>
          <p:cNvPr id="4" name="Nadpis 3">
            <a:extLst>
              <a:ext uri="{FF2B5EF4-FFF2-40B4-BE49-F238E27FC236}">
                <a16:creationId xmlns:a16="http://schemas.microsoft.com/office/drawing/2014/main" id="{55D8B41C-C784-41C2-BB89-9A167E478F61}"/>
              </a:ext>
            </a:extLst>
          </p:cNvPr>
          <p:cNvSpPr>
            <a:spLocks noGrp="1"/>
          </p:cNvSpPr>
          <p:nvPr>
            <p:ph type="title"/>
          </p:nvPr>
        </p:nvSpPr>
        <p:spPr/>
        <p:txBody>
          <a:bodyPr/>
          <a:lstStyle/>
          <a:p>
            <a:r>
              <a:rPr lang="cs-CZ" dirty="0"/>
              <a:t>Materiální a formální prameny práva</a:t>
            </a:r>
            <a:endParaRPr lang="en-US" dirty="0"/>
          </a:p>
        </p:txBody>
      </p:sp>
      <p:sp>
        <p:nvSpPr>
          <p:cNvPr id="5" name="Zástupný obsah 4">
            <a:extLst>
              <a:ext uri="{FF2B5EF4-FFF2-40B4-BE49-F238E27FC236}">
                <a16:creationId xmlns:a16="http://schemas.microsoft.com/office/drawing/2014/main" id="{FD558876-4EED-452F-A015-5E62B90C3BA3}"/>
              </a:ext>
            </a:extLst>
          </p:cNvPr>
          <p:cNvSpPr>
            <a:spLocks noGrp="1"/>
          </p:cNvSpPr>
          <p:nvPr>
            <p:ph idx="1"/>
          </p:nvPr>
        </p:nvSpPr>
        <p:spPr>
          <a:xfrm>
            <a:off x="720000" y="1692002"/>
            <a:ext cx="10753200" cy="3601451"/>
          </a:xfrm>
          <a:solidFill>
            <a:schemeClr val="accent4">
              <a:lumMod val="20000"/>
              <a:lumOff val="80000"/>
            </a:schemeClr>
          </a:solidFill>
          <a:ln>
            <a:solidFill>
              <a:schemeClr val="accent1"/>
            </a:solidFill>
          </a:ln>
        </p:spPr>
        <p:txBody>
          <a:bodyPr/>
          <a:lstStyle/>
          <a:p>
            <a:r>
              <a:rPr lang="cs-CZ" dirty="0">
                <a:solidFill>
                  <a:schemeClr val="tx2"/>
                </a:solidFill>
              </a:rPr>
              <a:t>materiální prameny práva</a:t>
            </a:r>
          </a:p>
          <a:p>
            <a:pPr lvl="1"/>
            <a:r>
              <a:rPr lang="cs-CZ" dirty="0"/>
              <a:t>zdroj, odkud právo vychází (zdroj obsahu práva)</a:t>
            </a:r>
          </a:p>
          <a:p>
            <a:pPr lvl="1"/>
            <a:r>
              <a:rPr lang="cs-CZ" dirty="0"/>
              <a:t>společenské, kulturní, historické, přírodní, geografické události jako zdroj obsahu práva</a:t>
            </a:r>
          </a:p>
          <a:p>
            <a:pPr lvl="1"/>
            <a:r>
              <a:rPr lang="cs-CZ" dirty="0"/>
              <a:t>právem neupravené události, které bylo či bude potřeba právně upravit</a:t>
            </a:r>
          </a:p>
          <a:p>
            <a:pPr lvl="1"/>
            <a:r>
              <a:rPr lang="cs-CZ" dirty="0"/>
              <a:t>právo reaguje na společenský vývoj</a:t>
            </a:r>
          </a:p>
          <a:p>
            <a:pPr marL="324000" lvl="1" indent="0">
              <a:buNone/>
            </a:pPr>
            <a:endParaRPr lang="cs-CZ" dirty="0"/>
          </a:p>
          <a:p>
            <a:r>
              <a:rPr lang="cs-CZ" dirty="0">
                <a:solidFill>
                  <a:schemeClr val="tx2"/>
                </a:solidFill>
              </a:rPr>
              <a:t>formální prameny práva</a:t>
            </a:r>
          </a:p>
          <a:p>
            <a:pPr lvl="1"/>
            <a:r>
              <a:rPr lang="cs-CZ" dirty="0"/>
              <a:t>zdroje, které obsahují právo – zde právo najdeme</a:t>
            </a:r>
          </a:p>
          <a:p>
            <a:pPr lvl="1"/>
            <a:r>
              <a:rPr lang="cs-CZ" dirty="0"/>
              <a:t>forma = vnější podoba, obsahují právní normy</a:t>
            </a:r>
          </a:p>
          <a:p>
            <a:pPr lvl="1"/>
            <a:r>
              <a:rPr lang="cs-CZ" dirty="0"/>
              <a:t>pouze tyto znamenají existenci právní normy</a:t>
            </a:r>
            <a:endParaRPr lang="en-US" dirty="0"/>
          </a:p>
        </p:txBody>
      </p:sp>
      <p:sp>
        <p:nvSpPr>
          <p:cNvPr id="6" name="Ovál 5">
            <a:extLst>
              <a:ext uri="{FF2B5EF4-FFF2-40B4-BE49-F238E27FC236}">
                <a16:creationId xmlns:a16="http://schemas.microsoft.com/office/drawing/2014/main" id="{03BC62C9-B825-4480-9EFC-855A9F6B0A5B}"/>
              </a:ext>
            </a:extLst>
          </p:cNvPr>
          <p:cNvSpPr/>
          <p:nvPr/>
        </p:nvSpPr>
        <p:spPr bwMode="auto">
          <a:xfrm>
            <a:off x="8732939" y="3031333"/>
            <a:ext cx="2634143" cy="802436"/>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b="0" i="1" u="none" strike="noStrike" cap="none" normalizeH="0" baseline="0" dirty="0">
                <a:ln>
                  <a:noFill/>
                </a:ln>
                <a:solidFill>
                  <a:schemeClr val="tx1"/>
                </a:solidFill>
                <a:effectLst/>
                <a:latin typeface="+mn-lt"/>
              </a:rPr>
              <a:t>Příklady?</a:t>
            </a:r>
            <a:endParaRPr kumimoji="0" lang="en-US" b="0" i="1" u="none" strike="noStrike" cap="none" normalizeH="0" baseline="0" dirty="0" err="1">
              <a:ln>
                <a:noFill/>
              </a:ln>
              <a:solidFill>
                <a:schemeClr val="tx1"/>
              </a:solidFill>
              <a:effectLst/>
              <a:latin typeface="+mn-lt"/>
            </a:endParaRPr>
          </a:p>
        </p:txBody>
      </p:sp>
    </p:spTree>
    <p:extLst>
      <p:ext uri="{BB962C8B-B14F-4D97-AF65-F5344CB8AC3E}">
        <p14:creationId xmlns:p14="http://schemas.microsoft.com/office/powerpoint/2010/main" val="30679213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7AF66E1-ABCF-40CE-A23B-8DDE5092597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A49B6525-A291-4F16-B4D4-908DB81BF0A1}"/>
              </a:ext>
            </a:extLst>
          </p:cNvPr>
          <p:cNvSpPr>
            <a:spLocks noGrp="1"/>
          </p:cNvSpPr>
          <p:nvPr>
            <p:ph type="sldNum" sz="quarter" idx="11"/>
          </p:nvPr>
        </p:nvSpPr>
        <p:spPr/>
        <p:txBody>
          <a:bodyPr/>
          <a:lstStyle/>
          <a:p>
            <a:fld id="{0970407D-EE58-4A0B-824B-1D3AE42DD9CF}" type="slidenum">
              <a:rPr lang="cs-CZ" altLang="cs-CZ" smtClean="0"/>
              <a:pPr/>
              <a:t>89</a:t>
            </a:fld>
            <a:endParaRPr lang="cs-CZ" altLang="cs-CZ" dirty="0"/>
          </a:p>
        </p:txBody>
      </p:sp>
      <p:sp>
        <p:nvSpPr>
          <p:cNvPr id="4" name="Nadpis 3">
            <a:extLst>
              <a:ext uri="{FF2B5EF4-FFF2-40B4-BE49-F238E27FC236}">
                <a16:creationId xmlns:a16="http://schemas.microsoft.com/office/drawing/2014/main" id="{DCF0BFA6-CD84-4527-B248-4CDAEB4570B6}"/>
              </a:ext>
            </a:extLst>
          </p:cNvPr>
          <p:cNvSpPr>
            <a:spLocks noGrp="1"/>
          </p:cNvSpPr>
          <p:nvPr>
            <p:ph type="title"/>
          </p:nvPr>
        </p:nvSpPr>
        <p:spPr/>
        <p:txBody>
          <a:bodyPr/>
          <a:lstStyle/>
          <a:p>
            <a:r>
              <a:rPr lang="cs-CZ" dirty="0"/>
              <a:t>Základní formální prameny práva</a:t>
            </a:r>
            <a:endParaRPr lang="en-US" dirty="0"/>
          </a:p>
        </p:txBody>
      </p:sp>
      <p:graphicFrame>
        <p:nvGraphicFramePr>
          <p:cNvPr id="6" name="Zástupný obsah 5">
            <a:extLst>
              <a:ext uri="{FF2B5EF4-FFF2-40B4-BE49-F238E27FC236}">
                <a16:creationId xmlns:a16="http://schemas.microsoft.com/office/drawing/2014/main" id="{45923DCE-2B55-43BD-8986-E50BD693CEDC}"/>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773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76C5E2E-C098-4F7D-A4B2-974C011DDF68}"/>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E9E8691-AF0C-48BE-AC41-4849EDEDB184}"/>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6" name="Nadpis 5">
            <a:extLst>
              <a:ext uri="{FF2B5EF4-FFF2-40B4-BE49-F238E27FC236}">
                <a16:creationId xmlns:a16="http://schemas.microsoft.com/office/drawing/2014/main" id="{2E6843A4-7B63-4F53-922A-ACAFA48411F8}"/>
              </a:ext>
            </a:extLst>
          </p:cNvPr>
          <p:cNvSpPr>
            <a:spLocks noGrp="1"/>
          </p:cNvSpPr>
          <p:nvPr>
            <p:ph type="title"/>
          </p:nvPr>
        </p:nvSpPr>
        <p:spPr/>
        <p:txBody>
          <a:bodyPr/>
          <a:lstStyle/>
          <a:p>
            <a:r>
              <a:rPr lang="cs-CZ" dirty="0">
                <a:solidFill>
                  <a:srgbClr val="C00000"/>
                </a:solidFill>
              </a:rPr>
              <a:t>Jaký je Váš vztah k právu?</a:t>
            </a:r>
          </a:p>
        </p:txBody>
      </p:sp>
      <p:pic>
        <p:nvPicPr>
          <p:cNvPr id="1026" name="Picture 2" descr="FotkyFoto_fb panáček otazník - SEO konzultant Prostějov | Martin Dřímal">
            <a:extLst>
              <a:ext uri="{FF2B5EF4-FFF2-40B4-BE49-F238E27FC236}">
                <a16:creationId xmlns:a16="http://schemas.microsoft.com/office/drawing/2014/main" id="{0FD49F53-025A-4358-9FF0-9AE680761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734" y="1307311"/>
            <a:ext cx="2632742" cy="334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2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19BC6EA-CC4F-4B84-A108-E2D593E2A6B2}"/>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C3B7479-8A2E-4C8D-97AF-5DE6202FFF8C}"/>
              </a:ext>
            </a:extLst>
          </p:cNvPr>
          <p:cNvSpPr>
            <a:spLocks noGrp="1"/>
          </p:cNvSpPr>
          <p:nvPr>
            <p:ph type="sldNum" sz="quarter" idx="11"/>
          </p:nvPr>
        </p:nvSpPr>
        <p:spPr/>
        <p:txBody>
          <a:bodyPr/>
          <a:lstStyle/>
          <a:p>
            <a:fld id="{0970407D-EE58-4A0B-824B-1D3AE42DD9CF}" type="slidenum">
              <a:rPr lang="cs-CZ" altLang="cs-CZ" smtClean="0"/>
              <a:pPr/>
              <a:t>90</a:t>
            </a:fld>
            <a:endParaRPr lang="cs-CZ" altLang="cs-CZ" dirty="0"/>
          </a:p>
        </p:txBody>
      </p:sp>
      <p:sp>
        <p:nvSpPr>
          <p:cNvPr id="4" name="Nadpis 3">
            <a:extLst>
              <a:ext uri="{FF2B5EF4-FFF2-40B4-BE49-F238E27FC236}">
                <a16:creationId xmlns:a16="http://schemas.microsoft.com/office/drawing/2014/main" id="{C25C1D7C-F464-4338-A581-F7458C14E2BD}"/>
              </a:ext>
            </a:extLst>
          </p:cNvPr>
          <p:cNvSpPr>
            <a:spLocks noGrp="1"/>
          </p:cNvSpPr>
          <p:nvPr>
            <p:ph type="title"/>
          </p:nvPr>
        </p:nvSpPr>
        <p:spPr/>
        <p:txBody>
          <a:bodyPr/>
          <a:lstStyle/>
          <a:p>
            <a:r>
              <a:rPr lang="cs-CZ" dirty="0"/>
              <a:t>Normativní právní akt</a:t>
            </a:r>
            <a:endParaRPr lang="en-US" dirty="0"/>
          </a:p>
        </p:txBody>
      </p:sp>
      <p:sp>
        <p:nvSpPr>
          <p:cNvPr id="5" name="Zástupný obsah 4">
            <a:extLst>
              <a:ext uri="{FF2B5EF4-FFF2-40B4-BE49-F238E27FC236}">
                <a16:creationId xmlns:a16="http://schemas.microsoft.com/office/drawing/2014/main" id="{0FC28F21-CA17-433A-BDEA-D4673BB5B34D}"/>
              </a:ext>
            </a:extLst>
          </p:cNvPr>
          <p:cNvSpPr>
            <a:spLocks noGrp="1"/>
          </p:cNvSpPr>
          <p:nvPr>
            <p:ph idx="1"/>
          </p:nvPr>
        </p:nvSpPr>
        <p:spPr>
          <a:xfrm>
            <a:off x="720000" y="1432024"/>
            <a:ext cx="10753200" cy="4292501"/>
          </a:xfrm>
          <a:solidFill>
            <a:schemeClr val="accent4">
              <a:lumMod val="20000"/>
              <a:lumOff val="80000"/>
            </a:schemeClr>
          </a:solidFill>
          <a:ln>
            <a:solidFill>
              <a:schemeClr val="accent1"/>
            </a:solidFill>
          </a:ln>
        </p:spPr>
        <p:txBody>
          <a:bodyPr/>
          <a:lstStyle/>
          <a:p>
            <a:pPr marL="72000" indent="0">
              <a:lnSpc>
                <a:spcPct val="150000"/>
              </a:lnSpc>
              <a:buNone/>
            </a:pPr>
            <a:r>
              <a:rPr lang="cs-CZ" sz="2400" dirty="0"/>
              <a:t>= právní předpis</a:t>
            </a:r>
          </a:p>
          <a:p>
            <a:pPr>
              <a:lnSpc>
                <a:spcPct val="150000"/>
              </a:lnSpc>
            </a:pPr>
            <a:r>
              <a:rPr lang="cs-CZ" sz="2400" dirty="0"/>
              <a:t>typický pro kontinentální právní kulturu</a:t>
            </a:r>
          </a:p>
          <a:p>
            <a:pPr>
              <a:lnSpc>
                <a:spcPct val="150000"/>
              </a:lnSpc>
            </a:pPr>
            <a:r>
              <a:rPr lang="cs-CZ" sz="2400" dirty="0"/>
              <a:t>vytvořený legislativní činností</a:t>
            </a:r>
          </a:p>
          <a:p>
            <a:pPr>
              <a:lnSpc>
                <a:spcPct val="150000"/>
              </a:lnSpc>
            </a:pPr>
            <a:r>
              <a:rPr lang="cs-CZ" sz="2400" dirty="0"/>
              <a:t>akt = </a:t>
            </a:r>
            <a:r>
              <a:rPr lang="cs-CZ" sz="2400" b="1" dirty="0"/>
              <a:t>ne</a:t>
            </a:r>
            <a:r>
              <a:rPr lang="cs-CZ" sz="2400" dirty="0"/>
              <a:t>vzniká na základě shody (konsensu, smlouvy)</a:t>
            </a:r>
          </a:p>
          <a:p>
            <a:pPr>
              <a:lnSpc>
                <a:spcPct val="150000"/>
              </a:lnSpc>
            </a:pPr>
            <a:r>
              <a:rPr lang="cs-CZ" sz="2400" dirty="0"/>
              <a:t>obecně závazné</a:t>
            </a:r>
          </a:p>
          <a:p>
            <a:pPr lvl="1">
              <a:lnSpc>
                <a:spcPct val="150000"/>
              </a:lnSpc>
            </a:pPr>
            <a:r>
              <a:rPr lang="cs-CZ" sz="1800" dirty="0"/>
              <a:t>odlišení od individuálního právního aktu – nejsou prameny práva, dopadají na konkrétně určené jednotlivce – například rozsudek soudu; zatímco normativní – neurčitý počet subjektů a případů</a:t>
            </a:r>
          </a:p>
          <a:p>
            <a:pPr>
              <a:lnSpc>
                <a:spcPct val="150000"/>
              </a:lnSpc>
            </a:pPr>
            <a:r>
              <a:rPr lang="cs-CZ" sz="2400" dirty="0"/>
              <a:t>psané právo (textem mohou být vyjádřena pravidla chování)</a:t>
            </a:r>
          </a:p>
        </p:txBody>
      </p:sp>
    </p:spTree>
    <p:extLst>
      <p:ext uri="{BB962C8B-B14F-4D97-AF65-F5344CB8AC3E}">
        <p14:creationId xmlns:p14="http://schemas.microsoft.com/office/powerpoint/2010/main" val="15012490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B74E56F-3260-487A-AED4-43AAF3D1AE3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394AC97-2CAD-49A2-AAD0-D4D05E0BF547}"/>
              </a:ext>
            </a:extLst>
          </p:cNvPr>
          <p:cNvSpPr>
            <a:spLocks noGrp="1"/>
          </p:cNvSpPr>
          <p:nvPr>
            <p:ph type="sldNum" sz="quarter" idx="11"/>
          </p:nvPr>
        </p:nvSpPr>
        <p:spPr/>
        <p:txBody>
          <a:bodyPr/>
          <a:lstStyle/>
          <a:p>
            <a:fld id="{0970407D-EE58-4A0B-824B-1D3AE42DD9CF}" type="slidenum">
              <a:rPr lang="cs-CZ" altLang="cs-CZ" smtClean="0"/>
              <a:pPr/>
              <a:t>91</a:t>
            </a:fld>
            <a:endParaRPr lang="cs-CZ" altLang="cs-CZ" dirty="0"/>
          </a:p>
        </p:txBody>
      </p:sp>
      <p:sp>
        <p:nvSpPr>
          <p:cNvPr id="4" name="Nadpis 3">
            <a:extLst>
              <a:ext uri="{FF2B5EF4-FFF2-40B4-BE49-F238E27FC236}">
                <a16:creationId xmlns:a16="http://schemas.microsoft.com/office/drawing/2014/main" id="{8FA5E766-5934-42AF-984D-3AC83E669A5D}"/>
              </a:ext>
            </a:extLst>
          </p:cNvPr>
          <p:cNvSpPr>
            <a:spLocks noGrp="1"/>
          </p:cNvSpPr>
          <p:nvPr>
            <p:ph type="title"/>
          </p:nvPr>
        </p:nvSpPr>
        <p:spPr/>
        <p:txBody>
          <a:bodyPr/>
          <a:lstStyle/>
          <a:p>
            <a:r>
              <a:rPr lang="cs-CZ" dirty="0"/>
              <a:t>Normativní právní smlouva</a:t>
            </a:r>
            <a:endParaRPr lang="en-US" dirty="0"/>
          </a:p>
        </p:txBody>
      </p:sp>
      <p:sp>
        <p:nvSpPr>
          <p:cNvPr id="5" name="Zástupný obsah 4">
            <a:extLst>
              <a:ext uri="{FF2B5EF4-FFF2-40B4-BE49-F238E27FC236}">
                <a16:creationId xmlns:a16="http://schemas.microsoft.com/office/drawing/2014/main" id="{BD6D6F5F-DD13-40CB-A055-DB986A99C67E}"/>
              </a:ext>
            </a:extLst>
          </p:cNvPr>
          <p:cNvSpPr>
            <a:spLocks noGrp="1"/>
          </p:cNvSpPr>
          <p:nvPr>
            <p:ph idx="1"/>
          </p:nvPr>
        </p:nvSpPr>
        <p:spPr>
          <a:xfrm>
            <a:off x="720000" y="1539602"/>
            <a:ext cx="10753200" cy="4261124"/>
          </a:xfrm>
          <a:solidFill>
            <a:schemeClr val="accent4">
              <a:lumMod val="20000"/>
              <a:lumOff val="80000"/>
            </a:schemeClr>
          </a:solidFill>
          <a:ln>
            <a:solidFill>
              <a:schemeClr val="accent1"/>
            </a:solidFill>
          </a:ln>
        </p:spPr>
        <p:txBody>
          <a:bodyPr/>
          <a:lstStyle/>
          <a:p>
            <a:r>
              <a:rPr lang="cs-CZ" sz="2200" dirty="0"/>
              <a:t>vznikají na základě shody (konsensu) stran – typicky států či mezinárodních organizací </a:t>
            </a:r>
          </a:p>
          <a:p>
            <a:r>
              <a:rPr lang="cs-CZ" sz="2200" dirty="0"/>
              <a:t>nevytváří je legislativní činnost státu – základem je ona shoda</a:t>
            </a:r>
          </a:p>
          <a:p>
            <a:r>
              <a:rPr lang="cs-CZ" sz="2200" dirty="0"/>
              <a:t>obecně závazné, psané</a:t>
            </a:r>
          </a:p>
          <a:p>
            <a:r>
              <a:rPr lang="cs-CZ" sz="2200" dirty="0"/>
              <a:t>často mezinárodní smlouvy, ale také některé vnitrostátní (kolektivní smlouvy v pracovním právu)</a:t>
            </a:r>
          </a:p>
          <a:p>
            <a:r>
              <a:rPr lang="cs-CZ" sz="2200" dirty="0"/>
              <a:t>normativní právní smlouvu – opět normuje chování pro neurčitý počet případů a subjektů, proto nespadají individuální smlouvy (např. kupní smlouva mezi kupujícím a prodávajícím)</a:t>
            </a:r>
          </a:p>
          <a:p>
            <a:endParaRPr lang="cs-CZ" sz="2400" dirty="0"/>
          </a:p>
          <a:p>
            <a:endParaRPr lang="en-US" sz="2400" dirty="0"/>
          </a:p>
        </p:txBody>
      </p:sp>
    </p:spTree>
    <p:extLst>
      <p:ext uri="{BB962C8B-B14F-4D97-AF65-F5344CB8AC3E}">
        <p14:creationId xmlns:p14="http://schemas.microsoft.com/office/powerpoint/2010/main" val="3872478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5DCF45B-5FB1-4944-B9C1-72094D87315C}"/>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6EC523A3-6228-43D4-A3F0-C6EE108EF605}"/>
              </a:ext>
            </a:extLst>
          </p:cNvPr>
          <p:cNvSpPr>
            <a:spLocks noGrp="1"/>
          </p:cNvSpPr>
          <p:nvPr>
            <p:ph type="sldNum" sz="quarter" idx="11"/>
          </p:nvPr>
        </p:nvSpPr>
        <p:spPr/>
        <p:txBody>
          <a:bodyPr/>
          <a:lstStyle/>
          <a:p>
            <a:fld id="{0970407D-EE58-4A0B-824B-1D3AE42DD9CF}" type="slidenum">
              <a:rPr lang="cs-CZ" altLang="cs-CZ" smtClean="0"/>
              <a:pPr/>
              <a:t>92</a:t>
            </a:fld>
            <a:endParaRPr lang="cs-CZ" altLang="cs-CZ" dirty="0"/>
          </a:p>
        </p:txBody>
      </p:sp>
      <p:sp>
        <p:nvSpPr>
          <p:cNvPr id="4" name="Nadpis 3">
            <a:extLst>
              <a:ext uri="{FF2B5EF4-FFF2-40B4-BE49-F238E27FC236}">
                <a16:creationId xmlns:a16="http://schemas.microsoft.com/office/drawing/2014/main" id="{A33E53BE-3742-4F87-A062-D92BEDC7A922}"/>
              </a:ext>
            </a:extLst>
          </p:cNvPr>
          <p:cNvSpPr>
            <a:spLocks noGrp="1"/>
          </p:cNvSpPr>
          <p:nvPr>
            <p:ph type="title"/>
          </p:nvPr>
        </p:nvSpPr>
        <p:spPr/>
        <p:txBody>
          <a:bodyPr/>
          <a:lstStyle/>
          <a:p>
            <a:r>
              <a:rPr lang="cs-CZ" dirty="0"/>
              <a:t>Soudní precedens</a:t>
            </a:r>
            <a:endParaRPr lang="en-US" dirty="0"/>
          </a:p>
        </p:txBody>
      </p:sp>
      <p:sp>
        <p:nvSpPr>
          <p:cNvPr id="5" name="Zástupný obsah 4">
            <a:extLst>
              <a:ext uri="{FF2B5EF4-FFF2-40B4-BE49-F238E27FC236}">
                <a16:creationId xmlns:a16="http://schemas.microsoft.com/office/drawing/2014/main" id="{457B7677-D3BD-435A-9AD1-6A632303DBCB}"/>
              </a:ext>
            </a:extLst>
          </p:cNvPr>
          <p:cNvSpPr>
            <a:spLocks noGrp="1"/>
          </p:cNvSpPr>
          <p:nvPr>
            <p:ph idx="1"/>
          </p:nvPr>
        </p:nvSpPr>
        <p:spPr>
          <a:xfrm>
            <a:off x="720000" y="1539602"/>
            <a:ext cx="10753200" cy="2156098"/>
          </a:xfrm>
          <a:solidFill>
            <a:schemeClr val="accent4">
              <a:lumMod val="20000"/>
              <a:lumOff val="80000"/>
            </a:schemeClr>
          </a:solidFill>
          <a:ln>
            <a:solidFill>
              <a:srgbClr val="0000DC"/>
            </a:solidFill>
          </a:ln>
        </p:spPr>
        <p:txBody>
          <a:bodyPr/>
          <a:lstStyle/>
          <a:p>
            <a:r>
              <a:rPr lang="cs-CZ" sz="2400" dirty="0"/>
              <a:t>typické pro angloamerickou právní kulturu</a:t>
            </a:r>
          </a:p>
          <a:p>
            <a:r>
              <a:rPr lang="cs-CZ" sz="2400" dirty="0"/>
              <a:t>nepsané právo</a:t>
            </a:r>
          </a:p>
          <a:p>
            <a:r>
              <a:rPr lang="cs-CZ" sz="2400" dirty="0"/>
              <a:t>soudcovské právo – právo </a:t>
            </a:r>
            <a:r>
              <a:rPr lang="cs-CZ" sz="2400" dirty="0">
                <a:solidFill>
                  <a:schemeClr val="tx2"/>
                </a:solidFill>
              </a:rPr>
              <a:t>tvoří </a:t>
            </a:r>
            <a:r>
              <a:rPr lang="cs-CZ" sz="2400" dirty="0"/>
              <a:t>soudy </a:t>
            </a:r>
          </a:p>
          <a:p>
            <a:pPr lvl="1"/>
            <a:r>
              <a:rPr lang="cs-CZ" sz="1600" dirty="0"/>
              <a:t>vydají první rozhodnutí ve věci – např. spor mezi dvěma osobami</a:t>
            </a:r>
          </a:p>
          <a:p>
            <a:pPr lvl="1"/>
            <a:r>
              <a:rPr lang="cs-CZ" sz="1600" dirty="0"/>
              <a:t>takové rozhodnutí je závazné pro další obdobné případy do budoucnosti – stane se obecným pro všechny</a:t>
            </a:r>
          </a:p>
          <a:p>
            <a:pPr lvl="1"/>
            <a:r>
              <a:rPr lang="cs-CZ" sz="1600" dirty="0"/>
              <a:t>další soudci musí rozhodovat v souladu, pokud ne – nutné zdůvodnit</a:t>
            </a:r>
          </a:p>
        </p:txBody>
      </p:sp>
      <p:sp>
        <p:nvSpPr>
          <p:cNvPr id="6" name="Zástupný obsah 4">
            <a:extLst>
              <a:ext uri="{FF2B5EF4-FFF2-40B4-BE49-F238E27FC236}">
                <a16:creationId xmlns:a16="http://schemas.microsoft.com/office/drawing/2014/main" id="{3F88254C-4592-4057-9E1A-047E3A589577}"/>
              </a:ext>
            </a:extLst>
          </p:cNvPr>
          <p:cNvSpPr txBox="1">
            <a:spLocks/>
          </p:cNvSpPr>
          <p:nvPr/>
        </p:nvSpPr>
        <p:spPr>
          <a:xfrm>
            <a:off x="720000" y="3909667"/>
            <a:ext cx="10753200" cy="1817858"/>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200" kern="0" dirty="0"/>
              <a:t>v ČR: nejsou pramenem práva (máme normativní právní akty, normativní smlouvy); výjimka – některé nálezy Ústavního soudu („negativní zákonodárce“)</a:t>
            </a:r>
          </a:p>
          <a:p>
            <a:r>
              <a:rPr lang="cs-CZ" sz="2200" kern="0" dirty="0"/>
              <a:t>soudci v ČR netvoří právo (max. dotváří)</a:t>
            </a:r>
          </a:p>
          <a:p>
            <a:r>
              <a:rPr lang="cs-CZ" sz="2200" kern="0" dirty="0"/>
              <a:t>rozhodnutí soudů = judikatura – otázka závaznosti</a:t>
            </a:r>
            <a:endParaRPr lang="en-US" sz="2200" kern="0" dirty="0"/>
          </a:p>
        </p:txBody>
      </p:sp>
    </p:spTree>
    <p:extLst>
      <p:ext uri="{BB962C8B-B14F-4D97-AF65-F5344CB8AC3E}">
        <p14:creationId xmlns:p14="http://schemas.microsoft.com/office/powerpoint/2010/main" val="10811578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ABF64CE-ED4B-43A5-81BF-BAB173883A00}"/>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414FFBDE-DEBE-4A56-8013-F12E1168541E}"/>
              </a:ext>
            </a:extLst>
          </p:cNvPr>
          <p:cNvSpPr>
            <a:spLocks noGrp="1"/>
          </p:cNvSpPr>
          <p:nvPr>
            <p:ph type="sldNum" sz="quarter" idx="11"/>
          </p:nvPr>
        </p:nvSpPr>
        <p:spPr/>
        <p:txBody>
          <a:bodyPr/>
          <a:lstStyle/>
          <a:p>
            <a:fld id="{0970407D-EE58-4A0B-824B-1D3AE42DD9CF}" type="slidenum">
              <a:rPr lang="cs-CZ" altLang="cs-CZ" smtClean="0"/>
              <a:pPr/>
              <a:t>93</a:t>
            </a:fld>
            <a:endParaRPr lang="cs-CZ" altLang="cs-CZ" dirty="0"/>
          </a:p>
        </p:txBody>
      </p:sp>
      <p:sp>
        <p:nvSpPr>
          <p:cNvPr id="4" name="Nadpis 3">
            <a:extLst>
              <a:ext uri="{FF2B5EF4-FFF2-40B4-BE49-F238E27FC236}">
                <a16:creationId xmlns:a16="http://schemas.microsoft.com/office/drawing/2014/main" id="{169DE19C-4325-4BD1-A99E-8A5B7B29EA2E}"/>
              </a:ext>
            </a:extLst>
          </p:cNvPr>
          <p:cNvSpPr>
            <a:spLocks noGrp="1"/>
          </p:cNvSpPr>
          <p:nvPr>
            <p:ph type="title"/>
          </p:nvPr>
        </p:nvSpPr>
        <p:spPr/>
        <p:txBody>
          <a:bodyPr/>
          <a:lstStyle/>
          <a:p>
            <a:r>
              <a:rPr lang="cs-CZ" dirty="0"/>
              <a:t>Právní obyčej</a:t>
            </a:r>
            <a:endParaRPr lang="en-US" dirty="0"/>
          </a:p>
        </p:txBody>
      </p:sp>
      <p:sp>
        <p:nvSpPr>
          <p:cNvPr id="5" name="Zástupný obsah 4">
            <a:extLst>
              <a:ext uri="{FF2B5EF4-FFF2-40B4-BE49-F238E27FC236}">
                <a16:creationId xmlns:a16="http://schemas.microsoft.com/office/drawing/2014/main" id="{5830ACF6-86B2-4742-A471-ED7DF7F36A3D}"/>
              </a:ext>
            </a:extLst>
          </p:cNvPr>
          <p:cNvSpPr>
            <a:spLocks noGrp="1"/>
          </p:cNvSpPr>
          <p:nvPr>
            <p:ph idx="1"/>
          </p:nvPr>
        </p:nvSpPr>
        <p:spPr>
          <a:xfrm>
            <a:off x="720000" y="1692002"/>
            <a:ext cx="10753200" cy="3086186"/>
          </a:xfrm>
          <a:solidFill>
            <a:schemeClr val="accent4">
              <a:lumMod val="20000"/>
              <a:lumOff val="80000"/>
            </a:schemeClr>
          </a:solidFill>
          <a:ln>
            <a:solidFill>
              <a:srgbClr val="0000DC"/>
            </a:solidFill>
          </a:ln>
        </p:spPr>
        <p:txBody>
          <a:bodyPr/>
          <a:lstStyle/>
          <a:p>
            <a:r>
              <a:rPr lang="cs-CZ" sz="2400" dirty="0"/>
              <a:t>vzniká spontánně dlouhodobým opakovaným užíváním (zvyk, tradice)</a:t>
            </a:r>
          </a:p>
          <a:p>
            <a:r>
              <a:rPr lang="cs-CZ" sz="2400" dirty="0"/>
              <a:t>nevzniká legislativní činností státu, stát je uznává</a:t>
            </a:r>
          </a:p>
          <a:p>
            <a:r>
              <a:rPr lang="cs-CZ" sz="2400" dirty="0"/>
              <a:t>2 znaky:</a:t>
            </a:r>
          </a:p>
          <a:p>
            <a:pPr lvl="1"/>
            <a:r>
              <a:rPr lang="cs-CZ" sz="1600" dirty="0"/>
              <a:t>usus </a:t>
            </a:r>
            <a:r>
              <a:rPr lang="cs-CZ" sz="1600" dirty="0" err="1"/>
              <a:t>longaevus</a:t>
            </a:r>
            <a:r>
              <a:rPr lang="cs-CZ" sz="1600" dirty="0"/>
              <a:t> = dlouhodobé opakované užívání pravidla</a:t>
            </a:r>
          </a:p>
          <a:p>
            <a:pPr lvl="1"/>
            <a:r>
              <a:rPr lang="cs-CZ" sz="1600" dirty="0" err="1"/>
              <a:t>opinio</a:t>
            </a:r>
            <a:r>
              <a:rPr lang="cs-CZ" sz="1600" dirty="0"/>
              <a:t> </a:t>
            </a:r>
            <a:r>
              <a:rPr lang="cs-CZ" sz="1600" dirty="0" err="1"/>
              <a:t>necessitatis</a:t>
            </a:r>
            <a:r>
              <a:rPr lang="cs-CZ" sz="1600" dirty="0"/>
              <a:t>/</a:t>
            </a:r>
            <a:r>
              <a:rPr lang="cs-CZ" sz="1600" dirty="0" err="1"/>
              <a:t>iurus</a:t>
            </a:r>
            <a:r>
              <a:rPr lang="cs-CZ" sz="1600" dirty="0"/>
              <a:t> = uznání právní závaznosti státem (mezinárodním společenstvím) – tj. i sankcionování</a:t>
            </a:r>
          </a:p>
          <a:p>
            <a:r>
              <a:rPr lang="cs-CZ" sz="2400" dirty="0"/>
              <a:t>nepsaná pravidla, ale bývá písemně uchopeno</a:t>
            </a:r>
          </a:p>
          <a:p>
            <a:r>
              <a:rPr lang="cs-CZ" sz="2400" dirty="0"/>
              <a:t>nutno odlišit od </a:t>
            </a:r>
            <a:r>
              <a:rPr lang="cs-CZ" sz="2400" dirty="0">
                <a:solidFill>
                  <a:schemeClr val="tx2"/>
                </a:solidFill>
              </a:rPr>
              <a:t>zvyklostí</a:t>
            </a:r>
            <a:r>
              <a:rPr lang="cs-CZ" sz="2400" dirty="0"/>
              <a:t> (individuální, mezi jednotlivci)</a:t>
            </a:r>
            <a:endParaRPr lang="en-US" sz="2400" dirty="0"/>
          </a:p>
        </p:txBody>
      </p:sp>
    </p:spTree>
    <p:extLst>
      <p:ext uri="{BB962C8B-B14F-4D97-AF65-F5344CB8AC3E}">
        <p14:creationId xmlns:p14="http://schemas.microsoft.com/office/powerpoint/2010/main" val="1885361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C3029F0-A8A0-465E-8162-44289EF15AE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63ADF7EA-FD67-40D2-9778-967E81CE4C91}"/>
              </a:ext>
            </a:extLst>
          </p:cNvPr>
          <p:cNvSpPr>
            <a:spLocks noGrp="1"/>
          </p:cNvSpPr>
          <p:nvPr>
            <p:ph type="sldNum" sz="quarter" idx="11"/>
          </p:nvPr>
        </p:nvSpPr>
        <p:spPr/>
        <p:txBody>
          <a:bodyPr/>
          <a:lstStyle/>
          <a:p>
            <a:fld id="{0970407D-EE58-4A0B-824B-1D3AE42DD9CF}" type="slidenum">
              <a:rPr lang="cs-CZ" altLang="cs-CZ" smtClean="0"/>
              <a:pPr/>
              <a:t>94</a:t>
            </a:fld>
            <a:endParaRPr lang="cs-CZ" altLang="cs-CZ" dirty="0"/>
          </a:p>
        </p:txBody>
      </p:sp>
      <p:sp>
        <p:nvSpPr>
          <p:cNvPr id="4" name="Nadpis 3">
            <a:extLst>
              <a:ext uri="{FF2B5EF4-FFF2-40B4-BE49-F238E27FC236}">
                <a16:creationId xmlns:a16="http://schemas.microsoft.com/office/drawing/2014/main" id="{30549364-4881-448B-A0B7-4838B72C5F32}"/>
              </a:ext>
            </a:extLst>
          </p:cNvPr>
          <p:cNvSpPr>
            <a:spLocks noGrp="1"/>
          </p:cNvSpPr>
          <p:nvPr>
            <p:ph type="title"/>
          </p:nvPr>
        </p:nvSpPr>
        <p:spPr/>
        <p:txBody>
          <a:bodyPr/>
          <a:lstStyle/>
          <a:p>
            <a:r>
              <a:rPr lang="cs-CZ" dirty="0"/>
              <a:t>Další</a:t>
            </a:r>
            <a:endParaRPr lang="en-US" dirty="0"/>
          </a:p>
        </p:txBody>
      </p:sp>
      <p:sp>
        <p:nvSpPr>
          <p:cNvPr id="5" name="Zástupný obsah 4">
            <a:extLst>
              <a:ext uri="{FF2B5EF4-FFF2-40B4-BE49-F238E27FC236}">
                <a16:creationId xmlns:a16="http://schemas.microsoft.com/office/drawing/2014/main" id="{24B18109-2796-4A0D-8B85-D4D975359263}"/>
              </a:ext>
            </a:extLst>
          </p:cNvPr>
          <p:cNvSpPr>
            <a:spLocks noGrp="1"/>
          </p:cNvSpPr>
          <p:nvPr>
            <p:ph idx="1"/>
          </p:nvPr>
        </p:nvSpPr>
        <p:spPr>
          <a:xfrm>
            <a:off x="720000" y="1692002"/>
            <a:ext cx="10753200" cy="3310304"/>
          </a:xfrm>
          <a:solidFill>
            <a:schemeClr val="accent4">
              <a:lumMod val="20000"/>
              <a:lumOff val="80000"/>
            </a:schemeClr>
          </a:solidFill>
          <a:ln>
            <a:solidFill>
              <a:srgbClr val="0000DC"/>
            </a:solidFill>
          </a:ln>
        </p:spPr>
        <p:txBody>
          <a:bodyPr/>
          <a:lstStyle/>
          <a:p>
            <a:r>
              <a:rPr lang="cs-CZ" dirty="0">
                <a:solidFill>
                  <a:schemeClr val="tx2"/>
                </a:solidFill>
              </a:rPr>
              <a:t>obecné právní principy</a:t>
            </a:r>
          </a:p>
          <a:p>
            <a:pPr lvl="1"/>
            <a:r>
              <a:rPr lang="cs-CZ" dirty="0"/>
              <a:t>též obecné právní zásady</a:t>
            </a:r>
          </a:p>
          <a:p>
            <a:pPr lvl="1"/>
            <a:r>
              <a:rPr lang="cs-CZ" dirty="0"/>
              <a:t>někdy se ani neuvádí mezi prameny práva (jsou prameny, pokud psané právo nestanoví jinak)</a:t>
            </a:r>
          </a:p>
          <a:p>
            <a:pPr lvl="1"/>
            <a:r>
              <a:rPr lang="cs-CZ" dirty="0"/>
              <a:t>prolínají právní řád (i více právních řádů)</a:t>
            </a:r>
          </a:p>
          <a:p>
            <a:pPr lvl="1"/>
            <a:r>
              <a:rPr lang="cs-CZ" dirty="0"/>
              <a:t>příklady: neznalost zákona neomlouvá, smlouvy se musí dodržovat, zásada dobré víry, právní jistoty a předvídatelnosti, v pochybnostech ve prospěch atd.</a:t>
            </a:r>
          </a:p>
          <a:p>
            <a:r>
              <a:rPr lang="cs-CZ" dirty="0">
                <a:solidFill>
                  <a:schemeClr val="tx2"/>
                </a:solidFill>
              </a:rPr>
              <a:t>teoretické doktríny, právní nauka</a:t>
            </a:r>
          </a:p>
          <a:p>
            <a:pPr lvl="1"/>
            <a:r>
              <a:rPr lang="cs-CZ" dirty="0"/>
              <a:t>v angloamerické právní kultuře, u nás ne</a:t>
            </a:r>
          </a:p>
          <a:p>
            <a:pPr marL="72000" indent="0">
              <a:buNone/>
            </a:pPr>
            <a:endParaRPr lang="en-US" dirty="0">
              <a:solidFill>
                <a:schemeClr val="tx2"/>
              </a:solidFill>
            </a:endParaRPr>
          </a:p>
        </p:txBody>
      </p:sp>
    </p:spTree>
    <p:extLst>
      <p:ext uri="{BB962C8B-B14F-4D97-AF65-F5344CB8AC3E}">
        <p14:creationId xmlns:p14="http://schemas.microsoft.com/office/powerpoint/2010/main" val="23623805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108905-B319-4F95-BE0C-A5153CCCC3E7}"/>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C0A0D7F-412F-4F9E-B6C7-CD7473770BA6}"/>
              </a:ext>
            </a:extLst>
          </p:cNvPr>
          <p:cNvSpPr>
            <a:spLocks noGrp="1"/>
          </p:cNvSpPr>
          <p:nvPr>
            <p:ph type="sldNum" sz="quarter" idx="11"/>
          </p:nvPr>
        </p:nvSpPr>
        <p:spPr/>
        <p:txBody>
          <a:bodyPr/>
          <a:lstStyle/>
          <a:p>
            <a:fld id="{0970407D-EE58-4A0B-824B-1D3AE42DD9CF}" type="slidenum">
              <a:rPr lang="cs-CZ" altLang="cs-CZ" smtClean="0"/>
              <a:pPr/>
              <a:t>95</a:t>
            </a:fld>
            <a:endParaRPr lang="cs-CZ" altLang="cs-CZ" dirty="0"/>
          </a:p>
        </p:txBody>
      </p:sp>
      <p:sp>
        <p:nvSpPr>
          <p:cNvPr id="6" name="Nadpis 5">
            <a:extLst>
              <a:ext uri="{FF2B5EF4-FFF2-40B4-BE49-F238E27FC236}">
                <a16:creationId xmlns:a16="http://schemas.microsoft.com/office/drawing/2014/main" id="{93F3FBD8-ED30-4A57-AA14-C7EBD7E81D92}"/>
              </a:ext>
            </a:extLst>
          </p:cNvPr>
          <p:cNvSpPr>
            <a:spLocks noGrp="1"/>
          </p:cNvSpPr>
          <p:nvPr>
            <p:ph type="title"/>
          </p:nvPr>
        </p:nvSpPr>
        <p:spPr/>
        <p:txBody>
          <a:bodyPr/>
          <a:lstStyle/>
          <a:p>
            <a:r>
              <a:rPr lang="cs-CZ" dirty="0">
                <a:solidFill>
                  <a:srgbClr val="C00000"/>
                </a:solidFill>
              </a:rPr>
              <a:t>Právní řád ČR</a:t>
            </a:r>
          </a:p>
        </p:txBody>
      </p:sp>
    </p:spTree>
    <p:extLst>
      <p:ext uri="{BB962C8B-B14F-4D97-AF65-F5344CB8AC3E}">
        <p14:creationId xmlns:p14="http://schemas.microsoft.com/office/powerpoint/2010/main" val="33221850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75DFC32-7926-491E-9409-EE8DA9B9BAE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2B6D5A68-3624-40A2-A952-3351C37F57FC}"/>
              </a:ext>
            </a:extLst>
          </p:cNvPr>
          <p:cNvSpPr>
            <a:spLocks noGrp="1"/>
          </p:cNvSpPr>
          <p:nvPr>
            <p:ph type="sldNum" sz="quarter" idx="11"/>
          </p:nvPr>
        </p:nvSpPr>
        <p:spPr/>
        <p:txBody>
          <a:bodyPr/>
          <a:lstStyle/>
          <a:p>
            <a:fld id="{0970407D-EE58-4A0B-824B-1D3AE42DD9CF}" type="slidenum">
              <a:rPr lang="cs-CZ" altLang="cs-CZ" smtClean="0"/>
              <a:pPr/>
              <a:t>96</a:t>
            </a:fld>
            <a:endParaRPr lang="cs-CZ" altLang="cs-CZ" dirty="0"/>
          </a:p>
        </p:txBody>
      </p:sp>
      <p:sp>
        <p:nvSpPr>
          <p:cNvPr id="4" name="Nadpis 3">
            <a:extLst>
              <a:ext uri="{FF2B5EF4-FFF2-40B4-BE49-F238E27FC236}">
                <a16:creationId xmlns:a16="http://schemas.microsoft.com/office/drawing/2014/main" id="{1C9C688F-3027-4F72-890D-5BAB9D20D650}"/>
              </a:ext>
            </a:extLst>
          </p:cNvPr>
          <p:cNvSpPr>
            <a:spLocks noGrp="1"/>
          </p:cNvSpPr>
          <p:nvPr>
            <p:ph type="title"/>
          </p:nvPr>
        </p:nvSpPr>
        <p:spPr/>
        <p:txBody>
          <a:bodyPr/>
          <a:lstStyle/>
          <a:p>
            <a:r>
              <a:rPr lang="cs-CZ" dirty="0"/>
              <a:t>Pojem právní řád ČR</a:t>
            </a:r>
            <a:endParaRPr lang="en-US" dirty="0"/>
          </a:p>
        </p:txBody>
      </p:sp>
      <p:sp>
        <p:nvSpPr>
          <p:cNvPr id="5" name="Zástupný obsah 4">
            <a:extLst>
              <a:ext uri="{FF2B5EF4-FFF2-40B4-BE49-F238E27FC236}">
                <a16:creationId xmlns:a16="http://schemas.microsoft.com/office/drawing/2014/main" id="{4B5CF3B0-7720-46EC-9798-CBB5A56F93EB}"/>
              </a:ext>
            </a:extLst>
          </p:cNvPr>
          <p:cNvSpPr>
            <a:spLocks noGrp="1"/>
          </p:cNvSpPr>
          <p:nvPr>
            <p:ph idx="1"/>
          </p:nvPr>
        </p:nvSpPr>
        <p:spPr>
          <a:xfrm>
            <a:off x="720000" y="1692001"/>
            <a:ext cx="10753200" cy="3261000"/>
          </a:xfrm>
          <a:solidFill>
            <a:schemeClr val="accent4">
              <a:lumMod val="20000"/>
              <a:lumOff val="80000"/>
            </a:schemeClr>
          </a:solidFill>
          <a:ln>
            <a:solidFill>
              <a:schemeClr val="accent1"/>
            </a:solidFill>
          </a:ln>
        </p:spPr>
        <p:txBody>
          <a:bodyPr/>
          <a:lstStyle/>
          <a:p>
            <a:r>
              <a:rPr lang="cs-CZ" sz="2400" dirty="0">
                <a:solidFill>
                  <a:schemeClr val="tx2"/>
                </a:solidFill>
              </a:rPr>
              <a:t>právní řád obecně</a:t>
            </a:r>
          </a:p>
          <a:p>
            <a:pPr lvl="1"/>
            <a:r>
              <a:rPr lang="cs-CZ" dirty="0"/>
              <a:t>soubor (systém) pramenů práva, které obsahují právní normy</a:t>
            </a:r>
          </a:p>
          <a:p>
            <a:r>
              <a:rPr lang="cs-CZ" sz="2400" dirty="0">
                <a:solidFill>
                  <a:schemeClr val="tx2"/>
                </a:solidFill>
              </a:rPr>
              <a:t>právní řád ČR</a:t>
            </a:r>
          </a:p>
          <a:p>
            <a:pPr lvl="1"/>
            <a:r>
              <a:rPr lang="cs-CZ" dirty="0"/>
              <a:t>soubor pramenů práva platných na území ČR (právní normy, které mají působnost na území ČR)</a:t>
            </a:r>
          </a:p>
          <a:p>
            <a:r>
              <a:rPr lang="cs-CZ" sz="2400" dirty="0">
                <a:solidFill>
                  <a:schemeClr val="tx2"/>
                </a:solidFill>
              </a:rPr>
              <a:t>právní síla</a:t>
            </a:r>
          </a:p>
          <a:p>
            <a:pPr lvl="1"/>
            <a:r>
              <a:rPr lang="cs-CZ" dirty="0"/>
              <a:t>určuje vztahy mezi prameny práva</a:t>
            </a:r>
          </a:p>
          <a:p>
            <a:pPr lvl="1"/>
            <a:r>
              <a:rPr lang="cs-CZ" dirty="0"/>
              <a:t>základ hierarchie mezi prameny práva</a:t>
            </a:r>
          </a:p>
          <a:p>
            <a:pPr lvl="1"/>
            <a:r>
              <a:rPr lang="cs-CZ" dirty="0"/>
              <a:t>akty s nižší právní sílou nemohou být v rozporu s akty s vyšší právní sílou</a:t>
            </a:r>
          </a:p>
          <a:p>
            <a:pPr marL="72000" indent="0">
              <a:buNone/>
            </a:pPr>
            <a:endParaRPr lang="en-US" sz="2400" dirty="0">
              <a:solidFill>
                <a:schemeClr val="tx2"/>
              </a:solidFill>
            </a:endParaRPr>
          </a:p>
        </p:txBody>
      </p:sp>
    </p:spTree>
    <p:extLst>
      <p:ext uri="{BB962C8B-B14F-4D97-AF65-F5344CB8AC3E}">
        <p14:creationId xmlns:p14="http://schemas.microsoft.com/office/powerpoint/2010/main" val="17164007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9DCF3A-BB65-452A-89CD-1760C84E8009}"/>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D039C53E-2D98-4475-AA9C-5AD094194F26}"/>
              </a:ext>
            </a:extLst>
          </p:cNvPr>
          <p:cNvSpPr>
            <a:spLocks noGrp="1"/>
          </p:cNvSpPr>
          <p:nvPr>
            <p:ph type="sldNum" sz="quarter" idx="11"/>
          </p:nvPr>
        </p:nvSpPr>
        <p:spPr/>
        <p:txBody>
          <a:bodyPr/>
          <a:lstStyle/>
          <a:p>
            <a:fld id="{0970407D-EE58-4A0B-824B-1D3AE42DD9CF}" type="slidenum">
              <a:rPr lang="cs-CZ" altLang="cs-CZ" smtClean="0"/>
              <a:pPr/>
              <a:t>97</a:t>
            </a:fld>
            <a:endParaRPr lang="cs-CZ" altLang="cs-CZ" dirty="0"/>
          </a:p>
        </p:txBody>
      </p:sp>
      <p:sp>
        <p:nvSpPr>
          <p:cNvPr id="4" name="Nadpis 3">
            <a:extLst>
              <a:ext uri="{FF2B5EF4-FFF2-40B4-BE49-F238E27FC236}">
                <a16:creationId xmlns:a16="http://schemas.microsoft.com/office/drawing/2014/main" id="{76D02A6F-65A6-4F23-AC11-DEDAE0217A64}"/>
              </a:ext>
            </a:extLst>
          </p:cNvPr>
          <p:cNvSpPr>
            <a:spLocks noGrp="1"/>
          </p:cNvSpPr>
          <p:nvPr>
            <p:ph type="title"/>
          </p:nvPr>
        </p:nvSpPr>
        <p:spPr/>
        <p:txBody>
          <a:bodyPr/>
          <a:lstStyle/>
          <a:p>
            <a:r>
              <a:rPr lang="cs-CZ" dirty="0"/>
              <a:t>Hierarchie mezi prameny práva </a:t>
            </a:r>
            <a:endParaRPr lang="en-US" dirty="0"/>
          </a:p>
        </p:txBody>
      </p:sp>
      <p:graphicFrame>
        <p:nvGraphicFramePr>
          <p:cNvPr id="6" name="Zástupný obsah 5">
            <a:extLst>
              <a:ext uri="{FF2B5EF4-FFF2-40B4-BE49-F238E27FC236}">
                <a16:creationId xmlns:a16="http://schemas.microsoft.com/office/drawing/2014/main" id="{511459AC-C198-4EC6-A775-EEB2D1FD7221}"/>
              </a:ext>
            </a:extLst>
          </p:cNvPr>
          <p:cNvGraphicFramePr>
            <a:graphicFrameLocks/>
          </p:cNvGraphicFramePr>
          <p:nvPr/>
        </p:nvGraphicFramePr>
        <p:xfrm>
          <a:off x="2382570" y="1819576"/>
          <a:ext cx="6647079"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47655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CAD0063-74B7-4D26-9D68-529C5C7F19F6}"/>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5A863412-138F-4E3A-9F12-8B92BE62E02D}"/>
              </a:ext>
            </a:extLst>
          </p:cNvPr>
          <p:cNvSpPr>
            <a:spLocks noGrp="1"/>
          </p:cNvSpPr>
          <p:nvPr>
            <p:ph type="sldNum" sz="quarter" idx="11"/>
          </p:nvPr>
        </p:nvSpPr>
        <p:spPr/>
        <p:txBody>
          <a:bodyPr/>
          <a:lstStyle/>
          <a:p>
            <a:fld id="{0970407D-EE58-4A0B-824B-1D3AE42DD9CF}" type="slidenum">
              <a:rPr lang="cs-CZ" altLang="cs-CZ" smtClean="0"/>
              <a:pPr/>
              <a:t>98</a:t>
            </a:fld>
            <a:endParaRPr lang="cs-CZ" altLang="cs-CZ" dirty="0"/>
          </a:p>
        </p:txBody>
      </p:sp>
      <p:sp>
        <p:nvSpPr>
          <p:cNvPr id="4" name="Nadpis 3">
            <a:extLst>
              <a:ext uri="{FF2B5EF4-FFF2-40B4-BE49-F238E27FC236}">
                <a16:creationId xmlns:a16="http://schemas.microsoft.com/office/drawing/2014/main" id="{F91CF439-1F5C-422C-8571-81AFA92030E6}"/>
              </a:ext>
            </a:extLst>
          </p:cNvPr>
          <p:cNvSpPr>
            <a:spLocks noGrp="1"/>
          </p:cNvSpPr>
          <p:nvPr>
            <p:ph type="title"/>
          </p:nvPr>
        </p:nvSpPr>
        <p:spPr/>
        <p:txBody>
          <a:bodyPr/>
          <a:lstStyle/>
          <a:p>
            <a:r>
              <a:rPr lang="cs-CZ" dirty="0"/>
              <a:t>Dělení</a:t>
            </a:r>
          </a:p>
        </p:txBody>
      </p:sp>
      <p:sp>
        <p:nvSpPr>
          <p:cNvPr id="5" name="Zástupný symbol pro obsah 4">
            <a:extLst>
              <a:ext uri="{FF2B5EF4-FFF2-40B4-BE49-F238E27FC236}">
                <a16:creationId xmlns:a16="http://schemas.microsoft.com/office/drawing/2014/main" id="{9E663010-5683-4B73-80AA-2D3FD19AC726}"/>
              </a:ext>
            </a:extLst>
          </p:cNvPr>
          <p:cNvSpPr>
            <a:spLocks noGrp="1"/>
          </p:cNvSpPr>
          <p:nvPr>
            <p:ph idx="1"/>
          </p:nvPr>
        </p:nvSpPr>
        <p:spPr>
          <a:xfrm>
            <a:off x="720000" y="1401483"/>
            <a:ext cx="10753200" cy="1954460"/>
          </a:xfrm>
          <a:solidFill>
            <a:schemeClr val="accent4">
              <a:lumMod val="20000"/>
              <a:lumOff val="80000"/>
            </a:schemeClr>
          </a:solidFill>
          <a:ln>
            <a:solidFill>
              <a:srgbClr val="0000DC"/>
            </a:solidFill>
          </a:ln>
        </p:spPr>
        <p:txBody>
          <a:bodyPr/>
          <a:lstStyle/>
          <a:p>
            <a:r>
              <a:rPr lang="cs-CZ" sz="2400" dirty="0">
                <a:solidFill>
                  <a:schemeClr val="tx2"/>
                </a:solidFill>
              </a:rPr>
              <a:t>primární </a:t>
            </a:r>
          </a:p>
          <a:p>
            <a:pPr lvl="1"/>
            <a:r>
              <a:rPr lang="cs-CZ" dirty="0"/>
              <a:t>vyšší právní síla než sekundární prameny</a:t>
            </a:r>
          </a:p>
          <a:p>
            <a:pPr lvl="1"/>
            <a:r>
              <a:rPr lang="cs-CZ" dirty="0"/>
              <a:t>ústava, ústavní zákony, zákony, zákonná opatření	</a:t>
            </a:r>
          </a:p>
          <a:p>
            <a:r>
              <a:rPr lang="cs-CZ" sz="2400" dirty="0">
                <a:solidFill>
                  <a:schemeClr val="tx2"/>
                </a:solidFill>
              </a:rPr>
              <a:t>sekundární = podzákonné</a:t>
            </a:r>
          </a:p>
          <a:p>
            <a:pPr lvl="1"/>
            <a:r>
              <a:rPr lang="cs-CZ" dirty="0"/>
              <a:t>nesmí být v rozporu s normativními právními akty vyšší právní síly</a:t>
            </a:r>
          </a:p>
        </p:txBody>
      </p:sp>
      <p:sp>
        <p:nvSpPr>
          <p:cNvPr id="6" name="Zástupný symbol pro obsah 4">
            <a:extLst>
              <a:ext uri="{FF2B5EF4-FFF2-40B4-BE49-F238E27FC236}">
                <a16:creationId xmlns:a16="http://schemas.microsoft.com/office/drawing/2014/main" id="{2259A4C6-C0B3-4988-AF54-26838B7AC1D2}"/>
              </a:ext>
            </a:extLst>
          </p:cNvPr>
          <p:cNvSpPr txBox="1">
            <a:spLocks/>
          </p:cNvSpPr>
          <p:nvPr/>
        </p:nvSpPr>
        <p:spPr>
          <a:xfrm>
            <a:off x="718800" y="3532320"/>
            <a:ext cx="10753200" cy="3066443"/>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solidFill>
                  <a:schemeClr val="tx2"/>
                </a:solidFill>
              </a:rPr>
              <a:t>původní = originární</a:t>
            </a:r>
          </a:p>
          <a:p>
            <a:pPr lvl="1"/>
            <a:r>
              <a:rPr lang="cs-CZ" kern="0" dirty="0"/>
              <a:t>orgány moci zákonodárné</a:t>
            </a:r>
          </a:p>
          <a:p>
            <a:pPr lvl="1"/>
            <a:r>
              <a:rPr lang="cs-CZ" kern="0" dirty="0"/>
              <a:t>Ústava, ústavní zákony, zákony, zákonná opatření, 				                   obecně závazné vyhlášky obce a OZV kraje	</a:t>
            </a:r>
          </a:p>
          <a:p>
            <a:r>
              <a:rPr lang="cs-CZ" sz="2400" kern="0" dirty="0">
                <a:solidFill>
                  <a:schemeClr val="tx2"/>
                </a:solidFill>
              </a:rPr>
              <a:t>odvozené = derivativní</a:t>
            </a:r>
          </a:p>
          <a:p>
            <a:pPr lvl="1"/>
            <a:r>
              <a:rPr lang="cs-CZ" kern="0" dirty="0"/>
              <a:t>nařízení vlády, vyhlášky ministerstev a jiných správních úřadů, nařízení krajů a obcí</a:t>
            </a:r>
          </a:p>
          <a:p>
            <a:pPr lvl="1"/>
            <a:r>
              <a:rPr lang="cs-CZ" kern="0" dirty="0"/>
              <a:t>odvozují se od původních předpisů (na základě a v jejich mezích) – potřebují zmocnění</a:t>
            </a:r>
          </a:p>
          <a:p>
            <a:pPr lvl="1"/>
            <a:r>
              <a:rPr lang="cs-CZ" kern="0" dirty="0"/>
              <a:t>taktéž (ale tím si nepleťme hlavu) rozhodnutí prezidenta s obecnou </a:t>
            </a:r>
            <a:r>
              <a:rPr lang="cs-CZ" kern="0" dirty="0" err="1"/>
              <a:t>norm</a:t>
            </a:r>
            <a:r>
              <a:rPr lang="cs-CZ" kern="0" dirty="0"/>
              <a:t>. pravomocí - amnestie</a:t>
            </a:r>
          </a:p>
        </p:txBody>
      </p:sp>
      <p:sp>
        <p:nvSpPr>
          <p:cNvPr id="7" name="Ovál 6">
            <a:extLst>
              <a:ext uri="{FF2B5EF4-FFF2-40B4-BE49-F238E27FC236}">
                <a16:creationId xmlns:a16="http://schemas.microsoft.com/office/drawing/2014/main" id="{D9C6259C-882A-40C5-A68D-53934D837F55}"/>
              </a:ext>
            </a:extLst>
          </p:cNvPr>
          <p:cNvSpPr/>
          <p:nvPr/>
        </p:nvSpPr>
        <p:spPr bwMode="auto">
          <a:xfrm>
            <a:off x="8830234" y="1974559"/>
            <a:ext cx="2375647" cy="1196788"/>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Základní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dělení</a:t>
            </a:r>
          </a:p>
        </p:txBody>
      </p:sp>
      <p:sp>
        <p:nvSpPr>
          <p:cNvPr id="8" name="Ovál 7">
            <a:extLst>
              <a:ext uri="{FF2B5EF4-FFF2-40B4-BE49-F238E27FC236}">
                <a16:creationId xmlns:a16="http://schemas.microsoft.com/office/drawing/2014/main" id="{2E7A2F19-36C2-4576-B58A-8B638F97F96D}"/>
              </a:ext>
            </a:extLst>
          </p:cNvPr>
          <p:cNvSpPr/>
          <p:nvPr/>
        </p:nvSpPr>
        <p:spPr bwMode="auto">
          <a:xfrm>
            <a:off x="8830234" y="4083592"/>
            <a:ext cx="2375647" cy="1196788"/>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Dělení podle</a:t>
            </a:r>
          </a:p>
          <a:p>
            <a:pPr marL="0" marR="0" indent="0" algn="ctr" defTabSz="914400" rtl="0" eaLnBrk="1" fontAlgn="base" latinLnBrk="0" hangingPunct="1">
              <a:lnSpc>
                <a:spcPct val="100000"/>
              </a:lnSpc>
              <a:spcBef>
                <a:spcPct val="0"/>
              </a:spcBef>
              <a:spcAft>
                <a:spcPct val="0"/>
              </a:spcAft>
              <a:buClrTx/>
              <a:buSzTx/>
              <a:buFontTx/>
              <a:buNone/>
              <a:tabLst/>
            </a:pPr>
            <a:r>
              <a:rPr lang="cs-CZ" sz="2800" dirty="0">
                <a:solidFill>
                  <a:schemeClr val="bg1"/>
                </a:solidFill>
                <a:latin typeface="+mn-lt"/>
              </a:rPr>
              <a:t>orgánu</a:t>
            </a:r>
            <a:endParaRPr kumimoji="0" lang="cs-CZ" sz="28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5716801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C87BA9D-052A-4D0B-9E86-EB361FE7CD9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9EEDA50D-A419-47BE-824D-98D5CC5E6856}"/>
              </a:ext>
            </a:extLst>
          </p:cNvPr>
          <p:cNvSpPr>
            <a:spLocks noGrp="1"/>
          </p:cNvSpPr>
          <p:nvPr>
            <p:ph type="sldNum" sz="quarter" idx="11"/>
          </p:nvPr>
        </p:nvSpPr>
        <p:spPr/>
        <p:txBody>
          <a:bodyPr/>
          <a:lstStyle/>
          <a:p>
            <a:fld id="{0970407D-EE58-4A0B-824B-1D3AE42DD9CF}" type="slidenum">
              <a:rPr lang="cs-CZ" altLang="cs-CZ" smtClean="0"/>
              <a:pPr/>
              <a:t>99</a:t>
            </a:fld>
            <a:endParaRPr lang="cs-CZ" altLang="cs-CZ" dirty="0"/>
          </a:p>
        </p:txBody>
      </p:sp>
      <p:sp>
        <p:nvSpPr>
          <p:cNvPr id="4" name="Nadpis 3">
            <a:extLst>
              <a:ext uri="{FF2B5EF4-FFF2-40B4-BE49-F238E27FC236}">
                <a16:creationId xmlns:a16="http://schemas.microsoft.com/office/drawing/2014/main" id="{80436108-85A7-491F-B5F5-8DF1D64C8444}"/>
              </a:ext>
            </a:extLst>
          </p:cNvPr>
          <p:cNvSpPr>
            <a:spLocks noGrp="1"/>
          </p:cNvSpPr>
          <p:nvPr>
            <p:ph type="title"/>
          </p:nvPr>
        </p:nvSpPr>
        <p:spPr/>
        <p:txBody>
          <a:bodyPr/>
          <a:lstStyle/>
          <a:p>
            <a:r>
              <a:rPr lang="cs-CZ" dirty="0"/>
              <a:t>Ústava (ústavní zákon č. 1/1993 Sb.) </a:t>
            </a:r>
          </a:p>
        </p:txBody>
      </p:sp>
      <p:sp>
        <p:nvSpPr>
          <p:cNvPr id="5" name="Zástupný symbol pro obsah 4">
            <a:extLst>
              <a:ext uri="{FF2B5EF4-FFF2-40B4-BE49-F238E27FC236}">
                <a16:creationId xmlns:a16="http://schemas.microsoft.com/office/drawing/2014/main" id="{9925CCAE-6263-45C6-8AB8-58703860A8A0}"/>
              </a:ext>
            </a:extLst>
          </p:cNvPr>
          <p:cNvSpPr>
            <a:spLocks noGrp="1"/>
          </p:cNvSpPr>
          <p:nvPr>
            <p:ph idx="1"/>
          </p:nvPr>
        </p:nvSpPr>
        <p:spPr>
          <a:xfrm>
            <a:off x="719999" y="1692002"/>
            <a:ext cx="10978941" cy="2521410"/>
          </a:xfrm>
          <a:solidFill>
            <a:schemeClr val="accent4">
              <a:lumMod val="20000"/>
              <a:lumOff val="80000"/>
            </a:schemeClr>
          </a:solidFill>
          <a:ln>
            <a:solidFill>
              <a:srgbClr val="0000DC"/>
            </a:solidFill>
          </a:ln>
        </p:spPr>
        <p:txBody>
          <a:bodyPr/>
          <a:lstStyle/>
          <a:p>
            <a:r>
              <a:rPr lang="cs-CZ" sz="2400" dirty="0"/>
              <a:t>nejvyšší právní síla</a:t>
            </a:r>
          </a:p>
          <a:p>
            <a:r>
              <a:rPr lang="cs-CZ" sz="2400" dirty="0"/>
              <a:t>ústavně-konformní výklad</a:t>
            </a:r>
          </a:p>
          <a:p>
            <a:r>
              <a:rPr lang="cs-CZ" sz="2400" dirty="0">
                <a:solidFill>
                  <a:schemeClr val="tx2"/>
                </a:solidFill>
              </a:rPr>
              <a:t>ústavní pořádek </a:t>
            </a:r>
            <a:r>
              <a:rPr lang="cs-CZ" sz="2400" dirty="0"/>
              <a:t>= Ústava, Listina základních práv a svobod, ústavní zákony</a:t>
            </a:r>
          </a:p>
          <a:p>
            <a:r>
              <a:rPr lang="cs-CZ" sz="2400" dirty="0"/>
              <a:t>                Listina základních práv a svobod – není to zákon, je to 	        	        		        </a:t>
            </a:r>
            <a:r>
              <a:rPr lang="cs-CZ" sz="2400" dirty="0">
                <a:solidFill>
                  <a:schemeClr val="tx2"/>
                </a:solidFill>
              </a:rPr>
              <a:t>usnesení předsednictva </a:t>
            </a:r>
            <a:r>
              <a:rPr lang="cs-CZ" sz="2400" dirty="0"/>
              <a:t>České národní rady (usnesení č. 2/1993 Sb.)</a:t>
            </a:r>
          </a:p>
          <a:p>
            <a:pPr marL="72000" indent="0">
              <a:buNone/>
            </a:pPr>
            <a:endParaRPr lang="cs-CZ" sz="2400" dirty="0"/>
          </a:p>
          <a:p>
            <a:pPr marL="72000" indent="0">
              <a:buNone/>
            </a:pPr>
            <a:endParaRPr lang="cs-CZ" sz="2400" dirty="0"/>
          </a:p>
          <a:p>
            <a:pPr marL="72000" indent="0">
              <a:buNone/>
            </a:pPr>
            <a:endParaRPr lang="cs-CZ" dirty="0"/>
          </a:p>
        </p:txBody>
      </p:sp>
      <p:pic>
        <p:nvPicPr>
          <p:cNvPr id="2052" name="Picture 4" descr="Úspěch Dominika Feriho na Instagramu: Poznáváte černé vykřičníky?">
            <a:extLst>
              <a:ext uri="{FF2B5EF4-FFF2-40B4-BE49-F238E27FC236}">
                <a16:creationId xmlns:a16="http://schemas.microsoft.com/office/drawing/2014/main" id="{FE5531C1-2EFA-4B18-8F2B-4B9D9C18F9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118" y="3113215"/>
            <a:ext cx="1208560" cy="63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623557"/>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ed-prezentace-16-9-cz-v11.potx" id="{BF980F82-0351-4C4C-85E7-AC1CF4DBE477}" vid="{193BAAB5-9875-4D70-AE35-2537A0D5A484}"/>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muni-ped-prezentace-16-9-cz-v11</Template>
  <TotalTime>416</TotalTime>
  <Words>12822</Words>
  <Application>Microsoft Office PowerPoint</Application>
  <PresentationFormat>Širokoúhlá obrazovka</PresentationFormat>
  <Paragraphs>1741</Paragraphs>
  <Slides>193</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193</vt:i4>
      </vt:variant>
    </vt:vector>
  </HeadingPairs>
  <TitlesOfParts>
    <vt:vector size="200" baseType="lpstr">
      <vt:lpstr>Arial</vt:lpstr>
      <vt:lpstr>Arial</vt:lpstr>
      <vt:lpstr>Roboto</vt:lpstr>
      <vt:lpstr>Tahoma</vt:lpstr>
      <vt:lpstr>Times New Roman</vt:lpstr>
      <vt:lpstr>Wingdings</vt:lpstr>
      <vt:lpstr>Prezentace_MU_CZ</vt:lpstr>
      <vt:lpstr>Základy práva pro neprávníky BDM101K  Pojem práva, základní pojmy.  Systém a struktura práva. Prameny práva.  </vt:lpstr>
      <vt:lpstr>Organizační pokyny</vt:lpstr>
      <vt:lpstr>Obecné informace</vt:lpstr>
      <vt:lpstr>Podmínky ukončení předmětu</vt:lpstr>
      <vt:lpstr>Tři „hesla“ na úvod</vt:lpstr>
      <vt:lpstr>To, co se dnes učíme, nemusí zítra platit</vt:lpstr>
      <vt:lpstr>Právo je docela zmatek, ale…</vt:lpstr>
      <vt:lpstr>Barbara a Alexandr fakt ne</vt:lpstr>
      <vt:lpstr>Jaký je Váš vztah k právu?</vt:lpstr>
      <vt:lpstr>Spravedlnost</vt:lpstr>
      <vt:lpstr>Co to je spravedlnost</vt:lpstr>
      <vt:lpstr>Právo </vt:lpstr>
      <vt:lpstr>Co to je právo</vt:lpstr>
      <vt:lpstr>Co to je morálka</vt:lpstr>
      <vt:lpstr>Objektivní a subjektivní právo</vt:lpstr>
      <vt:lpstr>Objektivní právo </vt:lpstr>
      <vt:lpstr>Subjektivní právo</vt:lpstr>
      <vt:lpstr>Čeština v tomto není dokonalá…</vt:lpstr>
      <vt:lpstr>Mít právo (nárok, oprávnění) – mít povinnost</vt:lpstr>
      <vt:lpstr>Příklad 1 ze zadání na konzultaci</vt:lpstr>
      <vt:lpstr>Příklad 1 ze zadání na seminář</vt:lpstr>
      <vt:lpstr>Právní kultury</vt:lpstr>
      <vt:lpstr>Právní kultury</vt:lpstr>
      <vt:lpstr>Typy právní kultury</vt:lpstr>
      <vt:lpstr>Kontinentální právní kultura</vt:lpstr>
      <vt:lpstr>Angloamerická právní kultura</vt:lpstr>
      <vt:lpstr>Právo hmotné a procesní</vt:lpstr>
      <vt:lpstr>Hmotné právo</vt:lpstr>
      <vt:lpstr>Procesní právo</vt:lpstr>
      <vt:lpstr>Vědomí ALE</vt:lpstr>
      <vt:lpstr>Příklad 2 ze zadání na konzultaci</vt:lpstr>
      <vt:lpstr>Příklad 2 ze zadání na konzultaci</vt:lpstr>
      <vt:lpstr>Soukromé a veřejné právo</vt:lpstr>
      <vt:lpstr>§ 1 odst. 1 občanského zákoníku</vt:lpstr>
      <vt:lpstr>Zájmová teorie</vt:lpstr>
      <vt:lpstr>Mocenská teorie</vt:lpstr>
      <vt:lpstr>Soukromé právo </vt:lpstr>
      <vt:lpstr>Právní odvětví soukromého práva</vt:lpstr>
      <vt:lpstr>Poznámka</vt:lpstr>
      <vt:lpstr>Veřejné právo</vt:lpstr>
      <vt:lpstr>Právní odvětví veřejného práva</vt:lpstr>
      <vt:lpstr>Přehled právních odvětví</vt:lpstr>
      <vt:lpstr>Občanské právo (v užším slova smyslu)</vt:lpstr>
      <vt:lpstr>Rodinné právo</vt:lpstr>
      <vt:lpstr>Obchodní právo</vt:lpstr>
      <vt:lpstr>Pracovní právo</vt:lpstr>
      <vt:lpstr>Právo duševního vlastnictví </vt:lpstr>
      <vt:lpstr>Mezinárodní právo soukromé</vt:lpstr>
      <vt:lpstr>Ústavní právo</vt:lpstr>
      <vt:lpstr>Trestní právo</vt:lpstr>
      <vt:lpstr>Správní právo</vt:lpstr>
      <vt:lpstr>Finanční právo</vt:lpstr>
      <vt:lpstr>Právo životního prostředí</vt:lpstr>
      <vt:lpstr>Právo sociálního zabezpečení</vt:lpstr>
      <vt:lpstr>Občanské právo procesní</vt:lpstr>
      <vt:lpstr>Pojem kodifikace práva</vt:lpstr>
      <vt:lpstr>Mezinárodní právo</vt:lpstr>
      <vt:lpstr>Mezinárodní právo </vt:lpstr>
      <vt:lpstr>Příklad 3 ze zadání na konzultaci</vt:lpstr>
      <vt:lpstr>Prezentace aplikace PowerPoint</vt:lpstr>
      <vt:lpstr>Prezentace aplikace PowerPoint</vt:lpstr>
      <vt:lpstr>Příklad 4 ze zadání na konzultaci</vt:lpstr>
      <vt:lpstr>Právní normy, právní řád. Právní řád ČR. Právo EU a mezinárodní právo.</vt:lpstr>
      <vt:lpstr>Právní normy</vt:lpstr>
      <vt:lpstr>Pojem právní norma</vt:lpstr>
      <vt:lpstr>Materiální znaky právní normy</vt:lpstr>
      <vt:lpstr>Materiální znaky právní normy</vt:lpstr>
      <vt:lpstr>Materiální znaky právní normy </vt:lpstr>
      <vt:lpstr>Formální znaky právní normy</vt:lpstr>
      <vt:lpstr>Formální znaky právní normy</vt:lpstr>
      <vt:lpstr>Kogentní a dispozitivní právní normy</vt:lpstr>
      <vt:lpstr>Příklad 5 ze zadání na konzultaci</vt:lpstr>
      <vt:lpstr>Příklad 5 ze zadání – náročnější</vt:lpstr>
      <vt:lpstr>Normy s taxativním a demonstrativním výčtem</vt:lpstr>
      <vt:lpstr>Příklad 6 ze zadání na konzultaci</vt:lpstr>
      <vt:lpstr>Prezentace aplikace PowerPoint</vt:lpstr>
      <vt:lpstr>Prezentace aplikace PowerPoint</vt:lpstr>
      <vt:lpstr>Působnost právní normy</vt:lpstr>
      <vt:lpstr>Osobní působnost</vt:lpstr>
      <vt:lpstr>Územní působnost</vt:lpstr>
      <vt:lpstr>Věcná působnost</vt:lpstr>
      <vt:lpstr>Časová působnost</vt:lpstr>
      <vt:lpstr>Platnost a účinnost právní normy</vt:lpstr>
      <vt:lpstr>Legisvakační lhůta</vt:lpstr>
      <vt:lpstr>Zánik právní normy</vt:lpstr>
      <vt:lpstr>Více</vt:lpstr>
      <vt:lpstr>Prameny práva</vt:lpstr>
      <vt:lpstr>Materiální a formální prameny práva</vt:lpstr>
      <vt:lpstr>Základní formální prameny práva</vt:lpstr>
      <vt:lpstr>Normativní právní akt</vt:lpstr>
      <vt:lpstr>Normativní právní smlouva</vt:lpstr>
      <vt:lpstr>Soudní precedens</vt:lpstr>
      <vt:lpstr>Právní obyčej</vt:lpstr>
      <vt:lpstr>Další</vt:lpstr>
      <vt:lpstr>Právní řád ČR</vt:lpstr>
      <vt:lpstr>Pojem právní řád ČR</vt:lpstr>
      <vt:lpstr>Hierarchie mezi prameny práva </vt:lpstr>
      <vt:lpstr>Dělení</vt:lpstr>
      <vt:lpstr>Ústava (ústavní zákon č. 1/1993 Sb.) </vt:lpstr>
      <vt:lpstr>Zákony a zákonná opatření</vt:lpstr>
      <vt:lpstr>Podzákonné právní předpisy</vt:lpstr>
      <vt:lpstr>Trochu ústavního práva …. odvozené normativní právní akty</vt:lpstr>
      <vt:lpstr>Nálezy Ústavního soudu</vt:lpstr>
      <vt:lpstr>Další prameny</vt:lpstr>
      <vt:lpstr>Sbírky</vt:lpstr>
      <vt:lpstr>Příklad 8 ze zadání na konzultaci</vt:lpstr>
      <vt:lpstr>Prezentace aplikace PowerPoint</vt:lpstr>
      <vt:lpstr>Příklad 9 ze zadání na konzultaci</vt:lpstr>
      <vt:lpstr>Příklad 10 ze zadání na konzultaci</vt:lpstr>
      <vt:lpstr>Soustava soudů v ČR.   </vt:lpstr>
      <vt:lpstr>Způsoby řešení sporů v souladu s právem</vt:lpstr>
      <vt:lpstr>Soudní moc. Soud. </vt:lpstr>
      <vt:lpstr>Pravomoc soudů. Druhy.</vt:lpstr>
      <vt:lpstr>Pravomoc soudů</vt:lpstr>
      <vt:lpstr>Spory o pravomoc</vt:lpstr>
      <vt:lpstr>Civilní soudnictví</vt:lpstr>
      <vt:lpstr>Civilní soudnictví</vt:lpstr>
      <vt:lpstr>Organizace soudní soustavy (civilní soudy)</vt:lpstr>
      <vt:lpstr>Organizace soudní soustavy</vt:lpstr>
      <vt:lpstr>Doplnění k organizaci soudní soustavy (civilní soudy, platí i pro trestní)</vt:lpstr>
      <vt:lpstr>Příslušnost soudů</vt:lpstr>
      <vt:lpstr>Věcná příslušnost</vt:lpstr>
      <vt:lpstr>Věcná příslušnost</vt:lpstr>
      <vt:lpstr>Místní příslušnost</vt:lpstr>
      <vt:lpstr>Místní příslušnost</vt:lpstr>
      <vt:lpstr>Funkční příslušnost</vt:lpstr>
      <vt:lpstr>Jak zjistíme, kde se budeme soudit?</vt:lpstr>
      <vt:lpstr>Pojmy v civilním soudnictví </vt:lpstr>
      <vt:lpstr>Nejvyšší soud</vt:lpstr>
      <vt:lpstr>Trestní soudnictví</vt:lpstr>
      <vt:lpstr>Trestní soudnictví</vt:lpstr>
      <vt:lpstr>Věcná příslušnost</vt:lpstr>
      <vt:lpstr>Místní příslušnost</vt:lpstr>
      <vt:lpstr>Funkční příslušnost</vt:lpstr>
      <vt:lpstr>Pojmy v trestním soudnictví </vt:lpstr>
      <vt:lpstr>Pojmy v trestním soudnictví II</vt:lpstr>
      <vt:lpstr>Správní soudnictví</vt:lpstr>
      <vt:lpstr>Podstata</vt:lpstr>
      <vt:lpstr>Pravomoc správních soudů</vt:lpstr>
      <vt:lpstr>Struktura – správní soudnictví </vt:lpstr>
      <vt:lpstr>Správní soudnictví </vt:lpstr>
      <vt:lpstr>Nejvyšší správní soud </vt:lpstr>
      <vt:lpstr>Ústavní soud ČR</vt:lpstr>
      <vt:lpstr>Pozice</vt:lpstr>
      <vt:lpstr>Článek 87 Ústavy ČR – ÚS rozhoduje</vt:lpstr>
      <vt:lpstr>Co si hlavně zapamatovat z jeho činnosti</vt:lpstr>
      <vt:lpstr>Pojmosloví</vt:lpstr>
      <vt:lpstr>Ústavní soud</vt:lpstr>
      <vt:lpstr>A co dále? </vt:lpstr>
      <vt:lpstr>Rozhodčí soud </vt:lpstr>
      <vt:lpstr>Příklad 11 – kde se budeme soudit?</vt:lpstr>
      <vt:lpstr>Příklad nad rámec – přiřaďte pojmy</vt:lpstr>
      <vt:lpstr>Zrod českého moderního práva Samostudium – videonahrávka v IS</vt:lpstr>
      <vt:lpstr>Ústavní pořádek České republiky. Ústava České republiky. Listina základních práv a svobod. Základní vnitrostátní instituce Samostudium – videonahrávka v IS</vt:lpstr>
      <vt:lpstr>Vnitrostátní, mezinárodní a evropské právo - charakteristika jednotlivých systémů a důsledky vnitrostátní právo </vt:lpstr>
      <vt:lpstr>Právo EU a mezinárodní právo</vt:lpstr>
      <vt:lpstr>Právní normy aplikovatelné na našem území</vt:lpstr>
      <vt:lpstr>Brainstorming</vt:lpstr>
      <vt:lpstr>Mezinárodní právo = mezinár. právo veřejné </vt:lpstr>
      <vt:lpstr>Zásada svrchované rovnosti</vt:lpstr>
      <vt:lpstr>Prameny mezinárodního práva</vt:lpstr>
      <vt:lpstr>Mezinárodní smlouva</vt:lpstr>
      <vt:lpstr>Jen pamatujte</vt:lpstr>
      <vt:lpstr>Evropská unie</vt:lpstr>
      <vt:lpstr>Proč EU není stát?</vt:lpstr>
      <vt:lpstr>Evropská unie</vt:lpstr>
      <vt:lpstr>EU není klasická mezinárodní organizace…</vt:lpstr>
      <vt:lpstr>Prameny: mezinárodní vs. unijní prostředí</vt:lpstr>
      <vt:lpstr>Unijní právo = právo EU</vt:lpstr>
      <vt:lpstr>Ze zadání na konzultaci</vt:lpstr>
      <vt:lpstr>Něco málo z historie: pospojujte</vt:lpstr>
      <vt:lpstr>Prezentace aplikace PowerPoint</vt:lpstr>
      <vt:lpstr>Příklad: „článek 50 Lisabonské smlouvy“</vt:lpstr>
      <vt:lpstr>Příklad: Ratifikace Lisabonské smlouvy</vt:lpstr>
      <vt:lpstr>Vývoj evropské integrace</vt:lpstr>
      <vt:lpstr>Právo EU</vt:lpstr>
      <vt:lpstr>Právo EU</vt:lpstr>
      <vt:lpstr>Primární právo EU</vt:lpstr>
      <vt:lpstr>Primární právo EU</vt:lpstr>
      <vt:lpstr>Ze zadání na konzultaci</vt:lpstr>
      <vt:lpstr>Prezentace aplikace PowerPoint</vt:lpstr>
      <vt:lpstr>Sekundární právo</vt:lpstr>
      <vt:lpstr>Nařízení – článek 288 SFEU</vt:lpstr>
      <vt:lpstr>Směrnice – článek 288 SFEU</vt:lpstr>
      <vt:lpstr>Rozhodnutí – článek 288 SFEU </vt:lpstr>
      <vt:lpstr>Orgány EU </vt:lpstr>
      <vt:lpstr>Řádný legislativní postup </vt:lpstr>
      <vt:lpstr>Pravomoci EU</vt:lpstr>
      <vt:lpstr>Výlučná pravomoc – čl. 3 SFEU</vt:lpstr>
      <vt:lpstr>Sdílená pravomoc – čl. 4 SFEU</vt:lpstr>
      <vt:lpstr>Koordinační pravomoc – čl. 5 SFEU</vt:lpstr>
      <vt:lpstr>Podpůrná pravomoc – čl. 6 SFEU</vt:lpstr>
      <vt:lpstr>Děkuji za pozornost malachta@mail.muni.cz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Občan a právo Úvodní seminář</dc:title>
  <dc:creator>Radovan Malachta</dc:creator>
  <cp:lastModifiedBy>Radovan Malachta</cp:lastModifiedBy>
  <cp:revision>51</cp:revision>
  <cp:lastPrinted>1601-01-01T00:00:00Z</cp:lastPrinted>
  <dcterms:created xsi:type="dcterms:W3CDTF">2022-02-12T19:12:13Z</dcterms:created>
  <dcterms:modified xsi:type="dcterms:W3CDTF">2024-09-24T11:27:49Z</dcterms:modified>
</cp:coreProperties>
</file>