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8"/>
  </p:notesMasterIdLst>
  <p:handoutMasterIdLst>
    <p:handoutMasterId r:id="rId79"/>
  </p:handout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7" r:id="rId15"/>
    <p:sldId id="378" r:id="rId16"/>
    <p:sldId id="379" r:id="rId17"/>
    <p:sldId id="312" r:id="rId18"/>
    <p:sldId id="280" r:id="rId19"/>
    <p:sldId id="281" r:id="rId20"/>
    <p:sldId id="282" r:id="rId21"/>
    <p:sldId id="290" r:id="rId22"/>
    <p:sldId id="294" r:id="rId23"/>
    <p:sldId id="296" r:id="rId24"/>
    <p:sldId id="297" r:id="rId25"/>
    <p:sldId id="298" r:id="rId26"/>
    <p:sldId id="302" r:id="rId27"/>
    <p:sldId id="295" r:id="rId28"/>
    <p:sldId id="307" r:id="rId29"/>
    <p:sldId id="308" r:id="rId30"/>
    <p:sldId id="309" r:id="rId31"/>
    <p:sldId id="310" r:id="rId32"/>
    <p:sldId id="311" r:id="rId33"/>
    <p:sldId id="376" r:id="rId34"/>
    <p:sldId id="314" r:id="rId35"/>
    <p:sldId id="315" r:id="rId36"/>
    <p:sldId id="316" r:id="rId37"/>
    <p:sldId id="317" r:id="rId38"/>
    <p:sldId id="318" r:id="rId39"/>
    <p:sldId id="319" r:id="rId40"/>
    <p:sldId id="283" r:id="rId41"/>
    <p:sldId id="284" r:id="rId42"/>
    <p:sldId id="328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70" r:id="rId51"/>
    <p:sldId id="557" r:id="rId52"/>
    <p:sldId id="372" r:id="rId53"/>
    <p:sldId id="374" r:id="rId54"/>
    <p:sldId id="373" r:id="rId55"/>
    <p:sldId id="371" r:id="rId56"/>
    <p:sldId id="380" r:id="rId57"/>
    <p:sldId id="381" r:id="rId58"/>
    <p:sldId id="258" r:id="rId59"/>
    <p:sldId id="382" r:id="rId60"/>
    <p:sldId id="285" r:id="rId61"/>
    <p:sldId id="448" r:id="rId62"/>
    <p:sldId id="532" r:id="rId63"/>
    <p:sldId id="550" r:id="rId64"/>
    <p:sldId id="537" r:id="rId65"/>
    <p:sldId id="544" r:id="rId66"/>
    <p:sldId id="533" r:id="rId67"/>
    <p:sldId id="535" r:id="rId68"/>
    <p:sldId id="541" r:id="rId69"/>
    <p:sldId id="543" r:id="rId70"/>
    <p:sldId id="552" r:id="rId71"/>
    <p:sldId id="553" r:id="rId72"/>
    <p:sldId id="556" r:id="rId73"/>
    <p:sldId id="554" r:id="rId74"/>
    <p:sldId id="539" r:id="rId75"/>
    <p:sldId id="555" r:id="rId76"/>
    <p:sldId id="357" r:id="rId7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2F74D7-B2C0-44A9-B29C-5A9A69BF773B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BE91B6-AE1D-46ED-84AE-9C88C1DA87BA}">
      <dgm:prSet phldrT="[Text]"/>
      <dgm:spPr>
        <a:solidFill>
          <a:schemeClr val="accent1"/>
        </a:solidFill>
      </dgm:spPr>
      <dgm:t>
        <a:bodyPr/>
        <a:lstStyle/>
        <a:p>
          <a:r>
            <a:rPr lang="cs-CZ" dirty="0"/>
            <a:t>Obecná část</a:t>
          </a:r>
        </a:p>
      </dgm:t>
    </dgm:pt>
    <dgm:pt modelId="{0B60525E-544D-4098-9549-04CBF785DC2F}" type="parTrans" cxnId="{D65ACF4B-509B-4366-8129-1C74B490D7F0}">
      <dgm:prSet/>
      <dgm:spPr/>
      <dgm:t>
        <a:bodyPr/>
        <a:lstStyle/>
        <a:p>
          <a:endParaRPr lang="cs-CZ"/>
        </a:p>
      </dgm:t>
    </dgm:pt>
    <dgm:pt modelId="{1DBCC8AC-B20B-457C-B928-DA914D10060D}" type="sibTrans" cxnId="{D65ACF4B-509B-4366-8129-1C74B490D7F0}">
      <dgm:prSet/>
      <dgm:spPr/>
      <dgm:t>
        <a:bodyPr/>
        <a:lstStyle/>
        <a:p>
          <a:endParaRPr lang="cs-CZ"/>
        </a:p>
      </dgm:t>
    </dgm:pt>
    <dgm:pt modelId="{B5ACBD39-46CF-4DA3-B891-12C8A8B51A40}">
      <dgm:prSet phldrT="[Text]"/>
      <dgm:spPr/>
      <dgm:t>
        <a:bodyPr/>
        <a:lstStyle/>
        <a:p>
          <a:r>
            <a:rPr lang="cs-CZ" dirty="0"/>
            <a:t>Osoby</a:t>
          </a:r>
        </a:p>
      </dgm:t>
    </dgm:pt>
    <dgm:pt modelId="{1DDB9D77-3237-4586-A6D0-F424CF0621EE}" type="parTrans" cxnId="{20FCE2B3-3670-4BAF-9EB4-EEBBD9C1E4A6}">
      <dgm:prSet/>
      <dgm:spPr/>
      <dgm:t>
        <a:bodyPr/>
        <a:lstStyle/>
        <a:p>
          <a:endParaRPr lang="cs-CZ"/>
        </a:p>
      </dgm:t>
    </dgm:pt>
    <dgm:pt modelId="{8E491C33-39DD-4D1F-ACF8-BA1DE61ACBBF}" type="sibTrans" cxnId="{20FCE2B3-3670-4BAF-9EB4-EEBBD9C1E4A6}">
      <dgm:prSet/>
      <dgm:spPr/>
      <dgm:t>
        <a:bodyPr/>
        <a:lstStyle/>
        <a:p>
          <a:endParaRPr lang="cs-CZ"/>
        </a:p>
      </dgm:t>
    </dgm:pt>
    <dgm:pt modelId="{D17844B6-D536-4F3F-A1B2-9FF4D5F329D4}">
      <dgm:prSet phldrT="[Text]"/>
      <dgm:spPr/>
      <dgm:t>
        <a:bodyPr/>
        <a:lstStyle/>
        <a:p>
          <a:r>
            <a:rPr lang="cs-CZ" dirty="0"/>
            <a:t>Právní skutečnosti</a:t>
          </a:r>
        </a:p>
      </dgm:t>
    </dgm:pt>
    <dgm:pt modelId="{E53B7A0F-A97D-4CE8-9403-3A18587333C6}" type="parTrans" cxnId="{ED5DD3FF-63B3-4FB5-AB22-8AC0ED2DE736}">
      <dgm:prSet/>
      <dgm:spPr/>
      <dgm:t>
        <a:bodyPr/>
        <a:lstStyle/>
        <a:p>
          <a:endParaRPr lang="cs-CZ"/>
        </a:p>
      </dgm:t>
    </dgm:pt>
    <dgm:pt modelId="{1D31E4C6-2B81-4D30-80C1-4EF8BCA8551B}" type="sibTrans" cxnId="{ED5DD3FF-63B3-4FB5-AB22-8AC0ED2DE736}">
      <dgm:prSet/>
      <dgm:spPr/>
      <dgm:t>
        <a:bodyPr/>
        <a:lstStyle/>
        <a:p>
          <a:endParaRPr lang="cs-CZ"/>
        </a:p>
      </dgm:t>
    </dgm:pt>
    <dgm:pt modelId="{B83CE54F-6957-4EB1-9733-BBB848659436}">
      <dgm:prSet/>
      <dgm:spPr/>
      <dgm:t>
        <a:bodyPr/>
        <a:lstStyle/>
        <a:p>
          <a:r>
            <a:rPr lang="cs-CZ" dirty="0"/>
            <a:t>Věci</a:t>
          </a:r>
        </a:p>
      </dgm:t>
    </dgm:pt>
    <dgm:pt modelId="{F60E15F9-BD56-487B-B8AB-251E3C7D214B}" type="parTrans" cxnId="{62D12B4F-DB89-4E09-9D5B-C45E69E50FFD}">
      <dgm:prSet/>
      <dgm:spPr/>
      <dgm:t>
        <a:bodyPr/>
        <a:lstStyle/>
        <a:p>
          <a:endParaRPr lang="cs-CZ"/>
        </a:p>
      </dgm:t>
    </dgm:pt>
    <dgm:pt modelId="{A6C204AF-C392-4A6C-821F-BD4DBB0D0397}" type="sibTrans" cxnId="{62D12B4F-DB89-4E09-9D5B-C45E69E50FFD}">
      <dgm:prSet/>
      <dgm:spPr/>
      <dgm:t>
        <a:bodyPr/>
        <a:lstStyle/>
        <a:p>
          <a:endParaRPr lang="cs-CZ"/>
        </a:p>
      </dgm:t>
    </dgm:pt>
    <dgm:pt modelId="{F66ECB4D-81B5-44C9-809E-8767AA65242B}">
      <dgm:prSet/>
      <dgm:spPr/>
      <dgm:t>
        <a:bodyPr/>
        <a:lstStyle/>
        <a:p>
          <a:r>
            <a:rPr lang="cs-CZ" dirty="0"/>
            <a:t>Předmět, normy, zásady</a:t>
          </a:r>
        </a:p>
      </dgm:t>
    </dgm:pt>
    <dgm:pt modelId="{5FC5EFA4-83EF-4FB5-814E-14948B339D85}" type="parTrans" cxnId="{80D61810-AF66-450B-9351-AE93CCAE1937}">
      <dgm:prSet/>
      <dgm:spPr/>
      <dgm:t>
        <a:bodyPr/>
        <a:lstStyle/>
        <a:p>
          <a:endParaRPr lang="cs-CZ"/>
        </a:p>
      </dgm:t>
    </dgm:pt>
    <dgm:pt modelId="{D01FE8CE-3AB5-4174-95E7-6E4940A43E39}" type="sibTrans" cxnId="{80D61810-AF66-450B-9351-AE93CCAE1937}">
      <dgm:prSet/>
      <dgm:spPr/>
      <dgm:t>
        <a:bodyPr/>
        <a:lstStyle/>
        <a:p>
          <a:endParaRPr lang="cs-CZ"/>
        </a:p>
      </dgm:t>
    </dgm:pt>
    <dgm:pt modelId="{C21F0280-05D7-4605-9C26-98CCC754A8F0}" type="pres">
      <dgm:prSet presAssocID="{302F74D7-B2C0-44A9-B29C-5A9A69BF773B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EABACEF6-88BF-44FD-809D-55D390357F8C}" type="pres">
      <dgm:prSet presAssocID="{8EBE91B6-AE1D-46ED-84AE-9C88C1DA87BA}" presName="root" presStyleCnt="0">
        <dgm:presLayoutVars>
          <dgm:chMax/>
          <dgm:chPref val="4"/>
        </dgm:presLayoutVars>
      </dgm:prSet>
      <dgm:spPr/>
    </dgm:pt>
    <dgm:pt modelId="{B9A49F15-3EF0-4318-94F4-64C5023A921B}" type="pres">
      <dgm:prSet presAssocID="{8EBE91B6-AE1D-46ED-84AE-9C88C1DA87BA}" presName="rootComposite" presStyleCnt="0">
        <dgm:presLayoutVars/>
      </dgm:prSet>
      <dgm:spPr/>
    </dgm:pt>
    <dgm:pt modelId="{807E8674-A42B-4E37-802E-4047EA269114}" type="pres">
      <dgm:prSet presAssocID="{8EBE91B6-AE1D-46ED-84AE-9C88C1DA87BA}" presName="rootText" presStyleLbl="node0" presStyleIdx="0" presStyleCnt="1">
        <dgm:presLayoutVars>
          <dgm:chMax/>
          <dgm:chPref val="4"/>
        </dgm:presLayoutVars>
      </dgm:prSet>
      <dgm:spPr/>
    </dgm:pt>
    <dgm:pt modelId="{6D92F29C-A32A-4C37-9A36-8FEBF75354C2}" type="pres">
      <dgm:prSet presAssocID="{8EBE91B6-AE1D-46ED-84AE-9C88C1DA87BA}" presName="childShape" presStyleCnt="0">
        <dgm:presLayoutVars>
          <dgm:chMax val="0"/>
          <dgm:chPref val="0"/>
        </dgm:presLayoutVars>
      </dgm:prSet>
      <dgm:spPr/>
    </dgm:pt>
    <dgm:pt modelId="{F8E5965B-5474-4A16-BAA6-48DB099F110A}" type="pres">
      <dgm:prSet presAssocID="{F66ECB4D-81B5-44C9-809E-8767AA65242B}" presName="childComposite" presStyleCnt="0">
        <dgm:presLayoutVars>
          <dgm:chMax val="0"/>
          <dgm:chPref val="0"/>
        </dgm:presLayoutVars>
      </dgm:prSet>
      <dgm:spPr/>
    </dgm:pt>
    <dgm:pt modelId="{5BB823E2-F31A-4951-83B4-128D03B965E8}" type="pres">
      <dgm:prSet presAssocID="{F66ECB4D-81B5-44C9-809E-8767AA65242B}" presName="Image" presStyleLbl="node1" presStyleIdx="0" presStyleCnt="4"/>
      <dgm:spPr>
        <a:solidFill>
          <a:schemeClr val="accent1"/>
        </a:solidFill>
      </dgm:spPr>
    </dgm:pt>
    <dgm:pt modelId="{7E19B22B-140A-4D07-9A5D-B952B090249D}" type="pres">
      <dgm:prSet presAssocID="{F66ECB4D-81B5-44C9-809E-8767AA65242B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974018DC-031C-496E-9E34-FF96B23F71CD}" type="pres">
      <dgm:prSet presAssocID="{B5ACBD39-46CF-4DA3-B891-12C8A8B51A40}" presName="childComposite" presStyleCnt="0">
        <dgm:presLayoutVars>
          <dgm:chMax val="0"/>
          <dgm:chPref val="0"/>
        </dgm:presLayoutVars>
      </dgm:prSet>
      <dgm:spPr/>
    </dgm:pt>
    <dgm:pt modelId="{7ECE69AF-52EB-43C7-9F35-D3DE69007BA2}" type="pres">
      <dgm:prSet presAssocID="{B5ACBD39-46CF-4DA3-B891-12C8A8B51A40}" presName="Image" presStyleLbl="node1" presStyleIdx="1" presStyleCnt="4"/>
      <dgm:spPr>
        <a:solidFill>
          <a:schemeClr val="accent1"/>
        </a:solidFill>
      </dgm:spPr>
    </dgm:pt>
    <dgm:pt modelId="{F5051520-CEF5-4F17-855A-9DA43C862D55}" type="pres">
      <dgm:prSet presAssocID="{B5ACBD39-46CF-4DA3-B891-12C8A8B51A40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FC3EAE26-28AB-422F-9E7C-367B1C54DAAD}" type="pres">
      <dgm:prSet presAssocID="{B83CE54F-6957-4EB1-9733-BBB848659436}" presName="childComposite" presStyleCnt="0">
        <dgm:presLayoutVars>
          <dgm:chMax val="0"/>
          <dgm:chPref val="0"/>
        </dgm:presLayoutVars>
      </dgm:prSet>
      <dgm:spPr/>
    </dgm:pt>
    <dgm:pt modelId="{800CFEE1-D033-44ED-A3DC-EF1DDE4CD765}" type="pres">
      <dgm:prSet presAssocID="{B83CE54F-6957-4EB1-9733-BBB848659436}" presName="Image" presStyleLbl="node1" presStyleIdx="2" presStyleCnt="4"/>
      <dgm:spPr>
        <a:solidFill>
          <a:schemeClr val="accent1"/>
        </a:solidFill>
      </dgm:spPr>
    </dgm:pt>
    <dgm:pt modelId="{F1FED0CE-06FE-473D-AF37-AB2C7F71AEAE}" type="pres">
      <dgm:prSet presAssocID="{B83CE54F-6957-4EB1-9733-BBB848659436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AB0FE431-AA0C-4433-B4C7-D3E27F67BD6E}" type="pres">
      <dgm:prSet presAssocID="{D17844B6-D536-4F3F-A1B2-9FF4D5F329D4}" presName="childComposite" presStyleCnt="0">
        <dgm:presLayoutVars>
          <dgm:chMax val="0"/>
          <dgm:chPref val="0"/>
        </dgm:presLayoutVars>
      </dgm:prSet>
      <dgm:spPr/>
    </dgm:pt>
    <dgm:pt modelId="{DDD8624A-BEE3-48AB-95AD-5BF0E77980E8}" type="pres">
      <dgm:prSet presAssocID="{D17844B6-D536-4F3F-A1B2-9FF4D5F329D4}" presName="Image" presStyleLbl="node1" presStyleIdx="3" presStyleCnt="4"/>
      <dgm:spPr>
        <a:solidFill>
          <a:schemeClr val="accent1"/>
        </a:solidFill>
      </dgm:spPr>
    </dgm:pt>
    <dgm:pt modelId="{B44CD64F-B38F-435F-8EDD-8D0FABE3D7C9}" type="pres">
      <dgm:prSet presAssocID="{D17844B6-D536-4F3F-A1B2-9FF4D5F329D4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0D61810-AF66-450B-9351-AE93CCAE1937}" srcId="{8EBE91B6-AE1D-46ED-84AE-9C88C1DA87BA}" destId="{F66ECB4D-81B5-44C9-809E-8767AA65242B}" srcOrd="0" destOrd="0" parTransId="{5FC5EFA4-83EF-4FB5-814E-14948B339D85}" sibTransId="{D01FE8CE-3AB5-4174-95E7-6E4940A43E39}"/>
    <dgm:cxn modelId="{D65ACF4B-509B-4366-8129-1C74B490D7F0}" srcId="{302F74D7-B2C0-44A9-B29C-5A9A69BF773B}" destId="{8EBE91B6-AE1D-46ED-84AE-9C88C1DA87BA}" srcOrd="0" destOrd="0" parTransId="{0B60525E-544D-4098-9549-04CBF785DC2F}" sibTransId="{1DBCC8AC-B20B-457C-B928-DA914D10060D}"/>
    <dgm:cxn modelId="{62D12B4F-DB89-4E09-9D5B-C45E69E50FFD}" srcId="{8EBE91B6-AE1D-46ED-84AE-9C88C1DA87BA}" destId="{B83CE54F-6957-4EB1-9733-BBB848659436}" srcOrd="2" destOrd="0" parTransId="{F60E15F9-BD56-487B-B8AB-251E3C7D214B}" sibTransId="{A6C204AF-C392-4A6C-821F-BD4DBB0D0397}"/>
    <dgm:cxn modelId="{682DE559-0999-4DD3-AD73-C92977AEC75F}" type="presOf" srcId="{D17844B6-D536-4F3F-A1B2-9FF4D5F329D4}" destId="{B44CD64F-B38F-435F-8EDD-8D0FABE3D7C9}" srcOrd="0" destOrd="0" presId="urn:microsoft.com/office/officeart/2008/layout/PictureAccentList"/>
    <dgm:cxn modelId="{780D2394-D947-4C9B-9D7A-6DA247C6AD77}" type="presOf" srcId="{8EBE91B6-AE1D-46ED-84AE-9C88C1DA87BA}" destId="{807E8674-A42B-4E37-802E-4047EA269114}" srcOrd="0" destOrd="0" presId="urn:microsoft.com/office/officeart/2008/layout/PictureAccentList"/>
    <dgm:cxn modelId="{87BBF6AF-7300-4B9E-AF74-243A7E273824}" type="presOf" srcId="{302F74D7-B2C0-44A9-B29C-5A9A69BF773B}" destId="{C21F0280-05D7-4605-9C26-98CCC754A8F0}" srcOrd="0" destOrd="0" presId="urn:microsoft.com/office/officeart/2008/layout/PictureAccentList"/>
    <dgm:cxn modelId="{20FCE2B3-3670-4BAF-9EB4-EEBBD9C1E4A6}" srcId="{8EBE91B6-AE1D-46ED-84AE-9C88C1DA87BA}" destId="{B5ACBD39-46CF-4DA3-B891-12C8A8B51A40}" srcOrd="1" destOrd="0" parTransId="{1DDB9D77-3237-4586-A6D0-F424CF0621EE}" sibTransId="{8E491C33-39DD-4D1F-ACF8-BA1DE61ACBBF}"/>
    <dgm:cxn modelId="{A45015DE-DB09-410B-BEE2-EF4547A0EC7D}" type="presOf" srcId="{F66ECB4D-81B5-44C9-809E-8767AA65242B}" destId="{7E19B22B-140A-4D07-9A5D-B952B090249D}" srcOrd="0" destOrd="0" presId="urn:microsoft.com/office/officeart/2008/layout/PictureAccentList"/>
    <dgm:cxn modelId="{B20DECFC-C4CC-468A-813B-58659287F564}" type="presOf" srcId="{B83CE54F-6957-4EB1-9733-BBB848659436}" destId="{F1FED0CE-06FE-473D-AF37-AB2C7F71AEAE}" srcOrd="0" destOrd="0" presId="urn:microsoft.com/office/officeart/2008/layout/PictureAccentList"/>
    <dgm:cxn modelId="{97B57AFD-8C03-42EC-BAA7-203E3B774A51}" type="presOf" srcId="{B5ACBD39-46CF-4DA3-B891-12C8A8B51A40}" destId="{F5051520-CEF5-4F17-855A-9DA43C862D55}" srcOrd="0" destOrd="0" presId="urn:microsoft.com/office/officeart/2008/layout/PictureAccentList"/>
    <dgm:cxn modelId="{ED5DD3FF-63B3-4FB5-AB22-8AC0ED2DE736}" srcId="{8EBE91B6-AE1D-46ED-84AE-9C88C1DA87BA}" destId="{D17844B6-D536-4F3F-A1B2-9FF4D5F329D4}" srcOrd="3" destOrd="0" parTransId="{E53B7A0F-A97D-4CE8-9403-3A18587333C6}" sibTransId="{1D31E4C6-2B81-4D30-80C1-4EF8BCA8551B}"/>
    <dgm:cxn modelId="{1CD0A5DE-1ABB-4AD5-A0AE-994CC5AD01AE}" type="presParOf" srcId="{C21F0280-05D7-4605-9C26-98CCC754A8F0}" destId="{EABACEF6-88BF-44FD-809D-55D390357F8C}" srcOrd="0" destOrd="0" presId="urn:microsoft.com/office/officeart/2008/layout/PictureAccentList"/>
    <dgm:cxn modelId="{2FF65A51-9289-4D3B-9849-4F6A2DABA402}" type="presParOf" srcId="{EABACEF6-88BF-44FD-809D-55D390357F8C}" destId="{B9A49F15-3EF0-4318-94F4-64C5023A921B}" srcOrd="0" destOrd="0" presId="urn:microsoft.com/office/officeart/2008/layout/PictureAccentList"/>
    <dgm:cxn modelId="{34955C14-CDC6-4960-8AB1-9E1E40657A1C}" type="presParOf" srcId="{B9A49F15-3EF0-4318-94F4-64C5023A921B}" destId="{807E8674-A42B-4E37-802E-4047EA269114}" srcOrd="0" destOrd="0" presId="urn:microsoft.com/office/officeart/2008/layout/PictureAccentList"/>
    <dgm:cxn modelId="{44434785-FAA8-4117-A3A3-6C1813422C8B}" type="presParOf" srcId="{EABACEF6-88BF-44FD-809D-55D390357F8C}" destId="{6D92F29C-A32A-4C37-9A36-8FEBF75354C2}" srcOrd="1" destOrd="0" presId="urn:microsoft.com/office/officeart/2008/layout/PictureAccentList"/>
    <dgm:cxn modelId="{97B1F29B-441F-49CB-8976-60C7F663BCCF}" type="presParOf" srcId="{6D92F29C-A32A-4C37-9A36-8FEBF75354C2}" destId="{F8E5965B-5474-4A16-BAA6-48DB099F110A}" srcOrd="0" destOrd="0" presId="urn:microsoft.com/office/officeart/2008/layout/PictureAccentList"/>
    <dgm:cxn modelId="{C2288ABF-6147-4DA8-BB3F-763DD4004AC5}" type="presParOf" srcId="{F8E5965B-5474-4A16-BAA6-48DB099F110A}" destId="{5BB823E2-F31A-4951-83B4-128D03B965E8}" srcOrd="0" destOrd="0" presId="urn:microsoft.com/office/officeart/2008/layout/PictureAccentList"/>
    <dgm:cxn modelId="{8B8CE76C-1DFF-4C25-AC45-47DEEA6CEF0F}" type="presParOf" srcId="{F8E5965B-5474-4A16-BAA6-48DB099F110A}" destId="{7E19B22B-140A-4D07-9A5D-B952B090249D}" srcOrd="1" destOrd="0" presId="urn:microsoft.com/office/officeart/2008/layout/PictureAccentList"/>
    <dgm:cxn modelId="{DACC1C8D-CAF5-46D6-9219-334CD66D32A4}" type="presParOf" srcId="{6D92F29C-A32A-4C37-9A36-8FEBF75354C2}" destId="{974018DC-031C-496E-9E34-FF96B23F71CD}" srcOrd="1" destOrd="0" presId="urn:microsoft.com/office/officeart/2008/layout/PictureAccentList"/>
    <dgm:cxn modelId="{4CA06525-451F-4144-85D7-27B30FABC137}" type="presParOf" srcId="{974018DC-031C-496E-9E34-FF96B23F71CD}" destId="{7ECE69AF-52EB-43C7-9F35-D3DE69007BA2}" srcOrd="0" destOrd="0" presId="urn:microsoft.com/office/officeart/2008/layout/PictureAccentList"/>
    <dgm:cxn modelId="{65010A75-E98B-4186-937F-2C39E5C4DC64}" type="presParOf" srcId="{974018DC-031C-496E-9E34-FF96B23F71CD}" destId="{F5051520-CEF5-4F17-855A-9DA43C862D55}" srcOrd="1" destOrd="0" presId="urn:microsoft.com/office/officeart/2008/layout/PictureAccentList"/>
    <dgm:cxn modelId="{0BD16880-20E8-4184-AECA-CBF237C457EA}" type="presParOf" srcId="{6D92F29C-A32A-4C37-9A36-8FEBF75354C2}" destId="{FC3EAE26-28AB-422F-9E7C-367B1C54DAAD}" srcOrd="2" destOrd="0" presId="urn:microsoft.com/office/officeart/2008/layout/PictureAccentList"/>
    <dgm:cxn modelId="{62131050-34BF-492B-9250-B1B226FA958C}" type="presParOf" srcId="{FC3EAE26-28AB-422F-9E7C-367B1C54DAAD}" destId="{800CFEE1-D033-44ED-A3DC-EF1DDE4CD765}" srcOrd="0" destOrd="0" presId="urn:microsoft.com/office/officeart/2008/layout/PictureAccentList"/>
    <dgm:cxn modelId="{BFB67A0A-A225-44AA-85CE-3CFCA034C7D0}" type="presParOf" srcId="{FC3EAE26-28AB-422F-9E7C-367B1C54DAAD}" destId="{F1FED0CE-06FE-473D-AF37-AB2C7F71AEAE}" srcOrd="1" destOrd="0" presId="urn:microsoft.com/office/officeart/2008/layout/PictureAccentList"/>
    <dgm:cxn modelId="{C4E6C849-100E-4B40-BDE1-87714FD5C3A2}" type="presParOf" srcId="{6D92F29C-A32A-4C37-9A36-8FEBF75354C2}" destId="{AB0FE431-AA0C-4433-B4C7-D3E27F67BD6E}" srcOrd="3" destOrd="0" presId="urn:microsoft.com/office/officeart/2008/layout/PictureAccentList"/>
    <dgm:cxn modelId="{51279CE0-12D2-48EB-BB11-A8E1B2E21FCE}" type="presParOf" srcId="{AB0FE431-AA0C-4433-B4C7-D3E27F67BD6E}" destId="{DDD8624A-BEE3-48AB-95AD-5BF0E77980E8}" srcOrd="0" destOrd="0" presId="urn:microsoft.com/office/officeart/2008/layout/PictureAccentList"/>
    <dgm:cxn modelId="{F9281290-051C-43AC-8D09-DEB0907C40B9}" type="presParOf" srcId="{AB0FE431-AA0C-4433-B4C7-D3E27F67BD6E}" destId="{B44CD64F-B38F-435F-8EDD-8D0FABE3D7C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C1BE74A-D3B8-4CE0-B643-21F4E9CD3C8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AF179E4-5456-43DE-A3D6-D862A970B3C4}">
      <dgm:prSet phldrT="[Text]"/>
      <dgm:spPr/>
      <dgm:t>
        <a:bodyPr/>
        <a:lstStyle/>
        <a:p>
          <a:r>
            <a:rPr lang="cs-CZ" dirty="0"/>
            <a:t>Nabídka</a:t>
          </a:r>
        </a:p>
      </dgm:t>
    </dgm:pt>
    <dgm:pt modelId="{5F33A083-34A2-42B8-BFBF-5A235AF83B9E}" type="parTrans" cxnId="{BD88D5B9-F935-4C36-814D-0F344C38FDF8}">
      <dgm:prSet/>
      <dgm:spPr/>
      <dgm:t>
        <a:bodyPr/>
        <a:lstStyle/>
        <a:p>
          <a:endParaRPr lang="cs-CZ"/>
        </a:p>
      </dgm:t>
    </dgm:pt>
    <dgm:pt modelId="{E9CAAD47-D911-43CF-A151-2E435B5E7AE8}" type="sibTrans" cxnId="{BD88D5B9-F935-4C36-814D-0F344C38FDF8}">
      <dgm:prSet/>
      <dgm:spPr/>
      <dgm:t>
        <a:bodyPr/>
        <a:lstStyle/>
        <a:p>
          <a:endParaRPr lang="cs-CZ"/>
        </a:p>
      </dgm:t>
    </dgm:pt>
    <dgm:pt modelId="{D315401E-5FA1-4DF2-99AE-600E7B1F2A6F}">
      <dgm:prSet phldrT="[Text]"/>
      <dgm:spPr/>
      <dgm:t>
        <a:bodyPr/>
        <a:lstStyle/>
        <a:p>
          <a:r>
            <a:rPr lang="cs-CZ" dirty="0"/>
            <a:t>Včasné a bezvýhradné přijetí nabídky</a:t>
          </a:r>
        </a:p>
      </dgm:t>
    </dgm:pt>
    <dgm:pt modelId="{2EF12134-46F7-4A33-9CBE-02F6C0B0B7A3}" type="parTrans" cxnId="{24B6C620-4E13-4E16-A7B8-003265BD5E79}">
      <dgm:prSet/>
      <dgm:spPr/>
      <dgm:t>
        <a:bodyPr/>
        <a:lstStyle/>
        <a:p>
          <a:endParaRPr lang="cs-CZ"/>
        </a:p>
      </dgm:t>
    </dgm:pt>
    <dgm:pt modelId="{3616915B-D880-46CB-887A-C085CE9D34DB}" type="sibTrans" cxnId="{24B6C620-4E13-4E16-A7B8-003265BD5E79}">
      <dgm:prSet/>
      <dgm:spPr/>
      <dgm:t>
        <a:bodyPr/>
        <a:lstStyle/>
        <a:p>
          <a:endParaRPr lang="cs-CZ"/>
        </a:p>
      </dgm:t>
    </dgm:pt>
    <dgm:pt modelId="{DE5DB2EB-584E-4A20-A6C2-BBB0B40A2057}">
      <dgm:prSet phldrT="[Text]"/>
      <dgm:spPr/>
      <dgm:t>
        <a:bodyPr/>
        <a:lstStyle/>
        <a:p>
          <a:r>
            <a:rPr lang="cs-CZ" dirty="0"/>
            <a:t>Smlouva</a:t>
          </a:r>
        </a:p>
      </dgm:t>
    </dgm:pt>
    <dgm:pt modelId="{A6AF4936-1039-48B6-893A-F25744BFA653}" type="parTrans" cxnId="{773E4B01-D0F5-405D-BD03-1CA2DA71BA89}">
      <dgm:prSet/>
      <dgm:spPr/>
      <dgm:t>
        <a:bodyPr/>
        <a:lstStyle/>
        <a:p>
          <a:endParaRPr lang="cs-CZ"/>
        </a:p>
      </dgm:t>
    </dgm:pt>
    <dgm:pt modelId="{639D4D6A-29C0-4F69-AACF-39ABED44D4CB}" type="sibTrans" cxnId="{773E4B01-D0F5-405D-BD03-1CA2DA71BA89}">
      <dgm:prSet/>
      <dgm:spPr/>
      <dgm:t>
        <a:bodyPr/>
        <a:lstStyle/>
        <a:p>
          <a:endParaRPr lang="cs-CZ"/>
        </a:p>
      </dgm:t>
    </dgm:pt>
    <dgm:pt modelId="{EC994ECD-0878-42A7-A8A3-F5DEC7D90358}" type="pres">
      <dgm:prSet presAssocID="{3C1BE74A-D3B8-4CE0-B643-21F4E9CD3C8D}" presName="Name0" presStyleCnt="0">
        <dgm:presLayoutVars>
          <dgm:dir/>
          <dgm:resizeHandles val="exact"/>
        </dgm:presLayoutVars>
      </dgm:prSet>
      <dgm:spPr/>
    </dgm:pt>
    <dgm:pt modelId="{A00306E0-9207-40B3-8D14-098CB39C2349}" type="pres">
      <dgm:prSet presAssocID="{EAF179E4-5456-43DE-A3D6-D862A970B3C4}" presName="node" presStyleLbl="node1" presStyleIdx="0" presStyleCnt="3">
        <dgm:presLayoutVars>
          <dgm:bulletEnabled val="1"/>
        </dgm:presLayoutVars>
      </dgm:prSet>
      <dgm:spPr/>
    </dgm:pt>
    <dgm:pt modelId="{982C1A31-0876-4C39-9167-03E5DD6D4D80}" type="pres">
      <dgm:prSet presAssocID="{E9CAAD47-D911-43CF-A151-2E435B5E7AE8}" presName="sibTrans" presStyleLbl="sibTrans2D1" presStyleIdx="0" presStyleCnt="2"/>
      <dgm:spPr/>
    </dgm:pt>
    <dgm:pt modelId="{789F5857-322C-45D2-B18A-40E16B06FE78}" type="pres">
      <dgm:prSet presAssocID="{E9CAAD47-D911-43CF-A151-2E435B5E7AE8}" presName="connectorText" presStyleLbl="sibTrans2D1" presStyleIdx="0" presStyleCnt="2"/>
      <dgm:spPr/>
    </dgm:pt>
    <dgm:pt modelId="{81F16B13-6CF3-4A7A-AE2F-567808A7F23B}" type="pres">
      <dgm:prSet presAssocID="{D315401E-5FA1-4DF2-99AE-600E7B1F2A6F}" presName="node" presStyleLbl="node1" presStyleIdx="1" presStyleCnt="3">
        <dgm:presLayoutVars>
          <dgm:bulletEnabled val="1"/>
        </dgm:presLayoutVars>
      </dgm:prSet>
      <dgm:spPr/>
    </dgm:pt>
    <dgm:pt modelId="{5B5DDD4F-592C-40BB-A883-386A652AAB1A}" type="pres">
      <dgm:prSet presAssocID="{3616915B-D880-46CB-887A-C085CE9D34DB}" presName="sibTrans" presStyleLbl="sibTrans2D1" presStyleIdx="1" presStyleCnt="2"/>
      <dgm:spPr/>
    </dgm:pt>
    <dgm:pt modelId="{33BC7C7A-2FBA-4D25-A5AF-19E26FD0C9DB}" type="pres">
      <dgm:prSet presAssocID="{3616915B-D880-46CB-887A-C085CE9D34DB}" presName="connectorText" presStyleLbl="sibTrans2D1" presStyleIdx="1" presStyleCnt="2"/>
      <dgm:spPr/>
    </dgm:pt>
    <dgm:pt modelId="{4593DEE8-8255-4355-9043-3BC8B57F188A}" type="pres">
      <dgm:prSet presAssocID="{DE5DB2EB-584E-4A20-A6C2-BBB0B40A2057}" presName="node" presStyleLbl="node1" presStyleIdx="2" presStyleCnt="3">
        <dgm:presLayoutVars>
          <dgm:bulletEnabled val="1"/>
        </dgm:presLayoutVars>
      </dgm:prSet>
      <dgm:spPr/>
    </dgm:pt>
  </dgm:ptLst>
  <dgm:cxnLst>
    <dgm:cxn modelId="{773E4B01-D0F5-405D-BD03-1CA2DA71BA89}" srcId="{3C1BE74A-D3B8-4CE0-B643-21F4E9CD3C8D}" destId="{DE5DB2EB-584E-4A20-A6C2-BBB0B40A2057}" srcOrd="2" destOrd="0" parTransId="{A6AF4936-1039-48B6-893A-F25744BFA653}" sibTransId="{639D4D6A-29C0-4F69-AACF-39ABED44D4CB}"/>
    <dgm:cxn modelId="{37F67D10-96A3-463A-BFD8-743C5A6F9B51}" type="presOf" srcId="{D315401E-5FA1-4DF2-99AE-600E7B1F2A6F}" destId="{81F16B13-6CF3-4A7A-AE2F-567808A7F23B}" srcOrd="0" destOrd="0" presId="urn:microsoft.com/office/officeart/2005/8/layout/process1"/>
    <dgm:cxn modelId="{24B6C620-4E13-4E16-A7B8-003265BD5E79}" srcId="{3C1BE74A-D3B8-4CE0-B643-21F4E9CD3C8D}" destId="{D315401E-5FA1-4DF2-99AE-600E7B1F2A6F}" srcOrd="1" destOrd="0" parTransId="{2EF12134-46F7-4A33-9CBE-02F6C0B0B7A3}" sibTransId="{3616915B-D880-46CB-887A-C085CE9D34DB}"/>
    <dgm:cxn modelId="{2FE73631-5ED5-4AC6-86DF-6F1F970E1F67}" type="presOf" srcId="{E9CAAD47-D911-43CF-A151-2E435B5E7AE8}" destId="{982C1A31-0876-4C39-9167-03E5DD6D4D80}" srcOrd="0" destOrd="0" presId="urn:microsoft.com/office/officeart/2005/8/layout/process1"/>
    <dgm:cxn modelId="{D1644137-4C14-429F-9ACC-42BD8164F692}" type="presOf" srcId="{EAF179E4-5456-43DE-A3D6-D862A970B3C4}" destId="{A00306E0-9207-40B3-8D14-098CB39C2349}" srcOrd="0" destOrd="0" presId="urn:microsoft.com/office/officeart/2005/8/layout/process1"/>
    <dgm:cxn modelId="{EC7E845B-C4EA-4CB5-89AC-9E15AFD6A2D1}" type="presOf" srcId="{DE5DB2EB-584E-4A20-A6C2-BBB0B40A2057}" destId="{4593DEE8-8255-4355-9043-3BC8B57F188A}" srcOrd="0" destOrd="0" presId="urn:microsoft.com/office/officeart/2005/8/layout/process1"/>
    <dgm:cxn modelId="{EA761168-4E61-4278-92C8-8A283E7995C2}" type="presOf" srcId="{E9CAAD47-D911-43CF-A151-2E435B5E7AE8}" destId="{789F5857-322C-45D2-B18A-40E16B06FE78}" srcOrd="1" destOrd="0" presId="urn:microsoft.com/office/officeart/2005/8/layout/process1"/>
    <dgm:cxn modelId="{9367D87C-6FF2-48E2-9B84-7B18E54C4F4B}" type="presOf" srcId="{3C1BE74A-D3B8-4CE0-B643-21F4E9CD3C8D}" destId="{EC994ECD-0878-42A7-A8A3-F5DEC7D90358}" srcOrd="0" destOrd="0" presId="urn:microsoft.com/office/officeart/2005/8/layout/process1"/>
    <dgm:cxn modelId="{977EBDA2-5230-4297-92D7-C0D0A07DD863}" type="presOf" srcId="{3616915B-D880-46CB-887A-C085CE9D34DB}" destId="{33BC7C7A-2FBA-4D25-A5AF-19E26FD0C9DB}" srcOrd="1" destOrd="0" presId="urn:microsoft.com/office/officeart/2005/8/layout/process1"/>
    <dgm:cxn modelId="{BD88D5B9-F935-4C36-814D-0F344C38FDF8}" srcId="{3C1BE74A-D3B8-4CE0-B643-21F4E9CD3C8D}" destId="{EAF179E4-5456-43DE-A3D6-D862A970B3C4}" srcOrd="0" destOrd="0" parTransId="{5F33A083-34A2-42B8-BFBF-5A235AF83B9E}" sibTransId="{E9CAAD47-D911-43CF-A151-2E435B5E7AE8}"/>
    <dgm:cxn modelId="{DD768CDA-E5BF-4911-904E-08445DF2E5BE}" type="presOf" srcId="{3616915B-D880-46CB-887A-C085CE9D34DB}" destId="{5B5DDD4F-592C-40BB-A883-386A652AAB1A}" srcOrd="0" destOrd="0" presId="urn:microsoft.com/office/officeart/2005/8/layout/process1"/>
    <dgm:cxn modelId="{AB8D63C9-735B-4BD6-B3C2-6559960268A8}" type="presParOf" srcId="{EC994ECD-0878-42A7-A8A3-F5DEC7D90358}" destId="{A00306E0-9207-40B3-8D14-098CB39C2349}" srcOrd="0" destOrd="0" presId="urn:microsoft.com/office/officeart/2005/8/layout/process1"/>
    <dgm:cxn modelId="{95C9D743-63D8-4525-8EE1-15B44DE440B9}" type="presParOf" srcId="{EC994ECD-0878-42A7-A8A3-F5DEC7D90358}" destId="{982C1A31-0876-4C39-9167-03E5DD6D4D80}" srcOrd="1" destOrd="0" presId="urn:microsoft.com/office/officeart/2005/8/layout/process1"/>
    <dgm:cxn modelId="{7744B90A-1A3B-47E0-8C7F-6E989F9FE131}" type="presParOf" srcId="{982C1A31-0876-4C39-9167-03E5DD6D4D80}" destId="{789F5857-322C-45D2-B18A-40E16B06FE78}" srcOrd="0" destOrd="0" presId="urn:microsoft.com/office/officeart/2005/8/layout/process1"/>
    <dgm:cxn modelId="{82825400-00E4-4370-800C-5D1A9DBD310A}" type="presParOf" srcId="{EC994ECD-0878-42A7-A8A3-F5DEC7D90358}" destId="{81F16B13-6CF3-4A7A-AE2F-567808A7F23B}" srcOrd="2" destOrd="0" presId="urn:microsoft.com/office/officeart/2005/8/layout/process1"/>
    <dgm:cxn modelId="{162F5B78-2C71-4884-A4C6-395952DC0C1E}" type="presParOf" srcId="{EC994ECD-0878-42A7-A8A3-F5DEC7D90358}" destId="{5B5DDD4F-592C-40BB-A883-386A652AAB1A}" srcOrd="3" destOrd="0" presId="urn:microsoft.com/office/officeart/2005/8/layout/process1"/>
    <dgm:cxn modelId="{6F98AB8F-5CC0-453D-999A-D06E09F8D8FA}" type="presParOf" srcId="{5B5DDD4F-592C-40BB-A883-386A652AAB1A}" destId="{33BC7C7A-2FBA-4D25-A5AF-19E26FD0C9DB}" srcOrd="0" destOrd="0" presId="urn:microsoft.com/office/officeart/2005/8/layout/process1"/>
    <dgm:cxn modelId="{DF0AEE75-18DD-4878-B8AB-C345498B6EB1}" type="presParOf" srcId="{EC994ECD-0878-42A7-A8A3-F5DEC7D90358}" destId="{4593DEE8-8255-4355-9043-3BC8B57F188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E132DB-6D0D-4A7E-BB4A-83C0E3B2CD1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354FF07F-8805-45F7-8664-4B5C80AC2D3C}">
      <dgm:prSet phldrT="[Text]"/>
      <dgm:spPr/>
      <dgm:t>
        <a:bodyPr/>
        <a:lstStyle/>
        <a:p>
          <a:r>
            <a:rPr lang="cs-CZ" dirty="0"/>
            <a:t>Kogentní normy zákona</a:t>
          </a:r>
        </a:p>
      </dgm:t>
    </dgm:pt>
    <dgm:pt modelId="{D877B4A2-8A5A-4D38-A114-88F2DB604D79}" type="parTrans" cxnId="{7214EB6D-9612-4FD7-9959-E9BD7467402C}">
      <dgm:prSet/>
      <dgm:spPr/>
      <dgm:t>
        <a:bodyPr/>
        <a:lstStyle/>
        <a:p>
          <a:endParaRPr lang="cs-CZ"/>
        </a:p>
      </dgm:t>
    </dgm:pt>
    <dgm:pt modelId="{554BBF12-4C02-49F1-91A5-94716A0BAB76}" type="sibTrans" cxnId="{7214EB6D-9612-4FD7-9959-E9BD7467402C}">
      <dgm:prSet/>
      <dgm:spPr/>
      <dgm:t>
        <a:bodyPr/>
        <a:lstStyle/>
        <a:p>
          <a:endParaRPr lang="cs-CZ"/>
        </a:p>
      </dgm:t>
    </dgm:pt>
    <dgm:pt modelId="{FE49D7D3-C570-4566-B852-F90510EF02A5}">
      <dgm:prSet phldrT="[Text]"/>
      <dgm:spPr/>
      <dgm:t>
        <a:bodyPr/>
        <a:lstStyle/>
        <a:p>
          <a:r>
            <a:rPr lang="cs-CZ" dirty="0"/>
            <a:t>Smlouva + obchodní podmínky</a:t>
          </a:r>
        </a:p>
      </dgm:t>
    </dgm:pt>
    <dgm:pt modelId="{38E8622F-2C57-4A53-BA69-44320B524102}" type="parTrans" cxnId="{7F8799E0-C638-499C-8EBA-87887B4F440A}">
      <dgm:prSet/>
      <dgm:spPr/>
      <dgm:t>
        <a:bodyPr/>
        <a:lstStyle/>
        <a:p>
          <a:endParaRPr lang="cs-CZ"/>
        </a:p>
      </dgm:t>
    </dgm:pt>
    <dgm:pt modelId="{36D3CA20-445D-457D-B634-E6550A7071E6}" type="sibTrans" cxnId="{7F8799E0-C638-499C-8EBA-87887B4F440A}">
      <dgm:prSet/>
      <dgm:spPr/>
      <dgm:t>
        <a:bodyPr/>
        <a:lstStyle/>
        <a:p>
          <a:endParaRPr lang="cs-CZ"/>
        </a:p>
      </dgm:t>
    </dgm:pt>
    <dgm:pt modelId="{F0836A1A-72CB-4A96-964E-016BC2B9B199}">
      <dgm:prSet phldrT="[Text]"/>
      <dgm:spPr/>
      <dgm:t>
        <a:bodyPr/>
        <a:lstStyle/>
        <a:p>
          <a:r>
            <a:rPr lang="cs-CZ" dirty="0"/>
            <a:t>Dispozitivní normy zákona</a:t>
          </a:r>
        </a:p>
      </dgm:t>
    </dgm:pt>
    <dgm:pt modelId="{9B22CDAD-C936-48C3-9F00-5220DED21BD9}" type="parTrans" cxnId="{BF4844FA-3B4A-43B3-B71F-4E7A3FE21AE8}">
      <dgm:prSet/>
      <dgm:spPr/>
      <dgm:t>
        <a:bodyPr/>
        <a:lstStyle/>
        <a:p>
          <a:endParaRPr lang="cs-CZ"/>
        </a:p>
      </dgm:t>
    </dgm:pt>
    <dgm:pt modelId="{AF2AF7B1-A891-4BF6-86FD-CAE45CD5EF3A}" type="sibTrans" cxnId="{BF4844FA-3B4A-43B3-B71F-4E7A3FE21AE8}">
      <dgm:prSet/>
      <dgm:spPr/>
      <dgm:t>
        <a:bodyPr/>
        <a:lstStyle/>
        <a:p>
          <a:endParaRPr lang="cs-CZ"/>
        </a:p>
      </dgm:t>
    </dgm:pt>
    <dgm:pt modelId="{0A4C1D91-BA7E-4710-A6EF-514DB4B2149E}" type="pres">
      <dgm:prSet presAssocID="{B9E132DB-6D0D-4A7E-BB4A-83C0E3B2CD13}" presName="compositeShape" presStyleCnt="0">
        <dgm:presLayoutVars>
          <dgm:dir/>
          <dgm:resizeHandles/>
        </dgm:presLayoutVars>
      </dgm:prSet>
      <dgm:spPr/>
    </dgm:pt>
    <dgm:pt modelId="{D0F848EF-9A8D-4E44-B1CA-966B351DA9F0}" type="pres">
      <dgm:prSet presAssocID="{B9E132DB-6D0D-4A7E-BB4A-83C0E3B2CD13}" presName="pyramid" presStyleLbl="node1" presStyleIdx="0" presStyleCnt="1"/>
      <dgm:spPr/>
    </dgm:pt>
    <dgm:pt modelId="{EE9661C3-6205-4822-9A90-B921A646949F}" type="pres">
      <dgm:prSet presAssocID="{B9E132DB-6D0D-4A7E-BB4A-83C0E3B2CD13}" presName="theList" presStyleCnt="0"/>
      <dgm:spPr/>
    </dgm:pt>
    <dgm:pt modelId="{6D579576-1CD5-4B65-8745-3165AD7C9F76}" type="pres">
      <dgm:prSet presAssocID="{354FF07F-8805-45F7-8664-4B5C80AC2D3C}" presName="aNode" presStyleLbl="fgAcc1" presStyleIdx="0" presStyleCnt="3">
        <dgm:presLayoutVars>
          <dgm:bulletEnabled val="1"/>
        </dgm:presLayoutVars>
      </dgm:prSet>
      <dgm:spPr/>
    </dgm:pt>
    <dgm:pt modelId="{5959C949-B6AB-4D24-A203-A5127F884C9A}" type="pres">
      <dgm:prSet presAssocID="{354FF07F-8805-45F7-8664-4B5C80AC2D3C}" presName="aSpace" presStyleCnt="0"/>
      <dgm:spPr/>
    </dgm:pt>
    <dgm:pt modelId="{B939FDEB-C19D-4AE8-A0E1-029397B77763}" type="pres">
      <dgm:prSet presAssocID="{FE49D7D3-C570-4566-B852-F90510EF02A5}" presName="aNode" presStyleLbl="fgAcc1" presStyleIdx="1" presStyleCnt="3">
        <dgm:presLayoutVars>
          <dgm:bulletEnabled val="1"/>
        </dgm:presLayoutVars>
      </dgm:prSet>
      <dgm:spPr/>
    </dgm:pt>
    <dgm:pt modelId="{726D0767-68FC-4ED0-A179-72F57454B38E}" type="pres">
      <dgm:prSet presAssocID="{FE49D7D3-C570-4566-B852-F90510EF02A5}" presName="aSpace" presStyleCnt="0"/>
      <dgm:spPr/>
    </dgm:pt>
    <dgm:pt modelId="{79D635CB-7AEC-4308-BC3A-A746F60BF8F0}" type="pres">
      <dgm:prSet presAssocID="{F0836A1A-72CB-4A96-964E-016BC2B9B199}" presName="aNode" presStyleLbl="fgAcc1" presStyleIdx="2" presStyleCnt="3">
        <dgm:presLayoutVars>
          <dgm:bulletEnabled val="1"/>
        </dgm:presLayoutVars>
      </dgm:prSet>
      <dgm:spPr/>
    </dgm:pt>
    <dgm:pt modelId="{E2877784-C3BD-4B67-BA7B-713467FD9B44}" type="pres">
      <dgm:prSet presAssocID="{F0836A1A-72CB-4A96-964E-016BC2B9B199}" presName="aSpace" presStyleCnt="0"/>
      <dgm:spPr/>
    </dgm:pt>
  </dgm:ptLst>
  <dgm:cxnLst>
    <dgm:cxn modelId="{058EB230-59D5-40E1-ACED-8D03CC9F195F}" type="presOf" srcId="{B9E132DB-6D0D-4A7E-BB4A-83C0E3B2CD13}" destId="{0A4C1D91-BA7E-4710-A6EF-514DB4B2149E}" srcOrd="0" destOrd="0" presId="urn:microsoft.com/office/officeart/2005/8/layout/pyramid2"/>
    <dgm:cxn modelId="{7214EB6D-9612-4FD7-9959-E9BD7467402C}" srcId="{B9E132DB-6D0D-4A7E-BB4A-83C0E3B2CD13}" destId="{354FF07F-8805-45F7-8664-4B5C80AC2D3C}" srcOrd="0" destOrd="0" parTransId="{D877B4A2-8A5A-4D38-A114-88F2DB604D79}" sibTransId="{554BBF12-4C02-49F1-91A5-94716A0BAB76}"/>
    <dgm:cxn modelId="{7F8799E0-C638-499C-8EBA-87887B4F440A}" srcId="{B9E132DB-6D0D-4A7E-BB4A-83C0E3B2CD13}" destId="{FE49D7D3-C570-4566-B852-F90510EF02A5}" srcOrd="1" destOrd="0" parTransId="{38E8622F-2C57-4A53-BA69-44320B524102}" sibTransId="{36D3CA20-445D-457D-B634-E6550A7071E6}"/>
    <dgm:cxn modelId="{CFB2CAE0-8960-4FC8-ACA5-BF06FC419D06}" type="presOf" srcId="{FE49D7D3-C570-4566-B852-F90510EF02A5}" destId="{B939FDEB-C19D-4AE8-A0E1-029397B77763}" srcOrd="0" destOrd="0" presId="urn:microsoft.com/office/officeart/2005/8/layout/pyramid2"/>
    <dgm:cxn modelId="{00DE59E2-2DE1-4BB7-8F75-C276DF36B220}" type="presOf" srcId="{354FF07F-8805-45F7-8664-4B5C80AC2D3C}" destId="{6D579576-1CD5-4B65-8745-3165AD7C9F76}" srcOrd="0" destOrd="0" presId="urn:microsoft.com/office/officeart/2005/8/layout/pyramid2"/>
    <dgm:cxn modelId="{CA61F5E5-796D-4C46-8DF6-91E47CF93CD6}" type="presOf" srcId="{F0836A1A-72CB-4A96-964E-016BC2B9B199}" destId="{79D635CB-7AEC-4308-BC3A-A746F60BF8F0}" srcOrd="0" destOrd="0" presId="urn:microsoft.com/office/officeart/2005/8/layout/pyramid2"/>
    <dgm:cxn modelId="{BF4844FA-3B4A-43B3-B71F-4E7A3FE21AE8}" srcId="{B9E132DB-6D0D-4A7E-BB4A-83C0E3B2CD13}" destId="{F0836A1A-72CB-4A96-964E-016BC2B9B199}" srcOrd="2" destOrd="0" parTransId="{9B22CDAD-C936-48C3-9F00-5220DED21BD9}" sibTransId="{AF2AF7B1-A891-4BF6-86FD-CAE45CD5EF3A}"/>
    <dgm:cxn modelId="{14C7E30F-78A5-4835-8D8B-B81A59C7069B}" type="presParOf" srcId="{0A4C1D91-BA7E-4710-A6EF-514DB4B2149E}" destId="{D0F848EF-9A8D-4E44-B1CA-966B351DA9F0}" srcOrd="0" destOrd="0" presId="urn:microsoft.com/office/officeart/2005/8/layout/pyramid2"/>
    <dgm:cxn modelId="{4622FFAD-230D-4F23-AC10-E47F06B36A36}" type="presParOf" srcId="{0A4C1D91-BA7E-4710-A6EF-514DB4B2149E}" destId="{EE9661C3-6205-4822-9A90-B921A646949F}" srcOrd="1" destOrd="0" presId="urn:microsoft.com/office/officeart/2005/8/layout/pyramid2"/>
    <dgm:cxn modelId="{8B1E76B6-F945-4D8A-81D6-599341964EDB}" type="presParOf" srcId="{EE9661C3-6205-4822-9A90-B921A646949F}" destId="{6D579576-1CD5-4B65-8745-3165AD7C9F76}" srcOrd="0" destOrd="0" presId="urn:microsoft.com/office/officeart/2005/8/layout/pyramid2"/>
    <dgm:cxn modelId="{1B8D53B5-6639-46E8-B19F-5953AC5B386A}" type="presParOf" srcId="{EE9661C3-6205-4822-9A90-B921A646949F}" destId="{5959C949-B6AB-4D24-A203-A5127F884C9A}" srcOrd="1" destOrd="0" presId="urn:microsoft.com/office/officeart/2005/8/layout/pyramid2"/>
    <dgm:cxn modelId="{D75C009F-9A81-4882-A6BC-DE9BC097F9F1}" type="presParOf" srcId="{EE9661C3-6205-4822-9A90-B921A646949F}" destId="{B939FDEB-C19D-4AE8-A0E1-029397B77763}" srcOrd="2" destOrd="0" presId="urn:microsoft.com/office/officeart/2005/8/layout/pyramid2"/>
    <dgm:cxn modelId="{2B18606A-4504-433D-9697-FA11DF08BE6A}" type="presParOf" srcId="{EE9661C3-6205-4822-9A90-B921A646949F}" destId="{726D0767-68FC-4ED0-A179-72F57454B38E}" srcOrd="3" destOrd="0" presId="urn:microsoft.com/office/officeart/2005/8/layout/pyramid2"/>
    <dgm:cxn modelId="{2F79B858-4181-418A-BF03-7A297A111F36}" type="presParOf" srcId="{EE9661C3-6205-4822-9A90-B921A646949F}" destId="{79D635CB-7AEC-4308-BC3A-A746F60BF8F0}" srcOrd="4" destOrd="0" presId="urn:microsoft.com/office/officeart/2005/8/layout/pyramid2"/>
    <dgm:cxn modelId="{41054A06-81F0-430D-B2E4-427FE67089FC}" type="presParOf" srcId="{EE9661C3-6205-4822-9A90-B921A646949F}" destId="{E2877784-C3BD-4B67-BA7B-713467FD9B4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2F74D7-B2C0-44A9-B29C-5A9A69BF773B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BE91B6-AE1D-46ED-84AE-9C88C1DA87B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Zvláštní část</a:t>
          </a:r>
        </a:p>
      </dgm:t>
    </dgm:pt>
    <dgm:pt modelId="{0B60525E-544D-4098-9549-04CBF785DC2F}" type="parTrans" cxnId="{D65ACF4B-509B-4366-8129-1C74B490D7F0}">
      <dgm:prSet/>
      <dgm:spPr/>
      <dgm:t>
        <a:bodyPr/>
        <a:lstStyle/>
        <a:p>
          <a:endParaRPr lang="cs-CZ"/>
        </a:p>
      </dgm:t>
    </dgm:pt>
    <dgm:pt modelId="{1DBCC8AC-B20B-457C-B928-DA914D10060D}" type="sibTrans" cxnId="{D65ACF4B-509B-4366-8129-1C74B490D7F0}">
      <dgm:prSet/>
      <dgm:spPr/>
      <dgm:t>
        <a:bodyPr/>
        <a:lstStyle/>
        <a:p>
          <a:endParaRPr lang="cs-CZ"/>
        </a:p>
      </dgm:t>
    </dgm:pt>
    <dgm:pt modelId="{B5ACBD39-46CF-4DA3-B891-12C8A8B51A40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Dědické právo</a:t>
          </a:r>
        </a:p>
      </dgm:t>
    </dgm:pt>
    <dgm:pt modelId="{1DDB9D77-3237-4586-A6D0-F424CF0621EE}" type="parTrans" cxnId="{20FCE2B3-3670-4BAF-9EB4-EEBBD9C1E4A6}">
      <dgm:prSet/>
      <dgm:spPr/>
      <dgm:t>
        <a:bodyPr/>
        <a:lstStyle/>
        <a:p>
          <a:endParaRPr lang="cs-CZ"/>
        </a:p>
      </dgm:t>
    </dgm:pt>
    <dgm:pt modelId="{8E491C33-39DD-4D1F-ACF8-BA1DE61ACBBF}" type="sibTrans" cxnId="{20FCE2B3-3670-4BAF-9EB4-EEBBD9C1E4A6}">
      <dgm:prSet/>
      <dgm:spPr/>
      <dgm:t>
        <a:bodyPr/>
        <a:lstStyle/>
        <a:p>
          <a:endParaRPr lang="cs-CZ"/>
        </a:p>
      </dgm:t>
    </dgm:pt>
    <dgm:pt modelId="{D17844B6-D536-4F3F-A1B2-9FF4D5F329D4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Rodinné právo</a:t>
          </a:r>
        </a:p>
      </dgm:t>
    </dgm:pt>
    <dgm:pt modelId="{E53B7A0F-A97D-4CE8-9403-3A18587333C6}" type="parTrans" cxnId="{ED5DD3FF-63B3-4FB5-AB22-8AC0ED2DE736}">
      <dgm:prSet/>
      <dgm:spPr/>
      <dgm:t>
        <a:bodyPr/>
        <a:lstStyle/>
        <a:p>
          <a:endParaRPr lang="cs-CZ"/>
        </a:p>
      </dgm:t>
    </dgm:pt>
    <dgm:pt modelId="{1D31E4C6-2B81-4D30-80C1-4EF8BCA8551B}" type="sibTrans" cxnId="{ED5DD3FF-63B3-4FB5-AB22-8AC0ED2DE736}">
      <dgm:prSet/>
      <dgm:spPr/>
      <dgm:t>
        <a:bodyPr/>
        <a:lstStyle/>
        <a:p>
          <a:endParaRPr lang="cs-CZ"/>
        </a:p>
      </dgm:t>
    </dgm:pt>
    <dgm:pt modelId="{B83CE54F-6957-4EB1-9733-BBB84865943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Závazkové právo</a:t>
          </a:r>
        </a:p>
      </dgm:t>
    </dgm:pt>
    <dgm:pt modelId="{F60E15F9-BD56-487B-B8AB-251E3C7D214B}" type="parTrans" cxnId="{62D12B4F-DB89-4E09-9D5B-C45E69E50FFD}">
      <dgm:prSet/>
      <dgm:spPr/>
      <dgm:t>
        <a:bodyPr/>
        <a:lstStyle/>
        <a:p>
          <a:endParaRPr lang="cs-CZ"/>
        </a:p>
      </dgm:t>
    </dgm:pt>
    <dgm:pt modelId="{A6C204AF-C392-4A6C-821F-BD4DBB0D0397}" type="sibTrans" cxnId="{62D12B4F-DB89-4E09-9D5B-C45E69E50FFD}">
      <dgm:prSet/>
      <dgm:spPr/>
      <dgm:t>
        <a:bodyPr/>
        <a:lstStyle/>
        <a:p>
          <a:endParaRPr lang="cs-CZ"/>
        </a:p>
      </dgm:t>
    </dgm:pt>
    <dgm:pt modelId="{F66ECB4D-81B5-44C9-809E-8767AA65242B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Věcná práva</a:t>
          </a:r>
        </a:p>
      </dgm:t>
    </dgm:pt>
    <dgm:pt modelId="{5FC5EFA4-83EF-4FB5-814E-14948B339D85}" type="parTrans" cxnId="{80D61810-AF66-450B-9351-AE93CCAE1937}">
      <dgm:prSet/>
      <dgm:spPr/>
      <dgm:t>
        <a:bodyPr/>
        <a:lstStyle/>
        <a:p>
          <a:endParaRPr lang="cs-CZ"/>
        </a:p>
      </dgm:t>
    </dgm:pt>
    <dgm:pt modelId="{D01FE8CE-3AB5-4174-95E7-6E4940A43E39}" type="sibTrans" cxnId="{80D61810-AF66-450B-9351-AE93CCAE1937}">
      <dgm:prSet/>
      <dgm:spPr/>
      <dgm:t>
        <a:bodyPr/>
        <a:lstStyle/>
        <a:p>
          <a:endParaRPr lang="cs-CZ"/>
        </a:p>
      </dgm:t>
    </dgm:pt>
    <dgm:pt modelId="{C21F0280-05D7-4605-9C26-98CCC754A8F0}" type="pres">
      <dgm:prSet presAssocID="{302F74D7-B2C0-44A9-B29C-5A9A69BF773B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EABACEF6-88BF-44FD-809D-55D390357F8C}" type="pres">
      <dgm:prSet presAssocID="{8EBE91B6-AE1D-46ED-84AE-9C88C1DA87BA}" presName="root" presStyleCnt="0">
        <dgm:presLayoutVars>
          <dgm:chMax/>
          <dgm:chPref val="4"/>
        </dgm:presLayoutVars>
      </dgm:prSet>
      <dgm:spPr/>
    </dgm:pt>
    <dgm:pt modelId="{B9A49F15-3EF0-4318-94F4-64C5023A921B}" type="pres">
      <dgm:prSet presAssocID="{8EBE91B6-AE1D-46ED-84AE-9C88C1DA87BA}" presName="rootComposite" presStyleCnt="0">
        <dgm:presLayoutVars/>
      </dgm:prSet>
      <dgm:spPr/>
    </dgm:pt>
    <dgm:pt modelId="{807E8674-A42B-4E37-802E-4047EA269114}" type="pres">
      <dgm:prSet presAssocID="{8EBE91B6-AE1D-46ED-84AE-9C88C1DA87BA}" presName="rootText" presStyleLbl="node0" presStyleIdx="0" presStyleCnt="1">
        <dgm:presLayoutVars>
          <dgm:chMax/>
          <dgm:chPref val="4"/>
        </dgm:presLayoutVars>
      </dgm:prSet>
      <dgm:spPr/>
    </dgm:pt>
    <dgm:pt modelId="{6D92F29C-A32A-4C37-9A36-8FEBF75354C2}" type="pres">
      <dgm:prSet presAssocID="{8EBE91B6-AE1D-46ED-84AE-9C88C1DA87BA}" presName="childShape" presStyleCnt="0">
        <dgm:presLayoutVars>
          <dgm:chMax val="0"/>
          <dgm:chPref val="0"/>
        </dgm:presLayoutVars>
      </dgm:prSet>
      <dgm:spPr/>
    </dgm:pt>
    <dgm:pt modelId="{F8E5965B-5474-4A16-BAA6-48DB099F110A}" type="pres">
      <dgm:prSet presAssocID="{F66ECB4D-81B5-44C9-809E-8767AA65242B}" presName="childComposite" presStyleCnt="0">
        <dgm:presLayoutVars>
          <dgm:chMax val="0"/>
          <dgm:chPref val="0"/>
        </dgm:presLayoutVars>
      </dgm:prSet>
      <dgm:spPr/>
    </dgm:pt>
    <dgm:pt modelId="{5BB823E2-F31A-4951-83B4-128D03B965E8}" type="pres">
      <dgm:prSet presAssocID="{F66ECB4D-81B5-44C9-809E-8767AA65242B}" presName="Image" presStyleLbl="node1" presStyleIdx="0" presStyleCnt="4"/>
      <dgm:spPr>
        <a:solidFill>
          <a:schemeClr val="accent2">
            <a:lumMod val="60000"/>
            <a:lumOff val="40000"/>
          </a:schemeClr>
        </a:solidFill>
      </dgm:spPr>
    </dgm:pt>
    <dgm:pt modelId="{7E19B22B-140A-4D07-9A5D-B952B090249D}" type="pres">
      <dgm:prSet presAssocID="{F66ECB4D-81B5-44C9-809E-8767AA65242B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</dgm:pt>
    <dgm:pt modelId="{974018DC-031C-496E-9E34-FF96B23F71CD}" type="pres">
      <dgm:prSet presAssocID="{B5ACBD39-46CF-4DA3-B891-12C8A8B51A40}" presName="childComposite" presStyleCnt="0">
        <dgm:presLayoutVars>
          <dgm:chMax val="0"/>
          <dgm:chPref val="0"/>
        </dgm:presLayoutVars>
      </dgm:prSet>
      <dgm:spPr/>
    </dgm:pt>
    <dgm:pt modelId="{7ECE69AF-52EB-43C7-9F35-D3DE69007BA2}" type="pres">
      <dgm:prSet presAssocID="{B5ACBD39-46CF-4DA3-B891-12C8A8B51A40}" presName="Image" presStyleLbl="node1" presStyleIdx="1" presStyleCnt="4"/>
      <dgm:spPr>
        <a:solidFill>
          <a:schemeClr val="accent2">
            <a:lumMod val="60000"/>
            <a:lumOff val="40000"/>
          </a:schemeClr>
        </a:solidFill>
      </dgm:spPr>
    </dgm:pt>
    <dgm:pt modelId="{F5051520-CEF5-4F17-855A-9DA43C862D55}" type="pres">
      <dgm:prSet presAssocID="{B5ACBD39-46CF-4DA3-B891-12C8A8B51A40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</dgm:pt>
    <dgm:pt modelId="{FC3EAE26-28AB-422F-9E7C-367B1C54DAAD}" type="pres">
      <dgm:prSet presAssocID="{B83CE54F-6957-4EB1-9733-BBB848659436}" presName="childComposite" presStyleCnt="0">
        <dgm:presLayoutVars>
          <dgm:chMax val="0"/>
          <dgm:chPref val="0"/>
        </dgm:presLayoutVars>
      </dgm:prSet>
      <dgm:spPr/>
    </dgm:pt>
    <dgm:pt modelId="{800CFEE1-D033-44ED-A3DC-EF1DDE4CD765}" type="pres">
      <dgm:prSet presAssocID="{B83CE54F-6957-4EB1-9733-BBB848659436}" presName="Image" presStyleLbl="node1" presStyleIdx="2" presStyleCnt="4"/>
      <dgm:spPr>
        <a:solidFill>
          <a:schemeClr val="accent2">
            <a:lumMod val="60000"/>
            <a:lumOff val="40000"/>
          </a:schemeClr>
        </a:solidFill>
      </dgm:spPr>
    </dgm:pt>
    <dgm:pt modelId="{F1FED0CE-06FE-473D-AF37-AB2C7F71AEAE}" type="pres">
      <dgm:prSet presAssocID="{B83CE54F-6957-4EB1-9733-BBB848659436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</dgm:pt>
    <dgm:pt modelId="{AB0FE431-AA0C-4433-B4C7-D3E27F67BD6E}" type="pres">
      <dgm:prSet presAssocID="{D17844B6-D536-4F3F-A1B2-9FF4D5F329D4}" presName="childComposite" presStyleCnt="0">
        <dgm:presLayoutVars>
          <dgm:chMax val="0"/>
          <dgm:chPref val="0"/>
        </dgm:presLayoutVars>
      </dgm:prSet>
      <dgm:spPr/>
    </dgm:pt>
    <dgm:pt modelId="{DDD8624A-BEE3-48AB-95AD-5BF0E77980E8}" type="pres">
      <dgm:prSet presAssocID="{D17844B6-D536-4F3F-A1B2-9FF4D5F329D4}" presName="Image" presStyleLbl="node1" presStyleIdx="3" presStyleCnt="4"/>
      <dgm:spPr>
        <a:solidFill>
          <a:schemeClr val="accent2">
            <a:lumMod val="60000"/>
            <a:lumOff val="40000"/>
          </a:schemeClr>
        </a:solidFill>
      </dgm:spPr>
    </dgm:pt>
    <dgm:pt modelId="{B44CD64F-B38F-435F-8EDD-8D0FABE3D7C9}" type="pres">
      <dgm:prSet presAssocID="{D17844B6-D536-4F3F-A1B2-9FF4D5F329D4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0D61810-AF66-450B-9351-AE93CCAE1937}" srcId="{8EBE91B6-AE1D-46ED-84AE-9C88C1DA87BA}" destId="{F66ECB4D-81B5-44C9-809E-8767AA65242B}" srcOrd="0" destOrd="0" parTransId="{5FC5EFA4-83EF-4FB5-814E-14948B339D85}" sibTransId="{D01FE8CE-3AB5-4174-95E7-6E4940A43E39}"/>
    <dgm:cxn modelId="{D65ACF4B-509B-4366-8129-1C74B490D7F0}" srcId="{302F74D7-B2C0-44A9-B29C-5A9A69BF773B}" destId="{8EBE91B6-AE1D-46ED-84AE-9C88C1DA87BA}" srcOrd="0" destOrd="0" parTransId="{0B60525E-544D-4098-9549-04CBF785DC2F}" sibTransId="{1DBCC8AC-B20B-457C-B928-DA914D10060D}"/>
    <dgm:cxn modelId="{62D12B4F-DB89-4E09-9D5B-C45E69E50FFD}" srcId="{8EBE91B6-AE1D-46ED-84AE-9C88C1DA87BA}" destId="{B83CE54F-6957-4EB1-9733-BBB848659436}" srcOrd="2" destOrd="0" parTransId="{F60E15F9-BD56-487B-B8AB-251E3C7D214B}" sibTransId="{A6C204AF-C392-4A6C-821F-BD4DBB0D0397}"/>
    <dgm:cxn modelId="{682DE559-0999-4DD3-AD73-C92977AEC75F}" type="presOf" srcId="{D17844B6-D536-4F3F-A1B2-9FF4D5F329D4}" destId="{B44CD64F-B38F-435F-8EDD-8D0FABE3D7C9}" srcOrd="0" destOrd="0" presId="urn:microsoft.com/office/officeart/2008/layout/PictureAccentList"/>
    <dgm:cxn modelId="{780D2394-D947-4C9B-9D7A-6DA247C6AD77}" type="presOf" srcId="{8EBE91B6-AE1D-46ED-84AE-9C88C1DA87BA}" destId="{807E8674-A42B-4E37-802E-4047EA269114}" srcOrd="0" destOrd="0" presId="urn:microsoft.com/office/officeart/2008/layout/PictureAccentList"/>
    <dgm:cxn modelId="{87BBF6AF-7300-4B9E-AF74-243A7E273824}" type="presOf" srcId="{302F74D7-B2C0-44A9-B29C-5A9A69BF773B}" destId="{C21F0280-05D7-4605-9C26-98CCC754A8F0}" srcOrd="0" destOrd="0" presId="urn:microsoft.com/office/officeart/2008/layout/PictureAccentList"/>
    <dgm:cxn modelId="{20FCE2B3-3670-4BAF-9EB4-EEBBD9C1E4A6}" srcId="{8EBE91B6-AE1D-46ED-84AE-9C88C1DA87BA}" destId="{B5ACBD39-46CF-4DA3-B891-12C8A8B51A40}" srcOrd="1" destOrd="0" parTransId="{1DDB9D77-3237-4586-A6D0-F424CF0621EE}" sibTransId="{8E491C33-39DD-4D1F-ACF8-BA1DE61ACBBF}"/>
    <dgm:cxn modelId="{A45015DE-DB09-410B-BEE2-EF4547A0EC7D}" type="presOf" srcId="{F66ECB4D-81B5-44C9-809E-8767AA65242B}" destId="{7E19B22B-140A-4D07-9A5D-B952B090249D}" srcOrd="0" destOrd="0" presId="urn:microsoft.com/office/officeart/2008/layout/PictureAccentList"/>
    <dgm:cxn modelId="{B20DECFC-C4CC-468A-813B-58659287F564}" type="presOf" srcId="{B83CE54F-6957-4EB1-9733-BBB848659436}" destId="{F1FED0CE-06FE-473D-AF37-AB2C7F71AEAE}" srcOrd="0" destOrd="0" presId="urn:microsoft.com/office/officeart/2008/layout/PictureAccentList"/>
    <dgm:cxn modelId="{97B57AFD-8C03-42EC-BAA7-203E3B774A51}" type="presOf" srcId="{B5ACBD39-46CF-4DA3-B891-12C8A8B51A40}" destId="{F5051520-CEF5-4F17-855A-9DA43C862D55}" srcOrd="0" destOrd="0" presId="urn:microsoft.com/office/officeart/2008/layout/PictureAccentList"/>
    <dgm:cxn modelId="{ED5DD3FF-63B3-4FB5-AB22-8AC0ED2DE736}" srcId="{8EBE91B6-AE1D-46ED-84AE-9C88C1DA87BA}" destId="{D17844B6-D536-4F3F-A1B2-9FF4D5F329D4}" srcOrd="3" destOrd="0" parTransId="{E53B7A0F-A97D-4CE8-9403-3A18587333C6}" sibTransId="{1D31E4C6-2B81-4D30-80C1-4EF8BCA8551B}"/>
    <dgm:cxn modelId="{1CD0A5DE-1ABB-4AD5-A0AE-994CC5AD01AE}" type="presParOf" srcId="{C21F0280-05D7-4605-9C26-98CCC754A8F0}" destId="{EABACEF6-88BF-44FD-809D-55D390357F8C}" srcOrd="0" destOrd="0" presId="urn:microsoft.com/office/officeart/2008/layout/PictureAccentList"/>
    <dgm:cxn modelId="{2FF65A51-9289-4D3B-9849-4F6A2DABA402}" type="presParOf" srcId="{EABACEF6-88BF-44FD-809D-55D390357F8C}" destId="{B9A49F15-3EF0-4318-94F4-64C5023A921B}" srcOrd="0" destOrd="0" presId="urn:microsoft.com/office/officeart/2008/layout/PictureAccentList"/>
    <dgm:cxn modelId="{34955C14-CDC6-4960-8AB1-9E1E40657A1C}" type="presParOf" srcId="{B9A49F15-3EF0-4318-94F4-64C5023A921B}" destId="{807E8674-A42B-4E37-802E-4047EA269114}" srcOrd="0" destOrd="0" presId="urn:microsoft.com/office/officeart/2008/layout/PictureAccentList"/>
    <dgm:cxn modelId="{44434785-FAA8-4117-A3A3-6C1813422C8B}" type="presParOf" srcId="{EABACEF6-88BF-44FD-809D-55D390357F8C}" destId="{6D92F29C-A32A-4C37-9A36-8FEBF75354C2}" srcOrd="1" destOrd="0" presId="urn:microsoft.com/office/officeart/2008/layout/PictureAccentList"/>
    <dgm:cxn modelId="{97B1F29B-441F-49CB-8976-60C7F663BCCF}" type="presParOf" srcId="{6D92F29C-A32A-4C37-9A36-8FEBF75354C2}" destId="{F8E5965B-5474-4A16-BAA6-48DB099F110A}" srcOrd="0" destOrd="0" presId="urn:microsoft.com/office/officeart/2008/layout/PictureAccentList"/>
    <dgm:cxn modelId="{C2288ABF-6147-4DA8-BB3F-763DD4004AC5}" type="presParOf" srcId="{F8E5965B-5474-4A16-BAA6-48DB099F110A}" destId="{5BB823E2-F31A-4951-83B4-128D03B965E8}" srcOrd="0" destOrd="0" presId="urn:microsoft.com/office/officeart/2008/layout/PictureAccentList"/>
    <dgm:cxn modelId="{8B8CE76C-1DFF-4C25-AC45-47DEEA6CEF0F}" type="presParOf" srcId="{F8E5965B-5474-4A16-BAA6-48DB099F110A}" destId="{7E19B22B-140A-4D07-9A5D-B952B090249D}" srcOrd="1" destOrd="0" presId="urn:microsoft.com/office/officeart/2008/layout/PictureAccentList"/>
    <dgm:cxn modelId="{DACC1C8D-CAF5-46D6-9219-334CD66D32A4}" type="presParOf" srcId="{6D92F29C-A32A-4C37-9A36-8FEBF75354C2}" destId="{974018DC-031C-496E-9E34-FF96B23F71CD}" srcOrd="1" destOrd="0" presId="urn:microsoft.com/office/officeart/2008/layout/PictureAccentList"/>
    <dgm:cxn modelId="{4CA06525-451F-4144-85D7-27B30FABC137}" type="presParOf" srcId="{974018DC-031C-496E-9E34-FF96B23F71CD}" destId="{7ECE69AF-52EB-43C7-9F35-D3DE69007BA2}" srcOrd="0" destOrd="0" presId="urn:microsoft.com/office/officeart/2008/layout/PictureAccentList"/>
    <dgm:cxn modelId="{65010A75-E98B-4186-937F-2C39E5C4DC64}" type="presParOf" srcId="{974018DC-031C-496E-9E34-FF96B23F71CD}" destId="{F5051520-CEF5-4F17-855A-9DA43C862D55}" srcOrd="1" destOrd="0" presId="urn:microsoft.com/office/officeart/2008/layout/PictureAccentList"/>
    <dgm:cxn modelId="{0BD16880-20E8-4184-AECA-CBF237C457EA}" type="presParOf" srcId="{6D92F29C-A32A-4C37-9A36-8FEBF75354C2}" destId="{FC3EAE26-28AB-422F-9E7C-367B1C54DAAD}" srcOrd="2" destOrd="0" presId="urn:microsoft.com/office/officeart/2008/layout/PictureAccentList"/>
    <dgm:cxn modelId="{62131050-34BF-492B-9250-B1B226FA958C}" type="presParOf" srcId="{FC3EAE26-28AB-422F-9E7C-367B1C54DAAD}" destId="{800CFEE1-D033-44ED-A3DC-EF1DDE4CD765}" srcOrd="0" destOrd="0" presId="urn:microsoft.com/office/officeart/2008/layout/PictureAccentList"/>
    <dgm:cxn modelId="{BFB67A0A-A225-44AA-85CE-3CFCA034C7D0}" type="presParOf" srcId="{FC3EAE26-28AB-422F-9E7C-367B1C54DAAD}" destId="{F1FED0CE-06FE-473D-AF37-AB2C7F71AEAE}" srcOrd="1" destOrd="0" presId="urn:microsoft.com/office/officeart/2008/layout/PictureAccentList"/>
    <dgm:cxn modelId="{C4E6C849-100E-4B40-BDE1-87714FD5C3A2}" type="presParOf" srcId="{6D92F29C-A32A-4C37-9A36-8FEBF75354C2}" destId="{AB0FE431-AA0C-4433-B4C7-D3E27F67BD6E}" srcOrd="3" destOrd="0" presId="urn:microsoft.com/office/officeart/2008/layout/PictureAccentList"/>
    <dgm:cxn modelId="{51279CE0-12D2-48EB-BB11-A8E1B2E21FCE}" type="presParOf" srcId="{AB0FE431-AA0C-4433-B4C7-D3E27F67BD6E}" destId="{DDD8624A-BEE3-48AB-95AD-5BF0E77980E8}" srcOrd="0" destOrd="0" presId="urn:microsoft.com/office/officeart/2008/layout/PictureAccentList"/>
    <dgm:cxn modelId="{F9281290-051C-43AC-8D09-DEB0907C40B9}" type="presParOf" srcId="{AB0FE431-AA0C-4433-B4C7-D3E27F67BD6E}" destId="{B44CD64F-B38F-435F-8EDD-8D0FABE3D7C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A122CA-8490-4780-BE05-84C4B166AA1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92E240-0163-4BB3-9C95-86C090E4A5CA}">
      <dgm:prSet phldrT="[Text]"/>
      <dgm:spPr/>
      <dgm:t>
        <a:bodyPr/>
        <a:lstStyle/>
        <a:p>
          <a:r>
            <a:rPr lang="cs-CZ" dirty="0"/>
            <a:t>konáním</a:t>
          </a:r>
        </a:p>
      </dgm:t>
    </dgm:pt>
    <dgm:pt modelId="{4CD6C59A-59D8-404A-AFFF-F86E137557A5}" type="parTrans" cxnId="{C6020B27-04EC-4A88-AF0B-6C4014FB0FE8}">
      <dgm:prSet/>
      <dgm:spPr/>
      <dgm:t>
        <a:bodyPr/>
        <a:lstStyle/>
        <a:p>
          <a:endParaRPr lang="cs-CZ"/>
        </a:p>
      </dgm:t>
    </dgm:pt>
    <dgm:pt modelId="{EDB1810A-3225-4930-B51A-509188F53981}" type="sibTrans" cxnId="{C6020B27-04EC-4A88-AF0B-6C4014FB0FE8}">
      <dgm:prSet/>
      <dgm:spPr/>
      <dgm:t>
        <a:bodyPr/>
        <a:lstStyle/>
        <a:p>
          <a:endParaRPr lang="cs-CZ"/>
        </a:p>
      </dgm:t>
    </dgm:pt>
    <dgm:pt modelId="{6170BAA9-7B7B-4C63-A7C4-4564E7A02206}">
      <dgm:prSet phldrT="[Text]"/>
      <dgm:spPr/>
      <dgm:t>
        <a:bodyPr/>
        <a:lstStyle/>
        <a:p>
          <a:r>
            <a:rPr lang="cs-CZ" dirty="0"/>
            <a:t>uzavřete smlouvu, sepíšete plnou moc</a:t>
          </a:r>
        </a:p>
      </dgm:t>
    </dgm:pt>
    <dgm:pt modelId="{B5652D67-1FB8-4074-A464-772F13B92697}" type="parTrans" cxnId="{396D6157-A3EF-417A-A1F7-3260D2DF9A08}">
      <dgm:prSet/>
      <dgm:spPr/>
      <dgm:t>
        <a:bodyPr/>
        <a:lstStyle/>
        <a:p>
          <a:endParaRPr lang="cs-CZ"/>
        </a:p>
      </dgm:t>
    </dgm:pt>
    <dgm:pt modelId="{CB99552F-0A7E-45EF-9425-9D284260810B}" type="sibTrans" cxnId="{396D6157-A3EF-417A-A1F7-3260D2DF9A08}">
      <dgm:prSet/>
      <dgm:spPr/>
      <dgm:t>
        <a:bodyPr/>
        <a:lstStyle/>
        <a:p>
          <a:endParaRPr lang="cs-CZ"/>
        </a:p>
      </dgm:t>
    </dgm:pt>
    <dgm:pt modelId="{BB415FC8-A3C4-4A7A-A3DE-AF9BC4E6860E}">
      <dgm:prSet phldrT="[Text]"/>
      <dgm:spPr/>
      <dgm:t>
        <a:bodyPr/>
        <a:lstStyle/>
        <a:p>
          <a:r>
            <a:rPr lang="cs-CZ" dirty="0"/>
            <a:t>opomenutím</a:t>
          </a:r>
        </a:p>
      </dgm:t>
    </dgm:pt>
    <dgm:pt modelId="{FE26CE1E-2659-465E-9FF4-BD2033EF7AF9}" type="parTrans" cxnId="{19DDD730-F783-407E-8970-679F710DAFFF}">
      <dgm:prSet/>
      <dgm:spPr/>
      <dgm:t>
        <a:bodyPr/>
        <a:lstStyle/>
        <a:p>
          <a:endParaRPr lang="cs-CZ"/>
        </a:p>
      </dgm:t>
    </dgm:pt>
    <dgm:pt modelId="{E0D34068-754D-4D3F-A4EF-E8236CA5A205}" type="sibTrans" cxnId="{19DDD730-F783-407E-8970-679F710DAFFF}">
      <dgm:prSet/>
      <dgm:spPr/>
      <dgm:t>
        <a:bodyPr/>
        <a:lstStyle/>
        <a:p>
          <a:endParaRPr lang="cs-CZ"/>
        </a:p>
      </dgm:t>
    </dgm:pt>
    <dgm:pt modelId="{2F28134F-3302-4DFD-85AE-D67A39D96DD0}">
      <dgm:prSet phldrT="[Text]"/>
      <dgm:spPr/>
      <dgm:t>
        <a:bodyPr/>
        <a:lstStyle/>
        <a:p>
          <a:r>
            <a:rPr lang="cs-CZ" dirty="0"/>
            <a:t>opomenete vložit omluvenku do IS do 5 pracovních dní</a:t>
          </a:r>
        </a:p>
      </dgm:t>
    </dgm:pt>
    <dgm:pt modelId="{09BB19D0-E422-43E9-8693-D2714993D1BE}" type="parTrans" cxnId="{A6EECDCA-DD00-40B6-A9D5-565E899AB898}">
      <dgm:prSet/>
      <dgm:spPr/>
      <dgm:t>
        <a:bodyPr/>
        <a:lstStyle/>
        <a:p>
          <a:endParaRPr lang="cs-CZ"/>
        </a:p>
      </dgm:t>
    </dgm:pt>
    <dgm:pt modelId="{94ADF889-1B9B-4AF7-94BA-1DFDBDDC5972}" type="sibTrans" cxnId="{A6EECDCA-DD00-40B6-A9D5-565E899AB898}">
      <dgm:prSet/>
      <dgm:spPr/>
      <dgm:t>
        <a:bodyPr/>
        <a:lstStyle/>
        <a:p>
          <a:endParaRPr lang="cs-CZ"/>
        </a:p>
      </dgm:t>
    </dgm:pt>
    <dgm:pt modelId="{BE3844E0-598E-4563-BEBA-4330323F5945}" type="pres">
      <dgm:prSet presAssocID="{26A122CA-8490-4780-BE05-84C4B166AA1D}" presName="linear" presStyleCnt="0">
        <dgm:presLayoutVars>
          <dgm:animLvl val="lvl"/>
          <dgm:resizeHandles val="exact"/>
        </dgm:presLayoutVars>
      </dgm:prSet>
      <dgm:spPr/>
    </dgm:pt>
    <dgm:pt modelId="{EF061958-9A19-4D29-A351-268E14AF4CDC}" type="pres">
      <dgm:prSet presAssocID="{8E92E240-0163-4BB3-9C95-86C090E4A5C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B08630-9658-4419-8BAE-B1249CA90A9E}" type="pres">
      <dgm:prSet presAssocID="{8E92E240-0163-4BB3-9C95-86C090E4A5CA}" presName="childText" presStyleLbl="revTx" presStyleIdx="0" presStyleCnt="2">
        <dgm:presLayoutVars>
          <dgm:bulletEnabled val="1"/>
        </dgm:presLayoutVars>
      </dgm:prSet>
      <dgm:spPr/>
    </dgm:pt>
    <dgm:pt modelId="{04032977-B618-4A0E-85C4-83006132FF95}" type="pres">
      <dgm:prSet presAssocID="{BB415FC8-A3C4-4A7A-A3DE-AF9BC4E6860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F49037-6085-49BE-8DC4-EFF1AA586CB6}" type="pres">
      <dgm:prSet presAssocID="{BB415FC8-A3C4-4A7A-A3DE-AF9BC4E6860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6020B27-04EC-4A88-AF0B-6C4014FB0FE8}" srcId="{26A122CA-8490-4780-BE05-84C4B166AA1D}" destId="{8E92E240-0163-4BB3-9C95-86C090E4A5CA}" srcOrd="0" destOrd="0" parTransId="{4CD6C59A-59D8-404A-AFFF-F86E137557A5}" sibTransId="{EDB1810A-3225-4930-B51A-509188F53981}"/>
    <dgm:cxn modelId="{4F3C1429-75AE-441C-8548-996EC4CEF997}" type="presOf" srcId="{BB415FC8-A3C4-4A7A-A3DE-AF9BC4E6860E}" destId="{04032977-B618-4A0E-85C4-83006132FF95}" srcOrd="0" destOrd="0" presId="urn:microsoft.com/office/officeart/2005/8/layout/vList2"/>
    <dgm:cxn modelId="{197E9B2A-C598-4AAE-9B09-1CC3CFB9E297}" type="presOf" srcId="{2F28134F-3302-4DFD-85AE-D67A39D96DD0}" destId="{F7F49037-6085-49BE-8DC4-EFF1AA586CB6}" srcOrd="0" destOrd="0" presId="urn:microsoft.com/office/officeart/2005/8/layout/vList2"/>
    <dgm:cxn modelId="{19DDD730-F783-407E-8970-679F710DAFFF}" srcId="{26A122CA-8490-4780-BE05-84C4B166AA1D}" destId="{BB415FC8-A3C4-4A7A-A3DE-AF9BC4E6860E}" srcOrd="1" destOrd="0" parTransId="{FE26CE1E-2659-465E-9FF4-BD2033EF7AF9}" sibTransId="{E0D34068-754D-4D3F-A4EF-E8236CA5A205}"/>
    <dgm:cxn modelId="{B469B664-78B1-46F5-8DE0-1119548DB4DF}" type="presOf" srcId="{8E92E240-0163-4BB3-9C95-86C090E4A5CA}" destId="{EF061958-9A19-4D29-A351-268E14AF4CDC}" srcOrd="0" destOrd="0" presId="urn:microsoft.com/office/officeart/2005/8/layout/vList2"/>
    <dgm:cxn modelId="{396D6157-A3EF-417A-A1F7-3260D2DF9A08}" srcId="{8E92E240-0163-4BB3-9C95-86C090E4A5CA}" destId="{6170BAA9-7B7B-4C63-A7C4-4564E7A02206}" srcOrd="0" destOrd="0" parTransId="{B5652D67-1FB8-4074-A464-772F13B92697}" sibTransId="{CB99552F-0A7E-45EF-9425-9D284260810B}"/>
    <dgm:cxn modelId="{0F2488B2-C037-4230-87B4-E8D2A860481F}" type="presOf" srcId="{6170BAA9-7B7B-4C63-A7C4-4564E7A02206}" destId="{3EB08630-9658-4419-8BAE-B1249CA90A9E}" srcOrd="0" destOrd="0" presId="urn:microsoft.com/office/officeart/2005/8/layout/vList2"/>
    <dgm:cxn modelId="{A6EECDCA-DD00-40B6-A9D5-565E899AB898}" srcId="{BB415FC8-A3C4-4A7A-A3DE-AF9BC4E6860E}" destId="{2F28134F-3302-4DFD-85AE-D67A39D96DD0}" srcOrd="0" destOrd="0" parTransId="{09BB19D0-E422-43E9-8693-D2714993D1BE}" sibTransId="{94ADF889-1B9B-4AF7-94BA-1DFDBDDC5972}"/>
    <dgm:cxn modelId="{3279F4F5-1046-4C71-A04A-014A087A169B}" type="presOf" srcId="{26A122CA-8490-4780-BE05-84C4B166AA1D}" destId="{BE3844E0-598E-4563-BEBA-4330323F5945}" srcOrd="0" destOrd="0" presId="urn:microsoft.com/office/officeart/2005/8/layout/vList2"/>
    <dgm:cxn modelId="{93285817-8202-4874-832F-1B6C9C2E12D0}" type="presParOf" srcId="{BE3844E0-598E-4563-BEBA-4330323F5945}" destId="{EF061958-9A19-4D29-A351-268E14AF4CDC}" srcOrd="0" destOrd="0" presId="urn:microsoft.com/office/officeart/2005/8/layout/vList2"/>
    <dgm:cxn modelId="{0DC5C8D8-411D-4E09-AEEC-5E588E09B1D7}" type="presParOf" srcId="{BE3844E0-598E-4563-BEBA-4330323F5945}" destId="{3EB08630-9658-4419-8BAE-B1249CA90A9E}" srcOrd="1" destOrd="0" presId="urn:microsoft.com/office/officeart/2005/8/layout/vList2"/>
    <dgm:cxn modelId="{E1263461-0163-4980-9BB1-40135192CD38}" type="presParOf" srcId="{BE3844E0-598E-4563-BEBA-4330323F5945}" destId="{04032977-B618-4A0E-85C4-83006132FF95}" srcOrd="2" destOrd="0" presId="urn:microsoft.com/office/officeart/2005/8/layout/vList2"/>
    <dgm:cxn modelId="{792018FB-8777-428C-88C9-47B04F5F4144}" type="presParOf" srcId="{BE3844E0-598E-4563-BEBA-4330323F5945}" destId="{F7F49037-6085-49BE-8DC4-EFF1AA586CB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0D00A2-2773-4E1A-8325-4B9ACE2F4D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7C65C31-B98B-4EB9-984D-609F78706B5A}">
      <dgm:prSet phldrT="[Text]"/>
      <dgm:spPr/>
      <dgm:t>
        <a:bodyPr/>
        <a:lstStyle/>
        <a:p>
          <a:r>
            <a:rPr lang="cs-CZ" dirty="0"/>
            <a:t>výslovně</a:t>
          </a:r>
        </a:p>
      </dgm:t>
    </dgm:pt>
    <dgm:pt modelId="{555D9877-141C-4836-8DDF-4A7C88012980}" type="parTrans" cxnId="{1198F6E7-FED0-49E5-9650-83D233FA6D4F}">
      <dgm:prSet/>
      <dgm:spPr/>
      <dgm:t>
        <a:bodyPr/>
        <a:lstStyle/>
        <a:p>
          <a:endParaRPr lang="cs-CZ"/>
        </a:p>
      </dgm:t>
    </dgm:pt>
    <dgm:pt modelId="{931D4946-E13C-412B-8B15-04D518417619}" type="sibTrans" cxnId="{1198F6E7-FED0-49E5-9650-83D233FA6D4F}">
      <dgm:prSet/>
      <dgm:spPr/>
      <dgm:t>
        <a:bodyPr/>
        <a:lstStyle/>
        <a:p>
          <a:endParaRPr lang="cs-CZ"/>
        </a:p>
      </dgm:t>
    </dgm:pt>
    <dgm:pt modelId="{CF7B91E9-33FE-420D-8530-62B2668E0700}">
      <dgm:prSet phldrT="[Text]" custT="1"/>
      <dgm:spPr/>
      <dgm:t>
        <a:bodyPr/>
        <a:lstStyle/>
        <a:p>
          <a:r>
            <a:rPr lang="cs-CZ" sz="3200" dirty="0"/>
            <a:t>ústně, písemně, jinak</a:t>
          </a:r>
        </a:p>
      </dgm:t>
    </dgm:pt>
    <dgm:pt modelId="{AAE64122-B00B-4DFE-BFC8-A3EEAA6A025F}" type="parTrans" cxnId="{8F295FDE-25DE-449D-9359-374F8EA40308}">
      <dgm:prSet/>
      <dgm:spPr/>
      <dgm:t>
        <a:bodyPr/>
        <a:lstStyle/>
        <a:p>
          <a:endParaRPr lang="cs-CZ"/>
        </a:p>
      </dgm:t>
    </dgm:pt>
    <dgm:pt modelId="{AA0124FB-6587-4787-B1EC-ABF7255BC07C}" type="sibTrans" cxnId="{8F295FDE-25DE-449D-9359-374F8EA40308}">
      <dgm:prSet/>
      <dgm:spPr/>
      <dgm:t>
        <a:bodyPr/>
        <a:lstStyle/>
        <a:p>
          <a:endParaRPr lang="cs-CZ"/>
        </a:p>
      </dgm:t>
    </dgm:pt>
    <dgm:pt modelId="{278D19C8-6DB6-4935-BA70-45BD8A80D070}">
      <dgm:prSet phldrT="[Text]"/>
      <dgm:spPr/>
      <dgm:t>
        <a:bodyPr/>
        <a:lstStyle/>
        <a:p>
          <a:r>
            <a:rPr lang="cs-CZ" dirty="0"/>
            <a:t>konkludentně</a:t>
          </a:r>
        </a:p>
      </dgm:t>
    </dgm:pt>
    <dgm:pt modelId="{6EBCA22A-BDF0-49CC-8662-577E789C6596}" type="parTrans" cxnId="{B76F92C6-E42A-43B0-851C-2FC5D50F7A7A}">
      <dgm:prSet/>
      <dgm:spPr/>
      <dgm:t>
        <a:bodyPr/>
        <a:lstStyle/>
        <a:p>
          <a:endParaRPr lang="cs-CZ"/>
        </a:p>
      </dgm:t>
    </dgm:pt>
    <dgm:pt modelId="{D3334A17-0581-4237-B919-6D0C7EB5D0AD}" type="sibTrans" cxnId="{B76F92C6-E42A-43B0-851C-2FC5D50F7A7A}">
      <dgm:prSet/>
      <dgm:spPr/>
      <dgm:t>
        <a:bodyPr/>
        <a:lstStyle/>
        <a:p>
          <a:endParaRPr lang="cs-CZ"/>
        </a:p>
      </dgm:t>
    </dgm:pt>
    <dgm:pt modelId="{CBE073F0-67EE-4F13-8590-1C6733628038}">
      <dgm:prSet phldrT="[Text]" custT="1"/>
      <dgm:spPr/>
      <dgm:t>
        <a:bodyPr/>
        <a:lstStyle/>
        <a:p>
          <a:r>
            <a:rPr lang="cs-CZ" sz="2800" dirty="0"/>
            <a:t>nevýslovně – není pochybnost o tom, co jsme chtěli projevit</a:t>
          </a:r>
        </a:p>
      </dgm:t>
    </dgm:pt>
    <dgm:pt modelId="{C0EA9F1E-B8A1-406D-B322-6E81E0EF75B9}" type="parTrans" cxnId="{26074916-B07D-40B7-8891-6C2848C20224}">
      <dgm:prSet/>
      <dgm:spPr/>
      <dgm:t>
        <a:bodyPr/>
        <a:lstStyle/>
        <a:p>
          <a:endParaRPr lang="cs-CZ"/>
        </a:p>
      </dgm:t>
    </dgm:pt>
    <dgm:pt modelId="{81230D18-73A0-4A3C-8D83-14A530639B51}" type="sibTrans" cxnId="{26074916-B07D-40B7-8891-6C2848C20224}">
      <dgm:prSet/>
      <dgm:spPr/>
      <dgm:t>
        <a:bodyPr/>
        <a:lstStyle/>
        <a:p>
          <a:endParaRPr lang="cs-CZ"/>
        </a:p>
      </dgm:t>
    </dgm:pt>
    <dgm:pt modelId="{196AFB02-86E4-4DBD-B8D8-DD8ECF7781F6}">
      <dgm:prSet phldrT="[Text]" custT="1"/>
      <dgm:spPr/>
      <dgm:t>
        <a:bodyPr/>
        <a:lstStyle/>
        <a:p>
          <a:r>
            <a:rPr lang="cs-CZ" sz="2800" dirty="0"/>
            <a:t>nastoupíme do MHD a označíme lístek; vhodíme minci do automatu</a:t>
          </a:r>
        </a:p>
      </dgm:t>
    </dgm:pt>
    <dgm:pt modelId="{FB444D59-5A7D-4F2C-84BB-0805E327BDB2}" type="parTrans" cxnId="{89608BE5-20F2-4372-9352-45DBEC3FC021}">
      <dgm:prSet/>
      <dgm:spPr/>
      <dgm:t>
        <a:bodyPr/>
        <a:lstStyle/>
        <a:p>
          <a:endParaRPr lang="cs-CZ"/>
        </a:p>
      </dgm:t>
    </dgm:pt>
    <dgm:pt modelId="{A61E5CA5-E092-4BCB-A6BC-F0CCE4BCA3C0}" type="sibTrans" cxnId="{89608BE5-20F2-4372-9352-45DBEC3FC021}">
      <dgm:prSet/>
      <dgm:spPr/>
      <dgm:t>
        <a:bodyPr/>
        <a:lstStyle/>
        <a:p>
          <a:endParaRPr lang="cs-CZ"/>
        </a:p>
      </dgm:t>
    </dgm:pt>
    <dgm:pt modelId="{4E80B4B0-6A61-420C-B1EA-16187E57094C}" type="pres">
      <dgm:prSet presAssocID="{0C0D00A2-2773-4E1A-8325-4B9ACE2F4D83}" presName="linear" presStyleCnt="0">
        <dgm:presLayoutVars>
          <dgm:animLvl val="lvl"/>
          <dgm:resizeHandles val="exact"/>
        </dgm:presLayoutVars>
      </dgm:prSet>
      <dgm:spPr/>
    </dgm:pt>
    <dgm:pt modelId="{70CF0343-EC0B-406B-A6CC-ECB65BD96258}" type="pres">
      <dgm:prSet presAssocID="{87C65C31-B98B-4EB9-984D-609F78706B5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3AD9618-EE5F-4385-85F4-80F28CABA3A6}" type="pres">
      <dgm:prSet presAssocID="{87C65C31-B98B-4EB9-984D-609F78706B5A}" presName="childText" presStyleLbl="revTx" presStyleIdx="0" presStyleCnt="2">
        <dgm:presLayoutVars>
          <dgm:bulletEnabled val="1"/>
        </dgm:presLayoutVars>
      </dgm:prSet>
      <dgm:spPr/>
    </dgm:pt>
    <dgm:pt modelId="{B0A9CA31-A1E5-4EBA-83DA-F038AA1A1325}" type="pres">
      <dgm:prSet presAssocID="{278D19C8-6DB6-4935-BA70-45BD8A80D07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38AEFF2-1B50-4E72-B4FC-129B3C9575AC}" type="pres">
      <dgm:prSet presAssocID="{278D19C8-6DB6-4935-BA70-45BD8A80D07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6074916-B07D-40B7-8891-6C2848C20224}" srcId="{278D19C8-6DB6-4935-BA70-45BD8A80D070}" destId="{CBE073F0-67EE-4F13-8590-1C6733628038}" srcOrd="0" destOrd="0" parTransId="{C0EA9F1E-B8A1-406D-B322-6E81E0EF75B9}" sibTransId="{81230D18-73A0-4A3C-8D83-14A530639B51}"/>
    <dgm:cxn modelId="{2638231C-0171-4F31-893E-10CDBD9F429A}" type="presOf" srcId="{278D19C8-6DB6-4935-BA70-45BD8A80D070}" destId="{B0A9CA31-A1E5-4EBA-83DA-F038AA1A1325}" srcOrd="0" destOrd="0" presId="urn:microsoft.com/office/officeart/2005/8/layout/vList2"/>
    <dgm:cxn modelId="{C5B04D56-B23C-4B28-8ED2-9474F50BCCF4}" type="presOf" srcId="{CF7B91E9-33FE-420D-8530-62B2668E0700}" destId="{83AD9618-EE5F-4385-85F4-80F28CABA3A6}" srcOrd="0" destOrd="0" presId="urn:microsoft.com/office/officeart/2005/8/layout/vList2"/>
    <dgm:cxn modelId="{23DFED5A-7268-4D76-BB4F-418A5A88F96D}" type="presOf" srcId="{196AFB02-86E4-4DBD-B8D8-DD8ECF7781F6}" destId="{438AEFF2-1B50-4E72-B4FC-129B3C9575AC}" srcOrd="0" destOrd="1" presId="urn:microsoft.com/office/officeart/2005/8/layout/vList2"/>
    <dgm:cxn modelId="{1E416496-39B1-4EEB-A79B-DB383B1C4AD6}" type="presOf" srcId="{87C65C31-B98B-4EB9-984D-609F78706B5A}" destId="{70CF0343-EC0B-406B-A6CC-ECB65BD96258}" srcOrd="0" destOrd="0" presId="urn:microsoft.com/office/officeart/2005/8/layout/vList2"/>
    <dgm:cxn modelId="{497492AF-31E9-44D7-B793-A06E8DC0357A}" type="presOf" srcId="{0C0D00A2-2773-4E1A-8325-4B9ACE2F4D83}" destId="{4E80B4B0-6A61-420C-B1EA-16187E57094C}" srcOrd="0" destOrd="0" presId="urn:microsoft.com/office/officeart/2005/8/layout/vList2"/>
    <dgm:cxn modelId="{B76F92C6-E42A-43B0-851C-2FC5D50F7A7A}" srcId="{0C0D00A2-2773-4E1A-8325-4B9ACE2F4D83}" destId="{278D19C8-6DB6-4935-BA70-45BD8A80D070}" srcOrd="1" destOrd="0" parTransId="{6EBCA22A-BDF0-49CC-8662-577E789C6596}" sibTransId="{D3334A17-0581-4237-B919-6D0C7EB5D0AD}"/>
    <dgm:cxn modelId="{9FE6DCCC-D8ED-40EA-95FE-0E97AA5184B3}" type="presOf" srcId="{CBE073F0-67EE-4F13-8590-1C6733628038}" destId="{438AEFF2-1B50-4E72-B4FC-129B3C9575AC}" srcOrd="0" destOrd="0" presId="urn:microsoft.com/office/officeart/2005/8/layout/vList2"/>
    <dgm:cxn modelId="{8F295FDE-25DE-449D-9359-374F8EA40308}" srcId="{87C65C31-B98B-4EB9-984D-609F78706B5A}" destId="{CF7B91E9-33FE-420D-8530-62B2668E0700}" srcOrd="0" destOrd="0" parTransId="{AAE64122-B00B-4DFE-BFC8-A3EEAA6A025F}" sibTransId="{AA0124FB-6587-4787-B1EC-ABF7255BC07C}"/>
    <dgm:cxn modelId="{89608BE5-20F2-4372-9352-45DBEC3FC021}" srcId="{278D19C8-6DB6-4935-BA70-45BD8A80D070}" destId="{196AFB02-86E4-4DBD-B8D8-DD8ECF7781F6}" srcOrd="1" destOrd="0" parTransId="{FB444D59-5A7D-4F2C-84BB-0805E327BDB2}" sibTransId="{A61E5CA5-E092-4BCB-A6BC-F0CCE4BCA3C0}"/>
    <dgm:cxn modelId="{1198F6E7-FED0-49E5-9650-83D233FA6D4F}" srcId="{0C0D00A2-2773-4E1A-8325-4B9ACE2F4D83}" destId="{87C65C31-B98B-4EB9-984D-609F78706B5A}" srcOrd="0" destOrd="0" parTransId="{555D9877-141C-4836-8DDF-4A7C88012980}" sibTransId="{931D4946-E13C-412B-8B15-04D518417619}"/>
    <dgm:cxn modelId="{BBA4F309-CA35-484C-84BA-12D94FC64565}" type="presParOf" srcId="{4E80B4B0-6A61-420C-B1EA-16187E57094C}" destId="{70CF0343-EC0B-406B-A6CC-ECB65BD96258}" srcOrd="0" destOrd="0" presId="urn:microsoft.com/office/officeart/2005/8/layout/vList2"/>
    <dgm:cxn modelId="{BFF7EFE1-319C-4654-BE96-5F3418D8625D}" type="presParOf" srcId="{4E80B4B0-6A61-420C-B1EA-16187E57094C}" destId="{83AD9618-EE5F-4385-85F4-80F28CABA3A6}" srcOrd="1" destOrd="0" presId="urn:microsoft.com/office/officeart/2005/8/layout/vList2"/>
    <dgm:cxn modelId="{BDFA88FD-837F-46E3-83B1-1836F6CE1ACA}" type="presParOf" srcId="{4E80B4B0-6A61-420C-B1EA-16187E57094C}" destId="{B0A9CA31-A1E5-4EBA-83DA-F038AA1A1325}" srcOrd="2" destOrd="0" presId="urn:microsoft.com/office/officeart/2005/8/layout/vList2"/>
    <dgm:cxn modelId="{66C743D5-DB42-4004-931C-BB672BA0CE58}" type="presParOf" srcId="{4E80B4B0-6A61-420C-B1EA-16187E57094C}" destId="{438AEFF2-1B50-4E72-B4FC-129B3C9575AC}" srcOrd="3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7DE8DE-6643-4B60-85E1-3D41FDABF9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A70635-922A-40D4-9F46-1966621CE317}">
      <dgm:prSet phldrT="[Text]" custT="1"/>
      <dgm:spPr/>
      <dgm:t>
        <a:bodyPr/>
        <a:lstStyle/>
        <a:p>
          <a:r>
            <a:rPr lang="cs-CZ" sz="3700" dirty="0"/>
            <a:t>jednostranné</a:t>
          </a:r>
        </a:p>
      </dgm:t>
    </dgm:pt>
    <dgm:pt modelId="{8BEAB506-B338-45A5-9400-D1E271BB5647}" type="parTrans" cxnId="{F1315DAD-D9D0-459A-AF37-908C91D8A4D9}">
      <dgm:prSet/>
      <dgm:spPr/>
      <dgm:t>
        <a:bodyPr/>
        <a:lstStyle/>
        <a:p>
          <a:endParaRPr lang="cs-CZ"/>
        </a:p>
      </dgm:t>
    </dgm:pt>
    <dgm:pt modelId="{50FA0CD5-B920-4627-8E70-18A4E61E851F}" type="sibTrans" cxnId="{F1315DAD-D9D0-459A-AF37-908C91D8A4D9}">
      <dgm:prSet/>
      <dgm:spPr/>
      <dgm:t>
        <a:bodyPr/>
        <a:lstStyle/>
        <a:p>
          <a:endParaRPr lang="cs-CZ"/>
        </a:p>
      </dgm:t>
    </dgm:pt>
    <dgm:pt modelId="{9804E5F1-965A-4024-A32D-D6EB9D0BE106}">
      <dgm:prSet phldrT="[Text]" custT="1"/>
      <dgm:spPr/>
      <dgm:t>
        <a:bodyPr/>
        <a:lstStyle/>
        <a:p>
          <a:r>
            <a:rPr lang="cs-CZ" sz="2800" dirty="0"/>
            <a:t>jen jedna osoba projevuje vůli</a:t>
          </a:r>
        </a:p>
      </dgm:t>
    </dgm:pt>
    <dgm:pt modelId="{6BED2923-AB1C-4459-9310-74D13BA9BF1E}" type="parTrans" cxnId="{CD50EB8E-4D3F-475E-8AED-5E9B527B5F5B}">
      <dgm:prSet/>
      <dgm:spPr/>
      <dgm:t>
        <a:bodyPr/>
        <a:lstStyle/>
        <a:p>
          <a:endParaRPr lang="cs-CZ"/>
        </a:p>
      </dgm:t>
    </dgm:pt>
    <dgm:pt modelId="{61C16FC4-908F-457C-B029-BAA02FB43E9C}" type="sibTrans" cxnId="{CD50EB8E-4D3F-475E-8AED-5E9B527B5F5B}">
      <dgm:prSet/>
      <dgm:spPr/>
      <dgm:t>
        <a:bodyPr/>
        <a:lstStyle/>
        <a:p>
          <a:endParaRPr lang="cs-CZ"/>
        </a:p>
      </dgm:t>
    </dgm:pt>
    <dgm:pt modelId="{9757D03B-97C4-405C-B4D4-7EF24424686D}">
      <dgm:prSet phldrT="[Text]" custT="1"/>
      <dgm:spPr/>
      <dgm:t>
        <a:bodyPr/>
        <a:lstStyle/>
        <a:p>
          <a:r>
            <a:rPr lang="cs-CZ" sz="3700" dirty="0"/>
            <a:t>dvoustranné (vícestranné)</a:t>
          </a:r>
        </a:p>
      </dgm:t>
    </dgm:pt>
    <dgm:pt modelId="{92E18099-CC4B-4BFF-B565-B38DE7AAE672}" type="parTrans" cxnId="{F5571A8C-84E9-44E6-A492-E8C23EBDA3F5}">
      <dgm:prSet/>
      <dgm:spPr/>
      <dgm:t>
        <a:bodyPr/>
        <a:lstStyle/>
        <a:p>
          <a:endParaRPr lang="cs-CZ"/>
        </a:p>
      </dgm:t>
    </dgm:pt>
    <dgm:pt modelId="{FD785410-F19F-41FB-A4B0-C5326EB6789F}" type="sibTrans" cxnId="{F5571A8C-84E9-44E6-A492-E8C23EBDA3F5}">
      <dgm:prSet/>
      <dgm:spPr/>
      <dgm:t>
        <a:bodyPr/>
        <a:lstStyle/>
        <a:p>
          <a:endParaRPr lang="cs-CZ"/>
        </a:p>
      </dgm:t>
    </dgm:pt>
    <dgm:pt modelId="{4E008AF4-6C05-4CE0-90FD-FA72295C451E}">
      <dgm:prSet phldrT="[Text]" custT="1"/>
      <dgm:spPr/>
      <dgm:t>
        <a:bodyPr/>
        <a:lstStyle/>
        <a:p>
          <a:r>
            <a:rPr lang="cs-CZ" sz="2800" dirty="0"/>
            <a:t>dvě (či více) osob musí projevit shodnou vůli</a:t>
          </a:r>
        </a:p>
      </dgm:t>
    </dgm:pt>
    <dgm:pt modelId="{360A91A3-BBD4-4A4F-AE77-2E4DA1201851}" type="parTrans" cxnId="{9DD51145-5DD0-4E90-83D1-870C336C93EC}">
      <dgm:prSet/>
      <dgm:spPr/>
      <dgm:t>
        <a:bodyPr/>
        <a:lstStyle/>
        <a:p>
          <a:endParaRPr lang="cs-CZ"/>
        </a:p>
      </dgm:t>
    </dgm:pt>
    <dgm:pt modelId="{2FC46887-0F49-4B8D-AFBE-FA21D751FAF4}" type="sibTrans" cxnId="{9DD51145-5DD0-4E90-83D1-870C336C93EC}">
      <dgm:prSet/>
      <dgm:spPr/>
      <dgm:t>
        <a:bodyPr/>
        <a:lstStyle/>
        <a:p>
          <a:endParaRPr lang="cs-CZ"/>
        </a:p>
      </dgm:t>
    </dgm:pt>
    <dgm:pt modelId="{A7706D02-0634-4E78-9CCB-3F46BEE14897}">
      <dgm:prSet phldrT="[Text]" custT="1"/>
      <dgm:spPr/>
      <dgm:t>
        <a:bodyPr/>
        <a:lstStyle/>
        <a:p>
          <a:r>
            <a:rPr lang="cs-CZ" sz="2800" dirty="0"/>
            <a:t>dáte výpověď v práci, odstoupíte od smlouvy, sepíšete závěť</a:t>
          </a:r>
        </a:p>
      </dgm:t>
    </dgm:pt>
    <dgm:pt modelId="{3DFB5734-2079-43FA-B36E-4954B7708EFB}" type="parTrans" cxnId="{D2B5551A-E0EC-42B0-8BC3-FA48C24908B3}">
      <dgm:prSet/>
      <dgm:spPr/>
      <dgm:t>
        <a:bodyPr/>
        <a:lstStyle/>
        <a:p>
          <a:endParaRPr lang="cs-CZ"/>
        </a:p>
      </dgm:t>
    </dgm:pt>
    <dgm:pt modelId="{5B80710E-C224-444E-887F-053747E7CCF5}" type="sibTrans" cxnId="{D2B5551A-E0EC-42B0-8BC3-FA48C24908B3}">
      <dgm:prSet/>
      <dgm:spPr/>
      <dgm:t>
        <a:bodyPr/>
        <a:lstStyle/>
        <a:p>
          <a:endParaRPr lang="cs-CZ"/>
        </a:p>
      </dgm:t>
    </dgm:pt>
    <dgm:pt modelId="{4D557FC6-4B4B-421F-9672-7E6C944246AF}">
      <dgm:prSet phldrT="[Text]" custT="1"/>
      <dgm:spPr/>
      <dgm:t>
        <a:bodyPr/>
        <a:lstStyle/>
        <a:p>
          <a:r>
            <a:rPr lang="cs-CZ" sz="2800" dirty="0"/>
            <a:t>uzavření manželství, uzavření smlouvy</a:t>
          </a:r>
        </a:p>
      </dgm:t>
    </dgm:pt>
    <dgm:pt modelId="{64893260-E59A-4347-B24F-083660FA458D}" type="parTrans" cxnId="{88ECF17E-9E6D-442C-B419-43DA4DB098BA}">
      <dgm:prSet/>
      <dgm:spPr/>
      <dgm:t>
        <a:bodyPr/>
        <a:lstStyle/>
        <a:p>
          <a:endParaRPr lang="cs-CZ"/>
        </a:p>
      </dgm:t>
    </dgm:pt>
    <dgm:pt modelId="{4BCBA06F-C8DF-4B46-B460-A3A7F0BC83FD}" type="sibTrans" cxnId="{88ECF17E-9E6D-442C-B419-43DA4DB098BA}">
      <dgm:prSet/>
      <dgm:spPr/>
      <dgm:t>
        <a:bodyPr/>
        <a:lstStyle/>
        <a:p>
          <a:endParaRPr lang="cs-CZ"/>
        </a:p>
      </dgm:t>
    </dgm:pt>
    <dgm:pt modelId="{58825758-8EDF-4EB8-8F33-B2F915DB799F}" type="pres">
      <dgm:prSet presAssocID="{BF7DE8DE-6643-4B60-85E1-3D41FDABF9D0}" presName="linear" presStyleCnt="0">
        <dgm:presLayoutVars>
          <dgm:animLvl val="lvl"/>
          <dgm:resizeHandles val="exact"/>
        </dgm:presLayoutVars>
      </dgm:prSet>
      <dgm:spPr/>
    </dgm:pt>
    <dgm:pt modelId="{7283D6AE-B6A4-4EE4-A686-586BA23A7700}" type="pres">
      <dgm:prSet presAssocID="{BDA70635-922A-40D4-9F46-1966621CE31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D4D974E-5E23-4C64-A898-E275933E8DF6}" type="pres">
      <dgm:prSet presAssocID="{BDA70635-922A-40D4-9F46-1966621CE317}" presName="childText" presStyleLbl="revTx" presStyleIdx="0" presStyleCnt="2">
        <dgm:presLayoutVars>
          <dgm:bulletEnabled val="1"/>
        </dgm:presLayoutVars>
      </dgm:prSet>
      <dgm:spPr/>
    </dgm:pt>
    <dgm:pt modelId="{7D9210B0-3898-4968-A76C-1C787BAC48BA}" type="pres">
      <dgm:prSet presAssocID="{9757D03B-97C4-405C-B4D4-7EF24424686D}" presName="parentText" presStyleLbl="node1" presStyleIdx="1" presStyleCnt="2" custLinFactNeighborX="-509" custLinFactNeighborY="1116">
        <dgm:presLayoutVars>
          <dgm:chMax val="0"/>
          <dgm:bulletEnabled val="1"/>
        </dgm:presLayoutVars>
      </dgm:prSet>
      <dgm:spPr/>
    </dgm:pt>
    <dgm:pt modelId="{D427B4D2-22E8-429D-A8E9-074E370D3753}" type="pres">
      <dgm:prSet presAssocID="{9757D03B-97C4-405C-B4D4-7EF24424686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66D040B-EABA-4FA4-8C90-065A7F9BE36E}" type="presOf" srcId="{BF7DE8DE-6643-4B60-85E1-3D41FDABF9D0}" destId="{58825758-8EDF-4EB8-8F33-B2F915DB799F}" srcOrd="0" destOrd="0" presId="urn:microsoft.com/office/officeart/2005/8/layout/vList2"/>
    <dgm:cxn modelId="{F3E8830B-0128-4E47-95C2-78B5A354F227}" type="presOf" srcId="{9804E5F1-965A-4024-A32D-D6EB9D0BE106}" destId="{9D4D974E-5E23-4C64-A898-E275933E8DF6}" srcOrd="0" destOrd="0" presId="urn:microsoft.com/office/officeart/2005/8/layout/vList2"/>
    <dgm:cxn modelId="{D2B5551A-E0EC-42B0-8BC3-FA48C24908B3}" srcId="{BDA70635-922A-40D4-9F46-1966621CE317}" destId="{A7706D02-0634-4E78-9CCB-3F46BEE14897}" srcOrd="1" destOrd="0" parTransId="{3DFB5734-2079-43FA-B36E-4954B7708EFB}" sibTransId="{5B80710E-C224-444E-887F-053747E7CCF5}"/>
    <dgm:cxn modelId="{9DD51145-5DD0-4E90-83D1-870C336C93EC}" srcId="{9757D03B-97C4-405C-B4D4-7EF24424686D}" destId="{4E008AF4-6C05-4CE0-90FD-FA72295C451E}" srcOrd="0" destOrd="0" parTransId="{360A91A3-BBD4-4A4F-AE77-2E4DA1201851}" sibTransId="{2FC46887-0F49-4B8D-AFBE-FA21D751FAF4}"/>
    <dgm:cxn modelId="{350C7B70-D8BC-462B-BFD8-4F3BCA529A3F}" type="presOf" srcId="{4E008AF4-6C05-4CE0-90FD-FA72295C451E}" destId="{D427B4D2-22E8-429D-A8E9-074E370D3753}" srcOrd="0" destOrd="0" presId="urn:microsoft.com/office/officeart/2005/8/layout/vList2"/>
    <dgm:cxn modelId="{F2031B7E-1901-4082-B686-3EDD9C30490E}" type="presOf" srcId="{A7706D02-0634-4E78-9CCB-3F46BEE14897}" destId="{9D4D974E-5E23-4C64-A898-E275933E8DF6}" srcOrd="0" destOrd="1" presId="urn:microsoft.com/office/officeart/2005/8/layout/vList2"/>
    <dgm:cxn modelId="{88ECF17E-9E6D-442C-B419-43DA4DB098BA}" srcId="{9757D03B-97C4-405C-B4D4-7EF24424686D}" destId="{4D557FC6-4B4B-421F-9672-7E6C944246AF}" srcOrd="1" destOrd="0" parTransId="{64893260-E59A-4347-B24F-083660FA458D}" sibTransId="{4BCBA06F-C8DF-4B46-B460-A3A7F0BC83FD}"/>
    <dgm:cxn modelId="{80688C83-394D-414D-B055-C1982F0FF302}" type="presOf" srcId="{4D557FC6-4B4B-421F-9672-7E6C944246AF}" destId="{D427B4D2-22E8-429D-A8E9-074E370D3753}" srcOrd="0" destOrd="1" presId="urn:microsoft.com/office/officeart/2005/8/layout/vList2"/>
    <dgm:cxn modelId="{F5571A8C-84E9-44E6-A492-E8C23EBDA3F5}" srcId="{BF7DE8DE-6643-4B60-85E1-3D41FDABF9D0}" destId="{9757D03B-97C4-405C-B4D4-7EF24424686D}" srcOrd="1" destOrd="0" parTransId="{92E18099-CC4B-4BFF-B565-B38DE7AAE672}" sibTransId="{FD785410-F19F-41FB-A4B0-C5326EB6789F}"/>
    <dgm:cxn modelId="{CD50EB8E-4D3F-475E-8AED-5E9B527B5F5B}" srcId="{BDA70635-922A-40D4-9F46-1966621CE317}" destId="{9804E5F1-965A-4024-A32D-D6EB9D0BE106}" srcOrd="0" destOrd="0" parTransId="{6BED2923-AB1C-4459-9310-74D13BA9BF1E}" sibTransId="{61C16FC4-908F-457C-B029-BAA02FB43E9C}"/>
    <dgm:cxn modelId="{ED1A8698-EE8E-4144-8B4A-54B0B40F5A1C}" type="presOf" srcId="{BDA70635-922A-40D4-9F46-1966621CE317}" destId="{7283D6AE-B6A4-4EE4-A686-586BA23A7700}" srcOrd="0" destOrd="0" presId="urn:microsoft.com/office/officeart/2005/8/layout/vList2"/>
    <dgm:cxn modelId="{AF4CB9A4-CFC1-489C-A4CA-7B45F3FBEFD1}" type="presOf" srcId="{9757D03B-97C4-405C-B4D4-7EF24424686D}" destId="{7D9210B0-3898-4968-A76C-1C787BAC48BA}" srcOrd="0" destOrd="0" presId="urn:microsoft.com/office/officeart/2005/8/layout/vList2"/>
    <dgm:cxn modelId="{F1315DAD-D9D0-459A-AF37-908C91D8A4D9}" srcId="{BF7DE8DE-6643-4B60-85E1-3D41FDABF9D0}" destId="{BDA70635-922A-40D4-9F46-1966621CE317}" srcOrd="0" destOrd="0" parTransId="{8BEAB506-B338-45A5-9400-D1E271BB5647}" sibTransId="{50FA0CD5-B920-4627-8E70-18A4E61E851F}"/>
    <dgm:cxn modelId="{F8DDB833-243C-4FCE-9E53-888CC61DF40F}" type="presParOf" srcId="{58825758-8EDF-4EB8-8F33-B2F915DB799F}" destId="{7283D6AE-B6A4-4EE4-A686-586BA23A7700}" srcOrd="0" destOrd="0" presId="urn:microsoft.com/office/officeart/2005/8/layout/vList2"/>
    <dgm:cxn modelId="{BF3824BF-6C75-4B53-A086-17E0C22E3835}" type="presParOf" srcId="{58825758-8EDF-4EB8-8F33-B2F915DB799F}" destId="{9D4D974E-5E23-4C64-A898-E275933E8DF6}" srcOrd="1" destOrd="0" presId="urn:microsoft.com/office/officeart/2005/8/layout/vList2"/>
    <dgm:cxn modelId="{C4E024FB-6F51-4DBF-A69C-FFEE05751B56}" type="presParOf" srcId="{58825758-8EDF-4EB8-8F33-B2F915DB799F}" destId="{7D9210B0-3898-4968-A76C-1C787BAC48BA}" srcOrd="2" destOrd="0" presId="urn:microsoft.com/office/officeart/2005/8/layout/vList2"/>
    <dgm:cxn modelId="{89A6270A-194C-4C20-B5BC-D215D251EEC8}" type="presParOf" srcId="{58825758-8EDF-4EB8-8F33-B2F915DB799F}" destId="{D427B4D2-22E8-429D-A8E9-074E370D375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C7EBA3-73A9-4DA5-8289-AF24A0F4EF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8ADB79-3B51-4FBA-B157-C6E34E4EC467}">
      <dgm:prSet phldrT="[Text]" custT="1"/>
      <dgm:spPr/>
      <dgm:t>
        <a:bodyPr/>
        <a:lstStyle/>
        <a:p>
          <a:r>
            <a:rPr lang="cs-CZ" sz="3700" dirty="0"/>
            <a:t>adresované</a:t>
          </a:r>
        </a:p>
      </dgm:t>
    </dgm:pt>
    <dgm:pt modelId="{7A74C6AA-4E47-45C2-B6B6-5EC705B87DC2}" type="parTrans" cxnId="{1A1EDE93-E79C-4F1D-8933-D3D8A66EE9CC}">
      <dgm:prSet/>
      <dgm:spPr/>
      <dgm:t>
        <a:bodyPr/>
        <a:lstStyle/>
        <a:p>
          <a:endParaRPr lang="cs-CZ"/>
        </a:p>
      </dgm:t>
    </dgm:pt>
    <dgm:pt modelId="{F026C6D8-1D8D-4A40-B734-CD88A3574BF5}" type="sibTrans" cxnId="{1A1EDE93-E79C-4F1D-8933-D3D8A66EE9CC}">
      <dgm:prSet/>
      <dgm:spPr/>
      <dgm:t>
        <a:bodyPr/>
        <a:lstStyle/>
        <a:p>
          <a:endParaRPr lang="cs-CZ"/>
        </a:p>
      </dgm:t>
    </dgm:pt>
    <dgm:pt modelId="{5B6C3002-5E18-4B01-9BA1-46B2DA7EF90F}">
      <dgm:prSet phldrT="[Text]" custT="1"/>
      <dgm:spPr/>
      <dgm:t>
        <a:bodyPr/>
        <a:lstStyle/>
        <a:p>
          <a:r>
            <a:rPr lang="cs-CZ" sz="2800" dirty="0"/>
            <a:t>projev vůle musí dojít osobě, které je určen (= adresát)</a:t>
          </a:r>
        </a:p>
      </dgm:t>
    </dgm:pt>
    <dgm:pt modelId="{0020C62F-3D58-4EDD-88FB-63D7E1E954EB}" type="parTrans" cxnId="{D5BC9499-3D43-47A7-B7AC-D1464B3C3FC0}">
      <dgm:prSet/>
      <dgm:spPr/>
      <dgm:t>
        <a:bodyPr/>
        <a:lstStyle/>
        <a:p>
          <a:endParaRPr lang="cs-CZ"/>
        </a:p>
      </dgm:t>
    </dgm:pt>
    <dgm:pt modelId="{7E43F156-B278-4FFF-9769-9D166D9F706A}" type="sibTrans" cxnId="{D5BC9499-3D43-47A7-B7AC-D1464B3C3FC0}">
      <dgm:prSet/>
      <dgm:spPr/>
      <dgm:t>
        <a:bodyPr/>
        <a:lstStyle/>
        <a:p>
          <a:endParaRPr lang="cs-CZ"/>
        </a:p>
      </dgm:t>
    </dgm:pt>
    <dgm:pt modelId="{5F29D7FE-DA4E-4213-89CD-0B671DA9929B}">
      <dgm:prSet phldrT="[Text]" custT="1"/>
      <dgm:spPr/>
      <dgm:t>
        <a:bodyPr/>
        <a:lstStyle/>
        <a:p>
          <a:r>
            <a:rPr lang="cs-CZ" sz="3700" dirty="0"/>
            <a:t>neadresované</a:t>
          </a:r>
        </a:p>
      </dgm:t>
    </dgm:pt>
    <dgm:pt modelId="{A3847C6B-3786-4853-8148-68FD5CA592AE}" type="parTrans" cxnId="{E6212D65-E114-45B2-96E4-7963DAB65C12}">
      <dgm:prSet/>
      <dgm:spPr/>
      <dgm:t>
        <a:bodyPr/>
        <a:lstStyle/>
        <a:p>
          <a:endParaRPr lang="cs-CZ"/>
        </a:p>
      </dgm:t>
    </dgm:pt>
    <dgm:pt modelId="{1DA5B85B-FFF9-4566-AE00-0F100F521E1B}" type="sibTrans" cxnId="{E6212D65-E114-45B2-96E4-7963DAB65C12}">
      <dgm:prSet/>
      <dgm:spPr/>
      <dgm:t>
        <a:bodyPr/>
        <a:lstStyle/>
        <a:p>
          <a:endParaRPr lang="cs-CZ"/>
        </a:p>
      </dgm:t>
    </dgm:pt>
    <dgm:pt modelId="{4A2A14B8-04C5-4970-A192-1D90608FA3FD}">
      <dgm:prSet phldrT="[Text]" custT="1"/>
      <dgm:spPr/>
      <dgm:t>
        <a:bodyPr/>
        <a:lstStyle/>
        <a:p>
          <a:r>
            <a:rPr lang="cs-CZ" sz="2800" dirty="0"/>
            <a:t>projev vůle nemusí osobě dojít</a:t>
          </a:r>
        </a:p>
      </dgm:t>
    </dgm:pt>
    <dgm:pt modelId="{6497313B-900C-45C4-BCA2-1FE48157D8CC}" type="parTrans" cxnId="{419869FB-DC92-49A9-9429-37D9916A4738}">
      <dgm:prSet/>
      <dgm:spPr/>
      <dgm:t>
        <a:bodyPr/>
        <a:lstStyle/>
        <a:p>
          <a:endParaRPr lang="cs-CZ"/>
        </a:p>
      </dgm:t>
    </dgm:pt>
    <dgm:pt modelId="{ABC98F9C-6ACA-455F-B94C-6DC795849D99}" type="sibTrans" cxnId="{419869FB-DC92-49A9-9429-37D9916A4738}">
      <dgm:prSet/>
      <dgm:spPr/>
      <dgm:t>
        <a:bodyPr/>
        <a:lstStyle/>
        <a:p>
          <a:endParaRPr lang="cs-CZ"/>
        </a:p>
      </dgm:t>
    </dgm:pt>
    <dgm:pt modelId="{E09085F7-468F-4655-8B0F-7FBBAE891CAB}">
      <dgm:prSet phldrT="[Text]" custT="1"/>
      <dgm:spPr/>
      <dgm:t>
        <a:bodyPr/>
        <a:lstStyle/>
        <a:p>
          <a:r>
            <a:rPr lang="cs-CZ" sz="2800" dirty="0"/>
            <a:t>adresát musí mít možnost se seznámit, ale neznamená to, faktické seznámení</a:t>
          </a:r>
        </a:p>
      </dgm:t>
    </dgm:pt>
    <dgm:pt modelId="{84371847-0209-41C9-8A1A-C06E08C9C31B}" type="parTrans" cxnId="{229325BB-433F-4470-9398-BE8BF7A280D4}">
      <dgm:prSet/>
      <dgm:spPr/>
      <dgm:t>
        <a:bodyPr/>
        <a:lstStyle/>
        <a:p>
          <a:endParaRPr lang="cs-CZ"/>
        </a:p>
      </dgm:t>
    </dgm:pt>
    <dgm:pt modelId="{F73F27A2-9585-42A6-929D-BCFC76BAF9F8}" type="sibTrans" cxnId="{229325BB-433F-4470-9398-BE8BF7A280D4}">
      <dgm:prSet/>
      <dgm:spPr/>
      <dgm:t>
        <a:bodyPr/>
        <a:lstStyle/>
        <a:p>
          <a:endParaRPr lang="cs-CZ"/>
        </a:p>
      </dgm:t>
    </dgm:pt>
    <dgm:pt modelId="{AFAFD3C8-B99B-4BFD-BB7D-2924FB3E6042}">
      <dgm:prSet phldrT="[Text]" custT="1"/>
      <dgm:spPr/>
      <dgm:t>
        <a:bodyPr/>
        <a:lstStyle/>
        <a:p>
          <a:r>
            <a:rPr lang="cs-CZ" sz="2800" dirty="0"/>
            <a:t>závěť</a:t>
          </a:r>
        </a:p>
      </dgm:t>
    </dgm:pt>
    <dgm:pt modelId="{B6D22A71-7257-4C44-B329-37994F879976}" type="parTrans" cxnId="{743B1B88-257C-4A1C-8752-119448F6E1E5}">
      <dgm:prSet/>
      <dgm:spPr/>
      <dgm:t>
        <a:bodyPr/>
        <a:lstStyle/>
        <a:p>
          <a:endParaRPr lang="cs-CZ"/>
        </a:p>
      </dgm:t>
    </dgm:pt>
    <dgm:pt modelId="{40430490-292D-462E-8799-E03C403480FC}" type="sibTrans" cxnId="{743B1B88-257C-4A1C-8752-119448F6E1E5}">
      <dgm:prSet/>
      <dgm:spPr/>
      <dgm:t>
        <a:bodyPr/>
        <a:lstStyle/>
        <a:p>
          <a:endParaRPr lang="cs-CZ"/>
        </a:p>
      </dgm:t>
    </dgm:pt>
    <dgm:pt modelId="{F49AA3EC-858D-4720-93DB-B9DB392DC32E}">
      <dgm:prSet phldrT="[Text]" custT="1"/>
      <dgm:spPr/>
      <dgm:t>
        <a:bodyPr/>
        <a:lstStyle/>
        <a:p>
          <a:r>
            <a:rPr lang="cs-CZ" sz="2800" dirty="0"/>
            <a:t>návrh na uzavření smlouvy</a:t>
          </a:r>
        </a:p>
      </dgm:t>
    </dgm:pt>
    <dgm:pt modelId="{9E1624AA-F43C-4060-8F95-5FF87F26AFF2}" type="parTrans" cxnId="{CB0B4762-784E-4713-B727-044CB1337083}">
      <dgm:prSet/>
      <dgm:spPr/>
    </dgm:pt>
    <dgm:pt modelId="{22980D6E-9BBE-41FB-B19A-F86FDA94E85A}" type="sibTrans" cxnId="{CB0B4762-784E-4713-B727-044CB1337083}">
      <dgm:prSet/>
      <dgm:spPr/>
    </dgm:pt>
    <dgm:pt modelId="{B30494B6-5828-4C09-AEA3-F7DC9F820DCD}" type="pres">
      <dgm:prSet presAssocID="{03C7EBA3-73A9-4DA5-8289-AF24A0F4EF75}" presName="linear" presStyleCnt="0">
        <dgm:presLayoutVars>
          <dgm:animLvl val="lvl"/>
          <dgm:resizeHandles val="exact"/>
        </dgm:presLayoutVars>
      </dgm:prSet>
      <dgm:spPr/>
    </dgm:pt>
    <dgm:pt modelId="{EA0951C0-D51B-4ED2-B573-F91901D8308A}" type="pres">
      <dgm:prSet presAssocID="{798ADB79-3B51-4FBA-B157-C6E34E4EC46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3C79748-4EBB-4C3A-B6B2-8AAD98936E5E}" type="pres">
      <dgm:prSet presAssocID="{798ADB79-3B51-4FBA-B157-C6E34E4EC467}" presName="childText" presStyleLbl="revTx" presStyleIdx="0" presStyleCnt="2">
        <dgm:presLayoutVars>
          <dgm:bulletEnabled val="1"/>
        </dgm:presLayoutVars>
      </dgm:prSet>
      <dgm:spPr/>
    </dgm:pt>
    <dgm:pt modelId="{A89399CA-E36E-4304-8EC6-E24BD31B8B20}" type="pres">
      <dgm:prSet presAssocID="{5F29D7FE-DA4E-4213-89CD-0B671DA9929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373C210-63A5-48AB-9B31-B9C1397ECD72}" type="pres">
      <dgm:prSet presAssocID="{5F29D7FE-DA4E-4213-89CD-0B671DA9929B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B45643F-1A89-4E8D-8DC3-B337A08CA04C}" type="presOf" srcId="{AFAFD3C8-B99B-4BFD-BB7D-2924FB3E6042}" destId="{4373C210-63A5-48AB-9B31-B9C1397ECD72}" srcOrd="0" destOrd="1" presId="urn:microsoft.com/office/officeart/2005/8/layout/vList2"/>
    <dgm:cxn modelId="{CB0B4762-784E-4713-B727-044CB1337083}" srcId="{798ADB79-3B51-4FBA-B157-C6E34E4EC467}" destId="{F49AA3EC-858D-4720-93DB-B9DB392DC32E}" srcOrd="2" destOrd="0" parTransId="{9E1624AA-F43C-4060-8F95-5FF87F26AFF2}" sibTransId="{22980D6E-9BBE-41FB-B19A-F86FDA94E85A}"/>
    <dgm:cxn modelId="{E6212D65-E114-45B2-96E4-7963DAB65C12}" srcId="{03C7EBA3-73A9-4DA5-8289-AF24A0F4EF75}" destId="{5F29D7FE-DA4E-4213-89CD-0B671DA9929B}" srcOrd="1" destOrd="0" parTransId="{A3847C6B-3786-4853-8148-68FD5CA592AE}" sibTransId="{1DA5B85B-FFF9-4566-AE00-0F100F521E1B}"/>
    <dgm:cxn modelId="{3AFB2A5A-A2DB-4592-80F4-0CA226694911}" type="presOf" srcId="{F49AA3EC-858D-4720-93DB-B9DB392DC32E}" destId="{73C79748-4EBB-4C3A-B6B2-8AAD98936E5E}" srcOrd="0" destOrd="2" presId="urn:microsoft.com/office/officeart/2005/8/layout/vList2"/>
    <dgm:cxn modelId="{B8D9CD84-6488-409C-9568-A432BEE1B658}" type="presOf" srcId="{5B6C3002-5E18-4B01-9BA1-46B2DA7EF90F}" destId="{73C79748-4EBB-4C3A-B6B2-8AAD98936E5E}" srcOrd="0" destOrd="0" presId="urn:microsoft.com/office/officeart/2005/8/layout/vList2"/>
    <dgm:cxn modelId="{743B1B88-257C-4A1C-8752-119448F6E1E5}" srcId="{5F29D7FE-DA4E-4213-89CD-0B671DA9929B}" destId="{AFAFD3C8-B99B-4BFD-BB7D-2924FB3E6042}" srcOrd="1" destOrd="0" parTransId="{B6D22A71-7257-4C44-B329-37994F879976}" sibTransId="{40430490-292D-462E-8799-E03C403480FC}"/>
    <dgm:cxn modelId="{1A1EDE93-E79C-4F1D-8933-D3D8A66EE9CC}" srcId="{03C7EBA3-73A9-4DA5-8289-AF24A0F4EF75}" destId="{798ADB79-3B51-4FBA-B157-C6E34E4EC467}" srcOrd="0" destOrd="0" parTransId="{7A74C6AA-4E47-45C2-B6B6-5EC705B87DC2}" sibTransId="{F026C6D8-1D8D-4A40-B734-CD88A3574BF5}"/>
    <dgm:cxn modelId="{D5BC9499-3D43-47A7-B7AC-D1464B3C3FC0}" srcId="{798ADB79-3B51-4FBA-B157-C6E34E4EC467}" destId="{5B6C3002-5E18-4B01-9BA1-46B2DA7EF90F}" srcOrd="0" destOrd="0" parTransId="{0020C62F-3D58-4EDD-88FB-63D7E1E954EB}" sibTransId="{7E43F156-B278-4FFF-9769-9D166D9F706A}"/>
    <dgm:cxn modelId="{15842D9D-DCA6-408A-8B80-910823F3C340}" type="presOf" srcId="{798ADB79-3B51-4FBA-B157-C6E34E4EC467}" destId="{EA0951C0-D51B-4ED2-B573-F91901D8308A}" srcOrd="0" destOrd="0" presId="urn:microsoft.com/office/officeart/2005/8/layout/vList2"/>
    <dgm:cxn modelId="{BA786B9F-C549-483F-8345-1E4CFE0C787B}" type="presOf" srcId="{E09085F7-468F-4655-8B0F-7FBBAE891CAB}" destId="{73C79748-4EBB-4C3A-B6B2-8AAD98936E5E}" srcOrd="0" destOrd="1" presId="urn:microsoft.com/office/officeart/2005/8/layout/vList2"/>
    <dgm:cxn modelId="{229325BB-433F-4470-9398-BE8BF7A280D4}" srcId="{798ADB79-3B51-4FBA-B157-C6E34E4EC467}" destId="{E09085F7-468F-4655-8B0F-7FBBAE891CAB}" srcOrd="1" destOrd="0" parTransId="{84371847-0209-41C9-8A1A-C06E08C9C31B}" sibTransId="{F73F27A2-9585-42A6-929D-BCFC76BAF9F8}"/>
    <dgm:cxn modelId="{E9BC46C5-E5B4-4C39-BAC5-89D696A0C27A}" type="presOf" srcId="{5F29D7FE-DA4E-4213-89CD-0B671DA9929B}" destId="{A89399CA-E36E-4304-8EC6-E24BD31B8B20}" srcOrd="0" destOrd="0" presId="urn:microsoft.com/office/officeart/2005/8/layout/vList2"/>
    <dgm:cxn modelId="{29AE3ADB-C53F-4B3F-AAC3-EAF81414795E}" type="presOf" srcId="{03C7EBA3-73A9-4DA5-8289-AF24A0F4EF75}" destId="{B30494B6-5828-4C09-AEA3-F7DC9F820DCD}" srcOrd="0" destOrd="0" presId="urn:microsoft.com/office/officeart/2005/8/layout/vList2"/>
    <dgm:cxn modelId="{48E26BE9-6D9C-47F8-A6D1-CFA7A264F9B4}" type="presOf" srcId="{4A2A14B8-04C5-4970-A192-1D90608FA3FD}" destId="{4373C210-63A5-48AB-9B31-B9C1397ECD72}" srcOrd="0" destOrd="0" presId="urn:microsoft.com/office/officeart/2005/8/layout/vList2"/>
    <dgm:cxn modelId="{419869FB-DC92-49A9-9429-37D9916A4738}" srcId="{5F29D7FE-DA4E-4213-89CD-0B671DA9929B}" destId="{4A2A14B8-04C5-4970-A192-1D90608FA3FD}" srcOrd="0" destOrd="0" parTransId="{6497313B-900C-45C4-BCA2-1FE48157D8CC}" sibTransId="{ABC98F9C-6ACA-455F-B94C-6DC795849D99}"/>
    <dgm:cxn modelId="{324431D3-3228-4579-9044-59EFF194CFC6}" type="presParOf" srcId="{B30494B6-5828-4C09-AEA3-F7DC9F820DCD}" destId="{EA0951C0-D51B-4ED2-B573-F91901D8308A}" srcOrd="0" destOrd="0" presId="urn:microsoft.com/office/officeart/2005/8/layout/vList2"/>
    <dgm:cxn modelId="{F09159BF-9F43-47BC-BBE5-3A25126C6032}" type="presParOf" srcId="{B30494B6-5828-4C09-AEA3-F7DC9F820DCD}" destId="{73C79748-4EBB-4C3A-B6B2-8AAD98936E5E}" srcOrd="1" destOrd="0" presId="urn:microsoft.com/office/officeart/2005/8/layout/vList2"/>
    <dgm:cxn modelId="{EF59C972-4741-4B66-B26C-4C91D6F83BA3}" type="presParOf" srcId="{B30494B6-5828-4C09-AEA3-F7DC9F820DCD}" destId="{A89399CA-E36E-4304-8EC6-E24BD31B8B20}" srcOrd="2" destOrd="0" presId="urn:microsoft.com/office/officeart/2005/8/layout/vList2"/>
    <dgm:cxn modelId="{4984ECD6-2BAC-4603-BBA3-9F60D99144B4}" type="presParOf" srcId="{B30494B6-5828-4C09-AEA3-F7DC9F820DCD}" destId="{4373C210-63A5-48AB-9B31-B9C1397ECD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A534AB-0C02-412E-976A-B20B973EAD9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75B69D-844E-46FF-86BC-A26C44ECFB2B}">
      <dgm:prSet phldrT="[Text]"/>
      <dgm:spPr/>
      <dgm:t>
        <a:bodyPr/>
        <a:lstStyle/>
        <a:p>
          <a:r>
            <a:rPr lang="cs-CZ" dirty="0"/>
            <a:t>subjekt</a:t>
          </a:r>
        </a:p>
      </dgm:t>
    </dgm:pt>
    <dgm:pt modelId="{947B4FD5-061E-403E-877D-27451B7368DF}" type="parTrans" cxnId="{B9E65376-C027-4DB7-86E6-527869420F2D}">
      <dgm:prSet/>
      <dgm:spPr/>
      <dgm:t>
        <a:bodyPr/>
        <a:lstStyle/>
        <a:p>
          <a:endParaRPr lang="cs-CZ"/>
        </a:p>
      </dgm:t>
    </dgm:pt>
    <dgm:pt modelId="{5DACE2D1-01FE-4EDB-92D0-20230EC9E18C}" type="sibTrans" cxnId="{B9E65376-C027-4DB7-86E6-527869420F2D}">
      <dgm:prSet/>
      <dgm:spPr/>
      <dgm:t>
        <a:bodyPr/>
        <a:lstStyle/>
        <a:p>
          <a:endParaRPr lang="cs-CZ"/>
        </a:p>
      </dgm:t>
    </dgm:pt>
    <dgm:pt modelId="{96AE951A-7C35-4AE7-85D5-F1922FFC726E}">
      <dgm:prSet phldrT="[Text]"/>
      <dgm:spPr/>
      <dgm:t>
        <a:bodyPr/>
        <a:lstStyle/>
        <a:p>
          <a:r>
            <a:rPr lang="cs-CZ" dirty="0"/>
            <a:t>objekt</a:t>
          </a:r>
        </a:p>
      </dgm:t>
    </dgm:pt>
    <dgm:pt modelId="{C19835D8-2C1B-4FE1-9100-944784F7340B}" type="parTrans" cxnId="{4852AFAB-151F-4E28-AB73-3E46CDE3DEFE}">
      <dgm:prSet/>
      <dgm:spPr/>
      <dgm:t>
        <a:bodyPr/>
        <a:lstStyle/>
        <a:p>
          <a:endParaRPr lang="cs-CZ"/>
        </a:p>
      </dgm:t>
    </dgm:pt>
    <dgm:pt modelId="{A51EDBA0-2048-4D22-B314-ADE7A94F4F32}" type="sibTrans" cxnId="{4852AFAB-151F-4E28-AB73-3E46CDE3DEFE}">
      <dgm:prSet/>
      <dgm:spPr/>
      <dgm:t>
        <a:bodyPr/>
        <a:lstStyle/>
        <a:p>
          <a:endParaRPr lang="cs-CZ"/>
        </a:p>
      </dgm:t>
    </dgm:pt>
    <dgm:pt modelId="{6932CDD0-F297-4124-810B-3B363D8A024C}">
      <dgm:prSet phldrT="[Text]"/>
      <dgm:spPr/>
      <dgm:t>
        <a:bodyPr/>
        <a:lstStyle/>
        <a:p>
          <a:r>
            <a:rPr lang="cs-CZ" dirty="0"/>
            <a:t>obsah</a:t>
          </a:r>
        </a:p>
      </dgm:t>
    </dgm:pt>
    <dgm:pt modelId="{8009EA72-7927-4603-89DF-D06DF16FB3B6}" type="parTrans" cxnId="{9DA6F843-746E-41B7-9EAB-B417E0E3E0ED}">
      <dgm:prSet/>
      <dgm:spPr/>
      <dgm:t>
        <a:bodyPr/>
        <a:lstStyle/>
        <a:p>
          <a:endParaRPr lang="cs-CZ"/>
        </a:p>
      </dgm:t>
    </dgm:pt>
    <dgm:pt modelId="{8DF9F416-E2EE-4BFC-9A5F-55B856247C8D}" type="sibTrans" cxnId="{9DA6F843-746E-41B7-9EAB-B417E0E3E0ED}">
      <dgm:prSet/>
      <dgm:spPr/>
      <dgm:t>
        <a:bodyPr/>
        <a:lstStyle/>
        <a:p>
          <a:endParaRPr lang="cs-CZ"/>
        </a:p>
      </dgm:t>
    </dgm:pt>
    <dgm:pt modelId="{CCDF2292-89F3-47B8-A73C-4C9D4C8A595B}" type="pres">
      <dgm:prSet presAssocID="{50A534AB-0C02-412E-976A-B20B973EAD91}" presName="linear" presStyleCnt="0">
        <dgm:presLayoutVars>
          <dgm:dir/>
          <dgm:animLvl val="lvl"/>
          <dgm:resizeHandles val="exact"/>
        </dgm:presLayoutVars>
      </dgm:prSet>
      <dgm:spPr/>
    </dgm:pt>
    <dgm:pt modelId="{E18D0827-B08B-4624-9445-E6E7AE17D784}" type="pres">
      <dgm:prSet presAssocID="{3275B69D-844E-46FF-86BC-A26C44ECFB2B}" presName="parentLin" presStyleCnt="0"/>
      <dgm:spPr/>
    </dgm:pt>
    <dgm:pt modelId="{BD03C546-0177-4B8D-BC96-697FA859EEC7}" type="pres">
      <dgm:prSet presAssocID="{3275B69D-844E-46FF-86BC-A26C44ECFB2B}" presName="parentLeftMargin" presStyleLbl="node1" presStyleIdx="0" presStyleCnt="3"/>
      <dgm:spPr/>
    </dgm:pt>
    <dgm:pt modelId="{B07A4659-B94B-476A-AB26-CBB47ABEF7AA}" type="pres">
      <dgm:prSet presAssocID="{3275B69D-844E-46FF-86BC-A26C44ECFB2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12119B-9F69-4AD2-B1E7-3D1B191BF5ED}" type="pres">
      <dgm:prSet presAssocID="{3275B69D-844E-46FF-86BC-A26C44ECFB2B}" presName="negativeSpace" presStyleCnt="0"/>
      <dgm:spPr/>
    </dgm:pt>
    <dgm:pt modelId="{4FA6B7EE-B8FE-4B02-9792-22D940F3B28D}" type="pres">
      <dgm:prSet presAssocID="{3275B69D-844E-46FF-86BC-A26C44ECFB2B}" presName="childText" presStyleLbl="conFgAcc1" presStyleIdx="0" presStyleCnt="3">
        <dgm:presLayoutVars>
          <dgm:bulletEnabled val="1"/>
        </dgm:presLayoutVars>
      </dgm:prSet>
      <dgm:spPr/>
    </dgm:pt>
    <dgm:pt modelId="{AE84A12F-E3DA-4ABA-BDC5-0B2519169D9D}" type="pres">
      <dgm:prSet presAssocID="{5DACE2D1-01FE-4EDB-92D0-20230EC9E18C}" presName="spaceBetweenRectangles" presStyleCnt="0"/>
      <dgm:spPr/>
    </dgm:pt>
    <dgm:pt modelId="{EA3E2CD0-D8C9-44AA-A092-FE84BF4AD4BC}" type="pres">
      <dgm:prSet presAssocID="{96AE951A-7C35-4AE7-85D5-F1922FFC726E}" presName="parentLin" presStyleCnt="0"/>
      <dgm:spPr/>
    </dgm:pt>
    <dgm:pt modelId="{64907F28-A98B-4D1A-85C7-5D2DFDB21FE2}" type="pres">
      <dgm:prSet presAssocID="{96AE951A-7C35-4AE7-85D5-F1922FFC726E}" presName="parentLeftMargin" presStyleLbl="node1" presStyleIdx="0" presStyleCnt="3"/>
      <dgm:spPr/>
    </dgm:pt>
    <dgm:pt modelId="{3AA94B9D-631E-496A-AFEA-7F2B790F6071}" type="pres">
      <dgm:prSet presAssocID="{96AE951A-7C35-4AE7-85D5-F1922FFC726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4F07BD7-393A-42CB-8DD2-A54AA755FF52}" type="pres">
      <dgm:prSet presAssocID="{96AE951A-7C35-4AE7-85D5-F1922FFC726E}" presName="negativeSpace" presStyleCnt="0"/>
      <dgm:spPr/>
    </dgm:pt>
    <dgm:pt modelId="{FCEB8451-ED06-41B7-8F5F-7F5797293068}" type="pres">
      <dgm:prSet presAssocID="{96AE951A-7C35-4AE7-85D5-F1922FFC726E}" presName="childText" presStyleLbl="conFgAcc1" presStyleIdx="1" presStyleCnt="3">
        <dgm:presLayoutVars>
          <dgm:bulletEnabled val="1"/>
        </dgm:presLayoutVars>
      </dgm:prSet>
      <dgm:spPr/>
    </dgm:pt>
    <dgm:pt modelId="{D31F37E5-C2DB-4F7C-9391-A2057EF1A418}" type="pres">
      <dgm:prSet presAssocID="{A51EDBA0-2048-4D22-B314-ADE7A94F4F32}" presName="spaceBetweenRectangles" presStyleCnt="0"/>
      <dgm:spPr/>
    </dgm:pt>
    <dgm:pt modelId="{21C1EFCE-5557-4EBC-9C9E-5CBBD24F5553}" type="pres">
      <dgm:prSet presAssocID="{6932CDD0-F297-4124-810B-3B363D8A024C}" presName="parentLin" presStyleCnt="0"/>
      <dgm:spPr/>
    </dgm:pt>
    <dgm:pt modelId="{02DC6BFF-2790-40CA-BABF-35C918243DE8}" type="pres">
      <dgm:prSet presAssocID="{6932CDD0-F297-4124-810B-3B363D8A024C}" presName="parentLeftMargin" presStyleLbl="node1" presStyleIdx="1" presStyleCnt="3"/>
      <dgm:spPr/>
    </dgm:pt>
    <dgm:pt modelId="{C5FC7FB7-A33E-4044-972A-6F4E9A0063C8}" type="pres">
      <dgm:prSet presAssocID="{6932CDD0-F297-4124-810B-3B363D8A0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F4154F0-6F54-4C7A-8F42-B51143A6BAEF}" type="pres">
      <dgm:prSet presAssocID="{6932CDD0-F297-4124-810B-3B363D8A024C}" presName="negativeSpace" presStyleCnt="0"/>
      <dgm:spPr/>
    </dgm:pt>
    <dgm:pt modelId="{9AB3325D-9ACF-429F-A0C6-509D0342364E}" type="pres">
      <dgm:prSet presAssocID="{6932CDD0-F297-4124-810B-3B363D8A024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E7A5D05-BF21-4ECD-9FDD-49EC33DE333E}" type="presOf" srcId="{6932CDD0-F297-4124-810B-3B363D8A024C}" destId="{02DC6BFF-2790-40CA-BABF-35C918243DE8}" srcOrd="0" destOrd="0" presId="urn:microsoft.com/office/officeart/2005/8/layout/list1"/>
    <dgm:cxn modelId="{BD3AAD16-597E-462B-BE43-DBEFA171E6F6}" type="presOf" srcId="{96AE951A-7C35-4AE7-85D5-F1922FFC726E}" destId="{3AA94B9D-631E-496A-AFEA-7F2B790F6071}" srcOrd="1" destOrd="0" presId="urn:microsoft.com/office/officeart/2005/8/layout/list1"/>
    <dgm:cxn modelId="{EDBE2D2B-934A-4F3A-9BED-58D97F55847E}" type="presOf" srcId="{3275B69D-844E-46FF-86BC-A26C44ECFB2B}" destId="{B07A4659-B94B-476A-AB26-CBB47ABEF7AA}" srcOrd="1" destOrd="0" presId="urn:microsoft.com/office/officeart/2005/8/layout/list1"/>
    <dgm:cxn modelId="{2DDDB439-FE7B-411D-A915-19AEBB05C94A}" type="presOf" srcId="{3275B69D-844E-46FF-86BC-A26C44ECFB2B}" destId="{BD03C546-0177-4B8D-BC96-697FA859EEC7}" srcOrd="0" destOrd="0" presId="urn:microsoft.com/office/officeart/2005/8/layout/list1"/>
    <dgm:cxn modelId="{9DA6F843-746E-41B7-9EAB-B417E0E3E0ED}" srcId="{50A534AB-0C02-412E-976A-B20B973EAD91}" destId="{6932CDD0-F297-4124-810B-3B363D8A024C}" srcOrd="2" destOrd="0" parTransId="{8009EA72-7927-4603-89DF-D06DF16FB3B6}" sibTransId="{8DF9F416-E2EE-4BFC-9A5F-55B856247C8D}"/>
    <dgm:cxn modelId="{B9E65376-C027-4DB7-86E6-527869420F2D}" srcId="{50A534AB-0C02-412E-976A-B20B973EAD91}" destId="{3275B69D-844E-46FF-86BC-A26C44ECFB2B}" srcOrd="0" destOrd="0" parTransId="{947B4FD5-061E-403E-877D-27451B7368DF}" sibTransId="{5DACE2D1-01FE-4EDB-92D0-20230EC9E18C}"/>
    <dgm:cxn modelId="{4852AFAB-151F-4E28-AB73-3E46CDE3DEFE}" srcId="{50A534AB-0C02-412E-976A-B20B973EAD91}" destId="{96AE951A-7C35-4AE7-85D5-F1922FFC726E}" srcOrd="1" destOrd="0" parTransId="{C19835D8-2C1B-4FE1-9100-944784F7340B}" sibTransId="{A51EDBA0-2048-4D22-B314-ADE7A94F4F32}"/>
    <dgm:cxn modelId="{3FBBAEC7-D63B-4A64-80D5-AA2ED8ADAAE0}" type="presOf" srcId="{50A534AB-0C02-412E-976A-B20B973EAD91}" destId="{CCDF2292-89F3-47B8-A73C-4C9D4C8A595B}" srcOrd="0" destOrd="0" presId="urn:microsoft.com/office/officeart/2005/8/layout/list1"/>
    <dgm:cxn modelId="{F5F744EF-7D5B-4D63-8623-D93602D3E05B}" type="presOf" srcId="{6932CDD0-F297-4124-810B-3B363D8A024C}" destId="{C5FC7FB7-A33E-4044-972A-6F4E9A0063C8}" srcOrd="1" destOrd="0" presId="urn:microsoft.com/office/officeart/2005/8/layout/list1"/>
    <dgm:cxn modelId="{D4FD2CF2-D453-48F3-9CF0-9BB09FE764ED}" type="presOf" srcId="{96AE951A-7C35-4AE7-85D5-F1922FFC726E}" destId="{64907F28-A98B-4D1A-85C7-5D2DFDB21FE2}" srcOrd="0" destOrd="0" presId="urn:microsoft.com/office/officeart/2005/8/layout/list1"/>
    <dgm:cxn modelId="{36D68863-5BEA-4D56-A066-8025E5A67A5C}" type="presParOf" srcId="{CCDF2292-89F3-47B8-A73C-4C9D4C8A595B}" destId="{E18D0827-B08B-4624-9445-E6E7AE17D784}" srcOrd="0" destOrd="0" presId="urn:microsoft.com/office/officeart/2005/8/layout/list1"/>
    <dgm:cxn modelId="{7C0B0156-B168-47C6-A7FB-7D3BAC0F7F02}" type="presParOf" srcId="{E18D0827-B08B-4624-9445-E6E7AE17D784}" destId="{BD03C546-0177-4B8D-BC96-697FA859EEC7}" srcOrd="0" destOrd="0" presId="urn:microsoft.com/office/officeart/2005/8/layout/list1"/>
    <dgm:cxn modelId="{1B51780A-9D94-4085-9A69-2F35C4E83B36}" type="presParOf" srcId="{E18D0827-B08B-4624-9445-E6E7AE17D784}" destId="{B07A4659-B94B-476A-AB26-CBB47ABEF7AA}" srcOrd="1" destOrd="0" presId="urn:microsoft.com/office/officeart/2005/8/layout/list1"/>
    <dgm:cxn modelId="{0BD545AF-514B-4E22-80E6-25E4CECE6637}" type="presParOf" srcId="{CCDF2292-89F3-47B8-A73C-4C9D4C8A595B}" destId="{F912119B-9F69-4AD2-B1E7-3D1B191BF5ED}" srcOrd="1" destOrd="0" presId="urn:microsoft.com/office/officeart/2005/8/layout/list1"/>
    <dgm:cxn modelId="{D8A4A13A-CA11-45A8-83B8-DD7DC7AC185A}" type="presParOf" srcId="{CCDF2292-89F3-47B8-A73C-4C9D4C8A595B}" destId="{4FA6B7EE-B8FE-4B02-9792-22D940F3B28D}" srcOrd="2" destOrd="0" presId="urn:microsoft.com/office/officeart/2005/8/layout/list1"/>
    <dgm:cxn modelId="{28357502-B7E1-41A3-9E4D-F2D63E335ECF}" type="presParOf" srcId="{CCDF2292-89F3-47B8-A73C-4C9D4C8A595B}" destId="{AE84A12F-E3DA-4ABA-BDC5-0B2519169D9D}" srcOrd="3" destOrd="0" presId="urn:microsoft.com/office/officeart/2005/8/layout/list1"/>
    <dgm:cxn modelId="{D271B9B0-84AE-4BF4-A012-BECD18B85938}" type="presParOf" srcId="{CCDF2292-89F3-47B8-A73C-4C9D4C8A595B}" destId="{EA3E2CD0-D8C9-44AA-A092-FE84BF4AD4BC}" srcOrd="4" destOrd="0" presId="urn:microsoft.com/office/officeart/2005/8/layout/list1"/>
    <dgm:cxn modelId="{50D1543C-21CB-4436-8C1B-4F27E64C3259}" type="presParOf" srcId="{EA3E2CD0-D8C9-44AA-A092-FE84BF4AD4BC}" destId="{64907F28-A98B-4D1A-85C7-5D2DFDB21FE2}" srcOrd="0" destOrd="0" presId="urn:microsoft.com/office/officeart/2005/8/layout/list1"/>
    <dgm:cxn modelId="{63861031-965F-483A-8E47-C1E3FB89CB54}" type="presParOf" srcId="{EA3E2CD0-D8C9-44AA-A092-FE84BF4AD4BC}" destId="{3AA94B9D-631E-496A-AFEA-7F2B790F6071}" srcOrd="1" destOrd="0" presId="urn:microsoft.com/office/officeart/2005/8/layout/list1"/>
    <dgm:cxn modelId="{3C68351B-3AD2-42B4-BCF6-2C331E5BCB22}" type="presParOf" srcId="{CCDF2292-89F3-47B8-A73C-4C9D4C8A595B}" destId="{B4F07BD7-393A-42CB-8DD2-A54AA755FF52}" srcOrd="5" destOrd="0" presId="urn:microsoft.com/office/officeart/2005/8/layout/list1"/>
    <dgm:cxn modelId="{AD3A5289-931D-4792-B9AB-20D9260805BD}" type="presParOf" srcId="{CCDF2292-89F3-47B8-A73C-4C9D4C8A595B}" destId="{FCEB8451-ED06-41B7-8F5F-7F5797293068}" srcOrd="6" destOrd="0" presId="urn:microsoft.com/office/officeart/2005/8/layout/list1"/>
    <dgm:cxn modelId="{DC5B7793-ABFC-4570-AD67-60F3A81A61A2}" type="presParOf" srcId="{CCDF2292-89F3-47B8-A73C-4C9D4C8A595B}" destId="{D31F37E5-C2DB-4F7C-9391-A2057EF1A418}" srcOrd="7" destOrd="0" presId="urn:microsoft.com/office/officeart/2005/8/layout/list1"/>
    <dgm:cxn modelId="{75656C9E-AE5E-4AB1-8314-63087012D10D}" type="presParOf" srcId="{CCDF2292-89F3-47B8-A73C-4C9D4C8A595B}" destId="{21C1EFCE-5557-4EBC-9C9E-5CBBD24F5553}" srcOrd="8" destOrd="0" presId="urn:microsoft.com/office/officeart/2005/8/layout/list1"/>
    <dgm:cxn modelId="{8A450E8B-FDC7-46DD-BBDB-2EF48F7A596A}" type="presParOf" srcId="{21C1EFCE-5557-4EBC-9C9E-5CBBD24F5553}" destId="{02DC6BFF-2790-40CA-BABF-35C918243DE8}" srcOrd="0" destOrd="0" presId="urn:microsoft.com/office/officeart/2005/8/layout/list1"/>
    <dgm:cxn modelId="{128CE18C-EA60-4F18-A02C-99C01D70ECAD}" type="presParOf" srcId="{21C1EFCE-5557-4EBC-9C9E-5CBBD24F5553}" destId="{C5FC7FB7-A33E-4044-972A-6F4E9A0063C8}" srcOrd="1" destOrd="0" presId="urn:microsoft.com/office/officeart/2005/8/layout/list1"/>
    <dgm:cxn modelId="{3852B3F5-CC33-448C-8C9A-39292C9A4335}" type="presParOf" srcId="{CCDF2292-89F3-47B8-A73C-4C9D4C8A595B}" destId="{BF4154F0-6F54-4C7A-8F42-B51143A6BAEF}" srcOrd="9" destOrd="0" presId="urn:microsoft.com/office/officeart/2005/8/layout/list1"/>
    <dgm:cxn modelId="{96F3CB98-AC60-4757-8010-AE4AAB5D0B39}" type="presParOf" srcId="{CCDF2292-89F3-47B8-A73C-4C9D4C8A595B}" destId="{9AB3325D-9ACF-429F-A0C6-509D0342364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6521F7-4F2A-44EF-8C26-7FBD7B5A16E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1C05BCE-F3FA-43FD-9B6B-FB9114054F44}">
      <dgm:prSet phldrT="[Text]"/>
      <dgm:spPr/>
      <dgm:t>
        <a:bodyPr/>
        <a:lstStyle/>
        <a:p>
          <a:r>
            <a:rPr lang="cs-CZ" dirty="0"/>
            <a:t>Fyzické osoby</a:t>
          </a:r>
        </a:p>
      </dgm:t>
    </dgm:pt>
    <dgm:pt modelId="{7DE2E5DE-3BE4-436A-8296-E61F7168D9CD}" type="parTrans" cxnId="{7DF3E441-FF46-439F-8710-EF933459B782}">
      <dgm:prSet/>
      <dgm:spPr/>
      <dgm:t>
        <a:bodyPr/>
        <a:lstStyle/>
        <a:p>
          <a:endParaRPr lang="cs-CZ"/>
        </a:p>
      </dgm:t>
    </dgm:pt>
    <dgm:pt modelId="{6F05766E-6A31-4759-965F-C418D6C9BD09}" type="sibTrans" cxnId="{7DF3E441-FF46-439F-8710-EF933459B782}">
      <dgm:prSet/>
      <dgm:spPr/>
      <dgm:t>
        <a:bodyPr/>
        <a:lstStyle/>
        <a:p>
          <a:endParaRPr lang="cs-CZ"/>
        </a:p>
      </dgm:t>
    </dgm:pt>
    <dgm:pt modelId="{A66A41A8-F84E-4E2A-9F59-E2004135298F}">
      <dgm:prSet phldrT="[Text]"/>
      <dgm:spPr/>
      <dgm:t>
        <a:bodyPr/>
        <a:lstStyle/>
        <a:p>
          <a:r>
            <a:rPr lang="cs-CZ" dirty="0"/>
            <a:t>Právnické osoby</a:t>
          </a:r>
        </a:p>
      </dgm:t>
    </dgm:pt>
    <dgm:pt modelId="{1E3BF41E-79E1-4E67-AAE6-5066672452EC}" type="parTrans" cxnId="{5082F37E-47BF-4F6F-AED5-845572704A62}">
      <dgm:prSet/>
      <dgm:spPr/>
      <dgm:t>
        <a:bodyPr/>
        <a:lstStyle/>
        <a:p>
          <a:endParaRPr lang="cs-CZ"/>
        </a:p>
      </dgm:t>
    </dgm:pt>
    <dgm:pt modelId="{07CE5AD2-3F81-4EB2-9FCC-92452EB3419E}" type="sibTrans" cxnId="{5082F37E-47BF-4F6F-AED5-845572704A62}">
      <dgm:prSet/>
      <dgm:spPr/>
      <dgm:t>
        <a:bodyPr/>
        <a:lstStyle/>
        <a:p>
          <a:endParaRPr lang="cs-CZ"/>
        </a:p>
      </dgm:t>
    </dgm:pt>
    <dgm:pt modelId="{F325DE1B-DAC2-44BD-AA85-9A718ACE300D}" type="pres">
      <dgm:prSet presAssocID="{3F6521F7-4F2A-44EF-8C26-7FBD7B5A16E0}" presName="linear" presStyleCnt="0">
        <dgm:presLayoutVars>
          <dgm:dir/>
          <dgm:animLvl val="lvl"/>
          <dgm:resizeHandles val="exact"/>
        </dgm:presLayoutVars>
      </dgm:prSet>
      <dgm:spPr/>
    </dgm:pt>
    <dgm:pt modelId="{24C90555-6CA3-44D2-B0DD-B699C2A95BC5}" type="pres">
      <dgm:prSet presAssocID="{61C05BCE-F3FA-43FD-9B6B-FB9114054F44}" presName="parentLin" presStyleCnt="0"/>
      <dgm:spPr/>
    </dgm:pt>
    <dgm:pt modelId="{40D85296-2F0F-41A6-85E9-21A277D63104}" type="pres">
      <dgm:prSet presAssocID="{61C05BCE-F3FA-43FD-9B6B-FB9114054F44}" presName="parentLeftMargin" presStyleLbl="node1" presStyleIdx="0" presStyleCnt="2"/>
      <dgm:spPr/>
    </dgm:pt>
    <dgm:pt modelId="{91EFFC7F-2E7B-4DDE-BE8D-DC520443C4F4}" type="pres">
      <dgm:prSet presAssocID="{61C05BCE-F3FA-43FD-9B6B-FB9114054F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E5D21A2-6E35-451B-9B6A-44299D396A36}" type="pres">
      <dgm:prSet presAssocID="{61C05BCE-F3FA-43FD-9B6B-FB9114054F44}" presName="negativeSpace" presStyleCnt="0"/>
      <dgm:spPr/>
    </dgm:pt>
    <dgm:pt modelId="{6E8A6303-3357-469B-9D61-BBF658E8768E}" type="pres">
      <dgm:prSet presAssocID="{61C05BCE-F3FA-43FD-9B6B-FB9114054F44}" presName="childText" presStyleLbl="conFgAcc1" presStyleIdx="0" presStyleCnt="2">
        <dgm:presLayoutVars>
          <dgm:bulletEnabled val="1"/>
        </dgm:presLayoutVars>
      </dgm:prSet>
      <dgm:spPr/>
    </dgm:pt>
    <dgm:pt modelId="{54A7163E-7AD7-4B09-B005-9EF8A7CEF76D}" type="pres">
      <dgm:prSet presAssocID="{6F05766E-6A31-4759-965F-C418D6C9BD09}" presName="spaceBetweenRectangles" presStyleCnt="0"/>
      <dgm:spPr/>
    </dgm:pt>
    <dgm:pt modelId="{91FAB36F-CD53-43D9-A435-C82AF21C7864}" type="pres">
      <dgm:prSet presAssocID="{A66A41A8-F84E-4E2A-9F59-E2004135298F}" presName="parentLin" presStyleCnt="0"/>
      <dgm:spPr/>
    </dgm:pt>
    <dgm:pt modelId="{948C6542-3596-4CDB-A6B6-53F3D3C29827}" type="pres">
      <dgm:prSet presAssocID="{A66A41A8-F84E-4E2A-9F59-E2004135298F}" presName="parentLeftMargin" presStyleLbl="node1" presStyleIdx="0" presStyleCnt="2"/>
      <dgm:spPr/>
    </dgm:pt>
    <dgm:pt modelId="{3F5ADAE4-8AD6-49AD-953F-5A8B6EDE1FCE}" type="pres">
      <dgm:prSet presAssocID="{A66A41A8-F84E-4E2A-9F59-E200413529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F7C0FD3-AA9E-41DF-9D57-E55C84CD1ACC}" type="pres">
      <dgm:prSet presAssocID="{A66A41A8-F84E-4E2A-9F59-E2004135298F}" presName="negativeSpace" presStyleCnt="0"/>
      <dgm:spPr/>
    </dgm:pt>
    <dgm:pt modelId="{89CB3B66-F4FE-4723-84F8-D371C40F1CA6}" type="pres">
      <dgm:prSet presAssocID="{A66A41A8-F84E-4E2A-9F59-E2004135298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F0E490B-0E2C-4202-831D-32C1C749DDEB}" type="presOf" srcId="{3F6521F7-4F2A-44EF-8C26-7FBD7B5A16E0}" destId="{F325DE1B-DAC2-44BD-AA85-9A718ACE300D}" srcOrd="0" destOrd="0" presId="urn:microsoft.com/office/officeart/2005/8/layout/list1"/>
    <dgm:cxn modelId="{0DF2081E-A96E-4BC2-927C-50DF488D268A}" type="presOf" srcId="{A66A41A8-F84E-4E2A-9F59-E2004135298F}" destId="{3F5ADAE4-8AD6-49AD-953F-5A8B6EDE1FCE}" srcOrd="1" destOrd="0" presId="urn:microsoft.com/office/officeart/2005/8/layout/list1"/>
    <dgm:cxn modelId="{7DF3E441-FF46-439F-8710-EF933459B782}" srcId="{3F6521F7-4F2A-44EF-8C26-7FBD7B5A16E0}" destId="{61C05BCE-F3FA-43FD-9B6B-FB9114054F44}" srcOrd="0" destOrd="0" parTransId="{7DE2E5DE-3BE4-436A-8296-E61F7168D9CD}" sibTransId="{6F05766E-6A31-4759-965F-C418D6C9BD09}"/>
    <dgm:cxn modelId="{162AC371-B442-4B4C-BECA-85292A3E3B13}" type="presOf" srcId="{A66A41A8-F84E-4E2A-9F59-E2004135298F}" destId="{948C6542-3596-4CDB-A6B6-53F3D3C29827}" srcOrd="0" destOrd="0" presId="urn:microsoft.com/office/officeart/2005/8/layout/list1"/>
    <dgm:cxn modelId="{62BFB654-CD61-4F0C-93A7-BCF89618A595}" type="presOf" srcId="{61C05BCE-F3FA-43FD-9B6B-FB9114054F44}" destId="{91EFFC7F-2E7B-4DDE-BE8D-DC520443C4F4}" srcOrd="1" destOrd="0" presId="urn:microsoft.com/office/officeart/2005/8/layout/list1"/>
    <dgm:cxn modelId="{52AA1C5A-9684-4684-8CB6-2DEC1933C4CF}" type="presOf" srcId="{61C05BCE-F3FA-43FD-9B6B-FB9114054F44}" destId="{40D85296-2F0F-41A6-85E9-21A277D63104}" srcOrd="0" destOrd="0" presId="urn:microsoft.com/office/officeart/2005/8/layout/list1"/>
    <dgm:cxn modelId="{5082F37E-47BF-4F6F-AED5-845572704A62}" srcId="{3F6521F7-4F2A-44EF-8C26-7FBD7B5A16E0}" destId="{A66A41A8-F84E-4E2A-9F59-E2004135298F}" srcOrd="1" destOrd="0" parTransId="{1E3BF41E-79E1-4E67-AAE6-5066672452EC}" sibTransId="{07CE5AD2-3F81-4EB2-9FCC-92452EB3419E}"/>
    <dgm:cxn modelId="{B30EFC92-3210-46EA-B439-59FE2B889C3F}" type="presParOf" srcId="{F325DE1B-DAC2-44BD-AA85-9A718ACE300D}" destId="{24C90555-6CA3-44D2-B0DD-B699C2A95BC5}" srcOrd="0" destOrd="0" presId="urn:microsoft.com/office/officeart/2005/8/layout/list1"/>
    <dgm:cxn modelId="{D091854C-6DC7-4228-86A7-85571A3663AA}" type="presParOf" srcId="{24C90555-6CA3-44D2-B0DD-B699C2A95BC5}" destId="{40D85296-2F0F-41A6-85E9-21A277D63104}" srcOrd="0" destOrd="0" presId="urn:microsoft.com/office/officeart/2005/8/layout/list1"/>
    <dgm:cxn modelId="{2EE6FC64-E1D6-4E17-912D-72DE25AC6AE4}" type="presParOf" srcId="{24C90555-6CA3-44D2-B0DD-B699C2A95BC5}" destId="{91EFFC7F-2E7B-4DDE-BE8D-DC520443C4F4}" srcOrd="1" destOrd="0" presId="urn:microsoft.com/office/officeart/2005/8/layout/list1"/>
    <dgm:cxn modelId="{A36A87E0-39E2-4A65-8CA0-3859A9118810}" type="presParOf" srcId="{F325DE1B-DAC2-44BD-AA85-9A718ACE300D}" destId="{2E5D21A2-6E35-451B-9B6A-44299D396A36}" srcOrd="1" destOrd="0" presId="urn:microsoft.com/office/officeart/2005/8/layout/list1"/>
    <dgm:cxn modelId="{D9FA97EA-30EF-4E7F-9046-F2A31CBBBDDF}" type="presParOf" srcId="{F325DE1B-DAC2-44BD-AA85-9A718ACE300D}" destId="{6E8A6303-3357-469B-9D61-BBF658E8768E}" srcOrd="2" destOrd="0" presId="urn:microsoft.com/office/officeart/2005/8/layout/list1"/>
    <dgm:cxn modelId="{4DF040A5-5251-45A1-A301-42B510A02918}" type="presParOf" srcId="{F325DE1B-DAC2-44BD-AA85-9A718ACE300D}" destId="{54A7163E-7AD7-4B09-B005-9EF8A7CEF76D}" srcOrd="3" destOrd="0" presId="urn:microsoft.com/office/officeart/2005/8/layout/list1"/>
    <dgm:cxn modelId="{741781E7-9E28-4981-B2B5-C7AE0C540090}" type="presParOf" srcId="{F325DE1B-DAC2-44BD-AA85-9A718ACE300D}" destId="{91FAB36F-CD53-43D9-A435-C82AF21C7864}" srcOrd="4" destOrd="0" presId="urn:microsoft.com/office/officeart/2005/8/layout/list1"/>
    <dgm:cxn modelId="{77FF9754-AB37-4D52-B8D5-AB91CA0DD661}" type="presParOf" srcId="{91FAB36F-CD53-43D9-A435-C82AF21C7864}" destId="{948C6542-3596-4CDB-A6B6-53F3D3C29827}" srcOrd="0" destOrd="0" presId="urn:microsoft.com/office/officeart/2005/8/layout/list1"/>
    <dgm:cxn modelId="{C3963534-8921-4568-BFE0-CEFAAE63699D}" type="presParOf" srcId="{91FAB36F-CD53-43D9-A435-C82AF21C7864}" destId="{3F5ADAE4-8AD6-49AD-953F-5A8B6EDE1FCE}" srcOrd="1" destOrd="0" presId="urn:microsoft.com/office/officeart/2005/8/layout/list1"/>
    <dgm:cxn modelId="{C4D20A3D-ADC0-463B-B38B-FA4DAAF5B3AC}" type="presParOf" srcId="{F325DE1B-DAC2-44BD-AA85-9A718ACE300D}" destId="{DF7C0FD3-AA9E-41DF-9D57-E55C84CD1ACC}" srcOrd="5" destOrd="0" presId="urn:microsoft.com/office/officeart/2005/8/layout/list1"/>
    <dgm:cxn modelId="{F4CDAB2A-5391-4002-9781-6F1E95E2E352}" type="presParOf" srcId="{F325DE1B-DAC2-44BD-AA85-9A718ACE300D}" destId="{89CB3B66-F4FE-4723-84F8-D371C40F1CA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D251971-6F61-460D-9B71-8094DB77B6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1A5766-D8A4-4ED5-8EA3-D222210CFBAC}">
      <dgm:prSet phldrT="[Text]"/>
      <dgm:spPr/>
      <dgm:t>
        <a:bodyPr/>
        <a:lstStyle/>
        <a:p>
          <a:r>
            <a:rPr lang="cs-CZ" dirty="0"/>
            <a:t>Vlastnické právo</a:t>
          </a:r>
        </a:p>
      </dgm:t>
    </dgm:pt>
    <dgm:pt modelId="{8F3F9BD8-DCAD-4BDC-836A-292930F052F4}" type="parTrans" cxnId="{458208E6-A045-432C-AC6C-2D8155EF833C}">
      <dgm:prSet/>
      <dgm:spPr/>
      <dgm:t>
        <a:bodyPr/>
        <a:lstStyle/>
        <a:p>
          <a:endParaRPr lang="cs-CZ"/>
        </a:p>
      </dgm:t>
    </dgm:pt>
    <dgm:pt modelId="{49228F91-2CD0-4CF2-BC02-6E9659AFA409}" type="sibTrans" cxnId="{458208E6-A045-432C-AC6C-2D8155EF833C}">
      <dgm:prSet/>
      <dgm:spPr/>
      <dgm:t>
        <a:bodyPr/>
        <a:lstStyle/>
        <a:p>
          <a:endParaRPr lang="cs-CZ"/>
        </a:p>
      </dgm:t>
    </dgm:pt>
    <dgm:pt modelId="{F2A544AB-BAC1-452F-B4AE-9D0271FC58AA}">
      <dgm:prSet phldrT="[Text]"/>
      <dgm:spPr/>
      <dgm:t>
        <a:bodyPr/>
        <a:lstStyle/>
        <a:p>
          <a:r>
            <a:rPr lang="cs-CZ" dirty="0"/>
            <a:t>Držba</a:t>
          </a:r>
        </a:p>
      </dgm:t>
    </dgm:pt>
    <dgm:pt modelId="{E32F67F3-57E0-408B-A951-4618B2E634F9}" type="parTrans" cxnId="{1FD1005A-B738-4E8E-B84A-345F6F063148}">
      <dgm:prSet/>
      <dgm:spPr/>
      <dgm:t>
        <a:bodyPr/>
        <a:lstStyle/>
        <a:p>
          <a:endParaRPr lang="cs-CZ"/>
        </a:p>
      </dgm:t>
    </dgm:pt>
    <dgm:pt modelId="{67BE9EB1-DEF0-4ED6-8E07-B0F760E6D595}" type="sibTrans" cxnId="{1FD1005A-B738-4E8E-B84A-345F6F063148}">
      <dgm:prSet/>
      <dgm:spPr/>
      <dgm:t>
        <a:bodyPr/>
        <a:lstStyle/>
        <a:p>
          <a:endParaRPr lang="cs-CZ"/>
        </a:p>
      </dgm:t>
    </dgm:pt>
    <dgm:pt modelId="{5292AD44-7501-460D-85C3-A4DCB909D88E}">
      <dgm:prSet phldrT="[Text]"/>
      <dgm:spPr/>
      <dgm:t>
        <a:bodyPr/>
        <a:lstStyle/>
        <a:p>
          <a:r>
            <a:rPr lang="cs-CZ" dirty="0"/>
            <a:t>Věcná práva k věci cizí</a:t>
          </a:r>
        </a:p>
      </dgm:t>
    </dgm:pt>
    <dgm:pt modelId="{BF55CDE2-1B4D-410C-896F-C15711003120}" type="parTrans" cxnId="{117DBD59-8BCF-427B-AB07-1349EB204A20}">
      <dgm:prSet/>
      <dgm:spPr/>
      <dgm:t>
        <a:bodyPr/>
        <a:lstStyle/>
        <a:p>
          <a:endParaRPr lang="cs-CZ"/>
        </a:p>
      </dgm:t>
    </dgm:pt>
    <dgm:pt modelId="{F0B75C85-CB9F-4D58-9576-99B3B3DC77EA}" type="sibTrans" cxnId="{117DBD59-8BCF-427B-AB07-1349EB204A20}">
      <dgm:prSet/>
      <dgm:spPr/>
      <dgm:t>
        <a:bodyPr/>
        <a:lstStyle/>
        <a:p>
          <a:endParaRPr lang="cs-CZ"/>
        </a:p>
      </dgm:t>
    </dgm:pt>
    <dgm:pt modelId="{156E5DC1-5863-4AAA-8AD7-4BBB18B66A2D}" type="pres">
      <dgm:prSet presAssocID="{5D251971-6F61-460D-9B71-8094DB77B6E3}" presName="linear" presStyleCnt="0">
        <dgm:presLayoutVars>
          <dgm:dir/>
          <dgm:animLvl val="lvl"/>
          <dgm:resizeHandles val="exact"/>
        </dgm:presLayoutVars>
      </dgm:prSet>
      <dgm:spPr/>
    </dgm:pt>
    <dgm:pt modelId="{CED7BBFD-B557-4F9C-A6D6-396A08D4DC34}" type="pres">
      <dgm:prSet presAssocID="{811A5766-D8A4-4ED5-8EA3-D222210CFBAC}" presName="parentLin" presStyleCnt="0"/>
      <dgm:spPr/>
    </dgm:pt>
    <dgm:pt modelId="{86994429-2C63-46FE-99D1-B2422D2E18B6}" type="pres">
      <dgm:prSet presAssocID="{811A5766-D8A4-4ED5-8EA3-D222210CFBAC}" presName="parentLeftMargin" presStyleLbl="node1" presStyleIdx="0" presStyleCnt="3"/>
      <dgm:spPr/>
    </dgm:pt>
    <dgm:pt modelId="{E6B7CC25-1DBC-433B-8995-AB2663941618}" type="pres">
      <dgm:prSet presAssocID="{811A5766-D8A4-4ED5-8EA3-D222210CFBA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56B58F2-567E-47EB-B9CB-915581237873}" type="pres">
      <dgm:prSet presAssocID="{811A5766-D8A4-4ED5-8EA3-D222210CFBAC}" presName="negativeSpace" presStyleCnt="0"/>
      <dgm:spPr/>
    </dgm:pt>
    <dgm:pt modelId="{8F9D3F4F-EF04-47CD-BC82-4F23539F7D77}" type="pres">
      <dgm:prSet presAssocID="{811A5766-D8A4-4ED5-8EA3-D222210CFBAC}" presName="childText" presStyleLbl="conFgAcc1" presStyleIdx="0" presStyleCnt="3">
        <dgm:presLayoutVars>
          <dgm:bulletEnabled val="1"/>
        </dgm:presLayoutVars>
      </dgm:prSet>
      <dgm:spPr/>
    </dgm:pt>
    <dgm:pt modelId="{65E2FB6D-C77A-4F04-AB7F-3CCBBC57331C}" type="pres">
      <dgm:prSet presAssocID="{49228F91-2CD0-4CF2-BC02-6E9659AFA409}" presName="spaceBetweenRectangles" presStyleCnt="0"/>
      <dgm:spPr/>
    </dgm:pt>
    <dgm:pt modelId="{24C24D73-B942-4990-898D-1DE65879FBFB}" type="pres">
      <dgm:prSet presAssocID="{F2A544AB-BAC1-452F-B4AE-9D0271FC58AA}" presName="parentLin" presStyleCnt="0"/>
      <dgm:spPr/>
    </dgm:pt>
    <dgm:pt modelId="{75772244-5EB1-451C-BC75-DB7EFA1FA00C}" type="pres">
      <dgm:prSet presAssocID="{F2A544AB-BAC1-452F-B4AE-9D0271FC58AA}" presName="parentLeftMargin" presStyleLbl="node1" presStyleIdx="0" presStyleCnt="3"/>
      <dgm:spPr/>
    </dgm:pt>
    <dgm:pt modelId="{54197817-8880-4CF7-8691-E9E79162A751}" type="pres">
      <dgm:prSet presAssocID="{F2A544AB-BAC1-452F-B4AE-9D0271FC58A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E46CAE1-3A86-4419-BD40-6D3BCE936FA0}" type="pres">
      <dgm:prSet presAssocID="{F2A544AB-BAC1-452F-B4AE-9D0271FC58AA}" presName="negativeSpace" presStyleCnt="0"/>
      <dgm:spPr/>
    </dgm:pt>
    <dgm:pt modelId="{C826E8F2-33EE-4A41-9782-6E54FB9BB339}" type="pres">
      <dgm:prSet presAssocID="{F2A544AB-BAC1-452F-B4AE-9D0271FC58AA}" presName="childText" presStyleLbl="conFgAcc1" presStyleIdx="1" presStyleCnt="3">
        <dgm:presLayoutVars>
          <dgm:bulletEnabled val="1"/>
        </dgm:presLayoutVars>
      </dgm:prSet>
      <dgm:spPr/>
    </dgm:pt>
    <dgm:pt modelId="{F185E1E1-293F-4E1E-87F3-B23D4A6F1641}" type="pres">
      <dgm:prSet presAssocID="{67BE9EB1-DEF0-4ED6-8E07-B0F760E6D595}" presName="spaceBetweenRectangles" presStyleCnt="0"/>
      <dgm:spPr/>
    </dgm:pt>
    <dgm:pt modelId="{6D986A6A-D78D-4305-9A55-786BFD4E6F0F}" type="pres">
      <dgm:prSet presAssocID="{5292AD44-7501-460D-85C3-A4DCB909D88E}" presName="parentLin" presStyleCnt="0"/>
      <dgm:spPr/>
    </dgm:pt>
    <dgm:pt modelId="{3D86486E-6852-44F2-B851-BD9C445536AB}" type="pres">
      <dgm:prSet presAssocID="{5292AD44-7501-460D-85C3-A4DCB909D88E}" presName="parentLeftMargin" presStyleLbl="node1" presStyleIdx="1" presStyleCnt="3"/>
      <dgm:spPr/>
    </dgm:pt>
    <dgm:pt modelId="{71D64EA4-404C-4AEC-A961-BF0826BEC982}" type="pres">
      <dgm:prSet presAssocID="{5292AD44-7501-460D-85C3-A4DCB909D8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B6C689C-F043-4478-978D-25908A981B17}" type="pres">
      <dgm:prSet presAssocID="{5292AD44-7501-460D-85C3-A4DCB909D88E}" presName="negativeSpace" presStyleCnt="0"/>
      <dgm:spPr/>
    </dgm:pt>
    <dgm:pt modelId="{EC3BA017-EB6B-48CF-9B13-870031FB7D1D}" type="pres">
      <dgm:prSet presAssocID="{5292AD44-7501-460D-85C3-A4DCB909D88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7819C2A-B0B9-4D2C-A65E-A70A55EC7189}" type="presOf" srcId="{811A5766-D8A4-4ED5-8EA3-D222210CFBAC}" destId="{86994429-2C63-46FE-99D1-B2422D2E18B6}" srcOrd="0" destOrd="0" presId="urn:microsoft.com/office/officeart/2005/8/layout/list1"/>
    <dgm:cxn modelId="{5BA99739-00E9-425A-B2FF-02A8F88C86AC}" type="presOf" srcId="{811A5766-D8A4-4ED5-8EA3-D222210CFBAC}" destId="{E6B7CC25-1DBC-433B-8995-AB2663941618}" srcOrd="1" destOrd="0" presId="urn:microsoft.com/office/officeart/2005/8/layout/list1"/>
    <dgm:cxn modelId="{BE266869-CCE2-40FF-B3B0-559175FE2399}" type="presOf" srcId="{F2A544AB-BAC1-452F-B4AE-9D0271FC58AA}" destId="{54197817-8880-4CF7-8691-E9E79162A751}" srcOrd="1" destOrd="0" presId="urn:microsoft.com/office/officeart/2005/8/layout/list1"/>
    <dgm:cxn modelId="{117DBD59-8BCF-427B-AB07-1349EB204A20}" srcId="{5D251971-6F61-460D-9B71-8094DB77B6E3}" destId="{5292AD44-7501-460D-85C3-A4DCB909D88E}" srcOrd="2" destOrd="0" parTransId="{BF55CDE2-1B4D-410C-896F-C15711003120}" sibTransId="{F0B75C85-CB9F-4D58-9576-99B3B3DC77EA}"/>
    <dgm:cxn modelId="{1FD1005A-B738-4E8E-B84A-345F6F063148}" srcId="{5D251971-6F61-460D-9B71-8094DB77B6E3}" destId="{F2A544AB-BAC1-452F-B4AE-9D0271FC58AA}" srcOrd="1" destOrd="0" parTransId="{E32F67F3-57E0-408B-A951-4618B2E634F9}" sibTransId="{67BE9EB1-DEF0-4ED6-8E07-B0F760E6D595}"/>
    <dgm:cxn modelId="{8FD0EB80-BD4B-44A2-B7E9-7330007DEAE7}" type="presOf" srcId="{5292AD44-7501-460D-85C3-A4DCB909D88E}" destId="{3D86486E-6852-44F2-B851-BD9C445536AB}" srcOrd="0" destOrd="0" presId="urn:microsoft.com/office/officeart/2005/8/layout/list1"/>
    <dgm:cxn modelId="{47B18DB2-6E3B-40C4-94D6-DB962D141423}" type="presOf" srcId="{F2A544AB-BAC1-452F-B4AE-9D0271FC58AA}" destId="{75772244-5EB1-451C-BC75-DB7EFA1FA00C}" srcOrd="0" destOrd="0" presId="urn:microsoft.com/office/officeart/2005/8/layout/list1"/>
    <dgm:cxn modelId="{F3FBFEC7-DF0D-4774-A761-DC13F8499515}" type="presOf" srcId="{5292AD44-7501-460D-85C3-A4DCB909D88E}" destId="{71D64EA4-404C-4AEC-A961-BF0826BEC982}" srcOrd="1" destOrd="0" presId="urn:microsoft.com/office/officeart/2005/8/layout/list1"/>
    <dgm:cxn modelId="{123FD3DE-6626-4C34-A78A-D12E4A23F95D}" type="presOf" srcId="{5D251971-6F61-460D-9B71-8094DB77B6E3}" destId="{156E5DC1-5863-4AAA-8AD7-4BBB18B66A2D}" srcOrd="0" destOrd="0" presId="urn:microsoft.com/office/officeart/2005/8/layout/list1"/>
    <dgm:cxn modelId="{458208E6-A045-432C-AC6C-2D8155EF833C}" srcId="{5D251971-6F61-460D-9B71-8094DB77B6E3}" destId="{811A5766-D8A4-4ED5-8EA3-D222210CFBAC}" srcOrd="0" destOrd="0" parTransId="{8F3F9BD8-DCAD-4BDC-836A-292930F052F4}" sibTransId="{49228F91-2CD0-4CF2-BC02-6E9659AFA409}"/>
    <dgm:cxn modelId="{278E8EE4-A995-460C-9122-34D714C7CFC3}" type="presParOf" srcId="{156E5DC1-5863-4AAA-8AD7-4BBB18B66A2D}" destId="{CED7BBFD-B557-4F9C-A6D6-396A08D4DC34}" srcOrd="0" destOrd="0" presId="urn:microsoft.com/office/officeart/2005/8/layout/list1"/>
    <dgm:cxn modelId="{4F092C4C-B3A5-4BDA-97FF-78F0042571E4}" type="presParOf" srcId="{CED7BBFD-B557-4F9C-A6D6-396A08D4DC34}" destId="{86994429-2C63-46FE-99D1-B2422D2E18B6}" srcOrd="0" destOrd="0" presId="urn:microsoft.com/office/officeart/2005/8/layout/list1"/>
    <dgm:cxn modelId="{B24CCE7B-4128-48C0-980F-2F5A8C5E2EA0}" type="presParOf" srcId="{CED7BBFD-B557-4F9C-A6D6-396A08D4DC34}" destId="{E6B7CC25-1DBC-433B-8995-AB2663941618}" srcOrd="1" destOrd="0" presId="urn:microsoft.com/office/officeart/2005/8/layout/list1"/>
    <dgm:cxn modelId="{8D5618B7-2536-49C2-9E36-9D09EA8E7F05}" type="presParOf" srcId="{156E5DC1-5863-4AAA-8AD7-4BBB18B66A2D}" destId="{156B58F2-567E-47EB-B9CB-915581237873}" srcOrd="1" destOrd="0" presId="urn:microsoft.com/office/officeart/2005/8/layout/list1"/>
    <dgm:cxn modelId="{D46C0AE3-AF51-4B6A-BD2D-E01D4F61AE7E}" type="presParOf" srcId="{156E5DC1-5863-4AAA-8AD7-4BBB18B66A2D}" destId="{8F9D3F4F-EF04-47CD-BC82-4F23539F7D77}" srcOrd="2" destOrd="0" presId="urn:microsoft.com/office/officeart/2005/8/layout/list1"/>
    <dgm:cxn modelId="{FF70CEF9-B590-4D17-B87E-72AD46F1DAE7}" type="presParOf" srcId="{156E5DC1-5863-4AAA-8AD7-4BBB18B66A2D}" destId="{65E2FB6D-C77A-4F04-AB7F-3CCBBC57331C}" srcOrd="3" destOrd="0" presId="urn:microsoft.com/office/officeart/2005/8/layout/list1"/>
    <dgm:cxn modelId="{28356CB3-B225-4E80-AE28-0E1C6AC71057}" type="presParOf" srcId="{156E5DC1-5863-4AAA-8AD7-4BBB18B66A2D}" destId="{24C24D73-B942-4990-898D-1DE65879FBFB}" srcOrd="4" destOrd="0" presId="urn:microsoft.com/office/officeart/2005/8/layout/list1"/>
    <dgm:cxn modelId="{228708EA-79A6-4FB0-8E30-730160BFBFA7}" type="presParOf" srcId="{24C24D73-B942-4990-898D-1DE65879FBFB}" destId="{75772244-5EB1-451C-BC75-DB7EFA1FA00C}" srcOrd="0" destOrd="0" presId="urn:microsoft.com/office/officeart/2005/8/layout/list1"/>
    <dgm:cxn modelId="{147C4DF4-36F2-411B-9F1A-A26C0064A692}" type="presParOf" srcId="{24C24D73-B942-4990-898D-1DE65879FBFB}" destId="{54197817-8880-4CF7-8691-E9E79162A751}" srcOrd="1" destOrd="0" presId="urn:microsoft.com/office/officeart/2005/8/layout/list1"/>
    <dgm:cxn modelId="{BFCBAF28-89C2-4545-AC96-A62246F839D5}" type="presParOf" srcId="{156E5DC1-5863-4AAA-8AD7-4BBB18B66A2D}" destId="{AE46CAE1-3A86-4419-BD40-6D3BCE936FA0}" srcOrd="5" destOrd="0" presId="urn:microsoft.com/office/officeart/2005/8/layout/list1"/>
    <dgm:cxn modelId="{5F6225AA-D020-4EF0-ABCA-5656A2266509}" type="presParOf" srcId="{156E5DC1-5863-4AAA-8AD7-4BBB18B66A2D}" destId="{C826E8F2-33EE-4A41-9782-6E54FB9BB339}" srcOrd="6" destOrd="0" presId="urn:microsoft.com/office/officeart/2005/8/layout/list1"/>
    <dgm:cxn modelId="{15E3C5A9-F8F4-4122-A38E-14D121AF361E}" type="presParOf" srcId="{156E5DC1-5863-4AAA-8AD7-4BBB18B66A2D}" destId="{F185E1E1-293F-4E1E-87F3-B23D4A6F1641}" srcOrd="7" destOrd="0" presId="urn:microsoft.com/office/officeart/2005/8/layout/list1"/>
    <dgm:cxn modelId="{323E7113-9C7F-46F9-B8E5-781760D49C41}" type="presParOf" srcId="{156E5DC1-5863-4AAA-8AD7-4BBB18B66A2D}" destId="{6D986A6A-D78D-4305-9A55-786BFD4E6F0F}" srcOrd="8" destOrd="0" presId="urn:microsoft.com/office/officeart/2005/8/layout/list1"/>
    <dgm:cxn modelId="{BFDEA7B7-1A62-4117-9914-CC1DDABEC707}" type="presParOf" srcId="{6D986A6A-D78D-4305-9A55-786BFD4E6F0F}" destId="{3D86486E-6852-44F2-B851-BD9C445536AB}" srcOrd="0" destOrd="0" presId="urn:microsoft.com/office/officeart/2005/8/layout/list1"/>
    <dgm:cxn modelId="{89B2BECE-2CDC-47BF-A91F-CA73FF8FB260}" type="presParOf" srcId="{6D986A6A-D78D-4305-9A55-786BFD4E6F0F}" destId="{71D64EA4-404C-4AEC-A961-BF0826BEC982}" srcOrd="1" destOrd="0" presId="urn:microsoft.com/office/officeart/2005/8/layout/list1"/>
    <dgm:cxn modelId="{12276F68-D051-4911-A01F-5023D3FE3A4B}" type="presParOf" srcId="{156E5DC1-5863-4AAA-8AD7-4BBB18B66A2D}" destId="{EB6C689C-F043-4478-978D-25908A981B17}" srcOrd="9" destOrd="0" presId="urn:microsoft.com/office/officeart/2005/8/layout/list1"/>
    <dgm:cxn modelId="{C375E799-2928-4E2E-978F-073746CA7C43}" type="presParOf" srcId="{156E5DC1-5863-4AAA-8AD7-4BBB18B66A2D}" destId="{EC3BA017-EB6B-48CF-9B13-870031FB7D1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E8674-A42B-4E37-802E-4047EA269114}">
      <dsp:nvSpPr>
        <dsp:cNvPr id="0" name=""/>
        <dsp:cNvSpPr/>
      </dsp:nvSpPr>
      <dsp:spPr>
        <a:xfrm>
          <a:off x="812142" y="972"/>
          <a:ext cx="4211739" cy="740774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Obecná část</a:t>
          </a:r>
        </a:p>
      </dsp:txBody>
      <dsp:txXfrm>
        <a:off x="833839" y="22669"/>
        <a:ext cx="4168345" cy="697380"/>
      </dsp:txXfrm>
    </dsp:sp>
    <dsp:sp modelId="{5BB823E2-F31A-4951-83B4-128D03B965E8}">
      <dsp:nvSpPr>
        <dsp:cNvPr id="0" name=""/>
        <dsp:cNvSpPr/>
      </dsp:nvSpPr>
      <dsp:spPr>
        <a:xfrm>
          <a:off x="812142" y="875086"/>
          <a:ext cx="740774" cy="740774"/>
        </a:xfrm>
        <a:prstGeom prst="roundRect">
          <a:avLst>
            <a:gd name="adj" fmla="val 1667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9B22B-140A-4D07-9A5D-B952B090249D}">
      <dsp:nvSpPr>
        <dsp:cNvPr id="0" name=""/>
        <dsp:cNvSpPr/>
      </dsp:nvSpPr>
      <dsp:spPr>
        <a:xfrm>
          <a:off x="1597363" y="875086"/>
          <a:ext cx="3426518" cy="7407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Předmět, normy, zásady</a:t>
          </a:r>
        </a:p>
      </dsp:txBody>
      <dsp:txXfrm>
        <a:off x="1633531" y="911254"/>
        <a:ext cx="3354182" cy="668438"/>
      </dsp:txXfrm>
    </dsp:sp>
    <dsp:sp modelId="{7ECE69AF-52EB-43C7-9F35-D3DE69007BA2}">
      <dsp:nvSpPr>
        <dsp:cNvPr id="0" name=""/>
        <dsp:cNvSpPr/>
      </dsp:nvSpPr>
      <dsp:spPr>
        <a:xfrm>
          <a:off x="812142" y="1704753"/>
          <a:ext cx="740774" cy="740774"/>
        </a:xfrm>
        <a:prstGeom prst="roundRect">
          <a:avLst>
            <a:gd name="adj" fmla="val 1667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1520-CEF5-4F17-855A-9DA43C862D55}">
      <dsp:nvSpPr>
        <dsp:cNvPr id="0" name=""/>
        <dsp:cNvSpPr/>
      </dsp:nvSpPr>
      <dsp:spPr>
        <a:xfrm>
          <a:off x="1597363" y="1704753"/>
          <a:ext cx="3426518" cy="7407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Osoby</a:t>
          </a:r>
        </a:p>
      </dsp:txBody>
      <dsp:txXfrm>
        <a:off x="1633531" y="1740921"/>
        <a:ext cx="3354182" cy="668438"/>
      </dsp:txXfrm>
    </dsp:sp>
    <dsp:sp modelId="{800CFEE1-D033-44ED-A3DC-EF1DDE4CD765}">
      <dsp:nvSpPr>
        <dsp:cNvPr id="0" name=""/>
        <dsp:cNvSpPr/>
      </dsp:nvSpPr>
      <dsp:spPr>
        <a:xfrm>
          <a:off x="812142" y="2534421"/>
          <a:ext cx="740774" cy="740774"/>
        </a:xfrm>
        <a:prstGeom prst="roundRect">
          <a:avLst>
            <a:gd name="adj" fmla="val 1667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ED0CE-06FE-473D-AF37-AB2C7F71AEAE}">
      <dsp:nvSpPr>
        <dsp:cNvPr id="0" name=""/>
        <dsp:cNvSpPr/>
      </dsp:nvSpPr>
      <dsp:spPr>
        <a:xfrm>
          <a:off x="1597363" y="2534421"/>
          <a:ext cx="3426518" cy="7407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Věci</a:t>
          </a:r>
        </a:p>
      </dsp:txBody>
      <dsp:txXfrm>
        <a:off x="1633531" y="2570589"/>
        <a:ext cx="3354182" cy="668438"/>
      </dsp:txXfrm>
    </dsp:sp>
    <dsp:sp modelId="{DDD8624A-BEE3-48AB-95AD-5BF0E77980E8}">
      <dsp:nvSpPr>
        <dsp:cNvPr id="0" name=""/>
        <dsp:cNvSpPr/>
      </dsp:nvSpPr>
      <dsp:spPr>
        <a:xfrm>
          <a:off x="812142" y="3364089"/>
          <a:ext cx="740774" cy="740774"/>
        </a:xfrm>
        <a:prstGeom prst="roundRect">
          <a:avLst>
            <a:gd name="adj" fmla="val 1667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CD64F-B38F-435F-8EDD-8D0FABE3D7C9}">
      <dsp:nvSpPr>
        <dsp:cNvPr id="0" name=""/>
        <dsp:cNvSpPr/>
      </dsp:nvSpPr>
      <dsp:spPr>
        <a:xfrm>
          <a:off x="1597363" y="3364089"/>
          <a:ext cx="3426518" cy="74077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Právní skutečnosti</a:t>
          </a:r>
        </a:p>
      </dsp:txBody>
      <dsp:txXfrm>
        <a:off x="1633531" y="3400257"/>
        <a:ext cx="3354182" cy="66843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306E0-9207-40B3-8D14-098CB39C2349}">
      <dsp:nvSpPr>
        <dsp:cNvPr id="0" name=""/>
        <dsp:cNvSpPr/>
      </dsp:nvSpPr>
      <dsp:spPr>
        <a:xfrm>
          <a:off x="9450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Nabídka</a:t>
          </a:r>
        </a:p>
      </dsp:txBody>
      <dsp:txXfrm>
        <a:off x="59087" y="592926"/>
        <a:ext cx="2725262" cy="1595447"/>
      </dsp:txXfrm>
    </dsp:sp>
    <dsp:sp modelId="{982C1A31-0876-4C39-9167-03E5DD6D4D80}">
      <dsp:nvSpPr>
        <dsp:cNvPr id="0" name=""/>
        <dsp:cNvSpPr/>
      </dsp:nvSpPr>
      <dsp:spPr>
        <a:xfrm>
          <a:off x="3116439" y="1040407"/>
          <a:ext cx="598801" cy="700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3116439" y="1180504"/>
        <a:ext cx="419161" cy="420290"/>
      </dsp:txXfrm>
    </dsp:sp>
    <dsp:sp modelId="{81F16B13-6CF3-4A7A-AE2F-567808A7F23B}">
      <dsp:nvSpPr>
        <dsp:cNvPr id="0" name=""/>
        <dsp:cNvSpPr/>
      </dsp:nvSpPr>
      <dsp:spPr>
        <a:xfrm>
          <a:off x="3963800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Včasné a bezvýhradné přijetí nabídky</a:t>
          </a:r>
        </a:p>
      </dsp:txBody>
      <dsp:txXfrm>
        <a:off x="4013437" y="592926"/>
        <a:ext cx="2725262" cy="1595447"/>
      </dsp:txXfrm>
    </dsp:sp>
    <dsp:sp modelId="{5B5DDD4F-592C-40BB-A883-386A652AAB1A}">
      <dsp:nvSpPr>
        <dsp:cNvPr id="0" name=""/>
        <dsp:cNvSpPr/>
      </dsp:nvSpPr>
      <dsp:spPr>
        <a:xfrm>
          <a:off x="7070790" y="1040407"/>
          <a:ext cx="598801" cy="700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/>
        </a:p>
      </dsp:txBody>
      <dsp:txXfrm>
        <a:off x="7070790" y="1180504"/>
        <a:ext cx="419161" cy="420290"/>
      </dsp:txXfrm>
    </dsp:sp>
    <dsp:sp modelId="{4593DEE8-8255-4355-9043-3BC8B57F188A}">
      <dsp:nvSpPr>
        <dsp:cNvPr id="0" name=""/>
        <dsp:cNvSpPr/>
      </dsp:nvSpPr>
      <dsp:spPr>
        <a:xfrm>
          <a:off x="7918151" y="543289"/>
          <a:ext cx="2824536" cy="16947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Smlouva</a:t>
          </a:r>
        </a:p>
      </dsp:txBody>
      <dsp:txXfrm>
        <a:off x="7967788" y="592926"/>
        <a:ext cx="2725262" cy="15954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848EF-9A8D-4E44-B1CA-966B351DA9F0}">
      <dsp:nvSpPr>
        <dsp:cNvPr id="0" name=""/>
        <dsp:cNvSpPr/>
      </dsp:nvSpPr>
      <dsp:spPr>
        <a:xfrm>
          <a:off x="986525" y="0"/>
          <a:ext cx="3278717" cy="327871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79576-1CD5-4B65-8745-3165AD7C9F76}">
      <dsp:nvSpPr>
        <dsp:cNvPr id="0" name=""/>
        <dsp:cNvSpPr/>
      </dsp:nvSpPr>
      <dsp:spPr>
        <a:xfrm>
          <a:off x="2625883" y="329632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Kogentní normy zákona</a:t>
          </a:r>
        </a:p>
      </dsp:txBody>
      <dsp:txXfrm>
        <a:off x="2663771" y="367520"/>
        <a:ext cx="2055390" cy="700357"/>
      </dsp:txXfrm>
    </dsp:sp>
    <dsp:sp modelId="{B939FDEB-C19D-4AE8-A0E1-029397B77763}">
      <dsp:nvSpPr>
        <dsp:cNvPr id="0" name=""/>
        <dsp:cNvSpPr/>
      </dsp:nvSpPr>
      <dsp:spPr>
        <a:xfrm>
          <a:off x="2625883" y="120278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Smlouva + obchodní podmínky</a:t>
          </a:r>
        </a:p>
      </dsp:txBody>
      <dsp:txXfrm>
        <a:off x="2663771" y="1240671"/>
        <a:ext cx="2055390" cy="700357"/>
      </dsp:txXfrm>
    </dsp:sp>
    <dsp:sp modelId="{79D635CB-7AEC-4308-BC3A-A746F60BF8F0}">
      <dsp:nvSpPr>
        <dsp:cNvPr id="0" name=""/>
        <dsp:cNvSpPr/>
      </dsp:nvSpPr>
      <dsp:spPr>
        <a:xfrm>
          <a:off x="2625883" y="2075933"/>
          <a:ext cx="2131166" cy="7761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Dispozitivní normy zákona</a:t>
          </a:r>
        </a:p>
      </dsp:txBody>
      <dsp:txXfrm>
        <a:off x="2663771" y="2113821"/>
        <a:ext cx="2055390" cy="700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E8674-A42B-4E37-802E-4047EA269114}">
      <dsp:nvSpPr>
        <dsp:cNvPr id="0" name=""/>
        <dsp:cNvSpPr/>
      </dsp:nvSpPr>
      <dsp:spPr>
        <a:xfrm>
          <a:off x="812142" y="972"/>
          <a:ext cx="4211739" cy="74077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Zvláštní část</a:t>
          </a:r>
        </a:p>
      </dsp:txBody>
      <dsp:txXfrm>
        <a:off x="833839" y="22669"/>
        <a:ext cx="4168345" cy="697380"/>
      </dsp:txXfrm>
    </dsp:sp>
    <dsp:sp modelId="{5BB823E2-F31A-4951-83B4-128D03B965E8}">
      <dsp:nvSpPr>
        <dsp:cNvPr id="0" name=""/>
        <dsp:cNvSpPr/>
      </dsp:nvSpPr>
      <dsp:spPr>
        <a:xfrm>
          <a:off x="812142" y="875086"/>
          <a:ext cx="740774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9B22B-140A-4D07-9A5D-B952B090249D}">
      <dsp:nvSpPr>
        <dsp:cNvPr id="0" name=""/>
        <dsp:cNvSpPr/>
      </dsp:nvSpPr>
      <dsp:spPr>
        <a:xfrm>
          <a:off x="1597363" y="875086"/>
          <a:ext cx="3426518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Věcná práva</a:t>
          </a:r>
        </a:p>
      </dsp:txBody>
      <dsp:txXfrm>
        <a:off x="1633531" y="911254"/>
        <a:ext cx="3354182" cy="668438"/>
      </dsp:txXfrm>
    </dsp:sp>
    <dsp:sp modelId="{7ECE69AF-52EB-43C7-9F35-D3DE69007BA2}">
      <dsp:nvSpPr>
        <dsp:cNvPr id="0" name=""/>
        <dsp:cNvSpPr/>
      </dsp:nvSpPr>
      <dsp:spPr>
        <a:xfrm>
          <a:off x="812142" y="1704753"/>
          <a:ext cx="740774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1520-CEF5-4F17-855A-9DA43C862D55}">
      <dsp:nvSpPr>
        <dsp:cNvPr id="0" name=""/>
        <dsp:cNvSpPr/>
      </dsp:nvSpPr>
      <dsp:spPr>
        <a:xfrm>
          <a:off x="1597363" y="1704753"/>
          <a:ext cx="3426518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Dědické právo</a:t>
          </a:r>
        </a:p>
      </dsp:txBody>
      <dsp:txXfrm>
        <a:off x="1633531" y="1740921"/>
        <a:ext cx="3354182" cy="668438"/>
      </dsp:txXfrm>
    </dsp:sp>
    <dsp:sp modelId="{800CFEE1-D033-44ED-A3DC-EF1DDE4CD765}">
      <dsp:nvSpPr>
        <dsp:cNvPr id="0" name=""/>
        <dsp:cNvSpPr/>
      </dsp:nvSpPr>
      <dsp:spPr>
        <a:xfrm>
          <a:off x="812142" y="2534421"/>
          <a:ext cx="740774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ED0CE-06FE-473D-AF37-AB2C7F71AEAE}">
      <dsp:nvSpPr>
        <dsp:cNvPr id="0" name=""/>
        <dsp:cNvSpPr/>
      </dsp:nvSpPr>
      <dsp:spPr>
        <a:xfrm>
          <a:off x="1597363" y="2534421"/>
          <a:ext cx="3426518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Závazkové právo</a:t>
          </a:r>
        </a:p>
      </dsp:txBody>
      <dsp:txXfrm>
        <a:off x="1633531" y="2570589"/>
        <a:ext cx="3354182" cy="668438"/>
      </dsp:txXfrm>
    </dsp:sp>
    <dsp:sp modelId="{DDD8624A-BEE3-48AB-95AD-5BF0E77980E8}">
      <dsp:nvSpPr>
        <dsp:cNvPr id="0" name=""/>
        <dsp:cNvSpPr/>
      </dsp:nvSpPr>
      <dsp:spPr>
        <a:xfrm>
          <a:off x="812142" y="3364089"/>
          <a:ext cx="740774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CD64F-B38F-435F-8EDD-8D0FABE3D7C9}">
      <dsp:nvSpPr>
        <dsp:cNvPr id="0" name=""/>
        <dsp:cNvSpPr/>
      </dsp:nvSpPr>
      <dsp:spPr>
        <a:xfrm>
          <a:off x="1597363" y="3364089"/>
          <a:ext cx="3426518" cy="740774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Rodinné právo</a:t>
          </a:r>
        </a:p>
      </dsp:txBody>
      <dsp:txXfrm>
        <a:off x="1633531" y="3400257"/>
        <a:ext cx="3354182" cy="6684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061958-9A19-4D29-A351-268E14AF4CDC}">
      <dsp:nvSpPr>
        <dsp:cNvPr id="0" name=""/>
        <dsp:cNvSpPr/>
      </dsp:nvSpPr>
      <dsp:spPr>
        <a:xfrm>
          <a:off x="0" y="140755"/>
          <a:ext cx="8460033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konáním</a:t>
          </a:r>
        </a:p>
      </dsp:txBody>
      <dsp:txXfrm>
        <a:off x="36553" y="177308"/>
        <a:ext cx="8386927" cy="675694"/>
      </dsp:txXfrm>
    </dsp:sp>
    <dsp:sp modelId="{3EB08630-9658-4419-8BAE-B1249CA90A9E}">
      <dsp:nvSpPr>
        <dsp:cNvPr id="0" name=""/>
        <dsp:cNvSpPr/>
      </dsp:nvSpPr>
      <dsp:spPr>
        <a:xfrm>
          <a:off x="0" y="889556"/>
          <a:ext cx="8460033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60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uzavřete smlouvu, sepíšete plnou moc</a:t>
          </a:r>
        </a:p>
      </dsp:txBody>
      <dsp:txXfrm>
        <a:off x="0" y="889556"/>
        <a:ext cx="8460033" cy="529920"/>
      </dsp:txXfrm>
    </dsp:sp>
    <dsp:sp modelId="{04032977-B618-4A0E-85C4-83006132FF95}">
      <dsp:nvSpPr>
        <dsp:cNvPr id="0" name=""/>
        <dsp:cNvSpPr/>
      </dsp:nvSpPr>
      <dsp:spPr>
        <a:xfrm>
          <a:off x="0" y="1419476"/>
          <a:ext cx="8460033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opomenutím</a:t>
          </a:r>
        </a:p>
      </dsp:txBody>
      <dsp:txXfrm>
        <a:off x="36553" y="1456029"/>
        <a:ext cx="8386927" cy="675694"/>
      </dsp:txXfrm>
    </dsp:sp>
    <dsp:sp modelId="{F7F49037-6085-49BE-8DC4-EFF1AA586CB6}">
      <dsp:nvSpPr>
        <dsp:cNvPr id="0" name=""/>
        <dsp:cNvSpPr/>
      </dsp:nvSpPr>
      <dsp:spPr>
        <a:xfrm>
          <a:off x="0" y="2168276"/>
          <a:ext cx="8460033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606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/>
            <a:t>opomenete vložit omluvenku do IS do 5 pracovních dní</a:t>
          </a:r>
        </a:p>
      </dsp:txBody>
      <dsp:txXfrm>
        <a:off x="0" y="2168276"/>
        <a:ext cx="8460033" cy="529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F0343-EC0B-406B-A6CC-ECB65BD96258}">
      <dsp:nvSpPr>
        <dsp:cNvPr id="0" name=""/>
        <dsp:cNvSpPr/>
      </dsp:nvSpPr>
      <dsp:spPr>
        <a:xfrm>
          <a:off x="0" y="15737"/>
          <a:ext cx="10752138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výslovně</a:t>
          </a:r>
        </a:p>
      </dsp:txBody>
      <dsp:txXfrm>
        <a:off x="51403" y="67140"/>
        <a:ext cx="10649332" cy="950194"/>
      </dsp:txXfrm>
    </dsp:sp>
    <dsp:sp modelId="{83AD9618-EE5F-4385-85F4-80F28CABA3A6}">
      <dsp:nvSpPr>
        <dsp:cNvPr id="0" name=""/>
        <dsp:cNvSpPr/>
      </dsp:nvSpPr>
      <dsp:spPr>
        <a:xfrm>
          <a:off x="0" y="1068737"/>
          <a:ext cx="10752138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200" kern="1200" dirty="0"/>
            <a:t>ústně, písemně, jinak</a:t>
          </a:r>
        </a:p>
      </dsp:txBody>
      <dsp:txXfrm>
        <a:off x="0" y="1068737"/>
        <a:ext cx="10752138" cy="745200"/>
      </dsp:txXfrm>
    </dsp:sp>
    <dsp:sp modelId="{B0A9CA31-A1E5-4EBA-83DA-F038AA1A1325}">
      <dsp:nvSpPr>
        <dsp:cNvPr id="0" name=""/>
        <dsp:cNvSpPr/>
      </dsp:nvSpPr>
      <dsp:spPr>
        <a:xfrm>
          <a:off x="0" y="1813937"/>
          <a:ext cx="10752138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 dirty="0"/>
            <a:t>konkludentně</a:t>
          </a:r>
        </a:p>
      </dsp:txBody>
      <dsp:txXfrm>
        <a:off x="51403" y="1865340"/>
        <a:ext cx="10649332" cy="950194"/>
      </dsp:txXfrm>
    </dsp:sp>
    <dsp:sp modelId="{438AEFF2-1B50-4E72-B4FC-129B3C9575AC}">
      <dsp:nvSpPr>
        <dsp:cNvPr id="0" name=""/>
        <dsp:cNvSpPr/>
      </dsp:nvSpPr>
      <dsp:spPr>
        <a:xfrm>
          <a:off x="0" y="2866937"/>
          <a:ext cx="10752138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nevýslovně – není pochybnost o tom, co jsme chtěli projevit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nastoupíme do MHD a označíme lístek; vhodíme minci do automatu</a:t>
          </a:r>
        </a:p>
      </dsp:txBody>
      <dsp:txXfrm>
        <a:off x="0" y="2866937"/>
        <a:ext cx="10752138" cy="12575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3D6AE-B6A4-4EE4-A686-586BA23A7700}">
      <dsp:nvSpPr>
        <dsp:cNvPr id="0" name=""/>
        <dsp:cNvSpPr/>
      </dsp:nvSpPr>
      <dsp:spPr>
        <a:xfrm>
          <a:off x="0" y="23859"/>
          <a:ext cx="10752138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jednostranné</a:t>
          </a:r>
        </a:p>
      </dsp:txBody>
      <dsp:txXfrm>
        <a:off x="53002" y="76861"/>
        <a:ext cx="10646134" cy="979756"/>
      </dsp:txXfrm>
    </dsp:sp>
    <dsp:sp modelId="{9D4D974E-5E23-4C64-A898-E275933E8DF6}">
      <dsp:nvSpPr>
        <dsp:cNvPr id="0" name=""/>
        <dsp:cNvSpPr/>
      </dsp:nvSpPr>
      <dsp:spPr>
        <a:xfrm>
          <a:off x="0" y="1109620"/>
          <a:ext cx="10752138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jen jedna osoba projevuje vůli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dáte výpověď v práci, odstoupíte od smlouvy, sepíšete závěť</a:t>
          </a:r>
        </a:p>
      </dsp:txBody>
      <dsp:txXfrm>
        <a:off x="0" y="1109620"/>
        <a:ext cx="10752138" cy="960480"/>
      </dsp:txXfrm>
    </dsp:sp>
    <dsp:sp modelId="{7D9210B0-3898-4968-A76C-1C787BAC48BA}">
      <dsp:nvSpPr>
        <dsp:cNvPr id="0" name=""/>
        <dsp:cNvSpPr/>
      </dsp:nvSpPr>
      <dsp:spPr>
        <a:xfrm>
          <a:off x="0" y="2080818"/>
          <a:ext cx="10752138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dvoustranné (vícestranné)</a:t>
          </a:r>
        </a:p>
      </dsp:txBody>
      <dsp:txXfrm>
        <a:off x="53002" y="2133820"/>
        <a:ext cx="10646134" cy="979756"/>
      </dsp:txXfrm>
    </dsp:sp>
    <dsp:sp modelId="{D427B4D2-22E8-429D-A8E9-074E370D3753}">
      <dsp:nvSpPr>
        <dsp:cNvPr id="0" name=""/>
        <dsp:cNvSpPr/>
      </dsp:nvSpPr>
      <dsp:spPr>
        <a:xfrm>
          <a:off x="0" y="3155860"/>
          <a:ext cx="10752138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dvě (či více) osob musí projevit shodnou vůli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uzavření manželství, uzavření smlouvy</a:t>
          </a:r>
        </a:p>
      </dsp:txBody>
      <dsp:txXfrm>
        <a:off x="0" y="3155860"/>
        <a:ext cx="10752138" cy="960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951C0-D51B-4ED2-B573-F91901D8308A}">
      <dsp:nvSpPr>
        <dsp:cNvPr id="0" name=""/>
        <dsp:cNvSpPr/>
      </dsp:nvSpPr>
      <dsp:spPr>
        <a:xfrm>
          <a:off x="0" y="7782"/>
          <a:ext cx="10752138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adresované</a:t>
          </a:r>
        </a:p>
      </dsp:txBody>
      <dsp:txXfrm>
        <a:off x="43864" y="51646"/>
        <a:ext cx="10664410" cy="810832"/>
      </dsp:txXfrm>
    </dsp:sp>
    <dsp:sp modelId="{73C79748-4EBB-4C3A-B6B2-8AAD98936E5E}">
      <dsp:nvSpPr>
        <dsp:cNvPr id="0" name=""/>
        <dsp:cNvSpPr/>
      </dsp:nvSpPr>
      <dsp:spPr>
        <a:xfrm>
          <a:off x="0" y="906342"/>
          <a:ext cx="10752138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projev vůle musí dojít osobě, které je určen (= adresát)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adresát musí mít možnost se seznámit, ale neznamená to, faktické seznámení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návrh na uzavření smlouvy</a:t>
          </a:r>
        </a:p>
      </dsp:txBody>
      <dsp:txXfrm>
        <a:off x="0" y="906342"/>
        <a:ext cx="10752138" cy="1738800"/>
      </dsp:txXfrm>
    </dsp:sp>
    <dsp:sp modelId="{A89399CA-E36E-4304-8EC6-E24BD31B8B20}">
      <dsp:nvSpPr>
        <dsp:cNvPr id="0" name=""/>
        <dsp:cNvSpPr/>
      </dsp:nvSpPr>
      <dsp:spPr>
        <a:xfrm>
          <a:off x="0" y="2645142"/>
          <a:ext cx="10752138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neadresované</a:t>
          </a:r>
        </a:p>
      </dsp:txBody>
      <dsp:txXfrm>
        <a:off x="43864" y="2689006"/>
        <a:ext cx="10664410" cy="810832"/>
      </dsp:txXfrm>
    </dsp:sp>
    <dsp:sp modelId="{4373C210-63A5-48AB-9B31-B9C1397ECD72}">
      <dsp:nvSpPr>
        <dsp:cNvPr id="0" name=""/>
        <dsp:cNvSpPr/>
      </dsp:nvSpPr>
      <dsp:spPr>
        <a:xfrm>
          <a:off x="0" y="3543702"/>
          <a:ext cx="10752138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projev vůle nemusí osobě dojít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/>
            <a:t>závěť</a:t>
          </a:r>
        </a:p>
      </dsp:txBody>
      <dsp:txXfrm>
        <a:off x="0" y="3543702"/>
        <a:ext cx="10752138" cy="8942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6B7EE-B8FE-4B02-9792-22D940F3B28D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A4659-B94B-476A-AB26-CBB47ABEF7AA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subjekt</a:t>
          </a:r>
        </a:p>
      </dsp:txBody>
      <dsp:txXfrm>
        <a:off x="582278" y="89231"/>
        <a:ext cx="7437152" cy="825776"/>
      </dsp:txXfrm>
    </dsp:sp>
    <dsp:sp modelId="{FCEB8451-ED06-41B7-8F5F-7F5797293068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94B9D-631E-496A-AFEA-7F2B790F6071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objekt</a:t>
          </a:r>
        </a:p>
      </dsp:txBody>
      <dsp:txXfrm>
        <a:off x="582278" y="1495391"/>
        <a:ext cx="7437152" cy="825776"/>
      </dsp:txXfrm>
    </dsp:sp>
    <dsp:sp modelId="{9AB3325D-9ACF-429F-A0C6-509D0342364E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FC7FB7-A33E-4044-972A-6F4E9A0063C8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obsah</a:t>
          </a:r>
        </a:p>
      </dsp:txBody>
      <dsp:txXfrm>
        <a:off x="582278" y="2901552"/>
        <a:ext cx="7437152" cy="8257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A6303-3357-469B-9D61-BBF658E8768E}">
      <dsp:nvSpPr>
        <dsp:cNvPr id="0" name=""/>
        <dsp:cNvSpPr/>
      </dsp:nvSpPr>
      <dsp:spPr>
        <a:xfrm>
          <a:off x="0" y="525716"/>
          <a:ext cx="107521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FFC7F-2E7B-4DDE-BE8D-DC520443C4F4}">
      <dsp:nvSpPr>
        <dsp:cNvPr id="0" name=""/>
        <dsp:cNvSpPr/>
      </dsp:nvSpPr>
      <dsp:spPr>
        <a:xfrm>
          <a:off x="537606" y="9116"/>
          <a:ext cx="752649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Fyzické osoby</a:t>
          </a:r>
        </a:p>
      </dsp:txBody>
      <dsp:txXfrm>
        <a:off x="588043" y="59553"/>
        <a:ext cx="7425622" cy="932326"/>
      </dsp:txXfrm>
    </dsp:sp>
    <dsp:sp modelId="{89CB3B66-F4FE-4723-84F8-D371C40F1CA6}">
      <dsp:nvSpPr>
        <dsp:cNvPr id="0" name=""/>
        <dsp:cNvSpPr/>
      </dsp:nvSpPr>
      <dsp:spPr>
        <a:xfrm>
          <a:off x="0" y="2113317"/>
          <a:ext cx="10752138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ADAE4-8AD6-49AD-953F-5A8B6EDE1FCE}">
      <dsp:nvSpPr>
        <dsp:cNvPr id="0" name=""/>
        <dsp:cNvSpPr/>
      </dsp:nvSpPr>
      <dsp:spPr>
        <a:xfrm>
          <a:off x="537606" y="1596717"/>
          <a:ext cx="752649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Právnické osoby</a:t>
          </a:r>
        </a:p>
      </dsp:txBody>
      <dsp:txXfrm>
        <a:off x="588043" y="1647154"/>
        <a:ext cx="7425622" cy="93232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D3F4F-EF04-47CD-BC82-4F23539F7D77}">
      <dsp:nvSpPr>
        <dsp:cNvPr id="0" name=""/>
        <dsp:cNvSpPr/>
      </dsp:nvSpPr>
      <dsp:spPr>
        <a:xfrm>
          <a:off x="0" y="479209"/>
          <a:ext cx="8128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7CC25-1DBC-433B-8995-AB2663941618}">
      <dsp:nvSpPr>
        <dsp:cNvPr id="0" name=""/>
        <dsp:cNvSpPr/>
      </dsp:nvSpPr>
      <dsp:spPr>
        <a:xfrm>
          <a:off x="406400" y="21649"/>
          <a:ext cx="56896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Vlastnické právo</a:t>
          </a:r>
        </a:p>
      </dsp:txBody>
      <dsp:txXfrm>
        <a:off x="451072" y="66321"/>
        <a:ext cx="5600256" cy="825776"/>
      </dsp:txXfrm>
    </dsp:sp>
    <dsp:sp modelId="{C826E8F2-33EE-4A41-9782-6E54FB9BB339}">
      <dsp:nvSpPr>
        <dsp:cNvPr id="0" name=""/>
        <dsp:cNvSpPr/>
      </dsp:nvSpPr>
      <dsp:spPr>
        <a:xfrm>
          <a:off x="0" y="1885370"/>
          <a:ext cx="8128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97817-8880-4CF7-8691-E9E79162A751}">
      <dsp:nvSpPr>
        <dsp:cNvPr id="0" name=""/>
        <dsp:cNvSpPr/>
      </dsp:nvSpPr>
      <dsp:spPr>
        <a:xfrm>
          <a:off x="406400" y="1427810"/>
          <a:ext cx="56896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Držba</a:t>
          </a:r>
        </a:p>
      </dsp:txBody>
      <dsp:txXfrm>
        <a:off x="451072" y="1472482"/>
        <a:ext cx="5600256" cy="825776"/>
      </dsp:txXfrm>
    </dsp:sp>
    <dsp:sp modelId="{EC3BA017-EB6B-48CF-9B13-870031FB7D1D}">
      <dsp:nvSpPr>
        <dsp:cNvPr id="0" name=""/>
        <dsp:cNvSpPr/>
      </dsp:nvSpPr>
      <dsp:spPr>
        <a:xfrm>
          <a:off x="0" y="3291530"/>
          <a:ext cx="8128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64EA4-404C-4AEC-A961-BF0826BEC982}">
      <dsp:nvSpPr>
        <dsp:cNvPr id="0" name=""/>
        <dsp:cNvSpPr/>
      </dsp:nvSpPr>
      <dsp:spPr>
        <a:xfrm>
          <a:off x="406400" y="2833970"/>
          <a:ext cx="56896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Věcná práva k věci cizí</a:t>
          </a:r>
        </a:p>
      </dsp:txBody>
      <dsp:txXfrm>
        <a:off x="451072" y="2878642"/>
        <a:ext cx="5600256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.em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9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A9EEC6-2278-4859-8901-2A754DD9DB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D5AD5B-BF28-41D0-A883-5E9284246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5054B-49ED-400E-8E81-308AD0EB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BDM101K Základy práva pro neprávníky</a:t>
            </a:r>
            <a:br>
              <a:rPr lang="cs-CZ" dirty="0"/>
            </a:br>
            <a:r>
              <a:rPr lang="cs-CZ" dirty="0"/>
              <a:t>Soukromé právo – úvod, členění, metody regulace. Vybrané otázky.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63DB076-0D86-4140-A12E-5717FB5FF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15468"/>
            <a:ext cx="11361600" cy="698497"/>
          </a:xfrm>
        </p:spPr>
        <p:txBody>
          <a:bodyPr/>
          <a:lstStyle/>
          <a:p>
            <a:r>
              <a:rPr lang="cs-CZ" dirty="0"/>
              <a:t>JUDr. Radovan Malachta, Ph.D.</a:t>
            </a:r>
          </a:p>
          <a:p>
            <a:r>
              <a:rPr lang="cs-CZ" dirty="0"/>
              <a:t>podzim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1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950158-6E38-D6A6-5FF1-A95AC49165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ACF942-B1D6-130A-B5E0-4E807D9A48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F7F041-D95C-C4C8-AE02-FC2CC277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principy jsou typické pro soukromé právo?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F9C612-6B9E-4AB8-AAF0-BF29D327F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81200"/>
            <a:ext cx="10753200" cy="3137647"/>
          </a:xfrm>
        </p:spPr>
        <p:txBody>
          <a:bodyPr/>
          <a:lstStyle/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Audiatur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et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altera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pars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(je třeba vždy slyšet i druhou stranu).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dubio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reo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(v pochybnostech ve prospěch obžalovaného).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Ignorantia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legis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non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excusat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(neznalost zákona neomlouvá). </a:t>
            </a:r>
            <a:endParaRPr lang="cs-CZ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Lex retro non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agit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(zákon nepůsobí zpětně).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 bis in idem (ne dvakrát o tomtéž).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Nemo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ultra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posse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obligatur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(k nemožnému není nikdo zavázán).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Nullum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crimen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nulla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poena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sine lege (není zločinu, není trestu bez zákona). </a:t>
            </a:r>
          </a:p>
          <a:p>
            <a:pPr marL="72000" indent="0" algn="l" rtl="0">
              <a:lnSpc>
                <a:spcPct val="100000"/>
              </a:lnSpc>
              <a:buNone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Pacta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sunt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servanda (smlouvy se mají dodržovat).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18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C49D84-C3FD-8D8A-7BF2-F326CF3692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1EE63-72BB-9C18-8CC5-0B7C9242BF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C62D371-A9BF-B402-50C1-F37C3F15F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Principy/zásady soukromého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C3B08C-310C-ABDE-AB62-C1667D6B8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50002"/>
            <a:ext cx="10753200" cy="512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autonomie vůle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smluvní volnost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je dovoleno vše, co není zakázáno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ochrana slabší strany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princip poctivosti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právní jistota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ochrana práv třetích osob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zákaz zneužití práva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smlouvy mají být dodržovány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právo slouží bdělým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zásada nikomu neškodit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zákaz výkonu práva v rozporu s dobrými mravy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zákaz zpětné účinnosti norem (pravá retroaktivita)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2829989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04CCC1-CA7B-F978-5AA7-D603179339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A4DFD1-2C79-739C-6EDD-3BBC6D00A4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469C7E-6171-1E7E-EF09-7FFD98CC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občanského zákoníku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73AB642-0F07-2249-B4CB-6CA06A4C3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736" y="1331950"/>
            <a:ext cx="6154009" cy="497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28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EB7C2F-E8CC-6703-367D-49683B869B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090B58-A4A3-30B6-A56D-0CF9EE8877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457C4C-BF4A-B981-CC66-5EFD6F6A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Úkol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345007-F9D1-4176-65D3-3431426F4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437419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projděte si prvních 14 §§ občanského zákoníku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Jakými prostředky je zajištěna ochrana soukromých práv?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Jak má jednat podnikatel v oblasti stavebnictví při styku s jiným podnikatelem v oblasti stavebnictví?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Jak právo nahlíží na situaci, pokud na služební cestu do zahraničí má jet Váš kolega, ale Vy mu podkopnete nohu, čímž se zraní, a na místo něj pojedete na služební cestu Vy (věděli jste, že kolega musí jet zdravý)?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Lze vykládat občanský zákoník rasisticky?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Pokud bude rozpor ustanovení v OZ a LZPS, jak se tento rozpor řeší?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Pokud pro nějakou situaci nenajdeme v občanském zákoníku právní normu, jak se postupuje?</a:t>
            </a:r>
          </a:p>
        </p:txBody>
      </p:sp>
    </p:spTree>
    <p:extLst>
      <p:ext uri="{BB962C8B-B14F-4D97-AF65-F5344CB8AC3E}">
        <p14:creationId xmlns:p14="http://schemas.microsoft.com/office/powerpoint/2010/main" val="3926726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4BDD09-4379-EF03-5678-0287A1A948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BFA8A9-B225-0881-B52E-20FACF8131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488AA0C-5E7B-C80F-CE4D-EAB1842E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Obchodní právo</a:t>
            </a:r>
          </a:p>
        </p:txBody>
      </p:sp>
    </p:spTree>
    <p:extLst>
      <p:ext uri="{BB962C8B-B14F-4D97-AF65-F5344CB8AC3E}">
        <p14:creationId xmlns:p14="http://schemas.microsoft.com/office/powerpoint/2010/main" val="3900751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E7C041-6009-41EA-2F34-81F16DF95C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59046-1536-BC15-A065-6E714099E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7B5FF3-D903-5535-8040-96BA3EA0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65D4B2-43B1-DAC7-5981-F7B64D6C8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688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accent1"/>
                </a:solidFill>
              </a:rPr>
              <a:t>Obecná část </a:t>
            </a:r>
            <a:r>
              <a:rPr lang="cs-CZ" sz="2400" dirty="0"/>
              <a:t>– pojem, předmět, systém, prameny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Korporační právo</a:t>
            </a:r>
          </a:p>
          <a:p>
            <a:pPr lvl="1"/>
            <a:r>
              <a:rPr lang="cs-CZ" sz="1600" dirty="0"/>
              <a:t>Obchodní korporace (obchodní společnosti a družstva) 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Firemní právo </a:t>
            </a:r>
            <a:r>
              <a:rPr lang="cs-CZ" sz="2400" dirty="0"/>
              <a:t>a rejstříkové právo</a:t>
            </a:r>
          </a:p>
          <a:p>
            <a:pPr lvl="1"/>
            <a:r>
              <a:rPr lang="cs-CZ" sz="1600" dirty="0"/>
              <a:t>Firma = název zapsaný v OŘ, nikoliv synonymum pro podnik či podnikatele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Soutěžní právo</a:t>
            </a:r>
          </a:p>
          <a:p>
            <a:pPr lvl="1"/>
            <a:r>
              <a:rPr lang="cs-CZ" sz="1600" dirty="0"/>
              <a:t>Hospodářská soutěž (veřejné právo), nekalá soutěž (soukromé právo)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Závazkové právo</a:t>
            </a:r>
          </a:p>
          <a:p>
            <a:pPr lvl="1"/>
            <a:r>
              <a:rPr lang="cs-CZ" sz="1600" dirty="0"/>
              <a:t>Smluvní závazkové právo</a:t>
            </a:r>
          </a:p>
          <a:p>
            <a:r>
              <a:rPr lang="cs-CZ" sz="2400" dirty="0"/>
              <a:t>Insolvenční právo, právo cenných papírů, …</a:t>
            </a:r>
          </a:p>
        </p:txBody>
      </p:sp>
    </p:spTree>
    <p:extLst>
      <p:ext uri="{BB962C8B-B14F-4D97-AF65-F5344CB8AC3E}">
        <p14:creationId xmlns:p14="http://schemas.microsoft.com/office/powerpoint/2010/main" val="1128016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BD2555-7D1B-527F-4612-7AF34F487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133038-897D-A26B-B819-5B72D4B3B3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CF5A4A-6AF0-53DA-291C-F6AF642F7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645E4A6-8F92-C027-AA51-05399051A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4648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zákon č. 89/2012 Sb., občanský zákoník</a:t>
            </a:r>
          </a:p>
          <a:p>
            <a:r>
              <a:rPr lang="cs-CZ" sz="2400" dirty="0"/>
              <a:t>zákon č. 90/2012 Sb., o obchodních korporacích</a:t>
            </a:r>
          </a:p>
          <a:p>
            <a:r>
              <a:rPr lang="cs-CZ" sz="2400" dirty="0"/>
              <a:t>zákon č. 304/2013 Sb., o veřejných rejstřících</a:t>
            </a:r>
          </a:p>
          <a:p>
            <a:r>
              <a:rPr lang="cs-CZ" sz="2400" dirty="0"/>
              <a:t>zákon č. 143/2001 Sb., o ochraně hospodářské soutěže</a:t>
            </a:r>
          </a:p>
          <a:p>
            <a:r>
              <a:rPr lang="cs-CZ" sz="2400" dirty="0"/>
              <a:t>podzákonné právní předpisy, unijní předpisy, judikatura, zvyklosti</a:t>
            </a:r>
          </a:p>
          <a:p>
            <a:endParaRPr lang="cs-CZ" sz="2400" dirty="0"/>
          </a:p>
          <a:p>
            <a:pPr marL="7200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PAMATUJ: VZTAH SUBSIDIARITY OZ A ZOK (přednostně ZOK, pokud ne, pak OZ)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795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A40516-DD7E-4A48-AF3A-974E619F4B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361A7F-B08B-455E-A698-459B0230DC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4A49FAC-E621-43FD-A7B8-9364146C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Právní skutečnosti</a:t>
            </a:r>
          </a:p>
        </p:txBody>
      </p:sp>
    </p:spTree>
    <p:extLst>
      <p:ext uri="{BB962C8B-B14F-4D97-AF65-F5344CB8AC3E}">
        <p14:creationId xmlns:p14="http://schemas.microsoft.com/office/powerpoint/2010/main" val="2214145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C7424F-30DC-438E-87C8-7008A98F7E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B009D1-BAB5-4F76-A59E-FC144DDF80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0470B-CF2C-4FCA-886B-3BCC75C5A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skutečnosti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12FCD2-5151-4FA5-B9F9-244EA82F4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07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okolnosti, se kterými právní norma spojuje právní následky = vznik, změnu či zánik právního vztahu (tj. subjektivních práv)</a:t>
            </a:r>
          </a:p>
          <a:p>
            <a:r>
              <a:rPr lang="cs-CZ" sz="2400" dirty="0"/>
              <a:t>okolnost = přírodní a společenské jevy, právní fikce a domněnky</a:t>
            </a:r>
          </a:p>
          <a:p>
            <a:pPr lvl="1"/>
            <a:endParaRPr lang="cs-CZ" sz="24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8D420EF5-6A75-4914-BA17-EF26E1E06AF9}"/>
              </a:ext>
            </a:extLst>
          </p:cNvPr>
          <p:cNvSpPr txBox="1">
            <a:spLocks/>
          </p:cNvSpPr>
          <p:nvPr/>
        </p:nvSpPr>
        <p:spPr>
          <a:xfrm>
            <a:off x="666000" y="3429000"/>
            <a:ext cx="10753200" cy="25044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dirty="0"/>
              <a:t>základní dělení: subjektivní a objektivní právní skutečnosti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subjektivní </a:t>
            </a:r>
            <a:r>
              <a:rPr lang="cs-CZ" sz="2400" dirty="0"/>
              <a:t>= jsou závislé na vůli osoby (na lidském chování)</a:t>
            </a:r>
          </a:p>
          <a:p>
            <a:pPr lvl="1"/>
            <a:r>
              <a:rPr lang="cs-CZ" sz="2400" dirty="0">
                <a:solidFill>
                  <a:schemeClr val="tx2"/>
                </a:solidFill>
              </a:rPr>
              <a:t>objektivní </a:t>
            </a:r>
            <a:r>
              <a:rPr lang="cs-CZ" sz="2400" dirty="0"/>
              <a:t>= nezávislé na vůli osoby</a:t>
            </a:r>
          </a:p>
          <a:p>
            <a:r>
              <a:rPr lang="cs-CZ" sz="2400" dirty="0"/>
              <a:t>další dělení: právem aprobované a reprobované právní skutečnosti</a:t>
            </a:r>
          </a:p>
          <a:p>
            <a:pPr lvl="1"/>
            <a:r>
              <a:rPr lang="cs-CZ" sz="2400" dirty="0">
                <a:solidFill>
                  <a:srgbClr val="0000DC"/>
                </a:solidFill>
              </a:rPr>
              <a:t>aprobované</a:t>
            </a:r>
            <a:r>
              <a:rPr lang="cs-CZ" sz="2400" dirty="0"/>
              <a:t> = v souladu s právem</a:t>
            </a:r>
          </a:p>
          <a:p>
            <a:pPr lvl="1"/>
            <a:r>
              <a:rPr lang="cs-CZ" sz="2400" dirty="0">
                <a:solidFill>
                  <a:srgbClr val="0000DC"/>
                </a:solidFill>
              </a:rPr>
              <a:t>reprobované</a:t>
            </a:r>
            <a:r>
              <a:rPr lang="cs-CZ" sz="2400" dirty="0"/>
              <a:t> = v rozporu s právem</a:t>
            </a:r>
          </a:p>
        </p:txBody>
      </p:sp>
    </p:spTree>
    <p:extLst>
      <p:ext uri="{BB962C8B-B14F-4D97-AF65-F5344CB8AC3E}">
        <p14:creationId xmlns:p14="http://schemas.microsoft.com/office/powerpoint/2010/main" val="1655384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E8A46E-29AE-4A46-A9CD-0FA7A8AC0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3ED836-050B-412F-8D7F-D1C78B619D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51E0B8-F459-4B89-BD5B-AACA5552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skutečnosti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0B8BDAE1-8C41-4A72-ADC5-5E6039CB42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1859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046">
                  <a:extLst>
                    <a:ext uri="{9D8B030D-6E8A-4147-A177-3AD203B41FA5}">
                      <a16:colId xmlns:a16="http://schemas.microsoft.com/office/drawing/2014/main" val="4043565216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695763521"/>
                    </a:ext>
                  </a:extLst>
                </a:gridCol>
                <a:gridCol w="3584046">
                  <a:extLst>
                    <a:ext uri="{9D8B030D-6E8A-4147-A177-3AD203B41FA5}">
                      <a16:colId xmlns:a16="http://schemas.microsoft.com/office/drawing/2014/main" val="3147190815"/>
                    </a:ext>
                  </a:extLst>
                </a:gridCol>
              </a:tblGrid>
              <a:tr h="578908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V SOULADU S PRÁVEM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V ROZPORU S PRÁVEM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717177"/>
                  </a:ext>
                </a:extLst>
              </a:tr>
              <a:tr h="578908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SUBJEKTIVNÍ </a:t>
                      </a:r>
                    </a:p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PRÁVNÍ SKUTEČNOSTI</a:t>
                      </a:r>
                    </a:p>
                  </a:txBody>
                  <a:tcPr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PRÁVNÍ JEDNÁNÍ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PROTIPRÁVNÍ JEDNÁNÍ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696961"/>
                  </a:ext>
                </a:extLst>
              </a:tr>
              <a:tr h="578908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OBJEKTIVNÍ </a:t>
                      </a:r>
                    </a:p>
                    <a:p>
                      <a:pPr algn="l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PRÁVNÍ SKUTEČNOSTI</a:t>
                      </a:r>
                    </a:p>
                  </a:txBody>
                  <a:tcPr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PRÁVNÍ UDÁLOST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b="1" dirty="0"/>
                        <a:t>PROTIPRÁVNÍ STAV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28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23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8BD633-F35D-FD99-820C-8848E5B23B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F44DA6-79E5-3F0A-8FF8-F9F731C3E3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A9726D-3DB1-ADAE-5DB3-9F9E77BB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8BD433-B91C-82E2-6ABC-0BAE3494D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78302"/>
            <a:ext cx="10753200" cy="423590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vymezení v § 1 odst. 1 </a:t>
            </a:r>
            <a:r>
              <a:rPr lang="cs-CZ" sz="2400" dirty="0">
                <a:solidFill>
                  <a:schemeClr val="tx2"/>
                </a:solidFill>
              </a:rPr>
              <a:t>občanského zákoníku</a:t>
            </a:r>
          </a:p>
          <a:p>
            <a:pPr lvl="1"/>
            <a:r>
              <a:rPr lang="cs-CZ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„Ustanovení právního řádu upravující vzájemná práva a povinnosti osob vytvářejí ve svém souhrnu soukromé právo.“ (§ 1 odst. 1 OZ)</a:t>
            </a:r>
            <a:endParaRPr lang="cs-CZ" sz="1800" i="1" dirty="0"/>
          </a:p>
          <a:p>
            <a:r>
              <a:rPr lang="cs-CZ" sz="2400" dirty="0"/>
              <a:t>osoby si mohou upravit vzájemně práva a povinnosti podle svých představ – </a:t>
            </a:r>
            <a:r>
              <a:rPr lang="cs-CZ" sz="2400" dirty="0">
                <a:solidFill>
                  <a:schemeClr val="tx2"/>
                </a:solidFill>
              </a:rPr>
              <a:t>autonomie vůle </a:t>
            </a:r>
          </a:p>
          <a:p>
            <a:pPr lvl="1"/>
            <a:r>
              <a:rPr lang="cs-CZ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„Nezakazuje-li to zákon výslovně, mohou si osoby ujednat práva a povinnosti odchylně od zákona; zakázána jsou ujednání porušující dobré mravy, veřejný pořádek nebo právo týkající se postavení osob, včetně práva na ochranu osobnosti.“ (§ 1 odst. 2 OZ)</a:t>
            </a:r>
            <a:endParaRPr lang="cs-CZ" sz="1800" i="1" dirty="0">
              <a:solidFill>
                <a:schemeClr val="tx2"/>
              </a:solidFill>
            </a:endParaRPr>
          </a:p>
          <a:p>
            <a:r>
              <a:rPr lang="cs-CZ" sz="2400" dirty="0"/>
              <a:t>úkol: V čem se autonomie vůle může projevovat?</a:t>
            </a:r>
          </a:p>
          <a:p>
            <a:r>
              <a:rPr lang="cs-CZ" sz="2400" dirty="0"/>
              <a:t>limity: </a:t>
            </a:r>
            <a:r>
              <a:rPr lang="cs-CZ" sz="2400" dirty="0">
                <a:solidFill>
                  <a:schemeClr val="tx2"/>
                </a:solidFill>
              </a:rPr>
              <a:t>dobré mravy, veřejný pořádek a práva týkající se postavení osob</a:t>
            </a:r>
          </a:p>
          <a:p>
            <a:pPr lvl="1"/>
            <a:endParaRPr lang="cs-CZ" sz="28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1694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8CE1C9-83CB-41E0-818C-26D434E8C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5875E4-7D48-45E7-829B-14105C25BA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5CBB54-FC38-4824-98A5-E42B663B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pod tím představit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C9EC23-DF3A-411F-89CB-C8FD0B194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9803"/>
            <a:ext cx="10753200" cy="240690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právní jednání </a:t>
            </a:r>
          </a:p>
          <a:p>
            <a:pPr lvl="1"/>
            <a:r>
              <a:rPr lang="cs-CZ" dirty="0"/>
              <a:t>projev vůle, který vyvolává právní následky, je v souladu s právem</a:t>
            </a:r>
          </a:p>
          <a:p>
            <a:pPr lvl="1"/>
            <a:r>
              <a:rPr lang="cs-CZ" dirty="0"/>
              <a:t>uzavření smlouvy, udělení plné moci někomu, sepsání závěti atd.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protiprávní jednání</a:t>
            </a:r>
          </a:p>
          <a:p>
            <a:pPr lvl="1"/>
            <a:r>
              <a:rPr lang="cs-CZ" dirty="0"/>
              <a:t>projev vůle, který vyvolává právní následky, není v souladu s právem</a:t>
            </a:r>
          </a:p>
          <a:p>
            <a:pPr lvl="1"/>
            <a:r>
              <a:rPr lang="cs-CZ" dirty="0"/>
              <a:t>trestné činy, správní delikty, občanskoprávní delikty, porušení smlouvy atd.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4FDCC284-94D3-44DF-B380-0E2037634B6D}"/>
              </a:ext>
            </a:extLst>
          </p:cNvPr>
          <p:cNvSpPr txBox="1">
            <a:spLocks/>
          </p:cNvSpPr>
          <p:nvPr/>
        </p:nvSpPr>
        <p:spPr>
          <a:xfrm>
            <a:off x="720000" y="3917580"/>
            <a:ext cx="10753200" cy="22295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>
                <a:solidFill>
                  <a:schemeClr val="tx2"/>
                </a:solidFill>
              </a:rPr>
              <a:t>právní události</a:t>
            </a:r>
          </a:p>
          <a:p>
            <a:pPr lvl="1"/>
            <a:r>
              <a:rPr lang="cs-CZ"/>
              <a:t>nezávislé na vůli, vyvolává právní následky, v souladu s právem</a:t>
            </a:r>
          </a:p>
          <a:p>
            <a:pPr lvl="1"/>
            <a:r>
              <a:rPr lang="cs-CZ"/>
              <a:t>plynutí času, narození, smrt</a:t>
            </a:r>
          </a:p>
          <a:p>
            <a:r>
              <a:rPr lang="cs-CZ" sz="2400">
                <a:solidFill>
                  <a:schemeClr val="tx2"/>
                </a:solidFill>
              </a:rPr>
              <a:t>protiprávní stavy</a:t>
            </a:r>
          </a:p>
          <a:p>
            <a:pPr lvl="1"/>
            <a:r>
              <a:rPr lang="cs-CZ"/>
              <a:t>nezávislé na vůli, vyvolává právní následky, není v souladu s právem</a:t>
            </a:r>
          </a:p>
          <a:p>
            <a:pPr lvl="1"/>
            <a:r>
              <a:rPr lang="cs-CZ"/>
              <a:t>pracovní úraz zaměstnance; úder blesku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5189FA3-11C4-42FE-BFC3-C060F52369D9}"/>
              </a:ext>
            </a:extLst>
          </p:cNvPr>
          <p:cNvSpPr/>
          <p:nvPr/>
        </p:nvSpPr>
        <p:spPr bwMode="auto">
          <a:xfrm>
            <a:off x="9012026" y="1606550"/>
            <a:ext cx="2309746" cy="713708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Subjektivní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právní skutečnosti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B972553-4C1A-4FF7-9E20-430FC1492DFD}"/>
              </a:ext>
            </a:extLst>
          </p:cNvPr>
          <p:cNvSpPr/>
          <p:nvPr/>
        </p:nvSpPr>
        <p:spPr bwMode="auto">
          <a:xfrm>
            <a:off x="9012026" y="4072185"/>
            <a:ext cx="2309746" cy="713708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Objektivní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právní skutečnosti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0423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BB9CB3-4B46-4FB9-B15B-EB1FA3910A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1A85B-EC7E-4BC1-9D60-BD29A7B97B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8936E5-8122-4CF2-8FB9-0889824D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Subjektivní právní skutečnosti</a:t>
            </a:r>
            <a:br>
              <a:rPr lang="cs-CZ" dirty="0"/>
            </a:br>
            <a:r>
              <a:rPr lang="cs-CZ" dirty="0"/>
              <a:t>Právní a protiprávní jednání</a:t>
            </a:r>
          </a:p>
        </p:txBody>
      </p:sp>
    </p:spTree>
    <p:extLst>
      <p:ext uri="{BB962C8B-B14F-4D97-AF65-F5344CB8AC3E}">
        <p14:creationId xmlns:p14="http://schemas.microsoft.com/office/powerpoint/2010/main" val="196690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C121C9-5C92-487D-BC86-0F5C19C674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F7F8438-368E-4CA0-BF8E-6BBEF7D13B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6DDCB5-3872-47DE-8B4F-E31AB32B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jednání (dříve právní úkon)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AE9876-87E8-47A9-8D52-71F8FEACC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8243"/>
            <a:ext cx="10753200" cy="221028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právní skutečnost, která je závislá na vůli osoby (lidském chování) a která vyvolává </a:t>
            </a:r>
            <a:r>
              <a:rPr lang="cs-CZ" sz="2400" dirty="0">
                <a:solidFill>
                  <a:srgbClr val="0000DC"/>
                </a:solidFill>
              </a:rPr>
              <a:t>právní následky </a:t>
            </a:r>
            <a:r>
              <a:rPr lang="cs-CZ" sz="2400" dirty="0"/>
              <a:t>(vznik, změna, zánik práv a povinností)</a:t>
            </a:r>
          </a:p>
          <a:p>
            <a:r>
              <a:rPr lang="cs-CZ" sz="2400" dirty="0"/>
              <a:t>ne každé jednání je právním jednáním</a:t>
            </a:r>
          </a:p>
          <a:p>
            <a:r>
              <a:rPr lang="cs-CZ" sz="2400" dirty="0"/>
              <a:t>právně jednat lze konáním a opomenutím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9AD40BC-AEAE-4796-BD29-06C6E173E2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8023887"/>
              </p:ext>
            </p:extLst>
          </p:nvPr>
        </p:nvGraphicFramePr>
        <p:xfrm>
          <a:off x="2145121" y="3758528"/>
          <a:ext cx="8460033" cy="283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2210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6EE847-BF94-4216-9D9E-7D81B42158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385FC1-AFD6-48EA-8CFC-D40D6324F0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11" name="Nadpis 10">
            <a:extLst>
              <a:ext uri="{FF2B5EF4-FFF2-40B4-BE49-F238E27FC236}">
                <a16:creationId xmlns:a16="http://schemas.microsoft.com/office/drawing/2014/main" id="{6CBEDABC-D027-44D7-AC62-66A541C1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Výslovné a konkludentní právní jednání</a:t>
            </a:r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70197954-584E-41D9-A144-BB54CBA0314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Ovál 11">
            <a:extLst>
              <a:ext uri="{FF2B5EF4-FFF2-40B4-BE49-F238E27FC236}">
                <a16:creationId xmlns:a16="http://schemas.microsoft.com/office/drawing/2014/main" id="{DD6240AC-D9B8-4DB7-B466-1E8236C31B57}"/>
              </a:ext>
            </a:extLst>
          </p:cNvPr>
          <p:cNvSpPr/>
          <p:nvPr/>
        </p:nvSpPr>
        <p:spPr bwMode="auto">
          <a:xfrm>
            <a:off x="6096000" y="1545996"/>
            <a:ext cx="4377179" cy="154599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n-lt"/>
              </a:rPr>
              <a:t>Mlčení bez dalšího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rgbClr val="C00000"/>
                </a:solidFill>
                <a:latin typeface="+mn-lt"/>
              </a:rPr>
              <a:t>neznamená souhlas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0973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859B3B-BBBF-498A-B6EE-41860A6C15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985270-EC86-4180-BB4D-7E4E53A4F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ED26CC-C348-4DC1-A49E-EBC3BE65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Jednostranné a dvoustranné právní jednání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4201DB9A-399F-4BC8-84B5-B50CCF41CA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201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49193E-F490-4524-ADE7-2596B665A7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7E7FF4-09A6-4B10-8971-E4412F6092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F1EE00-3ABF-49FB-8CE9-C3B2E124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Adresované a neadresované právní jednání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AF1D58AF-396E-49C8-B22A-F3B183D3DB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4"/>
          <a:ext cx="10752138" cy="4445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431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FCD185-6B67-40CE-9E0A-7797278352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301CC9-D90D-4282-9A97-C7DF90935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1FAB8E-D56C-460F-AA60-8F12362B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Protiprávní jednání = delikty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AC9504-03B6-4826-AC34-23C9EE0A3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0816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skutečnost závislá na vůli osoby, není v souladu s právem</a:t>
            </a:r>
          </a:p>
          <a:p>
            <a:r>
              <a:rPr lang="cs-CZ" sz="2400" dirty="0"/>
              <a:t>vyvolává negativní právní následky, vzniká odpovědnost</a:t>
            </a:r>
          </a:p>
          <a:p>
            <a:r>
              <a:rPr lang="cs-CZ" sz="2400" dirty="0"/>
              <a:t>trestné činy v trestním a přestupky ve správním právu</a:t>
            </a:r>
          </a:p>
          <a:p>
            <a:pPr lvl="1"/>
            <a:r>
              <a:rPr lang="cs-CZ" dirty="0"/>
              <a:t>ukradnu něco, zavraždím někoho, půjdu na červenou, překročím rychlost v obci, nesdělím studentovi výsledky zkoušky podle studijního a zkušebního řádu atd.</a:t>
            </a:r>
          </a:p>
          <a:p>
            <a:r>
              <a:rPr lang="cs-CZ" sz="2400" dirty="0"/>
              <a:t>porušení povinnosti plynoucí ze smlouvy či mimosmluvní závazek v občanském právu</a:t>
            </a:r>
          </a:p>
          <a:p>
            <a:pPr lvl="1"/>
            <a:r>
              <a:rPr lang="cs-CZ" dirty="0"/>
              <a:t>dodám zboží, které má vadu; podkopnu někomu nohy; pomluvím někoho na internetu; vstoupím někomu na zahradu, i když tam nemám co dělat atd.</a:t>
            </a:r>
          </a:p>
        </p:txBody>
      </p:sp>
    </p:spTree>
    <p:extLst>
      <p:ext uri="{BB962C8B-B14F-4D97-AF65-F5344CB8AC3E}">
        <p14:creationId xmlns:p14="http://schemas.microsoft.com/office/powerpoint/2010/main" val="851071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2B3F17-561A-4C7F-B654-FC11B9F430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498ACA-843B-4477-962D-7D4D3B86BF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51BF1D1-65BC-4683-B37B-BB57D780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Právní vztahy</a:t>
            </a:r>
          </a:p>
        </p:txBody>
      </p:sp>
    </p:spTree>
    <p:extLst>
      <p:ext uri="{BB962C8B-B14F-4D97-AF65-F5344CB8AC3E}">
        <p14:creationId xmlns:p14="http://schemas.microsoft.com/office/powerpoint/2010/main" val="1987088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7A512F-81BD-4EC5-992C-E2B4D50CE5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000FB1-1A03-4697-9CD3-D7C336C3A0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1ACCC3-CB94-4157-B45E-1B906574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vztah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35499D-624F-4F42-8A48-4DE45472D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6002"/>
            <a:ext cx="10753200" cy="229553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společenské vztahy mezi dvěma či více subjekty, které mají navzájem subjektivní práva a povinnosti</a:t>
            </a:r>
          </a:p>
          <a:p>
            <a:r>
              <a:rPr lang="cs-CZ" sz="2400" dirty="0"/>
              <a:t>synonymum je </a:t>
            </a:r>
            <a:r>
              <a:rPr lang="cs-CZ" sz="2400" dirty="0">
                <a:solidFill>
                  <a:schemeClr val="tx2"/>
                </a:solidFill>
              </a:rPr>
              <a:t>právní poměr</a:t>
            </a:r>
          </a:p>
          <a:p>
            <a:r>
              <a:rPr lang="cs-CZ" sz="2400" dirty="0"/>
              <a:t>aby vznikl právní vztah, musí existovat právní norma a nastat právní skutečnost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C9AACB35-9138-4D0C-84E6-A7EEF338E6EF}"/>
              </a:ext>
            </a:extLst>
          </p:cNvPr>
          <p:cNvSpPr txBox="1">
            <a:spLocks/>
          </p:cNvSpPr>
          <p:nvPr/>
        </p:nvSpPr>
        <p:spPr>
          <a:xfrm>
            <a:off x="719400" y="3968464"/>
            <a:ext cx="10753200" cy="22595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dirty="0"/>
              <a:t>Pepíček si koupí v obchodě láhev vody. Vznikl právní vztah mezi 2 subjekty – Pepíčkem a prodavačem v obchodě. Mají navzájem práva a povinnosti – Pepíček musí zaplatit za láhev vody, prodavač musí předat láhev zboží Pepíčkovi. Právní skutečností je právní jednání (uzavření smlouvy). V zákoně máme právní normy, které upravují kupní smlouvu.</a:t>
            </a:r>
          </a:p>
        </p:txBody>
      </p:sp>
    </p:spTree>
    <p:extLst>
      <p:ext uri="{BB962C8B-B14F-4D97-AF65-F5344CB8AC3E}">
        <p14:creationId xmlns:p14="http://schemas.microsoft.com/office/powerpoint/2010/main" val="1771456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75FD00-5C30-401E-9FFC-F68A73DA46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E2C6F2-F51D-4F05-9B88-F177260FD8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07C2C4-9B8B-4233-B313-10E6ED98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právního vztahu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D4EE7D9-2EB7-4F63-9DCA-3B5838F2B7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76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B3412C-94A1-9761-CA04-CB871F80C2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B04DB7-F8E8-61B4-5F9B-D7FFDE7BB4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DC5A50-5395-39F8-7109-22135EA2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484E58-4297-AD73-4A1E-3557C1992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109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rovné </a:t>
            </a:r>
            <a:r>
              <a:rPr lang="cs-CZ" dirty="0"/>
              <a:t>postavení osob</a:t>
            </a:r>
          </a:p>
          <a:p>
            <a:r>
              <a:rPr lang="cs-CZ" dirty="0">
                <a:solidFill>
                  <a:schemeClr val="tx2"/>
                </a:solidFill>
              </a:rPr>
              <a:t>formální rovnost </a:t>
            </a:r>
            <a:r>
              <a:rPr lang="cs-CZ" dirty="0"/>
              <a:t>vs. </a:t>
            </a:r>
            <a:r>
              <a:rPr lang="cs-CZ" dirty="0">
                <a:solidFill>
                  <a:schemeClr val="tx2"/>
                </a:solidFill>
              </a:rPr>
              <a:t>faktický nerovnost</a:t>
            </a:r>
          </a:p>
          <a:p>
            <a:r>
              <a:rPr lang="cs-CZ" dirty="0"/>
              <a:t>ochrana </a:t>
            </a:r>
            <a:r>
              <a:rPr lang="cs-CZ" dirty="0">
                <a:solidFill>
                  <a:schemeClr val="tx2"/>
                </a:solidFill>
              </a:rPr>
              <a:t>slabší smluvní strany</a:t>
            </a:r>
          </a:p>
          <a:p>
            <a:r>
              <a:rPr lang="cs-CZ" dirty="0">
                <a:solidFill>
                  <a:schemeClr val="tx2"/>
                </a:solidFill>
              </a:rPr>
              <a:t>dispozitivní</a:t>
            </a:r>
            <a:r>
              <a:rPr lang="cs-CZ" dirty="0"/>
              <a:t> právní normy (typické, ale máme i řadu kogentních)</a:t>
            </a:r>
          </a:p>
        </p:txBody>
      </p:sp>
    </p:spTree>
    <p:extLst>
      <p:ext uri="{BB962C8B-B14F-4D97-AF65-F5344CB8AC3E}">
        <p14:creationId xmlns:p14="http://schemas.microsoft.com/office/powerpoint/2010/main" val="463793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972416-B25A-4474-84E3-5DEA2E00A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8F268E-9D7E-4E6D-884E-BF2125DEA8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C292E1-143C-48CC-924E-3BF62A61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57F95B-3207-4A46-AD9F-0E42E6734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102291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subjekty = osoby – fyzické, nebo právnické</a:t>
            </a:r>
          </a:p>
          <a:p>
            <a:r>
              <a:rPr lang="cs-CZ" sz="2400" dirty="0"/>
              <a:t>viz dále</a:t>
            </a:r>
          </a:p>
        </p:txBody>
      </p:sp>
    </p:spTree>
    <p:extLst>
      <p:ext uri="{BB962C8B-B14F-4D97-AF65-F5344CB8AC3E}">
        <p14:creationId xmlns:p14="http://schemas.microsoft.com/office/powerpoint/2010/main" val="2088448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FB91D2-AE6D-4D35-9F77-119A8FF764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0C7A83-EA41-42D2-AFAD-90F3A1B1E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5EB20-91B5-4249-ABE0-8D93DB59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AA15A-F6E2-43AD-9FEC-0531A5B83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8202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objekt = předmět</a:t>
            </a:r>
          </a:p>
          <a:p>
            <a:r>
              <a:rPr lang="cs-CZ" sz="2400" dirty="0"/>
              <a:t>to, k čemu směřují vzájemná práva a povinnosti</a:t>
            </a:r>
          </a:p>
          <a:p>
            <a:r>
              <a:rPr lang="cs-CZ" sz="2400" dirty="0"/>
              <a:t>„oč v právním vztahu jde“</a:t>
            </a:r>
          </a:p>
          <a:p>
            <a:r>
              <a:rPr lang="cs-CZ" sz="2400" dirty="0"/>
              <a:t>jde primárně o lidské chování</a:t>
            </a:r>
          </a:p>
          <a:p>
            <a:r>
              <a:rPr lang="cs-CZ" sz="2400" dirty="0"/>
              <a:t>sekundárně jde o věci, zvířata, lidské tělo, nehmotné statky (výsledky tvůrčí duševní činnosti)</a:t>
            </a:r>
          </a:p>
        </p:txBody>
      </p:sp>
    </p:spTree>
    <p:extLst>
      <p:ext uri="{BB962C8B-B14F-4D97-AF65-F5344CB8AC3E}">
        <p14:creationId xmlns:p14="http://schemas.microsoft.com/office/powerpoint/2010/main" val="1956141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D5B8DF-78E4-40BF-A668-B76FC6C6E9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B44DA4-E192-4170-8B6D-23B439E4D5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CD8E6C-D492-4DF0-9CFE-DDDC4043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219E53-C56F-451E-939A-2C2D6A62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5541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vzájemná subjektivní práva a povinnosti</a:t>
            </a:r>
          </a:p>
          <a:p>
            <a:r>
              <a:rPr lang="cs-CZ" sz="2400" dirty="0"/>
              <a:t>právo = oprávnění, nárok</a:t>
            </a:r>
          </a:p>
          <a:p>
            <a:r>
              <a:rPr lang="cs-CZ" sz="2400" dirty="0"/>
              <a:t>povinnost = nutnost nějak jednat/chovat se předepsaným způsobem</a:t>
            </a:r>
          </a:p>
          <a:p>
            <a:pPr lvl="1"/>
            <a:r>
              <a:rPr lang="cs-CZ" sz="2200" dirty="0"/>
              <a:t>dát</a:t>
            </a:r>
          </a:p>
          <a:p>
            <a:pPr lvl="1"/>
            <a:r>
              <a:rPr lang="cs-CZ" sz="2200" dirty="0"/>
              <a:t>konat (jednat)</a:t>
            </a:r>
          </a:p>
          <a:p>
            <a:pPr lvl="1"/>
            <a:r>
              <a:rPr lang="cs-CZ" sz="2200" dirty="0"/>
              <a:t>nekonat (zdržet se konání)</a:t>
            </a:r>
          </a:p>
          <a:p>
            <a:pPr lvl="1"/>
            <a:r>
              <a:rPr lang="cs-CZ" sz="2200" dirty="0"/>
              <a:t>strpět</a:t>
            </a:r>
          </a:p>
        </p:txBody>
      </p:sp>
    </p:spTree>
    <p:extLst>
      <p:ext uri="{BB962C8B-B14F-4D97-AF65-F5344CB8AC3E}">
        <p14:creationId xmlns:p14="http://schemas.microsoft.com/office/powerpoint/2010/main" val="16208035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A3937-936A-8E59-C397-C3E7456E78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5DEA77-5DA5-0687-EFB2-9575FE75DF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EE340C-ED0C-A89E-0D46-E3E177C9C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E58049-3105-5868-C62A-DFFDA3EFA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Rozlište, zda je dané právní jednání jednostranné/dvoustranné, výslovné/konkludentní, adresované/neadresované.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Uzavření nájemní smlouvy mezi nájemcem a pronajímatelem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Uzavření kupní smlouvy – předmětem je káva z automatu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Výpověď z pracovního poměru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Odstoupení od kupní smlouvy uzavřené na internetu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Sepsání závěti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Uzavření manželství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Pošlete návrh na uzavření smlouvy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Nastoupení do MHD v Brně</a:t>
            </a:r>
          </a:p>
        </p:txBody>
      </p:sp>
    </p:spTree>
    <p:extLst>
      <p:ext uri="{BB962C8B-B14F-4D97-AF65-F5344CB8AC3E}">
        <p14:creationId xmlns:p14="http://schemas.microsoft.com/office/powerpoint/2010/main" val="3292605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36307D-7DD2-4328-AB4A-88E33F78F8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920D5F-A881-4732-B2DB-B81E6D68B1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061A4E0-EE4B-4752-BFD4-9FDC56BF9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Osoby v právu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/>
              <a:t>Fyzické a právnické osoby.</a:t>
            </a:r>
            <a:br>
              <a:rPr lang="cs-CZ" dirty="0"/>
            </a:br>
            <a:br>
              <a:rPr lang="cs-CZ" dirty="0"/>
            </a:b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00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C5CDC2-ECA3-419E-AE19-BBB27287CE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11021F-E7AC-4CE3-9BB1-EDAD3E2321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5A95F-D47F-45A3-AD70-487F77E3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v právu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27674E0F-FECB-4D35-9882-8B81085E4D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66000" y="1791093"/>
          <a:ext cx="10752138" cy="3004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délník 6">
            <a:extLst>
              <a:ext uri="{FF2B5EF4-FFF2-40B4-BE49-F238E27FC236}">
                <a16:creationId xmlns:a16="http://schemas.microsoft.com/office/drawing/2014/main" id="{8972A5B5-403C-4FB7-BAFC-26A58698C225}"/>
              </a:ext>
            </a:extLst>
          </p:cNvPr>
          <p:cNvSpPr/>
          <p:nvPr/>
        </p:nvSpPr>
        <p:spPr bwMode="auto">
          <a:xfrm>
            <a:off x="666000" y="5160055"/>
            <a:ext cx="10753200" cy="7034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i="1" dirty="0"/>
              <a:t>Osoba je fyzická, nebo právnická. </a:t>
            </a:r>
            <a:r>
              <a:rPr lang="cs-CZ" dirty="0"/>
              <a:t>(§ 18 občanského zákoníku)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3031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0D91D6-F7A0-4071-8CE8-DD465FA02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14725F-EB25-474E-B644-5C97242E8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49F4B0-36A0-4766-AD1F-DC4463861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a právnická osoba - pojem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BE91A0-26F9-4F1E-9A84-194D29E5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69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Fyzická osoba</a:t>
            </a:r>
          </a:p>
          <a:p>
            <a:pPr lvl="1"/>
            <a:r>
              <a:rPr lang="cs-CZ" sz="2400" dirty="0"/>
              <a:t>člověk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Právnická osoba</a:t>
            </a:r>
          </a:p>
          <a:p>
            <a:pPr lvl="1"/>
            <a:r>
              <a:rPr lang="cs-CZ" sz="2400" dirty="0"/>
              <a:t>organizovaný útvar, o kterém zákon stanoví, že má právní osobnost, nebo jehož právní osobnost zákon uzná</a:t>
            </a:r>
          </a:p>
          <a:p>
            <a:pPr lvl="1"/>
            <a:r>
              <a:rPr lang="cs-CZ" sz="2400" dirty="0"/>
              <a:t>teorie fikce – pouze fingujeme, že právnická osoba je „osoba“</a:t>
            </a:r>
          </a:p>
          <a:p>
            <a:pPr lvl="1"/>
            <a:r>
              <a:rPr lang="cs-CZ" sz="2400" dirty="0"/>
              <a:t>například spolek, společnost s ručením omezení, akciová společnost, nadace atd.</a:t>
            </a:r>
          </a:p>
          <a:p>
            <a:r>
              <a:rPr lang="cs-CZ" sz="2400" dirty="0">
                <a:solidFill>
                  <a:schemeClr val="tx2"/>
                </a:solidFill>
              </a:rPr>
              <a:t>stát</a:t>
            </a:r>
          </a:p>
          <a:p>
            <a:pPr lvl="1"/>
            <a:r>
              <a:rPr lang="cs-CZ" sz="2400" dirty="0"/>
              <a:t>v soukromém právu je právnická osoba</a:t>
            </a:r>
          </a:p>
        </p:txBody>
      </p:sp>
    </p:spTree>
    <p:extLst>
      <p:ext uri="{BB962C8B-B14F-4D97-AF65-F5344CB8AC3E}">
        <p14:creationId xmlns:p14="http://schemas.microsoft.com/office/powerpoint/2010/main" val="26454941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74D3A4-7CD5-4137-B9E7-C8CA0C1A9B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1A040F-5F73-407D-B86E-8B41CF7C2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0DA22D-F870-4B00-A2CF-399A8E6B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osobnost a svéprávnost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5843BDC-1D81-474F-81C2-820B5B179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3949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b="1" dirty="0">
                <a:solidFill>
                  <a:srgbClr val="0000DC"/>
                </a:solidFill>
              </a:rPr>
              <a:t>Právní osobnost</a:t>
            </a:r>
          </a:p>
          <a:p>
            <a:pPr lvl="1"/>
            <a:r>
              <a:rPr lang="cs-CZ" sz="2400" dirty="0"/>
              <a:t>způsobilost mít v mezích právního řádu práva a povinnosti</a:t>
            </a:r>
          </a:p>
          <a:p>
            <a:pPr lvl="1"/>
            <a:r>
              <a:rPr lang="cs-CZ" sz="2400" dirty="0"/>
              <a:t>fyzické osoby: od narození po smrt </a:t>
            </a:r>
            <a:r>
              <a:rPr lang="cs-CZ" sz="1800" dirty="0"/>
              <a:t>(postavení nenarozeného dítěte – dále)</a:t>
            </a:r>
          </a:p>
          <a:p>
            <a:pPr lvl="1"/>
            <a:r>
              <a:rPr lang="cs-CZ" sz="2400" dirty="0"/>
              <a:t>právnické osoby: od vzniku po zánik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rgbClr val="0000DC"/>
                </a:solidFill>
              </a:rPr>
              <a:t>Svéprávnost </a:t>
            </a:r>
          </a:p>
          <a:p>
            <a:pPr lvl="1"/>
            <a:r>
              <a:rPr lang="cs-CZ" sz="2400" dirty="0"/>
              <a:t>způsobilost právně jednat (nabývat svým vlastním jednáním práva, zavazovat se k povinnostem)</a:t>
            </a:r>
          </a:p>
          <a:p>
            <a:pPr lvl="1"/>
            <a:r>
              <a:rPr lang="cs-CZ" sz="2400" dirty="0"/>
              <a:t>jen u fyzických osob</a:t>
            </a:r>
          </a:p>
          <a:p>
            <a:pPr lvl="1"/>
            <a:r>
              <a:rPr lang="cs-CZ" sz="2400" dirty="0"/>
              <a:t>u právnických osob nelze o svéprávnosti hovořit („někdo jedná“ za právnickou osobu)</a:t>
            </a:r>
          </a:p>
          <a:p>
            <a:pPr lvl="1"/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50966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Fyzické osoby</a:t>
            </a:r>
          </a:p>
        </p:txBody>
      </p:sp>
    </p:spTree>
    <p:extLst>
      <p:ext uri="{BB962C8B-B14F-4D97-AF65-F5344CB8AC3E}">
        <p14:creationId xmlns:p14="http://schemas.microsoft.com/office/powerpoint/2010/main" val="902134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21DC0C-2B47-4D3B-91FB-1A1CAD1C01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9294CD-BCDC-496C-B908-5C8947FE3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179BA-8B1D-4149-A82A-24BC0C8C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77953"/>
            <a:ext cx="10753200" cy="451576"/>
          </a:xfrm>
        </p:spPr>
        <p:txBody>
          <a:bodyPr/>
          <a:lstStyle/>
          <a:p>
            <a:r>
              <a:rPr lang="cs-CZ" dirty="0"/>
              <a:t>Právní osobnost fyzických osob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690FCA-35F8-4D32-AD5C-34BA3AC5D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64025"/>
            <a:ext cx="10753200" cy="40584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nabývá se </a:t>
            </a:r>
            <a:r>
              <a:rPr lang="cs-CZ" sz="2400" b="1" dirty="0">
                <a:solidFill>
                  <a:schemeClr val="tx2"/>
                </a:solidFill>
              </a:rPr>
              <a:t>narozením</a:t>
            </a:r>
          </a:p>
          <a:p>
            <a:pPr lvl="1"/>
            <a:r>
              <a:rPr lang="cs-CZ" sz="1800" dirty="0"/>
              <a:t>postavení </a:t>
            </a:r>
            <a:r>
              <a:rPr lang="cs-CZ" sz="1800" b="1" dirty="0" err="1"/>
              <a:t>nascitura</a:t>
            </a:r>
            <a:r>
              <a:rPr lang="cs-CZ" sz="1800" b="1" dirty="0"/>
              <a:t> </a:t>
            </a:r>
            <a:r>
              <a:rPr lang="cs-CZ" sz="1800" dirty="0"/>
              <a:t>(= počaté, ale nenarozené dítě) – má podmíněnou právní osobnost, pokud se narodí živé (+ další podmínky) – vliv například na dědické právo (§ 25 OZ)</a:t>
            </a:r>
          </a:p>
          <a:p>
            <a:r>
              <a:rPr lang="cs-CZ" sz="2400" dirty="0"/>
              <a:t>zaniká </a:t>
            </a:r>
            <a:r>
              <a:rPr lang="cs-CZ" sz="2400" b="1" dirty="0">
                <a:solidFill>
                  <a:schemeClr val="tx2"/>
                </a:solidFill>
              </a:rPr>
              <a:t>smrtí</a:t>
            </a:r>
          </a:p>
          <a:p>
            <a:pPr lvl="1"/>
            <a:r>
              <a:rPr lang="cs-CZ" sz="1800" dirty="0"/>
              <a:t>otázka, co to je smrt a kdy nastává</a:t>
            </a:r>
          </a:p>
          <a:p>
            <a:pPr lvl="1"/>
            <a:r>
              <a:rPr lang="cs-CZ" sz="1800" dirty="0"/>
              <a:t>prokazuje se </a:t>
            </a:r>
            <a:r>
              <a:rPr lang="cs-CZ" sz="1800" b="1" dirty="0"/>
              <a:t>veřejnou listinou </a:t>
            </a:r>
            <a:r>
              <a:rPr lang="cs-CZ" sz="1800" dirty="0"/>
              <a:t>po prohlédnutí těla – </a:t>
            </a:r>
            <a:r>
              <a:rPr lang="cs-CZ" sz="1800" i="1" dirty="0"/>
              <a:t>co se tím myslí?</a:t>
            </a:r>
          </a:p>
          <a:p>
            <a:pPr lvl="1"/>
            <a:r>
              <a:rPr lang="cs-CZ" sz="1800" dirty="0"/>
              <a:t>co když nelze tělo prohlédnout – prohlášení člověka za mrtvého soudem bez návrhu, pokud se smrt jeví jako jistá vzhledem k okolnostem</a:t>
            </a:r>
          </a:p>
          <a:p>
            <a:pPr lvl="1"/>
            <a:r>
              <a:rPr lang="cs-CZ" sz="1800" dirty="0"/>
              <a:t>lze i domněnka smrti – pak ale přísnější podmínky (soud prohlásí na návrh, po určité době apod.)</a:t>
            </a:r>
          </a:p>
          <a:p>
            <a:pPr lvl="1"/>
            <a:r>
              <a:rPr lang="cs-CZ" sz="1800" b="1" dirty="0"/>
              <a:t>prohlášení za mrtvého </a:t>
            </a:r>
            <a:r>
              <a:rPr lang="cs-CZ" sz="1800" dirty="0"/>
              <a:t>– zaniká právní osobnost vs. </a:t>
            </a:r>
            <a:r>
              <a:rPr lang="cs-CZ" sz="1800" b="1" dirty="0"/>
              <a:t>prohlášení za nezvěstného </a:t>
            </a:r>
            <a:r>
              <a:rPr lang="cs-CZ" sz="1800" dirty="0"/>
              <a:t>– nezaniká právní osobnost</a:t>
            </a:r>
          </a:p>
          <a:p>
            <a:pPr lvl="1"/>
            <a:r>
              <a:rPr lang="cs-CZ" sz="1800" b="1" dirty="0"/>
              <a:t>místo úmrtí </a:t>
            </a:r>
            <a:r>
              <a:rPr lang="cs-CZ" sz="1800" dirty="0"/>
              <a:t>– když neznáme, vyvratitelná domněnka – tam, kde se našlo tělo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0786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AD3B95-3D8E-3E74-8436-FEB7C1859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15F4C7-1B9C-E3AE-82AB-27CE2F5E1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E07001-BB7C-452F-B6AF-D55D3AD4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A252EF1-DEF5-F661-9B60-895732AA6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historicky </a:t>
            </a:r>
            <a:r>
              <a:rPr lang="cs-CZ" dirty="0">
                <a:solidFill>
                  <a:schemeClr val="tx2"/>
                </a:solidFill>
              </a:rPr>
              <a:t>soukromé právo </a:t>
            </a:r>
            <a:r>
              <a:rPr lang="cs-CZ" dirty="0"/>
              <a:t>a </a:t>
            </a:r>
            <a:r>
              <a:rPr lang="cs-CZ" dirty="0">
                <a:solidFill>
                  <a:schemeClr val="tx2"/>
                </a:solidFill>
              </a:rPr>
              <a:t>občanské právo </a:t>
            </a:r>
            <a:r>
              <a:rPr lang="cs-CZ" dirty="0"/>
              <a:t>ztotožňovány</a:t>
            </a:r>
          </a:p>
          <a:p>
            <a:r>
              <a:rPr lang="cs-CZ" dirty="0"/>
              <a:t>dnes občanské právo zvlášť (občanské právo hmotné, resp. obecné občanské právo), vydělila se jiná právní odvětví (dnes vnímána jako samostatná právní odvětví)</a:t>
            </a:r>
          </a:p>
          <a:p>
            <a:pPr lvl="1"/>
            <a:r>
              <a:rPr lang="cs-CZ" dirty="0"/>
              <a:t>obchodní právo, pracovní právo, právo duševního vlastnictví, rodinné právo</a:t>
            </a:r>
          </a:p>
          <a:p>
            <a:pPr lvl="1"/>
            <a:r>
              <a:rPr lang="cs-CZ" dirty="0"/>
              <a:t>někdy – ale nemaťme si hlavu – spotřebitelské právo</a:t>
            </a:r>
          </a:p>
          <a:p>
            <a:r>
              <a:rPr lang="cs-CZ" dirty="0">
                <a:solidFill>
                  <a:schemeClr val="tx2"/>
                </a:solidFill>
              </a:rPr>
              <a:t>občanské</a:t>
            </a:r>
            <a:r>
              <a:rPr lang="cs-CZ" dirty="0"/>
              <a:t> právo (občanský zákoník) – subsidiární (podpůrné) užití, pokud existuje zvláštní úprav</a:t>
            </a:r>
          </a:p>
          <a:p>
            <a:pPr lvl="1"/>
            <a:r>
              <a:rPr lang="cs-CZ" i="1" dirty="0"/>
              <a:t>lex </a:t>
            </a:r>
            <a:r>
              <a:rPr lang="cs-CZ" i="1" dirty="0" err="1"/>
              <a:t>generalis</a:t>
            </a:r>
            <a:r>
              <a:rPr lang="cs-CZ" i="1" dirty="0"/>
              <a:t> </a:t>
            </a:r>
            <a:r>
              <a:rPr lang="cs-CZ" dirty="0"/>
              <a:t>a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6725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F7D9A6-AB19-42AA-947C-985B5828BF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CE287A-ED70-4555-8077-399B89520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E15E66-A390-44EB-9697-F76F7BD92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81270"/>
            <a:ext cx="10753200" cy="451576"/>
          </a:xfrm>
        </p:spPr>
        <p:txBody>
          <a:bodyPr/>
          <a:lstStyle/>
          <a:p>
            <a:r>
              <a:rPr lang="cs-CZ" dirty="0"/>
              <a:t>Svéprávnost u fyzických osob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40194F-6A75-4655-A3F3-DF4D78DCB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20010"/>
            <a:ext cx="10753200" cy="465048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= způsobilost samostatně právně jednat (ale i protiprávně – deliktní způsobilost)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Plná svéprávnost</a:t>
            </a:r>
            <a:endParaRPr lang="cs-CZ" sz="2400" dirty="0"/>
          </a:p>
          <a:p>
            <a:pPr lvl="1"/>
            <a:r>
              <a:rPr lang="cs-CZ" dirty="0"/>
              <a:t>zletilostí = 18. rok života</a:t>
            </a:r>
            <a:endParaRPr lang="cs-CZ" b="1" dirty="0"/>
          </a:p>
          <a:p>
            <a:pPr lvl="1"/>
            <a:r>
              <a:rPr lang="cs-CZ" dirty="0"/>
              <a:t>plnou svéprávnost lze nabýt i dříve</a:t>
            </a:r>
          </a:p>
          <a:p>
            <a:pPr lvl="2"/>
            <a:r>
              <a:rPr lang="cs-CZ" sz="1800" dirty="0"/>
              <a:t>uzavřením manželství (v 16 letech) – nutné přivolení soudu</a:t>
            </a:r>
          </a:p>
          <a:p>
            <a:pPr lvl="2"/>
            <a:r>
              <a:rPr lang="cs-CZ" sz="1800" dirty="0"/>
              <a:t>přiznání svéprávnosti soudem (v 16 letech)</a:t>
            </a:r>
          </a:p>
          <a:p>
            <a:pPr marL="72000" indent="0">
              <a:buNone/>
            </a:pPr>
            <a:r>
              <a:rPr lang="cs-CZ" sz="2400" b="1" dirty="0">
                <a:solidFill>
                  <a:schemeClr val="tx2"/>
                </a:solidFill>
              </a:rPr>
              <a:t>Nezletilí</a:t>
            </a:r>
          </a:p>
          <a:p>
            <a:pPr lvl="1"/>
            <a:r>
              <a:rPr lang="cs-CZ" sz="1800" dirty="0"/>
              <a:t>i nezletilí mají svéprávnost (ale ne plnou) – mohou právně jednat co do povahy přiměřeným </a:t>
            </a:r>
            <a:r>
              <a:rPr lang="cs-CZ" sz="1800" dirty="0">
                <a:solidFill>
                  <a:schemeClr val="tx2"/>
                </a:solidFill>
              </a:rPr>
              <a:t>rozumové a volní vyspělosti </a:t>
            </a:r>
            <a:r>
              <a:rPr lang="cs-CZ" sz="1800" dirty="0"/>
              <a:t>nezletilých jeho věku</a:t>
            </a:r>
          </a:p>
          <a:p>
            <a:pPr lvl="2"/>
            <a:r>
              <a:rPr lang="cs-CZ" sz="1400" dirty="0"/>
              <a:t>rozum = rozpoznat povahu právního jednání</a:t>
            </a:r>
          </a:p>
          <a:p>
            <a:pPr lvl="2"/>
            <a:r>
              <a:rPr lang="cs-CZ" sz="1400" dirty="0"/>
              <a:t>vůle = uvědomit si právní následky</a:t>
            </a:r>
          </a:p>
          <a:p>
            <a:pPr lvl="1"/>
            <a:r>
              <a:rPr lang="cs-CZ" sz="1800" dirty="0"/>
              <a:t>nezletilí</a:t>
            </a:r>
            <a:r>
              <a:rPr lang="cs-CZ" sz="1800" dirty="0">
                <a:solidFill>
                  <a:srgbClr val="0000DC"/>
                </a:solidFill>
              </a:rPr>
              <a:t> </a:t>
            </a:r>
            <a:r>
              <a:rPr lang="cs-CZ" sz="1800" dirty="0"/>
              <a:t>– do 18 let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51635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F5AB2A-7E05-433E-9718-9767F6926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D6F44-E5C8-486B-9FB2-69A238984D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972824-65BB-41F2-B0FC-306CA78C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2CE3BF3-03E9-4CDD-BD3B-59AA0BDAA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070427"/>
            <a:ext cx="10753200" cy="22187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občanské právo </a:t>
            </a:r>
            <a:r>
              <a:rPr lang="cs-CZ" sz="2400" dirty="0"/>
              <a:t>– hodnotí se každý případ samostatně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pracovní právo</a:t>
            </a:r>
            <a:r>
              <a:rPr lang="cs-CZ" sz="2400" dirty="0"/>
              <a:t>: </a:t>
            </a:r>
          </a:p>
          <a:p>
            <a:pPr lvl="1"/>
            <a:r>
              <a:rPr lang="cs-CZ" sz="1800" dirty="0"/>
              <a:t>věk 15 let + ukončená povinná školní docházka (vs. výjimky v zákoně</a:t>
            </a:r>
            <a:r>
              <a:rPr lang="cs-CZ" sz="1600" dirty="0"/>
              <a:t>) - § 34 a 35 OZ – chystá se změna</a:t>
            </a:r>
          </a:p>
          <a:p>
            <a:pPr lvl="1"/>
            <a:r>
              <a:rPr lang="cs-CZ" sz="1800" dirty="0"/>
              <a:t>podnikání - § 33 OZ</a:t>
            </a:r>
          </a:p>
          <a:p>
            <a:r>
              <a:rPr lang="cs-CZ" sz="2400" dirty="0"/>
              <a:t>nelze samostatně jednat tam, kde i zletilý potřebuje přivolení soudu </a:t>
            </a:r>
            <a:r>
              <a:rPr lang="cs-CZ" sz="1800" dirty="0"/>
              <a:t>(§ 898 OZ)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A11B38CF-A8F8-4097-B8FB-CA53F291AC5C}"/>
              </a:ext>
            </a:extLst>
          </p:cNvPr>
          <p:cNvSpPr txBox="1">
            <a:spLocks/>
          </p:cNvSpPr>
          <p:nvPr/>
        </p:nvSpPr>
        <p:spPr>
          <a:xfrm>
            <a:off x="666000" y="1501871"/>
            <a:ext cx="10753200" cy="1491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i="1" dirty="0"/>
              <a:t>Má se za to, že každý nezletilý, který nenabyl plné svéprávnosti, je způsobilý k právním jednáním co do povahy přiměřeným rozumové a volní vyspělosti nezletilých jeho věku.</a:t>
            </a:r>
          </a:p>
          <a:p>
            <a:pPr marL="72000" indent="0">
              <a:buNone/>
            </a:pPr>
            <a:r>
              <a:rPr lang="cs-CZ" sz="2000" dirty="0"/>
              <a:t>(§ 31 OZ)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739205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BDCDA2-FA72-47AB-9445-D978C13310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2BE769-173F-47FC-AF15-E696772AAB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4AC671-100D-4370-9A67-F65E2C5BF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Deliktní způsobilost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71580E-448E-4515-A869-E0F2793C4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deliktní způsobilost = způsobilost k protiprávnímu jednání</a:t>
            </a:r>
          </a:p>
          <a:p>
            <a:pPr lvl="1"/>
            <a:r>
              <a:rPr lang="cs-CZ" dirty="0"/>
              <a:t>neseme odpovědnost za vlastní protiprávní jednání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trestní právo</a:t>
            </a:r>
            <a:r>
              <a:rPr lang="cs-CZ" dirty="0"/>
              <a:t>: dovršením 15. roku života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správní právo </a:t>
            </a:r>
            <a:r>
              <a:rPr lang="cs-CZ" dirty="0"/>
              <a:t>– přestupky: dovršením 15. roku života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soukromé právo</a:t>
            </a:r>
            <a:r>
              <a:rPr lang="cs-CZ" dirty="0"/>
              <a:t>: nově novela (r. 2021) – kritérium 13 let a nenabytí plné svéprávnosti (§ 2920 a 2921 OZ)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n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ahradí způsobenou škodu poškozenému, pokud byl nezletilý způsobilý ovládnout své jednání a posoudit jeho následky (pokud není způsobilý ovládnout své jednání a posoudit následky, pak hradí škodu, pokud to je spravedlivé s ohledem na majetkové poměry jak nezletilého, tak poškozené osoby)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pokud nemá nezletilý 13 let – hradí škodu ten, kdo zanedbal náležitý dohled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pokud má nezletilý 13 let a dohled byl zanedbán – hradí škodu společně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pokud dohled nebyl zanedbán a nezletilý nemá 13 let – hradí škodu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ten, kdo má a vykonává rodičovskou odpovědnost</a:t>
            </a:r>
            <a:endParaRPr lang="cs-CZ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9715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E8D00F-3CCD-4564-8701-BB2F3D76DE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83758F-5621-42C6-8302-5E6AC68A87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854E65-C887-41E4-8A4C-3DA0BE64F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člověka zbavit svéprávnosti?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6B10599-CAA6-4397-9C9B-FA399289C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3744"/>
            <a:ext cx="10753200" cy="516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NE!</a:t>
            </a:r>
          </a:p>
          <a:p>
            <a:r>
              <a:rPr lang="cs-CZ" sz="2400" dirty="0"/>
              <a:t>nelze člověka zbavit svéprávnosti, svéprávnost lze jen </a:t>
            </a:r>
            <a:r>
              <a:rPr lang="cs-CZ" sz="2400" dirty="0">
                <a:solidFill>
                  <a:schemeClr val="tx2"/>
                </a:solidFill>
              </a:rPr>
              <a:t>omezit</a:t>
            </a:r>
            <a:r>
              <a:rPr lang="cs-CZ" sz="2400" dirty="0"/>
              <a:t>, ale i to je krajní řešení – je to zásah do lidské důstojnosti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předběžné prohlášení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nápomoc při rozhodování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zastoupení členem domácnosti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/>
              <a:t>omezení svéprávnosti</a:t>
            </a:r>
          </a:p>
          <a:p>
            <a:pPr lvl="1"/>
            <a:r>
              <a:rPr lang="cs-CZ" sz="1800" dirty="0"/>
              <a:t>pouze výjimečně, celá řada podmínek - § 55 a násl. OZ</a:t>
            </a:r>
          </a:p>
          <a:p>
            <a:pPr lvl="1"/>
            <a:r>
              <a:rPr lang="cs-CZ" sz="1800" dirty="0"/>
              <a:t>omezení jen soudem, soud pak i ruší či mění rozsah omezení</a:t>
            </a:r>
          </a:p>
          <a:p>
            <a:pPr lvl="1"/>
            <a:r>
              <a:rPr lang="cs-CZ" sz="1800" dirty="0"/>
              <a:t>omezená doba – doba nutná pro vyřízení, max. 3/5 let</a:t>
            </a:r>
          </a:p>
          <a:p>
            <a:r>
              <a:rPr lang="cs-CZ" sz="2400" dirty="0"/>
              <a:t>výše uvedená podpůrná opatření se týkají zletilých osob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17112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C02AF-A84D-40C9-8D84-F9937AF92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4F340-04DC-405E-A5AB-648001AA6F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C9F801-15EA-4B93-8341-D936FAFF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ještě upraveno ohledně FO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C2A37D-DC4A-4488-9FD7-322B7B87A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9418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Demonstrativní výčet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sz="2400" dirty="0"/>
              <a:t>jméno člověka, pseudonym, bydliště</a:t>
            </a:r>
          </a:p>
          <a:p>
            <a:r>
              <a:rPr lang="cs-CZ" sz="2400" dirty="0"/>
              <a:t>ochrana osobnosti</a:t>
            </a:r>
          </a:p>
          <a:p>
            <a:r>
              <a:rPr lang="cs-CZ" sz="2400" dirty="0"/>
              <a:t>podoba a soukromí</a:t>
            </a:r>
          </a:p>
          <a:p>
            <a:r>
              <a:rPr lang="cs-CZ" sz="2400" dirty="0"/>
              <a:t>zásah do integrity</a:t>
            </a:r>
          </a:p>
          <a:p>
            <a:r>
              <a:rPr lang="cs-CZ" sz="2400" dirty="0"/>
              <a:t>nakládání s částmi lidského těla</a:t>
            </a:r>
          </a:p>
          <a:p>
            <a:r>
              <a:rPr lang="cs-CZ" sz="2400" dirty="0"/>
              <a:t>ochrana lidského těla po smrti člověka</a:t>
            </a:r>
          </a:p>
          <a:p>
            <a:r>
              <a:rPr lang="cs-CZ" sz="2400" dirty="0"/>
              <a:t>udělení plné moci</a:t>
            </a:r>
          </a:p>
          <a:p>
            <a:r>
              <a:rPr lang="cs-CZ" sz="2400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1230806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Právnické osoby</a:t>
            </a:r>
          </a:p>
        </p:txBody>
      </p:sp>
    </p:spTree>
    <p:extLst>
      <p:ext uri="{BB962C8B-B14F-4D97-AF65-F5344CB8AC3E}">
        <p14:creationId xmlns:p14="http://schemas.microsoft.com/office/powerpoint/2010/main" val="278176189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3D3C20-ACC8-4F6F-883F-39FC2C8D6F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4F567-3F1B-4520-B1CB-257B29E24B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07202B-F1F2-4B4D-B94C-8EF6B221E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5708EC8-6A7D-4960-8B67-7A02DFA1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rgbClr val="0000DC"/>
                </a:solidFill>
              </a:rPr>
              <a:t>teorie fikce </a:t>
            </a:r>
            <a:r>
              <a:rPr lang="cs-CZ" sz="2400" dirty="0"/>
              <a:t>– jen fingujeme, že právnická osoba je osoba</a:t>
            </a:r>
          </a:p>
          <a:p>
            <a:r>
              <a:rPr lang="cs-CZ" sz="2400" dirty="0"/>
              <a:t>právnické osoby soukromého a veřejného práva</a:t>
            </a:r>
          </a:p>
          <a:p>
            <a:r>
              <a:rPr lang="cs-CZ" sz="2400" dirty="0"/>
              <a:t>obecná úprava v občanském zákoníku, zejména pro soukromé právo</a:t>
            </a:r>
          </a:p>
          <a:p>
            <a:r>
              <a:rPr lang="cs-CZ" sz="2400" dirty="0"/>
              <a:t>obchodní právo: zákon o obchodních korporacích</a:t>
            </a:r>
          </a:p>
          <a:p>
            <a:r>
              <a:rPr lang="cs-CZ" sz="2400" dirty="0"/>
              <a:t>veřejné právo: celá řada zákonů</a:t>
            </a:r>
          </a:p>
          <a:p>
            <a:r>
              <a:rPr lang="cs-CZ" sz="2400" dirty="0"/>
              <a:t>v oblasti soukromého práva je stát právnickou osobou</a:t>
            </a:r>
          </a:p>
          <a:p>
            <a:r>
              <a:rPr lang="cs-CZ" sz="2400" dirty="0">
                <a:solidFill>
                  <a:srgbClr val="0000DC"/>
                </a:solidFill>
              </a:rPr>
              <a:t>má právní osobnost </a:t>
            </a:r>
            <a:r>
              <a:rPr lang="cs-CZ" sz="2400" dirty="0"/>
              <a:t>od svého vzniku do svého zániku</a:t>
            </a:r>
          </a:p>
          <a:p>
            <a:r>
              <a:rPr lang="cs-CZ" sz="2400" dirty="0">
                <a:solidFill>
                  <a:srgbClr val="0000DC"/>
                </a:solidFill>
              </a:rPr>
              <a:t>nemá svéprávnost </a:t>
            </a:r>
            <a:r>
              <a:rPr lang="cs-CZ" sz="2400" dirty="0"/>
              <a:t>– jednají lidé (fyzické osoby) za právnickou osobu</a:t>
            </a:r>
          </a:p>
        </p:txBody>
      </p:sp>
    </p:spTree>
    <p:extLst>
      <p:ext uri="{BB962C8B-B14F-4D97-AF65-F5344CB8AC3E}">
        <p14:creationId xmlns:p14="http://schemas.microsoft.com/office/powerpoint/2010/main" val="297727545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77B4B4-8AD8-4562-9A31-7F9E0E64E6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39E1C6-5382-4F71-873A-594341BCFD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51D7B0-C0BE-4601-B576-7F3EE2D5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dle občanského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E00DAC-D2E8-41F6-ABAF-1EF978458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63086"/>
            <a:ext cx="10753200" cy="4170916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korporace</a:t>
            </a:r>
          </a:p>
          <a:p>
            <a:pPr lvl="1"/>
            <a:r>
              <a:rPr lang="cs-CZ" dirty="0"/>
              <a:t>spolek, SVJ, odborové organizace, organizace zaměstnavatelů</a:t>
            </a:r>
          </a:p>
          <a:p>
            <a:pPr lvl="1"/>
            <a:r>
              <a:rPr lang="cs-CZ" dirty="0"/>
              <a:t>obchodní korporace</a:t>
            </a:r>
          </a:p>
          <a:p>
            <a:pPr lvl="2"/>
            <a:r>
              <a:rPr lang="cs-CZ" dirty="0"/>
              <a:t>veřejná obchodní společnost</a:t>
            </a:r>
          </a:p>
          <a:p>
            <a:pPr lvl="2"/>
            <a:r>
              <a:rPr lang="cs-CZ" dirty="0"/>
              <a:t>komanditní společnost</a:t>
            </a:r>
          </a:p>
          <a:p>
            <a:pPr lvl="2"/>
            <a:r>
              <a:rPr lang="cs-CZ" dirty="0"/>
              <a:t>společnost s ručením omezením</a:t>
            </a:r>
          </a:p>
          <a:p>
            <a:pPr lvl="2"/>
            <a:r>
              <a:rPr lang="cs-CZ" dirty="0"/>
              <a:t>akciová společnost</a:t>
            </a:r>
          </a:p>
          <a:p>
            <a:pPr lvl="2"/>
            <a:r>
              <a:rPr lang="cs-CZ" dirty="0"/>
              <a:t>družstvo </a:t>
            </a:r>
          </a:p>
          <a:p>
            <a:r>
              <a:rPr lang="cs-CZ" dirty="0"/>
              <a:t>fundace</a:t>
            </a:r>
          </a:p>
          <a:p>
            <a:pPr lvl="1"/>
            <a:r>
              <a:rPr lang="cs-CZ" dirty="0"/>
              <a:t>nadace</a:t>
            </a:r>
          </a:p>
          <a:p>
            <a:pPr lvl="1"/>
            <a:r>
              <a:rPr lang="cs-CZ" dirty="0"/>
              <a:t>nadační fond</a:t>
            </a:r>
          </a:p>
          <a:p>
            <a:r>
              <a:rPr lang="cs-CZ" dirty="0"/>
              <a:t>ústav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BC7DCBC2-99FB-4ADF-9A08-65326817A641}"/>
              </a:ext>
            </a:extLst>
          </p:cNvPr>
          <p:cNvSpPr txBox="1">
            <a:spLocks/>
          </p:cNvSpPr>
          <p:nvPr/>
        </p:nvSpPr>
        <p:spPr>
          <a:xfrm>
            <a:off x="693318" y="5760002"/>
            <a:ext cx="10753200" cy="59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jedná se o uzavřený okruh těchto forem, nelze si vymýšlet nové</a:t>
            </a:r>
          </a:p>
        </p:txBody>
      </p:sp>
    </p:spTree>
    <p:extLst>
      <p:ext uri="{BB962C8B-B14F-4D97-AF65-F5344CB8AC3E}">
        <p14:creationId xmlns:p14="http://schemas.microsoft.com/office/powerpoint/2010/main" val="26308978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F780A6-77C3-4881-9670-1FA6AC1048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5BFD50-37A9-45B8-AE76-33E8238C4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38E2BA-C83C-409F-A2F8-84B38F1C3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přehled – základní rozdíly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3968A9-4256-4A7D-A4D8-C81D93BE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495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korporace</a:t>
            </a:r>
          </a:p>
          <a:p>
            <a:pPr lvl="1"/>
            <a:r>
              <a:rPr lang="cs-CZ" dirty="0"/>
              <a:t>základní rys: společenství osob, tj. personální základ, osobní povaha</a:t>
            </a:r>
          </a:p>
          <a:p>
            <a:pPr lvl="1"/>
            <a:r>
              <a:rPr lang="cs-CZ" dirty="0"/>
              <a:t>může mít i jednoho člena (fikce), připouští-li to zákon</a:t>
            </a:r>
          </a:p>
          <a:p>
            <a:pPr lvl="1"/>
            <a:r>
              <a:rPr lang="cs-CZ" dirty="0"/>
              <a:t>ale například spolek: alespoň tři osoby mohou založit</a:t>
            </a:r>
          </a:p>
          <a:p>
            <a:r>
              <a:rPr lang="cs-CZ" sz="2400" dirty="0">
                <a:solidFill>
                  <a:schemeClr val="tx2"/>
                </a:solidFill>
              </a:rPr>
              <a:t>fundace</a:t>
            </a:r>
          </a:p>
          <a:p>
            <a:pPr lvl="1"/>
            <a:r>
              <a:rPr lang="cs-CZ" dirty="0"/>
              <a:t>základem je majetek, sleduje určitý účel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ústav</a:t>
            </a:r>
          </a:p>
          <a:p>
            <a:pPr lvl="1"/>
            <a:r>
              <a:rPr lang="cs-CZ" dirty="0"/>
              <a:t>mix výše uvedeného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účelem je provozování činnosti užitečné společensky nebo hospodářsky s využitím své osobní a majetkové složky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81042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7A77AC-A95F-41B1-9B5A-AD4C1FF7EC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E5F135-BF2C-4C61-BDCD-FABEDCB73C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03A08C-5056-4721-8097-C2E12722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Identifikační znaky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2AE465-1CF5-49C6-856F-F3FA0B646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547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accent1"/>
                </a:solidFill>
              </a:rPr>
              <a:t>název</a:t>
            </a:r>
          </a:p>
          <a:p>
            <a:pPr lvl="1"/>
            <a:r>
              <a:rPr lang="cs-CZ" dirty="0"/>
              <a:t>jméno právnické osoby</a:t>
            </a:r>
          </a:p>
          <a:p>
            <a:pPr lvl="1"/>
            <a:r>
              <a:rPr lang="cs-CZ" dirty="0"/>
              <a:t>slouží k označení a současně odlišení </a:t>
            </a:r>
          </a:p>
          <a:p>
            <a:pPr lvl="1"/>
            <a:r>
              <a:rPr lang="cs-CZ" dirty="0"/>
              <a:t>nesmí být klamavý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sídlo</a:t>
            </a:r>
          </a:p>
          <a:p>
            <a:pPr lvl="1"/>
            <a:r>
              <a:rPr lang="cs-CZ" dirty="0"/>
              <a:t>musí ho právnická osoba mít (už při ustanovení právnické osoby, výjimka při zápisu do veřejného rejstříku)</a:t>
            </a:r>
          </a:p>
          <a:p>
            <a:pPr lvl="1"/>
            <a:r>
              <a:rPr lang="cs-CZ" dirty="0"/>
              <a:t>může být i v bytě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národnost</a:t>
            </a:r>
          </a:p>
          <a:p>
            <a:pPr lvl="1"/>
            <a:r>
              <a:rPr lang="cs-CZ" dirty="0"/>
              <a:t>na základě českého práva, unijního/evropského či mezinárodního práva</a:t>
            </a:r>
          </a:p>
        </p:txBody>
      </p:sp>
    </p:spTree>
    <p:extLst>
      <p:ext uri="{BB962C8B-B14F-4D97-AF65-F5344CB8AC3E}">
        <p14:creationId xmlns:p14="http://schemas.microsoft.com/office/powerpoint/2010/main" val="229538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8BEA5B-3ED1-49F4-2B56-C3FFC0DCB1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125E47-D46F-3CA5-19F9-0E8F60A479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04B678-D677-CBD6-5874-38E32EB2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118AAF-158A-CDB5-54D4-7D0ABF2D0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380422"/>
            <a:ext cx="10753200" cy="451577"/>
          </a:xfrm>
        </p:spPr>
        <p:txBody>
          <a:bodyPr/>
          <a:lstStyle/>
          <a:p>
            <a:pPr marL="72000" indent="0">
              <a:buNone/>
            </a:pPr>
            <a:r>
              <a:rPr lang="cs-CZ" sz="1200" dirty="0"/>
              <a:t>Zdroj: Ronovská, K., Dobrovolná, E., Lavický, P. </a:t>
            </a:r>
            <a:r>
              <a:rPr lang="cs-CZ" sz="1200" i="1" dirty="0"/>
              <a:t>Úvod do soukromého práva: obecná část. </a:t>
            </a:r>
            <a:r>
              <a:rPr lang="cs-CZ" sz="1200" dirty="0"/>
              <a:t>2. vyd. 2018. Česká společnost pro civilní právo procesní.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0BE1A9C-8FCB-D038-2C8E-F7BEADCC8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300" y="1796879"/>
            <a:ext cx="5291700" cy="259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2948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Absolutní majetková práva</a:t>
            </a:r>
          </a:p>
        </p:txBody>
      </p:sp>
    </p:spTree>
    <p:extLst>
      <p:ext uri="{BB962C8B-B14F-4D97-AF65-F5344CB8AC3E}">
        <p14:creationId xmlns:p14="http://schemas.microsoft.com/office/powerpoint/2010/main" val="25157128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FD051-72E6-7969-ED4D-B7AEEA271B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77232B-BD42-D8B3-32D9-1DAE3E3C1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2E6C0FE-37B8-2DB1-25D5-8FC62F415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590" y="1483744"/>
            <a:ext cx="8480820" cy="346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097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EC7BAD-6D9C-E9D7-FE4D-DDC9668678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E29B56-F6AA-A1EC-BA92-72D354EDE2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CE3916-444B-F6E1-C317-0954B5BFA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věcných práv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623937-77F2-CC28-6846-2C3F42522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00209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práva vztahující se k věcem</a:t>
            </a:r>
          </a:p>
          <a:p>
            <a:pPr lvl="1"/>
            <a:r>
              <a:rPr lang="cs-CZ" dirty="0"/>
              <a:t>bezprostřední panství nad věcí </a:t>
            </a:r>
          </a:p>
          <a:p>
            <a:r>
              <a:rPr lang="cs-CZ" dirty="0">
                <a:solidFill>
                  <a:schemeClr val="tx2"/>
                </a:solidFill>
              </a:rPr>
              <a:t>absolutní majetková práva</a:t>
            </a:r>
          </a:p>
          <a:p>
            <a:r>
              <a:rPr lang="cs-CZ" i="1" dirty="0">
                <a:solidFill>
                  <a:schemeClr val="tx2"/>
                </a:solidFill>
              </a:rPr>
              <a:t>numerus clausus </a:t>
            </a:r>
            <a:r>
              <a:rPr lang="cs-CZ" dirty="0"/>
              <a:t>absolutních práv</a:t>
            </a:r>
          </a:p>
          <a:p>
            <a:pPr lvl="1"/>
            <a:r>
              <a:rPr lang="cs-CZ" dirty="0"/>
              <a:t>jen to, co zákon výslovně vyjmenovává</a:t>
            </a:r>
          </a:p>
          <a:p>
            <a:r>
              <a:rPr lang="cs-CZ" dirty="0"/>
              <a:t>působí </a:t>
            </a:r>
            <a:r>
              <a:rPr lang="cs-CZ" i="1" dirty="0" err="1">
                <a:solidFill>
                  <a:schemeClr val="tx2"/>
                </a:solidFill>
              </a:rPr>
              <a:t>erga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omnes</a:t>
            </a:r>
            <a:endParaRPr lang="cs-CZ" i="1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ostatní se musí zdržet zásahů do věcného práva jiných</a:t>
            </a:r>
          </a:p>
          <a:p>
            <a:r>
              <a:rPr lang="cs-CZ" dirty="0">
                <a:solidFill>
                  <a:schemeClr val="tx2"/>
                </a:solidFill>
              </a:rPr>
              <a:t>kogentní </a:t>
            </a:r>
            <a:r>
              <a:rPr lang="cs-CZ" dirty="0"/>
              <a:t>právní normy</a:t>
            </a:r>
          </a:p>
          <a:p>
            <a:pPr lvl="1"/>
            <a:r>
              <a:rPr lang="cs-CZ" dirty="0"/>
              <a:t>odchýlit se lze, jen pokud to zákon připouští</a:t>
            </a:r>
          </a:p>
          <a:p>
            <a:r>
              <a:rPr lang="cs-CZ" dirty="0"/>
              <a:t>princip publicity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2748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F56ABE-BB09-DEF5-3E21-A01E76334D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4C5BAD-B710-CDA6-CA15-17ADB124D0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F29B4C-1706-CCB8-F068-27B787DC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A1ADFF-BF1A-9226-86ED-91F46B23B97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evidence věcí, která je každému veřejně dostupná</a:t>
            </a:r>
          </a:p>
          <a:p>
            <a:r>
              <a:rPr lang="cs-CZ" dirty="0"/>
              <a:t>typicky katastr nemovitostí</a:t>
            </a:r>
          </a:p>
          <a:p>
            <a:r>
              <a:rPr lang="cs-CZ" dirty="0"/>
              <a:t>nikoho neomlouvá neznalost zapsaných údajů (</a:t>
            </a:r>
            <a:r>
              <a:rPr lang="cs-CZ" dirty="0">
                <a:solidFill>
                  <a:schemeClr val="tx2"/>
                </a:solidFill>
              </a:rPr>
              <a:t>princip formální publicity</a:t>
            </a:r>
            <a:r>
              <a:rPr lang="cs-CZ" dirty="0"/>
              <a:t> – nahlížení, činění opisů/výpisů)</a:t>
            </a:r>
          </a:p>
          <a:p>
            <a:r>
              <a:rPr lang="cs-CZ" dirty="0"/>
              <a:t>domněnka správnosti zapsaných údajů – soulad se skutečným právním stavem (</a:t>
            </a:r>
            <a:r>
              <a:rPr lang="cs-CZ" dirty="0">
                <a:solidFill>
                  <a:schemeClr val="tx2"/>
                </a:solidFill>
              </a:rPr>
              <a:t>princip materiální publicity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3848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58F054-2CA8-F328-77FA-74917D3DEC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E1C34-41FA-AC65-A682-33B50308AD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43831E-67C5-F0DC-C593-8138CBDD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CD71178-C540-E12A-E71A-DA19D0520C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9929124"/>
              </p:ext>
            </p:extLst>
          </p:nvPr>
        </p:nvGraphicFramePr>
        <p:xfrm>
          <a:off x="1682376" y="1676400"/>
          <a:ext cx="8128000" cy="409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97199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753D4DD-BDF4-46A9-AC3C-0808C47E1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831A6-0C32-4E64-91D5-205E1D96D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416B671-0075-4A21-802D-82D1E1274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Relativní majetková práva</a:t>
            </a:r>
          </a:p>
        </p:txBody>
      </p:sp>
    </p:spTree>
    <p:extLst>
      <p:ext uri="{BB962C8B-B14F-4D97-AF65-F5344CB8AC3E}">
        <p14:creationId xmlns:p14="http://schemas.microsoft.com/office/powerpoint/2010/main" val="23007117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251054-7CCE-4D96-92FE-B38B868A8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40F7BB-187A-4D63-AEC1-247401096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BDD7D9-89DB-45E7-9E01-0BD8B9647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smluvní závazek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900E1A-9B07-4489-AFD0-CA9969E3A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8177"/>
            <a:ext cx="10753200" cy="424602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závazek, který vzniká ze smlouvy (vs. mimosmluvní závazek)</a:t>
            </a:r>
          </a:p>
          <a:p>
            <a:r>
              <a:rPr lang="cs-CZ" sz="2000" dirty="0"/>
              <a:t>obecně se strany nazývají jako </a:t>
            </a:r>
            <a:r>
              <a:rPr lang="cs-CZ" sz="2000" dirty="0">
                <a:solidFill>
                  <a:schemeClr val="tx2"/>
                </a:solidFill>
              </a:rPr>
              <a:t>dlužník</a:t>
            </a:r>
            <a:r>
              <a:rPr lang="cs-CZ" sz="2000" dirty="0"/>
              <a:t> (osoba, která má povinnost plnit) a </a:t>
            </a:r>
            <a:r>
              <a:rPr lang="cs-CZ" sz="2000" dirty="0">
                <a:solidFill>
                  <a:schemeClr val="tx2"/>
                </a:solidFill>
              </a:rPr>
              <a:t>věřitel </a:t>
            </a:r>
            <a:r>
              <a:rPr lang="cs-CZ" sz="2000" dirty="0"/>
              <a:t>(osoba, která má právo požadovat plnění od dlužníka)</a:t>
            </a:r>
          </a:p>
          <a:p>
            <a:r>
              <a:rPr lang="cs-CZ" sz="2000" dirty="0"/>
              <a:t>u konkrétních smluv se pak strany nazývají podle typu smlouvy, například prodávající – kupující, pronajímatel – nájemce, zaměstnavatel – zaměstnanec apod.</a:t>
            </a:r>
          </a:p>
          <a:p>
            <a:r>
              <a:rPr lang="cs-CZ" sz="2000" dirty="0">
                <a:solidFill>
                  <a:schemeClr val="tx2"/>
                </a:solidFill>
              </a:rPr>
              <a:t>pohledávka</a:t>
            </a:r>
            <a:r>
              <a:rPr lang="cs-CZ" sz="2000" dirty="0"/>
              <a:t> (právo věřitele na plnění vůči dlužníkovi) a </a:t>
            </a:r>
            <a:r>
              <a:rPr lang="cs-CZ" sz="2000" dirty="0">
                <a:solidFill>
                  <a:schemeClr val="tx2"/>
                </a:solidFill>
              </a:rPr>
              <a:t>dluh</a:t>
            </a:r>
            <a:r>
              <a:rPr lang="cs-CZ" sz="2000" dirty="0"/>
              <a:t> (má dlužník vůči věřiteli, dlužník musí uspokojit toto právo)</a:t>
            </a:r>
          </a:p>
          <a:p>
            <a:r>
              <a:rPr lang="cs-CZ" sz="2000" dirty="0"/>
              <a:t>právní úprava smluvních závazků – </a:t>
            </a:r>
            <a:r>
              <a:rPr lang="cs-CZ" sz="2000" dirty="0">
                <a:solidFill>
                  <a:schemeClr val="tx2"/>
                </a:solidFill>
              </a:rPr>
              <a:t>dispozitivní </a:t>
            </a:r>
          </a:p>
          <a:p>
            <a:r>
              <a:rPr lang="cs-CZ" sz="2000" dirty="0"/>
              <a:t>závaznost: </a:t>
            </a:r>
            <a:r>
              <a:rPr lang="cs-CZ" sz="2000" i="1" dirty="0"/>
              <a:t>inter partes </a:t>
            </a:r>
            <a:r>
              <a:rPr lang="cs-CZ" sz="2000" dirty="0"/>
              <a:t>(mezi stranami)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510488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3D055B-C878-454C-9E8C-39DFA6136E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AFC0D8-1204-4604-A2B5-87730581D9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11D3D0-BC9E-4E9D-B93B-3C67D1D59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2DF8E3-E7BB-429F-8CEB-FC256F334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923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dvoustranné právní jednání</a:t>
            </a:r>
          </a:p>
          <a:p>
            <a:r>
              <a:rPr lang="cs-CZ" sz="2400" dirty="0"/>
              <a:t>vznik – </a:t>
            </a:r>
            <a:r>
              <a:rPr lang="cs-CZ" sz="2400" dirty="0">
                <a:solidFill>
                  <a:schemeClr val="tx2"/>
                </a:solidFill>
              </a:rPr>
              <a:t>kontraktační proces </a:t>
            </a:r>
            <a:r>
              <a:rPr lang="cs-CZ" sz="2400" dirty="0"/>
              <a:t>– musí se střetnout dva souhlasné projevy vůle stran (viz dále) – dohoda, konsensus</a:t>
            </a:r>
          </a:p>
          <a:p>
            <a:r>
              <a:rPr lang="cs-CZ" sz="2400" dirty="0"/>
              <a:t>v soukromém právu: základ právní úpravy – </a:t>
            </a:r>
            <a:r>
              <a:rPr lang="cs-CZ" sz="2400" dirty="0">
                <a:solidFill>
                  <a:schemeClr val="tx2"/>
                </a:solidFill>
              </a:rPr>
              <a:t>občanský zákoník</a:t>
            </a:r>
          </a:p>
          <a:p>
            <a:r>
              <a:rPr lang="cs-CZ" sz="2400" dirty="0"/>
              <a:t>formální rovnost, ale může nastat faktická nerovnost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pojmenované </a:t>
            </a:r>
            <a:r>
              <a:rPr lang="cs-CZ" sz="2400" dirty="0"/>
              <a:t>smlouvy (ty, které výslovně označuje zákon)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nepojmenované</a:t>
            </a:r>
            <a:r>
              <a:rPr lang="cs-CZ" sz="2400" dirty="0"/>
              <a:t> smlouvy (inominátní, zákon je neoznačuje, ale strany takovou smlouvu mohou uzavřít)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070365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C8306E-9910-4DFF-ADBD-9C3A122E6A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0C04E0-1D55-441E-A9E2-2F83B6F40E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C704E0-23BC-4BAA-BBD4-949CFEA67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Mezi kým se smlouvy uzavírají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88E8FE7E-1F4F-4403-B495-445751A8D7F3}"/>
              </a:ext>
            </a:extLst>
          </p:cNvPr>
          <p:cNvSpPr txBox="1">
            <a:spLocks/>
          </p:cNvSpPr>
          <p:nvPr/>
        </p:nvSpPr>
        <p:spPr>
          <a:xfrm>
            <a:off x="666000" y="1295400"/>
            <a:ext cx="10753200" cy="4505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smlouvy mezi podnikateli </a:t>
            </a:r>
            <a:r>
              <a:rPr lang="cs-CZ" sz="2400" kern="0" dirty="0"/>
              <a:t>(podnikající fyzická osoba, právnická osoba)</a:t>
            </a:r>
          </a:p>
          <a:p>
            <a:pPr lvl="1"/>
            <a:r>
              <a:rPr lang="cs-CZ" kern="0" dirty="0"/>
              <a:t>tzv. B2B vztahy (business-to-business)</a:t>
            </a:r>
          </a:p>
          <a:p>
            <a:pPr lvl="1"/>
            <a:r>
              <a:rPr lang="cs-CZ" kern="0" dirty="0"/>
              <a:t>obchodní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smlouvy mezi podnikatelem a spotřebitelem</a:t>
            </a:r>
          </a:p>
          <a:p>
            <a:pPr lvl="1"/>
            <a:r>
              <a:rPr lang="cs-CZ" kern="0" dirty="0"/>
              <a:t>tzv. B2C vztahy (business-to-</a:t>
            </a:r>
            <a:r>
              <a:rPr lang="cs-CZ" kern="0" dirty="0" err="1"/>
              <a:t>consumer</a:t>
            </a:r>
            <a:r>
              <a:rPr lang="cs-CZ" kern="0" dirty="0"/>
              <a:t>)</a:t>
            </a:r>
          </a:p>
          <a:p>
            <a:pPr lvl="1"/>
            <a:r>
              <a:rPr lang="cs-CZ" kern="0" dirty="0"/>
              <a:t>občanské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pPr lvl="1"/>
            <a:r>
              <a:rPr lang="cs-CZ" kern="0" dirty="0"/>
              <a:t>typické jsou kromě převažujících dispozitivních norem také kogentní normy (</a:t>
            </a:r>
            <a:r>
              <a:rPr lang="cs-CZ" b="1" kern="0" dirty="0">
                <a:solidFill>
                  <a:schemeClr val="accent2"/>
                </a:solidFill>
              </a:rPr>
              <a:t>ochrana slabší smluvní strany – spotřebitele</a:t>
            </a:r>
            <a:r>
              <a:rPr lang="cs-CZ" kern="0" dirty="0"/>
              <a:t>) 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mezi fyzickými osobami, kteří nejsou podnikatelé </a:t>
            </a:r>
          </a:p>
          <a:p>
            <a:pPr lvl="1"/>
            <a:r>
              <a:rPr lang="cs-CZ" kern="0" dirty="0"/>
              <a:t>občanské právo</a:t>
            </a:r>
          </a:p>
          <a:p>
            <a:pPr lvl="1"/>
            <a:r>
              <a:rPr lang="cs-CZ" kern="0" dirty="0"/>
              <a:t>občanský zákoník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1700374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DB64D2-54F0-45FD-BB78-4BEB941E08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D85610-CAC4-4687-895C-A9DC07385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7F7330-D6AE-456C-980E-DF038DE7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Proces uzavírání smlouvy</a:t>
            </a:r>
          </a:p>
        </p:txBody>
      </p:sp>
    </p:spTree>
    <p:extLst>
      <p:ext uri="{BB962C8B-B14F-4D97-AF65-F5344CB8AC3E}">
        <p14:creationId xmlns:p14="http://schemas.microsoft.com/office/powerpoint/2010/main" val="319492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3CFCCB-A433-4C4C-91B2-605B6B23BB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1B5FD7-B772-6535-852C-485B0B4F52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67D632-2B02-1324-E2F1-91AE472C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153624"/>
          </a:xfrm>
        </p:spPr>
        <p:txBody>
          <a:bodyPr/>
          <a:lstStyle/>
          <a:p>
            <a:r>
              <a:rPr lang="cs-CZ" dirty="0"/>
              <a:t>Občanské právo</a:t>
            </a:r>
            <a:br>
              <a:rPr lang="cs-CZ" dirty="0"/>
            </a:br>
            <a:r>
              <a:rPr lang="cs-CZ" dirty="0"/>
              <a:t>Zákon č. 89/2012 Sb., občanský zákoník 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E03102E-F89E-8DAC-2D86-7AB6C9BF5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76" y="2582010"/>
            <a:ext cx="7829366" cy="190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628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E6A60-E041-46F9-9EB1-2D09D25FB2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CFD20C-FA8E-4130-A347-874D45D5D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182E46-4D49-4CDB-8911-53C68660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789D234-ECB2-4BDA-9754-B619841015A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1062" y="3032851"/>
          <a:ext cx="10752138" cy="278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33D0F513-7B0C-463F-9C82-7E778FFEABE1}"/>
              </a:ext>
            </a:extLst>
          </p:cNvPr>
          <p:cNvSpPr txBox="1">
            <a:spLocks/>
          </p:cNvSpPr>
          <p:nvPr/>
        </p:nvSpPr>
        <p:spPr>
          <a:xfrm>
            <a:off x="664938" y="1728789"/>
            <a:ext cx="10753200" cy="9711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7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kontraktační proces = proces uzavírání smlouvy</a:t>
            </a:r>
          </a:p>
          <a:p>
            <a:r>
              <a:rPr lang="cs-CZ" sz="2400" kern="0" dirty="0"/>
              <a:t>§ 1731 a násl. 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40943107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046B2F-BF6E-48DF-84E8-EE9653EB17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A20C88-3B0D-4B68-9952-308E59C52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7" name="Zástupný symbol pro obsah 5">
            <a:extLst>
              <a:ext uri="{FF2B5EF4-FFF2-40B4-BE49-F238E27FC236}">
                <a16:creationId xmlns:a16="http://schemas.microsoft.com/office/drawing/2014/main" id="{09352216-6DEC-46B4-96EE-D77B48E42048}"/>
              </a:ext>
            </a:extLst>
          </p:cNvPr>
          <p:cNvSpPr txBox="1">
            <a:spLocks/>
          </p:cNvSpPr>
          <p:nvPr/>
        </p:nvSpPr>
        <p:spPr>
          <a:xfrm>
            <a:off x="540000" y="90789"/>
            <a:ext cx="10944699" cy="16204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 dirty="0">
                <a:solidFill>
                  <a:srgbClr val="0000DC"/>
                </a:solidFill>
              </a:rPr>
              <a:t>Nabídka (návrh na uzavření smlouvy, oferta) 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určená jedné nebo několika určitým osobám (</a:t>
            </a:r>
            <a:r>
              <a:rPr lang="cs-CZ" sz="1800" b="1" kern="0" dirty="0">
                <a:solidFill>
                  <a:srgbClr val="C00000"/>
                </a:solidFill>
              </a:rPr>
              <a:t>personální určitost</a:t>
            </a:r>
            <a:r>
              <a:rPr lang="cs-CZ" sz="1800" kern="0" dirty="0"/>
              <a:t>)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projev </a:t>
            </a:r>
            <a:r>
              <a:rPr lang="cs-CZ" sz="1800" b="1" kern="0" dirty="0">
                <a:solidFill>
                  <a:srgbClr val="C00000"/>
                </a:solidFill>
              </a:rPr>
              <a:t>vůle</a:t>
            </a:r>
            <a:r>
              <a:rPr lang="cs-CZ" sz="1800" kern="0" dirty="0"/>
              <a:t> navrhovatele </a:t>
            </a:r>
            <a:r>
              <a:rPr lang="cs-CZ" sz="1800" b="1" kern="0" dirty="0">
                <a:solidFill>
                  <a:srgbClr val="C00000"/>
                </a:solidFill>
              </a:rPr>
              <a:t>být zavázán </a:t>
            </a:r>
            <a:r>
              <a:rPr lang="cs-CZ" sz="1800" kern="0" dirty="0"/>
              <a:t>nabídkou v případě přijetí</a:t>
            </a:r>
          </a:p>
          <a:p>
            <a:pPr marL="586350" indent="-51435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dostatečně určitá (</a:t>
            </a:r>
            <a:r>
              <a:rPr lang="cs-CZ" sz="1800" b="1" kern="0" dirty="0">
                <a:solidFill>
                  <a:srgbClr val="C00000"/>
                </a:solidFill>
              </a:rPr>
              <a:t>obsahová určitost</a:t>
            </a:r>
            <a:r>
              <a:rPr lang="cs-CZ" sz="1800" kern="0" dirty="0"/>
              <a:t>) – podstatné náležitosti daného typu smlouvy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kern="0" dirty="0"/>
              <a:t>Tyto podmínky musí být splněny, jinak se o nabídku nejedná.</a:t>
            </a:r>
          </a:p>
        </p:txBody>
      </p:sp>
      <p:sp>
        <p:nvSpPr>
          <p:cNvPr id="9" name="Zástupný symbol pro obsah 3">
            <a:extLst>
              <a:ext uri="{FF2B5EF4-FFF2-40B4-BE49-F238E27FC236}">
                <a16:creationId xmlns:a16="http://schemas.microsoft.com/office/drawing/2014/main" id="{A2C45CCC-FA28-46B5-88D1-1A8407E303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4303" y="1855362"/>
            <a:ext cx="10944698" cy="13208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Možnosti dalšího vývoje nabídky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>
                <a:solidFill>
                  <a:schemeClr val="tx2"/>
                </a:solidFill>
              </a:rPr>
              <a:t>Navrhovatel: </a:t>
            </a:r>
            <a:r>
              <a:rPr lang="cs-CZ" sz="1800" dirty="0"/>
              <a:t>zrušení (než nabídka dojde osobě, které je určena), odvolání (pokud je odvolatelná – lze do doby, než adresát odešle přijetí; typicky neodvolatelnost: </a:t>
            </a:r>
            <a:r>
              <a:rPr lang="cs-CZ" sz="1800" i="1" dirty="0"/>
              <a:t>„Návrhem se cítíme vázáni do 19.dubna 2023.“</a:t>
            </a: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>
                <a:solidFill>
                  <a:schemeClr val="tx2"/>
                </a:solidFill>
              </a:rPr>
              <a:t>Adresát: </a:t>
            </a:r>
            <a:r>
              <a:rPr lang="cs-CZ" sz="1800" dirty="0"/>
              <a:t>odmítnutí, přijetí (vs. pozdní přijetí, vs. přijetí se změnami či dodatky)</a:t>
            </a:r>
          </a:p>
        </p:txBody>
      </p:sp>
      <p:sp>
        <p:nvSpPr>
          <p:cNvPr id="11" name="Zástupný symbol pro obsah 3">
            <a:extLst>
              <a:ext uri="{FF2B5EF4-FFF2-40B4-BE49-F238E27FC236}">
                <a16:creationId xmlns:a16="http://schemas.microsoft.com/office/drawing/2014/main" id="{A3394C99-8928-46C4-959A-E56EADE2A47F}"/>
              </a:ext>
            </a:extLst>
          </p:cNvPr>
          <p:cNvSpPr txBox="1">
            <a:spLocks/>
          </p:cNvSpPr>
          <p:nvPr/>
        </p:nvSpPr>
        <p:spPr>
          <a:xfrm>
            <a:off x="524302" y="3301568"/>
            <a:ext cx="10944699" cy="22875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Přijetí nabídky</a:t>
            </a:r>
            <a:endParaRPr lang="cs-CZ" sz="1800" dirty="0">
              <a:solidFill>
                <a:srgbClr val="0000DC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1800" kern="0" dirty="0"/>
              <a:t>způsoby přijetí (prohlášení – tj. výslovně, konkludentně – zaplatíme kupní cenu, nastoupíme do MHD), nelze mlčky (mlčení neznamená souhlas!), ústní nabídka musí být přijata hned!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musí být </a:t>
            </a:r>
            <a:r>
              <a:rPr lang="cs-CZ" sz="1800" b="1" kern="0" dirty="0">
                <a:solidFill>
                  <a:srgbClr val="C00000"/>
                </a:solidFill>
              </a:rPr>
              <a:t>včasné </a:t>
            </a:r>
            <a:r>
              <a:rPr lang="cs-CZ" sz="1800" kern="0" dirty="0"/>
              <a:t>(pokud není, tak pozdní přijetí – dvě situace – „je to naše vina“ vs. „není“) </a:t>
            </a:r>
            <a:endParaRPr lang="cs-CZ" sz="1800" b="1" kern="0" dirty="0">
              <a:solidFill>
                <a:srgbClr val="C00000"/>
              </a:solidFill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800" kern="0" dirty="0"/>
              <a:t>musí být </a:t>
            </a:r>
            <a:r>
              <a:rPr lang="cs-CZ" sz="1800" b="1" kern="0" dirty="0">
                <a:solidFill>
                  <a:srgbClr val="C00000"/>
                </a:solidFill>
              </a:rPr>
              <a:t>bezvýhradné </a:t>
            </a:r>
            <a:r>
              <a:rPr lang="cs-CZ" sz="1800" kern="0" dirty="0"/>
              <a:t>(přijetí se změnami/dodatky/odchýlení – záleží, zda se jedná o podstatné/nepodstatné změny podmínky nabídky; pokud nepodstatné – jedná se o přijetí nabídky (ledaže vyrozumíme jinak); pokud podstatné – jedná se o protinávrh (novou nabídku) a role stran se obrací a čekáme, až se shodnou projevy vůle)</a:t>
            </a:r>
          </a:p>
        </p:txBody>
      </p:sp>
      <p:sp>
        <p:nvSpPr>
          <p:cNvPr id="12" name="Zástupný symbol pro obsah 3">
            <a:extLst>
              <a:ext uri="{FF2B5EF4-FFF2-40B4-BE49-F238E27FC236}">
                <a16:creationId xmlns:a16="http://schemas.microsoft.com/office/drawing/2014/main" id="{A342C9AD-BC58-45B2-B86D-C636870DCAFE}"/>
              </a:ext>
            </a:extLst>
          </p:cNvPr>
          <p:cNvSpPr txBox="1">
            <a:spLocks/>
          </p:cNvSpPr>
          <p:nvPr/>
        </p:nvSpPr>
        <p:spPr>
          <a:xfrm>
            <a:off x="540000" y="5753312"/>
            <a:ext cx="10943500" cy="9493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800" b="1" dirty="0">
                <a:solidFill>
                  <a:srgbClr val="0000DC"/>
                </a:solidFill>
              </a:rPr>
              <a:t>Okamžik vzniku smlouvy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Přijetí nabídky se stane účinným – vyjádření včasného a bezvýhradného souhlasu </a:t>
            </a:r>
            <a:r>
              <a:rPr lang="cs-CZ" sz="1800" b="1" dirty="0">
                <a:solidFill>
                  <a:srgbClr val="C00000"/>
                </a:solidFill>
              </a:rPr>
              <a:t>dojde navrhovateli </a:t>
            </a:r>
            <a:r>
              <a:rPr lang="cs-CZ" sz="1800" dirty="0"/>
              <a:t>(teorii dojití) – shodné projevy vůle</a:t>
            </a: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BE442324-90AA-4137-898D-0BE0912ECE16}"/>
              </a:ext>
            </a:extLst>
          </p:cNvPr>
          <p:cNvSpPr/>
          <p:nvPr/>
        </p:nvSpPr>
        <p:spPr bwMode="auto">
          <a:xfrm>
            <a:off x="11553825" y="1327507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id="{F5178612-1950-4DB0-8C9D-557D1EB34AEA}"/>
              </a:ext>
            </a:extLst>
          </p:cNvPr>
          <p:cNvSpPr/>
          <p:nvPr/>
        </p:nvSpPr>
        <p:spPr bwMode="auto">
          <a:xfrm>
            <a:off x="11553825" y="4445327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id="{193705BD-CA8D-440A-B117-DA7DFE371017}"/>
              </a:ext>
            </a:extLst>
          </p:cNvPr>
          <p:cNvSpPr/>
          <p:nvPr/>
        </p:nvSpPr>
        <p:spPr bwMode="auto">
          <a:xfrm>
            <a:off x="11553825" y="2939796"/>
            <a:ext cx="484632" cy="978408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rgbClr val="0000D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943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339589-8369-4C4D-AA3D-CCAFDC669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5C1107-BB01-4DF1-AD78-54FB423BF7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B33C94-95B8-47E6-AA53-C968B9ED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způsoby uzavírání smluv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478AA0-D84B-4B3B-86F7-F633DD7BE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90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veřejná soutěž</a:t>
            </a:r>
          </a:p>
          <a:p>
            <a:pPr lvl="1"/>
            <a:r>
              <a:rPr lang="cs-CZ" dirty="0"/>
              <a:t>výzva k podávání nabídek (nejedná se o nabídku), výzva je určena neurčitým osobám</a:t>
            </a:r>
          </a:p>
          <a:p>
            <a:r>
              <a:rPr lang="cs-CZ" dirty="0">
                <a:solidFill>
                  <a:schemeClr val="tx2"/>
                </a:solidFill>
              </a:rPr>
              <a:t>dražba</a:t>
            </a:r>
          </a:p>
          <a:p>
            <a:pPr lvl="1"/>
            <a:r>
              <a:rPr lang="cs-CZ" dirty="0"/>
              <a:t>smlouva vzniká příklepem</a:t>
            </a:r>
          </a:p>
          <a:p>
            <a:r>
              <a:rPr lang="cs-CZ" dirty="0">
                <a:solidFill>
                  <a:schemeClr val="tx2"/>
                </a:solidFill>
              </a:rPr>
              <a:t>veřejná nabídka</a:t>
            </a:r>
          </a:p>
          <a:p>
            <a:pPr lvl="1"/>
            <a:r>
              <a:rPr lang="cs-CZ" dirty="0"/>
              <a:t>určena neurčitému počtu osob, navrhuje uzavřít smlouvu, </a:t>
            </a:r>
          </a:p>
          <a:p>
            <a:pPr marL="324000" lvl="1" indent="0">
              <a:buNone/>
            </a:pPr>
            <a:r>
              <a:rPr lang="cs-CZ" dirty="0"/>
              <a:t>ale nemá náležitosti nabídky</a:t>
            </a:r>
          </a:p>
          <a:p>
            <a:r>
              <a:rPr lang="cs-CZ" dirty="0">
                <a:solidFill>
                  <a:schemeClr val="tx2"/>
                </a:solidFill>
              </a:rPr>
              <a:t>veřejný příslib</a:t>
            </a:r>
          </a:p>
          <a:p>
            <a:pPr lvl="1"/>
            <a:r>
              <a:rPr lang="cs-CZ" dirty="0"/>
              <a:t>není nabídka, slib plnění za určitý výkon nebo výsledek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CFA952B-D900-4733-9BB1-233D5AECA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5" y="2650698"/>
            <a:ext cx="2722265" cy="4036269"/>
          </a:xfrm>
          <a:prstGeom prst="rect">
            <a:avLst/>
          </a:prstGeom>
        </p:spPr>
      </p:pic>
      <p:pic>
        <p:nvPicPr>
          <p:cNvPr id="3074" name="Picture 2" descr="Dobrovolná exekutorská dražba - elegantní způsob jak řešit předkupní právo  - ADOL Monitor - dražby, exekuce, insolvence, inzerce">
            <a:extLst>
              <a:ext uri="{FF2B5EF4-FFF2-40B4-BE49-F238E27FC236}">
                <a16:creationId xmlns:a16="http://schemas.microsoft.com/office/drawing/2014/main" id="{8700846F-E3F9-4FF5-88D7-74020161F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025" y="279850"/>
            <a:ext cx="2466975" cy="163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145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8B7F90-A8F5-4AC8-A676-DA46AD5EC4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AC3346-6EA0-4A68-B18A-E280C0C5B9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3CA10E-DB5E-4B25-B480-F84CE687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D550AE-4C8A-4BDA-8250-01A98BF2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27085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text, který je součástí smlouvy, pokud je řádně včleněn</a:t>
            </a:r>
          </a:p>
          <a:p>
            <a:r>
              <a:rPr lang="cs-CZ" sz="2000" dirty="0"/>
              <a:t>upřesňují, doplňují práva a povinnosti stran ve smlouvě</a:t>
            </a:r>
          </a:p>
          <a:p>
            <a:r>
              <a:rPr lang="cs-CZ" sz="2000" dirty="0"/>
              <a:t>odkaz ve smlouvě (výslovně) + přiložení (připojení k nabídce, abychom se seznámili)</a:t>
            </a:r>
          </a:p>
          <a:p>
            <a:r>
              <a:rPr lang="cs-CZ" sz="2000" dirty="0"/>
              <a:t>u spotřebitelů tam nesmí být smluvní pokuta (a rozhodčí doložka), ujednání o smluvní pokutě, jen ve smlouvě samotné </a:t>
            </a:r>
          </a:p>
          <a:p>
            <a:r>
              <a:rPr lang="cs-CZ" sz="2000" dirty="0"/>
              <a:t>nesmí být překvapivá ustanovení 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679A3B-B703-41CC-936B-A0E78A34E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679" y="4377937"/>
            <a:ext cx="7725530" cy="2102063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8FE9754F-2198-41BF-ADA6-8A2A5E742CA6}"/>
              </a:ext>
            </a:extLst>
          </p:cNvPr>
          <p:cNvSpPr/>
          <p:nvPr/>
        </p:nvSpPr>
        <p:spPr bwMode="auto">
          <a:xfrm>
            <a:off x="9414209" y="5165998"/>
            <a:ext cx="1620000" cy="8191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80"/>
                </a:highlight>
                <a:latin typeface="+mn-lt"/>
              </a:rPr>
              <a:t>GDPR</a:t>
            </a:r>
          </a:p>
        </p:txBody>
      </p:sp>
    </p:spTree>
    <p:extLst>
      <p:ext uri="{BB962C8B-B14F-4D97-AF65-F5344CB8AC3E}">
        <p14:creationId xmlns:p14="http://schemas.microsoft.com/office/powerpoint/2010/main" val="90676660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041255-5AA6-4D32-AF73-3AC95AC6B7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BCA125-F1A0-4678-8AC3-32E973EFB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278988-A0A9-40B9-96AF-B51A1854A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jsou tedy upravena práva a povinnosti stran smlouvy?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D2BF40-6243-4955-9687-44330B2B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028826"/>
            <a:ext cx="10753200" cy="380317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pozor: obchodní zvyklosti, zavedená praxe stran (hlavně u podnikatelů)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BED951E-6C9F-4A41-887A-721C3E5BEA9D}"/>
              </a:ext>
            </a:extLst>
          </p:cNvPr>
          <p:cNvGraphicFramePr/>
          <p:nvPr/>
        </p:nvGraphicFramePr>
        <p:xfrm>
          <a:off x="3343275" y="1493308"/>
          <a:ext cx="5743575" cy="3278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052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E8C382-ED32-4543-BD20-46E7C82DD1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C8F7F9-5858-4DAE-B40C-2E0EEA9A4D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B4751-A7E7-428D-9AE0-36566CC1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Jinými slovy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782D60-A058-4239-AFF6-6B0548167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55115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prvně se uplatní kogentní normy občanského zákoníku (jiného zákona) – ty nemohou být měněny dohodou stran</a:t>
            </a:r>
          </a:p>
          <a:p>
            <a:r>
              <a:rPr lang="cs-CZ" sz="2400" dirty="0"/>
              <a:t>pak se uplatní to, co si strany ujednaly do smlouvy včetně obchodních podmínek – pokud obchodní podmínky stanoví něco jiného než smlouva, použije se smlouva</a:t>
            </a:r>
          </a:p>
          <a:p>
            <a:r>
              <a:rPr lang="cs-CZ" sz="2400" dirty="0"/>
              <a:t>pokud si strany něco neujednají, pak se uplatní zákon (dispozitivní normy) – v zákoně pak najdeme ono pravidlo chování </a:t>
            </a:r>
          </a:p>
        </p:txBody>
      </p:sp>
      <p:pic>
        <p:nvPicPr>
          <p:cNvPr id="1028" name="Picture 4" descr="Výsledek obrázku pro feriho vykřičník">
            <a:extLst>
              <a:ext uri="{FF2B5EF4-FFF2-40B4-BE49-F238E27FC236}">
                <a16:creationId xmlns:a16="http://schemas.microsoft.com/office/drawing/2014/main" id="{C2E7227C-5140-45EE-B011-EB71CF79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702" y="5115750"/>
            <a:ext cx="23622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9939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398629-EBEC-4989-8844-BA3B6981A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BD1E10-5193-4981-8016-7EEB0EA87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7148DA-E6A0-434C-B65A-53E6999F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Forma smlouvy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5B16D6-ECDA-43C7-B679-024357A7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033225" cy="10988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zásadně </a:t>
            </a:r>
            <a:r>
              <a:rPr lang="cs-CZ" sz="2400" dirty="0" err="1"/>
              <a:t>bezformálnost</a:t>
            </a:r>
            <a:r>
              <a:rPr lang="cs-CZ" sz="2400" dirty="0"/>
              <a:t> (písemně, ústně)</a:t>
            </a:r>
          </a:p>
          <a:p>
            <a:r>
              <a:rPr lang="cs-CZ" sz="2400" dirty="0"/>
              <a:t>zákon stanoví, kdy musí být písemná </a:t>
            </a:r>
          </a:p>
        </p:txBody>
      </p:sp>
      <p:pic>
        <p:nvPicPr>
          <p:cNvPr id="4098" name="Picture 2" descr="Nový občanský zákoník – forma právních jednání - Portál POHODA">
            <a:extLst>
              <a:ext uri="{FF2B5EF4-FFF2-40B4-BE49-F238E27FC236}">
                <a16:creationId xmlns:a16="http://schemas.microsoft.com/office/drawing/2014/main" id="{0387E967-1991-47D7-829F-5F84DAF1F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673" y="378000"/>
            <a:ext cx="4766402" cy="3171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B641D8CA-B6DD-45C6-8C18-055FD4330BA2}"/>
              </a:ext>
            </a:extLst>
          </p:cNvPr>
          <p:cNvSpPr txBox="1">
            <a:spLocks/>
          </p:cNvSpPr>
          <p:nvPr/>
        </p:nvSpPr>
        <p:spPr>
          <a:xfrm>
            <a:off x="666000" y="3832048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Smlouvy se posuzují podle svého obsahu</a:t>
            </a:r>
            <a:endParaRPr lang="cs-CZ" kern="0" dirty="0"/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A5A275BB-73EA-4224-B8E9-74075FEADC65}"/>
              </a:ext>
            </a:extLst>
          </p:cNvPr>
          <p:cNvSpPr txBox="1">
            <a:spLocks/>
          </p:cNvSpPr>
          <p:nvPr/>
        </p:nvSpPr>
        <p:spPr>
          <a:xfrm>
            <a:off x="666000" y="4496704"/>
            <a:ext cx="10753200" cy="10035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nadpis: smlouva o dílo</a:t>
            </a:r>
          </a:p>
          <a:p>
            <a:r>
              <a:rPr lang="cs-CZ" sz="2400" kern="0" dirty="0"/>
              <a:t>text: je jasné, že jde o kupní smlouvu</a:t>
            </a:r>
          </a:p>
        </p:txBody>
      </p:sp>
    </p:spTree>
    <p:extLst>
      <p:ext uri="{BB962C8B-B14F-4D97-AF65-F5344CB8AC3E}">
        <p14:creationId xmlns:p14="http://schemas.microsoft.com/office/powerpoint/2010/main" val="28334891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227A8B-0035-470E-BF6B-A1157C750E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4480F1-A351-41E9-9AFB-A31D083CA4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13F1F9-307C-41A8-92C7-9AD71740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945D7F-CD5D-494E-A91B-C3015E7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205"/>
            <a:ext cx="4900350" cy="6309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 algn="ctr">
              <a:buNone/>
            </a:pPr>
            <a:r>
              <a:rPr lang="cs-CZ" i="1" dirty="0"/>
              <a:t>Smlouvy se mají dodržovat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5124" name="Picture 4" descr="Pacta sunt servanda - Photos | Facebook">
            <a:extLst>
              <a:ext uri="{FF2B5EF4-FFF2-40B4-BE49-F238E27FC236}">
                <a16:creationId xmlns:a16="http://schemas.microsoft.com/office/drawing/2014/main" id="{59C3F87B-FF36-46BA-8941-43671DB87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292" y="228600"/>
            <a:ext cx="2509837" cy="250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3">
            <a:extLst>
              <a:ext uri="{FF2B5EF4-FFF2-40B4-BE49-F238E27FC236}">
                <a16:creationId xmlns:a16="http://schemas.microsoft.com/office/drawing/2014/main" id="{81B72811-301A-4D7B-8C3B-C4CCBCA84B7A}"/>
              </a:ext>
            </a:extLst>
          </p:cNvPr>
          <p:cNvSpPr txBox="1">
            <a:spLocks/>
          </p:cNvSpPr>
          <p:nvPr/>
        </p:nvSpPr>
        <p:spPr>
          <a:xfrm>
            <a:off x="669750" y="2970279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Co se stane, když porušíme smlouvu</a:t>
            </a:r>
            <a:endParaRPr lang="cs-CZ" kern="0" dirty="0"/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FCC9C290-F7EB-4015-B559-2E6FD9F3D969}"/>
              </a:ext>
            </a:extLst>
          </p:cNvPr>
          <p:cNvSpPr txBox="1">
            <a:spLocks/>
          </p:cNvSpPr>
          <p:nvPr/>
        </p:nvSpPr>
        <p:spPr>
          <a:xfrm>
            <a:off x="720000" y="3806410"/>
            <a:ext cx="10753200" cy="10805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nastane odpovědnost (další právní vztah)</a:t>
            </a:r>
          </a:p>
          <a:p>
            <a:r>
              <a:rPr lang="cs-CZ" kern="0" dirty="0"/>
              <a:t>druhá strana, která neporušila, má nějaké nároky </a:t>
            </a:r>
          </a:p>
        </p:txBody>
      </p:sp>
    </p:spTree>
    <p:extLst>
      <p:ext uri="{BB962C8B-B14F-4D97-AF65-F5344CB8AC3E}">
        <p14:creationId xmlns:p14="http://schemas.microsoft.com/office/powerpoint/2010/main" val="162701240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CF3957-92B9-41EC-845A-673E157ADF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6D55AC-C723-4AA2-BB7B-3F37B35D7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89E5CA-01A6-410E-A854-6463DE52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Lze smlouvu později změnit?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A07B2D-D7D0-44F8-B9A2-4356E401F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21985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samozřejmě, ano – souvisí s autonomií vůle stran a dispozitivní právní úpravou – například se sepíše dodatek ke smlouvě</a:t>
            </a:r>
          </a:p>
          <a:p>
            <a:r>
              <a:rPr lang="cs-CZ" sz="2400" dirty="0"/>
              <a:t>změna nemusí být jen v obsahu závazku (změna práv a povinností)</a:t>
            </a:r>
          </a:p>
          <a:p>
            <a:r>
              <a:rPr lang="cs-CZ" sz="2400" dirty="0"/>
              <a:t>změna může být také v osobě (věřitele, dlužníka)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0FB1A420-E7B5-441B-AD6B-87CBDF351FCA}"/>
              </a:ext>
            </a:extLst>
          </p:cNvPr>
          <p:cNvSpPr txBox="1">
            <a:spLocks/>
          </p:cNvSpPr>
          <p:nvPr/>
        </p:nvSpPr>
        <p:spPr>
          <a:xfrm>
            <a:off x="720000" y="4085480"/>
            <a:ext cx="10753200" cy="10805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i="1" kern="0" dirty="0"/>
              <a:t>Někdy může i podnikatel změnit smlouvu bez našeho souhlasu. Ale….</a:t>
            </a:r>
          </a:p>
        </p:txBody>
      </p:sp>
    </p:spTree>
    <p:extLst>
      <p:ext uri="{BB962C8B-B14F-4D97-AF65-F5344CB8AC3E}">
        <p14:creationId xmlns:p14="http://schemas.microsoft.com/office/powerpoint/2010/main" val="41402851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4BFE185-597B-42FE-BE88-ED054F69B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CD4E3A-2D84-42C0-A2F1-41E50912FA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25B23-94E3-4AB5-BD82-EF5AA47B3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smlouvy?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F7A834-598C-4881-ACB0-6DA03710B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4128"/>
            <a:ext cx="10753200" cy="491587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rozlišujeme, zda dojde k uspokojení věřitele, nebo nikoliv</a:t>
            </a:r>
          </a:p>
          <a:p>
            <a:r>
              <a:rPr lang="cs-CZ" sz="2400" dirty="0"/>
              <a:t>uspokojení věřitele a zánik smlouvy: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splnění</a:t>
            </a:r>
            <a:r>
              <a:rPr lang="cs-CZ" sz="1600" dirty="0"/>
              <a:t> (předpokládaný zánik závazku)</a:t>
            </a:r>
          </a:p>
          <a:p>
            <a:pPr lvl="1"/>
            <a:r>
              <a:rPr lang="cs-CZ" sz="1600" dirty="0"/>
              <a:t>náhradní splnění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dohoda</a:t>
            </a:r>
          </a:p>
          <a:p>
            <a:pPr lvl="1"/>
            <a:r>
              <a:rPr lang="cs-CZ" sz="1600" dirty="0"/>
              <a:t>započtení </a:t>
            </a:r>
          </a:p>
          <a:p>
            <a:pPr lvl="1"/>
            <a:r>
              <a:rPr lang="cs-CZ" sz="1600" dirty="0"/>
              <a:t>odstupné </a:t>
            </a:r>
          </a:p>
          <a:p>
            <a:pPr lvl="1"/>
            <a:r>
              <a:rPr lang="cs-CZ" sz="1600" dirty="0"/>
              <a:t>splynutí</a:t>
            </a:r>
          </a:p>
          <a:p>
            <a:r>
              <a:rPr lang="cs-CZ" sz="2400" dirty="0"/>
              <a:t>neuspokojení věřitele a zánik smlouvy:</a:t>
            </a:r>
          </a:p>
          <a:p>
            <a:pPr lvl="1"/>
            <a:r>
              <a:rPr lang="cs-CZ" sz="1600" dirty="0"/>
              <a:t>prominutí dluhu</a:t>
            </a:r>
          </a:p>
          <a:p>
            <a:pPr lvl="1"/>
            <a:r>
              <a:rPr lang="cs-CZ" sz="1600" dirty="0"/>
              <a:t>následná nemožnost plnění </a:t>
            </a:r>
          </a:p>
          <a:p>
            <a:pPr lvl="1"/>
            <a:r>
              <a:rPr lang="cs-CZ" sz="1600" dirty="0"/>
              <a:t>prekluze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odstoupení od smlouvy</a:t>
            </a:r>
          </a:p>
          <a:p>
            <a:pPr lvl="1"/>
            <a:r>
              <a:rPr lang="cs-CZ" sz="1600" dirty="0">
                <a:solidFill>
                  <a:srgbClr val="C00000"/>
                </a:solidFill>
              </a:rPr>
              <a:t>výpověď</a:t>
            </a:r>
          </a:p>
          <a:p>
            <a:pPr lvl="1"/>
            <a:r>
              <a:rPr lang="cs-CZ" sz="1600" dirty="0"/>
              <a:t>smrt dlužníka nebo věřitele</a:t>
            </a:r>
          </a:p>
          <a:p>
            <a:pPr lvl="1"/>
            <a:r>
              <a:rPr lang="cs-CZ" sz="1600" dirty="0"/>
              <a:t>případně rozhodnutí soudu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44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3259E6-7713-4AA0-981D-86AC76F80D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68DEED-68D4-85E9-5C37-CE9812383F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1D9561-214D-CDC2-3228-3E6010D3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občanského práva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C90F5E2-C72F-4AC2-5844-D9A21D0459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147618"/>
              </p:ext>
            </p:extLst>
          </p:nvPr>
        </p:nvGraphicFramePr>
        <p:xfrm>
          <a:off x="53789" y="1649505"/>
          <a:ext cx="5836024" cy="4105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Zástupný obsah 5">
            <a:extLst>
              <a:ext uri="{FF2B5EF4-FFF2-40B4-BE49-F238E27FC236}">
                <a16:creationId xmlns:a16="http://schemas.microsoft.com/office/drawing/2014/main" id="{8240B8B5-CAB2-0A4A-1BA5-FA8145B313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634920"/>
              </p:ext>
            </p:extLst>
          </p:nvPr>
        </p:nvGraphicFramePr>
        <p:xfrm>
          <a:off x="5414683" y="1635269"/>
          <a:ext cx="5836024" cy="4105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030872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3C6C1B-BBF6-4368-9A34-318CB0AD7C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559A41-9166-4026-A766-E8AB5C7B47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9D09E7-8658-4A70-B251-388ACC633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  – odstoupení, nebo výpověď?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18AE53-46F1-49A2-99EB-EA6E21398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18977"/>
            <a:ext cx="10753200" cy="35626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Nakoupili jste si přes e-shop novou mikinu, tj. zaplatili jste peníze a obchodník Vám poslal zboží. Poté, co Vám mikina dojde, si ji vyzkoušíte a zjistíte, že jste netrefili velikost. Odstoupíte od smlouvy, nebo dáte výpověď?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Pracujete jako učitel na základní škole. Dostali jste nabídku jít na jinou základní školu, která je blíže Vašemu bydlišti a nabízí větší benefity. Odstoupíte od smlouvy, nebo dáte výpověď?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Bydlíte v nájmu. Chcete se přestěhovat do vlastního bydlení. Odstoupíte od smlouvy, nebo dáte výpověď?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Těšili jste se na letní dovolenou do 5* hotelu do Egypta do Vašeho oblíbeného letoviska. Cestovní kancelář však před začátkem zájezdu oznámila, že letovisko bude jiné, hotel 4*, ale jako kompenzaci zajistí slevu na fakultativní výlety. Na takovou dovolenou nechcete. Odstoupíte od smlouvy, nebo dáte výpověď?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27844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AB63D4-2266-4039-9E78-3CB1F86FE5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D19D3-C85A-4C77-87E8-EE0C4E8A40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B4E4A8-24EC-4E34-9352-99095CFC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v občanském zákoníku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B6ED61-423B-4532-B7A4-2F311D01B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jiná pravidla platí pro podnikatele</a:t>
            </a:r>
          </a:p>
          <a:p>
            <a:r>
              <a:rPr lang="cs-CZ" dirty="0"/>
              <a:t>jiná pro spotřebitele</a:t>
            </a:r>
          </a:p>
          <a:p>
            <a:pPr lvl="1"/>
            <a:r>
              <a:rPr lang="cs-CZ" dirty="0"/>
              <a:t>spotřebitel – zákonná definice (§ 419 občanského zákoníku)</a:t>
            </a:r>
          </a:p>
          <a:p>
            <a:pPr lvl="1"/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„Spotřebitelem je každý člověk, který mimo rámec své podnikatelské činnosti nebo mimo rámec samostatného výkonu svého povolání uzavírá smlouvu s podnikatelem nebo s ním jinak jedná.“</a:t>
            </a:r>
            <a:endParaRPr lang="cs-CZ" i="1" dirty="0"/>
          </a:p>
          <a:p>
            <a:pPr lvl="1"/>
            <a:endParaRPr lang="en-US" dirty="0"/>
          </a:p>
        </p:txBody>
      </p:sp>
      <p:pic>
        <p:nvPicPr>
          <p:cNvPr id="6" name="Picture 6" descr="Global surveys of consumer sentiment during the coronavirus crisis |  Growth, Marketing &amp;amp; Sales | McKinsey &amp; Company">
            <a:extLst>
              <a:ext uri="{FF2B5EF4-FFF2-40B4-BE49-F238E27FC236}">
                <a16:creationId xmlns:a16="http://schemas.microsoft.com/office/drawing/2014/main" id="{C57032DB-9833-474C-BCD6-340007A50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11" y="4091038"/>
            <a:ext cx="3350577" cy="187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Tisíce paragrafů a stovky změn. Co za tři čtvrtě roku přinese nový občanský  zákoník? | Hospodářské noviny (HN.cz)">
            <a:extLst>
              <a:ext uri="{FF2B5EF4-FFF2-40B4-BE49-F238E27FC236}">
                <a16:creationId xmlns:a16="http://schemas.microsoft.com/office/drawing/2014/main" id="{08290562-5939-4E51-B7AE-FA8A12DBA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0" y="1108469"/>
            <a:ext cx="2383212" cy="133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17E28F59-721B-4AD7-ABB9-C1E0B0DF57CB}"/>
              </a:ext>
            </a:extLst>
          </p:cNvPr>
          <p:cNvSpPr/>
          <p:nvPr/>
        </p:nvSpPr>
        <p:spPr bwMode="auto">
          <a:xfrm>
            <a:off x="6764867" y="4132398"/>
            <a:ext cx="4809066" cy="161713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+mn-lt"/>
              </a:rPr>
              <a:t>zákon pak spotřebitelům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poskytuje ochranu – spotřebitel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+mn-lt"/>
              </a:rPr>
              <a:t>je slabší smluvní stranou</a:t>
            </a:r>
            <a:endParaRPr kumimoji="0" lang="en-US" sz="2000" b="0" i="0" u="none" strike="noStrike" cap="none" normalizeH="0" baseline="0" dirty="0" err="1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44433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3BCFBE-D3BE-7186-F822-5329C48504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E410F2-D166-12BF-43CF-B51157791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D402EA-2563-01EB-1806-673BDCFE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Podnikatel § 420 OZ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4A2995-A455-981E-E8DF-522F85579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„Kdo </a:t>
            </a:r>
            <a:r>
              <a:rPr lang="cs-CZ" b="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samostatně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vykonává na </a:t>
            </a:r>
            <a:r>
              <a:rPr lang="cs-CZ" b="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vlastní účet a odpovědnost 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výdělečnou činnost </a:t>
            </a:r>
            <a:r>
              <a:rPr lang="cs-CZ" b="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živnostenským nebo obdobným způsobem 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záměrem činit tak soustavně za účelem </a:t>
            </a:r>
            <a:r>
              <a:rPr lang="cs-CZ" b="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dosažení zisku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je považován se zřetelem k této činnosti za podnikatele.“</a:t>
            </a:r>
          </a:p>
          <a:p>
            <a:pPr>
              <a:lnSpc>
                <a:spcPct val="100000"/>
              </a:lnSpc>
            </a:pPr>
            <a:endParaRPr lang="cs-CZ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soustavnost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cs-CZ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soba zapsaná v OR</a:t>
            </a:r>
          </a:p>
          <a:p>
            <a:pPr marL="72000" indent="0">
              <a:lnSpc>
                <a:spcPct val="100000"/>
              </a:lnSpc>
              <a:buNone/>
            </a:pPr>
            <a:endParaRPr lang="cs-CZ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42402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5346BE-9528-7FBC-EE45-8CA79BFCF3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FC3C67-71D2-148F-52BB-B73295BC51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2BAB60-F04A-836F-1072-E08F91121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96435"/>
            <a:ext cx="9985381" cy="300308"/>
          </a:xfrm>
        </p:spPr>
        <p:txBody>
          <a:bodyPr/>
          <a:lstStyle/>
          <a:p>
            <a:r>
              <a:rPr lang="cs-CZ" dirty="0"/>
              <a:t>Závazky z právních jednání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477342B-2574-6582-6C28-294996AB6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305" y="1455558"/>
            <a:ext cx="9469171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4439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1EF068-F2E5-444E-BFF3-29A1F04FED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262D25-6D38-4E4B-B064-AB28C82B0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F773C4-907A-45E7-B762-139F9AA5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smluv v občanském zákoníku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6E712A-DD13-4B5C-9403-8B26644E2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sz="2000" dirty="0"/>
              <a:t>darovací smlouva</a:t>
            </a:r>
          </a:p>
          <a:p>
            <a:r>
              <a:rPr lang="cs-CZ" sz="2000" dirty="0"/>
              <a:t>kupní smlouva</a:t>
            </a:r>
          </a:p>
          <a:p>
            <a:r>
              <a:rPr lang="cs-CZ" sz="2000" dirty="0"/>
              <a:t>nájemní smlouva</a:t>
            </a:r>
          </a:p>
          <a:p>
            <a:r>
              <a:rPr lang="cs-CZ" sz="2000" dirty="0"/>
              <a:t>pachtovní smlouva</a:t>
            </a:r>
          </a:p>
          <a:p>
            <a:r>
              <a:rPr lang="cs-CZ" sz="2000" dirty="0"/>
              <a:t>smlouva o dílo</a:t>
            </a:r>
          </a:p>
          <a:p>
            <a:r>
              <a:rPr lang="cs-CZ" sz="2000" dirty="0"/>
              <a:t>pojišťovací smlouva</a:t>
            </a:r>
          </a:p>
          <a:p>
            <a:r>
              <a:rPr lang="cs-CZ" sz="2000" dirty="0"/>
              <a:t>přepravní smlouva</a:t>
            </a:r>
          </a:p>
          <a:p>
            <a:r>
              <a:rPr lang="cs-CZ" sz="2000" dirty="0"/>
              <a:t>a další (výprosa, výpůjčka, zápůjčka, licence, úvěr, úschova, skladování, příkazní smlouva, kontrolní smlouva atd.)</a:t>
            </a:r>
          </a:p>
          <a:p>
            <a:r>
              <a:rPr lang="cs-CZ" sz="2000" dirty="0"/>
              <a:t>pracovní smlouva (odkaz na zákoník práce)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14539C3-6A41-4C99-8B83-47A9BB885BBC}"/>
              </a:ext>
            </a:extLst>
          </p:cNvPr>
          <p:cNvSpPr/>
          <p:nvPr/>
        </p:nvSpPr>
        <p:spPr bwMode="auto">
          <a:xfrm>
            <a:off x="4809066" y="2700866"/>
            <a:ext cx="6459733" cy="52493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Pojmenované vs. nepojmenované (inominátní) smlouvy</a:t>
            </a:r>
          </a:p>
        </p:txBody>
      </p:sp>
    </p:spTree>
    <p:extLst>
      <p:ext uri="{BB962C8B-B14F-4D97-AF65-F5344CB8AC3E}">
        <p14:creationId xmlns:p14="http://schemas.microsoft.com/office/powerpoint/2010/main" val="28696142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416F8A-0BCF-B573-D149-4691F6F8EF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E9B677-E41A-61BC-49A2-002183428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289DF9-924F-54FA-1616-98D64491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Závazky z deliktů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86C468-ABAC-0476-8FE6-6A14862E4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24097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Náhrada majetkové a nemajetkové újmy</a:t>
            </a:r>
          </a:p>
          <a:p>
            <a:r>
              <a:rPr lang="cs-CZ" dirty="0"/>
              <a:t>Zneužití a omezení soutěže</a:t>
            </a:r>
          </a:p>
        </p:txBody>
      </p:sp>
      <p:sp>
        <p:nvSpPr>
          <p:cNvPr id="8" name="Nadpis 3">
            <a:extLst>
              <a:ext uri="{FF2B5EF4-FFF2-40B4-BE49-F238E27FC236}">
                <a16:creationId xmlns:a16="http://schemas.microsoft.com/office/drawing/2014/main" id="{C24F3040-41C1-737F-4616-282BA57B1448}"/>
              </a:ext>
            </a:extLst>
          </p:cNvPr>
          <p:cNvSpPr txBox="1">
            <a:spLocks/>
          </p:cNvSpPr>
          <p:nvPr/>
        </p:nvSpPr>
        <p:spPr>
          <a:xfrm>
            <a:off x="719400" y="3509083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Závazky z jiných právních důvodů</a:t>
            </a: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0B42EAE1-4556-D164-F9CB-E3C813323DD7}"/>
              </a:ext>
            </a:extLst>
          </p:cNvPr>
          <p:cNvSpPr txBox="1">
            <a:spLocks/>
          </p:cNvSpPr>
          <p:nvPr/>
        </p:nvSpPr>
        <p:spPr>
          <a:xfrm>
            <a:off x="719400" y="4285677"/>
            <a:ext cx="10753200" cy="12409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Bezdůvodné obohacení</a:t>
            </a:r>
          </a:p>
          <a:p>
            <a:r>
              <a:rPr lang="cs-CZ" kern="0" dirty="0"/>
              <a:t>Nepřikázané jednatelství a upotřebení cizí věci k prospěchu jiného</a:t>
            </a:r>
          </a:p>
        </p:txBody>
      </p:sp>
    </p:spTree>
    <p:extLst>
      <p:ext uri="{BB962C8B-B14F-4D97-AF65-F5344CB8AC3E}">
        <p14:creationId xmlns:p14="http://schemas.microsoft.com/office/powerpoint/2010/main" val="33347993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22F35B-F9C2-4CFC-A14C-0F7D29E1FE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6E26FA-F2BE-4CD2-8EB9-707D0E985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2BFA85-8707-474D-B000-4F9E33D5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3B12AC17-90A3-4097-8E3A-FAE404CA4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99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BA728E-67AA-0A09-5086-2087C75A5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921134-6563-126F-E8EF-CA33CE1700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B4458D-E7DD-BE88-5BBE-1C04806FC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soukromého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77D826-7F64-3569-25AF-B60245BCC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opakování: </a:t>
            </a:r>
            <a:r>
              <a:rPr lang="cs-CZ" dirty="0">
                <a:solidFill>
                  <a:schemeClr val="accent1"/>
                </a:solidFill>
              </a:rPr>
              <a:t>formální prameny práva</a:t>
            </a:r>
            <a:r>
              <a:rPr lang="cs-CZ" dirty="0"/>
              <a:t> v ČR </a:t>
            </a:r>
          </a:p>
          <a:p>
            <a:pPr lvl="1"/>
            <a:r>
              <a:rPr lang="cs-CZ" dirty="0"/>
              <a:t>zákon č. 89/2012 Sb., občanský zákoník, ve znění pozdějších předpisů</a:t>
            </a:r>
          </a:p>
          <a:p>
            <a:pPr lvl="1"/>
            <a:r>
              <a:rPr lang="cs-CZ" dirty="0"/>
              <a:t>zákon č. 90/2012 Sb., </a:t>
            </a:r>
            <a:r>
              <a:rPr lang="pl-PL" dirty="0"/>
              <a:t>o obchodních společnostech a družstvech, ve znění pozd. předpisů</a:t>
            </a:r>
          </a:p>
          <a:p>
            <a:pPr lvl="1"/>
            <a:r>
              <a:rPr lang="pl-PL" dirty="0"/>
              <a:t>zákon č. 91/2012 Sb., o mezinárodním právu soukromém, ve znění pozdějších předpisů</a:t>
            </a:r>
          </a:p>
          <a:p>
            <a:pPr lvl="1"/>
            <a:r>
              <a:rPr lang="pl-PL" dirty="0"/>
              <a:t>Ale i další zákony: autorský zákon, zákoník práce, katastrální zákon a řada jiných</a:t>
            </a:r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právní principy</a:t>
            </a:r>
          </a:p>
          <a:p>
            <a:pPr lvl="1"/>
            <a:r>
              <a:rPr lang="cs-CZ" dirty="0"/>
              <a:t>důležité pro tvorbu práva a aplikaci práva</a:t>
            </a:r>
          </a:p>
          <a:p>
            <a:pPr lvl="1"/>
            <a:r>
              <a:rPr lang="cs-CZ" dirty="0"/>
              <a:t>podstata, smysl, pochopení práva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prozařuzují</a:t>
            </a:r>
            <a:r>
              <a:rPr lang="cs-CZ" dirty="0"/>
              <a:t>“ celým právním systémem</a:t>
            </a:r>
          </a:p>
          <a:p>
            <a:pPr lvl="1"/>
            <a:r>
              <a:rPr lang="cs-CZ" dirty="0"/>
              <a:t>výklad – interpretace práva</a:t>
            </a:r>
          </a:p>
          <a:p>
            <a:r>
              <a:rPr lang="cs-CZ" dirty="0">
                <a:solidFill>
                  <a:schemeClr val="accent1"/>
                </a:solidFill>
              </a:rPr>
              <a:t>zvyklosti</a:t>
            </a:r>
          </a:p>
          <a:p>
            <a:pPr lvl="1"/>
            <a:r>
              <a:rPr lang="cs-CZ" dirty="0"/>
              <a:t>přihlíží se, pokud se jich zákon dovolává (§ 9 odst. 1 OZ)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A1850BD-D60D-2B07-7155-B27F0CE9A8B8}"/>
              </a:ext>
            </a:extLst>
          </p:cNvPr>
          <p:cNvSpPr/>
          <p:nvPr/>
        </p:nvSpPr>
        <p:spPr bwMode="auto">
          <a:xfrm>
            <a:off x="8973672" y="1296001"/>
            <a:ext cx="2716306" cy="117825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Zamyslete 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se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nad číslováním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756BEBA-4DD4-530D-A17B-F4B63844853D}"/>
              </a:ext>
            </a:extLst>
          </p:cNvPr>
          <p:cNvSpPr/>
          <p:nvPr/>
        </p:nvSpPr>
        <p:spPr bwMode="auto">
          <a:xfrm>
            <a:off x="7085789" y="4462873"/>
            <a:ext cx="2201646" cy="8621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Příklady?</a:t>
            </a:r>
          </a:p>
        </p:txBody>
      </p:sp>
    </p:spTree>
    <p:extLst>
      <p:ext uri="{BB962C8B-B14F-4D97-AF65-F5344CB8AC3E}">
        <p14:creationId xmlns:p14="http://schemas.microsoft.com/office/powerpoint/2010/main" val="1559922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812A82-0BA0-BFCD-00FB-5F6DEE9BB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A6D2DE-CFC7-6BE7-5B10-6833EE14B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7D3FFA-E287-9BC2-CDC4-7DCA10A8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7864A5-EF5F-D284-7930-A0CA99B61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cs-CZ" sz="2400" b="0" i="0" dirty="0">
                <a:effectLst/>
                <a:latin typeface="Arial" panose="020B0604020202020204" pitchFamily="34" charset="0"/>
              </a:rPr>
              <a:t>Přečtěte si níže uvedený případ. Jak byste v takovém případě rozhodli na základě právních principů/zásad? Bude se vaše rozhodnutí lišit budete-li rozhodovat podle současné české právní úpravy uvedené v občanském zákoníku (§§ 1475 a násl.)? Zdůvodněte. </a:t>
            </a:r>
          </a:p>
          <a:p>
            <a:pPr marL="72000" indent="0" algn="l">
              <a:lnSpc>
                <a:spcPct val="100000"/>
              </a:lnSpc>
              <a:buNone/>
            </a:pPr>
            <a:endParaRPr lang="cs-CZ" sz="2400" b="0" i="0" dirty="0">
              <a:effectLst/>
              <a:latin typeface="Arial" panose="020B0604020202020204" pitchFamily="34" charset="0"/>
            </a:endParaRPr>
          </a:p>
          <a:p>
            <a:pPr marL="72000" indent="0" algn="l">
              <a:lnSpc>
                <a:spcPct val="100000"/>
              </a:lnSpc>
              <a:buNone/>
            </a:pPr>
            <a:r>
              <a:rPr lang="cs-CZ" sz="2400" b="0" i="1" dirty="0">
                <a:effectLst/>
                <a:latin typeface="Arial" panose="020B0604020202020204" pitchFamily="34" charset="0"/>
              </a:rPr>
              <a:t>V roce 1889 musel newyorský soud ve slavném případu </a:t>
            </a:r>
            <a:r>
              <a:rPr lang="cs-CZ" sz="2400" b="0" i="1" dirty="0" err="1">
                <a:effectLst/>
                <a:latin typeface="Arial" panose="020B0604020202020204" pitchFamily="34" charset="0"/>
              </a:rPr>
              <a:t>Riggs</a:t>
            </a:r>
            <a:r>
              <a:rPr lang="cs-CZ" sz="2400" b="0" i="1" dirty="0">
                <a:effectLst/>
                <a:latin typeface="Arial" panose="020B0604020202020204" pitchFamily="34" charset="0"/>
              </a:rPr>
              <a:t> vs. </a:t>
            </a:r>
            <a:r>
              <a:rPr lang="cs-CZ" sz="2400" b="0" i="1" dirty="0" err="1">
                <a:effectLst/>
                <a:latin typeface="Arial" panose="020B0604020202020204" pitchFamily="34" charset="0"/>
              </a:rPr>
              <a:t>Palmer</a:t>
            </a:r>
            <a:r>
              <a:rPr lang="cs-CZ" sz="2400" b="0" i="1" dirty="0">
                <a:effectLst/>
                <a:latin typeface="Arial" panose="020B0604020202020204" pitchFamily="34" charset="0"/>
              </a:rPr>
              <a:t> rozhodnout, zda dědic, uvedený v závěti svého dědečka, může na základě té to závěti dědit, třebaže kvůli tomu, aby dědil, svého dědečka zabil.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9453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 (1)</Template>
  <TotalTime>605</TotalTime>
  <Words>4545</Words>
  <Application>Microsoft Office PowerPoint</Application>
  <PresentationFormat>Širokoúhlá obrazovka</PresentationFormat>
  <Paragraphs>679</Paragraphs>
  <Slides>76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76</vt:i4>
      </vt:variant>
    </vt:vector>
  </HeadingPairs>
  <TitlesOfParts>
    <vt:vector size="81" baseType="lpstr">
      <vt:lpstr>Arial</vt:lpstr>
      <vt:lpstr>Arial</vt:lpstr>
      <vt:lpstr>Tahoma</vt:lpstr>
      <vt:lpstr>Wingdings</vt:lpstr>
      <vt:lpstr>Prezentace_MU_CZ</vt:lpstr>
      <vt:lpstr>BDM101K Základy práva pro neprávníky Soukromé právo – úvod, členění, metody regulace. Vybrané otázky.</vt:lpstr>
      <vt:lpstr>Soukromé právo</vt:lpstr>
      <vt:lpstr>Opakování</vt:lpstr>
      <vt:lpstr>Soukromé právo</vt:lpstr>
      <vt:lpstr>Soukromé právo</vt:lpstr>
      <vt:lpstr>Občanské právo Zákon č. 89/2012 Sb., občanský zákoník  </vt:lpstr>
      <vt:lpstr>Systém občanského práva</vt:lpstr>
      <vt:lpstr>Prameny soukromého práva</vt:lpstr>
      <vt:lpstr>Úkol</vt:lpstr>
      <vt:lpstr>Které principy jsou typické pro soukromé právo?</vt:lpstr>
      <vt:lpstr>Principy/zásady soukromého práva</vt:lpstr>
      <vt:lpstr>Systematika občanského zákoníku</vt:lpstr>
      <vt:lpstr>Úkol</vt:lpstr>
      <vt:lpstr>Obchodní právo</vt:lpstr>
      <vt:lpstr>Systém</vt:lpstr>
      <vt:lpstr>Prameny právní úpravy</vt:lpstr>
      <vt:lpstr>Právní skutečnosti</vt:lpstr>
      <vt:lpstr>Právní skutečnosti</vt:lpstr>
      <vt:lpstr>Právní skutečnosti</vt:lpstr>
      <vt:lpstr>Co si pod tím představit</vt:lpstr>
      <vt:lpstr>Subjektivní právní skutečnosti Právní a protiprávní jednání</vt:lpstr>
      <vt:lpstr>Právní jednání (dříve právní úkon)</vt:lpstr>
      <vt:lpstr>Výslovné a konkludentní právní jednání</vt:lpstr>
      <vt:lpstr>Jednostranné a dvoustranné právní jednání</vt:lpstr>
      <vt:lpstr>Adresované a neadresované právní jednání</vt:lpstr>
      <vt:lpstr>Protiprávní jednání = delikty</vt:lpstr>
      <vt:lpstr>Právní vztahy</vt:lpstr>
      <vt:lpstr>Pojem právní vztah</vt:lpstr>
      <vt:lpstr>Prvky právního vztahu</vt:lpstr>
      <vt:lpstr>Subjekt</vt:lpstr>
      <vt:lpstr>Objekt</vt:lpstr>
      <vt:lpstr>Obsah</vt:lpstr>
      <vt:lpstr>Opakování </vt:lpstr>
      <vt:lpstr>Osoby v právu Fyzické a právnické osoby.  </vt:lpstr>
      <vt:lpstr>Osoby v právu</vt:lpstr>
      <vt:lpstr>Fyzická a právnická osoba - pojem</vt:lpstr>
      <vt:lpstr>Právní osobnost a svéprávnost</vt:lpstr>
      <vt:lpstr>Fyzické osoby</vt:lpstr>
      <vt:lpstr>Právní osobnost fyzických osob</vt:lpstr>
      <vt:lpstr>Svéprávnost u fyzických osob</vt:lpstr>
      <vt:lpstr>Svéprávnost</vt:lpstr>
      <vt:lpstr>Deliktní způsobilost</vt:lpstr>
      <vt:lpstr>Lze člověka zbavit svéprávnosti?</vt:lpstr>
      <vt:lpstr>Co je ještě upraveno ohledně FO </vt:lpstr>
      <vt:lpstr>Právnické osoby</vt:lpstr>
      <vt:lpstr>Úvod</vt:lpstr>
      <vt:lpstr>Kategorizace dle občanského zákoníku</vt:lpstr>
      <vt:lpstr>Stručný přehled – základní rozdíly</vt:lpstr>
      <vt:lpstr>Identifikační znaky</vt:lpstr>
      <vt:lpstr>Absolutní majetková práva</vt:lpstr>
      <vt:lpstr>Prezentace aplikace PowerPoint</vt:lpstr>
      <vt:lpstr>Charakteristika věcných práv</vt:lpstr>
      <vt:lpstr>Veřejné seznamy</vt:lpstr>
      <vt:lpstr>Věcná práva</vt:lpstr>
      <vt:lpstr>Relativní majetková práva</vt:lpstr>
      <vt:lpstr>Pojem smluvní závazek </vt:lpstr>
      <vt:lpstr>Smlouva</vt:lpstr>
      <vt:lpstr>Mezi kým se smlouvy uzavírají</vt:lpstr>
      <vt:lpstr>Proces uzavírání smlouvy</vt:lpstr>
      <vt:lpstr>Základ</vt:lpstr>
      <vt:lpstr>Prezentace aplikace PowerPoint</vt:lpstr>
      <vt:lpstr>Zvláštní způsoby uzavírání smluv</vt:lpstr>
      <vt:lpstr>Obchodní podmínky</vt:lpstr>
      <vt:lpstr>Jak jsou tedy upravena práva a povinnosti stran smlouvy?</vt:lpstr>
      <vt:lpstr>Jinými slovy</vt:lpstr>
      <vt:lpstr>Forma smlouvy</vt:lpstr>
      <vt:lpstr>Základní zásada</vt:lpstr>
      <vt:lpstr>Lze smlouvu později změnit?</vt:lpstr>
      <vt:lpstr>Zánik smlouvy?</vt:lpstr>
      <vt:lpstr>Příklad  – odstoupení, nebo výpověď?</vt:lpstr>
      <vt:lpstr>Pravidla v občanském zákoníku</vt:lpstr>
      <vt:lpstr>Podnikatel § 420 OZ</vt:lpstr>
      <vt:lpstr>Závazky z právních jednání</vt:lpstr>
      <vt:lpstr>Přehled smluv v občanském zákoníku</vt:lpstr>
      <vt:lpstr>Závazky z deliktů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91</cp:revision>
  <cp:lastPrinted>1601-01-01T00:00:00Z</cp:lastPrinted>
  <dcterms:created xsi:type="dcterms:W3CDTF">2022-10-08T14:11:30Z</dcterms:created>
  <dcterms:modified xsi:type="dcterms:W3CDTF">2024-10-04T13:34:08Z</dcterms:modified>
</cp:coreProperties>
</file>