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72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327"/>
  </p:normalViewPr>
  <p:slideViewPr>
    <p:cSldViewPr snapToGrid="0">
      <p:cViewPr varScale="1">
        <p:scale>
          <a:sx n="67" d="100"/>
          <a:sy n="67" d="100"/>
        </p:scale>
        <p:origin x="62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756FB-E05E-443F-88A1-CFC906389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27" y="1597961"/>
            <a:ext cx="9144000" cy="316230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5DA97A-281B-4A77-9D2C-C5E6A860E6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727" y="4902488"/>
            <a:ext cx="9144000" cy="985075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D7BAE-E194-4223-BB4E-5E487863F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7/2/2023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1F6C9-7279-4DF8-9462-3EFEFA03F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57072-0A38-49AD-8D0D-0E42DD488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263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89E81-5CFF-4A28-B9C8-5D54E51DF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8A4CC8-DCB0-4E94-98A7-236E3D186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1F802-21C2-44B2-A419-55469D826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DB709-08FF-4C4A-8670-4CCA9146F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95375-1CC8-4950-8439-877451C42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706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8BDF0-A155-454D-B3E2-AD15D0905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73242" y="827313"/>
            <a:ext cx="2280557" cy="5061857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244E0D-96EC-4B35-BA5C-5DAFCC7281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27313"/>
            <a:ext cx="8115300" cy="5061857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3ADC4E-9FB1-439F-B0FB-47F47B342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EE406-061A-4440-BA75-3B684FC84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93CF-F5F3-4897-A51E-47D577FDD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915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8199-C6CF-4DFF-A750-435F06CC7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D5EB-F993-411F-9DBA-971321FC0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5D216-27F9-4078-8349-ABC9F614A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4F8A8-FBA7-4F25-ADEA-AF346495D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609F8-5897-4724-8FA6-3EFDE8F2D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248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C0F0C-7BA8-490D-B4C9-CCE145DCD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1709738"/>
            <a:ext cx="9143999" cy="3050523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290E61-B837-4BE4-9BC7-6AF706BCC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6" y="4902488"/>
            <a:ext cx="9143999" cy="9850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2E15F-E46D-44C6-9FB9-07B0BC545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F6955-3667-4857-B35A-9E12F7988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4B309-D15E-4FA1-9B8D-8C1F3B56C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322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219AB-91F9-4F80-9B5D-2E6FE925F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9F334-D0CF-4DFD-BAA9-3ECD639B1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7362" y="2227809"/>
            <a:ext cx="4942438" cy="39491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5E0B5D-4613-4DA7-BA20-58B19BE8A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27809"/>
            <a:ext cx="4855265" cy="39491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311AB-0603-424D-BC42-0CEAB3562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3AA2AC-0C5F-4835-BE47-D780C2989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6C54C0-DFDA-4778-9EE8-5E5C30E05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877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F3603-5B09-4916-8324-A6BDAB4E0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365125"/>
            <a:ext cx="9942739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4073C-C15B-4218-9B84-675895517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5" y="1681163"/>
            <a:ext cx="491285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16D27-36F6-440B-A9BE-8B9499047C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84726" y="2505075"/>
            <a:ext cx="4912849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12010D-7AC4-4A70-A211-6A29274119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85526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AE85B5-3350-49A4-86A1-E5DAED4916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85526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73E874-D08B-4D81-B82D-5DF242E4A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174067-0FFA-41C3-A3A6-E8907CC32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947985-FBC0-4118-8877-2E327F637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851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E0282-3DE7-4AB9-83AC-AFEDD22AF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A7436C-706A-443F-86CD-4444C8281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53292-7EA5-45D0-957F-636A44FC0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76F59D-34BB-462C-B506-040B9E982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898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E55245-AB52-41B4-9B28-55E6527DA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73B8AE-58B0-4FDF-8430-9D8D3DD53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9E4D91-8619-43C1-841B-B5F47DE01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371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DA660-DF93-4947-B93F-BF118D3B5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457200"/>
            <a:ext cx="368729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0292E-B3E1-4FD6-A7FA-C165BAC21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844277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FB0ECC-817B-4A71-AFB5-FC60A2BC3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253343"/>
            <a:ext cx="3687298" cy="3615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88E0B-6135-4F59-A35A-2CA1A8BA4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0DEF36-4037-4E6D-988F-CC8E3F11C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5C0D2D-D878-4723-A002-5A601EFB4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6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C59D5-B8A1-4C9C-A61F-E082A4433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720433"/>
            <a:ext cx="3687298" cy="15873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CB4F5F-E6E7-45C3-B35C-80F81FB1A5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8277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33AB7-4F8E-4A9F-AC15-89E6A6E003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449286"/>
            <a:ext cx="3687298" cy="3419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74B526-866D-4E11-A7F9-081BD4EDF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758BF8-E962-4367-8495-62438FDD4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20AE1-C97D-4E6C-9DB2-B2904C2CF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26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E192E3E-68A9-4F36-936C-1C8D0B9EF132}"/>
              </a:ext>
            </a:extLst>
          </p:cNvPr>
          <p:cNvSpPr/>
          <p:nvPr/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214EB0-7E6D-4536-9350-5CB688B56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15073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5455E-4725-4924-BF7D-2E1FC9E39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7362" y="2427316"/>
            <a:ext cx="9950103" cy="3513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AD9D9-1A1D-4438-9F3D-E5E58FD72F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43751" y="6356350"/>
            <a:ext cx="22966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8C28A28C-4C6A-46EA-90C0-4EE0B89CC5C7}" type="datetimeFigureOut">
              <a:rPr lang="en-US" smtClean="0"/>
              <a:pPr/>
              <a:t>7/2/2023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0A827-D7BF-4CA4-8C29-5AE54ADA4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17188-1DE1-4DA5-8161-21179E4A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0355" y="6356350"/>
            <a:ext cx="410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5DEF7F31-0B8A-474A-B86C-91F3817543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953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11" r:id="rId6"/>
    <p:sldLayoutId id="2147483706" r:id="rId7"/>
    <p:sldLayoutId id="2147483707" r:id="rId8"/>
    <p:sldLayoutId id="2147483708" r:id="rId9"/>
    <p:sldLayoutId id="2147483710" r:id="rId10"/>
    <p:sldLayoutId id="2147483709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563148A4-EAE8-49C7-89F1-8E48B3A26D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A68B24F-A5B6-CFD3-B0B3-2123FB3BD1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3828" y="4111201"/>
            <a:ext cx="8654267" cy="1124073"/>
          </a:xfrm>
        </p:spPr>
        <p:txBody>
          <a:bodyPr anchor="b">
            <a:normAutofit/>
          </a:bodyPr>
          <a:lstStyle/>
          <a:p>
            <a:r>
              <a:rPr lang="cs-CZ" dirty="0"/>
              <a:t>Insolvence a její příčiny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242691A-51E3-D1C2-E96C-B7F7690556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2038" y="5371605"/>
            <a:ext cx="8656058" cy="672412"/>
          </a:xfrm>
        </p:spPr>
        <p:txBody>
          <a:bodyPr anchor="t">
            <a:normAutofit/>
          </a:bodyPr>
          <a:lstStyle/>
          <a:p>
            <a:r>
              <a:rPr lang="cs-CZ" dirty="0"/>
              <a:t>Michal Janovec</a:t>
            </a:r>
          </a:p>
        </p:txBody>
      </p:sp>
      <p:sp>
        <p:nvSpPr>
          <p:cNvPr id="18" name="Freeform: Shape 10">
            <a:extLst>
              <a:ext uri="{FF2B5EF4-FFF2-40B4-BE49-F238E27FC236}">
                <a16:creationId xmlns:a16="http://schemas.microsoft.com/office/drawing/2014/main" id="{F96FDE2F-8352-4200-8537-0E8FC365F4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0"/>
            <a:ext cx="3495110" cy="3414822"/>
          </a:xfrm>
          <a:custGeom>
            <a:avLst/>
            <a:gdLst>
              <a:gd name="connsiteX0" fmla="*/ 3495110 w 3495110"/>
              <a:gd name="connsiteY0" fmla="*/ 3414822 h 3414822"/>
              <a:gd name="connsiteX1" fmla="*/ 26047 w 3495110"/>
              <a:gd name="connsiteY1" fmla="*/ 3414822 h 3414822"/>
              <a:gd name="connsiteX2" fmla="*/ 192248 w 3495110"/>
              <a:gd name="connsiteY2" fmla="*/ 3410701 h 3414822"/>
              <a:gd name="connsiteX3" fmla="*/ 3495109 w 3495110"/>
              <a:gd name="connsiteY3" fmla="*/ 320 h 3414822"/>
              <a:gd name="connsiteX4" fmla="*/ 13063 w 3495110"/>
              <a:gd name="connsiteY4" fmla="*/ 320 h 3414822"/>
              <a:gd name="connsiteX5" fmla="*/ 13063 w 3495110"/>
              <a:gd name="connsiteY5" fmla="*/ 3414822 h 3414822"/>
              <a:gd name="connsiteX6" fmla="*/ 13062 w 3495110"/>
              <a:gd name="connsiteY6" fmla="*/ 3414822 h 3414822"/>
              <a:gd name="connsiteX7" fmla="*/ 13062 w 3495110"/>
              <a:gd name="connsiteY7" fmla="*/ 322 h 3414822"/>
              <a:gd name="connsiteX8" fmla="*/ 0 w 3495110"/>
              <a:gd name="connsiteY8" fmla="*/ 322 h 3414822"/>
              <a:gd name="connsiteX9" fmla="*/ 0 w 3495110"/>
              <a:gd name="connsiteY9" fmla="*/ 0 h 3414822"/>
              <a:gd name="connsiteX10" fmla="*/ 3495110 w 3495110"/>
              <a:gd name="connsiteY10" fmla="*/ 0 h 3414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495110" h="3414822">
                <a:moveTo>
                  <a:pt x="3495110" y="3414822"/>
                </a:moveTo>
                <a:lnTo>
                  <a:pt x="26047" y="3414822"/>
                </a:lnTo>
                <a:lnTo>
                  <a:pt x="192248" y="3410701"/>
                </a:lnTo>
                <a:cubicBezTo>
                  <a:pt x="2032056" y="3319241"/>
                  <a:pt x="3495109" y="1827339"/>
                  <a:pt x="3495109" y="320"/>
                </a:cubicBezTo>
                <a:lnTo>
                  <a:pt x="13063" y="320"/>
                </a:lnTo>
                <a:lnTo>
                  <a:pt x="13063" y="3414822"/>
                </a:lnTo>
                <a:lnTo>
                  <a:pt x="13062" y="3414822"/>
                </a:lnTo>
                <a:lnTo>
                  <a:pt x="13062" y="322"/>
                </a:lnTo>
                <a:lnTo>
                  <a:pt x="0" y="322"/>
                </a:lnTo>
                <a:lnTo>
                  <a:pt x="0" y="0"/>
                </a:lnTo>
                <a:lnTo>
                  <a:pt x="349511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EE03AE3B-3A9F-4A74-A626-EA434E9E01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8696893" y="0"/>
            <a:ext cx="3498943" cy="341482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3" descr="Modrý abstraktní vzor vodových barev na bílém pozadí">
            <a:extLst>
              <a:ext uri="{FF2B5EF4-FFF2-40B4-BE49-F238E27FC236}">
                <a16:creationId xmlns:a16="http://schemas.microsoft.com/office/drawing/2014/main" id="{6C3160F5-84AA-EFC3-419E-174449E5104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7404" r="1" b="13847"/>
          <a:stretch/>
        </p:blipFill>
        <p:spPr>
          <a:xfrm>
            <a:off x="-1" y="10"/>
            <a:ext cx="8707925" cy="3414814"/>
          </a:xfrm>
          <a:custGeom>
            <a:avLst/>
            <a:gdLst/>
            <a:ahLst/>
            <a:cxnLst/>
            <a:rect l="l" t="t" r="r" b="b"/>
            <a:pathLst>
              <a:path w="8724646" h="3414824">
                <a:moveTo>
                  <a:pt x="3488733" y="0"/>
                </a:moveTo>
                <a:lnTo>
                  <a:pt x="8724646" y="0"/>
                </a:lnTo>
                <a:lnTo>
                  <a:pt x="8724646" y="3414822"/>
                </a:lnTo>
                <a:lnTo>
                  <a:pt x="3488733" y="3414822"/>
                </a:lnTo>
                <a:close/>
                <a:moveTo>
                  <a:pt x="3488732" y="0"/>
                </a:moveTo>
                <a:lnTo>
                  <a:pt x="3488732" y="3414824"/>
                </a:lnTo>
                <a:lnTo>
                  <a:pt x="0" y="3414824"/>
                </a:lnTo>
                <a:cubicBezTo>
                  <a:pt x="0" y="1528869"/>
                  <a:pt x="1561959" y="0"/>
                  <a:pt x="3488732" y="0"/>
                </a:cubicBezTo>
                <a:close/>
              </a:path>
            </a:pathLst>
          </a:custGeom>
        </p:spPr>
      </p:pic>
      <p:sp>
        <p:nvSpPr>
          <p:cNvPr id="21" name="Rectangle 34">
            <a:extLst>
              <a:ext uri="{FF2B5EF4-FFF2-40B4-BE49-F238E27FC236}">
                <a16:creationId xmlns:a16="http://schemas.microsoft.com/office/drawing/2014/main" id="{C4616447-380A-4DF1-834B-15E0529F4B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7925" y="0"/>
            <a:ext cx="3495111" cy="3415146"/>
          </a:xfrm>
          <a:custGeom>
            <a:avLst/>
            <a:gdLst>
              <a:gd name="connsiteX0" fmla="*/ 0 w 3484819"/>
              <a:gd name="connsiteY0" fmla="*/ 0 h 3430264"/>
              <a:gd name="connsiteX1" fmla="*/ 3484819 w 3484819"/>
              <a:gd name="connsiteY1" fmla="*/ 0 h 3430264"/>
              <a:gd name="connsiteX2" fmla="*/ 3484819 w 3484819"/>
              <a:gd name="connsiteY2" fmla="*/ 3430264 h 3430264"/>
              <a:gd name="connsiteX3" fmla="*/ 0 w 3484819"/>
              <a:gd name="connsiteY3" fmla="*/ 3430264 h 3430264"/>
              <a:gd name="connsiteX4" fmla="*/ 0 w 3484819"/>
              <a:gd name="connsiteY4" fmla="*/ 0 h 3430264"/>
              <a:gd name="connsiteX0" fmla="*/ 0 w 3484819"/>
              <a:gd name="connsiteY0" fmla="*/ 0 h 3430264"/>
              <a:gd name="connsiteX1" fmla="*/ 3484819 w 3484819"/>
              <a:gd name="connsiteY1" fmla="*/ 0 h 3430264"/>
              <a:gd name="connsiteX2" fmla="*/ 0 w 3484819"/>
              <a:gd name="connsiteY2" fmla="*/ 3430264 h 3430264"/>
              <a:gd name="connsiteX3" fmla="*/ 0 w 3484819"/>
              <a:gd name="connsiteY3" fmla="*/ 0 h 3430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84819" h="3430264">
                <a:moveTo>
                  <a:pt x="0" y="0"/>
                </a:moveTo>
                <a:lnTo>
                  <a:pt x="3484819" y="0"/>
                </a:lnTo>
                <a:lnTo>
                  <a:pt x="0" y="343026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2178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7CFD87-1C24-FFFD-AB6A-F72140DC1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>
                <a:latin typeface="Georgia"/>
                <a:cs typeface="Georgia"/>
              </a:rPr>
              <a:t>F</a:t>
            </a:r>
            <a:r>
              <a:rPr lang="cs-CZ" sz="3200" spc="-15" dirty="0">
                <a:latin typeface="Georgia"/>
                <a:cs typeface="Georgia"/>
              </a:rPr>
              <a:t>á</a:t>
            </a:r>
            <a:r>
              <a:rPr lang="cs-CZ" sz="3200" spc="-20" dirty="0">
                <a:latin typeface="Georgia"/>
                <a:cs typeface="Georgia"/>
              </a:rPr>
              <a:t>z</a:t>
            </a:r>
            <a:r>
              <a:rPr lang="cs-CZ" sz="3200" dirty="0">
                <a:latin typeface="Georgia"/>
                <a:cs typeface="Georgia"/>
              </a:rPr>
              <a:t>e</a:t>
            </a:r>
            <a:r>
              <a:rPr lang="cs-CZ" sz="3200" spc="-50" dirty="0">
                <a:latin typeface="Times New Roman"/>
                <a:cs typeface="Times New Roman"/>
              </a:rPr>
              <a:t> </a:t>
            </a:r>
            <a:r>
              <a:rPr lang="cs-CZ" sz="3200" spc="-5" dirty="0">
                <a:latin typeface="Georgia"/>
                <a:cs typeface="Georgia"/>
              </a:rPr>
              <a:t>i</a:t>
            </a:r>
            <a:r>
              <a:rPr lang="cs-CZ" sz="3200" spc="-30" dirty="0">
                <a:latin typeface="Georgia"/>
                <a:cs typeface="Georgia"/>
              </a:rPr>
              <a:t>n</a:t>
            </a:r>
            <a:r>
              <a:rPr lang="cs-CZ" sz="3200" dirty="0">
                <a:latin typeface="Georgia"/>
                <a:cs typeface="Georgia"/>
              </a:rPr>
              <a:t>s</a:t>
            </a:r>
            <a:r>
              <a:rPr lang="cs-CZ" sz="3200" spc="-5" dirty="0">
                <a:latin typeface="Georgia"/>
                <a:cs typeface="Georgia"/>
              </a:rPr>
              <a:t>o</a:t>
            </a:r>
            <a:r>
              <a:rPr lang="cs-CZ" sz="3200" dirty="0">
                <a:latin typeface="Georgia"/>
                <a:cs typeface="Georgia"/>
              </a:rPr>
              <a:t>l</a:t>
            </a:r>
            <a:r>
              <a:rPr lang="cs-CZ" sz="3200" spc="-15" dirty="0">
                <a:latin typeface="Georgia"/>
                <a:cs typeface="Georgia"/>
              </a:rPr>
              <a:t>v</a:t>
            </a:r>
            <a:r>
              <a:rPr lang="cs-CZ" sz="3200" spc="-5" dirty="0">
                <a:latin typeface="Georgia"/>
                <a:cs typeface="Georgia"/>
              </a:rPr>
              <a:t>e</a:t>
            </a:r>
            <a:r>
              <a:rPr lang="cs-CZ" sz="3200" spc="-30" dirty="0">
                <a:latin typeface="Georgia"/>
                <a:cs typeface="Georgia"/>
              </a:rPr>
              <a:t>n</a:t>
            </a:r>
            <a:r>
              <a:rPr lang="cs-CZ" sz="3200" dirty="0">
                <a:latin typeface="Georgia"/>
                <a:cs typeface="Georgia"/>
              </a:rPr>
              <a:t>č</a:t>
            </a:r>
            <a:r>
              <a:rPr lang="cs-CZ" sz="3200" spc="-30" dirty="0">
                <a:latin typeface="Georgia"/>
                <a:cs typeface="Georgia"/>
              </a:rPr>
              <a:t>n</a:t>
            </a:r>
            <a:r>
              <a:rPr lang="cs-CZ" sz="3200" spc="-5" dirty="0">
                <a:latin typeface="Georgia"/>
                <a:cs typeface="Georgia"/>
              </a:rPr>
              <a:t>íh</a:t>
            </a:r>
            <a:r>
              <a:rPr lang="cs-CZ" sz="3200" dirty="0">
                <a:latin typeface="Georgia"/>
                <a:cs typeface="Georgia"/>
              </a:rPr>
              <a:t>o</a:t>
            </a:r>
            <a:r>
              <a:rPr lang="cs-CZ" sz="3200" spc="-25" dirty="0">
                <a:latin typeface="Times New Roman"/>
                <a:cs typeface="Times New Roman"/>
              </a:rPr>
              <a:t> </a:t>
            </a:r>
            <a:r>
              <a:rPr lang="cs-CZ" sz="3200" spc="-10" dirty="0">
                <a:latin typeface="Georgia"/>
                <a:cs typeface="Georgia"/>
              </a:rPr>
              <a:t>ří</a:t>
            </a:r>
            <a:r>
              <a:rPr lang="cs-CZ" sz="3200" spc="-20" dirty="0">
                <a:latin typeface="Georgia"/>
                <a:cs typeface="Georgia"/>
              </a:rPr>
              <a:t>z</a:t>
            </a:r>
            <a:r>
              <a:rPr lang="cs-CZ" sz="3200" spc="-5" dirty="0">
                <a:latin typeface="Georgia"/>
                <a:cs typeface="Georgia"/>
              </a:rPr>
              <a:t>e</a:t>
            </a:r>
            <a:r>
              <a:rPr lang="cs-CZ" sz="3200" spc="-30" dirty="0">
                <a:latin typeface="Georgia"/>
                <a:cs typeface="Georgia"/>
              </a:rPr>
              <a:t>n</a:t>
            </a:r>
            <a:r>
              <a:rPr lang="cs-CZ" sz="3200" spc="-10" dirty="0">
                <a:latin typeface="Georgia"/>
                <a:cs typeface="Georgia"/>
              </a:rPr>
              <a:t>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C716E2-A6BA-2CE6-C724-94CAA1593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áj</a:t>
            </a:r>
            <a:r>
              <a:rPr lang="cs-CZ" sz="18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lang="cs-CZ" sz="18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ns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lang="cs-CZ" sz="18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nčn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íh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ří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lang="cs-CZ" sz="18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lang="cs-CZ" sz="18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8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lang="cs-CZ" sz="18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úč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nk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endParaRPr lang="cs-CZ" sz="18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lang="cs-CZ"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lang="cs-CZ" sz="12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lang="cs-CZ" sz="12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lang="cs-CZ" sz="12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lang="cs-CZ" sz="1800" spc="-2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oz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dnut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lang="cs-CZ" sz="18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ad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ku</a:t>
            </a:r>
            <a:endParaRPr lang="cs-CZ" sz="18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lang="cs-CZ"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lang="cs-CZ" sz="12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lang="cs-CZ" sz="12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lang="cs-CZ" sz="12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lang="cs-CZ" sz="1800" spc="-2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oz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dnut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lang="cs-CZ" sz="18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zp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ůs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lang="cs-CZ" sz="18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lang="cs-CZ" sz="18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lang="cs-CZ" sz="18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lang="cs-CZ" sz="18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ad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ku</a:t>
            </a:r>
            <a:endParaRPr lang="cs-CZ" sz="1800" dirty="0">
              <a:latin typeface="Georgia"/>
              <a:cs typeface="Georgia"/>
            </a:endParaRPr>
          </a:p>
          <a:p>
            <a:pPr marL="332740">
              <a:lnSpc>
                <a:spcPct val="100000"/>
              </a:lnSpc>
              <a:spcBef>
                <a:spcPts val="475"/>
              </a:spcBef>
            </a:pPr>
            <a:r>
              <a:rPr lang="cs-CZ" sz="1200" spc="-165" dirty="0">
                <a:solidFill>
                  <a:srgbClr val="8CADAE"/>
                </a:solidFill>
                <a:latin typeface="Wingdings 2"/>
                <a:cs typeface="Wingdings 2"/>
              </a:rPr>
              <a:t></a:t>
            </a:r>
            <a:r>
              <a:rPr lang="cs-CZ" sz="1200" spc="8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lang="cs-CZ" sz="1600" dirty="0">
                <a:latin typeface="Georgia"/>
                <a:cs typeface="Georgia"/>
              </a:rPr>
              <a:t>v</a:t>
            </a:r>
            <a:r>
              <a:rPr lang="cs-CZ" sz="1600" spc="-30" dirty="0">
                <a:latin typeface="Times New Roman"/>
                <a:cs typeface="Times New Roman"/>
              </a:rPr>
              <a:t> </a:t>
            </a:r>
            <a:r>
              <a:rPr lang="cs-CZ" sz="1600" spc="-5" dirty="0">
                <a:latin typeface="Georgia"/>
                <a:cs typeface="Georgia"/>
              </a:rPr>
              <a:t>ur</a:t>
            </a:r>
            <a:r>
              <a:rPr lang="cs-CZ" sz="1600" dirty="0">
                <a:latin typeface="Georgia"/>
                <a:cs typeface="Georgia"/>
              </a:rPr>
              <a:t>čit</a:t>
            </a:r>
            <a:r>
              <a:rPr lang="cs-CZ" sz="1600" spc="-5" dirty="0">
                <a:latin typeface="Georgia"/>
                <a:cs typeface="Georgia"/>
              </a:rPr>
              <a:t>ý</a:t>
            </a:r>
            <a:r>
              <a:rPr lang="cs-CZ" sz="1600" dirty="0">
                <a:latin typeface="Georgia"/>
                <a:cs typeface="Georgia"/>
              </a:rPr>
              <a:t>ch</a:t>
            </a:r>
            <a:r>
              <a:rPr lang="cs-CZ" sz="1600" spc="-15" dirty="0">
                <a:latin typeface="Times New Roman"/>
                <a:cs typeface="Times New Roman"/>
              </a:rPr>
              <a:t> </a:t>
            </a:r>
            <a:r>
              <a:rPr lang="cs-CZ" sz="1600" spc="-10" dirty="0">
                <a:latin typeface="Georgia"/>
                <a:cs typeface="Georgia"/>
              </a:rPr>
              <a:t>p</a:t>
            </a:r>
            <a:r>
              <a:rPr lang="cs-CZ" sz="1600" spc="-5" dirty="0">
                <a:latin typeface="Georgia"/>
                <a:cs typeface="Georgia"/>
              </a:rPr>
              <a:t>ř</a:t>
            </a:r>
            <a:r>
              <a:rPr lang="cs-CZ" sz="1600" dirty="0">
                <a:latin typeface="Georgia"/>
                <a:cs typeface="Georgia"/>
              </a:rPr>
              <a:t>í</a:t>
            </a:r>
            <a:r>
              <a:rPr lang="cs-CZ" sz="1600" spc="-10" dirty="0">
                <a:latin typeface="Georgia"/>
                <a:cs typeface="Georgia"/>
              </a:rPr>
              <a:t>p</a:t>
            </a:r>
            <a:r>
              <a:rPr lang="cs-CZ" sz="1600" spc="-5" dirty="0">
                <a:latin typeface="Georgia"/>
                <a:cs typeface="Georgia"/>
              </a:rPr>
              <a:t>a</a:t>
            </a:r>
            <a:r>
              <a:rPr lang="cs-CZ" sz="1600" dirty="0">
                <a:latin typeface="Georgia"/>
                <a:cs typeface="Georgia"/>
              </a:rPr>
              <a:t>dech</a:t>
            </a:r>
            <a:r>
              <a:rPr lang="cs-CZ" sz="1600" spc="-25" dirty="0">
                <a:latin typeface="Times New Roman"/>
                <a:cs typeface="Times New Roman"/>
              </a:rPr>
              <a:t> </a:t>
            </a:r>
            <a:r>
              <a:rPr lang="cs-CZ" sz="1600" spc="-5" dirty="0">
                <a:latin typeface="Georgia"/>
                <a:cs typeface="Georgia"/>
              </a:rPr>
              <a:t>s</a:t>
            </a:r>
            <a:r>
              <a:rPr lang="cs-CZ" sz="1600" spc="-10" dirty="0">
                <a:latin typeface="Georgia"/>
                <a:cs typeface="Georgia"/>
              </a:rPr>
              <a:t>p</a:t>
            </a:r>
            <a:r>
              <a:rPr lang="cs-CZ" sz="1600" spc="-5" dirty="0">
                <a:latin typeface="Georgia"/>
                <a:cs typeface="Georgia"/>
              </a:rPr>
              <a:t>o</a:t>
            </a:r>
            <a:r>
              <a:rPr lang="cs-CZ" sz="1600" dirty="0">
                <a:latin typeface="Georgia"/>
                <a:cs typeface="Georgia"/>
              </a:rPr>
              <a:t>jeno</a:t>
            </a:r>
            <a:r>
              <a:rPr lang="cs-CZ" sz="1600" spc="-45" dirty="0">
                <a:latin typeface="Times New Roman"/>
                <a:cs typeface="Times New Roman"/>
              </a:rPr>
              <a:t> </a:t>
            </a:r>
            <a:r>
              <a:rPr lang="cs-CZ" sz="1600" dirty="0">
                <a:latin typeface="Georgia"/>
                <a:cs typeface="Georgia"/>
              </a:rPr>
              <a:t>s</a:t>
            </a:r>
            <a:r>
              <a:rPr lang="cs-CZ" sz="1600" spc="-15" dirty="0">
                <a:latin typeface="Times New Roman"/>
                <a:cs typeface="Times New Roman"/>
              </a:rPr>
              <a:t> </a:t>
            </a:r>
            <a:r>
              <a:rPr lang="cs-CZ" sz="1600" spc="-5" dirty="0">
                <a:latin typeface="Georgia"/>
                <a:cs typeface="Georgia"/>
              </a:rPr>
              <a:t>rozho</a:t>
            </a:r>
            <a:r>
              <a:rPr lang="cs-CZ" sz="1600" dirty="0">
                <a:latin typeface="Georgia"/>
                <a:cs typeface="Georgia"/>
              </a:rPr>
              <a:t>dn</a:t>
            </a:r>
            <a:r>
              <a:rPr lang="cs-CZ" sz="1600" spc="-5" dirty="0">
                <a:latin typeface="Georgia"/>
                <a:cs typeface="Georgia"/>
              </a:rPr>
              <a:t>u</a:t>
            </a:r>
            <a:r>
              <a:rPr lang="cs-CZ" sz="1600" dirty="0">
                <a:latin typeface="Georgia"/>
                <a:cs typeface="Georgia"/>
              </a:rPr>
              <a:t>tím</a:t>
            </a:r>
            <a:r>
              <a:rPr lang="cs-CZ" sz="1600" spc="-35" dirty="0">
                <a:latin typeface="Times New Roman"/>
                <a:cs typeface="Times New Roman"/>
              </a:rPr>
              <a:t> </a:t>
            </a:r>
            <a:r>
              <a:rPr lang="cs-CZ" sz="1600" dirty="0">
                <a:latin typeface="Georgia"/>
                <a:cs typeface="Georgia"/>
              </a:rPr>
              <a:t>o</a:t>
            </a:r>
            <a:r>
              <a:rPr lang="cs-CZ" sz="1600" spc="-25" dirty="0">
                <a:latin typeface="Times New Roman"/>
                <a:cs typeface="Times New Roman"/>
              </a:rPr>
              <a:t> </a:t>
            </a:r>
            <a:r>
              <a:rPr lang="cs-CZ" sz="1600" spc="-5" dirty="0">
                <a:latin typeface="Georgia"/>
                <a:cs typeface="Georgia"/>
              </a:rPr>
              <a:t>ú</a:t>
            </a:r>
            <a:r>
              <a:rPr lang="cs-CZ" sz="1600" spc="-10" dirty="0">
                <a:latin typeface="Georgia"/>
                <a:cs typeface="Georgia"/>
              </a:rPr>
              <a:t>p</a:t>
            </a:r>
            <a:r>
              <a:rPr lang="cs-CZ" sz="1600" spc="-5" dirty="0">
                <a:latin typeface="Georgia"/>
                <a:cs typeface="Georgia"/>
              </a:rPr>
              <a:t>a</a:t>
            </a:r>
            <a:r>
              <a:rPr lang="cs-CZ" sz="1600" dirty="0">
                <a:latin typeface="Georgia"/>
                <a:cs typeface="Georgia"/>
              </a:rPr>
              <a:t>d</a:t>
            </a:r>
            <a:r>
              <a:rPr lang="cs-CZ" sz="1600" spc="-5" dirty="0">
                <a:latin typeface="Georgia"/>
                <a:cs typeface="Georgia"/>
              </a:rPr>
              <a:t>k</a:t>
            </a:r>
            <a:r>
              <a:rPr lang="cs-CZ" sz="1600" dirty="0">
                <a:latin typeface="Georgia"/>
                <a:cs typeface="Georgia"/>
              </a:rPr>
              <a:t>u</a:t>
            </a:r>
          </a:p>
          <a:p>
            <a:pPr>
              <a:lnSpc>
                <a:spcPct val="100000"/>
              </a:lnSpc>
            </a:pPr>
            <a:endParaRPr lang="cs-CZ" sz="1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00"/>
              </a:spcBef>
            </a:pPr>
            <a:r>
              <a:rPr lang="cs-CZ" sz="12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lang="cs-CZ" sz="12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lang="cs-CZ" sz="12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lang="cs-CZ" sz="1800" spc="-2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oz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dnut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lang="cs-CZ" sz="18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ko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nč</a:t>
            </a:r>
            <a:r>
              <a:rPr lang="cs-CZ" sz="18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lang="cs-CZ" sz="18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ns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lang="cs-CZ" sz="18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nčn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íh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ří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lang="cs-CZ" sz="18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endParaRPr lang="cs-CZ" sz="1800" dirty="0">
              <a:latin typeface="Georgia"/>
              <a:cs typeface="Georgia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6438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16DF71-31BB-2A4B-22BC-F11343A68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insolvenčního řízení</a:t>
            </a:r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8260B03B-5641-6D89-86E9-FF6651BF74B6}"/>
              </a:ext>
            </a:extLst>
          </p:cNvPr>
          <p:cNvSpPr/>
          <p:nvPr/>
        </p:nvSpPr>
        <p:spPr>
          <a:xfrm>
            <a:off x="3775702" y="2921960"/>
            <a:ext cx="73369" cy="2158241"/>
          </a:xfrm>
          <a:custGeom>
            <a:avLst/>
            <a:gdLst/>
            <a:ahLst/>
            <a:cxnLst/>
            <a:rect l="l" t="t" r="r" b="b"/>
            <a:pathLst>
              <a:path w="76200" h="862964">
                <a:moveTo>
                  <a:pt x="38108" y="50298"/>
                </a:moveTo>
                <a:lnTo>
                  <a:pt x="33527" y="53400"/>
                </a:lnTo>
                <a:lnTo>
                  <a:pt x="33527" y="862583"/>
                </a:lnTo>
                <a:lnTo>
                  <a:pt x="42671" y="862583"/>
                </a:lnTo>
                <a:lnTo>
                  <a:pt x="42671" y="53400"/>
                </a:lnTo>
                <a:lnTo>
                  <a:pt x="38108" y="50298"/>
                </a:lnTo>
                <a:close/>
              </a:path>
              <a:path w="76200" h="862964">
                <a:moveTo>
                  <a:pt x="38099" y="0"/>
                </a:moveTo>
                <a:lnTo>
                  <a:pt x="0" y="76199"/>
                </a:lnTo>
                <a:lnTo>
                  <a:pt x="33527" y="53400"/>
                </a:lnTo>
                <a:lnTo>
                  <a:pt x="33527" y="50298"/>
                </a:lnTo>
                <a:lnTo>
                  <a:pt x="38091" y="50298"/>
                </a:lnTo>
                <a:lnTo>
                  <a:pt x="63245" y="50291"/>
                </a:lnTo>
                <a:lnTo>
                  <a:pt x="38099" y="0"/>
                </a:lnTo>
                <a:close/>
              </a:path>
              <a:path w="76200" h="862964">
                <a:moveTo>
                  <a:pt x="63249" y="50298"/>
                </a:moveTo>
                <a:lnTo>
                  <a:pt x="42671" y="50298"/>
                </a:lnTo>
                <a:lnTo>
                  <a:pt x="42671" y="53400"/>
                </a:lnTo>
                <a:lnTo>
                  <a:pt x="76199" y="76199"/>
                </a:lnTo>
                <a:lnTo>
                  <a:pt x="63249" y="50298"/>
                </a:lnTo>
                <a:close/>
              </a:path>
              <a:path w="76200" h="862964">
                <a:moveTo>
                  <a:pt x="38091" y="50298"/>
                </a:moveTo>
                <a:lnTo>
                  <a:pt x="33527" y="50298"/>
                </a:lnTo>
                <a:lnTo>
                  <a:pt x="33527" y="53400"/>
                </a:lnTo>
                <a:lnTo>
                  <a:pt x="38091" y="50298"/>
                </a:lnTo>
                <a:close/>
              </a:path>
              <a:path w="76200" h="862964">
                <a:moveTo>
                  <a:pt x="63245" y="50291"/>
                </a:moveTo>
                <a:lnTo>
                  <a:pt x="38099" y="50291"/>
                </a:lnTo>
                <a:lnTo>
                  <a:pt x="42671" y="53400"/>
                </a:lnTo>
                <a:lnTo>
                  <a:pt x="42671" y="50298"/>
                </a:lnTo>
                <a:lnTo>
                  <a:pt x="63249" y="502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4">
            <a:extLst>
              <a:ext uri="{FF2B5EF4-FFF2-40B4-BE49-F238E27FC236}">
                <a16:creationId xmlns:a16="http://schemas.microsoft.com/office/drawing/2014/main" id="{F3EE8019-6DCA-993C-9D96-D6A277965CDC}"/>
              </a:ext>
            </a:extLst>
          </p:cNvPr>
          <p:cNvSpPr/>
          <p:nvPr/>
        </p:nvSpPr>
        <p:spPr>
          <a:xfrm flipH="1">
            <a:off x="6102805" y="2921960"/>
            <a:ext cx="73969" cy="1278548"/>
          </a:xfrm>
          <a:custGeom>
            <a:avLst/>
            <a:gdLst/>
            <a:ahLst/>
            <a:cxnLst/>
            <a:rect l="l" t="t" r="r" b="b"/>
            <a:pathLst>
              <a:path w="76200" h="862964">
                <a:moveTo>
                  <a:pt x="38099" y="50291"/>
                </a:moveTo>
                <a:lnTo>
                  <a:pt x="33527" y="53400"/>
                </a:lnTo>
                <a:lnTo>
                  <a:pt x="33527" y="862583"/>
                </a:lnTo>
                <a:lnTo>
                  <a:pt x="42671" y="862583"/>
                </a:lnTo>
                <a:lnTo>
                  <a:pt x="42671" y="53400"/>
                </a:lnTo>
                <a:lnTo>
                  <a:pt x="38099" y="50291"/>
                </a:lnTo>
                <a:close/>
              </a:path>
              <a:path w="76200" h="862964">
                <a:moveTo>
                  <a:pt x="38099" y="0"/>
                </a:moveTo>
                <a:lnTo>
                  <a:pt x="0" y="76199"/>
                </a:lnTo>
                <a:lnTo>
                  <a:pt x="33527" y="53400"/>
                </a:lnTo>
                <a:lnTo>
                  <a:pt x="33527" y="50291"/>
                </a:lnTo>
                <a:lnTo>
                  <a:pt x="63245" y="50291"/>
                </a:lnTo>
                <a:lnTo>
                  <a:pt x="38099" y="0"/>
                </a:lnTo>
                <a:close/>
              </a:path>
              <a:path w="76200" h="862964">
                <a:moveTo>
                  <a:pt x="63245" y="50291"/>
                </a:moveTo>
                <a:lnTo>
                  <a:pt x="42671" y="50291"/>
                </a:lnTo>
                <a:lnTo>
                  <a:pt x="42671" y="53400"/>
                </a:lnTo>
                <a:lnTo>
                  <a:pt x="76199" y="76199"/>
                </a:lnTo>
                <a:lnTo>
                  <a:pt x="63245" y="50291"/>
                </a:lnTo>
                <a:close/>
              </a:path>
              <a:path w="76200" h="862964">
                <a:moveTo>
                  <a:pt x="38099" y="50291"/>
                </a:moveTo>
                <a:lnTo>
                  <a:pt x="33527" y="50291"/>
                </a:lnTo>
                <a:lnTo>
                  <a:pt x="33527" y="53400"/>
                </a:lnTo>
                <a:lnTo>
                  <a:pt x="38099" y="50291"/>
                </a:lnTo>
                <a:close/>
              </a:path>
              <a:path w="76200" h="862964">
                <a:moveTo>
                  <a:pt x="42671" y="50291"/>
                </a:moveTo>
                <a:lnTo>
                  <a:pt x="38099" y="50291"/>
                </a:lnTo>
                <a:lnTo>
                  <a:pt x="42671" y="53400"/>
                </a:lnTo>
                <a:lnTo>
                  <a:pt x="42671" y="502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5">
            <a:extLst>
              <a:ext uri="{FF2B5EF4-FFF2-40B4-BE49-F238E27FC236}">
                <a16:creationId xmlns:a16="http://schemas.microsoft.com/office/drawing/2014/main" id="{AF4EE9BC-F645-1036-3DF5-2D04E30AC636}"/>
              </a:ext>
            </a:extLst>
          </p:cNvPr>
          <p:cNvSpPr txBox="1"/>
          <p:nvPr/>
        </p:nvSpPr>
        <p:spPr>
          <a:xfrm>
            <a:off x="3327796" y="2399140"/>
            <a:ext cx="1083310" cy="417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3840" marR="5080" indent="-231775">
              <a:lnSpc>
                <a:spcPct val="100000"/>
              </a:lnSpc>
            </a:pPr>
            <a:r>
              <a:rPr sz="1400" spc="-5" dirty="0">
                <a:latin typeface="Georgia"/>
                <a:cs typeface="Georgia"/>
              </a:rPr>
              <a:t>Ro</a:t>
            </a:r>
            <a:r>
              <a:rPr sz="1400" dirty="0">
                <a:latin typeface="Georgia"/>
                <a:cs typeface="Georgia"/>
              </a:rPr>
              <a:t>z</a:t>
            </a:r>
            <a:r>
              <a:rPr sz="1400" spc="-5" dirty="0">
                <a:latin typeface="Georgia"/>
                <a:cs typeface="Georgia"/>
              </a:rPr>
              <a:t>hodnut</a:t>
            </a:r>
            <a:r>
              <a:rPr sz="1400" dirty="0">
                <a:latin typeface="Georgia"/>
                <a:cs typeface="Georgia"/>
              </a:rPr>
              <a:t>í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o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eorgia"/>
                <a:cs typeface="Georgia"/>
              </a:rPr>
              <a:t>ú</a:t>
            </a:r>
            <a:r>
              <a:rPr sz="1400" dirty="0">
                <a:latin typeface="Georgia"/>
                <a:cs typeface="Georgia"/>
              </a:rPr>
              <a:t>pa</a:t>
            </a:r>
            <a:r>
              <a:rPr sz="1400" spc="-5" dirty="0">
                <a:latin typeface="Georgia"/>
                <a:cs typeface="Georgia"/>
              </a:rPr>
              <a:t>d</a:t>
            </a:r>
            <a:r>
              <a:rPr sz="1400" dirty="0">
                <a:latin typeface="Georgia"/>
                <a:cs typeface="Georgia"/>
              </a:rPr>
              <a:t>ku</a:t>
            </a:r>
          </a:p>
        </p:txBody>
      </p:sp>
      <p:sp>
        <p:nvSpPr>
          <p:cNvPr id="7" name="object 6">
            <a:extLst>
              <a:ext uri="{FF2B5EF4-FFF2-40B4-BE49-F238E27FC236}">
                <a16:creationId xmlns:a16="http://schemas.microsoft.com/office/drawing/2014/main" id="{A227D44C-A8F8-8757-8411-D3BE9BA145A2}"/>
              </a:ext>
            </a:extLst>
          </p:cNvPr>
          <p:cNvSpPr txBox="1"/>
          <p:nvPr/>
        </p:nvSpPr>
        <p:spPr>
          <a:xfrm>
            <a:off x="5244989" y="2325988"/>
            <a:ext cx="1786255" cy="417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5280" marR="5080" indent="-323215">
              <a:lnSpc>
                <a:spcPct val="100000"/>
              </a:lnSpc>
            </a:pPr>
            <a:r>
              <a:rPr sz="1400" spc="-5" dirty="0">
                <a:latin typeface="Georgia"/>
                <a:cs typeface="Georgia"/>
              </a:rPr>
              <a:t>Ro</a:t>
            </a:r>
            <a:r>
              <a:rPr sz="1400" dirty="0">
                <a:latin typeface="Georgia"/>
                <a:cs typeface="Georgia"/>
              </a:rPr>
              <a:t>z</a:t>
            </a:r>
            <a:r>
              <a:rPr sz="1400" spc="-5" dirty="0">
                <a:latin typeface="Georgia"/>
                <a:cs typeface="Georgia"/>
              </a:rPr>
              <a:t>hodnut</a:t>
            </a:r>
            <a:r>
              <a:rPr sz="1400" dirty="0">
                <a:latin typeface="Georgia"/>
                <a:cs typeface="Georgia"/>
              </a:rPr>
              <a:t>í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o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zp</a:t>
            </a:r>
            <a:r>
              <a:rPr sz="1400" spc="-5" dirty="0">
                <a:latin typeface="Georgia"/>
                <a:cs typeface="Georgia"/>
              </a:rPr>
              <a:t>ů</a:t>
            </a:r>
            <a:r>
              <a:rPr sz="1400" spc="5" dirty="0">
                <a:latin typeface="Georgia"/>
                <a:cs typeface="Georgia"/>
              </a:rPr>
              <a:t>s</a:t>
            </a:r>
            <a:r>
              <a:rPr sz="1400" spc="-5" dirty="0">
                <a:latin typeface="Georgia"/>
                <a:cs typeface="Georgia"/>
              </a:rPr>
              <a:t>o</a:t>
            </a:r>
            <a:r>
              <a:rPr sz="1400" spc="5" dirty="0">
                <a:latin typeface="Georgia"/>
                <a:cs typeface="Georgia"/>
              </a:rPr>
              <a:t>b</a:t>
            </a:r>
            <a:r>
              <a:rPr sz="1400" dirty="0">
                <a:latin typeface="Georgia"/>
                <a:cs typeface="Georgia"/>
              </a:rPr>
              <a:t>u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ře</a:t>
            </a:r>
            <a:r>
              <a:rPr sz="1400" spc="5" dirty="0">
                <a:latin typeface="Georgia"/>
                <a:cs typeface="Georgia"/>
              </a:rPr>
              <a:t>š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spc="-5" dirty="0">
                <a:latin typeface="Georgia"/>
                <a:cs typeface="Georgia"/>
              </a:rPr>
              <a:t>n</a:t>
            </a:r>
            <a:r>
              <a:rPr sz="1400" dirty="0">
                <a:latin typeface="Georgia"/>
                <a:cs typeface="Georgia"/>
              </a:rPr>
              <a:t>í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eorgia"/>
                <a:cs typeface="Georgia"/>
              </a:rPr>
              <a:t>ú</a:t>
            </a:r>
            <a:r>
              <a:rPr sz="1400" dirty="0">
                <a:latin typeface="Georgia"/>
                <a:cs typeface="Georgia"/>
              </a:rPr>
              <a:t>pa</a:t>
            </a:r>
            <a:r>
              <a:rPr sz="1400" spc="-5" dirty="0">
                <a:latin typeface="Georgia"/>
                <a:cs typeface="Georgia"/>
              </a:rPr>
              <a:t>d</a:t>
            </a:r>
            <a:r>
              <a:rPr sz="1400" dirty="0">
                <a:latin typeface="Georgia"/>
                <a:cs typeface="Georgia"/>
              </a:rPr>
              <a:t>ku</a:t>
            </a:r>
          </a:p>
        </p:txBody>
      </p:sp>
      <p:sp>
        <p:nvSpPr>
          <p:cNvPr id="8" name="object 7">
            <a:extLst>
              <a:ext uri="{FF2B5EF4-FFF2-40B4-BE49-F238E27FC236}">
                <a16:creationId xmlns:a16="http://schemas.microsoft.com/office/drawing/2014/main" id="{69AE0D84-2544-70D8-6EEB-AE2A098C27EE}"/>
              </a:ext>
            </a:extLst>
          </p:cNvPr>
          <p:cNvSpPr txBox="1"/>
          <p:nvPr/>
        </p:nvSpPr>
        <p:spPr>
          <a:xfrm>
            <a:off x="4703969" y="2975213"/>
            <a:ext cx="70612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Georgia"/>
                <a:cs typeface="Georgia"/>
              </a:rPr>
              <a:t>3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eorgia"/>
                <a:cs typeface="Georgia"/>
              </a:rPr>
              <a:t>m</a:t>
            </a:r>
            <a:r>
              <a:rPr sz="1400" dirty="0">
                <a:latin typeface="Georgia"/>
                <a:cs typeface="Georgia"/>
              </a:rPr>
              <a:t>ě</a:t>
            </a:r>
            <a:r>
              <a:rPr sz="1400" spc="5" dirty="0">
                <a:latin typeface="Georgia"/>
                <a:cs typeface="Georgia"/>
              </a:rPr>
              <a:t>s</a:t>
            </a:r>
            <a:r>
              <a:rPr sz="1400" spc="-5" dirty="0">
                <a:latin typeface="Georgia"/>
                <a:cs typeface="Georgia"/>
              </a:rPr>
              <a:t>íc</a:t>
            </a:r>
            <a:r>
              <a:rPr sz="1400" dirty="0">
                <a:latin typeface="Georgia"/>
                <a:cs typeface="Georgia"/>
              </a:rPr>
              <a:t>e</a:t>
            </a:r>
          </a:p>
        </p:txBody>
      </p:sp>
      <p:sp>
        <p:nvSpPr>
          <p:cNvPr id="9" name="object 8">
            <a:extLst>
              <a:ext uri="{FF2B5EF4-FFF2-40B4-BE49-F238E27FC236}">
                <a16:creationId xmlns:a16="http://schemas.microsoft.com/office/drawing/2014/main" id="{B3318397-E5E0-98E0-96B5-24C44CA0C9D3}"/>
              </a:ext>
            </a:extLst>
          </p:cNvPr>
          <p:cNvSpPr/>
          <p:nvPr/>
        </p:nvSpPr>
        <p:spPr>
          <a:xfrm>
            <a:off x="3816248" y="3297925"/>
            <a:ext cx="2322430" cy="97790"/>
          </a:xfrm>
          <a:custGeom>
            <a:avLst/>
            <a:gdLst/>
            <a:ahLst/>
            <a:cxnLst/>
            <a:rect l="l" t="t" r="r" b="b"/>
            <a:pathLst>
              <a:path w="2304415" h="97789">
                <a:moveTo>
                  <a:pt x="2285870" y="48845"/>
                </a:moveTo>
                <a:lnTo>
                  <a:pt x="2217419" y="89915"/>
                </a:lnTo>
                <a:lnTo>
                  <a:pt x="2214371" y="91439"/>
                </a:lnTo>
                <a:lnTo>
                  <a:pt x="2214371" y="96011"/>
                </a:lnTo>
                <a:lnTo>
                  <a:pt x="2217419" y="97535"/>
                </a:lnTo>
                <a:lnTo>
                  <a:pt x="2221991" y="97535"/>
                </a:lnTo>
                <a:lnTo>
                  <a:pt x="2296572" y="53339"/>
                </a:lnTo>
                <a:lnTo>
                  <a:pt x="2293619" y="53339"/>
                </a:lnTo>
                <a:lnTo>
                  <a:pt x="2285870" y="48845"/>
                </a:lnTo>
                <a:close/>
              </a:path>
              <a:path w="2304415" h="97789">
                <a:moveTo>
                  <a:pt x="2277854" y="44195"/>
                </a:moveTo>
                <a:lnTo>
                  <a:pt x="0" y="44195"/>
                </a:lnTo>
                <a:lnTo>
                  <a:pt x="0" y="53339"/>
                </a:lnTo>
                <a:lnTo>
                  <a:pt x="2278379" y="53339"/>
                </a:lnTo>
                <a:lnTo>
                  <a:pt x="2285870" y="48845"/>
                </a:lnTo>
                <a:lnTo>
                  <a:pt x="2277854" y="44195"/>
                </a:lnTo>
                <a:close/>
              </a:path>
              <a:path w="2304415" h="97789">
                <a:moveTo>
                  <a:pt x="2293619" y="44195"/>
                </a:moveTo>
                <a:lnTo>
                  <a:pt x="2285870" y="48845"/>
                </a:lnTo>
                <a:lnTo>
                  <a:pt x="2293619" y="53339"/>
                </a:lnTo>
                <a:lnTo>
                  <a:pt x="2293619" y="44195"/>
                </a:lnTo>
                <a:close/>
              </a:path>
              <a:path w="2304415" h="97789">
                <a:moveTo>
                  <a:pt x="2295143" y="44195"/>
                </a:moveTo>
                <a:lnTo>
                  <a:pt x="2293619" y="44195"/>
                </a:lnTo>
                <a:lnTo>
                  <a:pt x="2293619" y="53339"/>
                </a:lnTo>
                <a:lnTo>
                  <a:pt x="2295143" y="53339"/>
                </a:lnTo>
                <a:lnTo>
                  <a:pt x="2295143" y="44195"/>
                </a:lnTo>
                <a:close/>
              </a:path>
              <a:path w="2304415" h="97789">
                <a:moveTo>
                  <a:pt x="2296572" y="44195"/>
                </a:moveTo>
                <a:lnTo>
                  <a:pt x="2295143" y="44195"/>
                </a:lnTo>
                <a:lnTo>
                  <a:pt x="2295143" y="53339"/>
                </a:lnTo>
                <a:lnTo>
                  <a:pt x="2296572" y="53339"/>
                </a:lnTo>
                <a:lnTo>
                  <a:pt x="2304287" y="48767"/>
                </a:lnTo>
                <a:lnTo>
                  <a:pt x="2296572" y="44195"/>
                </a:lnTo>
                <a:close/>
              </a:path>
              <a:path w="2304415" h="97789">
                <a:moveTo>
                  <a:pt x="2221991" y="0"/>
                </a:moveTo>
                <a:lnTo>
                  <a:pt x="2217419" y="0"/>
                </a:lnTo>
                <a:lnTo>
                  <a:pt x="2214371" y="1523"/>
                </a:lnTo>
                <a:lnTo>
                  <a:pt x="2214371" y="6095"/>
                </a:lnTo>
                <a:lnTo>
                  <a:pt x="2217419" y="9143"/>
                </a:lnTo>
                <a:lnTo>
                  <a:pt x="2285870" y="48845"/>
                </a:lnTo>
                <a:lnTo>
                  <a:pt x="2293619" y="44195"/>
                </a:lnTo>
                <a:lnTo>
                  <a:pt x="2296572" y="44195"/>
                </a:lnTo>
                <a:lnTo>
                  <a:pt x="22219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9">
            <a:extLst>
              <a:ext uri="{FF2B5EF4-FFF2-40B4-BE49-F238E27FC236}">
                <a16:creationId xmlns:a16="http://schemas.microsoft.com/office/drawing/2014/main" id="{1B990754-7C40-C50D-787C-AF322B595912}"/>
              </a:ext>
            </a:extLst>
          </p:cNvPr>
          <p:cNvSpPr/>
          <p:nvPr/>
        </p:nvSpPr>
        <p:spPr>
          <a:xfrm>
            <a:off x="6138550" y="3297925"/>
            <a:ext cx="2664460" cy="97790"/>
          </a:xfrm>
          <a:custGeom>
            <a:avLst/>
            <a:gdLst/>
            <a:ahLst/>
            <a:cxnLst/>
            <a:rect l="l" t="t" r="r" b="b"/>
            <a:pathLst>
              <a:path w="2664459" h="97789">
                <a:moveTo>
                  <a:pt x="2644010" y="48845"/>
                </a:moveTo>
                <a:lnTo>
                  <a:pt x="2575559" y="89915"/>
                </a:lnTo>
                <a:lnTo>
                  <a:pt x="2574035" y="91439"/>
                </a:lnTo>
                <a:lnTo>
                  <a:pt x="2574035" y="96011"/>
                </a:lnTo>
                <a:lnTo>
                  <a:pt x="2577083" y="97535"/>
                </a:lnTo>
                <a:lnTo>
                  <a:pt x="2581655" y="97535"/>
                </a:lnTo>
                <a:lnTo>
                  <a:pt x="2656236" y="53339"/>
                </a:lnTo>
                <a:lnTo>
                  <a:pt x="2651759" y="53339"/>
                </a:lnTo>
                <a:lnTo>
                  <a:pt x="2644010" y="48845"/>
                </a:lnTo>
                <a:close/>
              </a:path>
              <a:path w="2664459" h="97789">
                <a:moveTo>
                  <a:pt x="2635994" y="44195"/>
                </a:moveTo>
                <a:lnTo>
                  <a:pt x="0" y="44195"/>
                </a:lnTo>
                <a:lnTo>
                  <a:pt x="0" y="53339"/>
                </a:lnTo>
                <a:lnTo>
                  <a:pt x="2636519" y="53339"/>
                </a:lnTo>
                <a:lnTo>
                  <a:pt x="2644010" y="48845"/>
                </a:lnTo>
                <a:lnTo>
                  <a:pt x="2635994" y="44195"/>
                </a:lnTo>
                <a:close/>
              </a:path>
              <a:path w="2664459" h="97789">
                <a:moveTo>
                  <a:pt x="2651759" y="44195"/>
                </a:moveTo>
                <a:lnTo>
                  <a:pt x="2644010" y="48845"/>
                </a:lnTo>
                <a:lnTo>
                  <a:pt x="2651759" y="53339"/>
                </a:lnTo>
                <a:lnTo>
                  <a:pt x="2651759" y="44195"/>
                </a:lnTo>
                <a:close/>
              </a:path>
              <a:path w="2664459" h="97789">
                <a:moveTo>
                  <a:pt x="2654807" y="44195"/>
                </a:moveTo>
                <a:lnTo>
                  <a:pt x="2651759" y="44195"/>
                </a:lnTo>
                <a:lnTo>
                  <a:pt x="2651759" y="53339"/>
                </a:lnTo>
                <a:lnTo>
                  <a:pt x="2654807" y="53339"/>
                </a:lnTo>
                <a:lnTo>
                  <a:pt x="2654807" y="44195"/>
                </a:lnTo>
                <a:close/>
              </a:path>
              <a:path w="2664459" h="97789">
                <a:moveTo>
                  <a:pt x="2656236" y="44195"/>
                </a:moveTo>
                <a:lnTo>
                  <a:pt x="2654807" y="44195"/>
                </a:lnTo>
                <a:lnTo>
                  <a:pt x="2654807" y="53339"/>
                </a:lnTo>
                <a:lnTo>
                  <a:pt x="2656236" y="53339"/>
                </a:lnTo>
                <a:lnTo>
                  <a:pt x="2663951" y="48767"/>
                </a:lnTo>
                <a:lnTo>
                  <a:pt x="2656236" y="44195"/>
                </a:lnTo>
                <a:close/>
              </a:path>
              <a:path w="2664459" h="97789">
                <a:moveTo>
                  <a:pt x="2581655" y="0"/>
                </a:moveTo>
                <a:lnTo>
                  <a:pt x="2577083" y="0"/>
                </a:lnTo>
                <a:lnTo>
                  <a:pt x="2574035" y="1523"/>
                </a:lnTo>
                <a:lnTo>
                  <a:pt x="2574035" y="6095"/>
                </a:lnTo>
                <a:lnTo>
                  <a:pt x="2575559" y="9143"/>
                </a:lnTo>
                <a:lnTo>
                  <a:pt x="2644010" y="48845"/>
                </a:lnTo>
                <a:lnTo>
                  <a:pt x="2651759" y="44195"/>
                </a:lnTo>
                <a:lnTo>
                  <a:pt x="2656236" y="44195"/>
                </a:lnTo>
                <a:lnTo>
                  <a:pt x="25816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0">
            <a:extLst>
              <a:ext uri="{FF2B5EF4-FFF2-40B4-BE49-F238E27FC236}">
                <a16:creationId xmlns:a16="http://schemas.microsoft.com/office/drawing/2014/main" id="{87572065-4005-EC18-6310-169D678E8F4A}"/>
              </a:ext>
            </a:extLst>
          </p:cNvPr>
          <p:cNvSpPr txBox="1"/>
          <p:nvPr/>
        </p:nvSpPr>
        <p:spPr>
          <a:xfrm>
            <a:off x="6560202" y="3551285"/>
            <a:ext cx="174815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>
                <a:latin typeface="Georgia"/>
                <a:cs typeface="Georgia"/>
              </a:rPr>
              <a:t>U</a:t>
            </a:r>
            <a:r>
              <a:rPr sz="1400" spc="5" dirty="0">
                <a:latin typeface="Georgia"/>
                <a:cs typeface="Georgia"/>
              </a:rPr>
              <a:t>s</a:t>
            </a:r>
            <a:r>
              <a:rPr sz="1400" dirty="0">
                <a:latin typeface="Georgia"/>
                <a:cs typeface="Georgia"/>
              </a:rPr>
              <a:t>p</a:t>
            </a:r>
            <a:r>
              <a:rPr sz="1400" spc="-5" dirty="0">
                <a:latin typeface="Georgia"/>
                <a:cs typeface="Georgia"/>
              </a:rPr>
              <a:t>o</a:t>
            </a:r>
            <a:r>
              <a:rPr sz="1400" dirty="0">
                <a:latin typeface="Georgia"/>
                <a:cs typeface="Georgia"/>
              </a:rPr>
              <a:t>k</a:t>
            </a:r>
            <a:r>
              <a:rPr sz="1400" spc="-5" dirty="0">
                <a:latin typeface="Georgia"/>
                <a:cs typeface="Georgia"/>
              </a:rPr>
              <a:t>ojo</a:t>
            </a:r>
            <a:r>
              <a:rPr sz="1400" dirty="0">
                <a:latin typeface="Georgia"/>
                <a:cs typeface="Georgia"/>
              </a:rPr>
              <a:t>vá</a:t>
            </a:r>
            <a:r>
              <a:rPr sz="1400" spc="-5" dirty="0">
                <a:latin typeface="Georgia"/>
                <a:cs typeface="Georgia"/>
              </a:rPr>
              <a:t>n</a:t>
            </a:r>
            <a:r>
              <a:rPr sz="1400" dirty="0">
                <a:latin typeface="Georgia"/>
                <a:cs typeface="Georgia"/>
              </a:rPr>
              <a:t>í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věř</a:t>
            </a:r>
            <a:r>
              <a:rPr sz="1400" spc="-5" dirty="0">
                <a:latin typeface="Georgia"/>
                <a:cs typeface="Georgia"/>
              </a:rPr>
              <a:t>it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spc="-10" dirty="0">
                <a:latin typeface="Georgia"/>
                <a:cs typeface="Georgia"/>
              </a:rPr>
              <a:t>l</a:t>
            </a:r>
            <a:r>
              <a:rPr sz="1400" dirty="0">
                <a:latin typeface="Georgia"/>
                <a:cs typeface="Georgia"/>
              </a:rPr>
              <a:t>ů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12" name="object 15">
            <a:extLst>
              <a:ext uri="{FF2B5EF4-FFF2-40B4-BE49-F238E27FC236}">
                <a16:creationId xmlns:a16="http://schemas.microsoft.com/office/drawing/2014/main" id="{DE68895A-0929-6BBB-83A4-97F722152A58}"/>
              </a:ext>
            </a:extLst>
          </p:cNvPr>
          <p:cNvSpPr/>
          <p:nvPr/>
        </p:nvSpPr>
        <p:spPr>
          <a:xfrm>
            <a:off x="1674757" y="4210801"/>
            <a:ext cx="7127875" cy="0"/>
          </a:xfrm>
          <a:custGeom>
            <a:avLst/>
            <a:gdLst/>
            <a:ahLst/>
            <a:cxnLst/>
            <a:rect l="l" t="t" r="r" b="b"/>
            <a:pathLst>
              <a:path w="7127875">
                <a:moveTo>
                  <a:pt x="0" y="0"/>
                </a:moveTo>
                <a:lnTo>
                  <a:pt x="7127747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6">
            <a:extLst>
              <a:ext uri="{FF2B5EF4-FFF2-40B4-BE49-F238E27FC236}">
                <a16:creationId xmlns:a16="http://schemas.microsoft.com/office/drawing/2014/main" id="{6BAD2F8A-59B1-1151-7FEE-73448F550005}"/>
              </a:ext>
            </a:extLst>
          </p:cNvPr>
          <p:cNvSpPr/>
          <p:nvPr/>
        </p:nvSpPr>
        <p:spPr>
          <a:xfrm>
            <a:off x="1625989" y="4210808"/>
            <a:ext cx="97790" cy="1297305"/>
          </a:xfrm>
          <a:custGeom>
            <a:avLst/>
            <a:gdLst/>
            <a:ahLst/>
            <a:cxnLst/>
            <a:rect l="l" t="t" r="r" b="b"/>
            <a:pathLst>
              <a:path w="97789" h="1297304">
                <a:moveTo>
                  <a:pt x="6095" y="1207007"/>
                </a:moveTo>
                <a:lnTo>
                  <a:pt x="1523" y="1207007"/>
                </a:lnTo>
                <a:lnTo>
                  <a:pt x="0" y="1210055"/>
                </a:lnTo>
                <a:lnTo>
                  <a:pt x="0" y="1213103"/>
                </a:lnTo>
                <a:lnTo>
                  <a:pt x="48767" y="1296923"/>
                </a:lnTo>
                <a:lnTo>
                  <a:pt x="54088" y="1287779"/>
                </a:lnTo>
                <a:lnTo>
                  <a:pt x="44195" y="1287779"/>
                </a:lnTo>
                <a:lnTo>
                  <a:pt x="44195" y="1268966"/>
                </a:lnTo>
                <a:lnTo>
                  <a:pt x="9143" y="1208531"/>
                </a:lnTo>
                <a:lnTo>
                  <a:pt x="6095" y="1207007"/>
                </a:lnTo>
                <a:close/>
              </a:path>
              <a:path w="97789" h="1297304">
                <a:moveTo>
                  <a:pt x="48845" y="1276982"/>
                </a:moveTo>
                <a:lnTo>
                  <a:pt x="44195" y="1284731"/>
                </a:lnTo>
                <a:lnTo>
                  <a:pt x="44195" y="1287779"/>
                </a:lnTo>
                <a:lnTo>
                  <a:pt x="53339" y="1287779"/>
                </a:lnTo>
                <a:lnTo>
                  <a:pt x="53339" y="1284731"/>
                </a:lnTo>
                <a:lnTo>
                  <a:pt x="48845" y="1276982"/>
                </a:lnTo>
                <a:close/>
              </a:path>
              <a:path w="97789" h="1297304">
                <a:moveTo>
                  <a:pt x="96011" y="1207007"/>
                </a:moveTo>
                <a:lnTo>
                  <a:pt x="91439" y="1207007"/>
                </a:lnTo>
                <a:lnTo>
                  <a:pt x="89915" y="1208531"/>
                </a:lnTo>
                <a:lnTo>
                  <a:pt x="53339" y="1269491"/>
                </a:lnTo>
                <a:lnTo>
                  <a:pt x="53339" y="1287779"/>
                </a:lnTo>
                <a:lnTo>
                  <a:pt x="54088" y="1287779"/>
                </a:lnTo>
                <a:lnTo>
                  <a:pt x="97535" y="1213103"/>
                </a:lnTo>
                <a:lnTo>
                  <a:pt x="97535" y="1210055"/>
                </a:lnTo>
                <a:lnTo>
                  <a:pt x="96011" y="1207007"/>
                </a:lnTo>
                <a:close/>
              </a:path>
              <a:path w="97789" h="1297304">
                <a:moveTo>
                  <a:pt x="44195" y="1268966"/>
                </a:moveTo>
                <a:lnTo>
                  <a:pt x="44195" y="1284731"/>
                </a:lnTo>
                <a:lnTo>
                  <a:pt x="48845" y="1276982"/>
                </a:lnTo>
                <a:lnTo>
                  <a:pt x="44195" y="1268966"/>
                </a:lnTo>
                <a:close/>
              </a:path>
              <a:path w="97789" h="1297304">
                <a:moveTo>
                  <a:pt x="53339" y="1269491"/>
                </a:moveTo>
                <a:lnTo>
                  <a:pt x="48845" y="1276982"/>
                </a:lnTo>
                <a:lnTo>
                  <a:pt x="53339" y="1284731"/>
                </a:lnTo>
                <a:lnTo>
                  <a:pt x="53339" y="1269491"/>
                </a:lnTo>
                <a:close/>
              </a:path>
              <a:path w="97789" h="1297304">
                <a:moveTo>
                  <a:pt x="53339" y="0"/>
                </a:moveTo>
                <a:lnTo>
                  <a:pt x="44195" y="0"/>
                </a:lnTo>
                <a:lnTo>
                  <a:pt x="44195" y="1268966"/>
                </a:lnTo>
                <a:lnTo>
                  <a:pt x="48845" y="1276982"/>
                </a:lnTo>
                <a:lnTo>
                  <a:pt x="53339" y="1269491"/>
                </a:lnTo>
                <a:lnTo>
                  <a:pt x="533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9">
            <a:extLst>
              <a:ext uri="{FF2B5EF4-FFF2-40B4-BE49-F238E27FC236}">
                <a16:creationId xmlns:a16="http://schemas.microsoft.com/office/drawing/2014/main" id="{F816EBF4-7E21-992C-C183-C31CFD08623D}"/>
              </a:ext>
            </a:extLst>
          </p:cNvPr>
          <p:cNvSpPr/>
          <p:nvPr/>
        </p:nvSpPr>
        <p:spPr>
          <a:xfrm>
            <a:off x="8753733" y="4210808"/>
            <a:ext cx="97790" cy="1297305"/>
          </a:xfrm>
          <a:custGeom>
            <a:avLst/>
            <a:gdLst/>
            <a:ahLst/>
            <a:cxnLst/>
            <a:rect l="l" t="t" r="r" b="b"/>
            <a:pathLst>
              <a:path w="97790" h="1297304">
                <a:moveTo>
                  <a:pt x="6095" y="1207007"/>
                </a:moveTo>
                <a:lnTo>
                  <a:pt x="1523" y="1207007"/>
                </a:lnTo>
                <a:lnTo>
                  <a:pt x="0" y="1210055"/>
                </a:lnTo>
                <a:lnTo>
                  <a:pt x="0" y="1213103"/>
                </a:lnTo>
                <a:lnTo>
                  <a:pt x="48767" y="1296923"/>
                </a:lnTo>
                <a:lnTo>
                  <a:pt x="54088" y="1287779"/>
                </a:lnTo>
                <a:lnTo>
                  <a:pt x="44195" y="1287779"/>
                </a:lnTo>
                <a:lnTo>
                  <a:pt x="44195" y="1268966"/>
                </a:lnTo>
                <a:lnTo>
                  <a:pt x="9143" y="1208531"/>
                </a:lnTo>
                <a:lnTo>
                  <a:pt x="6095" y="1207007"/>
                </a:lnTo>
                <a:close/>
              </a:path>
              <a:path w="97790" h="1297304">
                <a:moveTo>
                  <a:pt x="44195" y="1268966"/>
                </a:moveTo>
                <a:lnTo>
                  <a:pt x="44195" y="1287779"/>
                </a:lnTo>
                <a:lnTo>
                  <a:pt x="53339" y="1287779"/>
                </a:lnTo>
                <a:lnTo>
                  <a:pt x="53339" y="1284731"/>
                </a:lnTo>
                <a:lnTo>
                  <a:pt x="45719" y="1284731"/>
                </a:lnTo>
                <a:lnTo>
                  <a:pt x="49529" y="1278163"/>
                </a:lnTo>
                <a:lnTo>
                  <a:pt x="44195" y="1268966"/>
                </a:lnTo>
                <a:close/>
              </a:path>
              <a:path w="97790" h="1297304">
                <a:moveTo>
                  <a:pt x="96011" y="1207007"/>
                </a:moveTo>
                <a:lnTo>
                  <a:pt x="92963" y="1207007"/>
                </a:lnTo>
                <a:lnTo>
                  <a:pt x="89915" y="1208531"/>
                </a:lnTo>
                <a:lnTo>
                  <a:pt x="53339" y="1271594"/>
                </a:lnTo>
                <a:lnTo>
                  <a:pt x="53339" y="1287779"/>
                </a:lnTo>
                <a:lnTo>
                  <a:pt x="54088" y="1287779"/>
                </a:lnTo>
                <a:lnTo>
                  <a:pt x="97535" y="1213103"/>
                </a:lnTo>
                <a:lnTo>
                  <a:pt x="97535" y="1210055"/>
                </a:lnTo>
                <a:lnTo>
                  <a:pt x="96011" y="1207007"/>
                </a:lnTo>
                <a:close/>
              </a:path>
              <a:path w="97790" h="1297304">
                <a:moveTo>
                  <a:pt x="49529" y="1278163"/>
                </a:moveTo>
                <a:lnTo>
                  <a:pt x="45719" y="1284731"/>
                </a:lnTo>
                <a:lnTo>
                  <a:pt x="53339" y="1284731"/>
                </a:lnTo>
                <a:lnTo>
                  <a:pt x="49529" y="1278163"/>
                </a:lnTo>
                <a:close/>
              </a:path>
              <a:path w="97790" h="1297304">
                <a:moveTo>
                  <a:pt x="53339" y="1271594"/>
                </a:moveTo>
                <a:lnTo>
                  <a:pt x="49529" y="1278163"/>
                </a:lnTo>
                <a:lnTo>
                  <a:pt x="53339" y="1284731"/>
                </a:lnTo>
                <a:lnTo>
                  <a:pt x="53339" y="1271594"/>
                </a:lnTo>
                <a:close/>
              </a:path>
              <a:path w="97790" h="1297304">
                <a:moveTo>
                  <a:pt x="53339" y="0"/>
                </a:moveTo>
                <a:lnTo>
                  <a:pt x="44195" y="0"/>
                </a:lnTo>
                <a:lnTo>
                  <a:pt x="44195" y="1268966"/>
                </a:lnTo>
                <a:lnTo>
                  <a:pt x="49529" y="1278163"/>
                </a:lnTo>
                <a:lnTo>
                  <a:pt x="53339" y="1271594"/>
                </a:lnTo>
                <a:lnTo>
                  <a:pt x="533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20">
            <a:extLst>
              <a:ext uri="{FF2B5EF4-FFF2-40B4-BE49-F238E27FC236}">
                <a16:creationId xmlns:a16="http://schemas.microsoft.com/office/drawing/2014/main" id="{D936909B-ACC0-EEE9-1D47-16F9AA3F4A36}"/>
              </a:ext>
            </a:extLst>
          </p:cNvPr>
          <p:cNvSpPr txBox="1"/>
          <p:nvPr/>
        </p:nvSpPr>
        <p:spPr>
          <a:xfrm>
            <a:off x="1177425" y="5710795"/>
            <a:ext cx="94488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Georgia"/>
                <a:cs typeface="Georgia"/>
              </a:rPr>
              <a:t>Z</a:t>
            </a:r>
            <a:r>
              <a:rPr sz="1400" dirty="0">
                <a:latin typeface="Georgia"/>
                <a:cs typeface="Georgia"/>
              </a:rPr>
              <a:t>a</a:t>
            </a:r>
            <a:r>
              <a:rPr sz="1400" spc="-5" dirty="0">
                <a:latin typeface="Georgia"/>
                <a:cs typeface="Georgia"/>
              </a:rPr>
              <a:t>h</a:t>
            </a:r>
            <a:r>
              <a:rPr sz="1400" dirty="0">
                <a:latin typeface="Georgia"/>
                <a:cs typeface="Georgia"/>
              </a:rPr>
              <a:t>á</a:t>
            </a:r>
            <a:r>
              <a:rPr sz="1400" spc="-5" dirty="0">
                <a:latin typeface="Georgia"/>
                <a:cs typeface="Georgia"/>
              </a:rPr>
              <a:t>j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spc="-5" dirty="0">
                <a:latin typeface="Georgia"/>
                <a:cs typeface="Georgia"/>
              </a:rPr>
              <a:t>n</a:t>
            </a:r>
            <a:r>
              <a:rPr sz="1400" dirty="0">
                <a:latin typeface="Georgia"/>
                <a:cs typeface="Georgia"/>
              </a:rPr>
              <a:t>í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Georgia"/>
                <a:cs typeface="Georgia"/>
              </a:rPr>
              <a:t>I</a:t>
            </a:r>
            <a:r>
              <a:rPr sz="1400" dirty="0">
                <a:latin typeface="Georgia"/>
                <a:cs typeface="Georgia"/>
              </a:rPr>
              <a:t>Ř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16" name="object 21">
            <a:extLst>
              <a:ext uri="{FF2B5EF4-FFF2-40B4-BE49-F238E27FC236}">
                <a16:creationId xmlns:a16="http://schemas.microsoft.com/office/drawing/2014/main" id="{47206430-1A83-C23A-6523-5B90F7FB731F}"/>
              </a:ext>
            </a:extLst>
          </p:cNvPr>
          <p:cNvSpPr txBox="1"/>
          <p:nvPr/>
        </p:nvSpPr>
        <p:spPr>
          <a:xfrm>
            <a:off x="8088771" y="5639167"/>
            <a:ext cx="101663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>
                <a:latin typeface="Georgia"/>
                <a:cs typeface="Georgia"/>
              </a:rPr>
              <a:t>U</a:t>
            </a:r>
            <a:r>
              <a:rPr sz="1400" dirty="0">
                <a:latin typeface="Georgia"/>
                <a:cs typeface="Georgia"/>
              </a:rPr>
              <a:t>k</a:t>
            </a:r>
            <a:r>
              <a:rPr sz="1400" spc="-5" dirty="0">
                <a:latin typeface="Georgia"/>
                <a:cs typeface="Georgia"/>
              </a:rPr>
              <a:t>onč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spc="-5" dirty="0">
                <a:latin typeface="Georgia"/>
                <a:cs typeface="Georgia"/>
              </a:rPr>
              <a:t>n</a:t>
            </a:r>
            <a:r>
              <a:rPr sz="1400" dirty="0">
                <a:latin typeface="Georgia"/>
                <a:cs typeface="Georgia"/>
              </a:rPr>
              <a:t>í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Georgia"/>
                <a:cs typeface="Georgia"/>
              </a:rPr>
              <a:t>I</a:t>
            </a:r>
            <a:r>
              <a:rPr sz="1400" dirty="0">
                <a:latin typeface="Georgia"/>
                <a:cs typeface="Georgia"/>
              </a:rPr>
              <a:t>Ř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17" name="object 22">
            <a:extLst>
              <a:ext uri="{FF2B5EF4-FFF2-40B4-BE49-F238E27FC236}">
                <a16:creationId xmlns:a16="http://schemas.microsoft.com/office/drawing/2014/main" id="{C9163C39-D661-E47E-D78F-1C7A1B7BEA55}"/>
              </a:ext>
            </a:extLst>
          </p:cNvPr>
          <p:cNvSpPr/>
          <p:nvPr/>
        </p:nvSpPr>
        <p:spPr>
          <a:xfrm>
            <a:off x="3816247" y="5023860"/>
            <a:ext cx="1442085" cy="99060"/>
          </a:xfrm>
          <a:custGeom>
            <a:avLst/>
            <a:gdLst/>
            <a:ahLst/>
            <a:cxnLst/>
            <a:rect l="l" t="t" r="r" b="b"/>
            <a:pathLst>
              <a:path w="1442085" h="99060">
                <a:moveTo>
                  <a:pt x="1422943" y="49529"/>
                </a:moveTo>
                <a:lnTo>
                  <a:pt x="1353311" y="89915"/>
                </a:lnTo>
                <a:lnTo>
                  <a:pt x="1350263" y="92963"/>
                </a:lnTo>
                <a:lnTo>
                  <a:pt x="1351787" y="96011"/>
                </a:lnTo>
                <a:lnTo>
                  <a:pt x="1354835" y="99059"/>
                </a:lnTo>
                <a:lnTo>
                  <a:pt x="1357883" y="97535"/>
                </a:lnTo>
                <a:lnTo>
                  <a:pt x="1431226" y="54863"/>
                </a:lnTo>
                <a:lnTo>
                  <a:pt x="1431035" y="54863"/>
                </a:lnTo>
                <a:lnTo>
                  <a:pt x="1431035" y="53339"/>
                </a:lnTo>
                <a:lnTo>
                  <a:pt x="1429511" y="53339"/>
                </a:lnTo>
                <a:lnTo>
                  <a:pt x="1422943" y="49529"/>
                </a:lnTo>
                <a:close/>
              </a:path>
              <a:path w="1442085" h="99060">
                <a:moveTo>
                  <a:pt x="1413746" y="44195"/>
                </a:moveTo>
                <a:lnTo>
                  <a:pt x="0" y="44195"/>
                </a:lnTo>
                <a:lnTo>
                  <a:pt x="0" y="54863"/>
                </a:lnTo>
                <a:lnTo>
                  <a:pt x="1413746" y="54863"/>
                </a:lnTo>
                <a:lnTo>
                  <a:pt x="1422943" y="49529"/>
                </a:lnTo>
                <a:lnTo>
                  <a:pt x="1413746" y="44195"/>
                </a:lnTo>
                <a:close/>
              </a:path>
              <a:path w="1442085" h="99060">
                <a:moveTo>
                  <a:pt x="1433592" y="44195"/>
                </a:moveTo>
                <a:lnTo>
                  <a:pt x="1431035" y="44195"/>
                </a:lnTo>
                <a:lnTo>
                  <a:pt x="1431035" y="54863"/>
                </a:lnTo>
                <a:lnTo>
                  <a:pt x="1431226" y="54863"/>
                </a:lnTo>
                <a:lnTo>
                  <a:pt x="1441703" y="48767"/>
                </a:lnTo>
                <a:lnTo>
                  <a:pt x="1433592" y="44195"/>
                </a:lnTo>
                <a:close/>
              </a:path>
              <a:path w="1442085" h="99060">
                <a:moveTo>
                  <a:pt x="1429511" y="45719"/>
                </a:moveTo>
                <a:lnTo>
                  <a:pt x="1422943" y="49529"/>
                </a:lnTo>
                <a:lnTo>
                  <a:pt x="1429511" y="53339"/>
                </a:lnTo>
                <a:lnTo>
                  <a:pt x="1429511" y="45719"/>
                </a:lnTo>
                <a:close/>
              </a:path>
              <a:path w="1442085" h="99060">
                <a:moveTo>
                  <a:pt x="1431035" y="45719"/>
                </a:moveTo>
                <a:lnTo>
                  <a:pt x="1429511" y="45719"/>
                </a:lnTo>
                <a:lnTo>
                  <a:pt x="1429511" y="53339"/>
                </a:lnTo>
                <a:lnTo>
                  <a:pt x="1431035" y="53339"/>
                </a:lnTo>
                <a:lnTo>
                  <a:pt x="1431035" y="45719"/>
                </a:lnTo>
                <a:close/>
              </a:path>
              <a:path w="1442085" h="99060">
                <a:moveTo>
                  <a:pt x="1354835" y="0"/>
                </a:moveTo>
                <a:lnTo>
                  <a:pt x="1351787" y="3047"/>
                </a:lnTo>
                <a:lnTo>
                  <a:pt x="1350263" y="6095"/>
                </a:lnTo>
                <a:lnTo>
                  <a:pt x="1353311" y="9143"/>
                </a:lnTo>
                <a:lnTo>
                  <a:pt x="1422943" y="49529"/>
                </a:lnTo>
                <a:lnTo>
                  <a:pt x="1429511" y="45719"/>
                </a:lnTo>
                <a:lnTo>
                  <a:pt x="1431035" y="45719"/>
                </a:lnTo>
                <a:lnTo>
                  <a:pt x="1431035" y="44195"/>
                </a:lnTo>
                <a:lnTo>
                  <a:pt x="1433592" y="44195"/>
                </a:lnTo>
                <a:lnTo>
                  <a:pt x="1357883" y="1523"/>
                </a:lnTo>
                <a:lnTo>
                  <a:pt x="13548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23">
            <a:extLst>
              <a:ext uri="{FF2B5EF4-FFF2-40B4-BE49-F238E27FC236}">
                <a16:creationId xmlns:a16="http://schemas.microsoft.com/office/drawing/2014/main" id="{6C1EAF83-65D5-85BA-0199-D19CE6713D4D}"/>
              </a:ext>
            </a:extLst>
          </p:cNvPr>
          <p:cNvSpPr txBox="1"/>
          <p:nvPr/>
        </p:nvSpPr>
        <p:spPr>
          <a:xfrm>
            <a:off x="3757564" y="5279502"/>
            <a:ext cx="1520190" cy="6305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sz="1400" spc="5" dirty="0">
                <a:latin typeface="Georgia"/>
                <a:cs typeface="Georgia"/>
              </a:rPr>
              <a:t>3</a:t>
            </a:r>
            <a:r>
              <a:rPr sz="1400" dirty="0">
                <a:latin typeface="Georgia"/>
                <a:cs typeface="Georgia"/>
              </a:rPr>
              <a:t>0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eorgia"/>
                <a:cs typeface="Georgia"/>
              </a:rPr>
              <a:t>dn</a:t>
            </a:r>
            <a:r>
              <a:rPr sz="1400" dirty="0">
                <a:latin typeface="Georgia"/>
                <a:cs typeface="Georgia"/>
              </a:rPr>
              <a:t>ů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až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2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eorgia"/>
                <a:cs typeface="Georgia"/>
              </a:rPr>
              <a:t>m</a:t>
            </a:r>
            <a:r>
              <a:rPr sz="1400" dirty="0">
                <a:latin typeface="Georgia"/>
                <a:cs typeface="Georgia"/>
              </a:rPr>
              <a:t>ě</a:t>
            </a:r>
            <a:r>
              <a:rPr sz="1400" spc="5" dirty="0">
                <a:latin typeface="Georgia"/>
                <a:cs typeface="Georgia"/>
              </a:rPr>
              <a:t>s</a:t>
            </a:r>
            <a:r>
              <a:rPr sz="1400" spc="-5" dirty="0">
                <a:latin typeface="Georgia"/>
                <a:cs typeface="Georgia"/>
              </a:rPr>
              <a:t>íc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př</a:t>
            </a:r>
            <a:r>
              <a:rPr sz="1400" spc="-5" dirty="0">
                <a:latin typeface="Georgia"/>
                <a:cs typeface="Georgia"/>
              </a:rPr>
              <a:t>ih</a:t>
            </a:r>
            <a:r>
              <a:rPr sz="1400" spc="-10" dirty="0">
                <a:latin typeface="Georgia"/>
                <a:cs typeface="Georgia"/>
              </a:rPr>
              <a:t>l</a:t>
            </a:r>
            <a:r>
              <a:rPr sz="1400" dirty="0">
                <a:latin typeface="Georgia"/>
                <a:cs typeface="Georgia"/>
              </a:rPr>
              <a:t>a</a:t>
            </a:r>
            <a:r>
              <a:rPr sz="1400" spc="5" dirty="0">
                <a:latin typeface="Georgia"/>
                <a:cs typeface="Georgia"/>
              </a:rPr>
              <a:t>š</a:t>
            </a:r>
            <a:r>
              <a:rPr sz="1400" spc="-5" dirty="0">
                <a:latin typeface="Georgia"/>
                <a:cs typeface="Georgia"/>
              </a:rPr>
              <a:t>o</a:t>
            </a:r>
            <a:r>
              <a:rPr sz="1400" dirty="0">
                <a:latin typeface="Georgia"/>
                <a:cs typeface="Georgia"/>
              </a:rPr>
              <a:t>vá</a:t>
            </a:r>
            <a:r>
              <a:rPr sz="1400" spc="-5" dirty="0">
                <a:latin typeface="Georgia"/>
                <a:cs typeface="Georgia"/>
              </a:rPr>
              <a:t>n</a:t>
            </a:r>
            <a:r>
              <a:rPr sz="1400" dirty="0">
                <a:latin typeface="Georgia"/>
                <a:cs typeface="Georgia"/>
              </a:rPr>
              <a:t>í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p</a:t>
            </a:r>
            <a:r>
              <a:rPr sz="1400" spc="-5" dirty="0">
                <a:latin typeface="Georgia"/>
                <a:cs typeface="Georgia"/>
              </a:rPr>
              <a:t>oh</a:t>
            </a:r>
            <a:r>
              <a:rPr sz="1400" spc="-10" dirty="0">
                <a:latin typeface="Georgia"/>
                <a:cs typeface="Georgia"/>
              </a:rPr>
              <a:t>l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spc="-5" dirty="0">
                <a:latin typeface="Georgia"/>
                <a:cs typeface="Georgia"/>
              </a:rPr>
              <a:t>d</a:t>
            </a:r>
            <a:r>
              <a:rPr sz="1400" dirty="0">
                <a:latin typeface="Georgia"/>
                <a:cs typeface="Georgia"/>
              </a:rPr>
              <a:t>ávek</a:t>
            </a:r>
          </a:p>
        </p:txBody>
      </p:sp>
      <p:sp>
        <p:nvSpPr>
          <p:cNvPr id="19" name="object 24">
            <a:extLst>
              <a:ext uri="{FF2B5EF4-FFF2-40B4-BE49-F238E27FC236}">
                <a16:creationId xmlns:a16="http://schemas.microsoft.com/office/drawing/2014/main" id="{8EDB2349-AF2B-99D4-D730-F2827A456C05}"/>
              </a:ext>
            </a:extLst>
          </p:cNvPr>
          <p:cNvSpPr txBox="1"/>
          <p:nvPr/>
        </p:nvSpPr>
        <p:spPr>
          <a:xfrm>
            <a:off x="1953147" y="3910950"/>
            <a:ext cx="152908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Georgia"/>
                <a:cs typeface="Georgia"/>
              </a:rPr>
              <a:t>P</a:t>
            </a:r>
            <a:r>
              <a:rPr sz="1400" dirty="0">
                <a:latin typeface="Georgia"/>
                <a:cs typeface="Georgia"/>
              </a:rPr>
              <a:t>r</a:t>
            </a:r>
            <a:r>
              <a:rPr sz="1400" spc="-5" dirty="0">
                <a:latin typeface="Georgia"/>
                <a:cs typeface="Georgia"/>
              </a:rPr>
              <a:t>oj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spc="-5" dirty="0">
                <a:latin typeface="Georgia"/>
                <a:cs typeface="Georgia"/>
              </a:rPr>
              <a:t>dn</a:t>
            </a:r>
            <a:r>
              <a:rPr sz="1400" dirty="0">
                <a:latin typeface="Georgia"/>
                <a:cs typeface="Georgia"/>
              </a:rPr>
              <a:t>á</a:t>
            </a:r>
            <a:r>
              <a:rPr sz="1400" spc="-5" dirty="0">
                <a:latin typeface="Georgia"/>
                <a:cs typeface="Georgia"/>
              </a:rPr>
              <a:t>n</a:t>
            </a:r>
            <a:r>
              <a:rPr sz="1400" dirty="0">
                <a:latin typeface="Georgia"/>
                <a:cs typeface="Georgia"/>
              </a:rPr>
              <a:t>í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eorgia"/>
                <a:cs typeface="Georgia"/>
              </a:rPr>
              <a:t>ú</a:t>
            </a:r>
            <a:r>
              <a:rPr sz="1400" dirty="0">
                <a:latin typeface="Georgia"/>
                <a:cs typeface="Georgia"/>
              </a:rPr>
              <a:t>pa</a:t>
            </a:r>
            <a:r>
              <a:rPr sz="1400" spc="-5" dirty="0">
                <a:latin typeface="Georgia"/>
                <a:cs typeface="Georgia"/>
              </a:rPr>
              <a:t>d</a:t>
            </a:r>
            <a:r>
              <a:rPr sz="1400" dirty="0">
                <a:latin typeface="Georgia"/>
                <a:cs typeface="Georgia"/>
              </a:rPr>
              <a:t>ku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20" name="object 25">
            <a:extLst>
              <a:ext uri="{FF2B5EF4-FFF2-40B4-BE49-F238E27FC236}">
                <a16:creationId xmlns:a16="http://schemas.microsoft.com/office/drawing/2014/main" id="{BB73B59A-8598-EF19-622B-AA8AB91DE263}"/>
              </a:ext>
            </a:extLst>
          </p:cNvPr>
          <p:cNvSpPr/>
          <p:nvPr/>
        </p:nvSpPr>
        <p:spPr>
          <a:xfrm>
            <a:off x="1674757" y="5169403"/>
            <a:ext cx="792480" cy="99060"/>
          </a:xfrm>
          <a:custGeom>
            <a:avLst/>
            <a:gdLst/>
            <a:ahLst/>
            <a:cxnLst/>
            <a:rect l="l" t="t" r="r" b="b"/>
            <a:pathLst>
              <a:path w="792480" h="99060">
                <a:moveTo>
                  <a:pt x="773719" y="49529"/>
                </a:moveTo>
                <a:lnTo>
                  <a:pt x="704087" y="89915"/>
                </a:lnTo>
                <a:lnTo>
                  <a:pt x="702563" y="92963"/>
                </a:lnTo>
                <a:lnTo>
                  <a:pt x="702563" y="96011"/>
                </a:lnTo>
                <a:lnTo>
                  <a:pt x="705611" y="99059"/>
                </a:lnTo>
                <a:lnTo>
                  <a:pt x="708659" y="97535"/>
                </a:lnTo>
                <a:lnTo>
                  <a:pt x="784621" y="53339"/>
                </a:lnTo>
                <a:lnTo>
                  <a:pt x="780287" y="53339"/>
                </a:lnTo>
                <a:lnTo>
                  <a:pt x="773719" y="49529"/>
                </a:lnTo>
                <a:close/>
              </a:path>
              <a:path w="792480" h="99060">
                <a:moveTo>
                  <a:pt x="764522" y="44195"/>
                </a:moveTo>
                <a:lnTo>
                  <a:pt x="0" y="44195"/>
                </a:lnTo>
                <a:lnTo>
                  <a:pt x="0" y="53339"/>
                </a:lnTo>
                <a:lnTo>
                  <a:pt x="767150" y="53339"/>
                </a:lnTo>
                <a:lnTo>
                  <a:pt x="773719" y="49529"/>
                </a:lnTo>
                <a:lnTo>
                  <a:pt x="764522" y="44195"/>
                </a:lnTo>
                <a:close/>
              </a:path>
              <a:path w="792480" h="99060">
                <a:moveTo>
                  <a:pt x="780287" y="45719"/>
                </a:moveTo>
                <a:lnTo>
                  <a:pt x="773719" y="49529"/>
                </a:lnTo>
                <a:lnTo>
                  <a:pt x="780287" y="53339"/>
                </a:lnTo>
                <a:lnTo>
                  <a:pt x="780287" y="45719"/>
                </a:lnTo>
                <a:close/>
              </a:path>
              <a:path w="792480" h="99060">
                <a:moveTo>
                  <a:pt x="783335" y="45719"/>
                </a:moveTo>
                <a:lnTo>
                  <a:pt x="780287" y="45719"/>
                </a:lnTo>
                <a:lnTo>
                  <a:pt x="780287" y="53339"/>
                </a:lnTo>
                <a:lnTo>
                  <a:pt x="783335" y="53339"/>
                </a:lnTo>
                <a:lnTo>
                  <a:pt x="783335" y="45719"/>
                </a:lnTo>
                <a:close/>
              </a:path>
              <a:path w="792480" h="99060">
                <a:moveTo>
                  <a:pt x="784621" y="44195"/>
                </a:moveTo>
                <a:lnTo>
                  <a:pt x="783335" y="44195"/>
                </a:lnTo>
                <a:lnTo>
                  <a:pt x="783335" y="53339"/>
                </a:lnTo>
                <a:lnTo>
                  <a:pt x="784621" y="53339"/>
                </a:lnTo>
                <a:lnTo>
                  <a:pt x="792479" y="48767"/>
                </a:lnTo>
                <a:lnTo>
                  <a:pt x="784621" y="44195"/>
                </a:lnTo>
                <a:close/>
              </a:path>
              <a:path w="792480" h="99060">
                <a:moveTo>
                  <a:pt x="708659" y="0"/>
                </a:moveTo>
                <a:lnTo>
                  <a:pt x="705611" y="0"/>
                </a:lnTo>
                <a:lnTo>
                  <a:pt x="702563" y="3047"/>
                </a:lnTo>
                <a:lnTo>
                  <a:pt x="702563" y="6095"/>
                </a:lnTo>
                <a:lnTo>
                  <a:pt x="704087" y="9143"/>
                </a:lnTo>
                <a:lnTo>
                  <a:pt x="773719" y="49529"/>
                </a:lnTo>
                <a:lnTo>
                  <a:pt x="780287" y="45719"/>
                </a:lnTo>
                <a:lnTo>
                  <a:pt x="783335" y="45719"/>
                </a:lnTo>
                <a:lnTo>
                  <a:pt x="783335" y="44195"/>
                </a:lnTo>
                <a:lnTo>
                  <a:pt x="784621" y="44195"/>
                </a:lnTo>
                <a:lnTo>
                  <a:pt x="7086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6">
            <a:extLst>
              <a:ext uri="{FF2B5EF4-FFF2-40B4-BE49-F238E27FC236}">
                <a16:creationId xmlns:a16="http://schemas.microsoft.com/office/drawing/2014/main" id="{BBD1B92E-FCEA-467F-FE6A-23F3A1C93193}"/>
              </a:ext>
            </a:extLst>
          </p:cNvPr>
          <p:cNvSpPr/>
          <p:nvPr/>
        </p:nvSpPr>
        <p:spPr>
          <a:xfrm>
            <a:off x="1674757" y="4809740"/>
            <a:ext cx="1224280" cy="97790"/>
          </a:xfrm>
          <a:custGeom>
            <a:avLst/>
            <a:gdLst/>
            <a:ahLst/>
            <a:cxnLst/>
            <a:rect l="l" t="t" r="r" b="b"/>
            <a:pathLst>
              <a:path w="1224280" h="97789">
                <a:moveTo>
                  <a:pt x="1203830" y="48690"/>
                </a:moveTo>
                <a:lnTo>
                  <a:pt x="1135379" y="88391"/>
                </a:lnTo>
                <a:lnTo>
                  <a:pt x="1133855" y="91439"/>
                </a:lnTo>
                <a:lnTo>
                  <a:pt x="1133855" y="96011"/>
                </a:lnTo>
                <a:lnTo>
                  <a:pt x="1136903" y="97535"/>
                </a:lnTo>
                <a:lnTo>
                  <a:pt x="1141475" y="97535"/>
                </a:lnTo>
                <a:lnTo>
                  <a:pt x="1216056" y="53339"/>
                </a:lnTo>
                <a:lnTo>
                  <a:pt x="1211579" y="53339"/>
                </a:lnTo>
                <a:lnTo>
                  <a:pt x="1203830" y="48690"/>
                </a:lnTo>
                <a:close/>
              </a:path>
              <a:path w="1224280" h="97789">
                <a:moveTo>
                  <a:pt x="1196339" y="44195"/>
                </a:moveTo>
                <a:lnTo>
                  <a:pt x="0" y="44195"/>
                </a:lnTo>
                <a:lnTo>
                  <a:pt x="0" y="53339"/>
                </a:lnTo>
                <a:lnTo>
                  <a:pt x="1195814" y="53339"/>
                </a:lnTo>
                <a:lnTo>
                  <a:pt x="1203830" y="48690"/>
                </a:lnTo>
                <a:lnTo>
                  <a:pt x="1196339" y="44195"/>
                </a:lnTo>
                <a:close/>
              </a:path>
              <a:path w="1224280" h="97789">
                <a:moveTo>
                  <a:pt x="1211579" y="44195"/>
                </a:moveTo>
                <a:lnTo>
                  <a:pt x="1203830" y="48690"/>
                </a:lnTo>
                <a:lnTo>
                  <a:pt x="1211579" y="53339"/>
                </a:lnTo>
                <a:lnTo>
                  <a:pt x="1211579" y="44195"/>
                </a:lnTo>
                <a:close/>
              </a:path>
              <a:path w="1224280" h="97789">
                <a:moveTo>
                  <a:pt x="1214627" y="44195"/>
                </a:moveTo>
                <a:lnTo>
                  <a:pt x="1211579" y="44195"/>
                </a:lnTo>
                <a:lnTo>
                  <a:pt x="1211579" y="53339"/>
                </a:lnTo>
                <a:lnTo>
                  <a:pt x="1214627" y="53339"/>
                </a:lnTo>
                <a:lnTo>
                  <a:pt x="1214627" y="44195"/>
                </a:lnTo>
                <a:close/>
              </a:path>
              <a:path w="1224280" h="97789">
                <a:moveTo>
                  <a:pt x="1216056" y="44195"/>
                </a:moveTo>
                <a:lnTo>
                  <a:pt x="1214627" y="44195"/>
                </a:lnTo>
                <a:lnTo>
                  <a:pt x="1214627" y="53339"/>
                </a:lnTo>
                <a:lnTo>
                  <a:pt x="1216056" y="53339"/>
                </a:lnTo>
                <a:lnTo>
                  <a:pt x="1223771" y="48767"/>
                </a:lnTo>
                <a:lnTo>
                  <a:pt x="1216056" y="44195"/>
                </a:lnTo>
                <a:close/>
              </a:path>
              <a:path w="1224280" h="97789">
                <a:moveTo>
                  <a:pt x="1141475" y="0"/>
                </a:moveTo>
                <a:lnTo>
                  <a:pt x="1136903" y="0"/>
                </a:lnTo>
                <a:lnTo>
                  <a:pt x="1133855" y="1523"/>
                </a:lnTo>
                <a:lnTo>
                  <a:pt x="1133855" y="4571"/>
                </a:lnTo>
                <a:lnTo>
                  <a:pt x="1135379" y="7619"/>
                </a:lnTo>
                <a:lnTo>
                  <a:pt x="1203830" y="48690"/>
                </a:lnTo>
                <a:lnTo>
                  <a:pt x="1211579" y="44195"/>
                </a:lnTo>
                <a:lnTo>
                  <a:pt x="1216056" y="44195"/>
                </a:lnTo>
                <a:lnTo>
                  <a:pt x="11414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8">
            <a:extLst>
              <a:ext uri="{FF2B5EF4-FFF2-40B4-BE49-F238E27FC236}">
                <a16:creationId xmlns:a16="http://schemas.microsoft.com/office/drawing/2014/main" id="{C1C40D90-6ED3-7593-629C-F6D48222877F}"/>
              </a:ext>
            </a:extLst>
          </p:cNvPr>
          <p:cNvSpPr txBox="1"/>
          <p:nvPr/>
        </p:nvSpPr>
        <p:spPr>
          <a:xfrm>
            <a:off x="1825131" y="4984516"/>
            <a:ext cx="153035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Georgia"/>
                <a:cs typeface="Georgia"/>
              </a:rPr>
              <a:t>10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Georgia"/>
                <a:cs typeface="Georgia"/>
              </a:rPr>
              <a:t>d</a:t>
            </a:r>
            <a:r>
              <a:rPr sz="1000" spc="-15" dirty="0">
                <a:latin typeface="Georgia"/>
                <a:cs typeface="Georgia"/>
              </a:rPr>
              <a:t>n</a:t>
            </a:r>
            <a:r>
              <a:rPr sz="1000" spc="-5" dirty="0">
                <a:latin typeface="Georgia"/>
                <a:cs typeface="Georgia"/>
              </a:rPr>
              <a:t>í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Georgia"/>
                <a:cs typeface="Georgia"/>
              </a:rPr>
              <a:t>–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Georgia"/>
                <a:cs typeface="Georgia"/>
              </a:rPr>
              <a:t>p</a:t>
            </a:r>
            <a:r>
              <a:rPr sz="1000" spc="-10" dirty="0">
                <a:latin typeface="Georgia"/>
                <a:cs typeface="Georgia"/>
              </a:rPr>
              <a:t>rv</a:t>
            </a:r>
            <a:r>
              <a:rPr sz="1000" spc="-15" dirty="0">
                <a:latin typeface="Georgia"/>
                <a:cs typeface="Georgia"/>
              </a:rPr>
              <a:t>n</a:t>
            </a:r>
            <a:r>
              <a:rPr sz="1000" spc="-5" dirty="0">
                <a:latin typeface="Georgia"/>
                <a:cs typeface="Georgia"/>
              </a:rPr>
              <a:t>í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Georgia"/>
                <a:cs typeface="Georgia"/>
              </a:rPr>
              <a:t>ú</a:t>
            </a:r>
            <a:r>
              <a:rPr sz="1000" spc="-20" dirty="0">
                <a:latin typeface="Georgia"/>
                <a:cs typeface="Georgia"/>
              </a:rPr>
              <a:t>k</a:t>
            </a:r>
            <a:r>
              <a:rPr sz="1000" spc="-10" dirty="0">
                <a:latin typeface="Georgia"/>
                <a:cs typeface="Georgia"/>
              </a:rPr>
              <a:t>on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Georgia"/>
                <a:cs typeface="Georgia"/>
              </a:rPr>
              <a:t>v</a:t>
            </a:r>
            <a:r>
              <a:rPr sz="1000" spc="-5" dirty="0">
                <a:latin typeface="Georgia"/>
                <a:cs typeface="Georgia"/>
              </a:rPr>
              <a:t>e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Georgia"/>
                <a:cs typeface="Georgia"/>
              </a:rPr>
              <a:t>vě</a:t>
            </a:r>
            <a:r>
              <a:rPr sz="1000" spc="-5" dirty="0">
                <a:latin typeface="Georgia"/>
                <a:cs typeface="Georgia"/>
              </a:rPr>
              <a:t>ci</a:t>
            </a:r>
            <a:endParaRPr sz="1000" dirty="0">
              <a:latin typeface="Georgia"/>
              <a:cs typeface="Georgia"/>
            </a:endParaRPr>
          </a:p>
        </p:txBody>
      </p:sp>
      <p:sp>
        <p:nvSpPr>
          <p:cNvPr id="23" name="object 29">
            <a:extLst>
              <a:ext uri="{FF2B5EF4-FFF2-40B4-BE49-F238E27FC236}">
                <a16:creationId xmlns:a16="http://schemas.microsoft.com/office/drawing/2014/main" id="{D0A53032-5EA6-4FE1-6D30-AB55FBA5C70F}"/>
              </a:ext>
            </a:extLst>
          </p:cNvPr>
          <p:cNvSpPr/>
          <p:nvPr/>
        </p:nvSpPr>
        <p:spPr>
          <a:xfrm>
            <a:off x="1674757" y="4450069"/>
            <a:ext cx="1656714" cy="99060"/>
          </a:xfrm>
          <a:custGeom>
            <a:avLst/>
            <a:gdLst/>
            <a:ahLst/>
            <a:cxnLst/>
            <a:rect l="l" t="t" r="r" b="b"/>
            <a:pathLst>
              <a:path w="1656714" h="99060">
                <a:moveTo>
                  <a:pt x="1637824" y="49530"/>
                </a:moveTo>
                <a:lnTo>
                  <a:pt x="1568192" y="89922"/>
                </a:lnTo>
                <a:lnTo>
                  <a:pt x="1565144" y="92970"/>
                </a:lnTo>
                <a:lnTo>
                  <a:pt x="1566668" y="96018"/>
                </a:lnTo>
                <a:lnTo>
                  <a:pt x="1569716" y="99066"/>
                </a:lnTo>
                <a:lnTo>
                  <a:pt x="1572764" y="97542"/>
                </a:lnTo>
                <a:lnTo>
                  <a:pt x="1646108" y="54863"/>
                </a:lnTo>
                <a:lnTo>
                  <a:pt x="1645919" y="54863"/>
                </a:lnTo>
                <a:lnTo>
                  <a:pt x="1645919" y="53339"/>
                </a:lnTo>
                <a:lnTo>
                  <a:pt x="1644392" y="53339"/>
                </a:lnTo>
                <a:lnTo>
                  <a:pt x="1637824" y="49530"/>
                </a:lnTo>
                <a:close/>
              </a:path>
              <a:path w="1656714" h="99060">
                <a:moveTo>
                  <a:pt x="1628627" y="44195"/>
                </a:moveTo>
                <a:lnTo>
                  <a:pt x="0" y="44195"/>
                </a:lnTo>
                <a:lnTo>
                  <a:pt x="0" y="54863"/>
                </a:lnTo>
                <a:lnTo>
                  <a:pt x="1628629" y="54863"/>
                </a:lnTo>
                <a:lnTo>
                  <a:pt x="1637824" y="49530"/>
                </a:lnTo>
                <a:lnTo>
                  <a:pt x="1628627" y="44195"/>
                </a:lnTo>
                <a:close/>
              </a:path>
              <a:path w="1656714" h="99060">
                <a:moveTo>
                  <a:pt x="1648473" y="44195"/>
                </a:moveTo>
                <a:lnTo>
                  <a:pt x="1645919" y="44195"/>
                </a:lnTo>
                <a:lnTo>
                  <a:pt x="1645919" y="54863"/>
                </a:lnTo>
                <a:lnTo>
                  <a:pt x="1646108" y="54863"/>
                </a:lnTo>
                <a:lnTo>
                  <a:pt x="1656584" y="48767"/>
                </a:lnTo>
                <a:lnTo>
                  <a:pt x="1648473" y="44195"/>
                </a:lnTo>
                <a:close/>
              </a:path>
              <a:path w="1656714" h="99060">
                <a:moveTo>
                  <a:pt x="1644392" y="45719"/>
                </a:moveTo>
                <a:lnTo>
                  <a:pt x="1637824" y="49530"/>
                </a:lnTo>
                <a:lnTo>
                  <a:pt x="1644392" y="53339"/>
                </a:lnTo>
                <a:lnTo>
                  <a:pt x="1644392" y="45719"/>
                </a:lnTo>
                <a:close/>
              </a:path>
              <a:path w="1656714" h="99060">
                <a:moveTo>
                  <a:pt x="1645919" y="45719"/>
                </a:moveTo>
                <a:lnTo>
                  <a:pt x="1644392" y="45719"/>
                </a:lnTo>
                <a:lnTo>
                  <a:pt x="1644392" y="53339"/>
                </a:lnTo>
                <a:lnTo>
                  <a:pt x="1645919" y="53339"/>
                </a:lnTo>
                <a:lnTo>
                  <a:pt x="1645919" y="45719"/>
                </a:lnTo>
                <a:close/>
              </a:path>
              <a:path w="1656714" h="99060">
                <a:moveTo>
                  <a:pt x="1569716" y="0"/>
                </a:moveTo>
                <a:lnTo>
                  <a:pt x="1566668" y="3047"/>
                </a:lnTo>
                <a:lnTo>
                  <a:pt x="1565144" y="6095"/>
                </a:lnTo>
                <a:lnTo>
                  <a:pt x="1568192" y="9143"/>
                </a:lnTo>
                <a:lnTo>
                  <a:pt x="1637824" y="49530"/>
                </a:lnTo>
                <a:lnTo>
                  <a:pt x="1644392" y="45719"/>
                </a:lnTo>
                <a:lnTo>
                  <a:pt x="1645919" y="45719"/>
                </a:lnTo>
                <a:lnTo>
                  <a:pt x="1645919" y="44195"/>
                </a:lnTo>
                <a:lnTo>
                  <a:pt x="1648473" y="44195"/>
                </a:lnTo>
                <a:lnTo>
                  <a:pt x="1572764" y="1523"/>
                </a:lnTo>
                <a:lnTo>
                  <a:pt x="15697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30">
            <a:extLst>
              <a:ext uri="{FF2B5EF4-FFF2-40B4-BE49-F238E27FC236}">
                <a16:creationId xmlns:a16="http://schemas.microsoft.com/office/drawing/2014/main" id="{4BEFB42D-0833-FA05-E7CC-B63565C3D0DC}"/>
              </a:ext>
            </a:extLst>
          </p:cNvPr>
          <p:cNvSpPr txBox="1"/>
          <p:nvPr/>
        </p:nvSpPr>
        <p:spPr>
          <a:xfrm>
            <a:off x="1825131" y="4624852"/>
            <a:ext cx="1824989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Georgia"/>
                <a:cs typeface="Georgia"/>
              </a:rPr>
              <a:t>15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Georgia"/>
                <a:cs typeface="Georgia"/>
              </a:rPr>
              <a:t>d</a:t>
            </a:r>
            <a:r>
              <a:rPr sz="1000" spc="-15" dirty="0">
                <a:latin typeface="Georgia"/>
                <a:cs typeface="Georgia"/>
              </a:rPr>
              <a:t>n</a:t>
            </a:r>
            <a:r>
              <a:rPr sz="1000" spc="-5" dirty="0">
                <a:latin typeface="Georgia"/>
                <a:cs typeface="Georgia"/>
              </a:rPr>
              <a:t>í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Georgia"/>
                <a:cs typeface="Georgia"/>
              </a:rPr>
              <a:t>–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eorgia"/>
                <a:cs typeface="Georgia"/>
              </a:rPr>
              <a:t>roz</a:t>
            </a:r>
            <a:r>
              <a:rPr sz="1000" spc="-15" dirty="0">
                <a:latin typeface="Georgia"/>
                <a:cs typeface="Georgia"/>
              </a:rPr>
              <a:t>h</a:t>
            </a:r>
            <a:r>
              <a:rPr sz="1000" spc="-10" dirty="0">
                <a:latin typeface="Georgia"/>
                <a:cs typeface="Georgia"/>
              </a:rPr>
              <a:t>od</a:t>
            </a:r>
            <a:r>
              <a:rPr sz="1000" spc="-15" dirty="0">
                <a:latin typeface="Georgia"/>
                <a:cs typeface="Georgia"/>
              </a:rPr>
              <a:t>n</a:t>
            </a:r>
            <a:r>
              <a:rPr sz="1000" spc="-5" dirty="0">
                <a:latin typeface="Georgia"/>
                <a:cs typeface="Georgia"/>
              </a:rPr>
              <a:t>utí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Georgia"/>
                <a:cs typeface="Georgia"/>
              </a:rPr>
              <a:t>o</a:t>
            </a:r>
            <a:r>
              <a:rPr sz="1000" spc="-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eorgia"/>
                <a:cs typeface="Georgia"/>
              </a:rPr>
              <a:t>dl.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Georgia"/>
                <a:cs typeface="Georgia"/>
              </a:rPr>
              <a:t>n</a:t>
            </a:r>
            <a:r>
              <a:rPr sz="1000" spc="-5" dirty="0">
                <a:latin typeface="Georgia"/>
                <a:cs typeface="Georgia"/>
              </a:rPr>
              <a:t>á</a:t>
            </a:r>
            <a:r>
              <a:rPr sz="1000" spc="-10" dirty="0">
                <a:latin typeface="Georgia"/>
                <a:cs typeface="Georgia"/>
              </a:rPr>
              <a:t>v</a:t>
            </a:r>
            <a:r>
              <a:rPr sz="1000" spc="-5" dirty="0">
                <a:latin typeface="Georgia"/>
                <a:cs typeface="Georgia"/>
              </a:rPr>
              <a:t>r</a:t>
            </a:r>
            <a:r>
              <a:rPr sz="1000" spc="-15" dirty="0">
                <a:latin typeface="Georgia"/>
                <a:cs typeface="Georgia"/>
              </a:rPr>
              <a:t>h</a:t>
            </a:r>
            <a:r>
              <a:rPr sz="1000" spc="-10" dirty="0">
                <a:latin typeface="Georgia"/>
                <a:cs typeface="Georgia"/>
              </a:rPr>
              <a:t>u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A173CE6C-F558-E7EB-8F2E-7EA8FF3CD246}"/>
              </a:ext>
            </a:extLst>
          </p:cNvPr>
          <p:cNvSpPr txBox="1"/>
          <p:nvPr/>
        </p:nvSpPr>
        <p:spPr>
          <a:xfrm>
            <a:off x="1752821" y="5315213"/>
            <a:ext cx="14421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>
                <a:latin typeface="Georgia" panose="02040502050405020303" pitchFamily="18" charset="0"/>
                <a:cs typeface="Times New Roman" panose="02020603050405020304" pitchFamily="18" charset="0"/>
              </a:rPr>
              <a:t>7 dní - odmítnutí</a:t>
            </a:r>
          </a:p>
        </p:txBody>
      </p:sp>
    </p:spTree>
    <p:extLst>
      <p:ext uri="{BB962C8B-B14F-4D97-AF65-F5344CB8AC3E}">
        <p14:creationId xmlns:p14="http://schemas.microsoft.com/office/powerpoint/2010/main" val="3641483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BD7FD8-1AAC-F511-4917-FC5CC2F88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759045"/>
          </a:xfrm>
        </p:spPr>
        <p:txBody>
          <a:bodyPr/>
          <a:lstStyle/>
          <a:p>
            <a:r>
              <a:rPr lang="cs-CZ" dirty="0"/>
              <a:t>Zahájení insolvenčního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B9363E-9545-836F-613B-9DE7EE67D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2" y="1479479"/>
            <a:ext cx="9950103" cy="4859537"/>
          </a:xfrm>
        </p:spPr>
        <p:txBody>
          <a:bodyPr>
            <a:normAutofit fontScale="62500" lnSpcReduction="20000"/>
          </a:bodyPr>
          <a:lstStyle/>
          <a:p>
            <a:pPr marL="12700">
              <a:lnSpc>
                <a:spcPct val="100000"/>
              </a:lnSpc>
              <a:tabLst>
                <a:tab pos="286385" algn="l"/>
              </a:tabLst>
            </a:pP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In</a:t>
            </a:r>
            <a:r>
              <a:rPr lang="cs-CZ" sz="2500" spc="-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so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l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ven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č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ní</a:t>
            </a:r>
            <a:r>
              <a:rPr lang="cs-CZ" sz="2500" spc="-25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spc="-1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ř</a:t>
            </a:r>
            <a:r>
              <a:rPr lang="cs-CZ" sz="2500" spc="-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í</a:t>
            </a:r>
            <a:r>
              <a:rPr lang="cs-CZ" sz="2500" spc="-2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z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ení</a:t>
            </a:r>
            <a:r>
              <a:rPr lang="cs-CZ" sz="2500" spc="-15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spc="-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s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e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spc="-2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z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a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h</a:t>
            </a:r>
            <a:r>
              <a:rPr lang="cs-CZ" sz="2500" spc="-1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aj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u</a:t>
            </a:r>
            <a:r>
              <a:rPr lang="cs-CZ" sz="2500" spc="-1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j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e</a:t>
            </a:r>
            <a:r>
              <a:rPr lang="cs-CZ" sz="2500" spc="-25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b="1" u="sng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v</a:t>
            </a:r>
            <a:r>
              <a:rPr lang="cs-CZ" sz="2500" b="1" u="sng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ždy</a:t>
            </a:r>
            <a:r>
              <a:rPr lang="cs-CZ" sz="2500" b="1" u="sng" spc="-2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 n</a:t>
            </a:r>
            <a:r>
              <a:rPr lang="cs-CZ" sz="2500" b="1" u="sng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a</a:t>
            </a:r>
            <a:r>
              <a:rPr lang="cs-CZ" sz="2500" b="1" u="sng" spc="-1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 n</a:t>
            </a:r>
            <a:r>
              <a:rPr lang="cs-CZ" sz="2500" b="1" u="sng" spc="-2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á</a:t>
            </a:r>
            <a:r>
              <a:rPr lang="cs-CZ" sz="2500" b="1" u="sng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vrh</a:t>
            </a:r>
          </a:p>
          <a:p>
            <a:pPr marL="0" indent="0">
              <a:lnSpc>
                <a:spcPct val="100000"/>
              </a:lnSpc>
              <a:buNone/>
              <a:tabLst>
                <a:tab pos="286385" algn="l"/>
              </a:tabLst>
            </a:pPr>
            <a:endParaRPr lang="cs-CZ" sz="2500" dirty="0">
              <a:latin typeface="Georgia" panose="02040502050405020303" pitchFamily="18" charset="0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5"/>
              </a:spcBef>
              <a:tabLst>
                <a:tab pos="560705" algn="l"/>
              </a:tabLst>
            </a:pPr>
            <a:r>
              <a:rPr lang="cs-CZ" sz="2500" spc="-120" dirty="0">
                <a:latin typeface="Georgia" panose="02040502050405020303" pitchFamily="18" charset="0"/>
                <a:cs typeface="Georgia"/>
              </a:rPr>
              <a:t>Návrh</a:t>
            </a:r>
            <a:r>
              <a:rPr lang="cs-CZ" sz="2500" spc="-40" dirty="0"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spc="-5" dirty="0">
                <a:latin typeface="Georgia" panose="02040502050405020303" pitchFamily="18" charset="0"/>
                <a:cs typeface="Georgia"/>
              </a:rPr>
              <a:t>d</a:t>
            </a:r>
            <a:r>
              <a:rPr lang="cs-CZ" sz="2500" spc="-10" dirty="0">
                <a:latin typeface="Georgia" panose="02040502050405020303" pitchFamily="18" charset="0"/>
                <a:cs typeface="Georgia"/>
              </a:rPr>
              <a:t>l</a:t>
            </a:r>
            <a:r>
              <a:rPr lang="cs-CZ" sz="2500" spc="-5" dirty="0">
                <a:latin typeface="Georgia" panose="02040502050405020303" pitchFamily="18" charset="0"/>
                <a:cs typeface="Georgia"/>
              </a:rPr>
              <a:t>u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ž</a:t>
            </a:r>
            <a:r>
              <a:rPr lang="cs-CZ" sz="2500" spc="-5" dirty="0">
                <a:latin typeface="Georgia" panose="02040502050405020303" pitchFamily="18" charset="0"/>
                <a:cs typeface="Georgia"/>
              </a:rPr>
              <a:t>ní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ka</a:t>
            </a:r>
          </a:p>
          <a:p>
            <a:pPr marL="287020">
              <a:lnSpc>
                <a:spcPct val="100000"/>
              </a:lnSpc>
              <a:tabLst>
                <a:tab pos="560705" algn="l"/>
              </a:tabLst>
            </a:pPr>
            <a:r>
              <a:rPr lang="cs-CZ" sz="2500" spc="-120" dirty="0">
                <a:latin typeface="Georgia" panose="02040502050405020303" pitchFamily="18" charset="0"/>
                <a:cs typeface="Georgia"/>
              </a:rPr>
              <a:t>Návrh</a:t>
            </a:r>
            <a:r>
              <a:rPr lang="cs-CZ" sz="2500" spc="-45" dirty="0"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věř</a:t>
            </a:r>
            <a:r>
              <a:rPr lang="cs-CZ" sz="2500" spc="-5" dirty="0">
                <a:latin typeface="Georgia" panose="02040502050405020303" pitchFamily="18" charset="0"/>
                <a:cs typeface="Georgia"/>
              </a:rPr>
              <a:t>it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e</a:t>
            </a:r>
            <a:r>
              <a:rPr lang="cs-CZ" sz="2500" spc="-10" dirty="0">
                <a:latin typeface="Georgia" panose="02040502050405020303" pitchFamily="18" charset="0"/>
                <a:cs typeface="Georgia"/>
              </a:rPr>
              <a:t>l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e</a:t>
            </a:r>
          </a:p>
          <a:p>
            <a:pPr marL="287020">
              <a:lnSpc>
                <a:spcPct val="100000"/>
              </a:lnSpc>
            </a:pPr>
            <a:r>
              <a:rPr lang="cs-CZ" sz="2500" spc="-5" dirty="0">
                <a:latin typeface="Georgia" panose="02040502050405020303" pitchFamily="18" charset="0"/>
                <a:cs typeface="Georgia"/>
              </a:rPr>
              <a:t>od</a:t>
            </a:r>
            <a:r>
              <a:rPr lang="cs-CZ" sz="2500" spc="-10" dirty="0">
                <a:latin typeface="Georgia" panose="02040502050405020303" pitchFamily="18" charset="0"/>
                <a:cs typeface="Georgia"/>
              </a:rPr>
              <a:t>l</a:t>
            </a:r>
            <a:r>
              <a:rPr lang="cs-CZ" sz="2500" spc="-5" dirty="0">
                <a:latin typeface="Georgia" panose="02040502050405020303" pitchFamily="18" charset="0"/>
                <a:cs typeface="Georgia"/>
              </a:rPr>
              <a:t>i</a:t>
            </a:r>
            <a:r>
              <a:rPr lang="cs-CZ" sz="2500" spc="5" dirty="0">
                <a:latin typeface="Georgia" panose="02040502050405020303" pitchFamily="18" charset="0"/>
                <a:cs typeface="Georgia"/>
              </a:rPr>
              <a:t>š</a:t>
            </a:r>
            <a:r>
              <a:rPr lang="cs-CZ" sz="2500" spc="-5" dirty="0">
                <a:latin typeface="Georgia" panose="02040502050405020303" pitchFamily="18" charset="0"/>
                <a:cs typeface="Georgia"/>
              </a:rPr>
              <a:t>n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é</a:t>
            </a:r>
            <a:r>
              <a:rPr lang="cs-CZ" sz="2500" spc="-35" dirty="0"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spc="-5" dirty="0">
                <a:latin typeface="Georgia" panose="02040502050405020303" pitchFamily="18" charset="0"/>
                <a:cs typeface="Georgia"/>
              </a:rPr>
              <a:t>účin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ky</a:t>
            </a:r>
            <a:r>
              <a:rPr lang="cs-CZ" sz="2500" spc="-25" dirty="0"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z</a:t>
            </a:r>
            <a:r>
              <a:rPr lang="cs-CZ" sz="2500" spc="-15" dirty="0"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spc="-5" dirty="0">
                <a:latin typeface="Georgia" panose="02040502050405020303" pitchFamily="18" charset="0"/>
                <a:cs typeface="Georgia"/>
              </a:rPr>
              <a:t>h</a:t>
            </a:r>
            <a:r>
              <a:rPr lang="cs-CZ" sz="2500" spc="-10" dirty="0">
                <a:latin typeface="Georgia" panose="02040502050405020303" pitchFamily="18" charset="0"/>
                <a:cs typeface="Georgia"/>
              </a:rPr>
              <a:t>l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e</a:t>
            </a:r>
            <a:r>
              <a:rPr lang="cs-CZ" sz="2500" spc="-5" dirty="0">
                <a:latin typeface="Georgia" panose="02040502050405020303" pitchFamily="18" charset="0"/>
                <a:cs typeface="Georgia"/>
              </a:rPr>
              <a:t>di</a:t>
            </a:r>
            <a:r>
              <a:rPr lang="cs-CZ" sz="2500" spc="5" dirty="0">
                <a:latin typeface="Georgia" panose="02040502050405020303" pitchFamily="18" charset="0"/>
                <a:cs typeface="Georgia"/>
              </a:rPr>
              <a:t>s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ka</a:t>
            </a:r>
            <a:r>
              <a:rPr lang="cs-CZ" sz="2500" spc="-50" dirty="0"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spc="-5" dirty="0">
                <a:latin typeface="Georgia" panose="02040502050405020303" pitchFamily="18" charset="0"/>
                <a:cs typeface="Georgia"/>
              </a:rPr>
              <a:t>o</a:t>
            </a:r>
            <a:r>
              <a:rPr lang="cs-CZ" sz="2500" spc="5" dirty="0">
                <a:latin typeface="Georgia" panose="02040502050405020303" pitchFamily="18" charset="0"/>
                <a:cs typeface="Georgia"/>
              </a:rPr>
              <a:t>bs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a</a:t>
            </a:r>
            <a:r>
              <a:rPr lang="cs-CZ" sz="2500" spc="-5" dirty="0">
                <a:latin typeface="Georgia" panose="02040502050405020303" pitchFamily="18" charset="0"/>
                <a:cs typeface="Georgia"/>
              </a:rPr>
              <a:t>h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u</a:t>
            </a:r>
            <a:r>
              <a:rPr lang="cs-CZ" sz="2500" spc="-55" dirty="0"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spc="-5" dirty="0">
                <a:latin typeface="Georgia" panose="02040502050405020303" pitchFamily="18" charset="0"/>
                <a:cs typeface="Georgia"/>
              </a:rPr>
              <a:t>m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a</a:t>
            </a:r>
            <a:r>
              <a:rPr lang="cs-CZ" sz="2500" spc="-5" dirty="0">
                <a:latin typeface="Georgia" panose="02040502050405020303" pitchFamily="18" charset="0"/>
                <a:cs typeface="Georgia"/>
              </a:rPr>
              <a:t>j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e</a:t>
            </a:r>
            <a:r>
              <a:rPr lang="cs-CZ" sz="2500" spc="-5" dirty="0">
                <a:latin typeface="Georgia" panose="02040502050405020303" pitchFamily="18" charset="0"/>
                <a:cs typeface="Georgia"/>
              </a:rPr>
              <a:t>t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k</a:t>
            </a:r>
            <a:r>
              <a:rPr lang="cs-CZ" sz="2500" spc="-5" dirty="0">
                <a:latin typeface="Georgia" panose="02040502050405020303" pitchFamily="18" charset="0"/>
                <a:cs typeface="Georgia"/>
              </a:rPr>
              <a:t>o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vé</a:t>
            </a:r>
            <a:r>
              <a:rPr lang="cs-CZ" sz="2500" spc="-25" dirty="0"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p</a:t>
            </a:r>
            <a:r>
              <a:rPr lang="cs-CZ" sz="2500" spc="-5" dirty="0">
                <a:latin typeface="Georgia" panose="02040502050405020303" pitchFamily="18" charset="0"/>
                <a:cs typeface="Georgia"/>
              </a:rPr>
              <a:t>od</a:t>
            </a:r>
            <a:r>
              <a:rPr lang="cs-CZ" sz="2500" spc="5" dirty="0">
                <a:latin typeface="Georgia" panose="02040502050405020303" pitchFamily="18" charset="0"/>
                <a:cs typeface="Georgia"/>
              </a:rPr>
              <a:t>s</a:t>
            </a:r>
            <a:r>
              <a:rPr lang="cs-CZ" sz="2500" spc="-5" dirty="0">
                <a:latin typeface="Georgia" panose="02040502050405020303" pitchFamily="18" charset="0"/>
                <a:cs typeface="Georgia"/>
              </a:rPr>
              <a:t>t</a:t>
            </a:r>
            <a:r>
              <a:rPr lang="cs-CZ" sz="2500" spc="5" dirty="0">
                <a:latin typeface="Georgia" panose="02040502050405020303" pitchFamily="18" charset="0"/>
                <a:cs typeface="Georgia"/>
              </a:rPr>
              <a:t>a</a:t>
            </a:r>
            <a:r>
              <a:rPr lang="cs-CZ" sz="2500" spc="-10" dirty="0">
                <a:latin typeface="Georgia" panose="02040502050405020303" pitchFamily="18" charset="0"/>
                <a:cs typeface="Georgia"/>
              </a:rPr>
              <a:t>t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y</a:t>
            </a:r>
          </a:p>
          <a:p>
            <a:pPr>
              <a:lnSpc>
                <a:spcPct val="100000"/>
              </a:lnSpc>
              <a:spcBef>
                <a:spcPts val="8"/>
              </a:spcBef>
            </a:pPr>
            <a:endParaRPr lang="cs-CZ" sz="2500" dirty="0">
              <a:latin typeface="Georgia" panose="02040502050405020303" pitchFamily="18" charset="0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86385" algn="l"/>
              </a:tabLst>
            </a:pPr>
            <a:r>
              <a:rPr lang="cs-CZ" sz="2500" spc="-120" dirty="0">
                <a:solidFill>
                  <a:srgbClr val="CCB400"/>
                </a:solidFill>
                <a:latin typeface="Georgia" panose="02040502050405020303" pitchFamily="18" charset="0"/>
                <a:cs typeface="Times New Roman"/>
              </a:rPr>
              <a:t>	</a:t>
            </a:r>
            <a:r>
              <a:rPr lang="cs-CZ" sz="2500" spc="-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O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bl</a:t>
            </a:r>
            <a:r>
              <a:rPr lang="cs-CZ" sz="2500" spc="-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i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g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a</a:t>
            </a:r>
            <a:r>
              <a:rPr lang="cs-CZ" sz="2500" spc="-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to</a:t>
            </a:r>
            <a:r>
              <a:rPr lang="cs-CZ" sz="2500" spc="-1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r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ní</a:t>
            </a:r>
            <a:r>
              <a:rPr lang="cs-CZ" sz="2500" spc="-60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p</a:t>
            </a:r>
            <a:r>
              <a:rPr lang="cs-CZ" sz="2500" spc="-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o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d</a:t>
            </a:r>
            <a:r>
              <a:rPr lang="cs-CZ" sz="2500" spc="-2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m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ínk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y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in</a:t>
            </a:r>
            <a:r>
              <a:rPr lang="cs-CZ" sz="2500" spc="-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so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l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ven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č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ní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ho</a:t>
            </a:r>
            <a:r>
              <a:rPr lang="cs-CZ" sz="2500" spc="-20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n</a:t>
            </a:r>
            <a:r>
              <a:rPr lang="cs-CZ" sz="2500" spc="-1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á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v</a:t>
            </a:r>
            <a:r>
              <a:rPr lang="cs-CZ" sz="2500" spc="-1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r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hu</a:t>
            </a:r>
            <a:endParaRPr lang="cs-CZ" sz="2500" dirty="0">
              <a:latin typeface="Georgia" panose="02040502050405020303" pitchFamily="18" charset="0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5"/>
              </a:spcBef>
              <a:tabLst>
                <a:tab pos="560705" algn="l"/>
              </a:tabLst>
            </a:pPr>
            <a:r>
              <a:rPr lang="cs-CZ" sz="2500" spc="-5" dirty="0">
                <a:latin typeface="Georgia" panose="02040502050405020303" pitchFamily="18" charset="0"/>
                <a:cs typeface="Georgia"/>
              </a:rPr>
              <a:t>O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věře</a:t>
            </a:r>
            <a:r>
              <a:rPr lang="cs-CZ" sz="2500" spc="-5" dirty="0">
                <a:latin typeface="Georgia" panose="02040502050405020303" pitchFamily="18" charset="0"/>
                <a:cs typeface="Georgia"/>
              </a:rPr>
              <a:t>n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ý</a:t>
            </a:r>
            <a:r>
              <a:rPr lang="cs-CZ" sz="2500" spc="-60" dirty="0"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p</a:t>
            </a:r>
            <a:r>
              <a:rPr lang="cs-CZ" sz="2500" spc="-5" dirty="0">
                <a:latin typeface="Georgia" panose="02040502050405020303" pitchFamily="18" charset="0"/>
                <a:cs typeface="Georgia"/>
              </a:rPr>
              <a:t>od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p</a:t>
            </a:r>
            <a:r>
              <a:rPr lang="cs-CZ" sz="2500" spc="-5" dirty="0">
                <a:latin typeface="Georgia" panose="02040502050405020303" pitchFamily="18" charset="0"/>
                <a:cs typeface="Georgia"/>
              </a:rPr>
              <a:t>i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s</a:t>
            </a:r>
          </a:p>
          <a:p>
            <a:pPr marL="287020">
              <a:lnSpc>
                <a:spcPct val="100000"/>
              </a:lnSpc>
              <a:tabLst>
                <a:tab pos="560705" algn="l"/>
              </a:tabLst>
            </a:pPr>
            <a:r>
              <a:rPr lang="cs-CZ" sz="2500" spc="-120" dirty="0">
                <a:latin typeface="Georgia" panose="02040502050405020303" pitchFamily="18" charset="0"/>
                <a:cs typeface="Georgia"/>
              </a:rPr>
              <a:t>V</a:t>
            </a:r>
            <a:r>
              <a:rPr lang="cs-CZ" sz="2500" spc="5" dirty="0">
                <a:latin typeface="Georgia" panose="02040502050405020303" pitchFamily="18" charset="0"/>
                <a:cs typeface="Georgia"/>
              </a:rPr>
              <a:t>y</a:t>
            </a:r>
            <a:r>
              <a:rPr lang="cs-CZ" sz="2500" spc="-10" dirty="0">
                <a:latin typeface="Georgia" panose="02040502050405020303" pitchFamily="18" charset="0"/>
                <a:cs typeface="Georgia"/>
              </a:rPr>
              <a:t>l</a:t>
            </a:r>
            <a:r>
              <a:rPr lang="cs-CZ" sz="2500" spc="-5" dirty="0">
                <a:latin typeface="Georgia" panose="02040502050405020303" pitchFamily="18" charset="0"/>
                <a:cs typeface="Georgia"/>
              </a:rPr>
              <a:t>íč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e</a:t>
            </a:r>
            <a:r>
              <a:rPr lang="cs-CZ" sz="2500" spc="-5" dirty="0">
                <a:latin typeface="Georgia" panose="02040502050405020303" pitchFamily="18" charset="0"/>
                <a:cs typeface="Georgia"/>
              </a:rPr>
              <a:t>n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í</a:t>
            </a:r>
            <a:r>
              <a:rPr lang="cs-CZ" sz="2500" spc="-30" dirty="0"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spc="5" dirty="0">
                <a:latin typeface="Georgia" panose="02040502050405020303" pitchFamily="18" charset="0"/>
                <a:cs typeface="Georgia"/>
              </a:rPr>
              <a:t>s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k</a:t>
            </a:r>
            <a:r>
              <a:rPr lang="cs-CZ" sz="2500" spc="-5" dirty="0">
                <a:latin typeface="Georgia" panose="02040502050405020303" pitchFamily="18" charset="0"/>
                <a:cs typeface="Georgia"/>
              </a:rPr>
              <a:t>ut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k</a:t>
            </a:r>
            <a:r>
              <a:rPr lang="cs-CZ" sz="2500" spc="-5" dirty="0">
                <a:latin typeface="Georgia" panose="02040502050405020303" pitchFamily="18" charset="0"/>
                <a:cs typeface="Georgia"/>
              </a:rPr>
              <a:t>o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vé</a:t>
            </a:r>
            <a:r>
              <a:rPr lang="cs-CZ" sz="2500" spc="-5" dirty="0">
                <a:latin typeface="Georgia" panose="02040502050405020303" pitchFamily="18" charset="0"/>
                <a:cs typeface="Georgia"/>
              </a:rPr>
              <a:t>h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o</a:t>
            </a:r>
            <a:r>
              <a:rPr lang="cs-CZ" sz="2500" spc="-65" dirty="0"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spc="5" dirty="0">
                <a:latin typeface="Georgia" panose="02040502050405020303" pitchFamily="18" charset="0"/>
                <a:cs typeface="Georgia"/>
              </a:rPr>
              <a:t>s</a:t>
            </a:r>
            <a:r>
              <a:rPr lang="cs-CZ" sz="2500" spc="-5" dirty="0">
                <a:latin typeface="Georgia" panose="02040502050405020303" pitchFamily="18" charset="0"/>
                <a:cs typeface="Georgia"/>
              </a:rPr>
              <a:t>t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avu</a:t>
            </a:r>
          </a:p>
          <a:p>
            <a:pPr marL="287020">
              <a:lnSpc>
                <a:spcPct val="100000"/>
              </a:lnSpc>
              <a:tabLst>
                <a:tab pos="560705" algn="l"/>
              </a:tabLst>
            </a:pPr>
            <a:r>
              <a:rPr lang="cs-CZ" sz="2500" spc="-5" dirty="0">
                <a:latin typeface="Georgia" panose="02040502050405020303" pitchFamily="18" charset="0"/>
                <a:cs typeface="Georgia"/>
              </a:rPr>
              <a:t>P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ř</a:t>
            </a:r>
            <a:r>
              <a:rPr lang="cs-CZ" sz="2500" spc="-5" dirty="0">
                <a:latin typeface="Georgia" panose="02040502050405020303" pitchFamily="18" charset="0"/>
                <a:cs typeface="Georgia"/>
              </a:rPr>
              <a:t>i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p</a:t>
            </a:r>
            <a:r>
              <a:rPr lang="cs-CZ" sz="2500" spc="-5" dirty="0">
                <a:latin typeface="Georgia" panose="02040502050405020303" pitchFamily="18" charset="0"/>
                <a:cs typeface="Georgia"/>
              </a:rPr>
              <a:t>oj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e</a:t>
            </a:r>
            <a:r>
              <a:rPr lang="cs-CZ" sz="2500" spc="-5" dirty="0">
                <a:latin typeface="Georgia" panose="02040502050405020303" pitchFamily="18" charset="0"/>
                <a:cs typeface="Georgia"/>
              </a:rPr>
              <a:t>n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í</a:t>
            </a:r>
            <a:r>
              <a:rPr lang="cs-CZ" sz="2500" spc="-45" dirty="0"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spc="-10" dirty="0">
                <a:latin typeface="Georgia" panose="02040502050405020303" pitchFamily="18" charset="0"/>
                <a:cs typeface="Georgia"/>
              </a:rPr>
              <a:t>l</a:t>
            </a:r>
            <a:r>
              <a:rPr lang="cs-CZ" sz="2500" spc="-5" dirty="0">
                <a:latin typeface="Georgia" panose="02040502050405020303" pitchFamily="18" charset="0"/>
                <a:cs typeface="Georgia"/>
              </a:rPr>
              <a:t>i</a:t>
            </a:r>
            <a:r>
              <a:rPr lang="cs-CZ" sz="2500" spc="5" dirty="0">
                <a:latin typeface="Georgia" panose="02040502050405020303" pitchFamily="18" charset="0"/>
                <a:cs typeface="Georgia"/>
              </a:rPr>
              <a:t>s</a:t>
            </a:r>
            <a:r>
              <a:rPr lang="cs-CZ" sz="2500" spc="-5" dirty="0">
                <a:latin typeface="Georgia" panose="02040502050405020303" pitchFamily="18" charset="0"/>
                <a:cs typeface="Georgia"/>
              </a:rPr>
              <a:t>ti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n</a:t>
            </a:r>
            <a:r>
              <a:rPr lang="cs-CZ" sz="2500" spc="-5" dirty="0"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a</a:t>
            </a:r>
            <a:r>
              <a:rPr lang="cs-CZ" sz="2500" spc="-30" dirty="0"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př</a:t>
            </a:r>
            <a:r>
              <a:rPr lang="cs-CZ" sz="2500" spc="-5" dirty="0">
                <a:latin typeface="Georgia" panose="02040502050405020303" pitchFamily="18" charset="0"/>
                <a:cs typeface="Georgia"/>
              </a:rPr>
              <a:t>ih</a:t>
            </a:r>
            <a:r>
              <a:rPr lang="cs-CZ" sz="2500" spc="-10" dirty="0">
                <a:latin typeface="Georgia" panose="02040502050405020303" pitchFamily="18" charset="0"/>
                <a:cs typeface="Georgia"/>
              </a:rPr>
              <a:t>l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á</a:t>
            </a:r>
            <a:r>
              <a:rPr lang="cs-CZ" sz="2500" spc="5" dirty="0">
                <a:latin typeface="Georgia" panose="02040502050405020303" pitchFamily="18" charset="0"/>
                <a:cs typeface="Georgia"/>
              </a:rPr>
              <a:t>š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ky</a:t>
            </a:r>
            <a:r>
              <a:rPr lang="cs-CZ" sz="2500" spc="-45" dirty="0"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p</a:t>
            </a:r>
            <a:r>
              <a:rPr lang="cs-CZ" sz="2500" spc="-5" dirty="0">
                <a:latin typeface="Georgia" panose="02040502050405020303" pitchFamily="18" charset="0"/>
                <a:cs typeface="Georgia"/>
              </a:rPr>
              <a:t>oh</a:t>
            </a:r>
            <a:r>
              <a:rPr lang="cs-CZ" sz="2500" spc="-10" dirty="0">
                <a:latin typeface="Georgia" panose="02040502050405020303" pitchFamily="18" charset="0"/>
                <a:cs typeface="Georgia"/>
              </a:rPr>
              <a:t>l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e</a:t>
            </a:r>
            <a:r>
              <a:rPr lang="cs-CZ" sz="2500" spc="-5" dirty="0">
                <a:latin typeface="Georgia" panose="02040502050405020303" pitchFamily="18" charset="0"/>
                <a:cs typeface="Georgia"/>
              </a:rPr>
              <a:t>d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ávky</a:t>
            </a:r>
            <a:r>
              <a:rPr lang="cs-CZ" sz="2500" spc="-50" dirty="0"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v</a:t>
            </a:r>
            <a:r>
              <a:rPr lang="cs-CZ" sz="2500" spc="-5" dirty="0"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př</a:t>
            </a:r>
            <a:r>
              <a:rPr lang="cs-CZ" sz="2500" spc="-5" dirty="0">
                <a:latin typeface="Georgia" panose="02040502050405020303" pitchFamily="18" charset="0"/>
                <a:cs typeface="Georgia"/>
              </a:rPr>
              <a:t>í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pa</a:t>
            </a:r>
            <a:r>
              <a:rPr lang="cs-CZ" sz="2500" spc="-5" dirty="0">
                <a:latin typeface="Georgia" panose="02040502050405020303" pitchFamily="18" charset="0"/>
                <a:cs typeface="Georgia"/>
              </a:rPr>
              <a:t>d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ě</a:t>
            </a:r>
            <a:r>
              <a:rPr lang="cs-CZ" sz="2500" spc="-35" dirty="0"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návr</a:t>
            </a:r>
            <a:r>
              <a:rPr lang="cs-CZ" sz="2500" spc="-5" dirty="0">
                <a:latin typeface="Georgia" panose="02040502050405020303" pitchFamily="18" charset="0"/>
                <a:cs typeface="Georgia"/>
              </a:rPr>
              <a:t>h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u</a:t>
            </a:r>
            <a:r>
              <a:rPr lang="cs-CZ" sz="2500" spc="-45" dirty="0"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věř</a:t>
            </a:r>
            <a:r>
              <a:rPr lang="cs-CZ" sz="2500" spc="-5" dirty="0">
                <a:latin typeface="Georgia" panose="02040502050405020303" pitchFamily="18" charset="0"/>
                <a:cs typeface="Georgia"/>
              </a:rPr>
              <a:t>it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e</a:t>
            </a:r>
            <a:r>
              <a:rPr lang="cs-CZ" sz="2500" spc="-10" dirty="0">
                <a:latin typeface="Georgia" panose="02040502050405020303" pitchFamily="18" charset="0"/>
                <a:cs typeface="Georgia"/>
              </a:rPr>
              <a:t>l</a:t>
            </a:r>
            <a:r>
              <a:rPr lang="cs-CZ" sz="2500" dirty="0">
                <a:latin typeface="Georgia" panose="02040502050405020303" pitchFamily="18" charset="0"/>
                <a:cs typeface="Georgia"/>
              </a:rPr>
              <a:t>e</a:t>
            </a:r>
          </a:p>
          <a:p>
            <a:pPr>
              <a:lnSpc>
                <a:spcPct val="100000"/>
              </a:lnSpc>
              <a:spcBef>
                <a:spcPts val="8"/>
              </a:spcBef>
            </a:pPr>
            <a:endParaRPr lang="cs-CZ" sz="2500" dirty="0">
              <a:latin typeface="Georgia" panose="02040502050405020303" pitchFamily="18" charset="0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86385" algn="l"/>
              </a:tabLst>
            </a:pPr>
            <a:r>
              <a:rPr lang="cs-CZ" sz="2500" spc="-120" dirty="0">
                <a:solidFill>
                  <a:srgbClr val="CCB400"/>
                </a:solidFill>
                <a:latin typeface="Georgia" panose="02040502050405020303" pitchFamily="18" charset="0"/>
                <a:cs typeface="Times New Roman"/>
              </a:rPr>
              <a:t>	</a:t>
            </a:r>
            <a:r>
              <a:rPr lang="cs-CZ" sz="2500" spc="-12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Do</a:t>
            </a:r>
            <a:r>
              <a:rPr lang="cs-CZ" sz="2500" spc="-20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d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v</a:t>
            </a:r>
            <a:r>
              <a:rPr lang="cs-CZ" sz="2500" spc="-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o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u</a:t>
            </a:r>
            <a:r>
              <a:rPr lang="cs-CZ" sz="2500" spc="-5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h</a:t>
            </a:r>
            <a:r>
              <a:rPr lang="cs-CZ" sz="2500" spc="-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o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d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in</a:t>
            </a:r>
            <a:r>
              <a:rPr lang="cs-CZ" sz="2500" spc="-15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spc="-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o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d</a:t>
            </a:r>
            <a:r>
              <a:rPr lang="cs-CZ" sz="2500" spc="-5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p</a:t>
            </a:r>
            <a:r>
              <a:rPr lang="cs-CZ" sz="2500" spc="-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o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d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ání</a:t>
            </a:r>
            <a:r>
              <a:rPr lang="cs-CZ" sz="2500" spc="-15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in</a:t>
            </a:r>
            <a:r>
              <a:rPr lang="cs-CZ" sz="2500" spc="-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so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l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ven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č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ní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ho</a:t>
            </a:r>
            <a:r>
              <a:rPr lang="cs-CZ" sz="2500" spc="-20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n</a:t>
            </a:r>
            <a:r>
              <a:rPr lang="cs-CZ" sz="2500" spc="-1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á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v</a:t>
            </a:r>
            <a:r>
              <a:rPr lang="cs-CZ" sz="2500" spc="-1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r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hu</a:t>
            </a:r>
            <a:r>
              <a:rPr lang="cs-CZ" sz="2500" spc="-15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–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spc="-1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v</a:t>
            </a:r>
            <a:r>
              <a:rPr lang="cs-CZ" sz="2500" spc="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y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hl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á</a:t>
            </a:r>
            <a:r>
              <a:rPr lang="cs-CZ" sz="2500" spc="-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š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ka</a:t>
            </a:r>
            <a:r>
              <a:rPr lang="cs-CZ" sz="2500" spc="-40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o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spc="-2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z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a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h</a:t>
            </a:r>
            <a:r>
              <a:rPr lang="cs-CZ" sz="2500" spc="-1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áj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ení</a:t>
            </a:r>
            <a:r>
              <a:rPr lang="cs-CZ" sz="2500" spc="-15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in</a:t>
            </a:r>
            <a:r>
              <a:rPr lang="cs-CZ" sz="2500" spc="-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so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l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ven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č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ní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ho</a:t>
            </a:r>
            <a:r>
              <a:rPr lang="cs-CZ" sz="2500" spc="-20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spc="-1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ř</a:t>
            </a:r>
            <a:r>
              <a:rPr lang="cs-CZ" sz="2500" spc="-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í</a:t>
            </a:r>
            <a:r>
              <a:rPr lang="cs-CZ" sz="2500" spc="-2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z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ení</a:t>
            </a:r>
            <a:endParaRPr lang="cs-CZ" sz="2500" dirty="0">
              <a:latin typeface="Georgia" panose="02040502050405020303" pitchFamily="18" charset="0"/>
              <a:cs typeface="Georgi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lang="cs-CZ" sz="2500" dirty="0">
              <a:latin typeface="Georgia" panose="02040502050405020303" pitchFamily="18" charset="0"/>
              <a:cs typeface="Times New Roman"/>
            </a:endParaRPr>
          </a:p>
          <a:p>
            <a:pPr marL="287020" marR="5080" indent="-274320" algn="just">
              <a:lnSpc>
                <a:spcPts val="1440"/>
              </a:lnSpc>
            </a:pPr>
            <a:r>
              <a:rPr lang="cs-CZ" sz="2500" spc="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Ú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čink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y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 </a:t>
            </a:r>
            <a:r>
              <a:rPr lang="cs-CZ" sz="2500" spc="-75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in</a:t>
            </a:r>
            <a:r>
              <a:rPr lang="cs-CZ" sz="2500" spc="-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so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l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venční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ho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 </a:t>
            </a:r>
            <a:r>
              <a:rPr lang="cs-CZ" sz="2500" spc="-75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spc="-1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ř</a:t>
            </a:r>
            <a:r>
              <a:rPr lang="cs-CZ" sz="2500" spc="-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í</a:t>
            </a:r>
            <a:r>
              <a:rPr lang="cs-CZ" sz="2500" spc="-2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z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ení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 </a:t>
            </a:r>
            <a:r>
              <a:rPr lang="cs-CZ" sz="2500" spc="-65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–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 </a:t>
            </a:r>
            <a:r>
              <a:rPr lang="cs-CZ" sz="2500" spc="-75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b="1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zv</a:t>
            </a:r>
            <a:r>
              <a:rPr lang="cs-CZ" sz="2500" b="1" spc="-2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e</a:t>
            </a:r>
            <a:r>
              <a:rPr lang="cs-CZ" sz="2500" b="1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ř</a:t>
            </a:r>
            <a:r>
              <a:rPr lang="cs-CZ" sz="2500" b="1" spc="-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ejně</a:t>
            </a:r>
            <a:r>
              <a:rPr lang="cs-CZ" sz="2500" b="1" spc="-1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ní</a:t>
            </a:r>
            <a:r>
              <a:rPr lang="cs-CZ" sz="2500" b="1" spc="-2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m</a:t>
            </a:r>
            <a:r>
              <a:rPr lang="cs-CZ" sz="2500" b="1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 </a:t>
            </a:r>
            <a:r>
              <a:rPr lang="cs-CZ" sz="2500" b="1" spc="-60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b="1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v</a:t>
            </a:r>
            <a:r>
              <a:rPr lang="cs-CZ" sz="2500" b="1" spc="-1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yh</a:t>
            </a:r>
            <a:r>
              <a:rPr lang="cs-CZ" sz="2500" b="1" spc="-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l</a:t>
            </a:r>
            <a:r>
              <a:rPr lang="cs-CZ" sz="2500" b="1" spc="-1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ášk</a:t>
            </a:r>
            <a:r>
              <a:rPr lang="cs-CZ" sz="2500" b="1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y</a:t>
            </a:r>
            <a:r>
              <a:rPr lang="cs-CZ" sz="2500" b="1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 </a:t>
            </a:r>
            <a:r>
              <a:rPr lang="cs-CZ" sz="2500" b="1" spc="-75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b="1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o</a:t>
            </a:r>
            <a:r>
              <a:rPr lang="cs-CZ" sz="2500" b="1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 </a:t>
            </a:r>
            <a:r>
              <a:rPr lang="cs-CZ" sz="2500" b="1" spc="-75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b="1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z</a:t>
            </a:r>
            <a:r>
              <a:rPr lang="cs-CZ" sz="2500" b="1" spc="-1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ah</a:t>
            </a:r>
            <a:r>
              <a:rPr lang="cs-CZ" sz="2500" b="1" spc="-2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á</a:t>
            </a:r>
            <a:r>
              <a:rPr lang="cs-CZ" sz="2500" b="1" spc="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j</a:t>
            </a:r>
            <a:r>
              <a:rPr lang="cs-CZ" sz="2500" b="1" spc="-2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en</a:t>
            </a:r>
            <a:r>
              <a:rPr lang="cs-CZ" sz="2500" b="1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í</a:t>
            </a:r>
            <a:r>
              <a:rPr lang="cs-CZ" sz="2500" b="1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 </a:t>
            </a:r>
            <a:r>
              <a:rPr lang="cs-CZ" sz="2500" b="1" spc="-75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b="1" spc="-15" dirty="0" err="1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i</a:t>
            </a:r>
            <a:r>
              <a:rPr lang="cs-CZ" sz="2500" b="1" spc="-10" dirty="0" err="1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n</a:t>
            </a:r>
            <a:r>
              <a:rPr lang="cs-CZ" sz="2500" b="1" spc="-15" dirty="0" err="1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s</a:t>
            </a:r>
            <a:r>
              <a:rPr lang="cs-CZ" sz="2500" b="1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.</a:t>
            </a:r>
            <a:r>
              <a:rPr lang="cs-CZ" sz="2500" b="1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 </a:t>
            </a:r>
            <a:r>
              <a:rPr lang="cs-CZ" sz="2500" b="1" spc="-70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b="1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ř</a:t>
            </a:r>
            <a:r>
              <a:rPr lang="cs-CZ" sz="2500" b="1" spc="-1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í</a:t>
            </a:r>
            <a:r>
              <a:rPr lang="cs-CZ" sz="2500" b="1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z</a:t>
            </a:r>
            <a:r>
              <a:rPr lang="cs-CZ" sz="2500" b="1" spc="-2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en</a:t>
            </a:r>
            <a:r>
              <a:rPr lang="cs-CZ" sz="2500" b="1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í</a:t>
            </a:r>
            <a:r>
              <a:rPr lang="cs-CZ" sz="2500" b="1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 </a:t>
            </a:r>
            <a:r>
              <a:rPr lang="cs-CZ" sz="2500" b="1" spc="-75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b="1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v</a:t>
            </a:r>
            <a:r>
              <a:rPr lang="cs-CZ" sz="2500" b="1" spc="-5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b="1" spc="-1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ins</a:t>
            </a:r>
            <a:r>
              <a:rPr lang="cs-CZ" sz="2500" b="1" spc="-2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o</a:t>
            </a:r>
            <a:r>
              <a:rPr lang="cs-CZ" sz="2500" b="1" spc="-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l</a:t>
            </a:r>
            <a:r>
              <a:rPr lang="cs-CZ" sz="2500" b="1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v</a:t>
            </a:r>
            <a:r>
              <a:rPr lang="cs-CZ" sz="2500" b="1" spc="-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e</a:t>
            </a:r>
            <a:r>
              <a:rPr lang="cs-CZ" sz="2500" b="1" spc="-2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n</a:t>
            </a:r>
            <a:r>
              <a:rPr lang="cs-CZ" sz="2500" b="1" spc="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č</a:t>
            </a:r>
            <a:r>
              <a:rPr lang="cs-CZ" sz="2500" b="1" spc="-1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ní</a:t>
            </a:r>
            <a:r>
              <a:rPr lang="cs-CZ" sz="2500" b="1" spc="-2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m</a:t>
            </a:r>
            <a:r>
              <a:rPr lang="cs-CZ" sz="2500" b="1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  </a:t>
            </a:r>
            <a:r>
              <a:rPr lang="cs-CZ" sz="2500" b="1" spc="155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b="1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r</a:t>
            </a:r>
            <a:r>
              <a:rPr lang="cs-CZ" sz="2500" b="1" spc="-2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e</a:t>
            </a:r>
            <a:r>
              <a:rPr lang="cs-CZ" sz="2500" b="1" spc="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j</a:t>
            </a:r>
            <a:r>
              <a:rPr lang="cs-CZ" sz="2500" b="1" spc="-1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s</a:t>
            </a:r>
            <a:r>
              <a:rPr lang="cs-CZ" sz="2500" b="1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t</a:t>
            </a:r>
            <a:r>
              <a:rPr lang="cs-CZ" sz="2500" b="1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ř</a:t>
            </a:r>
            <a:r>
              <a:rPr lang="cs-CZ" sz="2500" b="1" spc="-1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í</a:t>
            </a:r>
            <a:r>
              <a:rPr lang="cs-CZ" sz="2500" b="1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ku</a:t>
            </a:r>
            <a:r>
              <a:rPr lang="cs-CZ" sz="2500" b="1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  </a:t>
            </a:r>
            <a:r>
              <a:rPr lang="cs-CZ" sz="2500" b="1" spc="145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Ú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č</a:t>
            </a:r>
            <a:r>
              <a:rPr lang="cs-CZ" sz="2500" spc="-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i</a:t>
            </a:r>
            <a:r>
              <a:rPr lang="cs-CZ" sz="2500" spc="-2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n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k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y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  </a:t>
            </a:r>
            <a:r>
              <a:rPr lang="cs-CZ" sz="2500" spc="150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spc="-1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r</a:t>
            </a:r>
            <a:r>
              <a:rPr lang="cs-CZ" sz="2500" spc="-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o</a:t>
            </a:r>
            <a:r>
              <a:rPr lang="cs-CZ" sz="2500" spc="-2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z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h</a:t>
            </a:r>
            <a:r>
              <a:rPr lang="cs-CZ" sz="2500" spc="-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o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d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n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u</a:t>
            </a:r>
            <a:r>
              <a:rPr lang="cs-CZ" sz="2500" spc="-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tí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  </a:t>
            </a:r>
            <a:r>
              <a:rPr lang="cs-CZ" sz="2500" spc="135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v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  </a:t>
            </a:r>
            <a:r>
              <a:rPr lang="cs-CZ" sz="2500" spc="140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IŘ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  </a:t>
            </a:r>
            <a:r>
              <a:rPr lang="cs-CZ" sz="2500" spc="145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na</a:t>
            </a:r>
            <a:r>
              <a:rPr lang="cs-CZ" sz="2500" spc="-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s</a:t>
            </a:r>
            <a:r>
              <a:rPr lang="cs-CZ" sz="2500" spc="-1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tá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v</a:t>
            </a:r>
            <a:r>
              <a:rPr lang="cs-CZ" sz="2500" spc="-1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aj</a:t>
            </a:r>
            <a:r>
              <a:rPr lang="cs-CZ" sz="2500" spc="-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í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  </a:t>
            </a:r>
            <a:r>
              <a:rPr lang="cs-CZ" sz="2500" spc="130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b="1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z</a:t>
            </a:r>
            <a:r>
              <a:rPr lang="cs-CZ" sz="2500" b="1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v</a:t>
            </a:r>
            <a:r>
              <a:rPr lang="cs-CZ" sz="2500" b="1" spc="-2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e</a:t>
            </a:r>
            <a:r>
              <a:rPr lang="cs-CZ" sz="2500" b="1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ř</a:t>
            </a:r>
            <a:r>
              <a:rPr lang="cs-CZ" sz="2500" b="1" spc="-2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e</a:t>
            </a:r>
            <a:r>
              <a:rPr lang="cs-CZ" sz="2500" b="1" spc="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j</a:t>
            </a:r>
            <a:r>
              <a:rPr lang="cs-CZ" sz="2500" b="1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n</a:t>
            </a:r>
            <a:r>
              <a:rPr lang="cs-CZ" sz="2500" b="1" spc="-2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ě</a:t>
            </a:r>
            <a:r>
              <a:rPr lang="cs-CZ" sz="2500" b="1" spc="-1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ní</a:t>
            </a:r>
            <a:r>
              <a:rPr lang="cs-CZ" sz="2500" b="1" spc="-2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m</a:t>
            </a:r>
            <a:r>
              <a:rPr lang="cs-CZ" sz="2500" b="1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  </a:t>
            </a:r>
            <a:r>
              <a:rPr lang="cs-CZ" sz="2500" b="1" spc="165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b="1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v</a:t>
            </a:r>
            <a:r>
              <a:rPr lang="cs-CZ" sz="2500" b="1" spc="-5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b="1" spc="-1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ins</a:t>
            </a:r>
            <a:r>
              <a:rPr lang="cs-CZ" sz="2500" b="1" spc="-2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o</a:t>
            </a:r>
            <a:r>
              <a:rPr lang="cs-CZ" sz="2500" b="1" spc="-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l</a:t>
            </a:r>
            <a:r>
              <a:rPr lang="cs-CZ" sz="2500" b="1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v</a:t>
            </a:r>
            <a:r>
              <a:rPr lang="cs-CZ" sz="2500" b="1" spc="-2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en</a:t>
            </a:r>
            <a:r>
              <a:rPr lang="cs-CZ" sz="2500" b="1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č</a:t>
            </a:r>
            <a:r>
              <a:rPr lang="cs-CZ" sz="2500" b="1" spc="-1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ní</a:t>
            </a:r>
            <a:r>
              <a:rPr lang="cs-CZ" sz="2500" b="1" spc="-2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m</a:t>
            </a:r>
            <a:r>
              <a:rPr lang="cs-CZ" sz="2500" b="1" spc="20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b="1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r</a:t>
            </a:r>
            <a:r>
              <a:rPr lang="cs-CZ" sz="2500" b="1" spc="-2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e</a:t>
            </a:r>
            <a:r>
              <a:rPr lang="cs-CZ" sz="2500" b="1" spc="-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j</a:t>
            </a:r>
            <a:r>
              <a:rPr lang="cs-CZ" sz="2500" b="1" spc="-1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s</a:t>
            </a:r>
            <a:r>
              <a:rPr lang="cs-CZ" sz="2500" b="1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t</a:t>
            </a:r>
            <a:r>
              <a:rPr lang="cs-CZ" sz="2500" b="1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ř</a:t>
            </a:r>
            <a:r>
              <a:rPr lang="cs-CZ" sz="2500" b="1" spc="-1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í</a:t>
            </a:r>
            <a:r>
              <a:rPr lang="cs-CZ" sz="2500" b="1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ku</a:t>
            </a:r>
            <a:r>
              <a:rPr lang="cs-CZ" sz="2500" b="1" spc="-5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–</a:t>
            </a:r>
            <a:r>
              <a:rPr lang="cs-CZ" sz="2500" spc="-20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u="sng" dirty="0">
                <a:solidFill>
                  <a:srgbClr val="00A3D6"/>
                </a:solidFill>
                <a:latin typeface="Georgia" panose="02040502050405020303" pitchFamily="18" charset="0"/>
                <a:cs typeface="Georgia"/>
              </a:rPr>
              <a:t>h</a:t>
            </a:r>
            <a:r>
              <a:rPr lang="cs-CZ" sz="2500" u="sng" spc="-5" dirty="0">
                <a:solidFill>
                  <a:srgbClr val="00A3D6"/>
                </a:solidFill>
                <a:latin typeface="Georgia" panose="02040502050405020303" pitchFamily="18" charset="0"/>
                <a:cs typeface="Georgia"/>
              </a:rPr>
              <a:t>tt</a:t>
            </a:r>
            <a:r>
              <a:rPr lang="cs-CZ" sz="2500" u="sng" spc="-10" dirty="0">
                <a:solidFill>
                  <a:srgbClr val="00A3D6"/>
                </a:solidFill>
                <a:latin typeface="Georgia" panose="02040502050405020303" pitchFamily="18" charset="0"/>
                <a:cs typeface="Georgia"/>
              </a:rPr>
              <a:t>p</a:t>
            </a:r>
            <a:r>
              <a:rPr lang="cs-CZ" sz="2500" u="sng" spc="-5" dirty="0">
                <a:solidFill>
                  <a:srgbClr val="00A3D6"/>
                </a:solidFill>
                <a:latin typeface="Georgia" panose="02040502050405020303" pitchFamily="18" charset="0"/>
                <a:cs typeface="Georgia"/>
              </a:rPr>
              <a:t>s://</a:t>
            </a:r>
            <a:r>
              <a:rPr lang="cs-CZ" sz="2500" u="sng" spc="-5" dirty="0" err="1">
                <a:solidFill>
                  <a:srgbClr val="00A3D6"/>
                </a:solidFill>
                <a:latin typeface="Georgia" panose="02040502050405020303" pitchFamily="18" charset="0"/>
                <a:cs typeface="Georgia"/>
              </a:rPr>
              <a:t>isi</a:t>
            </a:r>
            <a:r>
              <a:rPr lang="cs-CZ" sz="2500" u="sng" spc="-15" dirty="0" err="1">
                <a:solidFill>
                  <a:srgbClr val="00A3D6"/>
                </a:solidFill>
                <a:latin typeface="Georgia" panose="02040502050405020303" pitchFamily="18" charset="0"/>
                <a:cs typeface="Georgia"/>
              </a:rPr>
              <a:t>r</a:t>
            </a:r>
            <a:r>
              <a:rPr lang="cs-CZ" sz="2500" u="sng" spc="-5" dirty="0" err="1">
                <a:solidFill>
                  <a:srgbClr val="00A3D6"/>
                </a:solidFill>
                <a:latin typeface="Georgia" panose="02040502050405020303" pitchFamily="18" charset="0"/>
                <a:cs typeface="Georgia"/>
              </a:rPr>
              <a:t>.</a:t>
            </a:r>
            <a:r>
              <a:rPr lang="cs-CZ" sz="2500" u="sng" spc="-15" dirty="0" err="1">
                <a:solidFill>
                  <a:srgbClr val="00A3D6"/>
                </a:solidFill>
                <a:latin typeface="Georgia" panose="02040502050405020303" pitchFamily="18" charset="0"/>
                <a:cs typeface="Georgia"/>
              </a:rPr>
              <a:t>j</a:t>
            </a:r>
            <a:r>
              <a:rPr lang="cs-CZ" sz="2500" u="sng" dirty="0" err="1">
                <a:solidFill>
                  <a:srgbClr val="00A3D6"/>
                </a:solidFill>
                <a:latin typeface="Georgia" panose="02040502050405020303" pitchFamily="18" charset="0"/>
                <a:cs typeface="Georgia"/>
              </a:rPr>
              <a:t>u</a:t>
            </a:r>
            <a:r>
              <a:rPr lang="cs-CZ" sz="2500" u="sng" spc="-5" dirty="0" err="1">
                <a:solidFill>
                  <a:srgbClr val="00A3D6"/>
                </a:solidFill>
                <a:latin typeface="Georgia" panose="02040502050405020303" pitchFamily="18" charset="0"/>
                <a:cs typeface="Georgia"/>
              </a:rPr>
              <a:t>sti</a:t>
            </a:r>
            <a:r>
              <a:rPr lang="cs-CZ" sz="2500" u="sng" dirty="0" err="1">
                <a:solidFill>
                  <a:srgbClr val="00A3D6"/>
                </a:solidFill>
                <a:latin typeface="Georgia" panose="02040502050405020303" pitchFamily="18" charset="0"/>
                <a:cs typeface="Georgia"/>
              </a:rPr>
              <a:t>c</a:t>
            </a:r>
            <a:r>
              <a:rPr lang="cs-CZ" sz="2500" u="sng" spc="-10" dirty="0" err="1">
                <a:solidFill>
                  <a:srgbClr val="00A3D6"/>
                </a:solidFill>
                <a:latin typeface="Georgia" panose="02040502050405020303" pitchFamily="18" charset="0"/>
                <a:cs typeface="Georgia"/>
              </a:rPr>
              <a:t>e</a:t>
            </a:r>
            <a:r>
              <a:rPr lang="cs-CZ" sz="2500" u="sng" spc="-5" dirty="0" err="1">
                <a:solidFill>
                  <a:srgbClr val="00A3D6"/>
                </a:solidFill>
                <a:latin typeface="Georgia" panose="02040502050405020303" pitchFamily="18" charset="0"/>
                <a:cs typeface="Georgia"/>
              </a:rPr>
              <a:t>.</a:t>
            </a:r>
            <a:r>
              <a:rPr lang="cs-CZ" sz="2500" u="sng" dirty="0" err="1">
                <a:solidFill>
                  <a:srgbClr val="00A3D6"/>
                </a:solidFill>
                <a:latin typeface="Georgia" panose="02040502050405020303" pitchFamily="18" charset="0"/>
                <a:cs typeface="Georgia"/>
              </a:rPr>
              <a:t>c</a:t>
            </a:r>
            <a:r>
              <a:rPr lang="cs-CZ" sz="2500" u="sng" spc="-20" dirty="0" err="1">
                <a:solidFill>
                  <a:srgbClr val="00A3D6"/>
                </a:solidFill>
                <a:latin typeface="Georgia" panose="02040502050405020303" pitchFamily="18" charset="0"/>
                <a:cs typeface="Georgia"/>
              </a:rPr>
              <a:t>z</a:t>
            </a:r>
            <a:r>
              <a:rPr lang="cs-CZ" sz="2500" u="sng" spc="-10" dirty="0">
                <a:solidFill>
                  <a:srgbClr val="00A3D6"/>
                </a:solidFill>
                <a:latin typeface="Georgia" panose="02040502050405020303" pitchFamily="18" charset="0"/>
                <a:cs typeface="Georgia"/>
              </a:rPr>
              <a:t>/</a:t>
            </a:r>
            <a:endParaRPr lang="cs-CZ" sz="2500" dirty="0">
              <a:latin typeface="Georgia" panose="02040502050405020303" pitchFamily="18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lang="cs-CZ" sz="2500" dirty="0">
              <a:latin typeface="Georgia" panose="02040502050405020303" pitchFamily="18" charset="0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86385" algn="l"/>
              </a:tabLst>
            </a:pPr>
            <a:r>
              <a:rPr lang="cs-CZ" sz="2500" spc="-1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Z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á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l</a:t>
            </a:r>
            <a:r>
              <a:rPr lang="cs-CZ" sz="2500" spc="-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o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h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a</a:t>
            </a:r>
            <a:r>
              <a:rPr lang="cs-CZ" sz="2500" spc="-40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na</a:t>
            </a:r>
            <a:r>
              <a:rPr lang="cs-CZ" sz="2500" spc="-15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nák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l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a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dy</a:t>
            </a:r>
            <a:r>
              <a:rPr lang="cs-CZ" sz="2500" spc="-35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in</a:t>
            </a:r>
            <a:r>
              <a:rPr lang="cs-CZ" sz="2500" spc="-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so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l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ven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č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ní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ho</a:t>
            </a:r>
            <a:r>
              <a:rPr lang="cs-CZ" sz="2500" spc="-20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spc="-1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ř</a:t>
            </a:r>
            <a:r>
              <a:rPr lang="cs-CZ" sz="2500" spc="-5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í</a:t>
            </a:r>
            <a:r>
              <a:rPr lang="cs-CZ" sz="2500" spc="-2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z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ení</a:t>
            </a:r>
            <a:r>
              <a:rPr lang="cs-CZ" sz="2500" spc="-25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2500" dirty="0">
                <a:solidFill>
                  <a:srgbClr val="636A86"/>
                </a:solidFill>
                <a:latin typeface="Georgia" panose="02040502050405020303" pitchFamily="18" charset="0"/>
                <a:cs typeface="Georgia"/>
              </a:rPr>
              <a:t>–</a:t>
            </a:r>
            <a:r>
              <a:rPr lang="cs-CZ" sz="2500" spc="-10" dirty="0">
                <a:solidFill>
                  <a:srgbClr val="636A86"/>
                </a:solidFill>
                <a:latin typeface="Georgia" panose="02040502050405020303" pitchFamily="18" charset="0"/>
                <a:cs typeface="Times New Roman"/>
              </a:rPr>
              <a:t> až 50.000 Kč</a:t>
            </a:r>
            <a:endParaRPr lang="cs-CZ" sz="2500" dirty="0">
              <a:latin typeface="Georgia" panose="02040502050405020303" pitchFamily="18" charset="0"/>
              <a:cs typeface="Georgia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21450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E4C195-C06B-A900-BFF3-38DF1EFD5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pc="-25" dirty="0">
                <a:latin typeface="Georgia"/>
                <a:cs typeface="Georgia"/>
              </a:rPr>
              <a:t>P</a:t>
            </a:r>
            <a:r>
              <a:rPr lang="cs-CZ" sz="3200" spc="-5" dirty="0">
                <a:latin typeface="Georgia"/>
                <a:cs typeface="Georgia"/>
              </a:rPr>
              <a:t>o</a:t>
            </a:r>
            <a:r>
              <a:rPr lang="cs-CZ" sz="3200" spc="-10" dirty="0">
                <a:latin typeface="Georgia"/>
                <a:cs typeface="Georgia"/>
              </a:rPr>
              <a:t>vi</a:t>
            </a:r>
            <a:r>
              <a:rPr lang="cs-CZ" sz="3200" spc="-30" dirty="0">
                <a:latin typeface="Georgia"/>
                <a:cs typeface="Georgia"/>
              </a:rPr>
              <a:t>nn</a:t>
            </a:r>
            <a:r>
              <a:rPr lang="cs-CZ" sz="3200" spc="-5" dirty="0">
                <a:latin typeface="Georgia"/>
                <a:cs typeface="Georgia"/>
              </a:rPr>
              <a:t>o</a:t>
            </a:r>
            <a:r>
              <a:rPr lang="cs-CZ" sz="3200" dirty="0">
                <a:latin typeface="Georgia"/>
                <a:cs typeface="Georgia"/>
              </a:rPr>
              <a:t>st</a:t>
            </a:r>
            <a:r>
              <a:rPr lang="cs-CZ" sz="3200" spc="-60" dirty="0">
                <a:latin typeface="Times New Roman"/>
                <a:cs typeface="Times New Roman"/>
              </a:rPr>
              <a:t> </a:t>
            </a:r>
            <a:r>
              <a:rPr lang="cs-CZ" sz="3200" spc="-5" dirty="0">
                <a:latin typeface="Georgia"/>
                <a:cs typeface="Georgia"/>
              </a:rPr>
              <a:t>po</a:t>
            </a:r>
            <a:r>
              <a:rPr lang="cs-CZ" sz="3200" dirty="0">
                <a:latin typeface="Georgia"/>
                <a:cs typeface="Georgia"/>
              </a:rPr>
              <a:t>d</a:t>
            </a:r>
            <a:r>
              <a:rPr lang="cs-CZ" sz="3200" spc="-15" dirty="0">
                <a:latin typeface="Georgia"/>
                <a:cs typeface="Georgia"/>
              </a:rPr>
              <a:t>á</a:t>
            </a:r>
            <a:r>
              <a:rPr lang="cs-CZ" sz="3200" spc="-30" dirty="0">
                <a:latin typeface="Georgia"/>
                <a:cs typeface="Georgia"/>
              </a:rPr>
              <a:t>n</a:t>
            </a:r>
            <a:r>
              <a:rPr lang="cs-CZ" sz="3200" spc="-10" dirty="0">
                <a:latin typeface="Georgia"/>
                <a:cs typeface="Georgia"/>
              </a:rPr>
              <a:t>í</a:t>
            </a:r>
            <a:r>
              <a:rPr lang="cs-CZ" sz="3200" spc="-20" dirty="0">
                <a:latin typeface="Times New Roman"/>
                <a:cs typeface="Times New Roman"/>
              </a:rPr>
              <a:t> </a:t>
            </a:r>
            <a:r>
              <a:rPr lang="cs-CZ" sz="3200" spc="-5" dirty="0">
                <a:latin typeface="Georgia"/>
                <a:cs typeface="Georgia"/>
              </a:rPr>
              <a:t>i</a:t>
            </a:r>
            <a:r>
              <a:rPr lang="cs-CZ" sz="3200" spc="-30" dirty="0">
                <a:latin typeface="Georgia"/>
                <a:cs typeface="Georgia"/>
              </a:rPr>
              <a:t>n</a:t>
            </a:r>
            <a:r>
              <a:rPr lang="cs-CZ" sz="3200" dirty="0">
                <a:latin typeface="Georgia"/>
                <a:cs typeface="Georgia"/>
              </a:rPr>
              <a:t>s</a:t>
            </a:r>
            <a:r>
              <a:rPr lang="cs-CZ" sz="3200" spc="-5" dirty="0">
                <a:latin typeface="Georgia"/>
                <a:cs typeface="Georgia"/>
              </a:rPr>
              <a:t>o</a:t>
            </a:r>
            <a:r>
              <a:rPr lang="cs-CZ" sz="3200" dirty="0">
                <a:latin typeface="Georgia"/>
                <a:cs typeface="Georgia"/>
              </a:rPr>
              <a:t>l</a:t>
            </a:r>
            <a:r>
              <a:rPr lang="cs-CZ" sz="3200" spc="-15" dirty="0">
                <a:latin typeface="Georgia"/>
                <a:cs typeface="Georgia"/>
              </a:rPr>
              <a:t>v</a:t>
            </a:r>
            <a:r>
              <a:rPr lang="cs-CZ" sz="3200" spc="-5" dirty="0">
                <a:latin typeface="Georgia"/>
                <a:cs typeface="Georgia"/>
              </a:rPr>
              <a:t>e</a:t>
            </a:r>
            <a:r>
              <a:rPr lang="cs-CZ" sz="3200" spc="-30" dirty="0">
                <a:latin typeface="Georgia"/>
                <a:cs typeface="Georgia"/>
              </a:rPr>
              <a:t>n</a:t>
            </a:r>
            <a:r>
              <a:rPr lang="cs-CZ" sz="3200" dirty="0">
                <a:latin typeface="Georgia"/>
                <a:cs typeface="Georgia"/>
              </a:rPr>
              <a:t>č</a:t>
            </a:r>
            <a:r>
              <a:rPr lang="cs-CZ" sz="3200" spc="-30" dirty="0">
                <a:latin typeface="Georgia"/>
                <a:cs typeface="Georgia"/>
              </a:rPr>
              <a:t>n</a:t>
            </a:r>
            <a:r>
              <a:rPr lang="cs-CZ" sz="3200" spc="-5" dirty="0">
                <a:latin typeface="Georgia"/>
                <a:cs typeface="Georgia"/>
              </a:rPr>
              <a:t>íh</a:t>
            </a:r>
            <a:r>
              <a:rPr lang="cs-CZ" sz="3200" dirty="0">
                <a:latin typeface="Georgia"/>
                <a:cs typeface="Georgia"/>
              </a:rPr>
              <a:t>o</a:t>
            </a:r>
            <a:r>
              <a:rPr lang="cs-CZ" sz="3200" spc="-40" dirty="0">
                <a:latin typeface="Times New Roman"/>
                <a:cs typeface="Times New Roman"/>
              </a:rPr>
              <a:t> </a:t>
            </a:r>
            <a:r>
              <a:rPr lang="cs-CZ" sz="3200" spc="-30" dirty="0">
                <a:latin typeface="Georgia"/>
                <a:cs typeface="Georgia"/>
              </a:rPr>
              <a:t>n</a:t>
            </a:r>
            <a:r>
              <a:rPr lang="cs-CZ" sz="3200" spc="-20" dirty="0">
                <a:latin typeface="Georgia"/>
                <a:cs typeface="Georgia"/>
              </a:rPr>
              <a:t>á</a:t>
            </a:r>
            <a:r>
              <a:rPr lang="cs-CZ" sz="3200" spc="-10" dirty="0">
                <a:latin typeface="Georgia"/>
                <a:cs typeface="Georgia"/>
              </a:rPr>
              <a:t>vr</a:t>
            </a:r>
            <a:r>
              <a:rPr lang="cs-CZ" sz="3200" spc="-5" dirty="0">
                <a:latin typeface="Georgia"/>
                <a:cs typeface="Georgia"/>
              </a:rPr>
              <a:t>h</a:t>
            </a:r>
            <a:r>
              <a:rPr lang="cs-CZ" sz="3200" dirty="0">
                <a:latin typeface="Georgia"/>
                <a:cs typeface="Georgia"/>
              </a:rPr>
              <a:t>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F3C407-A208-410F-F558-56D8860D1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6385" marR="7620" indent="-274320" algn="just">
              <a:lnSpc>
                <a:spcPts val="1630"/>
              </a:lnSpc>
            </a:pP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lu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kt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ý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0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0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pr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lang="cs-CZ" sz="18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ni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14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bo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14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eb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0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f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lang="cs-CZ" sz="18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14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ob</a:t>
            </a:r>
            <a:r>
              <a:rPr lang="cs-CZ" sz="18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0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8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ni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lang="cs-CZ" sz="1800" spc="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ele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povi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spc="1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lang="cs-CZ" sz="18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ns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ve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lang="cs-CZ" sz="1800" spc="1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lang="cs-CZ" sz="1800" spc="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lang="cs-CZ" sz="18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spc="1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lang="cs-CZ" sz="1800" spc="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lang="cs-CZ" sz="1800" spc="1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lang="cs-CZ" sz="1800" spc="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spc="1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se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do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vědě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lang="cs-CZ" sz="18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ři</a:t>
            </a:r>
            <a:r>
              <a:rPr lang="cs-CZ" sz="18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spc="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lang="cs-CZ" sz="18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pe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ivo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lang="cs-CZ" sz="18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mě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lang="cs-CZ" sz="18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do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vědě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vé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lang="cs-CZ" sz="18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úp</a:t>
            </a:r>
            <a:r>
              <a:rPr lang="cs-CZ" sz="1800" spc="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.</a:t>
            </a:r>
          </a:p>
          <a:p>
            <a:pPr marL="12065" marR="7620" indent="0" algn="just">
              <a:lnSpc>
                <a:spcPts val="1630"/>
              </a:lnSpc>
              <a:buNone/>
            </a:pPr>
            <a:endParaRPr lang="cs-CZ" dirty="0">
              <a:latin typeface="Georgia"/>
              <a:cs typeface="Georgia"/>
            </a:endParaRPr>
          </a:p>
          <a:p>
            <a:pPr marL="286385" marR="7620" indent="-274320" algn="just">
              <a:lnSpc>
                <a:spcPts val="1630"/>
              </a:lnSpc>
            </a:pPr>
            <a:r>
              <a:rPr lang="cs-CZ" sz="1800" spc="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ovi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st</a:t>
            </a:r>
            <a:r>
              <a:rPr lang="cs-CZ" sz="1800" spc="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pod</a:t>
            </a:r>
            <a:r>
              <a:rPr lang="cs-CZ" sz="1800" spc="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lang="cs-CZ" sz="1800" spc="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ns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ve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lang="cs-CZ" sz="1800" spc="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rh</a:t>
            </a:r>
            <a:r>
              <a:rPr lang="cs-CZ" sz="1800" spc="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lang="cs-CZ" sz="1800" spc="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lang="cs-CZ" sz="1800" spc="1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lang="cs-CZ" sz="1800" spc="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nní</a:t>
            </a:r>
            <a:r>
              <a:rPr lang="cs-CZ" sz="1800" spc="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lang="cs-CZ" sz="1800" spc="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st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up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lang="cs-CZ" sz="1800" spc="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žn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800" spc="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je</a:t>
            </a:r>
            <a:r>
              <a:rPr lang="cs-CZ" sz="1800" spc="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lang="cs-CZ" sz="1800" spc="-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lang="cs-CZ" sz="1800" spc="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lang="cs-CZ" sz="1800" spc="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lang="cs-CZ" sz="1800" spc="-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rg</a:t>
            </a:r>
            <a:r>
              <a:rPr lang="cs-CZ" sz="1800" spc="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lang="cs-CZ" sz="1800" spc="-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lang="cs-CZ" sz="1800" spc="-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vid</a:t>
            </a:r>
            <a:r>
              <a:rPr lang="cs-CZ" sz="1800" spc="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lang="cs-CZ" sz="1800" spc="-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žn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lang="cs-CZ" sz="1800" spc="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lang="cs-CZ" sz="1800" spc="-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rý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lang="cs-CZ" sz="1800" spc="-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lang="cs-CZ" sz="1800" spc="-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rá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lang="cs-CZ" sz="18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vid</a:t>
            </a:r>
            <a:r>
              <a:rPr lang="cs-CZ" sz="1800" spc="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endParaRPr lang="cs-CZ" sz="1800" dirty="0">
              <a:latin typeface="Georgia"/>
              <a:cs typeface="Georgia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8778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799102-473D-7372-56D9-2079712FA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563836"/>
          </a:xfrm>
        </p:spPr>
        <p:txBody>
          <a:bodyPr>
            <a:normAutofit fontScale="90000"/>
          </a:bodyPr>
          <a:lstStyle/>
          <a:p>
            <a:r>
              <a:rPr lang="cs-CZ" sz="3200" spc="-5" dirty="0">
                <a:latin typeface="Georgia"/>
                <a:cs typeface="Georgia"/>
              </a:rPr>
              <a:t>Ši</a:t>
            </a:r>
            <a:r>
              <a:rPr lang="cs-CZ" sz="3200" spc="-25" dirty="0">
                <a:latin typeface="Georgia"/>
                <a:cs typeface="Georgia"/>
              </a:rPr>
              <a:t>k</a:t>
            </a:r>
            <a:r>
              <a:rPr lang="cs-CZ" sz="3200" spc="-15" dirty="0">
                <a:latin typeface="Georgia"/>
                <a:cs typeface="Georgia"/>
              </a:rPr>
              <a:t>a</a:t>
            </a:r>
            <a:r>
              <a:rPr lang="cs-CZ" sz="3200" spc="-30" dirty="0">
                <a:latin typeface="Georgia"/>
                <a:cs typeface="Georgia"/>
              </a:rPr>
              <a:t>n</a:t>
            </a:r>
            <a:r>
              <a:rPr lang="cs-CZ" sz="3200" spc="-5" dirty="0">
                <a:latin typeface="Georgia"/>
                <a:cs typeface="Georgia"/>
              </a:rPr>
              <a:t>ó</a:t>
            </a:r>
            <a:r>
              <a:rPr lang="cs-CZ" sz="3200" spc="-20" dirty="0">
                <a:latin typeface="Georgia"/>
                <a:cs typeface="Georgia"/>
              </a:rPr>
              <a:t>z</a:t>
            </a:r>
            <a:r>
              <a:rPr lang="cs-CZ" sz="3200" spc="-30" dirty="0">
                <a:latin typeface="Georgia"/>
                <a:cs typeface="Georgia"/>
              </a:rPr>
              <a:t>n</a:t>
            </a:r>
            <a:r>
              <a:rPr lang="cs-CZ" sz="3200" spc="-10" dirty="0">
                <a:latin typeface="Georgia"/>
                <a:cs typeface="Georgia"/>
              </a:rPr>
              <a:t>í</a:t>
            </a:r>
            <a:r>
              <a:rPr lang="cs-CZ" sz="3200" spc="-55" dirty="0">
                <a:latin typeface="Times New Roman"/>
                <a:cs typeface="Times New Roman"/>
              </a:rPr>
              <a:t> </a:t>
            </a:r>
            <a:r>
              <a:rPr lang="cs-CZ" sz="3200" spc="-5" dirty="0">
                <a:latin typeface="Georgia"/>
                <a:cs typeface="Georgia"/>
              </a:rPr>
              <a:t>i</a:t>
            </a:r>
            <a:r>
              <a:rPr lang="cs-CZ" sz="3200" spc="-30" dirty="0">
                <a:latin typeface="Georgia"/>
                <a:cs typeface="Georgia"/>
              </a:rPr>
              <a:t>n</a:t>
            </a:r>
            <a:r>
              <a:rPr lang="cs-CZ" sz="3200" dirty="0">
                <a:latin typeface="Georgia"/>
                <a:cs typeface="Georgia"/>
              </a:rPr>
              <a:t>s</a:t>
            </a:r>
            <a:r>
              <a:rPr lang="cs-CZ" sz="3200" spc="-5" dirty="0">
                <a:latin typeface="Georgia"/>
                <a:cs typeface="Georgia"/>
              </a:rPr>
              <a:t>o</a:t>
            </a:r>
            <a:r>
              <a:rPr lang="cs-CZ" sz="3200" dirty="0">
                <a:latin typeface="Georgia"/>
                <a:cs typeface="Georgia"/>
              </a:rPr>
              <a:t>l</a:t>
            </a:r>
            <a:r>
              <a:rPr lang="cs-CZ" sz="3200" spc="-15" dirty="0">
                <a:latin typeface="Georgia"/>
                <a:cs typeface="Georgia"/>
              </a:rPr>
              <a:t>v</a:t>
            </a:r>
            <a:r>
              <a:rPr lang="cs-CZ" sz="3200" spc="-5" dirty="0">
                <a:latin typeface="Georgia"/>
                <a:cs typeface="Georgia"/>
              </a:rPr>
              <a:t>e</a:t>
            </a:r>
            <a:r>
              <a:rPr lang="cs-CZ" sz="3200" spc="-30" dirty="0">
                <a:latin typeface="Georgia"/>
                <a:cs typeface="Georgia"/>
              </a:rPr>
              <a:t>n</a:t>
            </a:r>
            <a:r>
              <a:rPr lang="cs-CZ" sz="3200" dirty="0">
                <a:latin typeface="Georgia"/>
                <a:cs typeface="Georgia"/>
              </a:rPr>
              <a:t>č</a:t>
            </a:r>
            <a:r>
              <a:rPr lang="cs-CZ" sz="3200" spc="-30" dirty="0">
                <a:latin typeface="Georgia"/>
                <a:cs typeface="Georgia"/>
              </a:rPr>
              <a:t>n</a:t>
            </a:r>
            <a:r>
              <a:rPr lang="cs-CZ" sz="3200" spc="-10" dirty="0">
                <a:latin typeface="Georgia"/>
                <a:cs typeface="Georgia"/>
              </a:rPr>
              <a:t>í</a:t>
            </a:r>
            <a:r>
              <a:rPr lang="cs-CZ" sz="3200" spc="-20" dirty="0">
                <a:latin typeface="Times New Roman"/>
                <a:cs typeface="Times New Roman"/>
              </a:rPr>
              <a:t> </a:t>
            </a:r>
            <a:r>
              <a:rPr lang="cs-CZ" sz="3200" spc="-30" dirty="0">
                <a:latin typeface="Georgia"/>
                <a:cs typeface="Georgia"/>
              </a:rPr>
              <a:t>n</a:t>
            </a:r>
            <a:r>
              <a:rPr lang="cs-CZ" sz="3200" spc="-20" dirty="0">
                <a:latin typeface="Georgia"/>
                <a:cs typeface="Georgia"/>
              </a:rPr>
              <a:t>á</a:t>
            </a:r>
            <a:r>
              <a:rPr lang="cs-CZ" sz="3200" spc="-10" dirty="0">
                <a:latin typeface="Georgia"/>
                <a:cs typeface="Georgia"/>
              </a:rPr>
              <a:t>vr</a:t>
            </a:r>
            <a:r>
              <a:rPr lang="cs-CZ" sz="3200" dirty="0">
                <a:latin typeface="Georgia"/>
                <a:cs typeface="Georgia"/>
              </a:rPr>
              <a:t>h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1E4DD8-9365-9398-60B8-E9AAA3012D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2" y="1927654"/>
            <a:ext cx="9950103" cy="4013176"/>
          </a:xfrm>
        </p:spPr>
        <p:txBody>
          <a:bodyPr/>
          <a:lstStyle/>
          <a:p>
            <a:pPr marL="287020">
              <a:lnSpc>
                <a:spcPct val="100000"/>
              </a:lnSpc>
              <a:tabLst>
                <a:tab pos="560705" algn="l"/>
              </a:tabLst>
            </a:pPr>
            <a:r>
              <a:rPr lang="cs-CZ" sz="1800" spc="-5" dirty="0">
                <a:latin typeface="Georgia"/>
                <a:cs typeface="Georgia"/>
              </a:rPr>
              <a:t>in</a:t>
            </a:r>
            <a:r>
              <a:rPr lang="cs-CZ" sz="1800" spc="-20" dirty="0">
                <a:latin typeface="Georgia"/>
                <a:cs typeface="Georgia"/>
              </a:rPr>
              <a:t>s</a:t>
            </a:r>
            <a:r>
              <a:rPr lang="cs-CZ" sz="1800" spc="-10" dirty="0">
                <a:latin typeface="Georgia"/>
                <a:cs typeface="Georgia"/>
              </a:rPr>
              <a:t>olv</a:t>
            </a:r>
            <a:r>
              <a:rPr lang="cs-CZ" sz="1800" spc="-15" dirty="0">
                <a:latin typeface="Georgia"/>
                <a:cs typeface="Georgia"/>
              </a:rPr>
              <a:t>e</a:t>
            </a:r>
            <a:r>
              <a:rPr lang="cs-CZ" sz="1800" spc="-5" dirty="0">
                <a:latin typeface="Georgia"/>
                <a:cs typeface="Georgia"/>
              </a:rPr>
              <a:t>n</a:t>
            </a:r>
            <a:r>
              <a:rPr lang="cs-CZ" sz="1800" spc="-15" dirty="0">
                <a:latin typeface="Georgia"/>
                <a:cs typeface="Georgia"/>
              </a:rPr>
              <a:t>č</a:t>
            </a:r>
            <a:r>
              <a:rPr lang="cs-CZ" sz="1800" spc="-5" dirty="0">
                <a:latin typeface="Georgia"/>
                <a:cs typeface="Georgia"/>
              </a:rPr>
              <a:t>ní</a:t>
            </a:r>
            <a:r>
              <a:rPr lang="cs-CZ" sz="1800" spc="20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n</a:t>
            </a:r>
            <a:r>
              <a:rPr lang="cs-CZ" sz="1800" spc="-15" dirty="0">
                <a:latin typeface="Georgia"/>
                <a:cs typeface="Georgia"/>
              </a:rPr>
              <a:t>á</a:t>
            </a:r>
            <a:r>
              <a:rPr lang="cs-CZ" sz="1800" spc="-10" dirty="0">
                <a:latin typeface="Georgia"/>
                <a:cs typeface="Georgia"/>
              </a:rPr>
              <a:t>v</a:t>
            </a:r>
            <a:r>
              <a:rPr lang="cs-CZ" sz="1800" spc="-20" dirty="0">
                <a:latin typeface="Georgia"/>
                <a:cs typeface="Georgia"/>
              </a:rPr>
              <a:t>r</a:t>
            </a:r>
            <a:r>
              <a:rPr lang="cs-CZ" sz="1800" spc="-10" dirty="0">
                <a:latin typeface="Georgia"/>
                <a:cs typeface="Georgia"/>
              </a:rPr>
              <a:t>h</a:t>
            </a:r>
            <a:r>
              <a:rPr lang="cs-CZ" sz="1800" spc="10" dirty="0">
                <a:latin typeface="Times New Roman"/>
                <a:cs typeface="Times New Roman"/>
              </a:rPr>
              <a:t> </a:t>
            </a:r>
            <a:r>
              <a:rPr lang="cs-CZ" sz="1800" spc="-20" dirty="0">
                <a:latin typeface="Georgia"/>
                <a:cs typeface="Georgia"/>
              </a:rPr>
              <a:t>b</a:t>
            </a:r>
            <a:r>
              <a:rPr lang="cs-CZ" sz="1800" spc="-15" dirty="0">
                <a:latin typeface="Georgia"/>
                <a:cs typeface="Georgia"/>
              </a:rPr>
              <a:t>y</a:t>
            </a:r>
            <a:r>
              <a:rPr lang="cs-CZ" sz="1800" spc="-5" dirty="0">
                <a:latin typeface="Georgia"/>
                <a:cs typeface="Georgia"/>
              </a:rPr>
              <a:t>l</a:t>
            </a:r>
            <a:r>
              <a:rPr lang="cs-CZ" sz="1800" spc="15" dirty="0">
                <a:latin typeface="Times New Roman"/>
                <a:cs typeface="Times New Roman"/>
              </a:rPr>
              <a:t> </a:t>
            </a:r>
            <a:r>
              <a:rPr lang="cs-CZ" sz="1800" spc="-10" dirty="0">
                <a:latin typeface="Georgia"/>
                <a:cs typeface="Georgia"/>
              </a:rPr>
              <a:t>o</a:t>
            </a:r>
            <a:r>
              <a:rPr lang="cs-CZ" sz="1800" spc="-20" dirty="0">
                <a:latin typeface="Georgia"/>
                <a:cs typeface="Georgia"/>
              </a:rPr>
              <a:t>dm</a:t>
            </a:r>
            <a:r>
              <a:rPr lang="cs-CZ" sz="1800" spc="-10" dirty="0">
                <a:latin typeface="Georgia"/>
                <a:cs typeface="Georgia"/>
              </a:rPr>
              <a:t>ít</a:t>
            </a:r>
            <a:r>
              <a:rPr lang="cs-CZ" sz="1800" spc="-5" dirty="0">
                <a:latin typeface="Georgia"/>
                <a:cs typeface="Georgia"/>
              </a:rPr>
              <a:t>nu</a:t>
            </a:r>
            <a:r>
              <a:rPr lang="cs-CZ" sz="1800" spc="-10" dirty="0">
                <a:latin typeface="Georgia"/>
                <a:cs typeface="Georgia"/>
              </a:rPr>
              <a:t>t</a:t>
            </a:r>
            <a:r>
              <a:rPr lang="cs-CZ" sz="1800" spc="5" dirty="0">
                <a:latin typeface="Times New Roman"/>
                <a:cs typeface="Times New Roman"/>
              </a:rPr>
              <a:t> </a:t>
            </a:r>
            <a:r>
              <a:rPr lang="cs-CZ" sz="1800" spc="-10" dirty="0">
                <a:latin typeface="Georgia"/>
                <a:cs typeface="Georgia"/>
              </a:rPr>
              <a:t>vi</a:t>
            </a:r>
            <a:r>
              <a:rPr lang="cs-CZ" sz="1800" spc="-5" dirty="0">
                <a:latin typeface="Georgia"/>
                <a:cs typeface="Georgia"/>
              </a:rPr>
              <a:t>n</a:t>
            </a:r>
            <a:r>
              <a:rPr lang="cs-CZ" sz="1800" spc="-10" dirty="0">
                <a:latin typeface="Georgia"/>
                <a:cs typeface="Georgia"/>
              </a:rPr>
              <a:t>ou</a:t>
            </a:r>
            <a:r>
              <a:rPr lang="cs-CZ" sz="1800" spc="10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in</a:t>
            </a:r>
            <a:r>
              <a:rPr lang="cs-CZ" sz="1800" spc="-20" dirty="0">
                <a:latin typeface="Georgia"/>
                <a:cs typeface="Georgia"/>
              </a:rPr>
              <a:t>s</a:t>
            </a:r>
            <a:r>
              <a:rPr lang="cs-CZ" sz="1800" spc="-10" dirty="0">
                <a:latin typeface="Georgia"/>
                <a:cs typeface="Georgia"/>
              </a:rPr>
              <a:t>olv</a:t>
            </a:r>
            <a:r>
              <a:rPr lang="cs-CZ" sz="1800" spc="-15" dirty="0">
                <a:latin typeface="Georgia"/>
                <a:cs typeface="Georgia"/>
              </a:rPr>
              <a:t>e</a:t>
            </a:r>
            <a:r>
              <a:rPr lang="cs-CZ" sz="1800" spc="-5" dirty="0">
                <a:latin typeface="Georgia"/>
                <a:cs typeface="Georgia"/>
              </a:rPr>
              <a:t>n</a:t>
            </a:r>
            <a:r>
              <a:rPr lang="cs-CZ" sz="1800" spc="-15" dirty="0">
                <a:latin typeface="Georgia"/>
                <a:cs typeface="Georgia"/>
              </a:rPr>
              <a:t>č</a:t>
            </a:r>
            <a:r>
              <a:rPr lang="cs-CZ" sz="1800" spc="-5" dirty="0">
                <a:latin typeface="Georgia"/>
                <a:cs typeface="Georgia"/>
              </a:rPr>
              <a:t>n</a:t>
            </a:r>
            <a:r>
              <a:rPr lang="cs-CZ" sz="1800" spc="0" dirty="0">
                <a:latin typeface="Georgia"/>
                <a:cs typeface="Georgia"/>
              </a:rPr>
              <a:t>í</a:t>
            </a:r>
            <a:r>
              <a:rPr lang="cs-CZ" sz="1800" spc="-15" dirty="0">
                <a:latin typeface="Georgia"/>
                <a:cs typeface="Georgia"/>
              </a:rPr>
              <a:t>h</a:t>
            </a:r>
            <a:r>
              <a:rPr lang="cs-CZ" sz="1800" spc="-10" dirty="0">
                <a:latin typeface="Georgia"/>
                <a:cs typeface="Georgia"/>
              </a:rPr>
              <a:t>o</a:t>
            </a:r>
            <a:r>
              <a:rPr lang="cs-CZ" sz="1800" spc="35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n</a:t>
            </a:r>
            <a:r>
              <a:rPr lang="cs-CZ" sz="1800" spc="-15" dirty="0">
                <a:latin typeface="Georgia"/>
                <a:cs typeface="Georgia"/>
              </a:rPr>
              <a:t>a</a:t>
            </a:r>
            <a:r>
              <a:rPr lang="cs-CZ" sz="1800" spc="-10" dirty="0">
                <a:latin typeface="Georgia"/>
                <a:cs typeface="Georgia"/>
              </a:rPr>
              <a:t>v</a:t>
            </a:r>
            <a:r>
              <a:rPr lang="cs-CZ" sz="1800" spc="-20" dirty="0">
                <a:latin typeface="Georgia"/>
                <a:cs typeface="Georgia"/>
              </a:rPr>
              <a:t>r</a:t>
            </a:r>
            <a:r>
              <a:rPr lang="cs-CZ" sz="1800" spc="-15" dirty="0">
                <a:latin typeface="Georgia"/>
                <a:cs typeface="Georgia"/>
              </a:rPr>
              <a:t>h</a:t>
            </a:r>
            <a:r>
              <a:rPr lang="cs-CZ" sz="1800" spc="-10" dirty="0">
                <a:latin typeface="Georgia"/>
                <a:cs typeface="Georgia"/>
              </a:rPr>
              <a:t>ova</a:t>
            </a:r>
            <a:r>
              <a:rPr lang="cs-CZ" sz="1800" dirty="0">
                <a:latin typeface="Georgia"/>
                <a:cs typeface="Georgia"/>
              </a:rPr>
              <a:t>t</a:t>
            </a:r>
            <a:r>
              <a:rPr lang="cs-CZ" sz="1800" spc="-15" dirty="0">
                <a:latin typeface="Georgia"/>
                <a:cs typeface="Georgia"/>
              </a:rPr>
              <a:t>e</a:t>
            </a:r>
            <a:r>
              <a:rPr lang="cs-CZ" sz="1800" spc="0" dirty="0">
                <a:latin typeface="Georgia"/>
                <a:cs typeface="Georgia"/>
              </a:rPr>
              <a:t>l</a:t>
            </a:r>
            <a:r>
              <a:rPr lang="cs-CZ" sz="1800" spc="-15" dirty="0">
                <a:latin typeface="Georgia"/>
                <a:cs typeface="Georgia"/>
              </a:rPr>
              <a:t>e</a:t>
            </a:r>
            <a:r>
              <a:rPr lang="cs-CZ" sz="1800" spc="-5" dirty="0">
                <a:latin typeface="Georgia"/>
                <a:cs typeface="Georgia"/>
              </a:rPr>
              <a:t>,</a:t>
            </a:r>
            <a:r>
              <a:rPr lang="cs-CZ" sz="1800" spc="45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n</a:t>
            </a:r>
            <a:r>
              <a:rPr lang="cs-CZ" sz="1800" spc="-15" dirty="0">
                <a:latin typeface="Georgia"/>
                <a:cs typeface="Georgia"/>
              </a:rPr>
              <a:t>e</a:t>
            </a:r>
            <a:r>
              <a:rPr lang="cs-CZ" sz="1800" spc="-20" dirty="0">
                <a:latin typeface="Georgia"/>
                <a:cs typeface="Georgia"/>
              </a:rPr>
              <a:t>b</a:t>
            </a:r>
            <a:r>
              <a:rPr lang="cs-CZ" sz="1800" spc="-10" dirty="0">
                <a:latin typeface="Georgia"/>
                <a:cs typeface="Georgia"/>
              </a:rPr>
              <a:t>o</a:t>
            </a:r>
            <a:endParaRPr lang="cs-CZ" sz="1800" dirty="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tabLst>
                <a:tab pos="560705" algn="l"/>
              </a:tabLst>
            </a:pPr>
            <a:r>
              <a:rPr lang="cs-CZ" sz="1400" spc="-13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lang="cs-CZ" sz="1400" spc="-135" dirty="0">
                <a:solidFill>
                  <a:srgbClr val="8CADAE"/>
                </a:solidFill>
                <a:latin typeface="Times New Roman"/>
                <a:cs typeface="Times New Roman"/>
              </a:rPr>
              <a:t>	</a:t>
            </a:r>
            <a:r>
              <a:rPr lang="cs-CZ" sz="1800" spc="-20" dirty="0">
                <a:latin typeface="Georgia"/>
                <a:cs typeface="Georgia"/>
              </a:rPr>
              <a:t>B</a:t>
            </a:r>
            <a:r>
              <a:rPr lang="cs-CZ" sz="1800" spc="-15" dirty="0">
                <a:latin typeface="Georgia"/>
                <a:cs typeface="Georgia"/>
              </a:rPr>
              <a:t>yl-</a:t>
            </a:r>
            <a:r>
              <a:rPr lang="cs-CZ" sz="1800" spc="-10" dirty="0">
                <a:latin typeface="Georgia"/>
                <a:cs typeface="Georgia"/>
              </a:rPr>
              <a:t>l</a:t>
            </a:r>
            <a:r>
              <a:rPr lang="cs-CZ" sz="1800" spc="-5" dirty="0">
                <a:latin typeface="Georgia"/>
                <a:cs typeface="Georgia"/>
              </a:rPr>
              <a:t>i</a:t>
            </a:r>
            <a:r>
              <a:rPr lang="cs-CZ" sz="1800" spc="20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in</a:t>
            </a:r>
            <a:r>
              <a:rPr lang="cs-CZ" sz="1800" spc="-20" dirty="0">
                <a:latin typeface="Georgia"/>
                <a:cs typeface="Georgia"/>
              </a:rPr>
              <a:t>s</a:t>
            </a:r>
            <a:r>
              <a:rPr lang="cs-CZ" sz="1800" spc="-10" dirty="0">
                <a:latin typeface="Georgia"/>
                <a:cs typeface="Georgia"/>
              </a:rPr>
              <a:t>olv</a:t>
            </a:r>
            <a:r>
              <a:rPr lang="cs-CZ" sz="1800" spc="-15" dirty="0">
                <a:latin typeface="Georgia"/>
                <a:cs typeface="Georgia"/>
              </a:rPr>
              <a:t>e</a:t>
            </a:r>
            <a:r>
              <a:rPr lang="cs-CZ" sz="1800" spc="-5" dirty="0">
                <a:latin typeface="Georgia"/>
                <a:cs typeface="Georgia"/>
              </a:rPr>
              <a:t>n</a:t>
            </a:r>
            <a:r>
              <a:rPr lang="cs-CZ" sz="1800" spc="-15" dirty="0">
                <a:latin typeface="Georgia"/>
                <a:cs typeface="Georgia"/>
              </a:rPr>
              <a:t>č</a:t>
            </a:r>
            <a:r>
              <a:rPr lang="cs-CZ" sz="1800" spc="-5" dirty="0">
                <a:latin typeface="Georgia"/>
                <a:cs typeface="Georgia"/>
              </a:rPr>
              <a:t>ní</a:t>
            </a:r>
            <a:r>
              <a:rPr lang="cs-CZ" sz="1800" spc="30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n</a:t>
            </a:r>
            <a:r>
              <a:rPr lang="cs-CZ" sz="1800" spc="-15" dirty="0">
                <a:latin typeface="Georgia"/>
                <a:cs typeface="Georgia"/>
              </a:rPr>
              <a:t>á</a:t>
            </a:r>
            <a:r>
              <a:rPr lang="cs-CZ" sz="1800" spc="-10" dirty="0">
                <a:latin typeface="Georgia"/>
                <a:cs typeface="Georgia"/>
              </a:rPr>
              <a:t>v</a:t>
            </a:r>
            <a:r>
              <a:rPr lang="cs-CZ" sz="1800" spc="-20" dirty="0">
                <a:latin typeface="Georgia"/>
                <a:cs typeface="Georgia"/>
              </a:rPr>
              <a:t>r</a:t>
            </a:r>
            <a:r>
              <a:rPr lang="cs-CZ" sz="1800" spc="-10" dirty="0">
                <a:latin typeface="Georgia"/>
                <a:cs typeface="Georgia"/>
              </a:rPr>
              <a:t>h</a:t>
            </a:r>
            <a:r>
              <a:rPr lang="cs-CZ" sz="1800" spc="15" dirty="0">
                <a:latin typeface="Times New Roman"/>
                <a:cs typeface="Times New Roman"/>
              </a:rPr>
              <a:t> </a:t>
            </a:r>
            <a:r>
              <a:rPr lang="cs-CZ" sz="1800" spc="-10" dirty="0">
                <a:latin typeface="Georgia"/>
                <a:cs typeface="Georgia"/>
              </a:rPr>
              <a:t>za</a:t>
            </a:r>
            <a:r>
              <a:rPr lang="cs-CZ" sz="1800" spc="-20" dirty="0">
                <a:latin typeface="Georgia"/>
                <a:cs typeface="Georgia"/>
              </a:rPr>
              <a:t>m</a:t>
            </a:r>
            <a:r>
              <a:rPr lang="cs-CZ" sz="1800" spc="-10" dirty="0">
                <a:latin typeface="Georgia"/>
                <a:cs typeface="Georgia"/>
              </a:rPr>
              <a:t>ít</a:t>
            </a:r>
            <a:r>
              <a:rPr lang="cs-CZ" sz="1800" spc="-5" dirty="0">
                <a:latin typeface="Georgia"/>
                <a:cs typeface="Georgia"/>
              </a:rPr>
              <a:t>nu</a:t>
            </a:r>
            <a:r>
              <a:rPr lang="cs-CZ" sz="1800" spc="-10" dirty="0">
                <a:latin typeface="Georgia"/>
                <a:cs typeface="Georgia"/>
              </a:rPr>
              <a:t>t</a:t>
            </a:r>
          </a:p>
          <a:p>
            <a:pPr marL="58420" indent="0">
              <a:lnSpc>
                <a:spcPct val="100000"/>
              </a:lnSpc>
              <a:buNone/>
              <a:tabLst>
                <a:tab pos="560705" algn="l"/>
              </a:tabLst>
            </a:pPr>
            <a:endParaRPr lang="cs-CZ" sz="1800" dirty="0">
              <a:latin typeface="Georgia"/>
              <a:cs typeface="Georgia"/>
            </a:endParaRPr>
          </a:p>
          <a:p>
            <a:pPr marL="560705" marR="8255" algn="just">
              <a:lnSpc>
                <a:spcPts val="1540"/>
              </a:lnSpc>
              <a:spcBef>
                <a:spcPts val="365"/>
              </a:spcBef>
            </a:pPr>
            <a:r>
              <a:rPr lang="cs-CZ" sz="1800" spc="-20" dirty="0">
                <a:latin typeface="Georgia"/>
                <a:cs typeface="Georgia"/>
              </a:rPr>
              <a:t>m</a:t>
            </a:r>
            <a:r>
              <a:rPr lang="cs-CZ" sz="1800" spc="-10" dirty="0">
                <a:latin typeface="Georgia"/>
                <a:cs typeface="Georgia"/>
              </a:rPr>
              <a:t>á</a:t>
            </a:r>
            <a:r>
              <a:rPr lang="cs-CZ" sz="1800" spc="140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d</a:t>
            </a:r>
            <a:r>
              <a:rPr lang="cs-CZ" sz="1800" spc="-10" dirty="0">
                <a:latin typeface="Georgia"/>
                <a:cs typeface="Georgia"/>
              </a:rPr>
              <a:t>l</a:t>
            </a:r>
            <a:r>
              <a:rPr lang="cs-CZ" sz="1800" spc="-5" dirty="0">
                <a:latin typeface="Georgia"/>
                <a:cs typeface="Georgia"/>
              </a:rPr>
              <a:t>u</a:t>
            </a:r>
            <a:r>
              <a:rPr lang="cs-CZ" sz="1800" spc="-10" dirty="0">
                <a:latin typeface="Georgia"/>
                <a:cs typeface="Georgia"/>
              </a:rPr>
              <a:t>ž</a:t>
            </a:r>
            <a:r>
              <a:rPr lang="cs-CZ" sz="1800" spc="0" dirty="0">
                <a:latin typeface="Georgia"/>
                <a:cs typeface="Georgia"/>
              </a:rPr>
              <a:t>ní</a:t>
            </a:r>
            <a:r>
              <a:rPr lang="cs-CZ" sz="1800" spc="-10" dirty="0">
                <a:latin typeface="Georgia"/>
                <a:cs typeface="Georgia"/>
              </a:rPr>
              <a:t>k</a:t>
            </a:r>
            <a:r>
              <a:rPr lang="cs-CZ" sz="1800" spc="110" dirty="0">
                <a:latin typeface="Times New Roman"/>
                <a:cs typeface="Times New Roman"/>
              </a:rPr>
              <a:t> </a:t>
            </a:r>
            <a:r>
              <a:rPr lang="cs-CZ" sz="1800" spc="0" dirty="0">
                <a:latin typeface="Georgia"/>
                <a:cs typeface="Georgia"/>
              </a:rPr>
              <a:t>n</a:t>
            </a:r>
            <a:r>
              <a:rPr lang="cs-CZ" sz="1800" spc="-5" dirty="0">
                <a:latin typeface="Georgia"/>
                <a:cs typeface="Georgia"/>
              </a:rPr>
              <a:t>e</a:t>
            </a:r>
            <a:r>
              <a:rPr lang="cs-CZ" sz="1800" spc="-20" dirty="0">
                <a:latin typeface="Georgia"/>
                <a:cs typeface="Georgia"/>
              </a:rPr>
              <a:t>b</a:t>
            </a:r>
            <a:r>
              <a:rPr lang="cs-CZ" sz="1800" spc="-10" dirty="0">
                <a:latin typeface="Georgia"/>
                <a:cs typeface="Georgia"/>
              </a:rPr>
              <a:t>o</a:t>
            </a:r>
            <a:r>
              <a:rPr lang="cs-CZ" sz="1800" spc="130" dirty="0">
                <a:latin typeface="Times New Roman"/>
                <a:cs typeface="Times New Roman"/>
              </a:rPr>
              <a:t> </a:t>
            </a:r>
            <a:r>
              <a:rPr lang="cs-CZ" sz="1800" spc="-10" dirty="0">
                <a:latin typeface="Georgia"/>
                <a:cs typeface="Georgia"/>
              </a:rPr>
              <a:t>jiný</a:t>
            </a:r>
            <a:r>
              <a:rPr lang="cs-CZ" sz="1800" spc="135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d</a:t>
            </a:r>
            <a:r>
              <a:rPr lang="cs-CZ" sz="1800" spc="-10" dirty="0">
                <a:latin typeface="Georgia"/>
                <a:cs typeface="Georgia"/>
              </a:rPr>
              <a:t>l</a:t>
            </a:r>
            <a:r>
              <a:rPr lang="cs-CZ" sz="1800" spc="-5" dirty="0">
                <a:latin typeface="Georgia"/>
                <a:cs typeface="Georgia"/>
              </a:rPr>
              <a:t>u</a:t>
            </a:r>
            <a:r>
              <a:rPr lang="cs-CZ" sz="1800" spc="-10" dirty="0">
                <a:latin typeface="Georgia"/>
                <a:cs typeface="Georgia"/>
              </a:rPr>
              <a:t>ž</a:t>
            </a:r>
            <a:r>
              <a:rPr lang="cs-CZ" sz="1800" spc="0" dirty="0">
                <a:latin typeface="Georgia"/>
                <a:cs typeface="Georgia"/>
              </a:rPr>
              <a:t>ní</a:t>
            </a:r>
            <a:r>
              <a:rPr lang="cs-CZ" sz="1800" spc="-15" dirty="0">
                <a:latin typeface="Georgia"/>
                <a:cs typeface="Georgia"/>
              </a:rPr>
              <a:t>k</a:t>
            </a:r>
            <a:r>
              <a:rPr lang="cs-CZ" sz="1800" spc="-10" dirty="0">
                <a:latin typeface="Georgia"/>
                <a:cs typeface="Georgia"/>
              </a:rPr>
              <a:t>ův</a:t>
            </a:r>
            <a:r>
              <a:rPr lang="cs-CZ" sz="1800" spc="140" dirty="0">
                <a:latin typeface="Times New Roman"/>
                <a:cs typeface="Times New Roman"/>
              </a:rPr>
              <a:t> </a:t>
            </a:r>
            <a:r>
              <a:rPr lang="cs-CZ" sz="1800" dirty="0">
                <a:latin typeface="Georgia"/>
                <a:cs typeface="Georgia"/>
              </a:rPr>
              <a:t>v</a:t>
            </a:r>
            <a:r>
              <a:rPr lang="cs-CZ" sz="1800" spc="-15" dirty="0">
                <a:latin typeface="Georgia"/>
                <a:cs typeface="Georgia"/>
              </a:rPr>
              <a:t>ě</a:t>
            </a:r>
            <a:r>
              <a:rPr lang="cs-CZ" sz="1800" spc="-20" dirty="0">
                <a:latin typeface="Georgia"/>
                <a:cs typeface="Georgia"/>
              </a:rPr>
              <a:t>ř</a:t>
            </a:r>
            <a:r>
              <a:rPr lang="cs-CZ" sz="1800" spc="-5" dirty="0">
                <a:latin typeface="Georgia"/>
                <a:cs typeface="Georgia"/>
              </a:rPr>
              <a:t>i</a:t>
            </a:r>
            <a:r>
              <a:rPr lang="cs-CZ" sz="1800" dirty="0">
                <a:latin typeface="Georgia"/>
                <a:cs typeface="Georgia"/>
              </a:rPr>
              <a:t>t</a:t>
            </a:r>
            <a:r>
              <a:rPr lang="cs-CZ" sz="1800" spc="-15" dirty="0">
                <a:latin typeface="Georgia"/>
                <a:cs typeface="Georgia"/>
              </a:rPr>
              <a:t>e</a:t>
            </a:r>
            <a:r>
              <a:rPr lang="cs-CZ" sz="1800" spc="-5" dirty="0">
                <a:latin typeface="Georgia"/>
                <a:cs typeface="Georgia"/>
              </a:rPr>
              <a:t>l</a:t>
            </a:r>
            <a:r>
              <a:rPr lang="cs-CZ" sz="1800" spc="125" dirty="0">
                <a:latin typeface="Times New Roman"/>
                <a:cs typeface="Times New Roman"/>
              </a:rPr>
              <a:t> </a:t>
            </a:r>
            <a:r>
              <a:rPr lang="cs-CZ" sz="1800" spc="-15" dirty="0">
                <a:latin typeface="Georgia"/>
                <a:cs typeface="Georgia"/>
              </a:rPr>
              <a:t>p</a:t>
            </a:r>
            <a:r>
              <a:rPr lang="cs-CZ" sz="1800" spc="-20" dirty="0">
                <a:latin typeface="Georgia"/>
                <a:cs typeface="Georgia"/>
              </a:rPr>
              <a:t>r</a:t>
            </a:r>
            <a:r>
              <a:rPr lang="cs-CZ" sz="1800" spc="-10" dirty="0">
                <a:latin typeface="Georgia"/>
                <a:cs typeface="Georgia"/>
              </a:rPr>
              <a:t>oti</a:t>
            </a:r>
            <a:r>
              <a:rPr lang="cs-CZ" sz="1800" spc="125" dirty="0">
                <a:latin typeface="Times New Roman"/>
                <a:cs typeface="Times New Roman"/>
              </a:rPr>
              <a:t> </a:t>
            </a:r>
            <a:r>
              <a:rPr lang="cs-CZ" sz="1800" spc="0" dirty="0">
                <a:latin typeface="Georgia"/>
                <a:cs typeface="Georgia"/>
              </a:rPr>
              <a:t>i</a:t>
            </a:r>
            <a:r>
              <a:rPr lang="cs-CZ" sz="1800" spc="-5" dirty="0">
                <a:latin typeface="Georgia"/>
                <a:cs typeface="Georgia"/>
              </a:rPr>
              <a:t>n</a:t>
            </a:r>
            <a:r>
              <a:rPr lang="cs-CZ" sz="1800" spc="-20" dirty="0">
                <a:latin typeface="Georgia"/>
                <a:cs typeface="Georgia"/>
              </a:rPr>
              <a:t>s</a:t>
            </a:r>
            <a:r>
              <a:rPr lang="cs-CZ" sz="1800" spc="-10" dirty="0">
                <a:latin typeface="Georgia"/>
                <a:cs typeface="Georgia"/>
              </a:rPr>
              <a:t>o</a:t>
            </a:r>
            <a:r>
              <a:rPr lang="cs-CZ" sz="1800" spc="0" dirty="0">
                <a:latin typeface="Georgia"/>
                <a:cs typeface="Georgia"/>
              </a:rPr>
              <a:t>l</a:t>
            </a:r>
            <a:r>
              <a:rPr lang="cs-CZ" sz="1800" spc="-10" dirty="0">
                <a:latin typeface="Georgia"/>
                <a:cs typeface="Georgia"/>
              </a:rPr>
              <a:t>v</a:t>
            </a:r>
            <a:r>
              <a:rPr lang="cs-CZ" sz="1800" spc="-15" dirty="0">
                <a:latin typeface="Georgia"/>
                <a:cs typeface="Georgia"/>
              </a:rPr>
              <a:t>e</a:t>
            </a:r>
            <a:r>
              <a:rPr lang="cs-CZ" sz="1800" spc="0" dirty="0">
                <a:latin typeface="Georgia"/>
                <a:cs typeface="Georgia"/>
              </a:rPr>
              <a:t>n</a:t>
            </a:r>
            <a:r>
              <a:rPr lang="cs-CZ" sz="1800" spc="-15" dirty="0">
                <a:latin typeface="Georgia"/>
                <a:cs typeface="Georgia"/>
              </a:rPr>
              <a:t>č</a:t>
            </a:r>
            <a:r>
              <a:rPr lang="cs-CZ" sz="1800" spc="0" dirty="0">
                <a:latin typeface="Georgia"/>
                <a:cs typeface="Georgia"/>
              </a:rPr>
              <a:t>n</a:t>
            </a:r>
            <a:r>
              <a:rPr lang="cs-CZ" sz="1800" spc="-5" dirty="0">
                <a:latin typeface="Georgia"/>
                <a:cs typeface="Georgia"/>
              </a:rPr>
              <a:t>í</a:t>
            </a:r>
            <a:r>
              <a:rPr lang="cs-CZ" sz="1800" spc="-20" dirty="0">
                <a:latin typeface="Georgia"/>
                <a:cs typeface="Georgia"/>
              </a:rPr>
              <a:t>m</a:t>
            </a:r>
            <a:r>
              <a:rPr lang="cs-CZ" sz="1800" spc="-10" dirty="0">
                <a:latin typeface="Georgia"/>
                <a:cs typeface="Georgia"/>
              </a:rPr>
              <a:t>u</a:t>
            </a:r>
            <a:r>
              <a:rPr lang="cs-CZ" sz="1800" spc="130" dirty="0">
                <a:latin typeface="Times New Roman"/>
                <a:cs typeface="Times New Roman"/>
              </a:rPr>
              <a:t> </a:t>
            </a:r>
            <a:r>
              <a:rPr lang="cs-CZ" sz="1800" spc="0" dirty="0">
                <a:latin typeface="Georgia"/>
                <a:cs typeface="Georgia"/>
              </a:rPr>
              <a:t>n</a:t>
            </a:r>
            <a:r>
              <a:rPr lang="cs-CZ" sz="1800" spc="-15" dirty="0">
                <a:latin typeface="Georgia"/>
                <a:cs typeface="Georgia"/>
              </a:rPr>
              <a:t>a</a:t>
            </a:r>
            <a:r>
              <a:rPr lang="cs-CZ" sz="1800" dirty="0">
                <a:latin typeface="Georgia"/>
                <a:cs typeface="Georgia"/>
              </a:rPr>
              <a:t>v</a:t>
            </a:r>
            <a:r>
              <a:rPr lang="cs-CZ" sz="1800" spc="-5" dirty="0">
                <a:latin typeface="Georgia"/>
                <a:cs typeface="Georgia"/>
              </a:rPr>
              <a:t>rh</a:t>
            </a:r>
            <a:r>
              <a:rPr lang="cs-CZ" sz="1800" spc="-10" dirty="0">
                <a:latin typeface="Georgia"/>
                <a:cs typeface="Georgia"/>
              </a:rPr>
              <a:t>ova</a:t>
            </a:r>
            <a:r>
              <a:rPr lang="cs-CZ" sz="1800" dirty="0">
                <a:latin typeface="Georgia"/>
                <a:cs typeface="Georgia"/>
              </a:rPr>
              <a:t>t</a:t>
            </a:r>
            <a:r>
              <a:rPr lang="cs-CZ" sz="1800" spc="-15" dirty="0">
                <a:latin typeface="Georgia"/>
                <a:cs typeface="Georgia"/>
              </a:rPr>
              <a:t>e</a:t>
            </a:r>
            <a:r>
              <a:rPr lang="cs-CZ" sz="1800" spc="0" dirty="0">
                <a:latin typeface="Georgia"/>
                <a:cs typeface="Georgia"/>
              </a:rPr>
              <a:t>l</a:t>
            </a:r>
            <a:r>
              <a:rPr lang="cs-CZ" sz="1800" spc="-5" dirty="0">
                <a:latin typeface="Georgia"/>
                <a:cs typeface="Georgia"/>
              </a:rPr>
              <a:t>i</a:t>
            </a:r>
            <a:r>
              <a:rPr lang="cs-CZ" sz="1800" spc="114" dirty="0">
                <a:latin typeface="Times New Roman"/>
                <a:cs typeface="Times New Roman"/>
              </a:rPr>
              <a:t> </a:t>
            </a:r>
            <a:r>
              <a:rPr lang="cs-CZ" sz="1800" dirty="0">
                <a:latin typeface="Georgia"/>
                <a:cs typeface="Georgia"/>
              </a:rPr>
              <a:t>p</a:t>
            </a:r>
            <a:r>
              <a:rPr lang="cs-CZ" sz="1800" spc="-20" dirty="0">
                <a:latin typeface="Georgia"/>
                <a:cs typeface="Georgia"/>
              </a:rPr>
              <a:t>r</a:t>
            </a:r>
            <a:r>
              <a:rPr lang="cs-CZ" sz="1800" dirty="0">
                <a:latin typeface="Georgia"/>
                <a:cs typeface="Georgia"/>
              </a:rPr>
              <a:t>á</a:t>
            </a:r>
            <a:r>
              <a:rPr lang="cs-CZ" sz="1800" spc="-10" dirty="0">
                <a:latin typeface="Georgia"/>
                <a:cs typeface="Georgia"/>
              </a:rPr>
              <a:t>vo</a:t>
            </a:r>
            <a:r>
              <a:rPr lang="cs-CZ" sz="1800" spc="114" dirty="0">
                <a:latin typeface="Times New Roman"/>
                <a:cs typeface="Times New Roman"/>
              </a:rPr>
              <a:t> </a:t>
            </a:r>
            <a:r>
              <a:rPr lang="cs-CZ" sz="1800" spc="0" dirty="0">
                <a:latin typeface="Georgia"/>
                <a:cs typeface="Georgia"/>
              </a:rPr>
              <a:t>n</a:t>
            </a:r>
            <a:r>
              <a:rPr lang="cs-CZ" sz="1800" spc="-10" dirty="0">
                <a:latin typeface="Georgia"/>
                <a:cs typeface="Georgia"/>
              </a:rPr>
              <a:t>a</a:t>
            </a:r>
            <a:r>
              <a:rPr lang="cs-CZ" sz="1800" spc="-5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n</a:t>
            </a:r>
            <a:r>
              <a:rPr lang="cs-CZ" sz="1800" dirty="0">
                <a:latin typeface="Georgia"/>
                <a:cs typeface="Georgia"/>
              </a:rPr>
              <a:t>á</a:t>
            </a:r>
            <a:r>
              <a:rPr lang="cs-CZ" sz="1800" spc="-15" dirty="0">
                <a:latin typeface="Georgia"/>
                <a:cs typeface="Georgia"/>
              </a:rPr>
              <a:t>h</a:t>
            </a:r>
            <a:r>
              <a:rPr lang="cs-CZ" sz="1800" spc="-5" dirty="0">
                <a:latin typeface="Georgia"/>
                <a:cs typeface="Georgia"/>
              </a:rPr>
              <a:t>r</a:t>
            </a:r>
            <a:r>
              <a:rPr lang="cs-CZ" sz="1800" dirty="0">
                <a:latin typeface="Georgia"/>
                <a:cs typeface="Georgia"/>
              </a:rPr>
              <a:t>a</a:t>
            </a:r>
            <a:r>
              <a:rPr lang="cs-CZ" sz="1800" spc="-15" dirty="0">
                <a:latin typeface="Georgia"/>
                <a:cs typeface="Georgia"/>
              </a:rPr>
              <a:t>d</a:t>
            </a:r>
            <a:r>
              <a:rPr lang="cs-CZ" sz="1800" spc="-10" dirty="0">
                <a:latin typeface="Georgia"/>
                <a:cs typeface="Georgia"/>
              </a:rPr>
              <a:t>u</a:t>
            </a:r>
            <a:r>
              <a:rPr lang="cs-CZ" sz="1800" spc="105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š</a:t>
            </a:r>
            <a:r>
              <a:rPr lang="cs-CZ" sz="1800" spc="-15" dirty="0">
                <a:latin typeface="Georgia"/>
                <a:cs typeface="Georgia"/>
              </a:rPr>
              <a:t>k</a:t>
            </a:r>
            <a:r>
              <a:rPr lang="cs-CZ" sz="1800" spc="0" dirty="0">
                <a:latin typeface="Georgia"/>
                <a:cs typeface="Georgia"/>
              </a:rPr>
              <a:t>o</a:t>
            </a:r>
            <a:r>
              <a:rPr lang="cs-CZ" sz="1800" spc="-5" dirty="0">
                <a:latin typeface="Georgia"/>
                <a:cs typeface="Georgia"/>
              </a:rPr>
              <a:t>d</a:t>
            </a:r>
            <a:r>
              <a:rPr lang="cs-CZ" sz="1800" spc="-10" dirty="0">
                <a:latin typeface="Georgia"/>
                <a:cs typeface="Georgia"/>
              </a:rPr>
              <a:t>y</a:t>
            </a:r>
            <a:r>
              <a:rPr lang="cs-CZ" sz="1800" spc="95" dirty="0">
                <a:latin typeface="Times New Roman"/>
                <a:cs typeface="Times New Roman"/>
              </a:rPr>
              <a:t> </a:t>
            </a:r>
            <a:r>
              <a:rPr lang="cs-CZ" sz="1800" spc="0" dirty="0">
                <a:latin typeface="Georgia"/>
                <a:cs typeface="Georgia"/>
              </a:rPr>
              <a:t>n</a:t>
            </a:r>
            <a:r>
              <a:rPr lang="cs-CZ" sz="1800" spc="-5" dirty="0">
                <a:latin typeface="Georgia"/>
                <a:cs typeface="Georgia"/>
              </a:rPr>
              <a:t>e</a:t>
            </a:r>
            <a:r>
              <a:rPr lang="cs-CZ" sz="1800" spc="-20" dirty="0">
                <a:latin typeface="Georgia"/>
                <a:cs typeface="Georgia"/>
              </a:rPr>
              <a:t>b</a:t>
            </a:r>
            <a:r>
              <a:rPr lang="cs-CZ" sz="1800" spc="-10" dirty="0">
                <a:latin typeface="Georgia"/>
                <a:cs typeface="Georgia"/>
              </a:rPr>
              <a:t>o</a:t>
            </a:r>
            <a:r>
              <a:rPr lang="cs-CZ" sz="1800" spc="105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jin</a:t>
            </a:r>
            <a:r>
              <a:rPr lang="cs-CZ" sz="1800" spc="-10" dirty="0">
                <a:latin typeface="Georgia"/>
                <a:cs typeface="Georgia"/>
              </a:rPr>
              <a:t>é</a:t>
            </a:r>
            <a:r>
              <a:rPr lang="cs-CZ" sz="1800" spc="95" dirty="0">
                <a:latin typeface="Times New Roman"/>
                <a:cs typeface="Times New Roman"/>
              </a:rPr>
              <a:t> </a:t>
            </a:r>
            <a:r>
              <a:rPr lang="cs-CZ" sz="1800" spc="-10" dirty="0">
                <a:latin typeface="Georgia"/>
                <a:cs typeface="Georgia"/>
              </a:rPr>
              <a:t>ú</a:t>
            </a:r>
            <a:r>
              <a:rPr lang="cs-CZ" sz="1800" spc="0" dirty="0">
                <a:latin typeface="Georgia"/>
                <a:cs typeface="Georgia"/>
              </a:rPr>
              <a:t>j</a:t>
            </a:r>
            <a:r>
              <a:rPr lang="cs-CZ" sz="1800" spc="-20" dirty="0">
                <a:latin typeface="Georgia"/>
                <a:cs typeface="Georgia"/>
              </a:rPr>
              <a:t>m</a:t>
            </a:r>
            <a:r>
              <a:rPr lang="cs-CZ" sz="1800" spc="-5" dirty="0">
                <a:latin typeface="Georgia"/>
                <a:cs typeface="Georgia"/>
              </a:rPr>
              <a:t>y,</a:t>
            </a:r>
            <a:r>
              <a:rPr lang="cs-CZ" sz="1800" spc="114" dirty="0">
                <a:latin typeface="Times New Roman"/>
                <a:cs typeface="Times New Roman"/>
              </a:rPr>
              <a:t> </a:t>
            </a:r>
            <a:r>
              <a:rPr lang="cs-CZ" sz="1800" spc="-15" dirty="0">
                <a:latin typeface="Georgia"/>
                <a:cs typeface="Georgia"/>
              </a:rPr>
              <a:t>k</a:t>
            </a:r>
            <a:r>
              <a:rPr lang="cs-CZ" sz="1800" spc="-10" dirty="0">
                <a:latin typeface="Georgia"/>
                <a:cs typeface="Georgia"/>
              </a:rPr>
              <a:t>t</a:t>
            </a:r>
            <a:r>
              <a:rPr lang="cs-CZ" sz="1800" spc="-15" dirty="0">
                <a:latin typeface="Georgia"/>
                <a:cs typeface="Georgia"/>
              </a:rPr>
              <a:t>e</a:t>
            </a:r>
            <a:r>
              <a:rPr lang="cs-CZ" sz="1800" spc="-20" dirty="0">
                <a:latin typeface="Georgia"/>
                <a:cs typeface="Georgia"/>
              </a:rPr>
              <a:t>r</a:t>
            </a:r>
            <a:r>
              <a:rPr lang="cs-CZ" sz="1800" spc="-10" dirty="0">
                <a:latin typeface="Georgia"/>
                <a:cs typeface="Georgia"/>
              </a:rPr>
              <a:t>á</a:t>
            </a:r>
            <a:r>
              <a:rPr lang="cs-CZ" sz="1800" spc="114" dirty="0">
                <a:latin typeface="Times New Roman"/>
                <a:cs typeface="Times New Roman"/>
              </a:rPr>
              <a:t> </a:t>
            </a:r>
            <a:r>
              <a:rPr lang="cs-CZ" sz="1800" spc="-20" dirty="0">
                <a:latin typeface="Georgia"/>
                <a:cs typeface="Georgia"/>
              </a:rPr>
              <a:t>m</a:t>
            </a:r>
            <a:r>
              <a:rPr lang="cs-CZ" sz="1800" spc="-10" dirty="0">
                <a:latin typeface="Georgia"/>
                <a:cs typeface="Georgia"/>
              </a:rPr>
              <a:t>u</a:t>
            </a:r>
            <a:r>
              <a:rPr lang="cs-CZ" sz="1800" spc="120" dirty="0">
                <a:latin typeface="Times New Roman"/>
                <a:cs typeface="Times New Roman"/>
              </a:rPr>
              <a:t> </a:t>
            </a:r>
            <a:r>
              <a:rPr lang="cs-CZ" sz="1800" spc="-10" dirty="0">
                <a:latin typeface="Georgia"/>
                <a:cs typeface="Georgia"/>
              </a:rPr>
              <a:t>v</a:t>
            </a:r>
            <a:r>
              <a:rPr lang="cs-CZ" sz="1800" dirty="0">
                <a:latin typeface="Georgia"/>
                <a:cs typeface="Georgia"/>
              </a:rPr>
              <a:t>z</a:t>
            </a:r>
            <a:r>
              <a:rPr lang="cs-CZ" sz="1800" spc="-5" dirty="0">
                <a:latin typeface="Georgia"/>
                <a:cs typeface="Georgia"/>
              </a:rPr>
              <a:t>n</a:t>
            </a:r>
            <a:r>
              <a:rPr lang="cs-CZ" sz="1800" spc="0" dirty="0">
                <a:latin typeface="Georgia"/>
                <a:cs typeface="Georgia"/>
              </a:rPr>
              <a:t>i</a:t>
            </a:r>
            <a:r>
              <a:rPr lang="cs-CZ" sz="1800" spc="-5" dirty="0">
                <a:latin typeface="Georgia"/>
                <a:cs typeface="Georgia"/>
              </a:rPr>
              <a:t>k</a:t>
            </a:r>
            <a:r>
              <a:rPr lang="cs-CZ" sz="1800" spc="-10" dirty="0">
                <a:latin typeface="Georgia"/>
                <a:cs typeface="Georgia"/>
              </a:rPr>
              <a:t>la</a:t>
            </a:r>
            <a:r>
              <a:rPr lang="cs-CZ" sz="1800" spc="114" dirty="0">
                <a:latin typeface="Times New Roman"/>
                <a:cs typeface="Times New Roman"/>
              </a:rPr>
              <a:t> </a:t>
            </a:r>
            <a:r>
              <a:rPr lang="cs-CZ" sz="1800" dirty="0">
                <a:latin typeface="Georgia"/>
                <a:cs typeface="Georgia"/>
              </a:rPr>
              <a:t>za</a:t>
            </a:r>
            <a:r>
              <a:rPr lang="cs-CZ" sz="1800" spc="-5" dirty="0">
                <a:latin typeface="Georgia"/>
                <a:cs typeface="Georgia"/>
              </a:rPr>
              <a:t>h</a:t>
            </a:r>
            <a:r>
              <a:rPr lang="cs-CZ" sz="1800" spc="-15" dirty="0">
                <a:latin typeface="Georgia"/>
                <a:cs typeface="Georgia"/>
              </a:rPr>
              <a:t>á</a:t>
            </a:r>
            <a:r>
              <a:rPr lang="cs-CZ" sz="1800" spc="-5" dirty="0">
                <a:latin typeface="Georgia"/>
                <a:cs typeface="Georgia"/>
              </a:rPr>
              <a:t>j</a:t>
            </a:r>
            <a:r>
              <a:rPr lang="cs-CZ" sz="1800" spc="-15" dirty="0">
                <a:latin typeface="Georgia"/>
                <a:cs typeface="Georgia"/>
              </a:rPr>
              <a:t>e</a:t>
            </a:r>
            <a:r>
              <a:rPr lang="cs-CZ" sz="1800" spc="-5" dirty="0">
                <a:latin typeface="Georgia"/>
                <a:cs typeface="Georgia"/>
              </a:rPr>
              <a:t>n</a:t>
            </a:r>
            <a:r>
              <a:rPr lang="cs-CZ" sz="1800" spc="0" dirty="0">
                <a:latin typeface="Georgia"/>
                <a:cs typeface="Georgia"/>
              </a:rPr>
              <a:t>í</a:t>
            </a:r>
            <a:r>
              <a:rPr lang="cs-CZ" sz="1800" spc="-15" dirty="0">
                <a:latin typeface="Georgia"/>
                <a:cs typeface="Georgia"/>
              </a:rPr>
              <a:t>m</a:t>
            </a:r>
            <a:r>
              <a:rPr lang="cs-CZ" sz="1800" spc="110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in</a:t>
            </a:r>
            <a:r>
              <a:rPr lang="cs-CZ" sz="1800" spc="-20" dirty="0">
                <a:latin typeface="Georgia"/>
                <a:cs typeface="Georgia"/>
              </a:rPr>
              <a:t>s</a:t>
            </a:r>
            <a:r>
              <a:rPr lang="cs-CZ" sz="1800" spc="0" dirty="0">
                <a:latin typeface="Georgia"/>
                <a:cs typeface="Georgia"/>
              </a:rPr>
              <a:t>o</a:t>
            </a:r>
            <a:r>
              <a:rPr lang="cs-CZ" sz="1800" spc="-10" dirty="0">
                <a:latin typeface="Georgia"/>
                <a:cs typeface="Georgia"/>
              </a:rPr>
              <a:t>l</a:t>
            </a:r>
            <a:r>
              <a:rPr lang="cs-CZ" sz="1800" dirty="0">
                <a:latin typeface="Georgia"/>
                <a:cs typeface="Georgia"/>
              </a:rPr>
              <a:t>v</a:t>
            </a:r>
            <a:r>
              <a:rPr lang="cs-CZ" sz="1800" spc="-5" dirty="0">
                <a:latin typeface="Georgia"/>
                <a:cs typeface="Georgia"/>
              </a:rPr>
              <a:t>en</a:t>
            </a:r>
            <a:r>
              <a:rPr lang="cs-CZ" sz="1800" spc="-15" dirty="0">
                <a:latin typeface="Georgia"/>
                <a:cs typeface="Georgia"/>
              </a:rPr>
              <a:t>č</a:t>
            </a:r>
            <a:r>
              <a:rPr lang="cs-CZ" sz="1800" spc="-5" dirty="0">
                <a:latin typeface="Georgia"/>
                <a:cs typeface="Georgia"/>
              </a:rPr>
              <a:t>n</a:t>
            </a:r>
            <a:r>
              <a:rPr lang="cs-CZ" sz="1800" spc="0" dirty="0">
                <a:latin typeface="Georgia"/>
                <a:cs typeface="Georgia"/>
              </a:rPr>
              <a:t>í</a:t>
            </a:r>
            <a:r>
              <a:rPr lang="cs-CZ" sz="1800" spc="-15" dirty="0">
                <a:latin typeface="Georgia"/>
                <a:cs typeface="Georgia"/>
              </a:rPr>
              <a:t>h</a:t>
            </a:r>
            <a:r>
              <a:rPr lang="cs-CZ" sz="1800" spc="-10" dirty="0">
                <a:latin typeface="Georgia"/>
                <a:cs typeface="Georgia"/>
              </a:rPr>
              <a:t>o</a:t>
            </a:r>
            <a:r>
              <a:rPr lang="cs-CZ" sz="1800" spc="114" dirty="0">
                <a:latin typeface="Times New Roman"/>
                <a:cs typeface="Times New Roman"/>
              </a:rPr>
              <a:t> </a:t>
            </a:r>
            <a:r>
              <a:rPr lang="cs-CZ" sz="1800" spc="-20" dirty="0">
                <a:latin typeface="Georgia"/>
                <a:cs typeface="Georgia"/>
              </a:rPr>
              <a:t>ř</a:t>
            </a:r>
            <a:r>
              <a:rPr lang="cs-CZ" sz="1800" spc="-5" dirty="0">
                <a:latin typeface="Georgia"/>
                <a:cs typeface="Georgia"/>
              </a:rPr>
              <a:t>í</a:t>
            </a:r>
            <a:r>
              <a:rPr lang="cs-CZ" sz="1800" dirty="0">
                <a:latin typeface="Georgia"/>
                <a:cs typeface="Georgia"/>
              </a:rPr>
              <a:t>z</a:t>
            </a:r>
            <a:r>
              <a:rPr lang="cs-CZ" sz="1800" spc="-15" dirty="0">
                <a:latin typeface="Georgia"/>
                <a:cs typeface="Georgia"/>
              </a:rPr>
              <a:t>e</a:t>
            </a:r>
            <a:r>
              <a:rPr lang="cs-CZ" sz="1800" spc="0" dirty="0">
                <a:latin typeface="Georgia"/>
                <a:cs typeface="Georgia"/>
              </a:rPr>
              <a:t>n</a:t>
            </a:r>
            <a:r>
              <a:rPr lang="cs-CZ" sz="1800" spc="-5" dirty="0">
                <a:latin typeface="Georgia"/>
                <a:cs typeface="Georgia"/>
              </a:rPr>
              <a:t>í</a:t>
            </a:r>
            <a:r>
              <a:rPr lang="cs-CZ" sz="1800" spc="114" dirty="0">
                <a:latin typeface="Times New Roman"/>
                <a:cs typeface="Times New Roman"/>
              </a:rPr>
              <a:t> </a:t>
            </a:r>
            <a:r>
              <a:rPr lang="cs-CZ" sz="1800" spc="-10" dirty="0">
                <a:latin typeface="Georgia"/>
                <a:cs typeface="Georgia"/>
              </a:rPr>
              <a:t>a</a:t>
            </a:r>
            <a:r>
              <a:rPr lang="cs-CZ" sz="1800" spc="-5" dirty="0">
                <a:latin typeface="Times New Roman"/>
                <a:cs typeface="Times New Roman"/>
              </a:rPr>
              <a:t> </a:t>
            </a:r>
            <a:r>
              <a:rPr lang="cs-CZ" sz="1800" spc="-10" dirty="0">
                <a:latin typeface="Georgia"/>
                <a:cs typeface="Georgia"/>
              </a:rPr>
              <a:t>o</a:t>
            </a:r>
            <a:r>
              <a:rPr lang="cs-CZ" sz="1800" spc="-15" dirty="0">
                <a:latin typeface="Georgia"/>
                <a:cs typeface="Georgia"/>
              </a:rPr>
              <a:t>p</a:t>
            </a:r>
            <a:r>
              <a:rPr lang="cs-CZ" sz="1800" spc="-10" dirty="0">
                <a:latin typeface="Georgia"/>
                <a:cs typeface="Georgia"/>
              </a:rPr>
              <a:t>at</a:t>
            </a:r>
            <a:r>
              <a:rPr lang="cs-CZ" sz="1800" spc="-20" dirty="0">
                <a:latin typeface="Georgia"/>
                <a:cs typeface="Georgia"/>
              </a:rPr>
              <a:t>ř</a:t>
            </a:r>
            <a:r>
              <a:rPr lang="cs-CZ" sz="1800" spc="-15" dirty="0">
                <a:latin typeface="Georgia"/>
                <a:cs typeface="Georgia"/>
              </a:rPr>
              <a:t>e</a:t>
            </a:r>
            <a:r>
              <a:rPr lang="cs-CZ" sz="1800" spc="0" dirty="0">
                <a:latin typeface="Georgia"/>
                <a:cs typeface="Georgia"/>
              </a:rPr>
              <a:t>ní</a:t>
            </a:r>
            <a:r>
              <a:rPr lang="cs-CZ" sz="1800" spc="-20" dirty="0">
                <a:latin typeface="Georgia"/>
                <a:cs typeface="Georgia"/>
              </a:rPr>
              <a:t>m</a:t>
            </a:r>
            <a:r>
              <a:rPr lang="cs-CZ" sz="1800" spc="-5" dirty="0">
                <a:latin typeface="Georgia"/>
                <a:cs typeface="Georgia"/>
              </a:rPr>
              <a:t>i</a:t>
            </a:r>
            <a:r>
              <a:rPr lang="cs-CZ" sz="1800" spc="114" dirty="0">
                <a:latin typeface="Times New Roman"/>
                <a:cs typeface="Times New Roman"/>
              </a:rPr>
              <a:t> </a:t>
            </a:r>
            <a:r>
              <a:rPr lang="cs-CZ" sz="1800" spc="-15" dirty="0">
                <a:latin typeface="Georgia"/>
                <a:cs typeface="Georgia"/>
              </a:rPr>
              <a:t>p</a:t>
            </a:r>
            <a:r>
              <a:rPr lang="cs-CZ" sz="1800" spc="-5" dirty="0">
                <a:latin typeface="Georgia"/>
                <a:cs typeface="Georgia"/>
              </a:rPr>
              <a:t>ř</a:t>
            </a:r>
            <a:r>
              <a:rPr lang="cs-CZ" sz="1800" spc="-10" dirty="0">
                <a:latin typeface="Georgia"/>
                <a:cs typeface="Georgia"/>
              </a:rPr>
              <a:t>ija</a:t>
            </a:r>
            <a:r>
              <a:rPr lang="cs-CZ" sz="1800" dirty="0">
                <a:latin typeface="Georgia"/>
                <a:cs typeface="Georgia"/>
              </a:rPr>
              <a:t>t</a:t>
            </a:r>
            <a:r>
              <a:rPr lang="cs-CZ" sz="1800" spc="-15" dirty="0">
                <a:latin typeface="Georgia"/>
                <a:cs typeface="Georgia"/>
              </a:rPr>
              <a:t>ý</a:t>
            </a:r>
            <a:r>
              <a:rPr lang="cs-CZ" sz="1800" spc="-5" dirty="0">
                <a:latin typeface="Georgia"/>
                <a:cs typeface="Georgia"/>
              </a:rPr>
              <a:t>mi</a:t>
            </a:r>
            <a:r>
              <a:rPr lang="cs-CZ" sz="1800" spc="125" dirty="0">
                <a:latin typeface="Times New Roman"/>
                <a:cs typeface="Times New Roman"/>
              </a:rPr>
              <a:t> </a:t>
            </a:r>
            <a:r>
              <a:rPr lang="cs-CZ" sz="1800" spc="-10" dirty="0">
                <a:latin typeface="Georgia"/>
                <a:cs typeface="Georgia"/>
              </a:rPr>
              <a:t>v</a:t>
            </a:r>
            <a:r>
              <a:rPr lang="cs-CZ" sz="1800" spc="114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je</a:t>
            </a:r>
            <a:r>
              <a:rPr lang="cs-CZ" sz="1800" spc="-15" dirty="0">
                <a:latin typeface="Georgia"/>
                <a:cs typeface="Georgia"/>
              </a:rPr>
              <a:t>h</a:t>
            </a:r>
            <a:r>
              <a:rPr lang="cs-CZ" sz="1800" spc="-10" dirty="0">
                <a:latin typeface="Georgia"/>
                <a:cs typeface="Georgia"/>
              </a:rPr>
              <a:t>o</a:t>
            </a:r>
            <a:r>
              <a:rPr lang="cs-CZ" sz="1800" spc="114" dirty="0">
                <a:latin typeface="Times New Roman"/>
                <a:cs typeface="Times New Roman"/>
              </a:rPr>
              <a:t> </a:t>
            </a:r>
            <a:r>
              <a:rPr lang="cs-CZ" sz="1800" spc="-15" dirty="0">
                <a:latin typeface="Georgia"/>
                <a:cs typeface="Georgia"/>
              </a:rPr>
              <a:t>p</a:t>
            </a:r>
            <a:r>
              <a:rPr lang="cs-CZ" sz="1800" spc="-20" dirty="0">
                <a:latin typeface="Georgia"/>
                <a:cs typeface="Georgia"/>
              </a:rPr>
              <a:t>r</a:t>
            </a:r>
            <a:r>
              <a:rPr lang="cs-CZ" sz="1800" spc="0" dirty="0">
                <a:latin typeface="Georgia"/>
                <a:cs typeface="Georgia"/>
              </a:rPr>
              <a:t>ů</a:t>
            </a:r>
            <a:r>
              <a:rPr lang="cs-CZ" sz="1800" spc="-5" dirty="0">
                <a:latin typeface="Georgia"/>
                <a:cs typeface="Georgia"/>
              </a:rPr>
              <a:t>bě</a:t>
            </a:r>
            <a:r>
              <a:rPr lang="cs-CZ" sz="1800" spc="-15" dirty="0">
                <a:latin typeface="Georgia"/>
                <a:cs typeface="Georgia"/>
              </a:rPr>
              <a:t>h</a:t>
            </a:r>
            <a:r>
              <a:rPr lang="cs-CZ" sz="1800" spc="0" dirty="0">
                <a:latin typeface="Georgia"/>
                <a:cs typeface="Georgia"/>
              </a:rPr>
              <a:t>u</a:t>
            </a:r>
            <a:r>
              <a:rPr lang="cs-CZ" sz="1800" spc="-5" dirty="0">
                <a:latin typeface="Georgia"/>
                <a:cs typeface="Georgia"/>
              </a:rPr>
              <a:t>.</a:t>
            </a:r>
            <a:r>
              <a:rPr lang="cs-CZ" sz="1800" spc="114" dirty="0">
                <a:latin typeface="Times New Roman"/>
                <a:cs typeface="Times New Roman"/>
              </a:rPr>
              <a:t> Jde </a:t>
            </a:r>
            <a:r>
              <a:rPr lang="cs-CZ" sz="1800" spc="114" dirty="0" err="1">
                <a:latin typeface="Times New Roman"/>
                <a:cs typeface="Times New Roman"/>
              </a:rPr>
              <a:t>li</a:t>
            </a:r>
            <a:r>
              <a:rPr lang="cs-CZ" sz="1800" spc="114" dirty="0">
                <a:latin typeface="Times New Roman"/>
                <a:cs typeface="Times New Roman"/>
              </a:rPr>
              <a:t> o </a:t>
            </a:r>
            <a:r>
              <a:rPr lang="cs-CZ" sz="1800" spc="0" dirty="0">
                <a:latin typeface="Georgia"/>
                <a:cs typeface="Georgia"/>
              </a:rPr>
              <a:t>o</a:t>
            </a:r>
            <a:r>
              <a:rPr lang="cs-CZ" sz="1800" spc="-15" dirty="0">
                <a:latin typeface="Georgia"/>
                <a:cs typeface="Georgia"/>
              </a:rPr>
              <a:t>d</a:t>
            </a:r>
            <a:r>
              <a:rPr lang="cs-CZ" sz="1800" dirty="0">
                <a:latin typeface="Georgia"/>
                <a:cs typeface="Georgia"/>
              </a:rPr>
              <a:t>p</a:t>
            </a:r>
            <a:r>
              <a:rPr lang="cs-CZ" sz="1800" spc="-10" dirty="0">
                <a:latin typeface="Georgia"/>
                <a:cs typeface="Georgia"/>
              </a:rPr>
              <a:t>ov</a:t>
            </a:r>
            <a:r>
              <a:rPr lang="cs-CZ" sz="1800" spc="-5" dirty="0">
                <a:latin typeface="Georgia"/>
                <a:cs typeface="Georgia"/>
              </a:rPr>
              <a:t>ě</a:t>
            </a:r>
            <a:r>
              <a:rPr lang="cs-CZ" sz="1800" spc="-15" dirty="0">
                <a:latin typeface="Georgia"/>
                <a:cs typeface="Georgia"/>
              </a:rPr>
              <a:t>d</a:t>
            </a:r>
            <a:r>
              <a:rPr lang="cs-CZ" sz="1800" spc="-5" dirty="0">
                <a:latin typeface="Georgia"/>
                <a:cs typeface="Georgia"/>
              </a:rPr>
              <a:t>n</a:t>
            </a:r>
            <a:r>
              <a:rPr lang="cs-CZ" sz="1800" spc="0" dirty="0">
                <a:latin typeface="Georgia"/>
                <a:cs typeface="Georgia"/>
              </a:rPr>
              <a:t>o</a:t>
            </a:r>
            <a:r>
              <a:rPr lang="cs-CZ" sz="1800" spc="-20" dirty="0">
                <a:latin typeface="Georgia"/>
                <a:cs typeface="Georgia"/>
              </a:rPr>
              <a:t>s</a:t>
            </a:r>
            <a:r>
              <a:rPr lang="cs-CZ" sz="1800" spc="-10" dirty="0">
                <a:latin typeface="Georgia"/>
                <a:cs typeface="Georgia"/>
              </a:rPr>
              <a:t>t</a:t>
            </a:r>
            <a:r>
              <a:rPr lang="cs-CZ" sz="1800" spc="114" dirty="0">
                <a:latin typeface="Times New Roman"/>
                <a:cs typeface="Times New Roman"/>
              </a:rPr>
              <a:t> </a:t>
            </a:r>
            <a:r>
              <a:rPr lang="cs-CZ" sz="1800" spc="-10" dirty="0">
                <a:latin typeface="Georgia"/>
                <a:cs typeface="Georgia"/>
              </a:rPr>
              <a:t>v</a:t>
            </a:r>
            <a:r>
              <a:rPr lang="cs-CZ" sz="1800" spc="0" dirty="0">
                <a:latin typeface="Georgia"/>
                <a:cs typeface="Georgia"/>
              </a:rPr>
              <a:t>ů</a:t>
            </a:r>
            <a:r>
              <a:rPr lang="cs-CZ" sz="1800" spc="-15" dirty="0">
                <a:latin typeface="Georgia"/>
                <a:cs typeface="Georgia"/>
              </a:rPr>
              <a:t>č</a:t>
            </a:r>
            <a:r>
              <a:rPr lang="cs-CZ" sz="1800" spc="-5" dirty="0">
                <a:latin typeface="Georgia"/>
                <a:cs typeface="Georgia"/>
              </a:rPr>
              <a:t>i</a:t>
            </a:r>
            <a:r>
              <a:rPr lang="cs-CZ" sz="1800" spc="125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d</a:t>
            </a:r>
            <a:r>
              <a:rPr lang="cs-CZ" sz="1800" spc="0" dirty="0">
                <a:latin typeface="Georgia"/>
                <a:cs typeface="Georgia"/>
              </a:rPr>
              <a:t>l</a:t>
            </a:r>
            <a:r>
              <a:rPr lang="cs-CZ" sz="1800" spc="-5" dirty="0">
                <a:latin typeface="Georgia"/>
                <a:cs typeface="Georgia"/>
              </a:rPr>
              <a:t>u</a:t>
            </a:r>
            <a:r>
              <a:rPr lang="cs-CZ" sz="1800" spc="-10" dirty="0">
                <a:latin typeface="Georgia"/>
                <a:cs typeface="Georgia"/>
              </a:rPr>
              <a:t>ž</a:t>
            </a:r>
            <a:r>
              <a:rPr lang="cs-CZ" sz="1800" spc="-5" dirty="0">
                <a:latin typeface="Georgia"/>
                <a:cs typeface="Georgia"/>
              </a:rPr>
              <a:t>n</a:t>
            </a:r>
            <a:r>
              <a:rPr lang="cs-CZ" sz="1800" spc="0" dirty="0">
                <a:latin typeface="Georgia"/>
                <a:cs typeface="Georgia"/>
              </a:rPr>
              <a:t>í</a:t>
            </a:r>
            <a:r>
              <a:rPr lang="cs-CZ" sz="1800" spc="-15" dirty="0">
                <a:latin typeface="Georgia"/>
                <a:cs typeface="Georgia"/>
              </a:rPr>
              <a:t>k</a:t>
            </a:r>
            <a:r>
              <a:rPr lang="cs-CZ" sz="1800" spc="0" dirty="0">
                <a:latin typeface="Georgia"/>
                <a:cs typeface="Georgia"/>
              </a:rPr>
              <a:t>u</a:t>
            </a:r>
            <a:r>
              <a:rPr lang="cs-CZ" sz="1800" spc="-5" dirty="0">
                <a:latin typeface="Georgia"/>
                <a:cs typeface="Georgia"/>
              </a:rPr>
              <a:t>,</a:t>
            </a:r>
            <a:r>
              <a:rPr lang="cs-CZ" sz="1800" spc="114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m</a:t>
            </a:r>
            <a:r>
              <a:rPr lang="cs-CZ" sz="1800" spc="-10" dirty="0">
                <a:latin typeface="Georgia"/>
                <a:cs typeface="Georgia"/>
              </a:rPr>
              <a:t>á</a:t>
            </a:r>
            <a:r>
              <a:rPr lang="cs-CZ" sz="1800" spc="114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s</a:t>
            </a:r>
            <a:r>
              <a:rPr lang="cs-CZ" sz="1800" spc="-10" dirty="0">
                <a:latin typeface="Georgia"/>
                <a:cs typeface="Georgia"/>
              </a:rPr>
              <a:t>e</a:t>
            </a:r>
            <a:r>
              <a:rPr lang="cs-CZ" sz="1800" spc="120" dirty="0">
                <a:latin typeface="Times New Roman"/>
                <a:cs typeface="Times New Roman"/>
              </a:rPr>
              <a:t> </a:t>
            </a:r>
            <a:r>
              <a:rPr lang="cs-CZ" sz="1800" spc="-10" dirty="0">
                <a:latin typeface="Georgia"/>
                <a:cs typeface="Georgia"/>
              </a:rPr>
              <a:t>v</a:t>
            </a:r>
            <a:r>
              <a:rPr lang="cs-CZ" sz="1800" spc="-5" dirty="0">
                <a:latin typeface="Times New Roman"/>
                <a:cs typeface="Times New Roman"/>
              </a:rPr>
              <a:t> </a:t>
            </a:r>
            <a:r>
              <a:rPr lang="cs-CZ" sz="1800" spc="-15" dirty="0">
                <a:latin typeface="Georgia"/>
                <a:cs typeface="Georgia"/>
              </a:rPr>
              <a:t>p</a:t>
            </a:r>
            <a:r>
              <a:rPr lang="cs-CZ" sz="1800" spc="-10" dirty="0">
                <a:latin typeface="Georgia"/>
                <a:cs typeface="Georgia"/>
              </a:rPr>
              <a:t>o</a:t>
            </a:r>
            <a:r>
              <a:rPr lang="cs-CZ" sz="1800" spc="-15" dirty="0">
                <a:latin typeface="Georgia"/>
                <a:cs typeface="Georgia"/>
              </a:rPr>
              <a:t>c</a:t>
            </a:r>
            <a:r>
              <a:rPr lang="cs-CZ" sz="1800" spc="-5" dirty="0">
                <a:latin typeface="Georgia"/>
                <a:cs typeface="Georgia"/>
              </a:rPr>
              <a:t>hy</a:t>
            </a:r>
            <a:r>
              <a:rPr lang="cs-CZ" sz="1800" spc="-20" dirty="0">
                <a:latin typeface="Georgia"/>
                <a:cs typeface="Georgia"/>
              </a:rPr>
              <a:t>b</a:t>
            </a:r>
            <a:r>
              <a:rPr lang="cs-CZ" sz="1800" spc="-5" dirty="0">
                <a:latin typeface="Georgia"/>
                <a:cs typeface="Georgia"/>
              </a:rPr>
              <a:t>n</a:t>
            </a:r>
            <a:r>
              <a:rPr lang="cs-CZ" sz="1800" spc="-10" dirty="0">
                <a:latin typeface="Georgia"/>
                <a:cs typeface="Georgia"/>
              </a:rPr>
              <a:t>o</a:t>
            </a:r>
            <a:r>
              <a:rPr lang="cs-CZ" sz="1800" spc="-20" dirty="0">
                <a:latin typeface="Georgia"/>
                <a:cs typeface="Georgia"/>
              </a:rPr>
              <a:t>s</a:t>
            </a:r>
            <a:r>
              <a:rPr lang="cs-CZ" sz="1800" dirty="0">
                <a:latin typeface="Georgia"/>
                <a:cs typeface="Georgia"/>
              </a:rPr>
              <a:t>t</a:t>
            </a:r>
            <a:r>
              <a:rPr lang="cs-CZ" sz="1800" spc="-15" dirty="0">
                <a:latin typeface="Georgia"/>
                <a:cs typeface="Georgia"/>
              </a:rPr>
              <a:t>e</a:t>
            </a:r>
            <a:r>
              <a:rPr lang="cs-CZ" sz="1800" spc="-5" dirty="0">
                <a:latin typeface="Georgia"/>
                <a:cs typeface="Georgia"/>
              </a:rPr>
              <a:t>c</a:t>
            </a:r>
            <a:r>
              <a:rPr lang="cs-CZ" sz="1800" spc="-10" dirty="0">
                <a:latin typeface="Georgia"/>
                <a:cs typeface="Georgia"/>
              </a:rPr>
              <a:t>h</a:t>
            </a:r>
            <a:r>
              <a:rPr lang="cs-CZ" sz="1800" dirty="0">
                <a:latin typeface="Times New Roman"/>
                <a:cs typeface="Times New Roman"/>
              </a:rPr>
              <a:t> </a:t>
            </a:r>
            <a:r>
              <a:rPr lang="cs-CZ" sz="1800" spc="25" dirty="0">
                <a:latin typeface="Times New Roman"/>
                <a:cs typeface="Times New Roman"/>
              </a:rPr>
              <a:t> </a:t>
            </a:r>
            <a:r>
              <a:rPr lang="cs-CZ" sz="1800" dirty="0">
                <a:latin typeface="Georgia"/>
                <a:cs typeface="Georgia"/>
              </a:rPr>
              <a:t>z</a:t>
            </a:r>
            <a:r>
              <a:rPr lang="cs-CZ" sz="1800" spc="-10" dirty="0">
                <a:latin typeface="Georgia"/>
                <a:cs typeface="Georgia"/>
              </a:rPr>
              <a:t>a</a:t>
            </a:r>
            <a:r>
              <a:rPr lang="cs-CZ" sz="1800" dirty="0">
                <a:latin typeface="Times New Roman"/>
                <a:cs typeface="Times New Roman"/>
              </a:rPr>
              <a:t> </a:t>
            </a:r>
            <a:r>
              <a:rPr lang="cs-CZ" sz="1800" spc="15" dirty="0">
                <a:latin typeface="Times New Roman"/>
                <a:cs typeface="Times New Roman"/>
              </a:rPr>
              <a:t> </a:t>
            </a:r>
            <a:r>
              <a:rPr lang="cs-CZ" sz="1800" spc="-10" dirty="0">
                <a:latin typeface="Georgia"/>
                <a:cs typeface="Georgia"/>
              </a:rPr>
              <a:t>to,</a:t>
            </a:r>
            <a:r>
              <a:rPr lang="cs-CZ" sz="1800" dirty="0">
                <a:latin typeface="Times New Roman"/>
                <a:cs typeface="Times New Roman"/>
              </a:rPr>
              <a:t> </a:t>
            </a:r>
            <a:r>
              <a:rPr lang="cs-CZ" sz="1800" spc="15" dirty="0">
                <a:latin typeface="Times New Roman"/>
                <a:cs typeface="Times New Roman"/>
              </a:rPr>
              <a:t> </a:t>
            </a:r>
            <a:r>
              <a:rPr lang="cs-CZ" sz="1800" spc="-10" dirty="0">
                <a:latin typeface="Georgia"/>
                <a:cs typeface="Georgia"/>
              </a:rPr>
              <a:t>že</a:t>
            </a:r>
            <a:r>
              <a:rPr lang="cs-CZ" sz="1800" dirty="0">
                <a:latin typeface="Times New Roman"/>
                <a:cs typeface="Times New Roman"/>
              </a:rPr>
              <a:t> </a:t>
            </a:r>
            <a:r>
              <a:rPr lang="cs-CZ" sz="1800" spc="20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in</a:t>
            </a:r>
            <a:r>
              <a:rPr lang="cs-CZ" sz="1800" spc="-20" dirty="0">
                <a:latin typeface="Georgia"/>
                <a:cs typeface="Georgia"/>
              </a:rPr>
              <a:t>s</a:t>
            </a:r>
            <a:r>
              <a:rPr lang="cs-CZ" sz="1800" spc="0" dirty="0">
                <a:latin typeface="Georgia"/>
                <a:cs typeface="Georgia"/>
              </a:rPr>
              <a:t>o</a:t>
            </a:r>
            <a:r>
              <a:rPr lang="cs-CZ" sz="1800" spc="-10" dirty="0">
                <a:latin typeface="Georgia"/>
                <a:cs typeface="Georgia"/>
              </a:rPr>
              <a:t>l</a:t>
            </a:r>
            <a:r>
              <a:rPr lang="cs-CZ" sz="1800" dirty="0">
                <a:latin typeface="Georgia"/>
                <a:cs typeface="Georgia"/>
              </a:rPr>
              <a:t>v</a:t>
            </a:r>
            <a:r>
              <a:rPr lang="cs-CZ" sz="1800" spc="-5" dirty="0">
                <a:latin typeface="Georgia"/>
                <a:cs typeface="Georgia"/>
              </a:rPr>
              <a:t>en</a:t>
            </a:r>
            <a:r>
              <a:rPr lang="cs-CZ" sz="1800" spc="-15" dirty="0">
                <a:latin typeface="Georgia"/>
                <a:cs typeface="Georgia"/>
              </a:rPr>
              <a:t>č</a:t>
            </a:r>
            <a:r>
              <a:rPr lang="cs-CZ" sz="1800" spc="-5" dirty="0">
                <a:latin typeface="Georgia"/>
                <a:cs typeface="Georgia"/>
              </a:rPr>
              <a:t>ní</a:t>
            </a:r>
            <a:r>
              <a:rPr lang="cs-CZ" sz="1800" dirty="0">
                <a:latin typeface="Times New Roman"/>
                <a:cs typeface="Times New Roman"/>
              </a:rPr>
              <a:t> </a:t>
            </a:r>
            <a:r>
              <a:rPr lang="cs-CZ" sz="1800" spc="15" dirty="0">
                <a:latin typeface="Times New Roman"/>
                <a:cs typeface="Times New Roman"/>
              </a:rPr>
              <a:t> </a:t>
            </a:r>
            <a:r>
              <a:rPr lang="cs-CZ" sz="1800" spc="0" dirty="0">
                <a:latin typeface="Georgia"/>
                <a:cs typeface="Georgia"/>
              </a:rPr>
              <a:t>n</a:t>
            </a:r>
            <a:r>
              <a:rPr lang="cs-CZ" sz="1800" dirty="0">
                <a:latin typeface="Georgia"/>
                <a:cs typeface="Georgia"/>
              </a:rPr>
              <a:t>a</a:t>
            </a:r>
            <a:r>
              <a:rPr lang="cs-CZ" sz="1800" spc="-10" dirty="0">
                <a:latin typeface="Georgia"/>
                <a:cs typeface="Georgia"/>
              </a:rPr>
              <a:t>v</a:t>
            </a:r>
            <a:r>
              <a:rPr lang="cs-CZ" sz="1800" spc="-5" dirty="0">
                <a:latin typeface="Georgia"/>
                <a:cs typeface="Georgia"/>
              </a:rPr>
              <a:t>r</a:t>
            </a:r>
            <a:r>
              <a:rPr lang="cs-CZ" sz="1800" spc="-15" dirty="0">
                <a:latin typeface="Georgia"/>
                <a:cs typeface="Georgia"/>
              </a:rPr>
              <a:t>h</a:t>
            </a:r>
            <a:r>
              <a:rPr lang="cs-CZ" sz="1800" spc="-10" dirty="0">
                <a:latin typeface="Georgia"/>
                <a:cs typeface="Georgia"/>
              </a:rPr>
              <a:t>o</a:t>
            </a:r>
            <a:r>
              <a:rPr lang="cs-CZ" sz="1800" dirty="0">
                <a:latin typeface="Georgia"/>
                <a:cs typeface="Georgia"/>
              </a:rPr>
              <a:t>v</a:t>
            </a:r>
            <a:r>
              <a:rPr lang="cs-CZ" sz="1800" spc="-10" dirty="0">
                <a:latin typeface="Georgia"/>
                <a:cs typeface="Georgia"/>
              </a:rPr>
              <a:t>a</a:t>
            </a:r>
            <a:r>
              <a:rPr lang="cs-CZ" sz="1800" dirty="0">
                <a:latin typeface="Georgia"/>
                <a:cs typeface="Georgia"/>
              </a:rPr>
              <a:t>t</a:t>
            </a:r>
            <a:r>
              <a:rPr lang="cs-CZ" sz="1800" spc="-5" dirty="0">
                <a:latin typeface="Georgia"/>
                <a:cs typeface="Georgia"/>
              </a:rPr>
              <a:t>el</a:t>
            </a:r>
            <a:r>
              <a:rPr lang="cs-CZ" sz="1800" dirty="0">
                <a:latin typeface="Times New Roman"/>
                <a:cs typeface="Times New Roman"/>
              </a:rPr>
              <a:t> </a:t>
            </a:r>
            <a:r>
              <a:rPr lang="cs-CZ" sz="1800" spc="10" dirty="0">
                <a:latin typeface="Times New Roman"/>
                <a:cs typeface="Times New Roman"/>
              </a:rPr>
              <a:t> </a:t>
            </a:r>
            <a:r>
              <a:rPr lang="cs-CZ" sz="1800" spc="-10" dirty="0">
                <a:latin typeface="Georgia"/>
                <a:cs typeface="Georgia"/>
              </a:rPr>
              <a:t>z</a:t>
            </a:r>
            <a:r>
              <a:rPr lang="cs-CZ" sz="1800" dirty="0">
                <a:latin typeface="Georgia"/>
                <a:cs typeface="Georgia"/>
              </a:rPr>
              <a:t>a</a:t>
            </a:r>
            <a:r>
              <a:rPr lang="cs-CZ" sz="1800" spc="-20" dirty="0">
                <a:latin typeface="Georgia"/>
                <a:cs typeface="Georgia"/>
              </a:rPr>
              <a:t>s</a:t>
            </a:r>
            <a:r>
              <a:rPr lang="cs-CZ" sz="1800" spc="-10" dirty="0">
                <a:latin typeface="Georgia"/>
                <a:cs typeface="Georgia"/>
              </a:rPr>
              <a:t>t</a:t>
            </a:r>
            <a:r>
              <a:rPr lang="cs-CZ" sz="1800" dirty="0">
                <a:latin typeface="Georgia"/>
                <a:cs typeface="Georgia"/>
              </a:rPr>
              <a:t>a</a:t>
            </a:r>
            <a:r>
              <a:rPr lang="cs-CZ" sz="1800" spc="-10" dirty="0">
                <a:latin typeface="Georgia"/>
                <a:cs typeface="Georgia"/>
              </a:rPr>
              <a:t>v</a:t>
            </a:r>
            <a:r>
              <a:rPr lang="cs-CZ" sz="1800" spc="-5" dirty="0">
                <a:latin typeface="Georgia"/>
                <a:cs typeface="Georgia"/>
              </a:rPr>
              <a:t>ení</a:t>
            </a:r>
            <a:r>
              <a:rPr lang="cs-CZ" sz="1800" dirty="0">
                <a:latin typeface="Times New Roman"/>
                <a:cs typeface="Times New Roman"/>
              </a:rPr>
              <a:t> </a:t>
            </a:r>
            <a:r>
              <a:rPr lang="cs-CZ" sz="1800" spc="25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in</a:t>
            </a:r>
            <a:r>
              <a:rPr lang="cs-CZ" sz="1800" spc="-20" dirty="0">
                <a:latin typeface="Georgia"/>
                <a:cs typeface="Georgia"/>
              </a:rPr>
              <a:t>s</a:t>
            </a:r>
            <a:r>
              <a:rPr lang="cs-CZ" sz="1800" spc="-10" dirty="0">
                <a:latin typeface="Georgia"/>
                <a:cs typeface="Georgia"/>
              </a:rPr>
              <a:t>o</a:t>
            </a:r>
            <a:r>
              <a:rPr lang="cs-CZ" sz="1800" spc="0" dirty="0">
                <a:latin typeface="Georgia"/>
                <a:cs typeface="Georgia"/>
              </a:rPr>
              <a:t>l</a:t>
            </a:r>
            <a:r>
              <a:rPr lang="cs-CZ" sz="1800" spc="-10" dirty="0">
                <a:latin typeface="Georgia"/>
                <a:cs typeface="Georgia"/>
              </a:rPr>
              <a:t>v</a:t>
            </a:r>
            <a:r>
              <a:rPr lang="cs-CZ" sz="1800" spc="-15" dirty="0">
                <a:latin typeface="Georgia"/>
                <a:cs typeface="Georgia"/>
              </a:rPr>
              <a:t>e</a:t>
            </a:r>
            <a:r>
              <a:rPr lang="cs-CZ" sz="1800" spc="0" dirty="0">
                <a:latin typeface="Georgia"/>
                <a:cs typeface="Georgia"/>
              </a:rPr>
              <a:t>n</a:t>
            </a:r>
            <a:r>
              <a:rPr lang="cs-CZ" sz="1800" spc="-15" dirty="0">
                <a:latin typeface="Georgia"/>
                <a:cs typeface="Georgia"/>
              </a:rPr>
              <a:t>č</a:t>
            </a:r>
            <a:r>
              <a:rPr lang="cs-CZ" sz="1800" spc="0" dirty="0">
                <a:latin typeface="Georgia"/>
                <a:cs typeface="Georgia"/>
              </a:rPr>
              <a:t>ní</a:t>
            </a:r>
            <a:r>
              <a:rPr lang="cs-CZ" sz="1800" spc="-15" dirty="0">
                <a:latin typeface="Georgia"/>
                <a:cs typeface="Georgia"/>
              </a:rPr>
              <a:t>h</a:t>
            </a:r>
            <a:r>
              <a:rPr lang="cs-CZ" sz="1800" spc="-10" dirty="0">
                <a:latin typeface="Georgia"/>
                <a:cs typeface="Georgia"/>
              </a:rPr>
              <a:t>o</a:t>
            </a:r>
            <a:r>
              <a:rPr lang="cs-CZ" sz="1800" dirty="0">
                <a:latin typeface="Times New Roman"/>
                <a:cs typeface="Times New Roman"/>
              </a:rPr>
              <a:t> </a:t>
            </a:r>
            <a:r>
              <a:rPr lang="cs-CZ" sz="1800" spc="15" dirty="0">
                <a:latin typeface="Times New Roman"/>
                <a:cs typeface="Times New Roman"/>
              </a:rPr>
              <a:t> </a:t>
            </a:r>
            <a:r>
              <a:rPr lang="cs-CZ" sz="1800" spc="-20" dirty="0">
                <a:latin typeface="Georgia"/>
                <a:cs typeface="Georgia"/>
              </a:rPr>
              <a:t>ř</a:t>
            </a:r>
            <a:r>
              <a:rPr lang="cs-CZ" sz="1800" spc="-5" dirty="0">
                <a:latin typeface="Georgia"/>
                <a:cs typeface="Georgia"/>
              </a:rPr>
              <a:t>í</a:t>
            </a:r>
            <a:r>
              <a:rPr lang="cs-CZ" sz="1800" dirty="0">
                <a:latin typeface="Georgia"/>
                <a:cs typeface="Georgia"/>
              </a:rPr>
              <a:t>z</a:t>
            </a:r>
            <a:r>
              <a:rPr lang="cs-CZ" sz="1800" spc="-15" dirty="0">
                <a:latin typeface="Georgia"/>
                <a:cs typeface="Georgia"/>
              </a:rPr>
              <a:t>e</a:t>
            </a:r>
            <a:r>
              <a:rPr lang="cs-CZ" sz="1800" spc="0" dirty="0">
                <a:latin typeface="Georgia"/>
                <a:cs typeface="Georgia"/>
              </a:rPr>
              <a:t>n</a:t>
            </a:r>
            <a:r>
              <a:rPr lang="cs-CZ" sz="1800" spc="-5" dirty="0">
                <a:latin typeface="Georgia"/>
                <a:cs typeface="Georgia"/>
              </a:rPr>
              <a:t>í</a:t>
            </a:r>
            <a:r>
              <a:rPr lang="cs-CZ" sz="1800" spc="-5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n</a:t>
            </a:r>
            <a:r>
              <a:rPr lang="cs-CZ" sz="1800" spc="-15" dirty="0">
                <a:latin typeface="Georgia"/>
                <a:cs typeface="Georgia"/>
              </a:rPr>
              <a:t>e</a:t>
            </a:r>
            <a:r>
              <a:rPr lang="cs-CZ" sz="1800" spc="-20" dirty="0">
                <a:latin typeface="Georgia"/>
                <a:cs typeface="Georgia"/>
              </a:rPr>
              <a:t>b</a:t>
            </a:r>
            <a:r>
              <a:rPr lang="cs-CZ" sz="1800" spc="-10" dirty="0">
                <a:latin typeface="Georgia"/>
                <a:cs typeface="Georgia"/>
              </a:rPr>
              <a:t>o</a:t>
            </a:r>
            <a:r>
              <a:rPr lang="cs-CZ" sz="1800" spc="-5" dirty="0">
                <a:latin typeface="Times New Roman"/>
                <a:cs typeface="Times New Roman"/>
              </a:rPr>
              <a:t> </a:t>
            </a:r>
            <a:r>
              <a:rPr lang="cs-CZ" sz="1800" spc="-10" dirty="0">
                <a:latin typeface="Georgia"/>
                <a:cs typeface="Georgia"/>
              </a:rPr>
              <a:t>o</a:t>
            </a:r>
            <a:r>
              <a:rPr lang="cs-CZ" sz="1800" spc="-20" dirty="0">
                <a:latin typeface="Georgia"/>
                <a:cs typeface="Georgia"/>
              </a:rPr>
              <a:t>dm</a:t>
            </a:r>
            <a:r>
              <a:rPr lang="cs-CZ" sz="1800" spc="-10" dirty="0">
                <a:latin typeface="Georgia"/>
                <a:cs typeface="Georgia"/>
              </a:rPr>
              <a:t>ít</a:t>
            </a:r>
            <a:r>
              <a:rPr lang="cs-CZ" sz="1800" spc="-5" dirty="0">
                <a:latin typeface="Georgia"/>
                <a:cs typeface="Georgia"/>
              </a:rPr>
              <a:t>nu</a:t>
            </a:r>
            <a:r>
              <a:rPr lang="cs-CZ" sz="1800" spc="-10" dirty="0">
                <a:latin typeface="Georgia"/>
                <a:cs typeface="Georgia"/>
              </a:rPr>
              <a:t>tí</a:t>
            </a:r>
            <a:r>
              <a:rPr lang="cs-CZ" sz="1800" spc="20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in</a:t>
            </a:r>
            <a:r>
              <a:rPr lang="cs-CZ" sz="1800" spc="-20" dirty="0">
                <a:latin typeface="Georgia"/>
                <a:cs typeface="Georgia"/>
              </a:rPr>
              <a:t>s</a:t>
            </a:r>
            <a:r>
              <a:rPr lang="cs-CZ" sz="1800" spc="-10" dirty="0">
                <a:latin typeface="Georgia"/>
                <a:cs typeface="Georgia"/>
              </a:rPr>
              <a:t>olv</a:t>
            </a:r>
            <a:r>
              <a:rPr lang="cs-CZ" sz="1800" spc="-15" dirty="0">
                <a:latin typeface="Georgia"/>
                <a:cs typeface="Georgia"/>
              </a:rPr>
              <a:t>e</a:t>
            </a:r>
            <a:r>
              <a:rPr lang="cs-CZ" sz="1800" spc="-5" dirty="0">
                <a:latin typeface="Georgia"/>
                <a:cs typeface="Georgia"/>
              </a:rPr>
              <a:t>n</a:t>
            </a:r>
            <a:r>
              <a:rPr lang="cs-CZ" sz="1800" spc="-15" dirty="0">
                <a:latin typeface="Georgia"/>
                <a:cs typeface="Georgia"/>
              </a:rPr>
              <a:t>č</a:t>
            </a:r>
            <a:r>
              <a:rPr lang="cs-CZ" sz="1800" spc="-5" dirty="0">
                <a:latin typeface="Georgia"/>
                <a:cs typeface="Georgia"/>
              </a:rPr>
              <a:t>n</a:t>
            </a:r>
            <a:r>
              <a:rPr lang="cs-CZ" sz="1800" spc="0" dirty="0">
                <a:latin typeface="Georgia"/>
                <a:cs typeface="Georgia"/>
              </a:rPr>
              <a:t>í</a:t>
            </a:r>
            <a:r>
              <a:rPr lang="cs-CZ" sz="1800" spc="-15" dirty="0">
                <a:latin typeface="Georgia"/>
                <a:cs typeface="Georgia"/>
              </a:rPr>
              <a:t>h</a:t>
            </a:r>
            <a:r>
              <a:rPr lang="cs-CZ" sz="1800" spc="-10" dirty="0">
                <a:latin typeface="Georgia"/>
                <a:cs typeface="Georgia"/>
              </a:rPr>
              <a:t>o</a:t>
            </a:r>
            <a:r>
              <a:rPr lang="cs-CZ" sz="1800" spc="35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n</a:t>
            </a:r>
            <a:r>
              <a:rPr lang="cs-CZ" sz="1800" spc="-15" dirty="0">
                <a:latin typeface="Georgia"/>
                <a:cs typeface="Georgia"/>
              </a:rPr>
              <a:t>á</a:t>
            </a:r>
            <a:r>
              <a:rPr lang="cs-CZ" sz="1800" spc="-10" dirty="0">
                <a:latin typeface="Georgia"/>
                <a:cs typeface="Georgia"/>
              </a:rPr>
              <a:t>v</a:t>
            </a:r>
            <a:r>
              <a:rPr lang="cs-CZ" sz="1800" spc="-20" dirty="0">
                <a:latin typeface="Georgia"/>
                <a:cs typeface="Georgia"/>
              </a:rPr>
              <a:t>r</a:t>
            </a:r>
            <a:r>
              <a:rPr lang="cs-CZ" sz="1800" spc="-15" dirty="0">
                <a:latin typeface="Georgia"/>
                <a:cs typeface="Georgia"/>
              </a:rPr>
              <a:t>h</a:t>
            </a:r>
            <a:r>
              <a:rPr lang="cs-CZ" sz="1800" spc="-10" dirty="0">
                <a:latin typeface="Georgia"/>
                <a:cs typeface="Georgia"/>
              </a:rPr>
              <a:t>u</a:t>
            </a:r>
            <a:r>
              <a:rPr lang="cs-CZ" sz="1800" spc="35" dirty="0">
                <a:latin typeface="Times New Roman"/>
                <a:cs typeface="Times New Roman"/>
              </a:rPr>
              <a:t> </a:t>
            </a:r>
            <a:r>
              <a:rPr lang="cs-CZ" sz="1800" spc="-10" dirty="0">
                <a:latin typeface="Georgia"/>
                <a:cs typeface="Georgia"/>
              </a:rPr>
              <a:t>z</a:t>
            </a:r>
            <a:r>
              <a:rPr lang="cs-CZ" sz="1800" spc="-15" dirty="0">
                <a:latin typeface="Georgia"/>
                <a:cs typeface="Georgia"/>
              </a:rPr>
              <a:t>a</a:t>
            </a:r>
            <a:r>
              <a:rPr lang="cs-CZ" sz="1800" spc="-10" dirty="0">
                <a:latin typeface="Georgia"/>
                <a:cs typeface="Georgia"/>
              </a:rPr>
              <a:t>vi</a:t>
            </a:r>
            <a:r>
              <a:rPr lang="cs-CZ" sz="1800" spc="-5" dirty="0">
                <a:latin typeface="Georgia"/>
                <a:cs typeface="Georgia"/>
              </a:rPr>
              <a:t>ni</a:t>
            </a:r>
            <a:r>
              <a:rPr lang="cs-CZ" sz="1800" spc="-10" dirty="0">
                <a:latin typeface="Georgia"/>
                <a:cs typeface="Georgia"/>
              </a:rPr>
              <a:t>l</a:t>
            </a:r>
            <a:r>
              <a:rPr lang="cs-CZ" sz="1800" spc="-5" dirty="0">
                <a:latin typeface="Georgia"/>
                <a:cs typeface="Georgia"/>
              </a:rPr>
              <a:t>.</a:t>
            </a:r>
            <a:endParaRPr lang="cs-CZ" sz="1800" dirty="0">
              <a:latin typeface="Georgia"/>
              <a:cs typeface="Georgia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87149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E107E0-30B1-C0A0-0F72-529A44D65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584384"/>
          </a:xfrm>
        </p:spPr>
        <p:txBody>
          <a:bodyPr>
            <a:normAutofit fontScale="90000"/>
          </a:bodyPr>
          <a:lstStyle/>
          <a:p>
            <a:r>
              <a:rPr lang="cs-CZ" sz="3200" spc="-5" dirty="0">
                <a:latin typeface="Georgia"/>
                <a:cs typeface="Georgia"/>
              </a:rPr>
              <a:t>Ú</a:t>
            </a:r>
            <a:r>
              <a:rPr lang="cs-CZ" sz="3200" dirty="0">
                <a:latin typeface="Georgia"/>
                <a:cs typeface="Georgia"/>
              </a:rPr>
              <a:t>č</a:t>
            </a:r>
            <a:r>
              <a:rPr lang="cs-CZ" sz="3200" spc="-5" dirty="0">
                <a:latin typeface="Georgia"/>
                <a:cs typeface="Georgia"/>
              </a:rPr>
              <a:t>i</a:t>
            </a:r>
            <a:r>
              <a:rPr lang="cs-CZ" sz="3200" spc="-30" dirty="0">
                <a:latin typeface="Georgia"/>
                <a:cs typeface="Georgia"/>
              </a:rPr>
              <a:t>n</a:t>
            </a:r>
            <a:r>
              <a:rPr lang="cs-CZ" sz="3200" spc="-25" dirty="0">
                <a:latin typeface="Georgia"/>
                <a:cs typeface="Georgia"/>
              </a:rPr>
              <a:t>k</a:t>
            </a:r>
            <a:r>
              <a:rPr lang="cs-CZ" sz="3200" dirty="0">
                <a:latin typeface="Georgia"/>
                <a:cs typeface="Georgia"/>
              </a:rPr>
              <a:t>y</a:t>
            </a:r>
            <a:r>
              <a:rPr lang="cs-CZ" sz="3200" spc="-40" dirty="0">
                <a:latin typeface="Times New Roman"/>
                <a:cs typeface="Times New Roman"/>
              </a:rPr>
              <a:t> </a:t>
            </a:r>
            <a:r>
              <a:rPr lang="cs-CZ" sz="3200" spc="-20" dirty="0">
                <a:latin typeface="Georgia"/>
                <a:cs typeface="Georgia"/>
              </a:rPr>
              <a:t>z</a:t>
            </a:r>
            <a:r>
              <a:rPr lang="cs-CZ" sz="3200" spc="-15" dirty="0">
                <a:latin typeface="Georgia"/>
                <a:cs typeface="Georgia"/>
              </a:rPr>
              <a:t>a</a:t>
            </a:r>
            <a:r>
              <a:rPr lang="cs-CZ" sz="3200" spc="-5" dirty="0">
                <a:latin typeface="Georgia"/>
                <a:cs typeface="Georgia"/>
              </a:rPr>
              <a:t>h</a:t>
            </a:r>
            <a:r>
              <a:rPr lang="cs-CZ" sz="3200" spc="-20" dirty="0">
                <a:latin typeface="Georgia"/>
                <a:cs typeface="Georgia"/>
              </a:rPr>
              <a:t>á</a:t>
            </a:r>
            <a:r>
              <a:rPr lang="cs-CZ" sz="3200" spc="-15" dirty="0">
                <a:latin typeface="Georgia"/>
                <a:cs typeface="Georgia"/>
              </a:rPr>
              <a:t>j</a:t>
            </a:r>
            <a:r>
              <a:rPr lang="cs-CZ" sz="3200" spc="-5" dirty="0">
                <a:latin typeface="Georgia"/>
                <a:cs typeface="Georgia"/>
              </a:rPr>
              <a:t>e</a:t>
            </a:r>
            <a:r>
              <a:rPr lang="cs-CZ" sz="3200" spc="-30" dirty="0">
                <a:latin typeface="Georgia"/>
                <a:cs typeface="Georgia"/>
              </a:rPr>
              <a:t>n</a:t>
            </a:r>
            <a:r>
              <a:rPr lang="cs-CZ" sz="3200" spc="-10" dirty="0">
                <a:latin typeface="Georgia"/>
                <a:cs typeface="Georgia"/>
              </a:rPr>
              <a:t>í</a:t>
            </a:r>
            <a:r>
              <a:rPr lang="cs-CZ" sz="3200" spc="-30" dirty="0">
                <a:latin typeface="Times New Roman"/>
                <a:cs typeface="Times New Roman"/>
              </a:rPr>
              <a:t> </a:t>
            </a:r>
            <a:r>
              <a:rPr lang="cs-CZ" sz="3200" spc="-5" dirty="0">
                <a:latin typeface="Georgia"/>
                <a:cs typeface="Georgia"/>
              </a:rPr>
              <a:t>i</a:t>
            </a:r>
            <a:r>
              <a:rPr lang="cs-CZ" sz="3200" spc="-30" dirty="0">
                <a:latin typeface="Georgia"/>
                <a:cs typeface="Georgia"/>
              </a:rPr>
              <a:t>n</a:t>
            </a:r>
            <a:r>
              <a:rPr lang="cs-CZ" sz="3200" dirty="0">
                <a:latin typeface="Georgia"/>
                <a:cs typeface="Georgia"/>
              </a:rPr>
              <a:t>s</a:t>
            </a:r>
            <a:r>
              <a:rPr lang="cs-CZ" sz="3200" spc="-5" dirty="0">
                <a:latin typeface="Georgia"/>
                <a:cs typeface="Georgia"/>
              </a:rPr>
              <a:t>o</a:t>
            </a:r>
            <a:r>
              <a:rPr lang="cs-CZ" sz="3200" dirty="0">
                <a:latin typeface="Georgia"/>
                <a:cs typeface="Georgia"/>
              </a:rPr>
              <a:t>l</a:t>
            </a:r>
            <a:r>
              <a:rPr lang="cs-CZ" sz="3200" spc="-15" dirty="0">
                <a:latin typeface="Georgia"/>
                <a:cs typeface="Georgia"/>
              </a:rPr>
              <a:t>v</a:t>
            </a:r>
            <a:r>
              <a:rPr lang="cs-CZ" sz="3200" spc="-5" dirty="0">
                <a:latin typeface="Georgia"/>
                <a:cs typeface="Georgia"/>
              </a:rPr>
              <a:t>e</a:t>
            </a:r>
            <a:r>
              <a:rPr lang="cs-CZ" sz="3200" spc="-30" dirty="0">
                <a:latin typeface="Georgia"/>
                <a:cs typeface="Georgia"/>
              </a:rPr>
              <a:t>n</a:t>
            </a:r>
            <a:r>
              <a:rPr lang="cs-CZ" sz="3200" dirty="0">
                <a:latin typeface="Georgia"/>
                <a:cs typeface="Georgia"/>
              </a:rPr>
              <a:t>č</a:t>
            </a:r>
            <a:r>
              <a:rPr lang="cs-CZ" sz="3200" spc="-30" dirty="0">
                <a:latin typeface="Georgia"/>
                <a:cs typeface="Georgia"/>
              </a:rPr>
              <a:t>n</a:t>
            </a:r>
            <a:r>
              <a:rPr lang="cs-CZ" sz="3200" spc="-5" dirty="0">
                <a:latin typeface="Georgia"/>
                <a:cs typeface="Georgia"/>
              </a:rPr>
              <a:t>íh</a:t>
            </a:r>
            <a:r>
              <a:rPr lang="cs-CZ" sz="3200" dirty="0">
                <a:latin typeface="Georgia"/>
                <a:cs typeface="Georgia"/>
              </a:rPr>
              <a:t>o</a:t>
            </a:r>
            <a:r>
              <a:rPr lang="cs-CZ" sz="3200" spc="-25" dirty="0">
                <a:latin typeface="Times New Roman"/>
                <a:cs typeface="Times New Roman"/>
              </a:rPr>
              <a:t> </a:t>
            </a:r>
            <a:r>
              <a:rPr lang="cs-CZ" sz="3200" spc="-10" dirty="0">
                <a:latin typeface="Georgia"/>
                <a:cs typeface="Georgia"/>
              </a:rPr>
              <a:t>ří</a:t>
            </a:r>
            <a:r>
              <a:rPr lang="cs-CZ" sz="3200" spc="-20" dirty="0">
                <a:latin typeface="Georgia"/>
                <a:cs typeface="Georgia"/>
              </a:rPr>
              <a:t>z</a:t>
            </a:r>
            <a:r>
              <a:rPr lang="cs-CZ" sz="3200" spc="-5" dirty="0">
                <a:latin typeface="Georgia"/>
                <a:cs typeface="Georgia"/>
              </a:rPr>
              <a:t>e</a:t>
            </a:r>
            <a:r>
              <a:rPr lang="cs-CZ" sz="3200" spc="-30" dirty="0">
                <a:latin typeface="Georgia"/>
                <a:cs typeface="Georgia"/>
              </a:rPr>
              <a:t>n</a:t>
            </a:r>
            <a:r>
              <a:rPr lang="cs-CZ" sz="3200" spc="-10" dirty="0">
                <a:latin typeface="Georgia"/>
                <a:cs typeface="Georgia"/>
              </a:rPr>
              <a:t>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2A2942-D4EB-2C82-7F12-AE9300769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2" y="1869897"/>
            <a:ext cx="9950103" cy="4070933"/>
          </a:xfrm>
        </p:spPr>
        <p:txBody>
          <a:bodyPr/>
          <a:lstStyle/>
          <a:p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oh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ed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jiná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rá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va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ýka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jící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1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lang="cs-CZ" sz="1800" spc="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ko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ty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b="1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b="1" spc="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lang="cs-CZ" sz="18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b="1" spc="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lang="cs-CZ" sz="18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b="1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lang="cs-CZ" sz="18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dirty="0">
                <a:solidFill>
                  <a:srgbClr val="636A86"/>
                </a:solidFill>
                <a:latin typeface="Georgia"/>
                <a:cs typeface="Georgia"/>
              </a:rPr>
              <a:t>být</a:t>
            </a:r>
            <a:r>
              <a:rPr lang="cs-CZ" sz="1800" b="1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dirty="0">
                <a:solidFill>
                  <a:srgbClr val="636A86"/>
                </a:solidFill>
                <a:latin typeface="Georgia"/>
                <a:cs typeface="Georgia"/>
              </a:rPr>
              <a:t>up</a:t>
            </a:r>
            <a:r>
              <a:rPr lang="cs-CZ" sz="1800" b="1" spc="-10" dirty="0">
                <a:solidFill>
                  <a:srgbClr val="636A86"/>
                </a:solidFill>
                <a:latin typeface="Georgia"/>
                <a:cs typeface="Georgia"/>
              </a:rPr>
              <a:t>lat</a:t>
            </a:r>
            <a:r>
              <a:rPr lang="cs-CZ" sz="18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b="1" spc="-1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lang="cs-CZ" sz="18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b="1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lang="cs-CZ" sz="1800" b="1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lang="cs-CZ" sz="1800" b="1" spc="-10" dirty="0">
                <a:solidFill>
                  <a:srgbClr val="636A86"/>
                </a:solidFill>
                <a:latin typeface="Georgia"/>
                <a:cs typeface="Georgia"/>
              </a:rPr>
              <a:t>al</a:t>
            </a:r>
            <a:r>
              <a:rPr lang="cs-CZ" sz="18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b="1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lang="cs-CZ" sz="1800" b="1" spc="-5" dirty="0">
                <a:solidFill>
                  <a:srgbClr val="636A86"/>
                </a:solidFill>
                <a:latin typeface="Georgia"/>
                <a:cs typeface="Georgia"/>
              </a:rPr>
              <a:t>ou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lang="cs-CZ" sz="18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e </a:t>
            </a:r>
            <a:r>
              <a:rPr lang="cs-CZ" sz="1800" dirty="0" err="1">
                <a:solidFill>
                  <a:srgbClr val="636A86"/>
                </a:solidFill>
                <a:latin typeface="Georgia"/>
                <a:cs typeface="Georgia"/>
              </a:rPr>
              <a:t>-li</a:t>
            </a:r>
            <a:r>
              <a:rPr lang="cs-CZ" sz="18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je</a:t>
            </a:r>
            <a:r>
              <a:rPr lang="cs-CZ" sz="18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tnit</a:t>
            </a:r>
            <a:r>
              <a:rPr lang="cs-CZ" sz="18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áškou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</a:p>
          <a:p>
            <a:r>
              <a:rPr lang="cs-CZ" sz="1800" b="1" dirty="0">
                <a:solidFill>
                  <a:srgbClr val="636A86"/>
                </a:solidFill>
                <a:latin typeface="Georgia"/>
                <a:cs typeface="Georgia"/>
              </a:rPr>
              <a:t>pr</a:t>
            </a:r>
            <a:r>
              <a:rPr lang="cs-CZ" sz="1800" b="1" spc="-1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lang="cs-CZ" sz="1800" b="1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lang="cs-CZ" sz="1800" b="1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b="1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8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1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lang="cs-CZ" sz="1800" b="1" spc="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lang="cs-CZ" sz="1800" b="1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b="1" spc="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lang="cs-CZ" sz="18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b="1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lang="cs-CZ" sz="1800" b="1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b="1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lang="cs-CZ" sz="18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dirty="0">
                <a:solidFill>
                  <a:srgbClr val="636A86"/>
                </a:solidFill>
                <a:latin typeface="Georgia"/>
                <a:cs typeface="Georgia"/>
              </a:rPr>
              <a:t>ze</a:t>
            </a:r>
            <a:r>
              <a:rPr lang="cs-CZ" sz="18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1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lang="cs-CZ" sz="1800" b="1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800" b="1" dirty="0">
                <a:solidFill>
                  <a:srgbClr val="636A86"/>
                </a:solidFill>
                <a:latin typeface="Georgia"/>
                <a:cs typeface="Georgia"/>
              </a:rPr>
              <a:t>ji</a:t>
            </a:r>
            <a:r>
              <a:rPr lang="cs-CZ" sz="1800" b="1" spc="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lang="cs-CZ" sz="1800" b="1" spc="-10" dirty="0">
                <a:solidFill>
                  <a:srgbClr val="636A86"/>
                </a:solidFill>
                <a:latin typeface="Georgia"/>
                <a:cs typeface="Georgia"/>
              </a:rPr>
              <a:t>tě</a:t>
            </a:r>
            <a:r>
              <a:rPr lang="cs-CZ" sz="18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b="1" spc="-2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te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ýk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á majetku ve 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vl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as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tni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ví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lang="cs-CZ" sz="1800" spc="-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dl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už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lang="cs-CZ" sz="1800" spc="-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lang="cs-CZ" sz="18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lang="cs-CZ" sz="1800" spc="-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ma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jet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lang="cs-CZ" sz="1800" spc="-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le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ejíc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lang="cs-CZ" sz="1800" spc="-1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do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majetkové 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lang="cs-CZ" sz="1800" spc="-2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lang="cs-CZ" sz="1800" b="1" dirty="0">
                <a:solidFill>
                  <a:srgbClr val="636A86"/>
                </a:solidFill>
                <a:latin typeface="Georgia"/>
                <a:cs typeface="Georgia"/>
              </a:rPr>
              <a:t>ze</a:t>
            </a:r>
            <a:r>
              <a:rPr lang="cs-CZ" sz="1800" b="1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lang="cs-CZ" sz="1800" b="1" spc="-2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dirty="0">
                <a:solidFill>
                  <a:srgbClr val="636A86"/>
                </a:solidFill>
                <a:latin typeface="Georgia"/>
                <a:cs typeface="Georgia"/>
              </a:rPr>
              <a:t>up</a:t>
            </a:r>
            <a:r>
              <a:rPr lang="cs-CZ" sz="1800" b="1" spc="-10" dirty="0">
                <a:solidFill>
                  <a:srgbClr val="636A86"/>
                </a:solidFill>
                <a:latin typeface="Georgia"/>
                <a:cs typeface="Georgia"/>
              </a:rPr>
              <a:t>lat</a:t>
            </a:r>
            <a:r>
              <a:rPr lang="cs-CZ" sz="18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b="1" dirty="0">
                <a:solidFill>
                  <a:srgbClr val="636A86"/>
                </a:solidFill>
                <a:latin typeface="Georgia"/>
                <a:cs typeface="Georgia"/>
              </a:rPr>
              <a:t>it</a:t>
            </a:r>
            <a:r>
              <a:rPr lang="cs-CZ" sz="1800" b="1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lang="cs-CZ" sz="1800" b="1" spc="-229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800" b="1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lang="cs-CZ" sz="1800" b="1" spc="-229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-5" dirty="0">
                <a:solidFill>
                  <a:srgbClr val="636A86"/>
                </a:solidFill>
                <a:latin typeface="Georgia"/>
                <a:cs typeface="Georgia"/>
              </a:rPr>
              <a:t>no</a:t>
            </a:r>
            <a:r>
              <a:rPr lang="cs-CZ" sz="1800" b="1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lang="cs-CZ" sz="1800" b="1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lang="cs-CZ" sz="1800" b="1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lang="cs-CZ" sz="1800" b="1" spc="-2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b="1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800" b="1" dirty="0">
                <a:solidFill>
                  <a:srgbClr val="636A86"/>
                </a:solidFill>
                <a:latin typeface="Georgia"/>
                <a:cs typeface="Georgia"/>
              </a:rPr>
              <a:t>být</a:t>
            </a:r>
            <a:r>
              <a:rPr lang="cs-CZ" sz="1800" b="1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lang="cs-CZ" sz="1800" b="1" spc="-2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lang="cs-CZ" sz="1800" b="1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b="1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lang="cs-CZ" sz="1800" b="1" spc="2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dirty="0">
                <a:solidFill>
                  <a:srgbClr val="636A86"/>
                </a:solidFill>
                <a:latin typeface="Georgia"/>
                <a:cs typeface="Georgia"/>
              </a:rPr>
              <a:t>za podmínek stanovených zákonem </a:t>
            </a:r>
            <a:r>
              <a:rPr lang="cs-CZ" sz="1800" b="1" spc="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lang="cs-CZ" sz="1800" b="1" spc="-10" dirty="0">
                <a:solidFill>
                  <a:srgbClr val="636A86"/>
                </a:solidFill>
                <a:latin typeface="Georgia"/>
                <a:cs typeface="Georgia"/>
              </a:rPr>
              <a:t>ta</a:t>
            </a:r>
            <a:r>
              <a:rPr lang="cs-CZ" sz="1800" b="1" spc="-5" dirty="0">
                <a:solidFill>
                  <a:srgbClr val="636A86"/>
                </a:solidFill>
                <a:latin typeface="Georgia"/>
                <a:cs typeface="Georgia"/>
              </a:rPr>
              <a:t>no</a:t>
            </a:r>
            <a:r>
              <a:rPr lang="cs-CZ" sz="1800" b="1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lang="cs-CZ" sz="1800" b="1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b="1" spc="-10" dirty="0">
                <a:solidFill>
                  <a:srgbClr val="636A86"/>
                </a:solidFill>
                <a:latin typeface="Georgia"/>
                <a:cs typeface="Georgia"/>
              </a:rPr>
              <a:t>ýc</a:t>
            </a:r>
            <a:r>
              <a:rPr lang="cs-CZ" sz="1800" b="1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lang="cs-CZ" sz="1800" b="1" spc="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lang="cs-CZ" sz="1800" b="1" spc="-1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lang="cs-CZ" sz="1800" b="1" spc="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lang="cs-CZ" sz="1800" b="1" spc="-5" dirty="0">
                <a:solidFill>
                  <a:srgbClr val="636A86"/>
                </a:solidFill>
                <a:latin typeface="Georgia"/>
                <a:cs typeface="Georgia"/>
              </a:rPr>
              <a:t>on</a:t>
            </a:r>
            <a:r>
              <a:rPr lang="cs-CZ" sz="1800" b="1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b="1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lang="cs-CZ" sz="1800" spc="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</a:p>
          <a:p>
            <a:r>
              <a:rPr lang="cs-CZ" b="1" spc="135" dirty="0">
                <a:solidFill>
                  <a:srgbClr val="636A86"/>
                </a:solidFill>
                <a:latin typeface="Times New Roman"/>
                <a:cs typeface="Times New Roman"/>
              </a:rPr>
              <a:t>Exekuce</a:t>
            </a:r>
            <a:r>
              <a:rPr lang="cs-CZ" spc="135" dirty="0">
                <a:solidFill>
                  <a:srgbClr val="636A86"/>
                </a:solidFill>
                <a:latin typeface="Times New Roman"/>
                <a:cs typeface="Times New Roman"/>
              </a:rPr>
              <a:t> lze nařídit, ale nelze provést</a:t>
            </a:r>
          </a:p>
          <a:p>
            <a:r>
              <a:rPr lang="cs-CZ" b="1" spc="135" dirty="0">
                <a:solidFill>
                  <a:srgbClr val="636A86"/>
                </a:solidFill>
                <a:latin typeface="Times New Roman"/>
                <a:cs typeface="Times New Roman"/>
              </a:rPr>
              <a:t>Lhůty </a:t>
            </a:r>
            <a:r>
              <a:rPr lang="cs-CZ" spc="135" dirty="0">
                <a:solidFill>
                  <a:srgbClr val="636A86"/>
                </a:solidFill>
                <a:latin typeface="Times New Roman"/>
                <a:cs typeface="Times New Roman"/>
              </a:rPr>
              <a:t>k uplatnění práv, která lze uplatnit pouze přihláškou, po zahájení insolvenčního řízení nezačínají nebo dále neběží.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9459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E2B6A8-0CA5-D06F-74C9-45F6CD9A0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625481"/>
          </a:xfrm>
        </p:spPr>
        <p:txBody>
          <a:bodyPr/>
          <a:lstStyle/>
          <a:p>
            <a:r>
              <a:rPr lang="cs-CZ" dirty="0"/>
              <a:t>Omezení dlužníka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EFB194-D28A-14A6-9702-8A83F2B54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2" y="2054831"/>
            <a:ext cx="9950103" cy="3885999"/>
          </a:xfrm>
        </p:spPr>
        <p:txBody>
          <a:bodyPr/>
          <a:lstStyle/>
          <a:p>
            <a:pPr marL="286385" marR="5080" indent="-274320" algn="just">
              <a:lnSpc>
                <a:spcPct val="100000"/>
              </a:lnSpc>
            </a:pPr>
            <a:r>
              <a:rPr lang="cs-CZ" sz="1800" b="1" spc="-20" dirty="0">
                <a:solidFill>
                  <a:srgbClr val="636A86"/>
                </a:solidFill>
                <a:latin typeface="Georgia"/>
                <a:cs typeface="Georgia"/>
              </a:rPr>
              <a:t>dl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lang="cs-CZ" sz="1800" b="1" spc="-20" dirty="0">
                <a:solidFill>
                  <a:srgbClr val="636A86"/>
                </a:solidFill>
                <a:latin typeface="Georgia"/>
                <a:cs typeface="Georgia"/>
              </a:rPr>
              <a:t>žn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ík</a:t>
            </a:r>
            <a:r>
              <a:rPr lang="cs-CZ" sz="18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je</a:t>
            </a:r>
            <a:r>
              <a:rPr lang="cs-CZ" sz="18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800" b="1" spc="-2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vi</a:t>
            </a:r>
            <a:r>
              <a:rPr lang="cs-CZ" sz="18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en</a:t>
            </a:r>
            <a:r>
              <a:rPr lang="cs-CZ" sz="18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-2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lang="cs-CZ" sz="1800" b="1" spc="-1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800" b="1" spc="-20" dirty="0">
                <a:solidFill>
                  <a:srgbClr val="636A86"/>
                </a:solidFill>
                <a:latin typeface="Georgia"/>
                <a:cs typeface="Georgia"/>
              </a:rPr>
              <a:t>rž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et</a:t>
            </a:r>
            <a:r>
              <a:rPr lang="cs-CZ" sz="18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se</a:t>
            </a:r>
            <a:r>
              <a:rPr lang="cs-CZ" sz="18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od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ok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lang="cs-CZ" sz="18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úč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lang="cs-CZ" sz="1800" spc="1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spoj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lang="cs-CZ" sz="1800" spc="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se</a:t>
            </a:r>
            <a:r>
              <a:rPr lang="cs-CZ" sz="1800" spc="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za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há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ím</a:t>
            </a:r>
            <a:r>
              <a:rPr lang="cs-CZ" sz="1800" spc="1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ns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nčn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íh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spc="1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ří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í,</a:t>
            </a:r>
            <a:r>
              <a:rPr lang="cs-CZ" sz="1800" spc="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akl</a:t>
            </a:r>
            <a:r>
              <a:rPr lang="cs-CZ" sz="1800" b="1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lang="cs-CZ" sz="1800" b="1" spc="-1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lang="cs-CZ" sz="18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b="1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lang="cs-CZ" sz="1800" b="1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lang="cs-CZ" sz="18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-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lang="cs-CZ" sz="1800" b="1" spc="-2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800" b="1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etk</a:t>
            </a:r>
            <a:r>
              <a:rPr lang="cs-CZ" sz="1800" b="1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lang="cs-CZ" sz="1800" b="1" spc="-2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lang="cs-CZ" sz="18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-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800" b="1" spc="-20" dirty="0">
                <a:solidFill>
                  <a:srgbClr val="636A86"/>
                </a:solidFill>
                <a:latin typeface="Georgia"/>
                <a:cs typeface="Georgia"/>
              </a:rPr>
              <a:t>od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lang="cs-CZ" sz="1800" b="1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at</a:t>
            </a:r>
            <a:r>
              <a:rPr lang="cs-CZ" sz="1800" b="1" spc="-2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lang="cs-CZ" sz="18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-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maj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tk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spc="-2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kt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erý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můž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lang="cs-CZ" sz="18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lang="cs-CZ" sz="1800" spc="1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800" spc="1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lang="cs-CZ" sz="1800" spc="1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25" dirty="0">
                <a:solidFill>
                  <a:srgbClr val="636A86"/>
                </a:solidFill>
                <a:latin typeface="Georgia"/>
                <a:cs typeface="Georgia"/>
              </a:rPr>
              <a:t>mě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lo</a:t>
            </a:r>
            <a:r>
              <a:rPr lang="cs-CZ" sz="1800" spc="1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ít</a:t>
            </a:r>
            <a:r>
              <a:rPr lang="cs-CZ" sz="1800" spc="1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spc="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-2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800" b="1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b="1" spc="-2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lang="cs-CZ" sz="1800" b="1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at</a:t>
            </a:r>
            <a:r>
              <a:rPr lang="cs-CZ" sz="18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lang="cs-CZ" sz="1800" b="1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-2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měny</a:t>
            </a:r>
            <a:r>
              <a:rPr lang="cs-CZ" sz="1800" b="1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ve</a:t>
            </a:r>
            <a:r>
              <a:rPr lang="cs-CZ" sz="1800" b="1" spc="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u="heavy" spc="-15" dirty="0">
                <a:solidFill>
                  <a:srgbClr val="636A86"/>
                </a:solidFill>
                <a:latin typeface="Georgia"/>
                <a:cs typeface="Georgia"/>
              </a:rPr>
              <a:t>skl</a:t>
            </a:r>
            <a:r>
              <a:rPr lang="cs-CZ" sz="1800" b="1" u="heavy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800" b="1" u="heavy" spc="-1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800" b="1" u="heavy" spc="-15" dirty="0">
                <a:solidFill>
                  <a:srgbClr val="636A86"/>
                </a:solidFill>
                <a:latin typeface="Georgia"/>
                <a:cs typeface="Georgia"/>
              </a:rPr>
              <a:t>bě</a:t>
            </a:r>
            <a:r>
              <a:rPr lang="cs-CZ" sz="1800" b="1" spc="-1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lang="cs-CZ" sz="1800" b="1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u="heavy" spc="-15" dirty="0">
                <a:solidFill>
                  <a:srgbClr val="636A86"/>
                </a:solidFill>
                <a:latin typeface="Georgia"/>
                <a:cs typeface="Georgia"/>
              </a:rPr>
              <a:t>vyu</a:t>
            </a:r>
            <a:r>
              <a:rPr lang="cs-CZ" sz="1800" b="1" u="heavy" spc="-2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lang="cs-CZ" sz="1800" b="1" u="heavy" spc="-10" dirty="0">
                <a:solidFill>
                  <a:srgbClr val="636A86"/>
                </a:solidFill>
                <a:latin typeface="Georgia"/>
                <a:cs typeface="Georgia"/>
              </a:rPr>
              <a:t>ití</a:t>
            </a:r>
            <a:r>
              <a:rPr lang="cs-CZ" sz="18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lang="cs-CZ" sz="1800" b="1" spc="-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ebo</a:t>
            </a:r>
            <a:r>
              <a:rPr lang="cs-CZ" sz="18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lang="cs-CZ" sz="1800" b="1" spc="-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u="heavy" spc="-5" dirty="0">
                <a:solidFill>
                  <a:srgbClr val="636A86"/>
                </a:solidFill>
                <a:latin typeface="Georgia"/>
                <a:cs typeface="Georgia"/>
              </a:rPr>
              <a:t>ur</a:t>
            </a:r>
            <a:r>
              <a:rPr lang="cs-CZ" sz="1800" b="1" u="heavy" spc="-2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lang="cs-CZ" sz="1800" b="1" u="heavy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b="1" u="heavy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b="1" u="heavy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lang="cs-CZ" sz="18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lang="cs-CZ" sz="1800" b="1" spc="-1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lang="cs-CZ" sz="1800" b="1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b="1" spc="-20" dirty="0">
                <a:solidFill>
                  <a:srgbClr val="636A86"/>
                </a:solidFill>
                <a:latin typeface="Georgia"/>
                <a:cs typeface="Georgia"/>
              </a:rPr>
              <a:t>ho</a:t>
            </a:r>
            <a:r>
              <a:rPr lang="cs-CZ" sz="1800" b="1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lang="cs-CZ" sz="1800" b="1" spc="-1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-2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lang="cs-CZ" sz="1800" b="1" spc="-2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800" b="1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etku</a:t>
            </a:r>
            <a:r>
              <a:rPr lang="cs-CZ" sz="18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lang="cs-CZ" sz="1800" b="1" spc="-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8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b="1" spc="-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lang="cs-CZ" sz="1800" b="1" spc="-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lang="cs-CZ" sz="1800" b="1" spc="-1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lang="cs-CZ" sz="1800" b="1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b="1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b="1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ik</a:t>
            </a:r>
            <a:r>
              <a:rPr lang="cs-CZ" sz="1800" b="1" spc="-20" dirty="0">
                <a:solidFill>
                  <a:srgbClr val="636A86"/>
                </a:solidFill>
                <a:latin typeface="Georgia"/>
                <a:cs typeface="Georgia"/>
              </a:rPr>
              <a:t>ol</a:t>
            </a:r>
            <a:r>
              <a:rPr lang="cs-CZ" sz="1800" b="1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lang="cs-CZ" sz="1800" b="1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-2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8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b="1" spc="-2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bate</a:t>
            </a:r>
            <a:r>
              <a:rPr lang="cs-CZ" sz="1800" b="1" spc="-20" dirty="0">
                <a:solidFill>
                  <a:srgbClr val="636A86"/>
                </a:solidFill>
                <a:latin typeface="Georgia"/>
                <a:cs typeface="Georgia"/>
              </a:rPr>
              <a:t>ln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lang="cs-CZ" sz="1800" b="1" spc="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-20" dirty="0">
                <a:solidFill>
                  <a:srgbClr val="636A86"/>
                </a:solidFill>
                <a:latin typeface="Georgia"/>
                <a:cs typeface="Georgia"/>
              </a:rPr>
              <a:t>zme</a:t>
            </a:r>
            <a:r>
              <a:rPr lang="cs-CZ" sz="18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še</a:t>
            </a:r>
            <a:r>
              <a:rPr lang="cs-CZ" sz="1800" b="1" spc="-2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.</a:t>
            </a:r>
          </a:p>
          <a:p>
            <a:pPr marL="286385" marR="5080" indent="-274320" algn="just">
              <a:lnSpc>
                <a:spcPct val="100000"/>
              </a:lnSpc>
            </a:pPr>
            <a:endParaRPr lang="cs-CZ" sz="1800" dirty="0">
              <a:latin typeface="Georgia"/>
              <a:cs typeface="Georgia"/>
            </a:endParaRPr>
          </a:p>
          <a:p>
            <a:pPr marL="286385" marR="5080" indent="-274320" algn="just">
              <a:lnSpc>
                <a:spcPct val="100000"/>
              </a:lnSpc>
              <a:spcBef>
                <a:spcPts val="525"/>
              </a:spcBef>
            </a:pPr>
            <a:r>
              <a:rPr lang="cs-CZ" sz="12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lang="cs-CZ" sz="12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lang="cs-CZ" sz="12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8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spc="-2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lang="cs-CZ" sz="1800" spc="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té</a:t>
            </a:r>
            <a:r>
              <a:rPr lang="cs-CZ" sz="1800" spc="2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azk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2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zn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ik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2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př</a:t>
            </a:r>
            <a:r>
              <a:rPr lang="cs-CZ" sz="18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2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za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lang="cs-CZ" sz="18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ím</a:t>
            </a:r>
            <a:r>
              <a:rPr lang="cs-CZ" sz="1800" spc="2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lang="cs-CZ" sz="18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íh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2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ří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lang="cs-CZ" sz="18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lang="cs-CZ" sz="18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je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lang="cs-CZ" sz="1800" spc="-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dlužn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ík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lang="cs-CZ" sz="1800" spc="-114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opr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lang="cs-CZ" sz="1800" spc="-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pln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it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lang="cs-CZ" sz="1800" spc="-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lang="cs-CZ" sz="18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lang="cs-CZ" sz="1800" spc="-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lang="cs-CZ" sz="1800" spc="-1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ro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zsa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lang="cs-CZ" sz="1800" spc="-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lang="cs-CZ" sz="1800" spc="-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za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lang="cs-CZ" sz="1800" spc="-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lang="cs-CZ" sz="1800" spc="-25" dirty="0">
                <a:solidFill>
                  <a:srgbClr val="636A86"/>
                </a:solidFill>
                <a:latin typeface="Georgia"/>
                <a:cs typeface="Georgia"/>
              </a:rPr>
              <a:t>dm</a:t>
            </a:r>
            <a:r>
              <a:rPr lang="cs-CZ" sz="1800" spc="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lang="cs-CZ" sz="18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stan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ov</a:t>
            </a:r>
            <a:r>
              <a:rPr lang="cs-CZ" sz="18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nýc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lang="cs-CZ" sz="18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mt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zá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ko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–</a:t>
            </a:r>
            <a:r>
              <a:rPr lang="cs-CZ" sz="18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spc="-2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klá</a:t>
            </a:r>
            <a:r>
              <a:rPr lang="cs-CZ" sz="18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nn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os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</a:p>
          <a:p>
            <a:pPr marL="286385" marR="5080" indent="-274320" algn="just">
              <a:lnSpc>
                <a:spcPct val="100000"/>
              </a:lnSpc>
              <a:spcBef>
                <a:spcPts val="525"/>
              </a:spcBef>
            </a:pPr>
            <a:endParaRPr lang="cs-CZ" sz="1800" dirty="0">
              <a:latin typeface="Georgia"/>
              <a:cs typeface="Georgia"/>
            </a:endParaRPr>
          </a:p>
          <a:p>
            <a:pPr marL="286385" marR="5080" indent="-274320" algn="just">
              <a:lnSpc>
                <a:spcPct val="100000"/>
              </a:lnSpc>
              <a:spcBef>
                <a:spcPts val="525"/>
              </a:spcBef>
            </a:pPr>
            <a:r>
              <a:rPr lang="cs-CZ" sz="12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lang="cs-CZ" sz="12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lang="cs-CZ" sz="12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800" b="1" spc="-20" dirty="0">
                <a:solidFill>
                  <a:srgbClr val="636A86"/>
                </a:solidFill>
                <a:latin typeface="Georgia"/>
                <a:cs typeface="Georgia"/>
              </a:rPr>
              <a:t>rá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lang="cs-CZ" sz="18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b="1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lang="cs-CZ" sz="18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lang="cs-CZ" sz="1800" b="1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lang="cs-CZ" sz="1800" b="1" spc="-20" dirty="0">
                <a:solidFill>
                  <a:srgbClr val="636A86"/>
                </a:solidFill>
                <a:latin typeface="Georgia"/>
                <a:cs typeface="Georgia"/>
              </a:rPr>
              <a:t>on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lang="cs-CZ" sz="18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lang="cs-CZ" sz="18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2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-20" dirty="0">
                <a:solidFill>
                  <a:srgbClr val="636A86"/>
                </a:solidFill>
                <a:latin typeface="Georgia"/>
                <a:cs typeface="Georgia"/>
              </a:rPr>
              <a:t>ro</a:t>
            </a:r>
            <a:r>
              <a:rPr lang="cs-CZ" sz="1800" b="1" spc="-1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lang="cs-CZ" sz="1800" b="1" spc="-2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800" b="1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b="1" spc="-20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lang="cs-CZ" sz="18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1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lang="cs-CZ" sz="18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1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b="1" spc="-20" dirty="0">
                <a:solidFill>
                  <a:srgbClr val="636A86"/>
                </a:solidFill>
                <a:latin typeface="Georgia"/>
                <a:cs typeface="Georgia"/>
              </a:rPr>
              <a:t>mez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ími</a:t>
            </a:r>
            <a:r>
              <a:rPr lang="cs-CZ" sz="18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stan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ov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ý</a:t>
            </a:r>
            <a:r>
              <a:rPr lang="cs-CZ" sz="1800" spc="-2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lang="cs-CZ" sz="18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důsl</a:t>
            </a:r>
            <a:r>
              <a:rPr lang="cs-CZ" sz="18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lang="cs-CZ" sz="1800" spc="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ků</a:t>
            </a:r>
            <a:r>
              <a:rPr lang="cs-CZ" sz="1800" spc="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spoj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ýc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lang="cs-CZ" sz="1800" spc="1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se</a:t>
            </a:r>
            <a:r>
              <a:rPr lang="cs-CZ" sz="1800" spc="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za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lang="cs-CZ" sz="18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ím</a:t>
            </a:r>
            <a:r>
              <a:rPr lang="cs-CZ" sz="1800" spc="1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ns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lang="cs-CZ" sz="18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íh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spc="1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ří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í,</a:t>
            </a:r>
            <a:r>
              <a:rPr lang="cs-CZ" sz="18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js</a:t>
            </a:r>
            <a:r>
              <a:rPr lang="cs-CZ" sz="1800" b="1" spc="-2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lang="cs-CZ" sz="1800" b="1" spc="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vů</a:t>
            </a:r>
            <a:r>
              <a:rPr lang="cs-CZ" sz="1800" b="1" spc="-2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lang="cs-CZ" sz="1800" b="1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lang="cs-CZ" sz="1800" b="1" spc="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vě</a:t>
            </a:r>
            <a:r>
              <a:rPr lang="cs-CZ" sz="1800" b="1" spc="-20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lang="cs-CZ" sz="1800" b="1" spc="-10" dirty="0">
                <a:solidFill>
                  <a:srgbClr val="636A86"/>
                </a:solidFill>
                <a:latin typeface="Georgia"/>
                <a:cs typeface="Georgia"/>
              </a:rPr>
              <a:t>ite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lang="cs-CZ" sz="1800" b="1" spc="-20" dirty="0">
                <a:solidFill>
                  <a:srgbClr val="636A86"/>
                </a:solidFill>
                <a:latin typeface="Georgia"/>
                <a:cs typeface="Georgia"/>
              </a:rPr>
              <a:t>ům</a:t>
            </a:r>
            <a:r>
              <a:rPr lang="cs-CZ" sz="1800" b="1" spc="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b="1" spc="-15" dirty="0">
                <a:solidFill>
                  <a:srgbClr val="636A86"/>
                </a:solidFill>
                <a:latin typeface="Georgia"/>
                <a:cs typeface="Georgia"/>
              </a:rPr>
              <a:t>eú</a:t>
            </a:r>
            <a:r>
              <a:rPr lang="cs-CZ" sz="1800" b="1" spc="-2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lang="cs-CZ" sz="1800" b="1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lang="cs-CZ" sz="1800" b="1" spc="-25" dirty="0">
                <a:solidFill>
                  <a:srgbClr val="636A86"/>
                </a:solidFill>
                <a:latin typeface="Georgia"/>
                <a:cs typeface="Georgia"/>
              </a:rPr>
              <a:t>nn</a:t>
            </a:r>
            <a:r>
              <a:rPr lang="cs-CZ" sz="1800" b="1" spc="-10" dirty="0">
                <a:solidFill>
                  <a:srgbClr val="636A86"/>
                </a:solidFill>
                <a:latin typeface="Georgia"/>
                <a:cs typeface="Georgia"/>
              </a:rPr>
              <a:t>é.</a:t>
            </a:r>
            <a:endParaRPr lang="cs-CZ" sz="1800" dirty="0">
              <a:latin typeface="Georgia"/>
              <a:cs typeface="Georgia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07898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F1AA77-6A0E-AD3F-DDC4-DB71437BB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604932"/>
          </a:xfrm>
        </p:spPr>
        <p:txBody>
          <a:bodyPr/>
          <a:lstStyle/>
          <a:p>
            <a:r>
              <a:rPr lang="cs-CZ" dirty="0"/>
              <a:t>Majetková podstata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EF6677-559E-1195-AD38-2867A4060F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2" y="1510301"/>
            <a:ext cx="9950103" cy="4430529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Obsa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lang="cs-CZ" sz="18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maj</a:t>
            </a:r>
            <a:r>
              <a:rPr lang="cs-CZ" sz="18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tkové</a:t>
            </a:r>
            <a:r>
              <a:rPr lang="cs-CZ" sz="18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podstaty</a:t>
            </a:r>
            <a:endParaRPr lang="cs-CZ" sz="1800" dirty="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375"/>
              </a:spcBef>
              <a:buClr>
                <a:srgbClr val="636A86"/>
              </a:buClr>
              <a:buFont typeface="Georgia"/>
              <a:buAutoNum type="alphaLcParenR"/>
              <a:tabLst>
                <a:tab pos="224790" algn="l"/>
              </a:tabLst>
            </a:pP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peně</a:t>
            </a:r>
            <a:r>
              <a:rPr lang="cs-CZ" sz="1400" spc="-2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lang="cs-CZ" sz="14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ost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lang="cs-CZ" sz="1400" spc="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endParaRPr lang="cs-CZ" sz="1400" dirty="0">
              <a:latin typeface="Georgia"/>
              <a:cs typeface="Georgia"/>
            </a:endParaRPr>
          </a:p>
          <a:p>
            <a:pPr marL="234950" indent="-222250">
              <a:lnSpc>
                <a:spcPct val="100000"/>
              </a:lnSpc>
              <a:spcBef>
                <a:spcPts val="360"/>
              </a:spcBef>
              <a:buClr>
                <a:srgbClr val="636A86"/>
              </a:buClr>
              <a:buFont typeface="Georgia"/>
              <a:buAutoNum type="alphaLcParenR"/>
              <a:tabLst>
                <a:tab pos="235585" algn="l"/>
              </a:tabLst>
            </a:pP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vě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lang="cs-CZ" sz="14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ovi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lang="cs-CZ" sz="14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4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lang="cs-CZ" sz="14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ovi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endParaRPr lang="cs-CZ" sz="1400" dirty="0">
              <a:latin typeface="Georgia"/>
              <a:cs typeface="Georgia"/>
            </a:endParaRPr>
          </a:p>
          <a:p>
            <a:pPr marL="213360" indent="-200660">
              <a:lnSpc>
                <a:spcPct val="100000"/>
              </a:lnSpc>
              <a:spcBef>
                <a:spcPts val="360"/>
              </a:spcBef>
              <a:buClr>
                <a:srgbClr val="636A86"/>
              </a:buClr>
              <a:buFont typeface="Georgia"/>
              <a:buAutoNum type="alphaLcParenR"/>
              <a:tabLst>
                <a:tab pos="213995" algn="l"/>
              </a:tabLst>
            </a:pP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nik,</a:t>
            </a:r>
            <a:endParaRPr lang="cs-CZ" sz="1400" dirty="0">
              <a:latin typeface="Georgia"/>
              <a:cs typeface="Georgia"/>
            </a:endParaRPr>
          </a:p>
          <a:p>
            <a:pPr marL="238125" indent="-225425">
              <a:lnSpc>
                <a:spcPct val="100000"/>
              </a:lnSpc>
              <a:spcBef>
                <a:spcPts val="360"/>
              </a:spcBef>
              <a:buClr>
                <a:srgbClr val="636A86"/>
              </a:buClr>
              <a:buFont typeface="Georgia"/>
              <a:buAutoNum type="alphaLcParenR"/>
              <a:tabLst>
                <a:tab pos="238760" algn="l"/>
              </a:tabLst>
            </a:pP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ub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lang="cs-CZ" sz="14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vě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lang="cs-CZ" sz="14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4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vě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lang="cs-CZ" sz="14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4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né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endParaRPr lang="cs-CZ" sz="1400" dirty="0">
              <a:latin typeface="Georgia"/>
              <a:cs typeface="Georgia"/>
            </a:endParaRPr>
          </a:p>
          <a:p>
            <a:pPr marL="219710" indent="-207010">
              <a:lnSpc>
                <a:spcPct val="100000"/>
              </a:lnSpc>
              <a:spcBef>
                <a:spcPts val="360"/>
              </a:spcBef>
              <a:buClr>
                <a:srgbClr val="636A86"/>
              </a:buClr>
              <a:buFont typeface="Georgia"/>
              <a:buAutoNum type="alphaLcParenR"/>
              <a:tabLst>
                <a:tab pos="220345" algn="l"/>
              </a:tabLst>
            </a:pP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vk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lang="cs-CZ" sz="14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kní</a:t>
            </a:r>
            <a:r>
              <a:rPr lang="cs-CZ" sz="1400" spc="-2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lang="cs-CZ" sz="1400" spc="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lang="cs-CZ" sz="1400" spc="-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vk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lang="cs-CZ" sz="14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ist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lang="cs-CZ" sz="14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4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lang="cs-CZ" sz="14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f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lang="cs-CZ" sz="14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lang="cs-CZ" sz="14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vk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dů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endParaRPr lang="cs-CZ" sz="1400" dirty="0">
              <a:latin typeface="Georgia"/>
              <a:cs typeface="Georgia"/>
            </a:endParaRPr>
          </a:p>
          <a:p>
            <a:pPr marL="287020" marR="5080" indent="-274320">
              <a:lnSpc>
                <a:spcPct val="100000"/>
              </a:lnSpc>
              <a:spcBef>
                <a:spcPts val="360"/>
              </a:spcBef>
              <a:buClr>
                <a:srgbClr val="636A86"/>
              </a:buClr>
              <a:buFont typeface="Georgia"/>
              <a:buAutoNum type="alphaLcParenR"/>
              <a:tabLst>
                <a:tab pos="215900" algn="l"/>
              </a:tabLst>
            </a:pPr>
            <a:r>
              <a:rPr lang="cs-CZ" sz="1400" spc="-2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kc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lang="cs-CZ" sz="1400" spc="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lang="cs-CZ" sz="14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ěnky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lang="cs-CZ" sz="1400" spc="1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ek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lang="cs-CZ" sz="1400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bo</a:t>
            </a:r>
            <a:r>
              <a:rPr lang="cs-CZ" sz="1400" spc="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lang="cs-CZ" sz="1400" spc="1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enn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lang="cs-CZ" sz="1400" spc="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pap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lang="cs-CZ" sz="1400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ane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bo</a:t>
            </a:r>
            <a:r>
              <a:rPr lang="cs-CZ" sz="1400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lang="cs-CZ" sz="1400" spc="1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is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iny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lang="cs-CZ" sz="1400" spc="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hž</a:t>
            </a:r>
            <a:r>
              <a:rPr lang="cs-CZ" sz="1400" spc="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dl</a:t>
            </a:r>
            <a:r>
              <a:rPr lang="cs-CZ" sz="14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400" spc="-2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ení</a:t>
            </a:r>
            <a:r>
              <a:rPr lang="cs-CZ" sz="1400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400" spc="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400" spc="1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lang="cs-CZ" sz="1400" spc="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lang="cs-CZ" sz="14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nění</a:t>
            </a:r>
            <a:r>
              <a:rPr lang="cs-CZ" sz="14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rá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va,</a:t>
            </a:r>
            <a:endParaRPr lang="cs-CZ" sz="1400" dirty="0">
              <a:latin typeface="Georgia"/>
              <a:cs typeface="Georgia"/>
            </a:endParaRPr>
          </a:p>
          <a:p>
            <a:pPr marL="226060" indent="-213360">
              <a:lnSpc>
                <a:spcPct val="100000"/>
              </a:lnSpc>
              <a:spcBef>
                <a:spcPts val="360"/>
              </a:spcBef>
              <a:buClr>
                <a:srgbClr val="636A86"/>
              </a:buClr>
              <a:buFont typeface="Georgia"/>
              <a:buAutoNum type="alphaLcParenR"/>
              <a:tabLst>
                <a:tab pos="226695" algn="l"/>
              </a:tabLst>
            </a:pP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bch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lang="cs-CZ" sz="14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endParaRPr lang="cs-CZ" sz="1400" dirty="0">
              <a:latin typeface="Georgia"/>
              <a:cs typeface="Georgia"/>
            </a:endParaRPr>
          </a:p>
          <a:p>
            <a:pPr marL="287020" marR="5715" indent="-274320">
              <a:lnSpc>
                <a:spcPct val="100000"/>
              </a:lnSpc>
              <a:spcBef>
                <a:spcPts val="360"/>
              </a:spcBef>
              <a:buClr>
                <a:srgbClr val="636A86"/>
              </a:buClr>
              <a:buFont typeface="Georgia"/>
              <a:buAutoNum type="alphaLcParenR"/>
              <a:tabLst>
                <a:tab pos="244475" algn="l"/>
              </a:tabLst>
            </a:pP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dlu</a:t>
            </a:r>
            <a:r>
              <a:rPr lang="cs-CZ" sz="1400" spc="-2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ko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lang="cs-CZ" sz="1400" spc="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eně</a:t>
            </a:r>
            <a:r>
              <a:rPr lang="cs-CZ" sz="1400" spc="-2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it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lang="cs-CZ" sz="14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lang="cs-CZ" sz="1400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lang="cs-CZ" sz="1400" spc="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eně</a:t>
            </a:r>
            <a:r>
              <a:rPr lang="cs-CZ" sz="1400" spc="-2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it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lang="cs-CZ" sz="1400" spc="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hl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vk</a:t>
            </a:r>
            <a:r>
              <a:rPr lang="cs-CZ" sz="1400" spc="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lang="cs-CZ" sz="1400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lang="cs-CZ" sz="14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lang="cs-CZ" sz="14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400" spc="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vek</a:t>
            </a:r>
            <a:r>
              <a:rPr lang="cs-CZ" sz="1400" spc="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400" spc="1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4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íněn</a:t>
            </a:r>
            <a:r>
              <a:rPr lang="cs-CZ" sz="1400" spc="5" dirty="0">
                <a:solidFill>
                  <a:srgbClr val="636A86"/>
                </a:solidFill>
                <a:latin typeface="Georgia"/>
                <a:cs typeface="Georgia"/>
              </a:rPr>
              <a:t>ý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ch</a:t>
            </a:r>
            <a:r>
              <a:rPr lang="cs-CZ" sz="1400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4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hl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vek,</a:t>
            </a:r>
            <a:r>
              <a:rPr lang="cs-CZ" sz="14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lang="cs-CZ" sz="14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os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ud</a:t>
            </a:r>
            <a:r>
              <a:rPr lang="cs-CZ" sz="14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lang="cs-CZ" sz="1400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né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endParaRPr lang="cs-CZ" sz="1400" dirty="0">
              <a:latin typeface="Georgia"/>
              <a:cs typeface="Georgia"/>
            </a:endParaRPr>
          </a:p>
          <a:p>
            <a:pPr marL="287020" marR="5080" indent="-274320" algn="just">
              <a:lnSpc>
                <a:spcPct val="100000"/>
              </a:lnSpc>
              <a:spcBef>
                <a:spcPts val="360"/>
              </a:spcBef>
              <a:buClr>
                <a:srgbClr val="636A86"/>
              </a:buClr>
              <a:buFont typeface="Georgia"/>
              <a:buAutoNum type="alphaLcParenR"/>
              <a:tabLst>
                <a:tab pos="243204" algn="l"/>
              </a:tabLst>
            </a:pP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lu</a:t>
            </a:r>
            <a:r>
              <a:rPr lang="cs-CZ" sz="1400" spc="-2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níkova</a:t>
            </a:r>
            <a:r>
              <a:rPr lang="cs-CZ" sz="14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20" dirty="0">
                <a:solidFill>
                  <a:srgbClr val="636A86"/>
                </a:solidFill>
                <a:latin typeface="Georgia"/>
                <a:cs typeface="Georgia"/>
              </a:rPr>
              <a:t>mz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4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bo</a:t>
            </a:r>
            <a:r>
              <a:rPr lang="cs-CZ" sz="14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t,</a:t>
            </a:r>
            <a:r>
              <a:rPr lang="cs-CZ" sz="14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eh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4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ovní</a:t>
            </a:r>
            <a:r>
              <a:rPr lang="cs-CZ" sz="14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400" spc="1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4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lang="cs-CZ" sz="1400" spc="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na</a:t>
            </a:r>
            <a:r>
              <a:rPr lang="cs-CZ" sz="14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ak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4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ena</a:t>
            </a:r>
            <a:r>
              <a:rPr lang="cs-CZ" sz="14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400" spc="-2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lang="cs-CZ" sz="1400" spc="-2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st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va</a:t>
            </a:r>
            <a:r>
              <a:rPr lang="cs-CZ" sz="14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4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lang="cs-CZ" sz="14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lang="cs-CZ" sz="1400" spc="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lang="cs-CZ" sz="14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lang="cs-CZ" sz="14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dlu</a:t>
            </a:r>
            <a:r>
              <a:rPr lang="cs-CZ" sz="1400" spc="-2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kovi</a:t>
            </a:r>
            <a:r>
              <a:rPr lang="cs-CZ" sz="14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na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400" spc="-3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lang="cs-CZ" sz="14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4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ěn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lang="cs-CZ" sz="14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2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4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ác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i,</a:t>
            </a:r>
            <a:r>
              <a:rPr lang="cs-CZ" sz="14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2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lang="cs-CZ" sz="14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éna</a:t>
            </a:r>
            <a:r>
              <a:rPr lang="cs-CZ" sz="14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dů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lang="cs-CZ" sz="14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lang="cs-CZ" sz="14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en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ké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lang="cs-CZ" sz="14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pe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lang="cs-CZ" sz="1400" spc="-2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it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lang="cs-CZ" sz="14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4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4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lang="cs-CZ" sz="14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lang="cs-CZ" sz="14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st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ví,</a:t>
            </a:r>
            <a:r>
              <a:rPr lang="cs-CZ" sz="14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lang="cs-CZ" sz="1400" spc="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sti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pen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lang="cs-CZ" sz="1400" spc="-2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lang="cs-CZ" sz="14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lang="cs-CZ" sz="1400" spc="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lang="cs-CZ" sz="14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lang="cs-CZ" sz="1400" spc="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lang="cs-CZ" sz="1400" spc="-2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ho</a:t>
            </a:r>
            <a:r>
              <a:rPr lang="cs-CZ" sz="14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lang="cs-CZ" sz="1400" spc="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lang="cs-CZ" sz="1400" spc="5" dirty="0">
                <a:solidFill>
                  <a:srgbClr val="636A86"/>
                </a:solidFill>
                <a:latin typeface="Georgia"/>
                <a:cs typeface="Georgia"/>
              </a:rPr>
              <a:t>ý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lang="cs-CZ" sz="1400" spc="-2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lang="cs-CZ" sz="14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lang="cs-CZ" sz="1400" spc="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lang="cs-CZ" sz="14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lang="cs-CZ" sz="1400" spc="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os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lang="cs-CZ" sz="1400" spc="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ovan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lang="cs-CZ" sz="14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lang="cs-CZ" sz="1400" spc="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2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4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lang="cs-CZ" sz="1400" spc="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lang="cs-CZ" sz="1400" spc="5" dirty="0">
                <a:solidFill>
                  <a:srgbClr val="636A86"/>
                </a:solidFill>
                <a:latin typeface="Georgia"/>
                <a:cs typeface="Georgia"/>
              </a:rPr>
              <a:t>ý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4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en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lang="cs-CZ" sz="1400" spc="5" dirty="0">
                <a:solidFill>
                  <a:srgbClr val="636A86"/>
                </a:solidFill>
                <a:latin typeface="Georgia"/>
                <a:cs typeface="Georgia"/>
              </a:rPr>
              <a:t>ý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ch</a:t>
            </a:r>
            <a:r>
              <a:rPr lang="cs-CZ" sz="14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fu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nk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í,</a:t>
            </a:r>
            <a:r>
              <a:rPr lang="cs-CZ" sz="1400" spc="-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400" spc="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lang="cs-CZ" sz="14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lang="cs-CZ" sz="1400" spc="-2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4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st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nan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osti</a:t>
            </a:r>
            <a:r>
              <a:rPr lang="cs-CZ" sz="14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4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400" spc="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lang="cs-CZ" sz="14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ekva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f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ika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i,</a:t>
            </a:r>
            <a:endParaRPr lang="cs-CZ" sz="1400" dirty="0">
              <a:latin typeface="Georgia"/>
              <a:cs typeface="Georgia"/>
            </a:endParaRPr>
          </a:p>
          <a:p>
            <a:pPr marL="184785" indent="-172085">
              <a:lnSpc>
                <a:spcPct val="100000"/>
              </a:lnSpc>
              <a:spcBef>
                <a:spcPts val="360"/>
              </a:spcBef>
              <a:buClr>
                <a:srgbClr val="636A86"/>
              </a:buClr>
              <a:buFont typeface="Georgia"/>
              <a:buAutoNum type="alphaLcParenR"/>
              <a:tabLst>
                <a:tab pos="185420" algn="l"/>
              </a:tabLst>
            </a:pP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ší</a:t>
            </a:r>
            <a:r>
              <a:rPr lang="cs-CZ" sz="14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rá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va</a:t>
            </a:r>
            <a:r>
              <a:rPr lang="cs-CZ" sz="14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4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lang="cs-CZ" sz="14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lang="cs-CZ" sz="1400" spc="-15" dirty="0">
                <a:solidFill>
                  <a:srgbClr val="636A86"/>
                </a:solidFill>
                <a:latin typeface="Georgia"/>
                <a:cs typeface="Georgia"/>
              </a:rPr>
              <a:t>aj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kov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lang="cs-CZ" sz="14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ot</a:t>
            </a:r>
            <a:r>
              <a:rPr lang="cs-CZ" sz="1400" spc="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lang="cs-CZ" sz="14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20" dirty="0" err="1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lang="cs-CZ" sz="1400" spc="-15" dirty="0" err="1">
                <a:solidFill>
                  <a:srgbClr val="636A86"/>
                </a:solidFill>
                <a:latin typeface="Georgia"/>
                <a:cs typeface="Georgia"/>
              </a:rPr>
              <a:t>aj</a:t>
            </a:r>
            <a:r>
              <a:rPr lang="cs-CZ" sz="1400" spc="-5" dirty="0" err="1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lang="cs-CZ" sz="1400" spc="-535" dirty="0" err="1">
                <a:solidFill>
                  <a:srgbClr val="636A86"/>
                </a:solidFill>
                <a:latin typeface="Georgia"/>
                <a:cs typeface="Georgia"/>
              </a:rPr>
              <a:t>G</a:t>
            </a:r>
            <a:r>
              <a:rPr lang="cs-CZ" sz="1400" dirty="0" err="1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lang="cs-CZ" sz="1400" spc="-5" dirty="0" err="1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lang="cs-CZ" sz="14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peně</a:t>
            </a:r>
            <a:r>
              <a:rPr lang="cs-CZ" sz="1400" spc="-2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lang="cs-CZ" sz="14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eni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lang="cs-CZ" sz="14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400" spc="-1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ot</a:t>
            </a:r>
            <a:r>
              <a:rPr lang="cs-CZ" sz="14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lang="cs-CZ" sz="1400" spc="-5" dirty="0">
                <a:solidFill>
                  <a:srgbClr val="636A86"/>
                </a:solidFill>
                <a:latin typeface="Georgia"/>
                <a:cs typeface="Georgia"/>
              </a:rPr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663017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1834B6-EA7D-DAF1-66ED-1DF917DAB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917170"/>
            <a:ext cx="9950103" cy="759045"/>
          </a:xfrm>
        </p:spPr>
        <p:txBody>
          <a:bodyPr>
            <a:normAutofit fontScale="90000"/>
          </a:bodyPr>
          <a:lstStyle/>
          <a:p>
            <a:br>
              <a:rPr lang="cs-CZ" sz="3200" dirty="0">
                <a:solidFill>
                  <a:srgbClr val="7A9899"/>
                </a:solidFill>
                <a:latin typeface="Georgia"/>
                <a:cs typeface="Georgia"/>
              </a:rPr>
            </a:br>
            <a:br>
              <a:rPr lang="cs-CZ" sz="3200" dirty="0">
                <a:solidFill>
                  <a:srgbClr val="7A9899"/>
                </a:solidFill>
                <a:latin typeface="Georgia"/>
                <a:cs typeface="Georgia"/>
              </a:rPr>
            </a:br>
            <a:br>
              <a:rPr lang="cs-CZ" sz="3200" dirty="0">
                <a:solidFill>
                  <a:srgbClr val="7A9899"/>
                </a:solidFill>
                <a:latin typeface="Georgia"/>
                <a:cs typeface="Georgia"/>
              </a:rPr>
            </a:br>
            <a:br>
              <a:rPr lang="cs-CZ" sz="3200" dirty="0">
                <a:solidFill>
                  <a:srgbClr val="7A9899"/>
                </a:solidFill>
                <a:latin typeface="Georgia"/>
                <a:cs typeface="Georgia"/>
              </a:rPr>
            </a:br>
            <a:br>
              <a:rPr lang="cs-CZ" sz="3200" dirty="0">
                <a:solidFill>
                  <a:srgbClr val="7A9899"/>
                </a:solidFill>
                <a:latin typeface="Georgia"/>
                <a:cs typeface="Georgia"/>
              </a:rPr>
            </a:br>
            <a:br>
              <a:rPr lang="cs-CZ" sz="3200" dirty="0">
                <a:solidFill>
                  <a:srgbClr val="7A9899"/>
                </a:solidFill>
                <a:latin typeface="Georgia"/>
                <a:cs typeface="Georgia"/>
              </a:rPr>
            </a:br>
            <a:br>
              <a:rPr lang="cs-CZ" sz="3200" dirty="0">
                <a:solidFill>
                  <a:srgbClr val="7A9899"/>
                </a:solidFill>
                <a:latin typeface="Georgia"/>
                <a:cs typeface="Georgia"/>
              </a:rPr>
            </a:br>
            <a:br>
              <a:rPr lang="cs-CZ" sz="3200" dirty="0">
                <a:solidFill>
                  <a:srgbClr val="7A9899"/>
                </a:solidFill>
                <a:latin typeface="Georgia"/>
                <a:cs typeface="Georgia"/>
              </a:rPr>
            </a:br>
            <a:br>
              <a:rPr lang="cs-CZ" sz="3200" dirty="0">
                <a:latin typeface="Georgia"/>
                <a:cs typeface="Georgia"/>
              </a:rPr>
            </a:br>
            <a:r>
              <a:rPr lang="cs-CZ" sz="3600" dirty="0">
                <a:cs typeface="Georgia"/>
              </a:rPr>
              <a:t>D</a:t>
            </a:r>
            <a:r>
              <a:rPr lang="cs-CZ" sz="3600" spc="-5" dirty="0">
                <a:cs typeface="Georgia"/>
              </a:rPr>
              <a:t>is</a:t>
            </a:r>
            <a:r>
              <a:rPr lang="cs-CZ" sz="3600" dirty="0">
                <a:cs typeface="Georgia"/>
              </a:rPr>
              <a:t>po</a:t>
            </a:r>
            <a:r>
              <a:rPr lang="cs-CZ" sz="3600" spc="5" dirty="0">
                <a:cs typeface="Georgia"/>
              </a:rPr>
              <a:t>z</a:t>
            </a:r>
            <a:r>
              <a:rPr lang="cs-CZ" sz="3600" spc="-5" dirty="0">
                <a:cs typeface="Georgia"/>
              </a:rPr>
              <a:t>ič</a:t>
            </a:r>
            <a:r>
              <a:rPr lang="cs-CZ" sz="3600" dirty="0">
                <a:cs typeface="Georgia"/>
              </a:rPr>
              <a:t>ní</a:t>
            </a:r>
            <a:r>
              <a:rPr lang="cs-CZ" sz="3600" spc="-60" dirty="0">
                <a:cs typeface="Times New Roman"/>
              </a:rPr>
              <a:t> </a:t>
            </a:r>
            <a:r>
              <a:rPr lang="cs-CZ" sz="3600" dirty="0">
                <a:cs typeface="Georgia"/>
              </a:rPr>
              <a:t>op</a:t>
            </a:r>
            <a:r>
              <a:rPr lang="cs-CZ" sz="3600" spc="-5" dirty="0">
                <a:cs typeface="Georgia"/>
              </a:rPr>
              <a:t>r</a:t>
            </a:r>
            <a:r>
              <a:rPr lang="cs-CZ" sz="3600" dirty="0">
                <a:cs typeface="Georgia"/>
              </a:rPr>
              <a:t>á</a:t>
            </a:r>
            <a:r>
              <a:rPr lang="cs-CZ" sz="3600" spc="5" dirty="0">
                <a:cs typeface="Georgia"/>
              </a:rPr>
              <a:t>v</a:t>
            </a:r>
            <a:r>
              <a:rPr lang="cs-CZ" sz="3600" dirty="0">
                <a:cs typeface="Georgia"/>
              </a:rPr>
              <a:t>n</a:t>
            </a:r>
            <a:r>
              <a:rPr lang="cs-CZ" sz="3600" spc="-5" dirty="0">
                <a:cs typeface="Georgia"/>
              </a:rPr>
              <a:t>ě</a:t>
            </a:r>
            <a:r>
              <a:rPr lang="cs-CZ" sz="3600" dirty="0">
                <a:cs typeface="Georgia"/>
              </a:rPr>
              <a:t>ní</a:t>
            </a:r>
            <a:r>
              <a:rPr lang="cs-CZ" sz="3600" spc="-60" dirty="0">
                <a:cs typeface="Times New Roman"/>
              </a:rPr>
              <a:t> </a:t>
            </a:r>
            <a:r>
              <a:rPr lang="cs-CZ" sz="3600" dirty="0">
                <a:cs typeface="Georgia"/>
              </a:rPr>
              <a:t>s</a:t>
            </a:r>
            <a:r>
              <a:rPr lang="cs-CZ" sz="3600" spc="-30" dirty="0">
                <a:cs typeface="Times New Roman"/>
              </a:rPr>
              <a:t> </a:t>
            </a:r>
            <a:r>
              <a:rPr lang="cs-CZ" sz="3600" spc="-5" dirty="0">
                <a:cs typeface="Georgia"/>
              </a:rPr>
              <a:t>m</a:t>
            </a:r>
            <a:r>
              <a:rPr lang="cs-CZ" sz="3600" dirty="0">
                <a:cs typeface="Georgia"/>
              </a:rPr>
              <a:t>aj</a:t>
            </a:r>
            <a:r>
              <a:rPr lang="cs-CZ" sz="3600" spc="-5" dirty="0">
                <a:cs typeface="Georgia"/>
              </a:rPr>
              <a:t>et</a:t>
            </a:r>
            <a:r>
              <a:rPr lang="cs-CZ" sz="3600" dirty="0">
                <a:cs typeface="Georgia"/>
              </a:rPr>
              <a:t>k</a:t>
            </a:r>
            <a:r>
              <a:rPr lang="cs-CZ" sz="3600" spc="-5" dirty="0">
                <a:cs typeface="Georgia"/>
              </a:rPr>
              <a:t>o</a:t>
            </a:r>
            <a:r>
              <a:rPr lang="cs-CZ" sz="3600" spc="5" dirty="0">
                <a:cs typeface="Georgia"/>
              </a:rPr>
              <a:t>v</a:t>
            </a:r>
            <a:r>
              <a:rPr lang="cs-CZ" sz="3600" dirty="0">
                <a:cs typeface="Georgia"/>
              </a:rPr>
              <a:t>ou</a:t>
            </a:r>
            <a:r>
              <a:rPr lang="cs-CZ" sz="3600" spc="-55" dirty="0">
                <a:cs typeface="Times New Roman"/>
              </a:rPr>
              <a:t> </a:t>
            </a:r>
            <a:r>
              <a:rPr lang="cs-CZ" sz="3600" dirty="0">
                <a:cs typeface="Georgia"/>
              </a:rPr>
              <a:t>po</a:t>
            </a:r>
            <a:r>
              <a:rPr lang="cs-CZ" sz="3600" spc="-5" dirty="0">
                <a:cs typeface="Georgia"/>
              </a:rPr>
              <a:t>dst</a:t>
            </a:r>
            <a:r>
              <a:rPr lang="cs-CZ" sz="3600" spc="5" dirty="0">
                <a:cs typeface="Georgia"/>
              </a:rPr>
              <a:t>a</a:t>
            </a:r>
            <a:r>
              <a:rPr lang="cs-CZ" sz="3600" spc="-5" dirty="0">
                <a:cs typeface="Georgia"/>
              </a:rPr>
              <a:t>t</a:t>
            </a:r>
            <a:r>
              <a:rPr lang="cs-CZ" sz="3600" dirty="0">
                <a:cs typeface="Georgia"/>
              </a:rPr>
              <a:t>ou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7ABEB8-3A9A-2557-9B66-D14A1B968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2" y="2224216"/>
            <a:ext cx="9950103" cy="3716614"/>
          </a:xfrm>
        </p:spPr>
        <p:txBody>
          <a:bodyPr>
            <a:normAutofit fontScale="85000" lnSpcReduction="20000"/>
          </a:bodyPr>
          <a:lstStyle/>
          <a:p>
            <a:pPr marL="12700">
              <a:lnSpc>
                <a:spcPct val="100000"/>
              </a:lnSpc>
            </a:pP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lang="cs-CZ" sz="18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zahá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jení</a:t>
            </a:r>
            <a:r>
              <a:rPr lang="cs-CZ" sz="18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lvenční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spc="-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ení</a:t>
            </a:r>
            <a:r>
              <a:rPr lang="cs-CZ" sz="18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lang="cs-CZ" sz="18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zása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dě</a:t>
            </a:r>
            <a:r>
              <a:rPr lang="cs-CZ" sz="18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dl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už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ník</a:t>
            </a:r>
            <a:endParaRPr lang="cs-CZ" sz="18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lang="cs-CZ"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lang="cs-CZ" sz="12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lang="cs-CZ" sz="12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lang="cs-CZ" sz="12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lang="cs-CZ" sz="18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samos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tném</a:t>
            </a:r>
            <a:r>
              <a:rPr lang="cs-CZ" sz="18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rozho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dn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tí</a:t>
            </a:r>
            <a:r>
              <a:rPr lang="cs-CZ" sz="18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lang="cs-CZ" sz="18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dl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už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ník</a:t>
            </a:r>
            <a:endParaRPr lang="cs-CZ" sz="18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lang="cs-CZ"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lang="cs-CZ" sz="12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lang="cs-CZ" sz="12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lang="cs-CZ" sz="12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lang="cs-CZ" sz="18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rozho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dn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tí</a:t>
            </a:r>
            <a:r>
              <a:rPr lang="cs-CZ" sz="18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roh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áš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ení</a:t>
            </a:r>
            <a:r>
              <a:rPr lang="cs-CZ" sz="18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ko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kurs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lang="cs-CZ" sz="18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lvenční</a:t>
            </a:r>
            <a:r>
              <a:rPr lang="cs-CZ" sz="18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rá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vce</a:t>
            </a:r>
            <a:endParaRPr lang="cs-CZ" sz="18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lang="cs-CZ"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lang="cs-CZ" sz="12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lang="cs-CZ" sz="12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lang="cs-CZ" sz="12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lang="cs-CZ" sz="18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orga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ni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za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ce</a:t>
            </a:r>
            <a:r>
              <a:rPr lang="cs-CZ" sz="18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lang="cs-CZ" sz="18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zása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dě</a:t>
            </a:r>
            <a:r>
              <a:rPr lang="cs-CZ" sz="18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dl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už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ník</a:t>
            </a:r>
            <a:endParaRPr lang="cs-CZ" sz="18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lang="cs-CZ"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lang="cs-CZ" sz="12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lang="cs-CZ" sz="12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lang="cs-CZ" sz="12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lang="cs-CZ" sz="18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ddl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už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ení</a:t>
            </a:r>
            <a:endParaRPr lang="cs-CZ" sz="1800" dirty="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229"/>
              </a:spcBef>
            </a:pPr>
            <a:r>
              <a:rPr lang="cs-CZ" sz="1200" spc="-14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lang="cs-CZ" sz="1200" spc="-140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lang="cs-CZ" sz="12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latin typeface="Georgia"/>
                <a:cs typeface="Georgia"/>
              </a:rPr>
              <a:t>u</a:t>
            </a:r>
            <a:r>
              <a:rPr lang="cs-CZ" sz="1800" spc="-30" dirty="0">
                <a:latin typeface="Times New Roman"/>
                <a:cs typeface="Times New Roman"/>
              </a:rPr>
              <a:t> </a:t>
            </a:r>
            <a:r>
              <a:rPr lang="cs-CZ" sz="1800" spc="-15" dirty="0">
                <a:latin typeface="Georgia"/>
                <a:cs typeface="Georgia"/>
              </a:rPr>
              <a:t>povol</a:t>
            </a:r>
            <a:r>
              <a:rPr lang="cs-CZ" sz="1800" spc="-20" dirty="0">
                <a:latin typeface="Georgia"/>
                <a:cs typeface="Georgia"/>
              </a:rPr>
              <a:t>ené</a:t>
            </a:r>
            <a:r>
              <a:rPr lang="cs-CZ" sz="1800" spc="-15" dirty="0">
                <a:latin typeface="Georgia"/>
                <a:cs typeface="Georgia"/>
              </a:rPr>
              <a:t>ho</a:t>
            </a:r>
            <a:r>
              <a:rPr lang="cs-CZ" sz="1800" spc="10" dirty="0">
                <a:latin typeface="Times New Roman"/>
                <a:cs typeface="Times New Roman"/>
              </a:rPr>
              <a:t> </a:t>
            </a:r>
            <a:r>
              <a:rPr lang="cs-CZ" sz="1800" spc="-20" dirty="0">
                <a:latin typeface="Georgia"/>
                <a:cs typeface="Georgia"/>
              </a:rPr>
              <a:t>o</a:t>
            </a:r>
            <a:r>
              <a:rPr lang="cs-CZ" sz="1800" spc="-15" dirty="0">
                <a:latin typeface="Georgia"/>
                <a:cs typeface="Georgia"/>
              </a:rPr>
              <a:t>ddluž</a:t>
            </a:r>
            <a:r>
              <a:rPr lang="cs-CZ" sz="1800" spc="-20" dirty="0">
                <a:latin typeface="Georgia"/>
                <a:cs typeface="Georgia"/>
              </a:rPr>
              <a:t>en</a:t>
            </a:r>
            <a:r>
              <a:rPr lang="cs-CZ" sz="1800" spc="-10" dirty="0">
                <a:latin typeface="Georgia"/>
                <a:cs typeface="Georgia"/>
              </a:rPr>
              <a:t>í</a:t>
            </a:r>
            <a:r>
              <a:rPr lang="cs-CZ" sz="1800" spc="-15" dirty="0">
                <a:latin typeface="Times New Roman"/>
                <a:cs typeface="Times New Roman"/>
              </a:rPr>
              <a:t> </a:t>
            </a:r>
            <a:r>
              <a:rPr lang="cs-CZ" sz="1800" spc="-15" dirty="0">
                <a:latin typeface="Georgia"/>
                <a:cs typeface="Georgia"/>
              </a:rPr>
              <a:t>dlužník</a:t>
            </a:r>
            <a:endParaRPr lang="cs-CZ" sz="1800" dirty="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225"/>
              </a:spcBef>
            </a:pPr>
            <a:r>
              <a:rPr lang="cs-CZ" sz="1200" spc="-14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lang="cs-CZ" sz="1200" spc="-140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lang="cs-CZ" sz="12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latin typeface="Georgia"/>
                <a:cs typeface="Georgia"/>
              </a:rPr>
              <a:t>u</a:t>
            </a:r>
            <a:r>
              <a:rPr lang="cs-CZ" sz="1800" spc="-30" dirty="0">
                <a:latin typeface="Times New Roman"/>
                <a:cs typeface="Times New Roman"/>
              </a:rPr>
              <a:t> </a:t>
            </a:r>
            <a:r>
              <a:rPr lang="cs-CZ" sz="1800" spc="-15" dirty="0">
                <a:latin typeface="Georgia"/>
                <a:cs typeface="Georgia"/>
              </a:rPr>
              <a:t>s</a:t>
            </a:r>
            <a:r>
              <a:rPr lang="cs-CZ" sz="1800" spc="-10" dirty="0">
                <a:latin typeface="Georgia"/>
                <a:cs typeface="Georgia"/>
              </a:rPr>
              <a:t>c</a:t>
            </a:r>
            <a:r>
              <a:rPr lang="cs-CZ" sz="1800" spc="-20" dirty="0">
                <a:latin typeface="Georgia"/>
                <a:cs typeface="Georgia"/>
              </a:rPr>
              <a:t>hv</a:t>
            </a:r>
            <a:r>
              <a:rPr lang="cs-CZ" sz="1800" spc="-10" dirty="0">
                <a:latin typeface="Georgia"/>
                <a:cs typeface="Georgia"/>
              </a:rPr>
              <a:t>á</a:t>
            </a:r>
            <a:r>
              <a:rPr lang="cs-CZ" sz="1800" spc="-15" dirty="0">
                <a:latin typeface="Georgia"/>
                <a:cs typeface="Georgia"/>
              </a:rPr>
              <a:t>l</a:t>
            </a:r>
            <a:r>
              <a:rPr lang="cs-CZ" sz="1800" spc="-20" dirty="0">
                <a:latin typeface="Georgia"/>
                <a:cs typeface="Georgia"/>
              </a:rPr>
              <a:t>ené</a:t>
            </a:r>
            <a:r>
              <a:rPr lang="cs-CZ" sz="1800" spc="-15" dirty="0">
                <a:latin typeface="Georgia"/>
                <a:cs typeface="Georgia"/>
              </a:rPr>
              <a:t>ho</a:t>
            </a:r>
            <a:r>
              <a:rPr lang="cs-CZ" sz="1800" dirty="0">
                <a:latin typeface="Times New Roman"/>
                <a:cs typeface="Times New Roman"/>
              </a:rPr>
              <a:t> </a:t>
            </a:r>
            <a:r>
              <a:rPr lang="cs-CZ" sz="1800" spc="-20" dirty="0">
                <a:latin typeface="Georgia"/>
                <a:cs typeface="Georgia"/>
              </a:rPr>
              <a:t>o</a:t>
            </a:r>
            <a:r>
              <a:rPr lang="cs-CZ" sz="1800" spc="-15" dirty="0">
                <a:latin typeface="Georgia"/>
                <a:cs typeface="Georgia"/>
              </a:rPr>
              <a:t>ddluž</a:t>
            </a:r>
            <a:r>
              <a:rPr lang="cs-CZ" sz="1800" spc="-20" dirty="0">
                <a:latin typeface="Georgia"/>
                <a:cs typeface="Georgia"/>
              </a:rPr>
              <a:t>en</a:t>
            </a:r>
            <a:r>
              <a:rPr lang="cs-CZ" sz="1800" spc="-10" dirty="0">
                <a:latin typeface="Georgia"/>
                <a:cs typeface="Georgia"/>
              </a:rPr>
              <a:t>í</a:t>
            </a:r>
            <a:endParaRPr lang="cs-CZ" sz="1800" dirty="0">
              <a:latin typeface="Georgia"/>
              <a:cs typeface="Georgia"/>
            </a:endParaRPr>
          </a:p>
          <a:p>
            <a:pPr marL="561340">
              <a:lnSpc>
                <a:spcPct val="100000"/>
              </a:lnSpc>
              <a:spcBef>
                <a:spcPts val="225"/>
              </a:spcBef>
            </a:pPr>
            <a:r>
              <a:rPr lang="cs-CZ" sz="1200" spc="-120" dirty="0">
                <a:solidFill>
                  <a:srgbClr val="8C7A6F"/>
                </a:solidFill>
                <a:latin typeface="Wingdings"/>
                <a:cs typeface="Wingdings"/>
              </a:rPr>
              <a:t></a:t>
            </a:r>
            <a:r>
              <a:rPr lang="cs-CZ" sz="1200" spc="-120" dirty="0">
                <a:solidFill>
                  <a:srgbClr val="8C7A6F"/>
                </a:solidFill>
                <a:latin typeface="Times New Roman"/>
                <a:cs typeface="Times New Roman"/>
              </a:rPr>
              <a:t>  </a:t>
            </a:r>
            <a:r>
              <a:rPr lang="cs-CZ" sz="1200" spc="-5" dirty="0">
                <a:solidFill>
                  <a:srgbClr val="8C7A6F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F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mo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lang="cs-CZ" sz="18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pln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ěn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lang="cs-CZ" sz="1800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spl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tk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ov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ho</a:t>
            </a:r>
            <a:r>
              <a:rPr lang="cs-CZ" sz="18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ka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en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dáře</a:t>
            </a:r>
            <a:r>
              <a:rPr lang="cs-CZ" sz="18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–</a:t>
            </a:r>
            <a:r>
              <a:rPr lang="cs-CZ" sz="18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dlužník</a:t>
            </a:r>
            <a:endParaRPr lang="cs-CZ" sz="1800" dirty="0">
              <a:latin typeface="Georgia"/>
              <a:cs typeface="Georgia"/>
            </a:endParaRPr>
          </a:p>
          <a:p>
            <a:pPr marL="835660" marR="5080" indent="-274320">
              <a:lnSpc>
                <a:spcPts val="2050"/>
              </a:lnSpc>
              <a:spcBef>
                <a:spcPts val="484"/>
              </a:spcBef>
            </a:pPr>
            <a:r>
              <a:rPr lang="cs-CZ" sz="1200" spc="-120" dirty="0">
                <a:solidFill>
                  <a:srgbClr val="8C7A6F"/>
                </a:solidFill>
                <a:latin typeface="Wingdings"/>
                <a:cs typeface="Wingdings"/>
              </a:rPr>
              <a:t></a:t>
            </a:r>
            <a:r>
              <a:rPr lang="cs-CZ" sz="1200" spc="-120" dirty="0">
                <a:solidFill>
                  <a:srgbClr val="8C7A6F"/>
                </a:solidFill>
                <a:latin typeface="Times New Roman"/>
                <a:cs typeface="Times New Roman"/>
              </a:rPr>
              <a:t>  </a:t>
            </a:r>
            <a:r>
              <a:rPr lang="cs-CZ" sz="1200" spc="-5" dirty="0">
                <a:solidFill>
                  <a:srgbClr val="8C7A6F"/>
                </a:solidFill>
                <a:latin typeface="Times New Roman"/>
                <a:cs typeface="Times New Roman"/>
              </a:rPr>
              <a:t> 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em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2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800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tk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ov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ds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aty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–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olv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enč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sp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rá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lang="cs-CZ" sz="18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2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tk</a:t>
            </a:r>
            <a:r>
              <a:rPr lang="cs-CZ" sz="1800" spc="-3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lang="cs-CZ" sz="18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636A86"/>
                </a:solidFill>
                <a:latin typeface="Georgia"/>
                <a:cs typeface="Georgia"/>
              </a:rPr>
              <a:t>kt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rý</a:t>
            </a:r>
            <a:r>
              <a:rPr lang="cs-CZ" sz="1800" spc="-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dlužník</a:t>
            </a:r>
            <a:r>
              <a:rPr lang="cs-CZ" sz="18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zís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ká</a:t>
            </a:r>
            <a:r>
              <a:rPr lang="cs-CZ" sz="18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r.</a:t>
            </a:r>
            <a:r>
              <a:rPr lang="cs-CZ" sz="18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 err="1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lang="cs-CZ" sz="1800" spc="-10" dirty="0" err="1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lang="cs-CZ" sz="1800" spc="-20" dirty="0" err="1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lang="cs-CZ" sz="1800" spc="-10" dirty="0" err="1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lang="cs-CZ" sz="18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ddluž</a:t>
            </a:r>
            <a:r>
              <a:rPr lang="cs-CZ" sz="1800" spc="-20" dirty="0">
                <a:solidFill>
                  <a:srgbClr val="636A86"/>
                </a:solidFill>
                <a:latin typeface="Georgia"/>
                <a:cs typeface="Georgia"/>
              </a:rPr>
              <a:t>en</a:t>
            </a:r>
            <a:r>
              <a:rPr lang="cs-CZ" sz="18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lang="cs-CZ" sz="18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800" spc="-15" dirty="0">
                <a:solidFill>
                  <a:srgbClr val="636A86"/>
                </a:solidFill>
                <a:latin typeface="Georgia"/>
                <a:cs typeface="Georgia"/>
              </a:rPr>
              <a:t>dlužník</a:t>
            </a:r>
            <a:endParaRPr lang="cs-CZ" sz="1800" dirty="0">
              <a:latin typeface="Georgia"/>
              <a:cs typeface="Georgia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557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229F1B-1631-B146-BA9F-51F4110CF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Insolvenční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3A657D-0B0A-0720-89C3-CC625BC4B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Spočívá zásadně v poměrném procentním uspokojení přihlášených věřitelů</a:t>
            </a:r>
          </a:p>
          <a:p>
            <a:r>
              <a:rPr lang="cs-CZ" dirty="0"/>
              <a:t>Výše pohledávek je „zakonzervována“ ke dni prohlášení úpadku (soudem)</a:t>
            </a:r>
          </a:p>
          <a:p>
            <a:endParaRPr lang="cs-CZ" dirty="0"/>
          </a:p>
          <a:p>
            <a:r>
              <a:rPr lang="cs-CZ" dirty="0"/>
              <a:t>Řešení sanační (oddlužení, reorganizace)</a:t>
            </a:r>
          </a:p>
          <a:p>
            <a:r>
              <a:rPr lang="cs-CZ" dirty="0"/>
              <a:t>Řešení likvidační (konkurz) </a:t>
            </a:r>
          </a:p>
        </p:txBody>
      </p:sp>
    </p:spTree>
    <p:extLst>
      <p:ext uri="{BB962C8B-B14F-4D97-AF65-F5344CB8AC3E}">
        <p14:creationId xmlns:p14="http://schemas.microsoft.com/office/powerpoint/2010/main" val="3679255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2CAD7D-79A7-E3C5-B0D4-9B418B663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Počet insolvenčních návrhů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C55F27-69EF-FF5D-AF71-423EF41C1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dobách pozitivního  vývoje  ekonomiky  nastává pokles  insolvenčních  návrhů  jak  u  firem,  tak  u spotřebitelů. Zatímco pokles insolvenčních návrhů u firem činil v roce 2015 proti roku 2014 15,7 % a u fyzických osob 7 %, v roce 2016/2015 to bylo u firem již 18,8 % a u spotřebitelů 8,4 %. V roce 2016/2017 je to u firem již 26,05% a u spotřebitelů 21,15%</a:t>
            </a:r>
          </a:p>
          <a:p>
            <a:r>
              <a:rPr lang="cs-CZ" dirty="0"/>
              <a:t>Od roku 2022 je však trend opačný. V letech 2020 a 2021 také došlo ke zmrazení insolvencí v důsledku finančních injekcí ze strany státu i legislativních ochranářských opatření Lex covid.</a:t>
            </a:r>
          </a:p>
          <a:p>
            <a:pPr marL="0" indent="0">
              <a:buNone/>
            </a:pPr>
            <a:r>
              <a:rPr lang="cs-CZ" dirty="0"/>
              <a:t>Aktuální data: &lt;https://</a:t>
            </a:r>
            <a:r>
              <a:rPr lang="cs-CZ" dirty="0" err="1"/>
              <a:t>www.insolcentrum.cz</a:t>
            </a:r>
            <a:r>
              <a:rPr lang="cs-CZ" dirty="0"/>
              <a:t>/stav-insolvenci-v-</a:t>
            </a:r>
            <a:r>
              <a:rPr lang="cs-CZ" dirty="0" err="1"/>
              <a:t>ceske</a:t>
            </a:r>
            <a:r>
              <a:rPr lang="cs-CZ" dirty="0"/>
              <a:t>-republice-</a:t>
            </a:r>
            <a:r>
              <a:rPr lang="cs-CZ" dirty="0" err="1"/>
              <a:t>pripomina</a:t>
            </a:r>
            <a:r>
              <a:rPr lang="cs-CZ" dirty="0"/>
              <a:t>-klid-</a:t>
            </a:r>
            <a:r>
              <a:rPr lang="cs-CZ" dirty="0" err="1"/>
              <a:t>pred</a:t>
            </a:r>
            <a:r>
              <a:rPr lang="cs-CZ" dirty="0"/>
              <a:t>-</a:t>
            </a:r>
            <a:r>
              <a:rPr lang="cs-CZ" dirty="0" err="1"/>
              <a:t>bouri</a:t>
            </a:r>
            <a:r>
              <a:rPr lang="cs-CZ" dirty="0"/>
              <a:t>/&gt;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6665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5F3320-7EAA-80B7-7F6E-AB6BED2F8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Počet insolvenčních návrhů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DD8095-CB3C-391B-ED52-E83202BFD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1BB1E1B-F2A1-89A9-C583-C0FE445125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5771" y="2940381"/>
            <a:ext cx="6190391" cy="2844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662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787DAF-4F2F-E3CF-94EC-A96F22E60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Úpadek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EFEDB5-7D10-CB60-DEF5-FA78F8C833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cs-CZ"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lang="cs-CZ" sz="2000" spc="-15" dirty="0">
                <a:solidFill>
                  <a:srgbClr val="636A86"/>
                </a:solidFill>
                <a:latin typeface="Georgia"/>
                <a:cs typeface="Georgia"/>
              </a:rPr>
              <a:t>lat</a:t>
            </a:r>
            <a:r>
              <a:rPr lang="cs-CZ" sz="20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2000" spc="-20" dirty="0">
                <a:solidFill>
                  <a:srgbClr val="636A86"/>
                </a:solidFill>
                <a:latin typeface="Georgia"/>
                <a:cs typeface="Georgia"/>
              </a:rPr>
              <a:t>bn</a:t>
            </a:r>
            <a:r>
              <a:rPr lang="cs-CZ" sz="20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lang="cs-CZ" sz="20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20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20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2000" spc="-15" dirty="0">
                <a:solidFill>
                  <a:srgbClr val="636A86"/>
                </a:solidFill>
                <a:latin typeface="Georgia"/>
                <a:cs typeface="Georgia"/>
              </a:rPr>
              <a:t>sc</a:t>
            </a:r>
            <a:r>
              <a:rPr lang="cs-CZ" sz="20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lang="cs-CZ" sz="2000" spc="-15" dirty="0">
                <a:solidFill>
                  <a:srgbClr val="636A86"/>
                </a:solidFill>
                <a:latin typeface="Georgia"/>
                <a:cs typeface="Georgia"/>
              </a:rPr>
              <a:t>op</a:t>
            </a:r>
            <a:r>
              <a:rPr lang="cs-CZ" sz="20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2000" spc="-15" dirty="0">
                <a:solidFill>
                  <a:srgbClr val="636A86"/>
                </a:solidFill>
                <a:latin typeface="Georgia"/>
                <a:cs typeface="Georgia"/>
              </a:rPr>
              <a:t>os</a:t>
            </a:r>
            <a:r>
              <a:rPr lang="cs-CZ" sz="20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endParaRPr lang="cs-CZ" sz="2000" dirty="0">
              <a:latin typeface="Georgia"/>
              <a:cs typeface="Georgia"/>
            </a:endParaRPr>
          </a:p>
          <a:p>
            <a:pPr marL="561340" marR="5080" indent="-228600">
              <a:lnSpc>
                <a:spcPct val="100000"/>
              </a:lnSpc>
              <a:spcBef>
                <a:spcPts val="475"/>
              </a:spcBef>
            </a:pPr>
            <a:r>
              <a:rPr lang="cs-CZ" sz="1200" spc="-165" dirty="0">
                <a:solidFill>
                  <a:srgbClr val="8CADAE"/>
                </a:solidFill>
                <a:latin typeface="Wingdings 2"/>
                <a:cs typeface="Wingdings 2"/>
              </a:rPr>
              <a:t></a:t>
            </a:r>
            <a:r>
              <a:rPr lang="cs-CZ" sz="1200" spc="8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lang="cs-CZ" spc="-5" dirty="0">
                <a:latin typeface="Georgia"/>
                <a:cs typeface="Georgia"/>
              </a:rPr>
              <a:t>Cas</a:t>
            </a:r>
            <a:r>
              <a:rPr lang="cs-CZ" dirty="0">
                <a:latin typeface="Georgia"/>
                <a:cs typeface="Georgia"/>
              </a:rPr>
              <a:t>h</a:t>
            </a:r>
            <a:r>
              <a:rPr lang="cs-CZ" dirty="0">
                <a:latin typeface="Times New Roman"/>
                <a:cs typeface="Times New Roman"/>
              </a:rPr>
              <a:t> </a:t>
            </a:r>
            <a:r>
              <a:rPr lang="cs-CZ" spc="-105" dirty="0">
                <a:latin typeface="Times New Roman"/>
                <a:cs typeface="Times New Roman"/>
              </a:rPr>
              <a:t> </a:t>
            </a:r>
            <a:r>
              <a:rPr lang="cs-CZ" spc="-5" dirty="0" err="1">
                <a:latin typeface="Georgia"/>
                <a:cs typeface="Georgia"/>
              </a:rPr>
              <a:t>f</a:t>
            </a:r>
            <a:r>
              <a:rPr lang="cs-CZ" dirty="0" err="1">
                <a:latin typeface="Georgia"/>
                <a:cs typeface="Georgia"/>
              </a:rPr>
              <a:t>l</a:t>
            </a:r>
            <a:r>
              <a:rPr lang="cs-CZ" spc="-5" dirty="0" err="1">
                <a:latin typeface="Georgia"/>
                <a:cs typeface="Georgia"/>
              </a:rPr>
              <a:t>o</a:t>
            </a:r>
            <a:r>
              <a:rPr lang="cs-CZ" dirty="0" err="1">
                <a:latin typeface="Georgia"/>
                <a:cs typeface="Georgia"/>
              </a:rPr>
              <a:t>w</a:t>
            </a:r>
            <a:r>
              <a:rPr lang="cs-CZ" dirty="0">
                <a:latin typeface="Times New Roman"/>
                <a:cs typeface="Times New Roman"/>
              </a:rPr>
              <a:t> </a:t>
            </a:r>
            <a:r>
              <a:rPr lang="cs-CZ" spc="-105" dirty="0">
                <a:latin typeface="Times New Roman"/>
                <a:cs typeface="Times New Roman"/>
              </a:rPr>
              <a:t> </a:t>
            </a:r>
            <a:r>
              <a:rPr lang="cs-CZ" dirty="0" err="1">
                <a:latin typeface="Georgia"/>
                <a:cs typeface="Georgia"/>
              </a:rPr>
              <a:t>in</a:t>
            </a:r>
            <a:r>
              <a:rPr lang="cs-CZ" spc="-5" dirty="0" err="1">
                <a:latin typeface="Georgia"/>
                <a:cs typeface="Georgia"/>
              </a:rPr>
              <a:t>so</a:t>
            </a:r>
            <a:r>
              <a:rPr lang="cs-CZ" dirty="0" err="1">
                <a:latin typeface="Georgia"/>
                <a:cs typeface="Georgia"/>
              </a:rPr>
              <a:t>l</a:t>
            </a:r>
            <a:r>
              <a:rPr lang="cs-CZ" spc="-10" dirty="0" err="1">
                <a:latin typeface="Georgia"/>
                <a:cs typeface="Georgia"/>
              </a:rPr>
              <a:t>v</a:t>
            </a:r>
            <a:r>
              <a:rPr lang="cs-CZ" dirty="0" err="1">
                <a:latin typeface="Georgia"/>
                <a:cs typeface="Georgia"/>
              </a:rPr>
              <a:t>ency</a:t>
            </a:r>
            <a:r>
              <a:rPr lang="cs-CZ" dirty="0">
                <a:latin typeface="Times New Roman"/>
                <a:cs typeface="Times New Roman"/>
              </a:rPr>
              <a:t> </a:t>
            </a:r>
            <a:r>
              <a:rPr lang="cs-CZ" spc="-105" dirty="0">
                <a:latin typeface="Times New Roman"/>
                <a:cs typeface="Times New Roman"/>
              </a:rPr>
              <a:t> </a:t>
            </a:r>
            <a:r>
              <a:rPr lang="cs-CZ" dirty="0">
                <a:latin typeface="Georgia"/>
                <a:cs typeface="Georgia"/>
              </a:rPr>
              <a:t>–</a:t>
            </a:r>
            <a:r>
              <a:rPr lang="cs-CZ" dirty="0">
                <a:latin typeface="Times New Roman"/>
                <a:cs typeface="Times New Roman"/>
              </a:rPr>
              <a:t> </a:t>
            </a:r>
            <a:r>
              <a:rPr lang="cs-CZ" spc="-105" dirty="0">
                <a:latin typeface="Times New Roman"/>
                <a:cs typeface="Times New Roman"/>
              </a:rPr>
              <a:t> </a:t>
            </a:r>
            <a:r>
              <a:rPr lang="cs-CZ" dirty="0">
                <a:latin typeface="Georgia"/>
                <a:cs typeface="Georgia"/>
              </a:rPr>
              <a:t>dl</a:t>
            </a:r>
            <a:r>
              <a:rPr lang="cs-CZ" spc="-5" dirty="0">
                <a:latin typeface="Georgia"/>
                <a:cs typeface="Georgia"/>
              </a:rPr>
              <a:t>už</a:t>
            </a:r>
            <a:r>
              <a:rPr lang="cs-CZ" dirty="0">
                <a:latin typeface="Georgia"/>
                <a:cs typeface="Georgia"/>
              </a:rPr>
              <a:t>ník</a:t>
            </a:r>
            <a:r>
              <a:rPr lang="cs-CZ" dirty="0">
                <a:latin typeface="Times New Roman"/>
                <a:cs typeface="Times New Roman"/>
              </a:rPr>
              <a:t> </a:t>
            </a:r>
            <a:r>
              <a:rPr lang="cs-CZ" spc="-105" dirty="0">
                <a:latin typeface="Times New Roman"/>
                <a:cs typeface="Times New Roman"/>
              </a:rPr>
              <a:t> </a:t>
            </a:r>
            <a:r>
              <a:rPr lang="cs-CZ" dirty="0">
                <a:latin typeface="Georgia"/>
                <a:cs typeface="Georgia"/>
              </a:rPr>
              <a:t>není</a:t>
            </a:r>
            <a:r>
              <a:rPr lang="cs-CZ" dirty="0">
                <a:latin typeface="Times New Roman"/>
                <a:cs typeface="Times New Roman"/>
              </a:rPr>
              <a:t> </a:t>
            </a:r>
            <a:r>
              <a:rPr lang="cs-CZ" spc="-100" dirty="0">
                <a:latin typeface="Times New Roman"/>
                <a:cs typeface="Times New Roman"/>
              </a:rPr>
              <a:t> </a:t>
            </a:r>
            <a:r>
              <a:rPr lang="cs-CZ" spc="-5" dirty="0">
                <a:latin typeface="Georgia"/>
                <a:cs typeface="Georgia"/>
              </a:rPr>
              <a:t>s</a:t>
            </a:r>
            <a:r>
              <a:rPr lang="cs-CZ" dirty="0">
                <a:latin typeface="Georgia"/>
                <a:cs typeface="Georgia"/>
              </a:rPr>
              <a:t>c</a:t>
            </a:r>
            <a:r>
              <a:rPr lang="cs-CZ" spc="-5" dirty="0">
                <a:latin typeface="Georgia"/>
                <a:cs typeface="Georgia"/>
              </a:rPr>
              <a:t>ho</a:t>
            </a:r>
            <a:r>
              <a:rPr lang="cs-CZ" spc="-20" dirty="0">
                <a:latin typeface="Georgia"/>
                <a:cs typeface="Georgia"/>
              </a:rPr>
              <a:t>p</a:t>
            </a:r>
            <a:r>
              <a:rPr lang="cs-CZ" dirty="0">
                <a:latin typeface="Georgia"/>
                <a:cs typeface="Georgia"/>
              </a:rPr>
              <a:t>en</a:t>
            </a:r>
            <a:r>
              <a:rPr lang="cs-CZ" dirty="0">
                <a:latin typeface="Times New Roman"/>
                <a:cs typeface="Times New Roman"/>
              </a:rPr>
              <a:t> </a:t>
            </a:r>
            <a:r>
              <a:rPr lang="cs-CZ" spc="-100" dirty="0">
                <a:latin typeface="Times New Roman"/>
                <a:cs typeface="Times New Roman"/>
              </a:rPr>
              <a:t> </a:t>
            </a:r>
            <a:r>
              <a:rPr lang="cs-CZ" spc="-5" dirty="0">
                <a:latin typeface="Georgia"/>
                <a:cs typeface="Georgia"/>
              </a:rPr>
              <a:t>hra</a:t>
            </a:r>
            <a:r>
              <a:rPr lang="cs-CZ" dirty="0">
                <a:latin typeface="Georgia"/>
                <a:cs typeface="Georgia"/>
              </a:rPr>
              <a:t>dit</a:t>
            </a:r>
            <a:r>
              <a:rPr lang="cs-CZ" dirty="0">
                <a:latin typeface="Times New Roman"/>
                <a:cs typeface="Times New Roman"/>
              </a:rPr>
              <a:t> </a:t>
            </a:r>
            <a:r>
              <a:rPr lang="cs-CZ" spc="-100" dirty="0">
                <a:latin typeface="Times New Roman"/>
                <a:cs typeface="Times New Roman"/>
              </a:rPr>
              <a:t> </a:t>
            </a:r>
            <a:r>
              <a:rPr lang="cs-CZ" spc="-5" dirty="0">
                <a:latin typeface="Georgia"/>
                <a:cs typeface="Georgia"/>
              </a:rPr>
              <a:t>s</a:t>
            </a:r>
            <a:r>
              <a:rPr lang="cs-CZ" spc="-10" dirty="0">
                <a:latin typeface="Georgia"/>
                <a:cs typeface="Georgia"/>
              </a:rPr>
              <a:t>v</a:t>
            </a:r>
            <a:r>
              <a:rPr lang="cs-CZ" dirty="0">
                <a:latin typeface="Georgia"/>
                <a:cs typeface="Georgia"/>
              </a:rPr>
              <a:t>é</a:t>
            </a:r>
            <a:r>
              <a:rPr lang="cs-CZ" dirty="0">
                <a:latin typeface="Times New Roman"/>
                <a:cs typeface="Times New Roman"/>
              </a:rPr>
              <a:t> </a:t>
            </a:r>
            <a:r>
              <a:rPr lang="cs-CZ" spc="-100" dirty="0">
                <a:latin typeface="Times New Roman"/>
                <a:cs typeface="Times New Roman"/>
              </a:rPr>
              <a:t> </a:t>
            </a:r>
            <a:r>
              <a:rPr lang="cs-CZ" spc="-20" dirty="0">
                <a:latin typeface="Georgia"/>
                <a:cs typeface="Georgia"/>
              </a:rPr>
              <a:t>p</a:t>
            </a:r>
            <a:r>
              <a:rPr lang="cs-CZ" dirty="0">
                <a:latin typeface="Georgia"/>
                <a:cs typeface="Georgia"/>
              </a:rPr>
              <a:t>e</a:t>
            </a:r>
            <a:r>
              <a:rPr lang="cs-CZ" spc="-10" dirty="0">
                <a:latin typeface="Georgia"/>
                <a:cs typeface="Georgia"/>
              </a:rPr>
              <a:t>n</a:t>
            </a:r>
            <a:r>
              <a:rPr lang="cs-CZ" dirty="0">
                <a:latin typeface="Georgia"/>
                <a:cs typeface="Georgia"/>
              </a:rPr>
              <a:t>ěži</a:t>
            </a:r>
            <a:r>
              <a:rPr lang="cs-CZ" spc="-10" dirty="0">
                <a:latin typeface="Georgia"/>
                <a:cs typeface="Georgia"/>
              </a:rPr>
              <a:t>t</a:t>
            </a:r>
            <a:r>
              <a:rPr lang="cs-CZ" dirty="0">
                <a:latin typeface="Georgia"/>
                <a:cs typeface="Georgia"/>
              </a:rPr>
              <a:t>é</a:t>
            </a:r>
            <a:r>
              <a:rPr lang="cs-CZ" dirty="0">
                <a:latin typeface="Times New Roman"/>
                <a:cs typeface="Times New Roman"/>
              </a:rPr>
              <a:t> </a:t>
            </a:r>
            <a:r>
              <a:rPr lang="cs-CZ" spc="-5" dirty="0">
                <a:latin typeface="Georgia"/>
                <a:cs typeface="Georgia"/>
              </a:rPr>
              <a:t>zá</a:t>
            </a:r>
            <a:r>
              <a:rPr lang="cs-CZ" dirty="0">
                <a:latin typeface="Georgia"/>
                <a:cs typeface="Georgia"/>
              </a:rPr>
              <a:t>v</a:t>
            </a:r>
            <a:r>
              <a:rPr lang="cs-CZ" spc="-5" dirty="0">
                <a:latin typeface="Georgia"/>
                <a:cs typeface="Georgia"/>
              </a:rPr>
              <a:t>az</a:t>
            </a:r>
            <a:r>
              <a:rPr lang="cs-CZ" spc="-10" dirty="0">
                <a:latin typeface="Georgia"/>
                <a:cs typeface="Georgia"/>
              </a:rPr>
              <a:t>k</a:t>
            </a:r>
            <a:r>
              <a:rPr lang="cs-CZ" dirty="0">
                <a:latin typeface="Georgia"/>
                <a:cs typeface="Georgia"/>
              </a:rPr>
              <a:t>y</a:t>
            </a:r>
          </a:p>
          <a:p>
            <a:endParaRPr lang="cs-CZ" dirty="0"/>
          </a:p>
          <a:p>
            <a:endParaRPr lang="cs-CZ" dirty="0"/>
          </a:p>
          <a:p>
            <a:pPr marL="12700">
              <a:lnSpc>
                <a:spcPct val="100000"/>
              </a:lnSpc>
            </a:pPr>
            <a:r>
              <a:rPr lang="cs-CZ" sz="2000" spc="-10" dirty="0">
                <a:solidFill>
                  <a:srgbClr val="636A86"/>
                </a:solidFill>
                <a:latin typeface="Georgia"/>
                <a:cs typeface="Georgia"/>
              </a:rPr>
              <a:t>Př</a:t>
            </a:r>
            <a:r>
              <a:rPr lang="cs-CZ" sz="20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2000" spc="-20" dirty="0">
                <a:solidFill>
                  <a:srgbClr val="636A86"/>
                </a:solidFill>
                <a:latin typeface="Georgia"/>
                <a:cs typeface="Georgia"/>
              </a:rPr>
              <a:t>dluž</a:t>
            </a:r>
            <a:r>
              <a:rPr lang="cs-CZ" sz="20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20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lang="cs-CZ" sz="20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endParaRPr lang="cs-CZ" sz="2000" dirty="0">
              <a:latin typeface="Georgia"/>
              <a:cs typeface="Georgia"/>
            </a:endParaRPr>
          </a:p>
          <a:p>
            <a:pPr marL="561340" marR="5080" indent="-228600">
              <a:lnSpc>
                <a:spcPct val="100000"/>
              </a:lnSpc>
              <a:spcBef>
                <a:spcPts val="475"/>
              </a:spcBef>
              <a:tabLst>
                <a:tab pos="1612265" algn="l"/>
                <a:tab pos="2369820" algn="l"/>
              </a:tabLst>
            </a:pPr>
            <a:r>
              <a:rPr lang="cs-CZ" sz="1400" spc="-165" dirty="0">
                <a:solidFill>
                  <a:srgbClr val="8CADAE"/>
                </a:solidFill>
                <a:latin typeface="Wingdings 2"/>
                <a:cs typeface="Wingdings 2"/>
              </a:rPr>
              <a:t></a:t>
            </a:r>
            <a:r>
              <a:rPr lang="cs-CZ" sz="1400" spc="8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Ba</a:t>
            </a:r>
            <a:r>
              <a:rPr lang="cs-CZ" sz="1800" dirty="0">
                <a:latin typeface="Georgia"/>
                <a:cs typeface="Georgia"/>
              </a:rPr>
              <a:t>l</a:t>
            </a:r>
            <a:r>
              <a:rPr lang="cs-CZ" sz="1800" spc="-5" dirty="0">
                <a:latin typeface="Georgia"/>
                <a:cs typeface="Georgia"/>
              </a:rPr>
              <a:t>a</a:t>
            </a:r>
            <a:r>
              <a:rPr lang="cs-CZ" sz="1800" dirty="0">
                <a:latin typeface="Georgia"/>
                <a:cs typeface="Georgia"/>
              </a:rPr>
              <a:t>nce</a:t>
            </a:r>
            <a:r>
              <a:rPr lang="cs-CZ" sz="1800" dirty="0">
                <a:latin typeface="Times New Roman"/>
                <a:cs typeface="Times New Roman"/>
              </a:rPr>
              <a:t>	</a:t>
            </a:r>
            <a:r>
              <a:rPr lang="cs-CZ" sz="1800" spc="-5" dirty="0" err="1">
                <a:latin typeface="Georgia"/>
                <a:cs typeface="Georgia"/>
              </a:rPr>
              <a:t>sh</a:t>
            </a:r>
            <a:r>
              <a:rPr lang="cs-CZ" sz="1800" dirty="0" err="1">
                <a:latin typeface="Georgia"/>
                <a:cs typeface="Georgia"/>
              </a:rPr>
              <a:t>e</a:t>
            </a:r>
            <a:r>
              <a:rPr lang="cs-CZ" sz="1800" spc="-10" dirty="0" err="1">
                <a:latin typeface="Georgia"/>
                <a:cs typeface="Georgia"/>
              </a:rPr>
              <a:t>e</a:t>
            </a:r>
            <a:r>
              <a:rPr lang="cs-CZ" sz="1800" dirty="0" err="1">
                <a:latin typeface="Georgia"/>
                <a:cs typeface="Georgia"/>
              </a:rPr>
              <a:t>t</a:t>
            </a:r>
            <a:r>
              <a:rPr lang="cs-CZ" sz="1800" dirty="0">
                <a:latin typeface="Times New Roman"/>
                <a:cs typeface="Times New Roman"/>
              </a:rPr>
              <a:t>	</a:t>
            </a:r>
            <a:r>
              <a:rPr lang="cs-CZ" sz="1800" dirty="0" err="1">
                <a:latin typeface="Georgia"/>
                <a:cs typeface="Georgia"/>
              </a:rPr>
              <a:t>in</a:t>
            </a:r>
            <a:r>
              <a:rPr lang="cs-CZ" sz="1800" spc="-5" dirty="0" err="1">
                <a:latin typeface="Georgia"/>
                <a:cs typeface="Georgia"/>
              </a:rPr>
              <a:t>so</a:t>
            </a:r>
            <a:r>
              <a:rPr lang="cs-CZ" sz="1800" dirty="0" err="1">
                <a:latin typeface="Georgia"/>
                <a:cs typeface="Georgia"/>
              </a:rPr>
              <a:t>l</a:t>
            </a:r>
            <a:r>
              <a:rPr lang="cs-CZ" sz="1800" spc="-10" dirty="0" err="1">
                <a:latin typeface="Georgia"/>
                <a:cs typeface="Georgia"/>
              </a:rPr>
              <a:t>v</a:t>
            </a:r>
            <a:r>
              <a:rPr lang="cs-CZ" sz="1800" dirty="0" err="1">
                <a:latin typeface="Georgia"/>
                <a:cs typeface="Georgia"/>
              </a:rPr>
              <a:t>ency</a:t>
            </a:r>
            <a:r>
              <a:rPr lang="cs-CZ" sz="1800" dirty="0">
                <a:latin typeface="Georgia"/>
                <a:cs typeface="Georgia"/>
              </a:rPr>
              <a:t> – souhrn závazků dlužníků převyšuje </a:t>
            </a:r>
            <a:r>
              <a:rPr lang="cs-CZ" sz="1800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ho</a:t>
            </a:r>
            <a:r>
              <a:rPr lang="cs-CZ" sz="1800" dirty="0">
                <a:latin typeface="Georgia"/>
                <a:cs typeface="Georgia"/>
              </a:rPr>
              <a:t>dn</a:t>
            </a:r>
            <a:r>
              <a:rPr lang="cs-CZ" sz="1800" spc="-5" dirty="0">
                <a:latin typeface="Georgia"/>
                <a:cs typeface="Georgia"/>
              </a:rPr>
              <a:t>o</a:t>
            </a:r>
            <a:r>
              <a:rPr lang="cs-CZ" sz="1800" dirty="0">
                <a:latin typeface="Georgia"/>
                <a:cs typeface="Georgia"/>
              </a:rPr>
              <a:t>tu</a:t>
            </a:r>
            <a:r>
              <a:rPr lang="cs-CZ" sz="1800" spc="-50" dirty="0">
                <a:latin typeface="Times New Roman"/>
                <a:cs typeface="Times New Roman"/>
              </a:rPr>
              <a:t> </a:t>
            </a:r>
            <a:r>
              <a:rPr lang="cs-CZ" sz="1800" dirty="0">
                <a:latin typeface="Georgia"/>
                <a:cs typeface="Georgia"/>
              </a:rPr>
              <a:t>je</a:t>
            </a:r>
            <a:r>
              <a:rPr lang="cs-CZ" sz="1800" spc="-5" dirty="0">
                <a:latin typeface="Georgia"/>
                <a:cs typeface="Georgia"/>
              </a:rPr>
              <a:t>h</a:t>
            </a:r>
            <a:r>
              <a:rPr lang="cs-CZ" sz="1800" dirty="0">
                <a:latin typeface="Georgia"/>
                <a:cs typeface="Georgia"/>
              </a:rPr>
              <a:t>o</a:t>
            </a:r>
            <a:r>
              <a:rPr lang="cs-CZ" sz="1800" spc="-35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ma</a:t>
            </a:r>
            <a:r>
              <a:rPr lang="cs-CZ" sz="1800" dirty="0">
                <a:latin typeface="Georgia"/>
                <a:cs typeface="Georgia"/>
              </a:rPr>
              <a:t>jet</a:t>
            </a:r>
            <a:r>
              <a:rPr lang="cs-CZ" sz="1800" spc="-5" dirty="0">
                <a:latin typeface="Georgia"/>
                <a:cs typeface="Georgia"/>
              </a:rPr>
              <a:t>k</a:t>
            </a:r>
            <a:r>
              <a:rPr lang="cs-CZ" sz="1800" dirty="0">
                <a:latin typeface="Georgia"/>
                <a:cs typeface="Georgia"/>
              </a:rPr>
              <a:t>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4056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AE6BA8-9E24-016D-9086-D3F9ECEAF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3334" y="436788"/>
            <a:ext cx="9950103" cy="528484"/>
          </a:xfrm>
        </p:spPr>
        <p:txBody>
          <a:bodyPr>
            <a:normAutofit fontScale="90000"/>
          </a:bodyPr>
          <a:lstStyle/>
          <a:p>
            <a:r>
              <a:rPr lang="cs-CZ" dirty="0"/>
              <a:t>Druhy úpadku</a:t>
            </a:r>
          </a:p>
        </p:txBody>
      </p:sp>
      <p:sp>
        <p:nvSpPr>
          <p:cNvPr id="108" name="object 8">
            <a:extLst>
              <a:ext uri="{FF2B5EF4-FFF2-40B4-BE49-F238E27FC236}">
                <a16:creationId xmlns:a16="http://schemas.microsoft.com/office/drawing/2014/main" id="{0350C393-999A-DE15-B998-12ED159D4336}"/>
              </a:ext>
            </a:extLst>
          </p:cNvPr>
          <p:cNvSpPr txBox="1"/>
          <p:nvPr/>
        </p:nvSpPr>
        <p:spPr>
          <a:xfrm>
            <a:off x="8490327" y="2864224"/>
            <a:ext cx="288290" cy="28511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89535">
              <a:lnSpc>
                <a:spcPct val="100000"/>
              </a:lnSpc>
            </a:pPr>
            <a:r>
              <a:rPr sz="1200" b="1" dirty="0">
                <a:latin typeface="Calibri"/>
                <a:cs typeface="Calibri"/>
              </a:rPr>
              <a:t>+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09" name="object 11">
            <a:extLst>
              <a:ext uri="{FF2B5EF4-FFF2-40B4-BE49-F238E27FC236}">
                <a16:creationId xmlns:a16="http://schemas.microsoft.com/office/drawing/2014/main" id="{82961917-44E6-7BCA-6E4F-FA045AB1E756}"/>
              </a:ext>
            </a:extLst>
          </p:cNvPr>
          <p:cNvSpPr/>
          <p:nvPr/>
        </p:nvSpPr>
        <p:spPr>
          <a:xfrm>
            <a:off x="5126613" y="2121398"/>
            <a:ext cx="2529840" cy="802005"/>
          </a:xfrm>
          <a:custGeom>
            <a:avLst/>
            <a:gdLst/>
            <a:ahLst/>
            <a:cxnLst/>
            <a:rect l="l" t="t" r="r" b="b"/>
            <a:pathLst>
              <a:path w="2529840" h="802005">
                <a:moveTo>
                  <a:pt x="2529839" y="0"/>
                </a:moveTo>
                <a:lnTo>
                  <a:pt x="0" y="0"/>
                </a:lnTo>
                <a:lnTo>
                  <a:pt x="0" y="801623"/>
                </a:lnTo>
                <a:lnTo>
                  <a:pt x="2529839" y="801623"/>
                </a:lnTo>
                <a:lnTo>
                  <a:pt x="2529839" y="797051"/>
                </a:lnTo>
                <a:lnTo>
                  <a:pt x="9143" y="797051"/>
                </a:lnTo>
                <a:lnTo>
                  <a:pt x="4571" y="792479"/>
                </a:lnTo>
                <a:lnTo>
                  <a:pt x="9143" y="792479"/>
                </a:lnTo>
                <a:lnTo>
                  <a:pt x="9143" y="9143"/>
                </a:lnTo>
                <a:lnTo>
                  <a:pt x="4571" y="9143"/>
                </a:lnTo>
                <a:lnTo>
                  <a:pt x="9143" y="4571"/>
                </a:lnTo>
                <a:lnTo>
                  <a:pt x="2529839" y="4571"/>
                </a:lnTo>
                <a:lnTo>
                  <a:pt x="2529839" y="0"/>
                </a:lnTo>
                <a:close/>
              </a:path>
              <a:path w="2529840" h="802005">
                <a:moveTo>
                  <a:pt x="9143" y="792479"/>
                </a:moveTo>
                <a:lnTo>
                  <a:pt x="4571" y="792479"/>
                </a:lnTo>
                <a:lnTo>
                  <a:pt x="9143" y="797051"/>
                </a:lnTo>
                <a:lnTo>
                  <a:pt x="9143" y="792479"/>
                </a:lnTo>
                <a:close/>
              </a:path>
              <a:path w="2529840" h="802005">
                <a:moveTo>
                  <a:pt x="2520695" y="792479"/>
                </a:moveTo>
                <a:lnTo>
                  <a:pt x="9143" y="792479"/>
                </a:lnTo>
                <a:lnTo>
                  <a:pt x="9143" y="797051"/>
                </a:lnTo>
                <a:lnTo>
                  <a:pt x="2520695" y="797051"/>
                </a:lnTo>
                <a:lnTo>
                  <a:pt x="2520695" y="792479"/>
                </a:lnTo>
                <a:close/>
              </a:path>
              <a:path w="2529840" h="802005">
                <a:moveTo>
                  <a:pt x="2520695" y="4571"/>
                </a:moveTo>
                <a:lnTo>
                  <a:pt x="2520695" y="797051"/>
                </a:lnTo>
                <a:lnTo>
                  <a:pt x="2525267" y="792479"/>
                </a:lnTo>
                <a:lnTo>
                  <a:pt x="2529839" y="792479"/>
                </a:lnTo>
                <a:lnTo>
                  <a:pt x="2529839" y="9143"/>
                </a:lnTo>
                <a:lnTo>
                  <a:pt x="2525267" y="9143"/>
                </a:lnTo>
                <a:lnTo>
                  <a:pt x="2520695" y="4571"/>
                </a:lnTo>
                <a:close/>
              </a:path>
              <a:path w="2529840" h="802005">
                <a:moveTo>
                  <a:pt x="2529839" y="792479"/>
                </a:moveTo>
                <a:lnTo>
                  <a:pt x="2525267" y="792479"/>
                </a:lnTo>
                <a:lnTo>
                  <a:pt x="2520695" y="797051"/>
                </a:lnTo>
                <a:lnTo>
                  <a:pt x="2529839" y="797051"/>
                </a:lnTo>
                <a:lnTo>
                  <a:pt x="2529839" y="792479"/>
                </a:lnTo>
                <a:close/>
              </a:path>
              <a:path w="2529840" h="802005">
                <a:moveTo>
                  <a:pt x="9143" y="4571"/>
                </a:moveTo>
                <a:lnTo>
                  <a:pt x="4571" y="9143"/>
                </a:lnTo>
                <a:lnTo>
                  <a:pt x="9143" y="9143"/>
                </a:lnTo>
                <a:lnTo>
                  <a:pt x="9143" y="4571"/>
                </a:lnTo>
                <a:close/>
              </a:path>
              <a:path w="2529840" h="802005">
                <a:moveTo>
                  <a:pt x="2520695" y="4571"/>
                </a:moveTo>
                <a:lnTo>
                  <a:pt x="9143" y="4571"/>
                </a:lnTo>
                <a:lnTo>
                  <a:pt x="9143" y="9143"/>
                </a:lnTo>
                <a:lnTo>
                  <a:pt x="2520695" y="9143"/>
                </a:lnTo>
                <a:lnTo>
                  <a:pt x="2520695" y="4571"/>
                </a:lnTo>
                <a:close/>
              </a:path>
              <a:path w="2529840" h="802005">
                <a:moveTo>
                  <a:pt x="2529839" y="4571"/>
                </a:moveTo>
                <a:lnTo>
                  <a:pt x="2520695" y="4571"/>
                </a:lnTo>
                <a:lnTo>
                  <a:pt x="2525267" y="9143"/>
                </a:lnTo>
                <a:lnTo>
                  <a:pt x="2529839" y="9143"/>
                </a:lnTo>
                <a:lnTo>
                  <a:pt x="2529839" y="45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2">
            <a:extLst>
              <a:ext uri="{FF2B5EF4-FFF2-40B4-BE49-F238E27FC236}">
                <a16:creationId xmlns:a16="http://schemas.microsoft.com/office/drawing/2014/main" id="{5E004AB3-FBB7-441E-7CBD-DD795525AF95}"/>
              </a:ext>
            </a:extLst>
          </p:cNvPr>
          <p:cNvSpPr txBox="1"/>
          <p:nvPr/>
        </p:nvSpPr>
        <p:spPr>
          <a:xfrm>
            <a:off x="5194300" y="2159338"/>
            <a:ext cx="2334785" cy="615553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295275" marR="290830" indent="635" algn="ctr">
              <a:lnSpc>
                <a:spcPct val="100000"/>
              </a:lnSpc>
            </a:pPr>
            <a:r>
              <a:rPr sz="1000" b="1" dirty="0">
                <a:latin typeface="Georgia" panose="02040502050405020303" pitchFamily="18" charset="0"/>
                <a:cs typeface="Calibri"/>
              </a:rPr>
              <a:t>Z</a:t>
            </a:r>
            <a:r>
              <a:rPr sz="1000" b="1" spc="-15" dirty="0">
                <a:latin typeface="Georgia" panose="02040502050405020303" pitchFamily="18" charset="0"/>
                <a:cs typeface="Calibri"/>
              </a:rPr>
              <a:t>á</a:t>
            </a:r>
            <a:r>
              <a:rPr sz="1000" b="1" spc="-10" dirty="0">
                <a:latin typeface="Georgia" panose="02040502050405020303" pitchFamily="18" charset="0"/>
                <a:cs typeface="Calibri"/>
              </a:rPr>
              <a:t>k</a:t>
            </a:r>
            <a:r>
              <a:rPr sz="1000" b="1" dirty="0">
                <a:latin typeface="Georgia" panose="02040502050405020303" pitchFamily="18" charset="0"/>
                <a:cs typeface="Calibri"/>
              </a:rPr>
              <a:t>l</a:t>
            </a:r>
            <a:r>
              <a:rPr sz="1000" b="1" spc="-15" dirty="0">
                <a:latin typeface="Georgia" panose="02040502050405020303" pitchFamily="18" charset="0"/>
                <a:cs typeface="Calibri"/>
              </a:rPr>
              <a:t>a</a:t>
            </a:r>
            <a:r>
              <a:rPr sz="1000" b="1" spc="-10" dirty="0">
                <a:latin typeface="Georgia" panose="02040502050405020303" pitchFamily="18" charset="0"/>
                <a:cs typeface="Calibri"/>
              </a:rPr>
              <a:t>dní</a:t>
            </a:r>
            <a:r>
              <a:rPr sz="1000" b="1" spc="-45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b="1" spc="-10" dirty="0">
                <a:latin typeface="Georgia" panose="02040502050405020303" pitchFamily="18" charset="0"/>
                <a:cs typeface="Calibri"/>
              </a:rPr>
              <a:t>pod</a:t>
            </a:r>
            <a:r>
              <a:rPr sz="1000" b="1" spc="-5" dirty="0">
                <a:latin typeface="Georgia" panose="02040502050405020303" pitchFamily="18" charset="0"/>
                <a:cs typeface="Calibri"/>
              </a:rPr>
              <a:t>m</a:t>
            </a:r>
            <a:r>
              <a:rPr sz="1000" b="1" dirty="0">
                <a:latin typeface="Georgia" panose="02040502050405020303" pitchFamily="18" charset="0"/>
                <a:cs typeface="Calibri"/>
              </a:rPr>
              <a:t>í</a:t>
            </a:r>
            <a:r>
              <a:rPr sz="1000" b="1" spc="-10" dirty="0">
                <a:latin typeface="Georgia" panose="02040502050405020303" pitchFamily="18" charset="0"/>
                <a:cs typeface="Calibri"/>
              </a:rPr>
              <a:t>n</a:t>
            </a:r>
            <a:r>
              <a:rPr sz="1000" b="1" spc="-25" dirty="0">
                <a:latin typeface="Georgia" panose="02040502050405020303" pitchFamily="18" charset="0"/>
                <a:cs typeface="Calibri"/>
              </a:rPr>
              <a:t>k</a:t>
            </a:r>
            <a:r>
              <a:rPr sz="1000" b="1" spc="-10" dirty="0">
                <a:latin typeface="Georgia" panose="02040502050405020303" pitchFamily="18" charset="0"/>
                <a:cs typeface="Calibri"/>
              </a:rPr>
              <a:t>a</a:t>
            </a:r>
            <a:r>
              <a:rPr sz="1000" b="1" spc="-20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b="1" spc="-10" dirty="0">
                <a:latin typeface="Georgia" panose="02040502050405020303" pitchFamily="18" charset="0"/>
                <a:cs typeface="Calibri"/>
              </a:rPr>
              <a:t>úp</a:t>
            </a:r>
            <a:r>
              <a:rPr sz="1000" b="1" spc="-15" dirty="0">
                <a:latin typeface="Georgia" panose="02040502050405020303" pitchFamily="18" charset="0"/>
                <a:cs typeface="Calibri"/>
              </a:rPr>
              <a:t>a</a:t>
            </a:r>
            <a:r>
              <a:rPr sz="1000" b="1" spc="-10" dirty="0">
                <a:latin typeface="Georgia" panose="02040502050405020303" pitchFamily="18" charset="0"/>
                <a:cs typeface="Calibri"/>
              </a:rPr>
              <a:t>d</a:t>
            </a:r>
            <a:r>
              <a:rPr sz="1000" b="1" spc="-25" dirty="0">
                <a:latin typeface="Georgia" panose="02040502050405020303" pitchFamily="18" charset="0"/>
                <a:cs typeface="Calibri"/>
              </a:rPr>
              <a:t>k</a:t>
            </a:r>
            <a:r>
              <a:rPr sz="1000" b="1" spc="-10" dirty="0">
                <a:latin typeface="Georgia" panose="02040502050405020303" pitchFamily="18" charset="0"/>
                <a:cs typeface="Calibri"/>
              </a:rPr>
              <a:t>u</a:t>
            </a:r>
            <a:r>
              <a:rPr sz="1000" b="1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b="1" spc="-45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b="1" dirty="0">
                <a:latin typeface="Georgia" panose="02040502050405020303" pitchFamily="18" charset="0"/>
                <a:cs typeface="Calibri"/>
              </a:rPr>
              <a:t>v</a:t>
            </a:r>
            <a:r>
              <a:rPr sz="1000" b="1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b="1" spc="-10" dirty="0">
                <a:latin typeface="Georgia" panose="02040502050405020303" pitchFamily="18" charset="0"/>
                <a:cs typeface="Calibri"/>
              </a:rPr>
              <a:t>podob</a:t>
            </a:r>
            <a:r>
              <a:rPr sz="1000" b="1" dirty="0">
                <a:latin typeface="Georgia" panose="02040502050405020303" pitchFamily="18" charset="0"/>
                <a:cs typeface="Calibri"/>
              </a:rPr>
              <a:t>ě</a:t>
            </a:r>
            <a:r>
              <a:rPr sz="1000" b="1" spc="-30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b="1" spc="-10" dirty="0">
                <a:latin typeface="Georgia" panose="02040502050405020303" pitchFamily="18" charset="0"/>
                <a:cs typeface="Calibri"/>
              </a:rPr>
              <a:t>p</a:t>
            </a:r>
            <a:r>
              <a:rPr sz="1000" b="1" dirty="0">
                <a:latin typeface="Georgia" panose="02040502050405020303" pitchFamily="18" charset="0"/>
                <a:cs typeface="Calibri"/>
              </a:rPr>
              <a:t>l</a:t>
            </a:r>
            <a:r>
              <a:rPr sz="1000" b="1" spc="-30" dirty="0">
                <a:latin typeface="Georgia" panose="02040502050405020303" pitchFamily="18" charset="0"/>
                <a:cs typeface="Calibri"/>
              </a:rPr>
              <a:t>a</a:t>
            </a:r>
            <a:r>
              <a:rPr sz="1000" b="1" spc="-15" dirty="0">
                <a:latin typeface="Georgia" panose="02040502050405020303" pitchFamily="18" charset="0"/>
                <a:cs typeface="Calibri"/>
              </a:rPr>
              <a:t>t</a:t>
            </a:r>
            <a:r>
              <a:rPr sz="1000" b="1" spc="-5" dirty="0">
                <a:latin typeface="Georgia" panose="02040502050405020303" pitchFamily="18" charset="0"/>
                <a:cs typeface="Calibri"/>
              </a:rPr>
              <a:t>e</a:t>
            </a:r>
            <a:r>
              <a:rPr sz="1000" b="1" spc="-10" dirty="0">
                <a:latin typeface="Georgia" panose="02040502050405020303" pitchFamily="18" charset="0"/>
                <a:cs typeface="Calibri"/>
              </a:rPr>
              <a:t>bní</a:t>
            </a:r>
            <a:r>
              <a:rPr sz="1000" b="1" spc="-35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b="1" spc="-10" dirty="0">
                <a:latin typeface="Georgia" panose="02040502050405020303" pitchFamily="18" charset="0"/>
                <a:cs typeface="Calibri"/>
              </a:rPr>
              <a:t>n</a:t>
            </a:r>
            <a:r>
              <a:rPr sz="1000" b="1" spc="-5" dirty="0">
                <a:latin typeface="Georgia" panose="02040502050405020303" pitchFamily="18" charset="0"/>
                <a:cs typeface="Calibri"/>
              </a:rPr>
              <a:t>es</a:t>
            </a:r>
            <a:r>
              <a:rPr sz="1000" b="1" dirty="0">
                <a:latin typeface="Georgia" panose="02040502050405020303" pitchFamily="18" charset="0"/>
                <a:cs typeface="Calibri"/>
              </a:rPr>
              <a:t>c</a:t>
            </a:r>
            <a:r>
              <a:rPr sz="1000" b="1" spc="-10" dirty="0">
                <a:latin typeface="Georgia" panose="02040502050405020303" pitchFamily="18" charset="0"/>
                <a:cs typeface="Calibri"/>
              </a:rPr>
              <a:t>hopno</a:t>
            </a:r>
            <a:r>
              <a:rPr sz="1000" b="1" spc="-20" dirty="0">
                <a:latin typeface="Georgia" panose="02040502050405020303" pitchFamily="18" charset="0"/>
                <a:cs typeface="Calibri"/>
              </a:rPr>
              <a:t>s</a:t>
            </a:r>
            <a:r>
              <a:rPr sz="1000" b="1" spc="-5" dirty="0">
                <a:latin typeface="Georgia" panose="02040502050405020303" pitchFamily="18" charset="0"/>
                <a:cs typeface="Calibri"/>
              </a:rPr>
              <a:t>ti</a:t>
            </a:r>
            <a:r>
              <a:rPr sz="1000" b="1" spc="-5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2</a:t>
            </a:r>
            <a:r>
              <a:rPr sz="1000" spc="-20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spc="-25" dirty="0">
                <a:latin typeface="Georgia" panose="02040502050405020303" pitchFamily="18" charset="0"/>
                <a:cs typeface="Calibri"/>
              </a:rPr>
              <a:t>v</a:t>
            </a:r>
            <a:r>
              <a:rPr sz="1000" spc="-5" dirty="0">
                <a:latin typeface="Georgia" panose="02040502050405020303" pitchFamily="18" charset="0"/>
                <a:cs typeface="Calibri"/>
              </a:rPr>
              <a:t>ěř</a:t>
            </a:r>
            <a:r>
              <a:rPr sz="1000" dirty="0">
                <a:latin typeface="Georgia" panose="02040502050405020303" pitchFamily="18" charset="0"/>
                <a:cs typeface="Calibri"/>
              </a:rPr>
              <a:t>i</a:t>
            </a:r>
            <a:r>
              <a:rPr sz="1000" spc="-15" dirty="0">
                <a:latin typeface="Georgia" panose="02040502050405020303" pitchFamily="18" charset="0"/>
                <a:cs typeface="Calibri"/>
              </a:rPr>
              <a:t>t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e</a:t>
            </a:r>
            <a:r>
              <a:rPr sz="1000" dirty="0">
                <a:latin typeface="Georgia" panose="02040502050405020303" pitchFamily="18" charset="0"/>
                <a:cs typeface="Calibri"/>
              </a:rPr>
              <a:t>l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é</a:t>
            </a:r>
            <a:r>
              <a:rPr sz="1000" spc="-45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dirty="0">
                <a:latin typeface="Georgia" panose="02040502050405020303" pitchFamily="18" charset="0"/>
                <a:cs typeface="Calibri"/>
              </a:rPr>
              <a:t>+</a:t>
            </a:r>
          </a:p>
          <a:p>
            <a:pPr algn="ctr">
              <a:lnSpc>
                <a:spcPct val="100000"/>
              </a:lnSpc>
            </a:pPr>
            <a:r>
              <a:rPr sz="1000" spc="-10" dirty="0">
                <a:latin typeface="Georgia" panose="02040502050405020303" pitchFamily="18" charset="0"/>
                <a:cs typeface="Calibri"/>
              </a:rPr>
              <a:t>2</a:t>
            </a:r>
            <a:r>
              <a:rPr sz="1000" spc="-35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n</a:t>
            </a:r>
            <a:r>
              <a:rPr sz="1000" spc="-20" dirty="0">
                <a:latin typeface="Georgia" panose="02040502050405020303" pitchFamily="18" charset="0"/>
                <a:cs typeface="Calibri"/>
              </a:rPr>
              <a:t>ez</a:t>
            </a:r>
            <a:r>
              <a:rPr sz="1000" spc="-25" dirty="0">
                <a:latin typeface="Georgia" panose="02040502050405020303" pitchFamily="18" charset="0"/>
                <a:cs typeface="Calibri"/>
              </a:rPr>
              <a:t>á</a:t>
            </a:r>
            <a:r>
              <a:rPr sz="1000" spc="-15" dirty="0">
                <a:latin typeface="Georgia" panose="02040502050405020303" pitchFamily="18" charset="0"/>
                <a:cs typeface="Calibri"/>
              </a:rPr>
              <a:t>v</a:t>
            </a:r>
            <a:r>
              <a:rPr sz="1000" dirty="0">
                <a:latin typeface="Georgia" panose="02040502050405020303" pitchFamily="18" charset="0"/>
                <a:cs typeface="Calibri"/>
              </a:rPr>
              <a:t>i</a:t>
            </a:r>
            <a:r>
              <a:rPr sz="1000" spc="-5" dirty="0">
                <a:latin typeface="Georgia" panose="02040502050405020303" pitchFamily="18" charset="0"/>
                <a:cs typeface="Calibri"/>
              </a:rPr>
              <a:t>s</a:t>
            </a:r>
            <a:r>
              <a:rPr sz="1000" dirty="0">
                <a:latin typeface="Georgia" panose="02040502050405020303" pitchFamily="18" charset="0"/>
                <a:cs typeface="Calibri"/>
              </a:rPr>
              <a:t>l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é</a:t>
            </a:r>
            <a:r>
              <a:rPr sz="1000" spc="-35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spc="-5" dirty="0">
                <a:latin typeface="Georgia" panose="02040502050405020303" pitchFamily="18" charset="0"/>
                <a:cs typeface="Calibri"/>
              </a:rPr>
              <a:t>s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p</a:t>
            </a:r>
            <a:r>
              <a:rPr sz="1000" dirty="0">
                <a:latin typeface="Georgia" panose="02040502050405020303" pitchFamily="18" charset="0"/>
                <a:cs typeface="Calibri"/>
              </a:rPr>
              <a:t>l</a:t>
            </a:r>
            <a:r>
              <a:rPr sz="1000" spc="-15" dirty="0">
                <a:latin typeface="Georgia" panose="02040502050405020303" pitchFamily="18" charset="0"/>
                <a:cs typeface="Calibri"/>
              </a:rPr>
              <a:t>a</a:t>
            </a:r>
            <a:r>
              <a:rPr sz="1000" dirty="0">
                <a:latin typeface="Georgia" panose="02040502050405020303" pitchFamily="18" charset="0"/>
                <a:cs typeface="Calibri"/>
              </a:rPr>
              <a:t>t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n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é</a:t>
            </a:r>
            <a:r>
              <a:rPr sz="1000" spc="-45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spc="-20" dirty="0">
                <a:latin typeface="Georgia" panose="02040502050405020303" pitchFamily="18" charset="0"/>
                <a:cs typeface="Calibri"/>
              </a:rPr>
              <a:t>z</a:t>
            </a:r>
            <a:r>
              <a:rPr sz="1000" spc="-25" dirty="0">
                <a:latin typeface="Georgia" panose="02040502050405020303" pitchFamily="18" charset="0"/>
                <a:cs typeface="Calibri"/>
              </a:rPr>
              <a:t>áv</a:t>
            </a:r>
            <a:r>
              <a:rPr sz="1000" dirty="0">
                <a:latin typeface="Georgia" panose="02040502050405020303" pitchFamily="18" charset="0"/>
                <a:cs typeface="Calibri"/>
              </a:rPr>
              <a:t>a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z</a:t>
            </a:r>
            <a:r>
              <a:rPr sz="1000" spc="-15" dirty="0">
                <a:latin typeface="Georgia" panose="02040502050405020303" pitchFamily="18" charset="0"/>
                <a:cs typeface="Calibri"/>
              </a:rPr>
              <a:t>k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y</a:t>
            </a:r>
            <a:endParaRPr sz="1000" dirty="0">
              <a:latin typeface="Georgia" panose="02040502050405020303" pitchFamily="18" charset="0"/>
              <a:cs typeface="Calibri"/>
            </a:endParaRPr>
          </a:p>
        </p:txBody>
      </p:sp>
      <p:sp>
        <p:nvSpPr>
          <p:cNvPr id="111" name="object 13">
            <a:extLst>
              <a:ext uri="{FF2B5EF4-FFF2-40B4-BE49-F238E27FC236}">
                <a16:creationId xmlns:a16="http://schemas.microsoft.com/office/drawing/2014/main" id="{56D6BBF4-712D-9B17-9B41-0B1E493AAD45}"/>
              </a:ext>
            </a:extLst>
          </p:cNvPr>
          <p:cNvSpPr/>
          <p:nvPr/>
        </p:nvSpPr>
        <p:spPr>
          <a:xfrm>
            <a:off x="3198494" y="1906514"/>
            <a:ext cx="5570220" cy="0"/>
          </a:xfrm>
          <a:custGeom>
            <a:avLst/>
            <a:gdLst/>
            <a:ahLst/>
            <a:cxnLst/>
            <a:rect l="l" t="t" r="r" b="b"/>
            <a:pathLst>
              <a:path w="5570220">
                <a:moveTo>
                  <a:pt x="0" y="0"/>
                </a:moveTo>
                <a:lnTo>
                  <a:pt x="5570219" y="0"/>
                </a:lnTo>
              </a:path>
            </a:pathLst>
          </a:custGeom>
          <a:ln w="2717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4">
            <a:extLst>
              <a:ext uri="{FF2B5EF4-FFF2-40B4-BE49-F238E27FC236}">
                <a16:creationId xmlns:a16="http://schemas.microsoft.com/office/drawing/2014/main" id="{89FAA975-8D94-F8C8-1254-BE1B1E20BE56}"/>
              </a:ext>
            </a:extLst>
          </p:cNvPr>
          <p:cNvSpPr/>
          <p:nvPr/>
        </p:nvSpPr>
        <p:spPr>
          <a:xfrm>
            <a:off x="6531741" y="1906514"/>
            <a:ext cx="76200" cy="184785"/>
          </a:xfrm>
          <a:custGeom>
            <a:avLst/>
            <a:gdLst/>
            <a:ahLst/>
            <a:cxnLst/>
            <a:rect l="l" t="t" r="r" b="b"/>
            <a:pathLst>
              <a:path w="76200" h="184785">
                <a:moveTo>
                  <a:pt x="33682" y="108203"/>
                </a:moveTo>
                <a:lnTo>
                  <a:pt x="0" y="108203"/>
                </a:lnTo>
                <a:lnTo>
                  <a:pt x="38099" y="184403"/>
                </a:lnTo>
                <a:lnTo>
                  <a:pt x="70103" y="120395"/>
                </a:lnTo>
                <a:lnTo>
                  <a:pt x="33527" y="120395"/>
                </a:lnTo>
                <a:lnTo>
                  <a:pt x="33682" y="108203"/>
                </a:lnTo>
                <a:close/>
              </a:path>
              <a:path w="76200" h="184785">
                <a:moveTo>
                  <a:pt x="44195" y="0"/>
                </a:moveTo>
                <a:lnTo>
                  <a:pt x="35051" y="0"/>
                </a:lnTo>
                <a:lnTo>
                  <a:pt x="33527" y="120395"/>
                </a:lnTo>
                <a:lnTo>
                  <a:pt x="42671" y="120395"/>
                </a:lnTo>
                <a:lnTo>
                  <a:pt x="44195" y="0"/>
                </a:lnTo>
                <a:close/>
              </a:path>
              <a:path w="76200" h="184785">
                <a:moveTo>
                  <a:pt x="76199" y="108203"/>
                </a:moveTo>
                <a:lnTo>
                  <a:pt x="42826" y="108203"/>
                </a:lnTo>
                <a:lnTo>
                  <a:pt x="42671" y="120395"/>
                </a:lnTo>
                <a:lnTo>
                  <a:pt x="70103" y="120395"/>
                </a:lnTo>
                <a:lnTo>
                  <a:pt x="76199" y="1082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5">
            <a:extLst>
              <a:ext uri="{FF2B5EF4-FFF2-40B4-BE49-F238E27FC236}">
                <a16:creationId xmlns:a16="http://schemas.microsoft.com/office/drawing/2014/main" id="{82383453-B25F-E49A-8280-A03A30C3D5E0}"/>
              </a:ext>
            </a:extLst>
          </p:cNvPr>
          <p:cNvSpPr/>
          <p:nvPr/>
        </p:nvSpPr>
        <p:spPr>
          <a:xfrm>
            <a:off x="5562477" y="3275065"/>
            <a:ext cx="1786255" cy="382905"/>
          </a:xfrm>
          <a:custGeom>
            <a:avLst/>
            <a:gdLst/>
            <a:ahLst/>
            <a:cxnLst/>
            <a:rect l="l" t="t" r="r" b="b"/>
            <a:pathLst>
              <a:path w="1786254" h="382904">
                <a:moveTo>
                  <a:pt x="0" y="382523"/>
                </a:moveTo>
                <a:lnTo>
                  <a:pt x="1786127" y="382523"/>
                </a:lnTo>
                <a:lnTo>
                  <a:pt x="1786127" y="0"/>
                </a:lnTo>
                <a:lnTo>
                  <a:pt x="0" y="0"/>
                </a:lnTo>
                <a:lnTo>
                  <a:pt x="0" y="3825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6">
            <a:extLst>
              <a:ext uri="{FF2B5EF4-FFF2-40B4-BE49-F238E27FC236}">
                <a16:creationId xmlns:a16="http://schemas.microsoft.com/office/drawing/2014/main" id="{1A3A7731-ACFA-1AAE-E43F-B8729ED22589}"/>
              </a:ext>
            </a:extLst>
          </p:cNvPr>
          <p:cNvSpPr/>
          <p:nvPr/>
        </p:nvSpPr>
        <p:spPr>
          <a:xfrm>
            <a:off x="5557906" y="3270493"/>
            <a:ext cx="1795780" cy="393700"/>
          </a:xfrm>
          <a:custGeom>
            <a:avLst/>
            <a:gdLst/>
            <a:ahLst/>
            <a:cxnLst/>
            <a:rect l="l" t="t" r="r" b="b"/>
            <a:pathLst>
              <a:path w="1795779" h="393700">
                <a:moveTo>
                  <a:pt x="1795271" y="0"/>
                </a:moveTo>
                <a:lnTo>
                  <a:pt x="0" y="0"/>
                </a:lnTo>
                <a:lnTo>
                  <a:pt x="0" y="393191"/>
                </a:lnTo>
                <a:lnTo>
                  <a:pt x="1795271" y="393191"/>
                </a:lnTo>
                <a:lnTo>
                  <a:pt x="1795271" y="387095"/>
                </a:lnTo>
                <a:lnTo>
                  <a:pt x="9143" y="387095"/>
                </a:lnTo>
                <a:lnTo>
                  <a:pt x="4571" y="382523"/>
                </a:lnTo>
                <a:lnTo>
                  <a:pt x="9143" y="382523"/>
                </a:lnTo>
                <a:lnTo>
                  <a:pt x="9143" y="9143"/>
                </a:lnTo>
                <a:lnTo>
                  <a:pt x="4571" y="9143"/>
                </a:lnTo>
                <a:lnTo>
                  <a:pt x="9143" y="4571"/>
                </a:lnTo>
                <a:lnTo>
                  <a:pt x="1795271" y="4571"/>
                </a:lnTo>
                <a:lnTo>
                  <a:pt x="1795271" y="0"/>
                </a:lnTo>
                <a:close/>
              </a:path>
              <a:path w="1795779" h="393700">
                <a:moveTo>
                  <a:pt x="9143" y="382523"/>
                </a:moveTo>
                <a:lnTo>
                  <a:pt x="4571" y="382523"/>
                </a:lnTo>
                <a:lnTo>
                  <a:pt x="9143" y="387095"/>
                </a:lnTo>
                <a:lnTo>
                  <a:pt x="9143" y="382523"/>
                </a:lnTo>
                <a:close/>
              </a:path>
              <a:path w="1795779" h="393700">
                <a:moveTo>
                  <a:pt x="1786127" y="382523"/>
                </a:moveTo>
                <a:lnTo>
                  <a:pt x="9143" y="382523"/>
                </a:lnTo>
                <a:lnTo>
                  <a:pt x="9143" y="387095"/>
                </a:lnTo>
                <a:lnTo>
                  <a:pt x="1786127" y="387095"/>
                </a:lnTo>
                <a:lnTo>
                  <a:pt x="1786127" y="382523"/>
                </a:lnTo>
                <a:close/>
              </a:path>
              <a:path w="1795779" h="393700">
                <a:moveTo>
                  <a:pt x="1786127" y="4571"/>
                </a:moveTo>
                <a:lnTo>
                  <a:pt x="1786127" y="387095"/>
                </a:lnTo>
                <a:lnTo>
                  <a:pt x="1790699" y="382523"/>
                </a:lnTo>
                <a:lnTo>
                  <a:pt x="1795271" y="382523"/>
                </a:lnTo>
                <a:lnTo>
                  <a:pt x="1795271" y="9143"/>
                </a:lnTo>
                <a:lnTo>
                  <a:pt x="1790699" y="9143"/>
                </a:lnTo>
                <a:lnTo>
                  <a:pt x="1786127" y="4571"/>
                </a:lnTo>
                <a:close/>
              </a:path>
              <a:path w="1795779" h="393700">
                <a:moveTo>
                  <a:pt x="1795271" y="382523"/>
                </a:moveTo>
                <a:lnTo>
                  <a:pt x="1790699" y="382523"/>
                </a:lnTo>
                <a:lnTo>
                  <a:pt x="1786127" y="387095"/>
                </a:lnTo>
                <a:lnTo>
                  <a:pt x="1795271" y="387095"/>
                </a:lnTo>
                <a:lnTo>
                  <a:pt x="1795271" y="382523"/>
                </a:lnTo>
                <a:close/>
              </a:path>
              <a:path w="1795779" h="393700">
                <a:moveTo>
                  <a:pt x="9143" y="4571"/>
                </a:moveTo>
                <a:lnTo>
                  <a:pt x="4571" y="9143"/>
                </a:lnTo>
                <a:lnTo>
                  <a:pt x="9143" y="9143"/>
                </a:lnTo>
                <a:lnTo>
                  <a:pt x="9143" y="4571"/>
                </a:lnTo>
                <a:close/>
              </a:path>
              <a:path w="1795779" h="393700">
                <a:moveTo>
                  <a:pt x="1786127" y="4571"/>
                </a:moveTo>
                <a:lnTo>
                  <a:pt x="9143" y="4571"/>
                </a:lnTo>
                <a:lnTo>
                  <a:pt x="9143" y="9143"/>
                </a:lnTo>
                <a:lnTo>
                  <a:pt x="1786127" y="9143"/>
                </a:lnTo>
                <a:lnTo>
                  <a:pt x="1786127" y="4571"/>
                </a:lnTo>
                <a:close/>
              </a:path>
              <a:path w="1795779" h="393700">
                <a:moveTo>
                  <a:pt x="1795271" y="4571"/>
                </a:moveTo>
                <a:lnTo>
                  <a:pt x="1786127" y="4571"/>
                </a:lnTo>
                <a:lnTo>
                  <a:pt x="1790699" y="9143"/>
                </a:lnTo>
                <a:lnTo>
                  <a:pt x="1795271" y="9143"/>
                </a:lnTo>
                <a:lnTo>
                  <a:pt x="1795271" y="45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7">
            <a:extLst>
              <a:ext uri="{FF2B5EF4-FFF2-40B4-BE49-F238E27FC236}">
                <a16:creationId xmlns:a16="http://schemas.microsoft.com/office/drawing/2014/main" id="{D4210EC7-6839-227D-445D-38659F3BFB26}"/>
              </a:ext>
            </a:extLst>
          </p:cNvPr>
          <p:cNvSpPr txBox="1"/>
          <p:nvPr/>
        </p:nvSpPr>
        <p:spPr>
          <a:xfrm>
            <a:off x="5987178" y="3335524"/>
            <a:ext cx="934719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Mo</a:t>
            </a:r>
            <a:r>
              <a:rPr sz="1000" spc="5" dirty="0">
                <a:latin typeface="Calibri"/>
                <a:cs typeface="Calibri"/>
              </a:rPr>
              <a:t>ž</a:t>
            </a:r>
            <a:r>
              <a:rPr sz="1000" spc="-20" dirty="0">
                <a:latin typeface="Calibri"/>
                <a:cs typeface="Calibri"/>
              </a:rPr>
              <a:t>n</a:t>
            </a:r>
            <a:r>
              <a:rPr sz="1000" spc="-10" dirty="0">
                <a:latin typeface="Calibri"/>
                <a:cs typeface="Calibri"/>
              </a:rPr>
              <a:t>ý</a:t>
            </a:r>
            <a:r>
              <a:rPr sz="1000" spc="-65" dirty="0">
                <a:latin typeface="Times New Roman"/>
                <a:cs typeface="Times New Roman"/>
              </a:rPr>
              <a:t> </a:t>
            </a:r>
            <a:r>
              <a:rPr sz="1000" spc="5" dirty="0">
                <a:latin typeface="Calibri"/>
                <a:cs typeface="Calibri"/>
              </a:rPr>
              <a:t>úp</a:t>
            </a:r>
            <a:r>
              <a:rPr sz="1000" dirty="0">
                <a:latin typeface="Calibri"/>
                <a:cs typeface="Calibri"/>
              </a:rPr>
              <a:t>a</a:t>
            </a:r>
            <a:r>
              <a:rPr sz="1000" spc="5" dirty="0">
                <a:latin typeface="Calibri"/>
                <a:cs typeface="Calibri"/>
              </a:rPr>
              <a:t>d</a:t>
            </a:r>
            <a:r>
              <a:rPr sz="1000" spc="-10" dirty="0">
                <a:latin typeface="Calibri"/>
                <a:cs typeface="Calibri"/>
              </a:rPr>
              <a:t>ek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116" name="object 18">
            <a:extLst>
              <a:ext uri="{FF2B5EF4-FFF2-40B4-BE49-F238E27FC236}">
                <a16:creationId xmlns:a16="http://schemas.microsoft.com/office/drawing/2014/main" id="{72778EE9-1985-AE2B-B8EB-891834E53E59}"/>
              </a:ext>
            </a:extLst>
          </p:cNvPr>
          <p:cNvSpPr/>
          <p:nvPr/>
        </p:nvSpPr>
        <p:spPr>
          <a:xfrm>
            <a:off x="7685189" y="2107809"/>
            <a:ext cx="1945005" cy="684277"/>
          </a:xfrm>
          <a:custGeom>
            <a:avLst/>
            <a:gdLst/>
            <a:ahLst/>
            <a:cxnLst/>
            <a:rect l="l" t="t" r="r" b="b"/>
            <a:pathLst>
              <a:path w="2025650" h="512444">
                <a:moveTo>
                  <a:pt x="2025395" y="0"/>
                </a:moveTo>
                <a:lnTo>
                  <a:pt x="0" y="0"/>
                </a:lnTo>
                <a:lnTo>
                  <a:pt x="0" y="512063"/>
                </a:lnTo>
                <a:lnTo>
                  <a:pt x="2025395" y="512063"/>
                </a:lnTo>
                <a:lnTo>
                  <a:pt x="2025395" y="505967"/>
                </a:lnTo>
                <a:lnTo>
                  <a:pt x="9143" y="505967"/>
                </a:lnTo>
                <a:lnTo>
                  <a:pt x="4571" y="501395"/>
                </a:lnTo>
                <a:lnTo>
                  <a:pt x="9143" y="501395"/>
                </a:lnTo>
                <a:lnTo>
                  <a:pt x="9143" y="9143"/>
                </a:lnTo>
                <a:lnTo>
                  <a:pt x="4571" y="9143"/>
                </a:lnTo>
                <a:lnTo>
                  <a:pt x="9143" y="4571"/>
                </a:lnTo>
                <a:lnTo>
                  <a:pt x="2025395" y="4571"/>
                </a:lnTo>
                <a:lnTo>
                  <a:pt x="2025395" y="0"/>
                </a:lnTo>
                <a:close/>
              </a:path>
              <a:path w="2025650" h="512444">
                <a:moveTo>
                  <a:pt x="9143" y="501395"/>
                </a:moveTo>
                <a:lnTo>
                  <a:pt x="4571" y="501395"/>
                </a:lnTo>
                <a:lnTo>
                  <a:pt x="9143" y="505967"/>
                </a:lnTo>
                <a:lnTo>
                  <a:pt x="9143" y="501395"/>
                </a:lnTo>
                <a:close/>
              </a:path>
              <a:path w="2025650" h="512444">
                <a:moveTo>
                  <a:pt x="2016251" y="501395"/>
                </a:moveTo>
                <a:lnTo>
                  <a:pt x="9143" y="501395"/>
                </a:lnTo>
                <a:lnTo>
                  <a:pt x="9143" y="505967"/>
                </a:lnTo>
                <a:lnTo>
                  <a:pt x="2016251" y="505967"/>
                </a:lnTo>
                <a:lnTo>
                  <a:pt x="2016251" y="501395"/>
                </a:lnTo>
                <a:close/>
              </a:path>
              <a:path w="2025650" h="512444">
                <a:moveTo>
                  <a:pt x="2016251" y="4571"/>
                </a:moveTo>
                <a:lnTo>
                  <a:pt x="2016251" y="505967"/>
                </a:lnTo>
                <a:lnTo>
                  <a:pt x="2020823" y="501395"/>
                </a:lnTo>
                <a:lnTo>
                  <a:pt x="2025395" y="501395"/>
                </a:lnTo>
                <a:lnTo>
                  <a:pt x="2025395" y="9143"/>
                </a:lnTo>
                <a:lnTo>
                  <a:pt x="2020823" y="9143"/>
                </a:lnTo>
                <a:lnTo>
                  <a:pt x="2016251" y="4571"/>
                </a:lnTo>
                <a:close/>
              </a:path>
              <a:path w="2025650" h="512444">
                <a:moveTo>
                  <a:pt x="2025395" y="501395"/>
                </a:moveTo>
                <a:lnTo>
                  <a:pt x="2020823" y="501395"/>
                </a:lnTo>
                <a:lnTo>
                  <a:pt x="2016251" y="505967"/>
                </a:lnTo>
                <a:lnTo>
                  <a:pt x="2025395" y="505967"/>
                </a:lnTo>
                <a:lnTo>
                  <a:pt x="2025395" y="501395"/>
                </a:lnTo>
                <a:close/>
              </a:path>
              <a:path w="2025650" h="512444">
                <a:moveTo>
                  <a:pt x="9143" y="4571"/>
                </a:moveTo>
                <a:lnTo>
                  <a:pt x="4571" y="9143"/>
                </a:lnTo>
                <a:lnTo>
                  <a:pt x="9143" y="9143"/>
                </a:lnTo>
                <a:lnTo>
                  <a:pt x="9143" y="4571"/>
                </a:lnTo>
                <a:close/>
              </a:path>
              <a:path w="2025650" h="512444">
                <a:moveTo>
                  <a:pt x="2016251" y="4571"/>
                </a:moveTo>
                <a:lnTo>
                  <a:pt x="9143" y="4571"/>
                </a:lnTo>
                <a:lnTo>
                  <a:pt x="9143" y="9143"/>
                </a:lnTo>
                <a:lnTo>
                  <a:pt x="2016251" y="9143"/>
                </a:lnTo>
                <a:lnTo>
                  <a:pt x="2016251" y="4571"/>
                </a:lnTo>
                <a:close/>
              </a:path>
              <a:path w="2025650" h="512444">
                <a:moveTo>
                  <a:pt x="2025395" y="4571"/>
                </a:moveTo>
                <a:lnTo>
                  <a:pt x="2016251" y="4571"/>
                </a:lnTo>
                <a:lnTo>
                  <a:pt x="2020823" y="9143"/>
                </a:lnTo>
                <a:lnTo>
                  <a:pt x="2025395" y="9143"/>
                </a:lnTo>
                <a:lnTo>
                  <a:pt x="2025395" y="45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9">
            <a:extLst>
              <a:ext uri="{FF2B5EF4-FFF2-40B4-BE49-F238E27FC236}">
                <a16:creationId xmlns:a16="http://schemas.microsoft.com/office/drawing/2014/main" id="{29EB5636-B7CC-913B-B82A-7E17BBC92C5E}"/>
              </a:ext>
            </a:extLst>
          </p:cNvPr>
          <p:cNvSpPr txBox="1"/>
          <p:nvPr/>
        </p:nvSpPr>
        <p:spPr>
          <a:xfrm>
            <a:off x="7807139" y="2141205"/>
            <a:ext cx="1788223" cy="46166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139700" marR="133985" indent="57785">
              <a:lnSpc>
                <a:spcPct val="100000"/>
              </a:lnSpc>
            </a:pPr>
            <a:r>
              <a:rPr sz="1000" dirty="0">
                <a:latin typeface="Georgia" panose="02040502050405020303" pitchFamily="18" charset="0"/>
                <a:cs typeface="Calibri"/>
              </a:rPr>
              <a:t>Z</a:t>
            </a:r>
            <a:r>
              <a:rPr sz="1000" spc="-25" dirty="0">
                <a:latin typeface="Georgia" panose="02040502050405020303" pitchFamily="18" charset="0"/>
                <a:cs typeface="Calibri"/>
              </a:rPr>
              <a:t>áv</a:t>
            </a:r>
            <a:r>
              <a:rPr sz="1000" dirty="0">
                <a:latin typeface="Georgia" panose="02040502050405020303" pitchFamily="18" charset="0"/>
                <a:cs typeface="Calibri"/>
              </a:rPr>
              <a:t>a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z</a:t>
            </a:r>
            <a:r>
              <a:rPr sz="1000" spc="-15" dirty="0">
                <a:latin typeface="Georgia" panose="02040502050405020303" pitchFamily="18" charset="0"/>
                <a:cs typeface="Calibri"/>
              </a:rPr>
              <a:t>k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y</a:t>
            </a:r>
            <a:r>
              <a:rPr sz="1000" spc="-55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dirty="0">
                <a:latin typeface="Georgia" panose="02040502050405020303" pitchFamily="18" charset="0"/>
                <a:cs typeface="Calibri"/>
              </a:rPr>
              <a:t>al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e</a:t>
            </a:r>
            <a:r>
              <a:rPr sz="1000" spc="-5" dirty="0">
                <a:latin typeface="Georgia" panose="02040502050405020303" pitchFamily="18" charset="0"/>
                <a:cs typeface="Calibri"/>
              </a:rPr>
              <a:t>s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p</a:t>
            </a:r>
            <a:r>
              <a:rPr sz="1000" dirty="0">
                <a:latin typeface="Georgia" panose="02040502050405020303" pitchFamily="18" charset="0"/>
                <a:cs typeface="Calibri"/>
              </a:rPr>
              <a:t>oň</a:t>
            </a:r>
            <a:r>
              <a:rPr sz="1000" spc="-35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2</a:t>
            </a:r>
            <a:r>
              <a:rPr sz="1000" spc="-25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spc="-25" dirty="0">
                <a:latin typeface="Georgia" panose="02040502050405020303" pitchFamily="18" charset="0"/>
                <a:cs typeface="Calibri"/>
              </a:rPr>
              <a:t>v</a:t>
            </a:r>
            <a:r>
              <a:rPr sz="1000" spc="-5" dirty="0">
                <a:latin typeface="Georgia" panose="02040502050405020303" pitchFamily="18" charset="0"/>
                <a:cs typeface="Calibri"/>
              </a:rPr>
              <a:t>ěř</a:t>
            </a:r>
            <a:r>
              <a:rPr sz="1000" dirty="0">
                <a:latin typeface="Georgia" panose="02040502050405020303" pitchFamily="18" charset="0"/>
                <a:cs typeface="Calibri"/>
              </a:rPr>
              <a:t>i</a:t>
            </a:r>
            <a:r>
              <a:rPr sz="1000" spc="-15" dirty="0">
                <a:latin typeface="Georgia" panose="02040502050405020303" pitchFamily="18" charset="0"/>
                <a:cs typeface="Calibri"/>
              </a:rPr>
              <a:t>t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e</a:t>
            </a:r>
            <a:r>
              <a:rPr sz="1000" dirty="0">
                <a:latin typeface="Georgia" panose="02040502050405020303" pitchFamily="18" charset="0"/>
                <a:cs typeface="Calibri"/>
              </a:rPr>
              <a:t>lů</a:t>
            </a:r>
            <a:r>
              <a:rPr sz="1000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p</a:t>
            </a:r>
            <a:r>
              <a:rPr sz="1000" spc="-15" dirty="0">
                <a:latin typeface="Georgia" panose="02040502050405020303" pitchFamily="18" charset="0"/>
                <a:cs typeface="Calibri"/>
              </a:rPr>
              <a:t>ř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e</a:t>
            </a:r>
            <a:r>
              <a:rPr sz="1000" dirty="0">
                <a:latin typeface="Georgia" panose="02040502050405020303" pitchFamily="18" charset="0"/>
                <a:cs typeface="Calibri"/>
              </a:rPr>
              <a:t>v</a:t>
            </a:r>
            <a:r>
              <a:rPr sz="1000" spc="-25" dirty="0">
                <a:latin typeface="Georgia" panose="02040502050405020303" pitchFamily="18" charset="0"/>
                <a:cs typeface="Calibri"/>
              </a:rPr>
              <a:t>y</a:t>
            </a:r>
            <a:r>
              <a:rPr sz="1000" spc="-5" dirty="0">
                <a:latin typeface="Georgia" panose="02040502050405020303" pitchFamily="18" charset="0"/>
                <a:cs typeface="Calibri"/>
              </a:rPr>
              <a:t>š</a:t>
            </a:r>
            <a:r>
              <a:rPr sz="1000" dirty="0">
                <a:latin typeface="Georgia" panose="02040502050405020303" pitchFamily="18" charset="0"/>
                <a:cs typeface="Calibri"/>
              </a:rPr>
              <a:t>u</a:t>
            </a:r>
            <a:r>
              <a:rPr sz="1000" spc="-15" dirty="0">
                <a:latin typeface="Georgia" panose="02040502050405020303" pitchFamily="18" charset="0"/>
                <a:cs typeface="Calibri"/>
              </a:rPr>
              <a:t>j</a:t>
            </a:r>
            <a:r>
              <a:rPr sz="1000" dirty="0">
                <a:latin typeface="Georgia" panose="02040502050405020303" pitchFamily="18" charset="0"/>
                <a:cs typeface="Calibri"/>
              </a:rPr>
              <a:t>í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c</a:t>
            </a:r>
            <a:r>
              <a:rPr sz="1000" dirty="0">
                <a:latin typeface="Georgia" panose="02040502050405020303" pitchFamily="18" charset="0"/>
                <a:cs typeface="Calibri"/>
              </a:rPr>
              <a:t>í</a:t>
            </a:r>
            <a:r>
              <a:rPr sz="1000" spc="-60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m</a:t>
            </a:r>
            <a:r>
              <a:rPr sz="1000" dirty="0">
                <a:latin typeface="Georgia" panose="02040502050405020303" pitchFamily="18" charset="0"/>
                <a:cs typeface="Calibri"/>
              </a:rPr>
              <a:t>aj</a:t>
            </a:r>
            <a:r>
              <a:rPr sz="1000" spc="-15" dirty="0">
                <a:latin typeface="Georgia" panose="02040502050405020303" pitchFamily="18" charset="0"/>
                <a:cs typeface="Calibri"/>
              </a:rPr>
              <a:t>et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ek</a:t>
            </a:r>
            <a:r>
              <a:rPr sz="1000" spc="-30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d</a:t>
            </a:r>
            <a:r>
              <a:rPr sz="1000" dirty="0">
                <a:latin typeface="Georgia" panose="02040502050405020303" pitchFamily="18" charset="0"/>
                <a:cs typeface="Calibri"/>
              </a:rPr>
              <a:t>l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užn</a:t>
            </a:r>
            <a:r>
              <a:rPr sz="1000" dirty="0">
                <a:latin typeface="Georgia" panose="02040502050405020303" pitchFamily="18" charset="0"/>
                <a:cs typeface="Calibri"/>
              </a:rPr>
              <a:t>í</a:t>
            </a:r>
            <a:r>
              <a:rPr sz="1000" spc="-40" dirty="0">
                <a:latin typeface="Georgia" panose="02040502050405020303" pitchFamily="18" charset="0"/>
                <a:cs typeface="Calibri"/>
              </a:rPr>
              <a:t>k</a:t>
            </a:r>
            <a:r>
              <a:rPr sz="1000" dirty="0">
                <a:latin typeface="Georgia" panose="02040502050405020303" pitchFamily="18" charset="0"/>
                <a:cs typeface="Calibri"/>
              </a:rPr>
              <a:t>a</a:t>
            </a:r>
          </a:p>
        </p:txBody>
      </p:sp>
      <p:sp>
        <p:nvSpPr>
          <p:cNvPr id="118" name="object 20">
            <a:extLst>
              <a:ext uri="{FF2B5EF4-FFF2-40B4-BE49-F238E27FC236}">
                <a16:creationId xmlns:a16="http://schemas.microsoft.com/office/drawing/2014/main" id="{A3F6481C-4941-DE2A-F90A-BB0B67C0EB12}"/>
              </a:ext>
            </a:extLst>
          </p:cNvPr>
          <p:cNvSpPr/>
          <p:nvPr/>
        </p:nvSpPr>
        <p:spPr>
          <a:xfrm>
            <a:off x="6533265" y="2918449"/>
            <a:ext cx="76200" cy="285115"/>
          </a:xfrm>
          <a:custGeom>
            <a:avLst/>
            <a:gdLst/>
            <a:ahLst/>
            <a:cxnLst/>
            <a:rect l="l" t="t" r="r" b="b"/>
            <a:pathLst>
              <a:path w="76200" h="285114">
                <a:moveTo>
                  <a:pt x="0" y="207263"/>
                </a:moveTo>
                <a:lnTo>
                  <a:pt x="38099" y="284987"/>
                </a:lnTo>
                <a:lnTo>
                  <a:pt x="70103" y="220979"/>
                </a:lnTo>
                <a:lnTo>
                  <a:pt x="33527" y="220979"/>
                </a:lnTo>
                <a:lnTo>
                  <a:pt x="33527" y="207934"/>
                </a:lnTo>
                <a:lnTo>
                  <a:pt x="0" y="207263"/>
                </a:lnTo>
                <a:close/>
              </a:path>
              <a:path w="76200" h="285114">
                <a:moveTo>
                  <a:pt x="33527" y="207934"/>
                </a:moveTo>
                <a:lnTo>
                  <a:pt x="33527" y="220979"/>
                </a:lnTo>
                <a:lnTo>
                  <a:pt x="42671" y="220979"/>
                </a:lnTo>
                <a:lnTo>
                  <a:pt x="42671" y="208117"/>
                </a:lnTo>
                <a:lnTo>
                  <a:pt x="33527" y="207934"/>
                </a:lnTo>
                <a:close/>
              </a:path>
              <a:path w="76200" h="285114">
                <a:moveTo>
                  <a:pt x="42671" y="208117"/>
                </a:moveTo>
                <a:lnTo>
                  <a:pt x="42671" y="220979"/>
                </a:lnTo>
                <a:lnTo>
                  <a:pt x="70103" y="220979"/>
                </a:lnTo>
                <a:lnTo>
                  <a:pt x="76199" y="208787"/>
                </a:lnTo>
                <a:lnTo>
                  <a:pt x="42671" y="208117"/>
                </a:lnTo>
                <a:close/>
              </a:path>
              <a:path w="76200" h="285114">
                <a:moveTo>
                  <a:pt x="42671" y="0"/>
                </a:moveTo>
                <a:lnTo>
                  <a:pt x="33527" y="0"/>
                </a:lnTo>
                <a:lnTo>
                  <a:pt x="33527" y="207934"/>
                </a:lnTo>
                <a:lnTo>
                  <a:pt x="42671" y="208117"/>
                </a:lnTo>
                <a:lnTo>
                  <a:pt x="426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22">
            <a:extLst>
              <a:ext uri="{FF2B5EF4-FFF2-40B4-BE49-F238E27FC236}">
                <a16:creationId xmlns:a16="http://schemas.microsoft.com/office/drawing/2014/main" id="{624CBF37-46DE-13E7-8792-90E760D4ACB0}"/>
              </a:ext>
            </a:extLst>
          </p:cNvPr>
          <p:cNvSpPr/>
          <p:nvPr/>
        </p:nvSpPr>
        <p:spPr>
          <a:xfrm>
            <a:off x="7650357" y="3133333"/>
            <a:ext cx="1945005" cy="502920"/>
          </a:xfrm>
          <a:custGeom>
            <a:avLst/>
            <a:gdLst/>
            <a:ahLst/>
            <a:cxnLst/>
            <a:rect l="l" t="t" r="r" b="b"/>
            <a:pathLst>
              <a:path w="1945004" h="502920">
                <a:moveTo>
                  <a:pt x="0" y="502919"/>
                </a:moveTo>
                <a:lnTo>
                  <a:pt x="1944623" y="502919"/>
                </a:lnTo>
                <a:lnTo>
                  <a:pt x="1944623" y="0"/>
                </a:lnTo>
                <a:lnTo>
                  <a:pt x="0" y="0"/>
                </a:lnTo>
                <a:lnTo>
                  <a:pt x="0" y="5029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23">
            <a:extLst>
              <a:ext uri="{FF2B5EF4-FFF2-40B4-BE49-F238E27FC236}">
                <a16:creationId xmlns:a16="http://schemas.microsoft.com/office/drawing/2014/main" id="{2856993C-FC91-FED9-F06B-76D6ED20D06B}"/>
              </a:ext>
            </a:extLst>
          </p:cNvPr>
          <p:cNvSpPr/>
          <p:nvPr/>
        </p:nvSpPr>
        <p:spPr>
          <a:xfrm>
            <a:off x="7645786" y="3128761"/>
            <a:ext cx="1953895" cy="512445"/>
          </a:xfrm>
          <a:custGeom>
            <a:avLst/>
            <a:gdLst/>
            <a:ahLst/>
            <a:cxnLst/>
            <a:rect l="l" t="t" r="r" b="b"/>
            <a:pathLst>
              <a:path w="1953895" h="512445">
                <a:moveTo>
                  <a:pt x="1953767" y="0"/>
                </a:moveTo>
                <a:lnTo>
                  <a:pt x="0" y="0"/>
                </a:lnTo>
                <a:lnTo>
                  <a:pt x="0" y="512063"/>
                </a:lnTo>
                <a:lnTo>
                  <a:pt x="1953767" y="512063"/>
                </a:lnTo>
                <a:lnTo>
                  <a:pt x="1953767" y="507491"/>
                </a:lnTo>
                <a:lnTo>
                  <a:pt x="10667" y="507491"/>
                </a:lnTo>
                <a:lnTo>
                  <a:pt x="4571" y="502919"/>
                </a:lnTo>
                <a:lnTo>
                  <a:pt x="10667" y="502919"/>
                </a:lnTo>
                <a:lnTo>
                  <a:pt x="10667" y="10667"/>
                </a:lnTo>
                <a:lnTo>
                  <a:pt x="4571" y="10667"/>
                </a:lnTo>
                <a:lnTo>
                  <a:pt x="10667" y="4571"/>
                </a:lnTo>
                <a:lnTo>
                  <a:pt x="1953767" y="4571"/>
                </a:lnTo>
                <a:lnTo>
                  <a:pt x="1953767" y="0"/>
                </a:lnTo>
                <a:close/>
              </a:path>
              <a:path w="1953895" h="512445">
                <a:moveTo>
                  <a:pt x="10667" y="502919"/>
                </a:moveTo>
                <a:lnTo>
                  <a:pt x="4571" y="502919"/>
                </a:lnTo>
                <a:lnTo>
                  <a:pt x="10667" y="507491"/>
                </a:lnTo>
                <a:lnTo>
                  <a:pt x="10667" y="502919"/>
                </a:lnTo>
                <a:close/>
              </a:path>
              <a:path w="1953895" h="512445">
                <a:moveTo>
                  <a:pt x="1944623" y="502919"/>
                </a:moveTo>
                <a:lnTo>
                  <a:pt x="10667" y="502919"/>
                </a:lnTo>
                <a:lnTo>
                  <a:pt x="10667" y="507491"/>
                </a:lnTo>
                <a:lnTo>
                  <a:pt x="1944623" y="507491"/>
                </a:lnTo>
                <a:lnTo>
                  <a:pt x="1944623" y="502919"/>
                </a:lnTo>
                <a:close/>
              </a:path>
              <a:path w="1953895" h="512445">
                <a:moveTo>
                  <a:pt x="1944623" y="4571"/>
                </a:moveTo>
                <a:lnTo>
                  <a:pt x="1944623" y="507491"/>
                </a:lnTo>
                <a:lnTo>
                  <a:pt x="1949195" y="502919"/>
                </a:lnTo>
                <a:lnTo>
                  <a:pt x="1953767" y="502919"/>
                </a:lnTo>
                <a:lnTo>
                  <a:pt x="1953767" y="10667"/>
                </a:lnTo>
                <a:lnTo>
                  <a:pt x="1949195" y="10667"/>
                </a:lnTo>
                <a:lnTo>
                  <a:pt x="1944623" y="4571"/>
                </a:lnTo>
                <a:close/>
              </a:path>
              <a:path w="1953895" h="512445">
                <a:moveTo>
                  <a:pt x="1953767" y="502919"/>
                </a:moveTo>
                <a:lnTo>
                  <a:pt x="1949195" y="502919"/>
                </a:lnTo>
                <a:lnTo>
                  <a:pt x="1944623" y="507491"/>
                </a:lnTo>
                <a:lnTo>
                  <a:pt x="1953767" y="507491"/>
                </a:lnTo>
                <a:lnTo>
                  <a:pt x="1953767" y="502919"/>
                </a:lnTo>
                <a:close/>
              </a:path>
              <a:path w="1953895" h="512445">
                <a:moveTo>
                  <a:pt x="10667" y="4571"/>
                </a:moveTo>
                <a:lnTo>
                  <a:pt x="4571" y="10667"/>
                </a:lnTo>
                <a:lnTo>
                  <a:pt x="10667" y="10667"/>
                </a:lnTo>
                <a:lnTo>
                  <a:pt x="10667" y="4571"/>
                </a:lnTo>
                <a:close/>
              </a:path>
              <a:path w="1953895" h="512445">
                <a:moveTo>
                  <a:pt x="1944623" y="4571"/>
                </a:moveTo>
                <a:lnTo>
                  <a:pt x="10667" y="4571"/>
                </a:lnTo>
                <a:lnTo>
                  <a:pt x="10667" y="10667"/>
                </a:lnTo>
                <a:lnTo>
                  <a:pt x="1944623" y="10667"/>
                </a:lnTo>
                <a:lnTo>
                  <a:pt x="1944623" y="4571"/>
                </a:lnTo>
                <a:close/>
              </a:path>
              <a:path w="1953895" h="512445">
                <a:moveTo>
                  <a:pt x="1953767" y="4571"/>
                </a:moveTo>
                <a:lnTo>
                  <a:pt x="1944623" y="4571"/>
                </a:lnTo>
                <a:lnTo>
                  <a:pt x="1949195" y="10667"/>
                </a:lnTo>
                <a:lnTo>
                  <a:pt x="1953767" y="10667"/>
                </a:lnTo>
                <a:lnTo>
                  <a:pt x="1953767" y="45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24">
            <a:extLst>
              <a:ext uri="{FF2B5EF4-FFF2-40B4-BE49-F238E27FC236}">
                <a16:creationId xmlns:a16="http://schemas.microsoft.com/office/drawing/2014/main" id="{4D4C88C2-F156-E694-FC25-5C7E830DC16F}"/>
              </a:ext>
            </a:extLst>
          </p:cNvPr>
          <p:cNvSpPr txBox="1"/>
          <p:nvPr/>
        </p:nvSpPr>
        <p:spPr>
          <a:xfrm>
            <a:off x="7758067" y="3195316"/>
            <a:ext cx="172593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96215">
              <a:lnSpc>
                <a:spcPct val="100000"/>
              </a:lnSpc>
            </a:pPr>
            <a:r>
              <a:rPr sz="1000" spc="5" dirty="0">
                <a:latin typeface="Georgia" panose="02040502050405020303" pitchFamily="18" charset="0"/>
                <a:cs typeface="Calibri"/>
              </a:rPr>
              <a:t>D</a:t>
            </a:r>
            <a:r>
              <a:rPr sz="1000" dirty="0">
                <a:latin typeface="Georgia" panose="02040502050405020303" pitchFamily="18" charset="0"/>
                <a:cs typeface="Calibri"/>
              </a:rPr>
              <a:t>l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užn</a:t>
            </a:r>
            <a:r>
              <a:rPr sz="1000" dirty="0">
                <a:latin typeface="Georgia" panose="02040502050405020303" pitchFamily="18" charset="0"/>
                <a:cs typeface="Calibri"/>
              </a:rPr>
              <a:t>í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k</a:t>
            </a:r>
            <a:r>
              <a:rPr sz="1000" spc="-70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dirty="0">
                <a:latin typeface="Georgia" panose="02040502050405020303" pitchFamily="18" charset="0"/>
                <a:cs typeface="Calibri"/>
              </a:rPr>
              <a:t>j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e</a:t>
            </a:r>
            <a:r>
              <a:rPr sz="1000" spc="-25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p</a:t>
            </a:r>
            <a:r>
              <a:rPr sz="1000" spc="-30" dirty="0">
                <a:latin typeface="Georgia" panose="02040502050405020303" pitchFamily="18" charset="0"/>
                <a:cs typeface="Calibri"/>
              </a:rPr>
              <a:t>r</a:t>
            </a:r>
            <a:r>
              <a:rPr sz="1000" spc="-25" dirty="0">
                <a:latin typeface="Georgia" panose="02040502050405020303" pitchFamily="18" charset="0"/>
                <a:cs typeface="Calibri"/>
              </a:rPr>
              <a:t>á</a:t>
            </a:r>
            <a:r>
              <a:rPr sz="1000" spc="-15" dirty="0">
                <a:latin typeface="Georgia" panose="02040502050405020303" pitchFamily="18" charset="0"/>
                <a:cs typeface="Calibri"/>
              </a:rPr>
              <a:t>v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n</a:t>
            </a:r>
            <a:r>
              <a:rPr sz="1000" dirty="0">
                <a:latin typeface="Georgia" panose="02040502050405020303" pitchFamily="18" charset="0"/>
                <a:cs typeface="Calibri"/>
              </a:rPr>
              <a:t>i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c</a:t>
            </a:r>
            <a:r>
              <a:rPr sz="1000" spc="-55" dirty="0">
                <a:latin typeface="Georgia" panose="02040502050405020303" pitchFamily="18" charset="0"/>
                <a:cs typeface="Calibri"/>
              </a:rPr>
              <a:t>k</a:t>
            </a:r>
            <a:r>
              <a:rPr sz="1000" dirty="0">
                <a:latin typeface="Georgia" panose="02040502050405020303" pitchFamily="18" charset="0"/>
                <a:cs typeface="Calibri"/>
              </a:rPr>
              <a:t>ou</a:t>
            </a:r>
            <a:r>
              <a:rPr sz="1000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dirty="0">
                <a:latin typeface="Georgia" panose="02040502050405020303" pitchFamily="18" charset="0"/>
                <a:cs typeface="Calibri"/>
              </a:rPr>
              <a:t>o</a:t>
            </a:r>
            <a:r>
              <a:rPr sz="1000" spc="-5" dirty="0">
                <a:latin typeface="Georgia" panose="02040502050405020303" pitchFamily="18" charset="0"/>
                <a:cs typeface="Calibri"/>
              </a:rPr>
              <a:t>s</a:t>
            </a:r>
            <a:r>
              <a:rPr sz="1000" dirty="0">
                <a:latin typeface="Georgia" panose="02040502050405020303" pitchFamily="18" charset="0"/>
                <a:cs typeface="Calibri"/>
              </a:rPr>
              <a:t>o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b</a:t>
            </a:r>
            <a:r>
              <a:rPr sz="1000" dirty="0">
                <a:latin typeface="Georgia" panose="02040502050405020303" pitchFamily="18" charset="0"/>
                <a:cs typeface="Calibri"/>
              </a:rPr>
              <a:t>ou</a:t>
            </a:r>
            <a:r>
              <a:rPr sz="1000" spc="-45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n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e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b</a:t>
            </a:r>
            <a:r>
              <a:rPr sz="1000" dirty="0">
                <a:latin typeface="Georgia" panose="02040502050405020303" pitchFamily="18" charset="0"/>
                <a:cs typeface="Calibri"/>
              </a:rPr>
              <a:t>o</a:t>
            </a:r>
            <a:r>
              <a:rPr sz="1000" spc="-50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p</a:t>
            </a:r>
            <a:r>
              <a:rPr sz="1000" dirty="0">
                <a:latin typeface="Georgia" panose="02040502050405020303" pitchFamily="18" charset="0"/>
                <a:cs typeface="Calibri"/>
              </a:rPr>
              <a:t>o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dn</a:t>
            </a:r>
            <a:r>
              <a:rPr sz="1000" dirty="0">
                <a:latin typeface="Georgia" panose="02040502050405020303" pitchFamily="18" charset="0"/>
                <a:cs typeface="Calibri"/>
              </a:rPr>
              <a:t>i</a:t>
            </a:r>
            <a:r>
              <a:rPr sz="1000" spc="-40" dirty="0">
                <a:latin typeface="Georgia" panose="02040502050405020303" pitchFamily="18" charset="0"/>
                <a:cs typeface="Calibri"/>
              </a:rPr>
              <a:t>k</a:t>
            </a:r>
            <a:r>
              <a:rPr sz="1000" spc="-15" dirty="0">
                <a:latin typeface="Georgia" panose="02040502050405020303" pitchFamily="18" charset="0"/>
                <a:cs typeface="Calibri"/>
              </a:rPr>
              <a:t>at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e</a:t>
            </a:r>
            <a:r>
              <a:rPr sz="1000" dirty="0">
                <a:latin typeface="Georgia" panose="02040502050405020303" pitchFamily="18" charset="0"/>
                <a:cs typeface="Calibri"/>
              </a:rPr>
              <a:t>l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em</a:t>
            </a:r>
            <a:endParaRPr sz="1000" dirty="0">
              <a:latin typeface="Georgia" panose="02040502050405020303" pitchFamily="18" charset="0"/>
              <a:cs typeface="Calibri"/>
            </a:endParaRPr>
          </a:p>
        </p:txBody>
      </p:sp>
      <p:sp>
        <p:nvSpPr>
          <p:cNvPr id="122" name="object 26">
            <a:extLst>
              <a:ext uri="{FF2B5EF4-FFF2-40B4-BE49-F238E27FC236}">
                <a16:creationId xmlns:a16="http://schemas.microsoft.com/office/drawing/2014/main" id="{BE31DB14-0145-5CA7-4650-A9EF086EE1D2}"/>
              </a:ext>
            </a:extLst>
          </p:cNvPr>
          <p:cNvSpPr/>
          <p:nvPr/>
        </p:nvSpPr>
        <p:spPr>
          <a:xfrm>
            <a:off x="1597033" y="2121398"/>
            <a:ext cx="3456940" cy="843280"/>
          </a:xfrm>
          <a:custGeom>
            <a:avLst/>
            <a:gdLst/>
            <a:ahLst/>
            <a:cxnLst/>
            <a:rect l="l" t="t" r="r" b="b"/>
            <a:pathLst>
              <a:path w="3456940" h="843280">
                <a:moveTo>
                  <a:pt x="3456431" y="0"/>
                </a:moveTo>
                <a:lnTo>
                  <a:pt x="0" y="0"/>
                </a:lnTo>
                <a:lnTo>
                  <a:pt x="0" y="842771"/>
                </a:lnTo>
                <a:lnTo>
                  <a:pt x="3456431" y="842771"/>
                </a:lnTo>
                <a:lnTo>
                  <a:pt x="3456431" y="838199"/>
                </a:lnTo>
                <a:lnTo>
                  <a:pt x="10667" y="838199"/>
                </a:lnTo>
                <a:lnTo>
                  <a:pt x="6095" y="833627"/>
                </a:lnTo>
                <a:lnTo>
                  <a:pt x="10667" y="833627"/>
                </a:lnTo>
                <a:lnTo>
                  <a:pt x="10667" y="9143"/>
                </a:lnTo>
                <a:lnTo>
                  <a:pt x="6095" y="9143"/>
                </a:lnTo>
                <a:lnTo>
                  <a:pt x="10667" y="4571"/>
                </a:lnTo>
                <a:lnTo>
                  <a:pt x="3456431" y="4571"/>
                </a:lnTo>
                <a:lnTo>
                  <a:pt x="3456431" y="0"/>
                </a:lnTo>
                <a:close/>
              </a:path>
              <a:path w="3456940" h="843280">
                <a:moveTo>
                  <a:pt x="10667" y="833627"/>
                </a:moveTo>
                <a:lnTo>
                  <a:pt x="6095" y="833627"/>
                </a:lnTo>
                <a:lnTo>
                  <a:pt x="10667" y="838199"/>
                </a:lnTo>
                <a:lnTo>
                  <a:pt x="10667" y="833627"/>
                </a:lnTo>
                <a:close/>
              </a:path>
              <a:path w="3456940" h="843280">
                <a:moveTo>
                  <a:pt x="3447284" y="833627"/>
                </a:moveTo>
                <a:lnTo>
                  <a:pt x="10667" y="833627"/>
                </a:lnTo>
                <a:lnTo>
                  <a:pt x="10667" y="838199"/>
                </a:lnTo>
                <a:lnTo>
                  <a:pt x="3447284" y="838199"/>
                </a:lnTo>
                <a:lnTo>
                  <a:pt x="3447284" y="833627"/>
                </a:lnTo>
                <a:close/>
              </a:path>
              <a:path w="3456940" h="843280">
                <a:moveTo>
                  <a:pt x="3447284" y="4571"/>
                </a:moveTo>
                <a:lnTo>
                  <a:pt x="3447284" y="838199"/>
                </a:lnTo>
                <a:lnTo>
                  <a:pt x="3451856" y="833627"/>
                </a:lnTo>
                <a:lnTo>
                  <a:pt x="3456431" y="833627"/>
                </a:lnTo>
                <a:lnTo>
                  <a:pt x="3456431" y="9143"/>
                </a:lnTo>
                <a:lnTo>
                  <a:pt x="3451856" y="9143"/>
                </a:lnTo>
                <a:lnTo>
                  <a:pt x="3447284" y="4571"/>
                </a:lnTo>
                <a:close/>
              </a:path>
              <a:path w="3456940" h="843280">
                <a:moveTo>
                  <a:pt x="3456431" y="833627"/>
                </a:moveTo>
                <a:lnTo>
                  <a:pt x="3451856" y="833627"/>
                </a:lnTo>
                <a:lnTo>
                  <a:pt x="3447284" y="838199"/>
                </a:lnTo>
                <a:lnTo>
                  <a:pt x="3456431" y="838199"/>
                </a:lnTo>
                <a:lnTo>
                  <a:pt x="3456431" y="833627"/>
                </a:lnTo>
                <a:close/>
              </a:path>
              <a:path w="3456940" h="843280">
                <a:moveTo>
                  <a:pt x="10667" y="4571"/>
                </a:moveTo>
                <a:lnTo>
                  <a:pt x="6095" y="9143"/>
                </a:lnTo>
                <a:lnTo>
                  <a:pt x="10667" y="9143"/>
                </a:lnTo>
                <a:lnTo>
                  <a:pt x="10667" y="4571"/>
                </a:lnTo>
                <a:close/>
              </a:path>
              <a:path w="3456940" h="843280">
                <a:moveTo>
                  <a:pt x="3447284" y="4571"/>
                </a:moveTo>
                <a:lnTo>
                  <a:pt x="10667" y="4571"/>
                </a:lnTo>
                <a:lnTo>
                  <a:pt x="10667" y="9143"/>
                </a:lnTo>
                <a:lnTo>
                  <a:pt x="3447284" y="9143"/>
                </a:lnTo>
                <a:lnTo>
                  <a:pt x="3447284" y="4571"/>
                </a:lnTo>
                <a:close/>
              </a:path>
              <a:path w="3456940" h="843280">
                <a:moveTo>
                  <a:pt x="3456431" y="4571"/>
                </a:moveTo>
                <a:lnTo>
                  <a:pt x="3447284" y="4571"/>
                </a:lnTo>
                <a:lnTo>
                  <a:pt x="3451856" y="9143"/>
                </a:lnTo>
                <a:lnTo>
                  <a:pt x="3456431" y="9143"/>
                </a:lnTo>
                <a:lnTo>
                  <a:pt x="3456431" y="45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27">
            <a:extLst>
              <a:ext uri="{FF2B5EF4-FFF2-40B4-BE49-F238E27FC236}">
                <a16:creationId xmlns:a16="http://schemas.microsoft.com/office/drawing/2014/main" id="{4263351E-2E17-0345-11D9-EA3D7ABA14CE}"/>
              </a:ext>
            </a:extLst>
          </p:cNvPr>
          <p:cNvSpPr txBox="1"/>
          <p:nvPr/>
        </p:nvSpPr>
        <p:spPr>
          <a:xfrm>
            <a:off x="1603130" y="2238089"/>
            <a:ext cx="3324867" cy="46166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000" b="1" spc="-15" dirty="0">
                <a:latin typeface="Georgia" panose="02040502050405020303" pitchFamily="18" charset="0"/>
                <a:cs typeface="Calibri"/>
              </a:rPr>
              <a:t>H</a:t>
            </a:r>
            <a:r>
              <a:rPr sz="1000" b="1" spc="-10" dirty="0">
                <a:latin typeface="Georgia" panose="02040502050405020303" pitchFamily="18" charset="0"/>
                <a:cs typeface="Calibri"/>
              </a:rPr>
              <a:t>r</a:t>
            </a:r>
            <a:r>
              <a:rPr sz="1000" b="1" spc="-20" dirty="0">
                <a:latin typeface="Georgia" panose="02040502050405020303" pitchFamily="18" charset="0"/>
                <a:cs typeface="Calibri"/>
              </a:rPr>
              <a:t>o</a:t>
            </a:r>
            <a:r>
              <a:rPr sz="1000" b="1" dirty="0">
                <a:latin typeface="Georgia" panose="02040502050405020303" pitchFamily="18" charset="0"/>
                <a:cs typeface="Calibri"/>
              </a:rPr>
              <a:t>zíc</a:t>
            </a:r>
            <a:r>
              <a:rPr sz="1000" b="1" spc="-5" dirty="0">
                <a:latin typeface="Georgia" panose="02040502050405020303" pitchFamily="18" charset="0"/>
                <a:cs typeface="Calibri"/>
              </a:rPr>
              <a:t>í</a:t>
            </a:r>
            <a:r>
              <a:rPr sz="1000" b="1" spc="-45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b="1" spc="-10" dirty="0">
                <a:latin typeface="Georgia" panose="02040502050405020303" pitchFamily="18" charset="0"/>
                <a:cs typeface="Calibri"/>
              </a:rPr>
              <a:t>úp</a:t>
            </a:r>
            <a:r>
              <a:rPr sz="1000" b="1" spc="-15" dirty="0">
                <a:latin typeface="Georgia" panose="02040502050405020303" pitchFamily="18" charset="0"/>
                <a:cs typeface="Calibri"/>
              </a:rPr>
              <a:t>a</a:t>
            </a:r>
            <a:r>
              <a:rPr sz="1000" b="1" spc="-10" dirty="0">
                <a:latin typeface="Georgia" panose="02040502050405020303" pitchFamily="18" charset="0"/>
                <a:cs typeface="Calibri"/>
              </a:rPr>
              <a:t>d</a:t>
            </a:r>
            <a:r>
              <a:rPr sz="1000" b="1" spc="-5" dirty="0">
                <a:latin typeface="Georgia" panose="02040502050405020303" pitchFamily="18" charset="0"/>
                <a:cs typeface="Calibri"/>
              </a:rPr>
              <a:t>e</a:t>
            </a:r>
            <a:r>
              <a:rPr sz="1000" b="1" spc="-10" dirty="0">
                <a:latin typeface="Georgia" panose="02040502050405020303" pitchFamily="18" charset="0"/>
                <a:cs typeface="Calibri"/>
              </a:rPr>
              <a:t>k</a:t>
            </a:r>
            <a:endParaRPr sz="1000" dirty="0">
              <a:latin typeface="Georgia" panose="02040502050405020303" pitchFamily="18" charset="0"/>
              <a:cs typeface="Calibri"/>
            </a:endParaRPr>
          </a:p>
          <a:p>
            <a:pPr marL="264795" marR="263525" algn="ctr">
              <a:lnSpc>
                <a:spcPct val="100000"/>
              </a:lnSpc>
            </a:pPr>
            <a:r>
              <a:rPr sz="1000" spc="5" dirty="0">
                <a:latin typeface="Georgia" panose="02040502050405020303" pitchFamily="18" charset="0"/>
                <a:cs typeface="Calibri"/>
              </a:rPr>
              <a:t>D</a:t>
            </a:r>
            <a:r>
              <a:rPr sz="1000" dirty="0">
                <a:latin typeface="Georgia" panose="02040502050405020303" pitchFamily="18" charset="0"/>
                <a:cs typeface="Calibri"/>
              </a:rPr>
              <a:t>l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užn</a:t>
            </a:r>
            <a:r>
              <a:rPr sz="1000" dirty="0">
                <a:latin typeface="Georgia" panose="02040502050405020303" pitchFamily="18" charset="0"/>
                <a:cs typeface="Calibri"/>
              </a:rPr>
              <a:t>í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k</a:t>
            </a:r>
            <a:r>
              <a:rPr sz="1000" spc="-70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n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e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bud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e</a:t>
            </a:r>
            <a:r>
              <a:rPr sz="1000" spc="-70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spc="-5" dirty="0">
                <a:latin typeface="Georgia" panose="02040502050405020303" pitchFamily="18" charset="0"/>
                <a:cs typeface="Calibri"/>
              </a:rPr>
              <a:t>s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c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h</a:t>
            </a:r>
            <a:r>
              <a:rPr sz="1000" dirty="0">
                <a:latin typeface="Georgia" panose="02040502050405020303" pitchFamily="18" charset="0"/>
                <a:cs typeface="Calibri"/>
              </a:rPr>
              <a:t>o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p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e</a:t>
            </a:r>
            <a:r>
              <a:rPr sz="1000" dirty="0">
                <a:latin typeface="Georgia" panose="02040502050405020303" pitchFamily="18" charset="0"/>
                <a:cs typeface="Calibri"/>
              </a:rPr>
              <a:t>n</a:t>
            </a:r>
            <a:r>
              <a:rPr sz="1000" spc="-35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spc="-5" dirty="0">
                <a:latin typeface="Georgia" panose="02040502050405020303" pitchFamily="18" charset="0"/>
                <a:cs typeface="Calibri"/>
              </a:rPr>
              <a:t>s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p</a:t>
            </a:r>
            <a:r>
              <a:rPr sz="1000" dirty="0">
                <a:latin typeface="Georgia" panose="02040502050405020303" pitchFamily="18" charset="0"/>
                <a:cs typeface="Calibri"/>
              </a:rPr>
              <a:t>l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n</a:t>
            </a:r>
            <a:r>
              <a:rPr sz="1000" dirty="0">
                <a:latin typeface="Georgia" panose="02040502050405020303" pitchFamily="18" charset="0"/>
                <a:cs typeface="Calibri"/>
              </a:rPr>
              <a:t>i</a:t>
            </a:r>
            <a:r>
              <a:rPr sz="1000" spc="-5" dirty="0">
                <a:latin typeface="Georgia" panose="02040502050405020303" pitchFamily="18" charset="0"/>
                <a:cs typeface="Calibri"/>
              </a:rPr>
              <a:t>t</a:t>
            </a:r>
            <a:r>
              <a:rPr sz="1000" spc="-55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p</a:t>
            </a:r>
            <a:r>
              <a:rPr sz="1000" dirty="0">
                <a:latin typeface="Georgia" panose="02040502050405020303" pitchFamily="18" charset="0"/>
                <a:cs typeface="Calibri"/>
              </a:rPr>
              <a:t>o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d</a:t>
            </a:r>
            <a:r>
              <a:rPr sz="1000" spc="-15" dirty="0">
                <a:latin typeface="Georgia" panose="02040502050405020303" pitchFamily="18" charset="0"/>
                <a:cs typeface="Calibri"/>
              </a:rPr>
              <a:t>sta</a:t>
            </a:r>
            <a:r>
              <a:rPr sz="1000" dirty="0">
                <a:latin typeface="Georgia" panose="02040502050405020303" pitchFamily="18" charset="0"/>
                <a:cs typeface="Calibri"/>
              </a:rPr>
              <a:t>t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n</a:t>
            </a:r>
            <a:r>
              <a:rPr sz="1000" dirty="0">
                <a:latin typeface="Georgia" panose="02040502050405020303" pitchFamily="18" charset="0"/>
                <a:cs typeface="Calibri"/>
              </a:rPr>
              <a:t>ou</a:t>
            </a:r>
            <a:r>
              <a:rPr sz="1000" spc="-70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spc="-25" dirty="0">
                <a:latin typeface="Georgia" panose="02040502050405020303" pitchFamily="18" charset="0"/>
                <a:cs typeface="Calibri"/>
              </a:rPr>
              <a:t>č</a:t>
            </a:r>
            <a:r>
              <a:rPr sz="1000" dirty="0">
                <a:latin typeface="Georgia" panose="02040502050405020303" pitchFamily="18" charset="0"/>
                <a:cs typeface="Calibri"/>
              </a:rPr>
              <a:t>á</a:t>
            </a:r>
            <a:r>
              <a:rPr sz="1000" spc="-15" dirty="0">
                <a:latin typeface="Georgia" panose="02040502050405020303" pitchFamily="18" charset="0"/>
                <a:cs typeface="Calibri"/>
              </a:rPr>
              <a:t>s</a:t>
            </a:r>
            <a:r>
              <a:rPr sz="1000" spc="-5" dirty="0">
                <a:latin typeface="Georgia" panose="02040502050405020303" pitchFamily="18" charset="0"/>
                <a:cs typeface="Calibri"/>
              </a:rPr>
              <a:t>t</a:t>
            </a:r>
            <a:r>
              <a:rPr sz="1000" spc="-5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spc="-15" dirty="0">
                <a:latin typeface="Georgia" panose="02040502050405020303" pitchFamily="18" charset="0"/>
                <a:cs typeface="Calibri"/>
              </a:rPr>
              <a:t>s</a:t>
            </a:r>
            <a:r>
              <a:rPr sz="1000" dirty="0">
                <a:latin typeface="Georgia" panose="02040502050405020303" pitchFamily="18" charset="0"/>
                <a:cs typeface="Calibri"/>
              </a:rPr>
              <a:t>v</a:t>
            </a:r>
            <a:r>
              <a:rPr sz="1000" spc="-25" dirty="0">
                <a:latin typeface="Georgia" panose="02040502050405020303" pitchFamily="18" charset="0"/>
                <a:cs typeface="Calibri"/>
              </a:rPr>
              <a:t>ý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c</a:t>
            </a:r>
            <a:r>
              <a:rPr sz="1000" dirty="0">
                <a:latin typeface="Georgia" panose="02040502050405020303" pitchFamily="18" charset="0"/>
                <a:cs typeface="Calibri"/>
              </a:rPr>
              <a:t>h</a:t>
            </a:r>
            <a:r>
              <a:rPr sz="1000" spc="-45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spc="-20" dirty="0">
                <a:latin typeface="Georgia" panose="02040502050405020303" pitchFamily="18" charset="0"/>
                <a:cs typeface="Calibri"/>
              </a:rPr>
              <a:t>z</a:t>
            </a:r>
            <a:r>
              <a:rPr sz="1000" spc="-25" dirty="0">
                <a:latin typeface="Georgia" panose="02040502050405020303" pitchFamily="18" charset="0"/>
                <a:cs typeface="Calibri"/>
              </a:rPr>
              <a:t>áv</a:t>
            </a:r>
            <a:r>
              <a:rPr sz="1000" dirty="0">
                <a:latin typeface="Georgia" panose="02040502050405020303" pitchFamily="18" charset="0"/>
                <a:cs typeface="Calibri"/>
              </a:rPr>
              <a:t>a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z</a:t>
            </a:r>
            <a:r>
              <a:rPr sz="1000" spc="-15" dirty="0">
                <a:latin typeface="Georgia" panose="02040502050405020303" pitchFamily="18" charset="0"/>
                <a:cs typeface="Calibri"/>
              </a:rPr>
              <a:t>k</a:t>
            </a:r>
            <a:r>
              <a:rPr sz="1000" dirty="0">
                <a:latin typeface="Georgia" panose="02040502050405020303" pitchFamily="18" charset="0"/>
                <a:cs typeface="Calibri"/>
              </a:rPr>
              <a:t>ů</a:t>
            </a:r>
          </a:p>
        </p:txBody>
      </p:sp>
      <p:sp>
        <p:nvSpPr>
          <p:cNvPr id="124" name="object 28">
            <a:extLst>
              <a:ext uri="{FF2B5EF4-FFF2-40B4-BE49-F238E27FC236}">
                <a16:creationId xmlns:a16="http://schemas.microsoft.com/office/drawing/2014/main" id="{A409A56E-319D-85D5-D0B4-380E583A4B00}"/>
              </a:ext>
            </a:extLst>
          </p:cNvPr>
          <p:cNvSpPr/>
          <p:nvPr/>
        </p:nvSpPr>
        <p:spPr>
          <a:xfrm>
            <a:off x="3133221" y="1906514"/>
            <a:ext cx="74930" cy="201295"/>
          </a:xfrm>
          <a:custGeom>
            <a:avLst/>
            <a:gdLst/>
            <a:ahLst/>
            <a:cxnLst/>
            <a:rect l="l" t="t" r="r" b="b"/>
            <a:pathLst>
              <a:path w="74930" h="201294">
                <a:moveTo>
                  <a:pt x="0" y="120395"/>
                </a:moveTo>
                <a:lnTo>
                  <a:pt x="27431" y="201167"/>
                </a:lnTo>
                <a:lnTo>
                  <a:pt x="68644" y="138683"/>
                </a:lnTo>
                <a:lnTo>
                  <a:pt x="39623" y="138683"/>
                </a:lnTo>
                <a:lnTo>
                  <a:pt x="30479" y="137159"/>
                </a:lnTo>
                <a:lnTo>
                  <a:pt x="32189" y="124337"/>
                </a:lnTo>
                <a:lnTo>
                  <a:pt x="0" y="120395"/>
                </a:lnTo>
                <a:close/>
              </a:path>
              <a:path w="74930" h="201294">
                <a:moveTo>
                  <a:pt x="32189" y="124337"/>
                </a:moveTo>
                <a:lnTo>
                  <a:pt x="30479" y="137159"/>
                </a:lnTo>
                <a:lnTo>
                  <a:pt x="39623" y="138683"/>
                </a:lnTo>
                <a:lnTo>
                  <a:pt x="41386" y="125463"/>
                </a:lnTo>
                <a:lnTo>
                  <a:pt x="32189" y="124337"/>
                </a:lnTo>
                <a:close/>
              </a:path>
              <a:path w="74930" h="201294">
                <a:moveTo>
                  <a:pt x="41386" y="125463"/>
                </a:moveTo>
                <a:lnTo>
                  <a:pt x="39623" y="138683"/>
                </a:lnTo>
                <a:lnTo>
                  <a:pt x="68644" y="138683"/>
                </a:lnTo>
                <a:lnTo>
                  <a:pt x="74675" y="129539"/>
                </a:lnTo>
                <a:lnTo>
                  <a:pt x="41386" y="125463"/>
                </a:lnTo>
                <a:close/>
              </a:path>
              <a:path w="74930" h="201294">
                <a:moveTo>
                  <a:pt x="48767" y="0"/>
                </a:moveTo>
                <a:lnTo>
                  <a:pt x="32189" y="124337"/>
                </a:lnTo>
                <a:lnTo>
                  <a:pt x="41386" y="125463"/>
                </a:lnTo>
                <a:lnTo>
                  <a:pt x="57911" y="1523"/>
                </a:lnTo>
                <a:lnTo>
                  <a:pt x="487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36">
            <a:extLst>
              <a:ext uri="{FF2B5EF4-FFF2-40B4-BE49-F238E27FC236}">
                <a16:creationId xmlns:a16="http://schemas.microsoft.com/office/drawing/2014/main" id="{F95EA8DA-5C6C-8C64-B238-FDC38A41325F}"/>
              </a:ext>
            </a:extLst>
          </p:cNvPr>
          <p:cNvSpPr/>
          <p:nvPr/>
        </p:nvSpPr>
        <p:spPr>
          <a:xfrm>
            <a:off x="774073" y="5718044"/>
            <a:ext cx="1834895" cy="8016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37">
            <a:extLst>
              <a:ext uri="{FF2B5EF4-FFF2-40B4-BE49-F238E27FC236}">
                <a16:creationId xmlns:a16="http://schemas.microsoft.com/office/drawing/2014/main" id="{0BEF9C1E-49B7-D6E7-7CFB-9D1765D2E564}"/>
              </a:ext>
            </a:extLst>
          </p:cNvPr>
          <p:cNvSpPr txBox="1"/>
          <p:nvPr/>
        </p:nvSpPr>
        <p:spPr>
          <a:xfrm>
            <a:off x="883293" y="5784594"/>
            <a:ext cx="1610500" cy="6694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1000" spc="5" dirty="0">
                <a:latin typeface="Georgia" panose="02040502050405020303" pitchFamily="18" charset="0"/>
                <a:cs typeface="Calibri"/>
              </a:rPr>
              <a:t>D</a:t>
            </a:r>
            <a:r>
              <a:rPr sz="1000" dirty="0">
                <a:latin typeface="Georgia" panose="02040502050405020303" pitchFamily="18" charset="0"/>
                <a:cs typeface="Calibri"/>
              </a:rPr>
              <a:t>l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užn</a:t>
            </a:r>
            <a:r>
              <a:rPr sz="1000" dirty="0">
                <a:latin typeface="Georgia" panose="02040502050405020303" pitchFamily="18" charset="0"/>
                <a:cs typeface="Calibri"/>
              </a:rPr>
              <a:t>í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k</a:t>
            </a:r>
            <a:r>
              <a:rPr sz="1000" spc="-70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spc="5" dirty="0" err="1">
                <a:latin typeface="Georgia" panose="02040502050405020303" pitchFamily="18" charset="0"/>
                <a:cs typeface="Calibri"/>
              </a:rPr>
              <a:t>n</a:t>
            </a:r>
            <a:r>
              <a:rPr sz="1000" spc="-10" dirty="0" err="1">
                <a:latin typeface="Georgia" panose="02040502050405020303" pitchFamily="18" charset="0"/>
                <a:cs typeface="Calibri"/>
              </a:rPr>
              <a:t>e</a:t>
            </a:r>
            <a:r>
              <a:rPr sz="1000" spc="-5" dirty="0" err="1">
                <a:latin typeface="Georgia" panose="02040502050405020303" pitchFamily="18" charset="0"/>
                <a:cs typeface="Calibri"/>
              </a:rPr>
              <a:t>s</a:t>
            </a:r>
            <a:r>
              <a:rPr sz="1000" spc="5" dirty="0" err="1">
                <a:latin typeface="Georgia" panose="02040502050405020303" pitchFamily="18" charset="0"/>
                <a:cs typeface="Calibri"/>
              </a:rPr>
              <a:t>p</a:t>
            </a:r>
            <a:r>
              <a:rPr sz="1000" dirty="0" err="1">
                <a:latin typeface="Georgia" panose="02040502050405020303" pitchFamily="18" charset="0"/>
                <a:cs typeface="Calibri"/>
              </a:rPr>
              <a:t>l</a:t>
            </a:r>
            <a:r>
              <a:rPr sz="1000" spc="5" dirty="0" err="1">
                <a:latin typeface="Georgia" panose="02040502050405020303" pitchFamily="18" charset="0"/>
                <a:cs typeface="Calibri"/>
              </a:rPr>
              <a:t>n</a:t>
            </a:r>
            <a:r>
              <a:rPr sz="1000" dirty="0" err="1">
                <a:latin typeface="Georgia" panose="02040502050405020303" pitchFamily="18" charset="0"/>
                <a:cs typeface="Calibri"/>
              </a:rPr>
              <a:t>í</a:t>
            </a:r>
            <a:r>
              <a:rPr sz="1000" spc="-60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spc="5" dirty="0" err="1">
                <a:latin typeface="Georgia" panose="02040502050405020303" pitchFamily="18" charset="0"/>
                <a:cs typeface="Calibri"/>
              </a:rPr>
              <a:t>p</a:t>
            </a:r>
            <a:r>
              <a:rPr sz="1000" dirty="0" err="1">
                <a:latin typeface="Georgia" panose="02040502050405020303" pitchFamily="18" charset="0"/>
                <a:cs typeface="Calibri"/>
              </a:rPr>
              <a:t>o</a:t>
            </a:r>
            <a:r>
              <a:rPr sz="1000" spc="-15" dirty="0" err="1">
                <a:latin typeface="Georgia" panose="02040502050405020303" pitchFamily="18" charset="0"/>
                <a:cs typeface="Calibri"/>
              </a:rPr>
              <a:t>v</a:t>
            </a:r>
            <a:r>
              <a:rPr sz="1000" dirty="0" err="1">
                <a:latin typeface="Georgia" panose="02040502050405020303" pitchFamily="18" charset="0"/>
                <a:cs typeface="Calibri"/>
              </a:rPr>
              <a:t>i</a:t>
            </a:r>
            <a:r>
              <a:rPr sz="1000" spc="5" dirty="0" err="1">
                <a:latin typeface="Georgia" panose="02040502050405020303" pitchFamily="18" charset="0"/>
                <a:cs typeface="Calibri"/>
              </a:rPr>
              <a:t>nn</a:t>
            </a:r>
            <a:r>
              <a:rPr sz="1000" dirty="0" err="1">
                <a:latin typeface="Georgia" panose="02040502050405020303" pitchFamily="18" charset="0"/>
                <a:cs typeface="Calibri"/>
              </a:rPr>
              <a:t>o</a:t>
            </a:r>
            <a:r>
              <a:rPr sz="1000" spc="-15" dirty="0" err="1">
                <a:latin typeface="Georgia" panose="02040502050405020303" pitchFamily="18" charset="0"/>
                <a:cs typeface="Calibri"/>
              </a:rPr>
              <a:t>s</a:t>
            </a:r>
            <a:r>
              <a:rPr sz="1000" spc="-5" dirty="0" err="1">
                <a:latin typeface="Georgia" panose="02040502050405020303" pitchFamily="18" charset="0"/>
                <a:cs typeface="Calibri"/>
              </a:rPr>
              <a:t>t</a:t>
            </a:r>
            <a:endParaRPr lang="cs-CZ" sz="1000" spc="-5" dirty="0">
              <a:latin typeface="Georgia" panose="02040502050405020303" pitchFamily="18" charset="0"/>
              <a:cs typeface="Calibri"/>
            </a:endParaRPr>
          </a:p>
          <a:p>
            <a:pPr marL="12700" algn="ctr"/>
            <a:r>
              <a:rPr lang="cs-CZ" sz="1000" spc="5" dirty="0">
                <a:latin typeface="Georgia" panose="02040502050405020303" pitchFamily="18" charset="0"/>
                <a:cs typeface="Calibri"/>
              </a:rPr>
              <a:t>p</a:t>
            </a:r>
            <a:r>
              <a:rPr lang="cs-CZ" sz="1000" spc="-15" dirty="0">
                <a:latin typeface="Georgia" panose="02040502050405020303" pitchFamily="18" charset="0"/>
                <a:cs typeface="Calibri"/>
              </a:rPr>
              <a:t>ř</a:t>
            </a:r>
            <a:r>
              <a:rPr lang="cs-CZ" sz="1000" spc="-10" dirty="0">
                <a:latin typeface="Georgia" panose="02040502050405020303" pitchFamily="18" charset="0"/>
                <a:cs typeface="Calibri"/>
              </a:rPr>
              <a:t>e</a:t>
            </a:r>
            <a:r>
              <a:rPr lang="cs-CZ" sz="1000" spc="5" dirty="0">
                <a:latin typeface="Georgia" panose="02040502050405020303" pitchFamily="18" charset="0"/>
                <a:cs typeface="Calibri"/>
              </a:rPr>
              <a:t>d</a:t>
            </a:r>
            <a:r>
              <a:rPr lang="cs-CZ" sz="1000" dirty="0">
                <a:latin typeface="Georgia" panose="02040502050405020303" pitchFamily="18" charset="0"/>
                <a:cs typeface="Calibri"/>
              </a:rPr>
              <a:t>l</a:t>
            </a:r>
            <a:r>
              <a:rPr lang="cs-CZ" sz="1000" spc="-10" dirty="0">
                <a:latin typeface="Georgia" panose="02040502050405020303" pitchFamily="18" charset="0"/>
                <a:cs typeface="Calibri"/>
              </a:rPr>
              <a:t>ož</a:t>
            </a:r>
            <a:r>
              <a:rPr lang="cs-CZ" sz="1000" dirty="0">
                <a:latin typeface="Georgia" panose="02040502050405020303" pitchFamily="18" charset="0"/>
                <a:cs typeface="Calibri"/>
              </a:rPr>
              <a:t>i</a:t>
            </a:r>
            <a:r>
              <a:rPr lang="cs-CZ" sz="1000" spc="-5" dirty="0">
                <a:latin typeface="Georgia" panose="02040502050405020303" pitchFamily="18" charset="0"/>
                <a:cs typeface="Calibri"/>
              </a:rPr>
              <a:t>t</a:t>
            </a:r>
            <a:r>
              <a:rPr lang="cs-CZ" sz="1000" spc="-70" dirty="0"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1000" spc="-5" dirty="0">
                <a:latin typeface="Georgia" panose="02040502050405020303" pitchFamily="18" charset="0"/>
                <a:cs typeface="Calibri"/>
              </a:rPr>
              <a:t>s</a:t>
            </a:r>
            <a:r>
              <a:rPr lang="cs-CZ" sz="1000" spc="-20" dirty="0">
                <a:latin typeface="Georgia" panose="02040502050405020303" pitchFamily="18" charset="0"/>
                <a:cs typeface="Calibri"/>
              </a:rPr>
              <a:t>e</a:t>
            </a:r>
            <a:r>
              <a:rPr lang="cs-CZ" sz="1000" spc="5" dirty="0">
                <a:latin typeface="Georgia" panose="02040502050405020303" pitchFamily="18" charset="0"/>
                <a:cs typeface="Calibri"/>
              </a:rPr>
              <a:t>zn</a:t>
            </a:r>
            <a:r>
              <a:rPr lang="cs-CZ" sz="1000" dirty="0">
                <a:latin typeface="Georgia" panose="02040502050405020303" pitchFamily="18" charset="0"/>
                <a:cs typeface="Calibri"/>
              </a:rPr>
              <a:t>a</a:t>
            </a:r>
            <a:r>
              <a:rPr lang="cs-CZ" sz="1000" spc="-35" dirty="0">
                <a:latin typeface="Georgia" panose="02040502050405020303" pitchFamily="18" charset="0"/>
                <a:cs typeface="Calibri"/>
              </a:rPr>
              <a:t>m</a:t>
            </a:r>
            <a:r>
              <a:rPr lang="cs-CZ" sz="1000" spc="-10" dirty="0">
                <a:latin typeface="Georgia" panose="02040502050405020303" pitchFamily="18" charset="0"/>
                <a:cs typeface="Calibri"/>
              </a:rPr>
              <a:t>y</a:t>
            </a:r>
            <a:r>
              <a:rPr lang="cs-CZ" sz="1000" spc="-5" dirty="0"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1000" spc="-10" dirty="0">
                <a:latin typeface="Georgia" panose="02040502050405020303" pitchFamily="18" charset="0"/>
                <a:cs typeface="Calibri"/>
              </a:rPr>
              <a:t>m</a:t>
            </a:r>
            <a:r>
              <a:rPr lang="cs-CZ" sz="1000" dirty="0">
                <a:latin typeface="Georgia" panose="02040502050405020303" pitchFamily="18" charset="0"/>
                <a:cs typeface="Calibri"/>
              </a:rPr>
              <a:t>aj</a:t>
            </a:r>
            <a:r>
              <a:rPr lang="cs-CZ" sz="1000" spc="-20" dirty="0">
                <a:latin typeface="Georgia" panose="02040502050405020303" pitchFamily="18" charset="0"/>
                <a:cs typeface="Calibri"/>
              </a:rPr>
              <a:t>e</a:t>
            </a:r>
            <a:r>
              <a:rPr lang="cs-CZ" sz="1000" dirty="0">
                <a:latin typeface="Georgia" panose="02040502050405020303" pitchFamily="18" charset="0"/>
                <a:cs typeface="Calibri"/>
              </a:rPr>
              <a:t>t</a:t>
            </a:r>
            <a:r>
              <a:rPr lang="cs-CZ" sz="1000" spc="-30" dirty="0">
                <a:latin typeface="Georgia" panose="02040502050405020303" pitchFamily="18" charset="0"/>
                <a:cs typeface="Calibri"/>
              </a:rPr>
              <a:t>k</a:t>
            </a:r>
            <a:r>
              <a:rPr lang="cs-CZ" sz="1000" spc="5" dirty="0">
                <a:latin typeface="Georgia" panose="02040502050405020303" pitchFamily="18" charset="0"/>
                <a:cs typeface="Calibri"/>
              </a:rPr>
              <a:t>u</a:t>
            </a:r>
            <a:r>
              <a:rPr lang="cs-CZ" sz="1000" spc="-5" dirty="0">
                <a:latin typeface="Georgia" panose="02040502050405020303" pitchFamily="18" charset="0"/>
                <a:cs typeface="Calibri"/>
              </a:rPr>
              <a:t>,</a:t>
            </a:r>
            <a:r>
              <a:rPr lang="cs-CZ" sz="1000" spc="-50" dirty="0"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1000" spc="-20" dirty="0">
                <a:latin typeface="Georgia" panose="02040502050405020303" pitchFamily="18" charset="0"/>
                <a:cs typeface="Calibri"/>
              </a:rPr>
              <a:t>z</a:t>
            </a:r>
            <a:r>
              <a:rPr lang="cs-CZ" sz="1000" spc="-25" dirty="0">
                <a:latin typeface="Georgia" panose="02040502050405020303" pitchFamily="18" charset="0"/>
                <a:cs typeface="Calibri"/>
              </a:rPr>
              <a:t>áv</a:t>
            </a:r>
            <a:r>
              <a:rPr lang="cs-CZ" sz="1000" dirty="0">
                <a:latin typeface="Georgia" panose="02040502050405020303" pitchFamily="18" charset="0"/>
                <a:cs typeface="Calibri"/>
              </a:rPr>
              <a:t>a</a:t>
            </a:r>
            <a:r>
              <a:rPr lang="cs-CZ" sz="1000" spc="5" dirty="0">
                <a:latin typeface="Georgia" panose="02040502050405020303" pitchFamily="18" charset="0"/>
                <a:cs typeface="Calibri"/>
              </a:rPr>
              <a:t>z</a:t>
            </a:r>
            <a:r>
              <a:rPr lang="cs-CZ" sz="1000" spc="-15" dirty="0">
                <a:latin typeface="Georgia" panose="02040502050405020303" pitchFamily="18" charset="0"/>
                <a:cs typeface="Calibri"/>
              </a:rPr>
              <a:t>k</a:t>
            </a:r>
            <a:r>
              <a:rPr lang="cs-CZ" sz="1000" dirty="0">
                <a:latin typeface="Georgia" panose="02040502050405020303" pitchFamily="18" charset="0"/>
                <a:cs typeface="Calibri"/>
              </a:rPr>
              <a:t>ů</a:t>
            </a:r>
            <a:r>
              <a:rPr lang="cs-CZ" sz="1000" spc="-35" dirty="0"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1000" dirty="0">
                <a:latin typeface="Georgia" panose="02040502050405020303" pitchFamily="18" charset="0"/>
                <a:cs typeface="Calibri"/>
              </a:rPr>
              <a:t>a</a:t>
            </a:r>
            <a:r>
              <a:rPr lang="cs-CZ" sz="1000" dirty="0">
                <a:latin typeface="Georgia" panose="02040502050405020303" pitchFamily="18" charset="0"/>
                <a:cs typeface="Times New Roman"/>
              </a:rPr>
              <a:t> </a:t>
            </a:r>
            <a:r>
              <a:rPr lang="cs-CZ" sz="1000" spc="-20" dirty="0">
                <a:latin typeface="Georgia" panose="02040502050405020303" pitchFamily="18" charset="0"/>
                <a:cs typeface="Calibri"/>
              </a:rPr>
              <a:t>z</a:t>
            </a:r>
            <a:r>
              <a:rPr lang="cs-CZ" sz="1000" dirty="0">
                <a:latin typeface="Georgia" panose="02040502050405020303" pitchFamily="18" charset="0"/>
                <a:cs typeface="Calibri"/>
              </a:rPr>
              <a:t>a</a:t>
            </a:r>
            <a:r>
              <a:rPr lang="cs-CZ" sz="1000" spc="-10" dirty="0">
                <a:latin typeface="Georgia" panose="02040502050405020303" pitchFamily="18" charset="0"/>
                <a:cs typeface="Calibri"/>
              </a:rPr>
              <a:t>mě</a:t>
            </a:r>
            <a:r>
              <a:rPr lang="cs-CZ" sz="1000" spc="-15" dirty="0">
                <a:latin typeface="Georgia" panose="02040502050405020303" pitchFamily="18" charset="0"/>
                <a:cs typeface="Calibri"/>
              </a:rPr>
              <a:t>s</a:t>
            </a:r>
            <a:r>
              <a:rPr lang="cs-CZ" sz="1000" dirty="0">
                <a:latin typeface="Georgia" panose="02040502050405020303" pitchFamily="18" charset="0"/>
                <a:cs typeface="Calibri"/>
              </a:rPr>
              <a:t>t</a:t>
            </a:r>
            <a:r>
              <a:rPr lang="cs-CZ" sz="1000" spc="5" dirty="0">
                <a:latin typeface="Georgia" panose="02040502050405020303" pitchFamily="18" charset="0"/>
                <a:cs typeface="Calibri"/>
              </a:rPr>
              <a:t>n</a:t>
            </a:r>
            <a:r>
              <a:rPr lang="cs-CZ" sz="1000" dirty="0">
                <a:latin typeface="Georgia" panose="02040502050405020303" pitchFamily="18" charset="0"/>
                <a:cs typeface="Calibri"/>
              </a:rPr>
              <a:t>a</a:t>
            </a:r>
            <a:r>
              <a:rPr lang="cs-CZ" sz="1000" spc="5" dirty="0">
                <a:latin typeface="Georgia" panose="02040502050405020303" pitchFamily="18" charset="0"/>
                <a:cs typeface="Calibri"/>
              </a:rPr>
              <a:t>n</a:t>
            </a:r>
            <a:r>
              <a:rPr lang="cs-CZ" sz="1000" spc="-10" dirty="0">
                <a:latin typeface="Georgia" panose="02040502050405020303" pitchFamily="18" charset="0"/>
                <a:cs typeface="Calibri"/>
              </a:rPr>
              <a:t>c</a:t>
            </a:r>
            <a:r>
              <a:rPr lang="cs-CZ" sz="1000" dirty="0">
                <a:latin typeface="Georgia" panose="02040502050405020303" pitchFamily="18" charset="0"/>
                <a:cs typeface="Calibri"/>
              </a:rPr>
              <a:t>ů</a:t>
            </a:r>
          </a:p>
          <a:p>
            <a:pPr marL="12700" algn="ctr">
              <a:lnSpc>
                <a:spcPct val="100000"/>
              </a:lnSpc>
            </a:pPr>
            <a:endParaRPr sz="1200" dirty="0">
              <a:latin typeface="Calibri"/>
              <a:cs typeface="Calibri"/>
            </a:endParaRPr>
          </a:p>
        </p:txBody>
      </p:sp>
      <p:sp>
        <p:nvSpPr>
          <p:cNvPr id="127" name="object 39">
            <a:extLst>
              <a:ext uri="{FF2B5EF4-FFF2-40B4-BE49-F238E27FC236}">
                <a16:creationId xmlns:a16="http://schemas.microsoft.com/office/drawing/2014/main" id="{ECE730E8-0D9D-F441-4D3A-29FF587CBC3E}"/>
              </a:ext>
            </a:extLst>
          </p:cNvPr>
          <p:cNvSpPr/>
          <p:nvPr/>
        </p:nvSpPr>
        <p:spPr>
          <a:xfrm>
            <a:off x="5631057" y="3918193"/>
            <a:ext cx="1793875" cy="512445"/>
          </a:xfrm>
          <a:custGeom>
            <a:avLst/>
            <a:gdLst/>
            <a:ahLst/>
            <a:cxnLst/>
            <a:rect l="l" t="t" r="r" b="b"/>
            <a:pathLst>
              <a:path w="1793875" h="512445">
                <a:moveTo>
                  <a:pt x="1793747" y="0"/>
                </a:moveTo>
                <a:lnTo>
                  <a:pt x="0" y="0"/>
                </a:lnTo>
                <a:lnTo>
                  <a:pt x="0" y="512063"/>
                </a:lnTo>
                <a:lnTo>
                  <a:pt x="1793747" y="512063"/>
                </a:lnTo>
                <a:lnTo>
                  <a:pt x="1793747" y="505967"/>
                </a:lnTo>
                <a:lnTo>
                  <a:pt x="9143" y="505967"/>
                </a:lnTo>
                <a:lnTo>
                  <a:pt x="4571" y="501395"/>
                </a:lnTo>
                <a:lnTo>
                  <a:pt x="9143" y="501395"/>
                </a:lnTo>
                <a:lnTo>
                  <a:pt x="9143" y="9143"/>
                </a:lnTo>
                <a:lnTo>
                  <a:pt x="4571" y="9143"/>
                </a:lnTo>
                <a:lnTo>
                  <a:pt x="9143" y="4571"/>
                </a:lnTo>
                <a:lnTo>
                  <a:pt x="1793747" y="4571"/>
                </a:lnTo>
                <a:lnTo>
                  <a:pt x="1793747" y="0"/>
                </a:lnTo>
                <a:close/>
              </a:path>
              <a:path w="1793875" h="512445">
                <a:moveTo>
                  <a:pt x="9143" y="501395"/>
                </a:moveTo>
                <a:lnTo>
                  <a:pt x="4571" y="501395"/>
                </a:lnTo>
                <a:lnTo>
                  <a:pt x="9143" y="505967"/>
                </a:lnTo>
                <a:lnTo>
                  <a:pt x="9143" y="501395"/>
                </a:lnTo>
                <a:close/>
              </a:path>
              <a:path w="1793875" h="512445">
                <a:moveTo>
                  <a:pt x="1784603" y="501395"/>
                </a:moveTo>
                <a:lnTo>
                  <a:pt x="9143" y="501395"/>
                </a:lnTo>
                <a:lnTo>
                  <a:pt x="9143" y="505967"/>
                </a:lnTo>
                <a:lnTo>
                  <a:pt x="1784603" y="505967"/>
                </a:lnTo>
                <a:lnTo>
                  <a:pt x="1784603" y="501395"/>
                </a:lnTo>
                <a:close/>
              </a:path>
              <a:path w="1793875" h="512445">
                <a:moveTo>
                  <a:pt x="1784603" y="4571"/>
                </a:moveTo>
                <a:lnTo>
                  <a:pt x="1784603" y="505967"/>
                </a:lnTo>
                <a:lnTo>
                  <a:pt x="1789175" y="501395"/>
                </a:lnTo>
                <a:lnTo>
                  <a:pt x="1793747" y="501395"/>
                </a:lnTo>
                <a:lnTo>
                  <a:pt x="1793747" y="9143"/>
                </a:lnTo>
                <a:lnTo>
                  <a:pt x="1789175" y="9143"/>
                </a:lnTo>
                <a:lnTo>
                  <a:pt x="1784603" y="4571"/>
                </a:lnTo>
                <a:close/>
              </a:path>
              <a:path w="1793875" h="512445">
                <a:moveTo>
                  <a:pt x="1793747" y="501395"/>
                </a:moveTo>
                <a:lnTo>
                  <a:pt x="1789175" y="501395"/>
                </a:lnTo>
                <a:lnTo>
                  <a:pt x="1784603" y="505967"/>
                </a:lnTo>
                <a:lnTo>
                  <a:pt x="1793747" y="505967"/>
                </a:lnTo>
                <a:lnTo>
                  <a:pt x="1793747" y="501395"/>
                </a:lnTo>
                <a:close/>
              </a:path>
              <a:path w="1793875" h="512445">
                <a:moveTo>
                  <a:pt x="9143" y="4571"/>
                </a:moveTo>
                <a:lnTo>
                  <a:pt x="4571" y="9143"/>
                </a:lnTo>
                <a:lnTo>
                  <a:pt x="9143" y="9143"/>
                </a:lnTo>
                <a:lnTo>
                  <a:pt x="9143" y="4571"/>
                </a:lnTo>
                <a:close/>
              </a:path>
              <a:path w="1793875" h="512445">
                <a:moveTo>
                  <a:pt x="1784603" y="4571"/>
                </a:moveTo>
                <a:lnTo>
                  <a:pt x="9143" y="4571"/>
                </a:lnTo>
                <a:lnTo>
                  <a:pt x="9143" y="9143"/>
                </a:lnTo>
                <a:lnTo>
                  <a:pt x="1784603" y="9143"/>
                </a:lnTo>
                <a:lnTo>
                  <a:pt x="1784603" y="4571"/>
                </a:lnTo>
                <a:close/>
              </a:path>
              <a:path w="1793875" h="512445">
                <a:moveTo>
                  <a:pt x="1793747" y="4571"/>
                </a:moveTo>
                <a:lnTo>
                  <a:pt x="1784603" y="4571"/>
                </a:lnTo>
                <a:lnTo>
                  <a:pt x="1789175" y="9143"/>
                </a:lnTo>
                <a:lnTo>
                  <a:pt x="1793747" y="9143"/>
                </a:lnTo>
                <a:lnTo>
                  <a:pt x="1793747" y="45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42">
            <a:extLst>
              <a:ext uri="{FF2B5EF4-FFF2-40B4-BE49-F238E27FC236}">
                <a16:creationId xmlns:a16="http://schemas.microsoft.com/office/drawing/2014/main" id="{C768CE81-2BA6-F155-0EFD-09B832EFDBAA}"/>
              </a:ext>
            </a:extLst>
          </p:cNvPr>
          <p:cNvSpPr/>
          <p:nvPr/>
        </p:nvSpPr>
        <p:spPr>
          <a:xfrm>
            <a:off x="7754228" y="3921243"/>
            <a:ext cx="1760489" cy="509396"/>
          </a:xfrm>
          <a:custGeom>
            <a:avLst/>
            <a:gdLst/>
            <a:ahLst/>
            <a:cxnLst/>
            <a:rect l="l" t="t" r="r" b="b"/>
            <a:pathLst>
              <a:path w="1795779" h="688975">
                <a:moveTo>
                  <a:pt x="1795271" y="0"/>
                </a:moveTo>
                <a:lnTo>
                  <a:pt x="0" y="0"/>
                </a:lnTo>
                <a:lnTo>
                  <a:pt x="0" y="688847"/>
                </a:lnTo>
                <a:lnTo>
                  <a:pt x="1795271" y="688847"/>
                </a:lnTo>
                <a:lnTo>
                  <a:pt x="1795271" y="684282"/>
                </a:lnTo>
                <a:lnTo>
                  <a:pt x="9143" y="684282"/>
                </a:lnTo>
                <a:lnTo>
                  <a:pt x="4571" y="679710"/>
                </a:lnTo>
                <a:lnTo>
                  <a:pt x="9143" y="679710"/>
                </a:lnTo>
                <a:lnTo>
                  <a:pt x="9143" y="9143"/>
                </a:lnTo>
                <a:lnTo>
                  <a:pt x="4571" y="9143"/>
                </a:lnTo>
                <a:lnTo>
                  <a:pt x="9143" y="4571"/>
                </a:lnTo>
                <a:lnTo>
                  <a:pt x="1795271" y="4571"/>
                </a:lnTo>
                <a:lnTo>
                  <a:pt x="1795271" y="0"/>
                </a:lnTo>
                <a:close/>
              </a:path>
              <a:path w="1795779" h="688975">
                <a:moveTo>
                  <a:pt x="9143" y="679710"/>
                </a:moveTo>
                <a:lnTo>
                  <a:pt x="4571" y="679710"/>
                </a:lnTo>
                <a:lnTo>
                  <a:pt x="9143" y="684282"/>
                </a:lnTo>
                <a:lnTo>
                  <a:pt x="9143" y="679710"/>
                </a:lnTo>
                <a:close/>
              </a:path>
              <a:path w="1795779" h="688975">
                <a:moveTo>
                  <a:pt x="1784603" y="679710"/>
                </a:moveTo>
                <a:lnTo>
                  <a:pt x="9143" y="679710"/>
                </a:lnTo>
                <a:lnTo>
                  <a:pt x="9143" y="684282"/>
                </a:lnTo>
                <a:lnTo>
                  <a:pt x="1784603" y="684282"/>
                </a:lnTo>
                <a:lnTo>
                  <a:pt x="1784603" y="679710"/>
                </a:lnTo>
                <a:close/>
              </a:path>
              <a:path w="1795779" h="688975">
                <a:moveTo>
                  <a:pt x="1784603" y="4571"/>
                </a:moveTo>
                <a:lnTo>
                  <a:pt x="1784603" y="684282"/>
                </a:lnTo>
                <a:lnTo>
                  <a:pt x="1790699" y="679710"/>
                </a:lnTo>
                <a:lnTo>
                  <a:pt x="1795271" y="679710"/>
                </a:lnTo>
                <a:lnTo>
                  <a:pt x="1795271" y="9143"/>
                </a:lnTo>
                <a:lnTo>
                  <a:pt x="1790699" y="9143"/>
                </a:lnTo>
                <a:lnTo>
                  <a:pt x="1784603" y="4571"/>
                </a:lnTo>
                <a:close/>
              </a:path>
              <a:path w="1795779" h="688975">
                <a:moveTo>
                  <a:pt x="1795271" y="679710"/>
                </a:moveTo>
                <a:lnTo>
                  <a:pt x="1790699" y="679710"/>
                </a:lnTo>
                <a:lnTo>
                  <a:pt x="1784603" y="684282"/>
                </a:lnTo>
                <a:lnTo>
                  <a:pt x="1795271" y="684282"/>
                </a:lnTo>
                <a:lnTo>
                  <a:pt x="1795271" y="679710"/>
                </a:lnTo>
                <a:close/>
              </a:path>
              <a:path w="1795779" h="688975">
                <a:moveTo>
                  <a:pt x="9143" y="4571"/>
                </a:moveTo>
                <a:lnTo>
                  <a:pt x="4571" y="9143"/>
                </a:lnTo>
                <a:lnTo>
                  <a:pt x="9143" y="9143"/>
                </a:lnTo>
                <a:lnTo>
                  <a:pt x="9143" y="4571"/>
                </a:lnTo>
                <a:close/>
              </a:path>
              <a:path w="1795779" h="688975">
                <a:moveTo>
                  <a:pt x="1784603" y="4571"/>
                </a:moveTo>
                <a:lnTo>
                  <a:pt x="9143" y="4571"/>
                </a:lnTo>
                <a:lnTo>
                  <a:pt x="9143" y="9143"/>
                </a:lnTo>
                <a:lnTo>
                  <a:pt x="1784603" y="9143"/>
                </a:lnTo>
                <a:lnTo>
                  <a:pt x="1784603" y="4571"/>
                </a:lnTo>
                <a:close/>
              </a:path>
              <a:path w="1795779" h="688975">
                <a:moveTo>
                  <a:pt x="1795271" y="4571"/>
                </a:moveTo>
                <a:lnTo>
                  <a:pt x="1784603" y="4571"/>
                </a:lnTo>
                <a:lnTo>
                  <a:pt x="1790699" y="9143"/>
                </a:lnTo>
                <a:lnTo>
                  <a:pt x="1795271" y="9143"/>
                </a:lnTo>
                <a:lnTo>
                  <a:pt x="1795271" y="45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43">
            <a:extLst>
              <a:ext uri="{FF2B5EF4-FFF2-40B4-BE49-F238E27FC236}">
                <a16:creationId xmlns:a16="http://schemas.microsoft.com/office/drawing/2014/main" id="{0303D79B-567A-A75B-020E-EA81ECCEC8FD}"/>
              </a:ext>
            </a:extLst>
          </p:cNvPr>
          <p:cNvSpPr txBox="1"/>
          <p:nvPr/>
        </p:nvSpPr>
        <p:spPr>
          <a:xfrm>
            <a:off x="7807138" y="3977881"/>
            <a:ext cx="1676859" cy="372731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435"/>
              </a:lnSpc>
            </a:pPr>
            <a:r>
              <a:rPr sz="1000" spc="-15" dirty="0">
                <a:latin typeface="Georgia" panose="02040502050405020303" pitchFamily="18" charset="0"/>
                <a:cs typeface="Calibri"/>
              </a:rPr>
              <a:t>Ú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p</a:t>
            </a:r>
            <a:r>
              <a:rPr sz="1000" dirty="0">
                <a:latin typeface="Georgia" panose="02040502050405020303" pitchFamily="18" charset="0"/>
                <a:cs typeface="Calibri"/>
              </a:rPr>
              <a:t>a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d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ek</a:t>
            </a:r>
            <a:r>
              <a:rPr sz="1000" spc="-55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v</a:t>
            </a:r>
            <a:r>
              <a:rPr sz="1000" spc="-30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p</a:t>
            </a:r>
            <a:r>
              <a:rPr sz="1000" dirty="0">
                <a:latin typeface="Georgia" panose="02040502050405020303" pitchFamily="18" charset="0"/>
                <a:cs typeface="Calibri"/>
              </a:rPr>
              <a:t>o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d</a:t>
            </a:r>
            <a:r>
              <a:rPr sz="1000" dirty="0">
                <a:latin typeface="Georgia" panose="02040502050405020303" pitchFamily="18" charset="0"/>
                <a:cs typeface="Calibri"/>
              </a:rPr>
              <a:t>o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b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ě</a:t>
            </a:r>
            <a:endParaRPr sz="1000" dirty="0">
              <a:latin typeface="Georgia" panose="02040502050405020303" pitchFamily="18" charset="0"/>
              <a:cs typeface="Calibri"/>
            </a:endParaRPr>
          </a:p>
          <a:p>
            <a:pPr algn="ctr">
              <a:lnSpc>
                <a:spcPts val="1675"/>
              </a:lnSpc>
            </a:pPr>
            <a:r>
              <a:rPr sz="1000" b="1" dirty="0">
                <a:latin typeface="Georgia" panose="02040502050405020303" pitchFamily="18" charset="0"/>
                <a:cs typeface="Calibri"/>
              </a:rPr>
              <a:t>p</a:t>
            </a:r>
            <a:r>
              <a:rPr sz="1000" b="1" spc="-10" dirty="0">
                <a:latin typeface="Georgia" panose="02040502050405020303" pitchFamily="18" charset="0"/>
                <a:cs typeface="Calibri"/>
              </a:rPr>
              <a:t>ř</a:t>
            </a:r>
            <a:r>
              <a:rPr sz="1000" b="1" dirty="0">
                <a:latin typeface="Georgia" panose="02040502050405020303" pitchFamily="18" charset="0"/>
                <a:cs typeface="Calibri"/>
              </a:rPr>
              <a:t>edlu</a:t>
            </a:r>
            <a:r>
              <a:rPr sz="1000" b="1" spc="-20" dirty="0">
                <a:latin typeface="Georgia" panose="02040502050405020303" pitchFamily="18" charset="0"/>
                <a:cs typeface="Calibri"/>
              </a:rPr>
              <a:t>ž</a:t>
            </a:r>
            <a:r>
              <a:rPr sz="1000" b="1" spc="-15" dirty="0">
                <a:latin typeface="Georgia" panose="02040502050405020303" pitchFamily="18" charset="0"/>
                <a:cs typeface="Calibri"/>
              </a:rPr>
              <a:t>e</a:t>
            </a:r>
            <a:r>
              <a:rPr sz="1000" b="1" dirty="0">
                <a:latin typeface="Georgia" panose="02040502050405020303" pitchFamily="18" charset="0"/>
                <a:cs typeface="Calibri"/>
              </a:rPr>
              <a:t>ní</a:t>
            </a:r>
            <a:endParaRPr sz="1000" dirty="0">
              <a:latin typeface="Georgia" panose="02040502050405020303" pitchFamily="18" charset="0"/>
              <a:cs typeface="Calibri"/>
            </a:endParaRPr>
          </a:p>
        </p:txBody>
      </p:sp>
      <p:sp>
        <p:nvSpPr>
          <p:cNvPr id="130" name="object 44">
            <a:extLst>
              <a:ext uri="{FF2B5EF4-FFF2-40B4-BE49-F238E27FC236}">
                <a16:creationId xmlns:a16="http://schemas.microsoft.com/office/drawing/2014/main" id="{E862A56B-A2A3-6647-675C-B71B45868F5F}"/>
              </a:ext>
            </a:extLst>
          </p:cNvPr>
          <p:cNvSpPr/>
          <p:nvPr/>
        </p:nvSpPr>
        <p:spPr>
          <a:xfrm>
            <a:off x="4189353" y="4710679"/>
            <a:ext cx="3282950" cy="660400"/>
          </a:xfrm>
          <a:custGeom>
            <a:avLst/>
            <a:gdLst/>
            <a:ahLst/>
            <a:cxnLst/>
            <a:rect l="l" t="t" r="r" b="b"/>
            <a:pathLst>
              <a:path w="3282950" h="660400">
                <a:moveTo>
                  <a:pt x="3282695" y="0"/>
                </a:moveTo>
                <a:lnTo>
                  <a:pt x="0" y="0"/>
                </a:lnTo>
                <a:lnTo>
                  <a:pt x="0" y="659891"/>
                </a:lnTo>
                <a:lnTo>
                  <a:pt x="3282695" y="659891"/>
                </a:lnTo>
                <a:lnTo>
                  <a:pt x="3282695" y="655319"/>
                </a:lnTo>
                <a:lnTo>
                  <a:pt x="10667" y="655319"/>
                </a:lnTo>
                <a:lnTo>
                  <a:pt x="6095" y="650747"/>
                </a:lnTo>
                <a:lnTo>
                  <a:pt x="10667" y="650747"/>
                </a:lnTo>
                <a:lnTo>
                  <a:pt x="10667" y="9143"/>
                </a:lnTo>
                <a:lnTo>
                  <a:pt x="6095" y="9143"/>
                </a:lnTo>
                <a:lnTo>
                  <a:pt x="10667" y="4571"/>
                </a:lnTo>
                <a:lnTo>
                  <a:pt x="3282695" y="4571"/>
                </a:lnTo>
                <a:lnTo>
                  <a:pt x="3282695" y="0"/>
                </a:lnTo>
                <a:close/>
              </a:path>
              <a:path w="3282950" h="660400">
                <a:moveTo>
                  <a:pt x="10667" y="650747"/>
                </a:moveTo>
                <a:lnTo>
                  <a:pt x="6095" y="650747"/>
                </a:lnTo>
                <a:lnTo>
                  <a:pt x="10667" y="655319"/>
                </a:lnTo>
                <a:lnTo>
                  <a:pt x="10667" y="650747"/>
                </a:lnTo>
                <a:close/>
              </a:path>
              <a:path w="3282950" h="660400">
                <a:moveTo>
                  <a:pt x="3273551" y="650747"/>
                </a:moveTo>
                <a:lnTo>
                  <a:pt x="10667" y="650747"/>
                </a:lnTo>
                <a:lnTo>
                  <a:pt x="10667" y="655319"/>
                </a:lnTo>
                <a:lnTo>
                  <a:pt x="3273551" y="655319"/>
                </a:lnTo>
                <a:lnTo>
                  <a:pt x="3273551" y="650747"/>
                </a:lnTo>
                <a:close/>
              </a:path>
              <a:path w="3282950" h="660400">
                <a:moveTo>
                  <a:pt x="3273551" y="4571"/>
                </a:moveTo>
                <a:lnTo>
                  <a:pt x="3273551" y="655319"/>
                </a:lnTo>
                <a:lnTo>
                  <a:pt x="3278123" y="650747"/>
                </a:lnTo>
                <a:lnTo>
                  <a:pt x="3282695" y="650747"/>
                </a:lnTo>
                <a:lnTo>
                  <a:pt x="3282695" y="9143"/>
                </a:lnTo>
                <a:lnTo>
                  <a:pt x="3278123" y="9143"/>
                </a:lnTo>
                <a:lnTo>
                  <a:pt x="3273551" y="4571"/>
                </a:lnTo>
                <a:close/>
              </a:path>
              <a:path w="3282950" h="660400">
                <a:moveTo>
                  <a:pt x="3282695" y="650747"/>
                </a:moveTo>
                <a:lnTo>
                  <a:pt x="3278123" y="650747"/>
                </a:lnTo>
                <a:lnTo>
                  <a:pt x="3273551" y="655319"/>
                </a:lnTo>
                <a:lnTo>
                  <a:pt x="3282695" y="655319"/>
                </a:lnTo>
                <a:lnTo>
                  <a:pt x="3282695" y="650747"/>
                </a:lnTo>
                <a:close/>
              </a:path>
              <a:path w="3282950" h="660400">
                <a:moveTo>
                  <a:pt x="10667" y="4571"/>
                </a:moveTo>
                <a:lnTo>
                  <a:pt x="6095" y="9143"/>
                </a:lnTo>
                <a:lnTo>
                  <a:pt x="10667" y="9143"/>
                </a:lnTo>
                <a:lnTo>
                  <a:pt x="10667" y="4571"/>
                </a:lnTo>
                <a:close/>
              </a:path>
              <a:path w="3282950" h="660400">
                <a:moveTo>
                  <a:pt x="3273551" y="4571"/>
                </a:moveTo>
                <a:lnTo>
                  <a:pt x="10667" y="4571"/>
                </a:lnTo>
                <a:lnTo>
                  <a:pt x="10667" y="9143"/>
                </a:lnTo>
                <a:lnTo>
                  <a:pt x="3273551" y="9143"/>
                </a:lnTo>
                <a:lnTo>
                  <a:pt x="3273551" y="4571"/>
                </a:lnTo>
                <a:close/>
              </a:path>
              <a:path w="3282950" h="660400">
                <a:moveTo>
                  <a:pt x="3282695" y="4571"/>
                </a:moveTo>
                <a:lnTo>
                  <a:pt x="3273551" y="4571"/>
                </a:lnTo>
                <a:lnTo>
                  <a:pt x="3278123" y="9143"/>
                </a:lnTo>
                <a:lnTo>
                  <a:pt x="3282695" y="9143"/>
                </a:lnTo>
                <a:lnTo>
                  <a:pt x="3282695" y="45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45">
            <a:extLst>
              <a:ext uri="{FF2B5EF4-FFF2-40B4-BE49-F238E27FC236}">
                <a16:creationId xmlns:a16="http://schemas.microsoft.com/office/drawing/2014/main" id="{D136684E-BFB5-E517-3A1C-570111C238EE}"/>
              </a:ext>
            </a:extLst>
          </p:cNvPr>
          <p:cNvSpPr txBox="1"/>
          <p:nvPr/>
        </p:nvSpPr>
        <p:spPr>
          <a:xfrm>
            <a:off x="4260228" y="4853600"/>
            <a:ext cx="3141200" cy="307777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000" spc="5" dirty="0">
                <a:latin typeface="Georgia" panose="02040502050405020303" pitchFamily="18" charset="0"/>
                <a:cs typeface="Calibri"/>
              </a:rPr>
              <a:t>D</a:t>
            </a:r>
            <a:r>
              <a:rPr sz="1000" dirty="0">
                <a:latin typeface="Georgia" panose="02040502050405020303" pitchFamily="18" charset="0"/>
                <a:cs typeface="Calibri"/>
              </a:rPr>
              <a:t>l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užn</a:t>
            </a:r>
            <a:r>
              <a:rPr sz="1000" dirty="0">
                <a:latin typeface="Georgia" panose="02040502050405020303" pitchFamily="18" charset="0"/>
                <a:cs typeface="Calibri"/>
              </a:rPr>
              <a:t>í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k</a:t>
            </a:r>
            <a:r>
              <a:rPr sz="1000" spc="-70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dirty="0">
                <a:latin typeface="Georgia" panose="02040502050405020303" pitchFamily="18" charset="0"/>
                <a:cs typeface="Calibri"/>
              </a:rPr>
              <a:t>j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e</a:t>
            </a:r>
            <a:r>
              <a:rPr sz="1000" spc="-25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n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e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n</a:t>
            </a:r>
            <a:r>
              <a:rPr sz="1000" dirty="0">
                <a:latin typeface="Georgia" panose="02040502050405020303" pitchFamily="18" charset="0"/>
                <a:cs typeface="Calibri"/>
              </a:rPr>
              <a:t>í</a:t>
            </a:r>
            <a:r>
              <a:rPr sz="1000" spc="-50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spc="-5" dirty="0">
                <a:latin typeface="Georgia" panose="02040502050405020303" pitchFamily="18" charset="0"/>
                <a:cs typeface="Calibri"/>
              </a:rPr>
              <a:t>s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c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h</a:t>
            </a:r>
            <a:r>
              <a:rPr sz="1000" dirty="0">
                <a:latin typeface="Georgia" panose="02040502050405020303" pitchFamily="18" charset="0"/>
                <a:cs typeface="Calibri"/>
              </a:rPr>
              <a:t>o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p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e</a:t>
            </a:r>
            <a:r>
              <a:rPr sz="1000" dirty="0">
                <a:latin typeface="Georgia" panose="02040502050405020303" pitchFamily="18" charset="0"/>
                <a:cs typeface="Calibri"/>
              </a:rPr>
              <a:t>n</a:t>
            </a:r>
            <a:r>
              <a:rPr sz="1000" spc="-45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uh</a:t>
            </a:r>
            <a:r>
              <a:rPr sz="1000" spc="-30" dirty="0">
                <a:latin typeface="Georgia" panose="02040502050405020303" pitchFamily="18" charset="0"/>
                <a:cs typeface="Calibri"/>
              </a:rPr>
              <a:t>r</a:t>
            </a:r>
            <a:r>
              <a:rPr sz="1000" dirty="0">
                <a:latin typeface="Georgia" panose="02040502050405020303" pitchFamily="18" charset="0"/>
                <a:cs typeface="Calibri"/>
              </a:rPr>
              <a:t>a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d</a:t>
            </a:r>
            <a:r>
              <a:rPr sz="1000" dirty="0">
                <a:latin typeface="Georgia" panose="02040502050405020303" pitchFamily="18" charset="0"/>
                <a:cs typeface="Calibri"/>
              </a:rPr>
              <a:t>i</a:t>
            </a:r>
            <a:r>
              <a:rPr sz="1000" spc="-5" dirty="0">
                <a:latin typeface="Georgia" panose="02040502050405020303" pitchFamily="18" charset="0"/>
                <a:cs typeface="Calibri"/>
              </a:rPr>
              <a:t>t</a:t>
            </a:r>
            <a:endParaRPr sz="1000" dirty="0">
              <a:latin typeface="Georgia" panose="02040502050405020303" pitchFamily="18" charset="0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000" i="1" spc="-10" dirty="0">
                <a:latin typeface="Georgia" panose="02040502050405020303" pitchFamily="18" charset="0"/>
                <a:cs typeface="Calibri"/>
              </a:rPr>
              <a:t>4</a:t>
            </a:r>
            <a:r>
              <a:rPr sz="1000" i="1" spc="-35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i="1" spc="-5" dirty="0">
                <a:latin typeface="Georgia" panose="02040502050405020303" pitchFamily="18" charset="0"/>
                <a:cs typeface="Calibri"/>
              </a:rPr>
              <a:t>p</a:t>
            </a:r>
            <a:r>
              <a:rPr sz="1000" i="1" spc="-10" dirty="0">
                <a:latin typeface="Georgia" panose="02040502050405020303" pitchFamily="18" charset="0"/>
                <a:cs typeface="Calibri"/>
              </a:rPr>
              <a:t>rá</a:t>
            </a:r>
            <a:r>
              <a:rPr sz="1000" i="1" spc="-5" dirty="0">
                <a:latin typeface="Georgia" panose="02040502050405020303" pitchFamily="18" charset="0"/>
                <a:cs typeface="Calibri"/>
              </a:rPr>
              <a:t>v</a:t>
            </a:r>
            <a:r>
              <a:rPr sz="1000" i="1" spc="-10" dirty="0">
                <a:latin typeface="Georgia" panose="02040502050405020303" pitchFamily="18" charset="0"/>
                <a:cs typeface="Calibri"/>
              </a:rPr>
              <a:t>n</a:t>
            </a:r>
            <a:r>
              <a:rPr sz="1000" i="1" dirty="0">
                <a:latin typeface="Georgia" panose="02040502050405020303" pitchFamily="18" charset="0"/>
                <a:cs typeface="Calibri"/>
              </a:rPr>
              <a:t>í</a:t>
            </a:r>
            <a:r>
              <a:rPr sz="1000" i="1" spc="-25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i="1" spc="-10" dirty="0">
                <a:latin typeface="Georgia" panose="02040502050405020303" pitchFamily="18" charset="0"/>
                <a:cs typeface="Calibri"/>
              </a:rPr>
              <a:t>d</a:t>
            </a:r>
            <a:r>
              <a:rPr sz="1000" i="1" spc="-5" dirty="0">
                <a:latin typeface="Georgia" panose="02040502050405020303" pitchFamily="18" charset="0"/>
                <a:cs typeface="Calibri"/>
              </a:rPr>
              <a:t>om</a:t>
            </a:r>
            <a:r>
              <a:rPr sz="1000" i="1" spc="-10" dirty="0">
                <a:latin typeface="Georgia" panose="02040502050405020303" pitchFamily="18" charset="0"/>
                <a:cs typeface="Calibri"/>
              </a:rPr>
              <a:t>něn</a:t>
            </a:r>
            <a:r>
              <a:rPr sz="1000" i="1" spc="-15" dirty="0">
                <a:latin typeface="Georgia" panose="02040502050405020303" pitchFamily="18" charset="0"/>
                <a:cs typeface="Calibri"/>
              </a:rPr>
              <a:t>k</a:t>
            </a:r>
            <a:r>
              <a:rPr sz="1000" i="1" dirty="0">
                <a:latin typeface="Georgia" panose="02040502050405020303" pitchFamily="18" charset="0"/>
                <a:cs typeface="Calibri"/>
              </a:rPr>
              <a:t>y</a:t>
            </a:r>
            <a:r>
              <a:rPr sz="1000" i="1" spc="-10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i="1" spc="-10" dirty="0">
                <a:latin typeface="Georgia" panose="02040502050405020303" pitchFamily="18" charset="0"/>
                <a:cs typeface="Calibri"/>
              </a:rPr>
              <a:t>ne</a:t>
            </a:r>
            <a:r>
              <a:rPr sz="1000" i="1" dirty="0">
                <a:latin typeface="Georgia" panose="02040502050405020303" pitchFamily="18" charset="0"/>
                <a:cs typeface="Calibri"/>
              </a:rPr>
              <a:t>sc</a:t>
            </a:r>
            <a:r>
              <a:rPr sz="1000" i="1" spc="-10" dirty="0">
                <a:latin typeface="Georgia" panose="02040502050405020303" pitchFamily="18" charset="0"/>
                <a:cs typeface="Calibri"/>
              </a:rPr>
              <a:t>h</a:t>
            </a:r>
            <a:r>
              <a:rPr sz="1000" i="1" spc="-5" dirty="0">
                <a:latin typeface="Georgia" panose="02040502050405020303" pitchFamily="18" charset="0"/>
                <a:cs typeface="Calibri"/>
              </a:rPr>
              <a:t>op</a:t>
            </a:r>
            <a:r>
              <a:rPr sz="1000" i="1" spc="-10" dirty="0">
                <a:latin typeface="Georgia" panose="02040502050405020303" pitchFamily="18" charset="0"/>
                <a:cs typeface="Calibri"/>
              </a:rPr>
              <a:t>n</a:t>
            </a:r>
            <a:r>
              <a:rPr sz="1000" i="1" spc="-5" dirty="0">
                <a:latin typeface="Georgia" panose="02040502050405020303" pitchFamily="18" charset="0"/>
                <a:cs typeface="Calibri"/>
              </a:rPr>
              <a:t>o</a:t>
            </a:r>
            <a:r>
              <a:rPr sz="1000" i="1" spc="-15" dirty="0">
                <a:latin typeface="Georgia" panose="02040502050405020303" pitchFamily="18" charset="0"/>
                <a:cs typeface="Calibri"/>
              </a:rPr>
              <a:t>s</a:t>
            </a:r>
            <a:r>
              <a:rPr sz="1000" i="1" dirty="0">
                <a:latin typeface="Georgia" panose="02040502050405020303" pitchFamily="18" charset="0"/>
                <a:cs typeface="Calibri"/>
              </a:rPr>
              <a:t>ti</a:t>
            </a:r>
            <a:r>
              <a:rPr sz="1000" i="1" spc="-50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i="1" spc="-10" dirty="0">
                <a:latin typeface="Georgia" panose="02040502050405020303" pitchFamily="18" charset="0"/>
                <a:cs typeface="Calibri"/>
              </a:rPr>
              <a:t>hrad</a:t>
            </a:r>
            <a:r>
              <a:rPr sz="1000" i="1" dirty="0">
                <a:latin typeface="Georgia" panose="02040502050405020303" pitchFamily="18" charset="0"/>
                <a:cs typeface="Calibri"/>
              </a:rPr>
              <a:t>i</a:t>
            </a:r>
            <a:r>
              <a:rPr sz="1000" i="1" spc="-5" dirty="0">
                <a:latin typeface="Georgia" panose="02040502050405020303" pitchFamily="18" charset="0"/>
                <a:cs typeface="Calibri"/>
              </a:rPr>
              <a:t>t</a:t>
            </a:r>
            <a:r>
              <a:rPr sz="1000" i="1" spc="-20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i="1" spc="-20" dirty="0">
                <a:latin typeface="Georgia" panose="02040502050405020303" pitchFamily="18" charset="0"/>
                <a:cs typeface="Calibri"/>
              </a:rPr>
              <a:t>z</a:t>
            </a:r>
            <a:r>
              <a:rPr sz="1000" i="1" spc="-10" dirty="0">
                <a:latin typeface="Georgia" panose="02040502050405020303" pitchFamily="18" charset="0"/>
                <a:cs typeface="Calibri"/>
              </a:rPr>
              <a:t>á</a:t>
            </a:r>
            <a:r>
              <a:rPr sz="1000" i="1" spc="-5" dirty="0">
                <a:latin typeface="Georgia" panose="02040502050405020303" pitchFamily="18" charset="0"/>
                <a:cs typeface="Calibri"/>
              </a:rPr>
              <a:t>v</a:t>
            </a:r>
            <a:r>
              <a:rPr sz="1000" i="1" spc="-10" dirty="0">
                <a:latin typeface="Georgia" panose="02040502050405020303" pitchFamily="18" charset="0"/>
                <a:cs typeface="Calibri"/>
              </a:rPr>
              <a:t>a</a:t>
            </a:r>
            <a:r>
              <a:rPr sz="1000" i="1" spc="5" dirty="0">
                <a:latin typeface="Georgia" panose="02040502050405020303" pitchFamily="18" charset="0"/>
                <a:cs typeface="Calibri"/>
              </a:rPr>
              <a:t>z</a:t>
            </a:r>
            <a:r>
              <a:rPr sz="1000" i="1" spc="-15" dirty="0">
                <a:latin typeface="Georgia" panose="02040502050405020303" pitchFamily="18" charset="0"/>
                <a:cs typeface="Calibri"/>
              </a:rPr>
              <a:t>k</a:t>
            </a:r>
            <a:r>
              <a:rPr sz="1000" i="1" dirty="0">
                <a:latin typeface="Georgia" panose="02040502050405020303" pitchFamily="18" charset="0"/>
                <a:cs typeface="Calibri"/>
              </a:rPr>
              <a:t>y</a:t>
            </a:r>
            <a:endParaRPr sz="1000" dirty="0">
              <a:latin typeface="Georgia" panose="02040502050405020303" pitchFamily="18" charset="0"/>
              <a:cs typeface="Calibri"/>
            </a:endParaRPr>
          </a:p>
        </p:txBody>
      </p:sp>
      <p:sp>
        <p:nvSpPr>
          <p:cNvPr id="132" name="object 47">
            <a:extLst>
              <a:ext uri="{FF2B5EF4-FFF2-40B4-BE49-F238E27FC236}">
                <a16:creationId xmlns:a16="http://schemas.microsoft.com/office/drawing/2014/main" id="{9DADE017-14FF-9EC8-4E7D-E33834D77747}"/>
              </a:ext>
            </a:extLst>
          </p:cNvPr>
          <p:cNvSpPr/>
          <p:nvPr/>
        </p:nvSpPr>
        <p:spPr>
          <a:xfrm>
            <a:off x="4539874" y="5730235"/>
            <a:ext cx="3093719" cy="68884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48">
            <a:extLst>
              <a:ext uri="{FF2B5EF4-FFF2-40B4-BE49-F238E27FC236}">
                <a16:creationId xmlns:a16="http://schemas.microsoft.com/office/drawing/2014/main" id="{024EDA31-85E6-708B-689D-00E659FBF312}"/>
              </a:ext>
            </a:extLst>
          </p:cNvPr>
          <p:cNvSpPr txBox="1"/>
          <p:nvPr/>
        </p:nvSpPr>
        <p:spPr>
          <a:xfrm>
            <a:off x="6235590" y="5795262"/>
            <a:ext cx="1293495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74295">
              <a:lnSpc>
                <a:spcPct val="100000"/>
              </a:lnSpc>
            </a:pPr>
            <a:r>
              <a:rPr sz="1000" dirty="0">
                <a:latin typeface="Georgia" panose="02040502050405020303" pitchFamily="18" charset="0"/>
                <a:cs typeface="Calibri"/>
              </a:rPr>
              <a:t>Z</a:t>
            </a:r>
            <a:r>
              <a:rPr sz="1000" spc="-25" dirty="0">
                <a:latin typeface="Georgia" panose="02040502050405020303" pitchFamily="18" charset="0"/>
                <a:cs typeface="Calibri"/>
              </a:rPr>
              <a:t>áv</a:t>
            </a:r>
            <a:r>
              <a:rPr sz="1000" dirty="0">
                <a:latin typeface="Georgia" panose="02040502050405020303" pitchFamily="18" charset="0"/>
                <a:cs typeface="Calibri"/>
              </a:rPr>
              <a:t>a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z</a:t>
            </a:r>
            <a:r>
              <a:rPr sz="1000" spc="-15" dirty="0">
                <a:latin typeface="Georgia" panose="02040502050405020303" pitchFamily="18" charset="0"/>
                <a:cs typeface="Calibri"/>
              </a:rPr>
              <a:t>k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y</a:t>
            </a:r>
            <a:r>
              <a:rPr sz="1000" spc="-55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spc="-15" dirty="0">
                <a:latin typeface="Georgia" panose="02040502050405020303" pitchFamily="18" charset="0"/>
                <a:cs typeface="Calibri"/>
              </a:rPr>
              <a:t>v</a:t>
            </a:r>
            <a:r>
              <a:rPr sz="1000" dirty="0">
                <a:latin typeface="Georgia" panose="02040502050405020303" pitchFamily="18" charset="0"/>
                <a:cs typeface="Calibri"/>
              </a:rPr>
              <a:t>í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ce</a:t>
            </a:r>
            <a:r>
              <a:rPr sz="1000" spc="-25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n</a:t>
            </a:r>
            <a:r>
              <a:rPr sz="1000" spc="-20" dirty="0">
                <a:latin typeface="Georgia" panose="02040502050405020303" pitchFamily="18" charset="0"/>
                <a:cs typeface="Calibri"/>
              </a:rPr>
              <a:t>e</a:t>
            </a:r>
            <a:r>
              <a:rPr sz="1000" dirty="0">
                <a:latin typeface="Georgia" panose="02040502050405020303" pitchFamily="18" charset="0"/>
                <a:cs typeface="Calibri"/>
              </a:rPr>
              <a:t>ž</a:t>
            </a:r>
            <a:r>
              <a:rPr sz="1000" spc="-35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3</a:t>
            </a:r>
            <a:r>
              <a:rPr sz="1000" spc="-5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mě</a:t>
            </a:r>
            <a:r>
              <a:rPr sz="1000" spc="-5" dirty="0">
                <a:latin typeface="Georgia" panose="02040502050405020303" pitchFamily="18" charset="0"/>
                <a:cs typeface="Calibri"/>
              </a:rPr>
              <a:t>s</a:t>
            </a:r>
            <a:r>
              <a:rPr sz="1000" dirty="0">
                <a:latin typeface="Georgia" panose="02040502050405020303" pitchFamily="18" charset="0"/>
                <a:cs typeface="Calibri"/>
              </a:rPr>
              <a:t>í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ce</a:t>
            </a:r>
            <a:r>
              <a:rPr sz="1000" spc="-25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p</a:t>
            </a:r>
            <a:r>
              <a:rPr sz="1000" dirty="0">
                <a:latin typeface="Georgia" panose="02040502050405020303" pitchFamily="18" charset="0"/>
                <a:cs typeface="Calibri"/>
              </a:rPr>
              <a:t>o</a:t>
            </a:r>
            <a:r>
              <a:rPr sz="1000" spc="-35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spc="-5" dirty="0">
                <a:latin typeface="Georgia" panose="02040502050405020303" pitchFamily="18" charset="0"/>
                <a:cs typeface="Calibri"/>
              </a:rPr>
              <a:t>s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p</a:t>
            </a:r>
            <a:r>
              <a:rPr sz="1000" dirty="0">
                <a:latin typeface="Georgia" panose="02040502050405020303" pitchFamily="18" charset="0"/>
                <a:cs typeface="Calibri"/>
              </a:rPr>
              <a:t>l</a:t>
            </a:r>
            <a:r>
              <a:rPr sz="1000" spc="-15" dirty="0">
                <a:latin typeface="Georgia" panose="02040502050405020303" pitchFamily="18" charset="0"/>
                <a:cs typeface="Calibri"/>
              </a:rPr>
              <a:t>a</a:t>
            </a:r>
            <a:r>
              <a:rPr sz="1000" dirty="0">
                <a:latin typeface="Georgia" panose="02040502050405020303" pitchFamily="18" charset="0"/>
                <a:cs typeface="Calibri"/>
              </a:rPr>
              <a:t>t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n</a:t>
            </a:r>
            <a:r>
              <a:rPr sz="1000" dirty="0">
                <a:latin typeface="Georgia" panose="02040502050405020303" pitchFamily="18" charset="0"/>
                <a:cs typeface="Calibri"/>
              </a:rPr>
              <a:t>o</a:t>
            </a:r>
            <a:r>
              <a:rPr sz="1000" spc="-15" dirty="0">
                <a:latin typeface="Georgia" panose="02040502050405020303" pitchFamily="18" charset="0"/>
                <a:cs typeface="Calibri"/>
              </a:rPr>
              <a:t>s</a:t>
            </a:r>
            <a:r>
              <a:rPr sz="1000" dirty="0">
                <a:latin typeface="Georgia" panose="02040502050405020303" pitchFamily="18" charset="0"/>
                <a:cs typeface="Calibri"/>
              </a:rPr>
              <a:t>ti</a:t>
            </a:r>
          </a:p>
        </p:txBody>
      </p:sp>
      <p:sp>
        <p:nvSpPr>
          <p:cNvPr id="134" name="object 49">
            <a:extLst>
              <a:ext uri="{FF2B5EF4-FFF2-40B4-BE49-F238E27FC236}">
                <a16:creationId xmlns:a16="http://schemas.microsoft.com/office/drawing/2014/main" id="{8B0A0AAA-AD27-61F3-7F9B-46E628A57B96}"/>
              </a:ext>
            </a:extLst>
          </p:cNvPr>
          <p:cNvSpPr txBox="1"/>
          <p:nvPr/>
        </p:nvSpPr>
        <p:spPr>
          <a:xfrm>
            <a:off x="4670441" y="5795262"/>
            <a:ext cx="1337945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sz="1000" spc="5" dirty="0">
                <a:latin typeface="Calibri"/>
                <a:cs typeface="Calibri"/>
              </a:rPr>
              <a:t>D</a:t>
            </a:r>
            <a:r>
              <a:rPr sz="1000" dirty="0">
                <a:latin typeface="Calibri"/>
                <a:cs typeface="Calibri"/>
              </a:rPr>
              <a:t>l</a:t>
            </a:r>
            <a:r>
              <a:rPr sz="1000" spc="5" dirty="0">
                <a:latin typeface="Calibri"/>
                <a:cs typeface="Calibri"/>
              </a:rPr>
              <a:t>užn</a:t>
            </a:r>
            <a:r>
              <a:rPr sz="1000" dirty="0">
                <a:latin typeface="Calibri"/>
                <a:cs typeface="Calibri"/>
              </a:rPr>
              <a:t>í</a:t>
            </a:r>
            <a:r>
              <a:rPr sz="1000" spc="-10" dirty="0">
                <a:latin typeface="Calibri"/>
                <a:cs typeface="Calibri"/>
              </a:rPr>
              <a:t>k</a:t>
            </a:r>
            <a:r>
              <a:rPr sz="1000" spc="-70" dirty="0">
                <a:latin typeface="Times New Roman"/>
                <a:cs typeface="Times New Roman"/>
              </a:rPr>
              <a:t> </a:t>
            </a:r>
            <a:r>
              <a:rPr sz="1000" spc="5" dirty="0">
                <a:latin typeface="Calibri"/>
                <a:cs typeface="Calibri"/>
              </a:rPr>
              <a:t>n</a:t>
            </a:r>
            <a:r>
              <a:rPr sz="1000" spc="-10" dirty="0">
                <a:latin typeface="Calibri"/>
                <a:cs typeface="Calibri"/>
              </a:rPr>
              <a:t>e</a:t>
            </a:r>
            <a:r>
              <a:rPr sz="1000" spc="5" dirty="0">
                <a:latin typeface="Calibri"/>
                <a:cs typeface="Calibri"/>
              </a:rPr>
              <a:t>n</a:t>
            </a:r>
            <a:r>
              <a:rPr sz="1000" dirty="0">
                <a:latin typeface="Calibri"/>
                <a:cs typeface="Calibri"/>
              </a:rPr>
              <a:t>í</a:t>
            </a:r>
            <a:r>
              <a:rPr sz="1000" spc="-5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Calibri"/>
                <a:cs typeface="Calibri"/>
              </a:rPr>
              <a:t>s</a:t>
            </a:r>
            <a:r>
              <a:rPr sz="1000" spc="-10" dirty="0">
                <a:latin typeface="Calibri"/>
                <a:cs typeface="Calibri"/>
              </a:rPr>
              <a:t>c</a:t>
            </a:r>
            <a:r>
              <a:rPr sz="1000" spc="5" dirty="0">
                <a:latin typeface="Calibri"/>
                <a:cs typeface="Calibri"/>
              </a:rPr>
              <a:t>h</a:t>
            </a:r>
            <a:r>
              <a:rPr sz="1000" dirty="0">
                <a:latin typeface="Calibri"/>
                <a:cs typeface="Calibri"/>
              </a:rPr>
              <a:t>o</a:t>
            </a:r>
            <a:r>
              <a:rPr sz="1000" spc="5" dirty="0">
                <a:latin typeface="Calibri"/>
                <a:cs typeface="Calibri"/>
              </a:rPr>
              <a:t>p</a:t>
            </a:r>
            <a:r>
              <a:rPr sz="1000" spc="-10" dirty="0">
                <a:latin typeface="Calibri"/>
                <a:cs typeface="Calibri"/>
              </a:rPr>
              <a:t>e</a:t>
            </a:r>
            <a:r>
              <a:rPr sz="1000" dirty="0">
                <a:latin typeface="Calibri"/>
                <a:cs typeface="Calibri"/>
              </a:rPr>
              <a:t>n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5" dirty="0">
                <a:latin typeface="Calibri"/>
                <a:cs typeface="Calibri"/>
              </a:rPr>
              <a:t>uh</a:t>
            </a:r>
            <a:r>
              <a:rPr sz="1000" spc="-30" dirty="0">
                <a:latin typeface="Calibri"/>
                <a:cs typeface="Calibri"/>
              </a:rPr>
              <a:t>r</a:t>
            </a:r>
            <a:r>
              <a:rPr sz="1000" dirty="0">
                <a:latin typeface="Calibri"/>
                <a:cs typeface="Calibri"/>
              </a:rPr>
              <a:t>a</a:t>
            </a:r>
            <a:r>
              <a:rPr sz="1000" spc="-10" dirty="0">
                <a:latin typeface="Calibri"/>
                <a:cs typeface="Calibri"/>
              </a:rPr>
              <a:t>d</a:t>
            </a:r>
            <a:r>
              <a:rPr sz="1000" dirty="0">
                <a:latin typeface="Calibri"/>
                <a:cs typeface="Calibri"/>
              </a:rPr>
              <a:t>i</a:t>
            </a:r>
            <a:r>
              <a:rPr sz="1000" spc="-5" dirty="0">
                <a:latin typeface="Calibri"/>
                <a:cs typeface="Calibri"/>
              </a:rPr>
              <a:t>t</a:t>
            </a:r>
            <a:r>
              <a:rPr sz="1000" spc="-70" dirty="0">
                <a:latin typeface="Times New Roman"/>
                <a:cs typeface="Times New Roman"/>
              </a:rPr>
              <a:t> </a:t>
            </a:r>
            <a:r>
              <a:rPr sz="1000" spc="5" dirty="0">
                <a:latin typeface="Calibri"/>
                <a:cs typeface="Calibri"/>
              </a:rPr>
              <a:t>p</a:t>
            </a:r>
            <a:r>
              <a:rPr sz="1000" dirty="0">
                <a:latin typeface="Calibri"/>
                <a:cs typeface="Calibri"/>
              </a:rPr>
              <a:t>o</a:t>
            </a:r>
            <a:r>
              <a:rPr sz="1000" spc="5" dirty="0">
                <a:latin typeface="Calibri"/>
                <a:cs typeface="Calibri"/>
              </a:rPr>
              <a:t>d</a:t>
            </a:r>
            <a:r>
              <a:rPr sz="1000" spc="-15" dirty="0">
                <a:latin typeface="Calibri"/>
                <a:cs typeface="Calibri"/>
              </a:rPr>
              <a:t>sta</a:t>
            </a:r>
            <a:r>
              <a:rPr sz="1000" dirty="0">
                <a:latin typeface="Calibri"/>
                <a:cs typeface="Calibri"/>
              </a:rPr>
              <a:t>t</a:t>
            </a:r>
            <a:r>
              <a:rPr sz="1000" spc="5" dirty="0">
                <a:latin typeface="Calibri"/>
                <a:cs typeface="Calibri"/>
              </a:rPr>
              <a:t>n</a:t>
            </a:r>
            <a:r>
              <a:rPr sz="1000" dirty="0">
                <a:latin typeface="Calibri"/>
                <a:cs typeface="Calibri"/>
              </a:rPr>
              <a:t>ou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25" dirty="0">
                <a:latin typeface="Calibri"/>
                <a:cs typeface="Calibri"/>
              </a:rPr>
              <a:t>č</a:t>
            </a:r>
            <a:r>
              <a:rPr sz="1000" dirty="0">
                <a:latin typeface="Calibri"/>
                <a:cs typeface="Calibri"/>
              </a:rPr>
              <a:t>á</a:t>
            </a:r>
            <a:r>
              <a:rPr sz="1000" spc="-15" dirty="0">
                <a:latin typeface="Calibri"/>
                <a:cs typeface="Calibri"/>
              </a:rPr>
              <a:t>s</a:t>
            </a:r>
            <a:r>
              <a:rPr sz="1000" spc="-5" dirty="0">
                <a:latin typeface="Calibri"/>
                <a:cs typeface="Calibri"/>
              </a:rPr>
              <a:t>t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Calibri"/>
                <a:cs typeface="Calibri"/>
              </a:rPr>
              <a:t>s</a:t>
            </a:r>
            <a:r>
              <a:rPr sz="1000" dirty="0">
                <a:latin typeface="Calibri"/>
                <a:cs typeface="Calibri"/>
              </a:rPr>
              <a:t>v</a:t>
            </a:r>
            <a:r>
              <a:rPr sz="1000" spc="-25" dirty="0">
                <a:latin typeface="Calibri"/>
                <a:cs typeface="Calibri"/>
              </a:rPr>
              <a:t>ý</a:t>
            </a:r>
            <a:r>
              <a:rPr sz="1000" spc="-10" dirty="0">
                <a:latin typeface="Calibri"/>
                <a:cs typeface="Calibri"/>
              </a:rPr>
              <a:t>c</a:t>
            </a:r>
            <a:r>
              <a:rPr sz="1000" dirty="0">
                <a:latin typeface="Calibri"/>
                <a:cs typeface="Calibri"/>
              </a:rPr>
              <a:t>h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Calibri"/>
                <a:cs typeface="Calibri"/>
              </a:rPr>
              <a:t>z</a:t>
            </a:r>
            <a:r>
              <a:rPr sz="1000" spc="-25" dirty="0">
                <a:latin typeface="Calibri"/>
                <a:cs typeface="Calibri"/>
              </a:rPr>
              <a:t>áv</a:t>
            </a:r>
            <a:r>
              <a:rPr sz="1000" dirty="0">
                <a:latin typeface="Calibri"/>
                <a:cs typeface="Calibri"/>
              </a:rPr>
              <a:t>a</a:t>
            </a:r>
            <a:r>
              <a:rPr sz="1000" spc="5" dirty="0">
                <a:latin typeface="Calibri"/>
                <a:cs typeface="Calibri"/>
              </a:rPr>
              <a:t>z</a:t>
            </a:r>
            <a:r>
              <a:rPr sz="1000" spc="-15" dirty="0">
                <a:latin typeface="Calibri"/>
                <a:cs typeface="Calibri"/>
              </a:rPr>
              <a:t>k</a:t>
            </a:r>
            <a:r>
              <a:rPr sz="1000" dirty="0">
                <a:latin typeface="Calibri"/>
                <a:cs typeface="Calibri"/>
              </a:rPr>
              <a:t>ů</a:t>
            </a:r>
          </a:p>
        </p:txBody>
      </p:sp>
      <p:sp>
        <p:nvSpPr>
          <p:cNvPr id="135" name="object 50">
            <a:extLst>
              <a:ext uri="{FF2B5EF4-FFF2-40B4-BE49-F238E27FC236}">
                <a16:creationId xmlns:a16="http://schemas.microsoft.com/office/drawing/2014/main" id="{4148FE0A-BDBF-831F-EBCF-E4E67109D4E3}"/>
              </a:ext>
            </a:extLst>
          </p:cNvPr>
          <p:cNvSpPr/>
          <p:nvPr/>
        </p:nvSpPr>
        <p:spPr>
          <a:xfrm>
            <a:off x="2602873" y="5734808"/>
            <a:ext cx="1981200" cy="680085"/>
          </a:xfrm>
          <a:custGeom>
            <a:avLst/>
            <a:gdLst/>
            <a:ahLst/>
            <a:cxnLst/>
            <a:rect l="l" t="t" r="r" b="b"/>
            <a:pathLst>
              <a:path w="1981200" h="680085">
                <a:moveTo>
                  <a:pt x="0" y="679703"/>
                </a:moveTo>
                <a:lnTo>
                  <a:pt x="1981199" y="679703"/>
                </a:lnTo>
                <a:lnTo>
                  <a:pt x="1981199" y="0"/>
                </a:lnTo>
                <a:lnTo>
                  <a:pt x="0" y="0"/>
                </a:lnTo>
                <a:lnTo>
                  <a:pt x="0" y="6797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51">
            <a:extLst>
              <a:ext uri="{FF2B5EF4-FFF2-40B4-BE49-F238E27FC236}">
                <a16:creationId xmlns:a16="http://schemas.microsoft.com/office/drawing/2014/main" id="{7FFE9A39-7C56-8D0D-5A2C-C8206D93D56A}"/>
              </a:ext>
            </a:extLst>
          </p:cNvPr>
          <p:cNvSpPr/>
          <p:nvPr/>
        </p:nvSpPr>
        <p:spPr>
          <a:xfrm>
            <a:off x="2598301" y="5730235"/>
            <a:ext cx="1991995" cy="688975"/>
          </a:xfrm>
          <a:custGeom>
            <a:avLst/>
            <a:gdLst/>
            <a:ahLst/>
            <a:cxnLst/>
            <a:rect l="l" t="t" r="r" b="b"/>
            <a:pathLst>
              <a:path w="1991995" h="688975">
                <a:moveTo>
                  <a:pt x="4571" y="670559"/>
                </a:moveTo>
                <a:lnTo>
                  <a:pt x="1523" y="672083"/>
                </a:lnTo>
                <a:lnTo>
                  <a:pt x="0" y="675131"/>
                </a:lnTo>
                <a:lnTo>
                  <a:pt x="1523" y="678179"/>
                </a:lnTo>
                <a:lnTo>
                  <a:pt x="4571" y="679703"/>
                </a:lnTo>
                <a:lnTo>
                  <a:pt x="9143" y="678179"/>
                </a:lnTo>
                <a:lnTo>
                  <a:pt x="10667" y="675131"/>
                </a:lnTo>
                <a:lnTo>
                  <a:pt x="9143" y="672083"/>
                </a:lnTo>
                <a:lnTo>
                  <a:pt x="4571" y="670559"/>
                </a:lnTo>
                <a:close/>
              </a:path>
              <a:path w="1991995" h="688975">
                <a:moveTo>
                  <a:pt x="4571" y="650747"/>
                </a:moveTo>
                <a:lnTo>
                  <a:pt x="1523" y="652271"/>
                </a:lnTo>
                <a:lnTo>
                  <a:pt x="0" y="655319"/>
                </a:lnTo>
                <a:lnTo>
                  <a:pt x="1523" y="659891"/>
                </a:lnTo>
                <a:lnTo>
                  <a:pt x="9143" y="659891"/>
                </a:lnTo>
                <a:lnTo>
                  <a:pt x="10667" y="655319"/>
                </a:lnTo>
                <a:lnTo>
                  <a:pt x="9143" y="652271"/>
                </a:lnTo>
                <a:lnTo>
                  <a:pt x="4571" y="650747"/>
                </a:lnTo>
                <a:close/>
              </a:path>
              <a:path w="1991995" h="688975">
                <a:moveTo>
                  <a:pt x="4571" y="632459"/>
                </a:moveTo>
                <a:lnTo>
                  <a:pt x="1523" y="633983"/>
                </a:lnTo>
                <a:lnTo>
                  <a:pt x="0" y="637031"/>
                </a:lnTo>
                <a:lnTo>
                  <a:pt x="1523" y="640079"/>
                </a:lnTo>
                <a:lnTo>
                  <a:pt x="4571" y="641603"/>
                </a:lnTo>
                <a:lnTo>
                  <a:pt x="9143" y="640079"/>
                </a:lnTo>
                <a:lnTo>
                  <a:pt x="10667" y="637031"/>
                </a:lnTo>
                <a:lnTo>
                  <a:pt x="9143" y="633983"/>
                </a:lnTo>
                <a:lnTo>
                  <a:pt x="4571" y="632459"/>
                </a:lnTo>
                <a:close/>
              </a:path>
              <a:path w="1991995" h="688975">
                <a:moveTo>
                  <a:pt x="4571" y="612647"/>
                </a:moveTo>
                <a:lnTo>
                  <a:pt x="1523" y="614171"/>
                </a:lnTo>
                <a:lnTo>
                  <a:pt x="0" y="617219"/>
                </a:lnTo>
                <a:lnTo>
                  <a:pt x="1523" y="621791"/>
                </a:lnTo>
                <a:lnTo>
                  <a:pt x="9143" y="621791"/>
                </a:lnTo>
                <a:lnTo>
                  <a:pt x="10667" y="617219"/>
                </a:lnTo>
                <a:lnTo>
                  <a:pt x="9143" y="614171"/>
                </a:lnTo>
                <a:lnTo>
                  <a:pt x="4571" y="612647"/>
                </a:lnTo>
                <a:close/>
              </a:path>
              <a:path w="1991995" h="688975">
                <a:moveTo>
                  <a:pt x="4571" y="594359"/>
                </a:moveTo>
                <a:lnTo>
                  <a:pt x="1523" y="595883"/>
                </a:lnTo>
                <a:lnTo>
                  <a:pt x="0" y="598931"/>
                </a:lnTo>
                <a:lnTo>
                  <a:pt x="1523" y="601979"/>
                </a:lnTo>
                <a:lnTo>
                  <a:pt x="4571" y="603503"/>
                </a:lnTo>
                <a:lnTo>
                  <a:pt x="9143" y="601979"/>
                </a:lnTo>
                <a:lnTo>
                  <a:pt x="10667" y="598931"/>
                </a:lnTo>
                <a:lnTo>
                  <a:pt x="9143" y="595883"/>
                </a:lnTo>
                <a:lnTo>
                  <a:pt x="4571" y="594359"/>
                </a:lnTo>
                <a:close/>
              </a:path>
              <a:path w="1991995" h="688975">
                <a:moveTo>
                  <a:pt x="4571" y="574547"/>
                </a:moveTo>
                <a:lnTo>
                  <a:pt x="1523" y="576071"/>
                </a:lnTo>
                <a:lnTo>
                  <a:pt x="0" y="579119"/>
                </a:lnTo>
                <a:lnTo>
                  <a:pt x="1523" y="583691"/>
                </a:lnTo>
                <a:lnTo>
                  <a:pt x="9143" y="583691"/>
                </a:lnTo>
                <a:lnTo>
                  <a:pt x="10667" y="579119"/>
                </a:lnTo>
                <a:lnTo>
                  <a:pt x="9143" y="576071"/>
                </a:lnTo>
                <a:lnTo>
                  <a:pt x="4571" y="574547"/>
                </a:lnTo>
                <a:close/>
              </a:path>
              <a:path w="1991995" h="688975">
                <a:moveTo>
                  <a:pt x="4571" y="556259"/>
                </a:moveTo>
                <a:lnTo>
                  <a:pt x="1523" y="557783"/>
                </a:lnTo>
                <a:lnTo>
                  <a:pt x="0" y="560831"/>
                </a:lnTo>
                <a:lnTo>
                  <a:pt x="1523" y="563879"/>
                </a:lnTo>
                <a:lnTo>
                  <a:pt x="4571" y="565403"/>
                </a:lnTo>
                <a:lnTo>
                  <a:pt x="9143" y="563879"/>
                </a:lnTo>
                <a:lnTo>
                  <a:pt x="10667" y="560831"/>
                </a:lnTo>
                <a:lnTo>
                  <a:pt x="9143" y="557783"/>
                </a:lnTo>
                <a:lnTo>
                  <a:pt x="4571" y="556259"/>
                </a:lnTo>
                <a:close/>
              </a:path>
              <a:path w="1991995" h="688975">
                <a:moveTo>
                  <a:pt x="4571" y="536447"/>
                </a:moveTo>
                <a:lnTo>
                  <a:pt x="1523" y="537971"/>
                </a:lnTo>
                <a:lnTo>
                  <a:pt x="0" y="541019"/>
                </a:lnTo>
                <a:lnTo>
                  <a:pt x="1523" y="544067"/>
                </a:lnTo>
                <a:lnTo>
                  <a:pt x="4571" y="545591"/>
                </a:lnTo>
                <a:lnTo>
                  <a:pt x="9143" y="544067"/>
                </a:lnTo>
                <a:lnTo>
                  <a:pt x="10667" y="541019"/>
                </a:lnTo>
                <a:lnTo>
                  <a:pt x="9143" y="537971"/>
                </a:lnTo>
                <a:lnTo>
                  <a:pt x="4571" y="536447"/>
                </a:lnTo>
                <a:close/>
              </a:path>
              <a:path w="1991995" h="688975">
                <a:moveTo>
                  <a:pt x="4571" y="518159"/>
                </a:moveTo>
                <a:lnTo>
                  <a:pt x="1523" y="519683"/>
                </a:lnTo>
                <a:lnTo>
                  <a:pt x="0" y="522731"/>
                </a:lnTo>
                <a:lnTo>
                  <a:pt x="1523" y="525779"/>
                </a:lnTo>
                <a:lnTo>
                  <a:pt x="4571" y="527303"/>
                </a:lnTo>
                <a:lnTo>
                  <a:pt x="9143" y="525779"/>
                </a:lnTo>
                <a:lnTo>
                  <a:pt x="10667" y="522731"/>
                </a:lnTo>
                <a:lnTo>
                  <a:pt x="9143" y="519683"/>
                </a:lnTo>
                <a:lnTo>
                  <a:pt x="4571" y="518159"/>
                </a:lnTo>
                <a:close/>
              </a:path>
              <a:path w="1991995" h="688975">
                <a:moveTo>
                  <a:pt x="4571" y="498347"/>
                </a:moveTo>
                <a:lnTo>
                  <a:pt x="1523" y="499871"/>
                </a:lnTo>
                <a:lnTo>
                  <a:pt x="0" y="502919"/>
                </a:lnTo>
                <a:lnTo>
                  <a:pt x="1523" y="505967"/>
                </a:lnTo>
                <a:lnTo>
                  <a:pt x="4571" y="507491"/>
                </a:lnTo>
                <a:lnTo>
                  <a:pt x="9143" y="505967"/>
                </a:lnTo>
                <a:lnTo>
                  <a:pt x="10667" y="502919"/>
                </a:lnTo>
                <a:lnTo>
                  <a:pt x="9143" y="499871"/>
                </a:lnTo>
                <a:lnTo>
                  <a:pt x="4571" y="498347"/>
                </a:lnTo>
                <a:close/>
              </a:path>
              <a:path w="1991995" h="688975">
                <a:moveTo>
                  <a:pt x="4571" y="480059"/>
                </a:moveTo>
                <a:lnTo>
                  <a:pt x="1523" y="481583"/>
                </a:lnTo>
                <a:lnTo>
                  <a:pt x="0" y="484631"/>
                </a:lnTo>
                <a:lnTo>
                  <a:pt x="1523" y="487679"/>
                </a:lnTo>
                <a:lnTo>
                  <a:pt x="4571" y="489203"/>
                </a:lnTo>
                <a:lnTo>
                  <a:pt x="9143" y="487679"/>
                </a:lnTo>
                <a:lnTo>
                  <a:pt x="10667" y="484631"/>
                </a:lnTo>
                <a:lnTo>
                  <a:pt x="9143" y="481583"/>
                </a:lnTo>
                <a:lnTo>
                  <a:pt x="4571" y="480059"/>
                </a:lnTo>
                <a:close/>
              </a:path>
              <a:path w="1991995" h="688975">
                <a:moveTo>
                  <a:pt x="4571" y="460247"/>
                </a:moveTo>
                <a:lnTo>
                  <a:pt x="1523" y="461771"/>
                </a:lnTo>
                <a:lnTo>
                  <a:pt x="0" y="464819"/>
                </a:lnTo>
                <a:lnTo>
                  <a:pt x="1523" y="467867"/>
                </a:lnTo>
                <a:lnTo>
                  <a:pt x="4571" y="469391"/>
                </a:lnTo>
                <a:lnTo>
                  <a:pt x="9143" y="467867"/>
                </a:lnTo>
                <a:lnTo>
                  <a:pt x="10667" y="464819"/>
                </a:lnTo>
                <a:lnTo>
                  <a:pt x="9143" y="461771"/>
                </a:lnTo>
                <a:lnTo>
                  <a:pt x="4571" y="460247"/>
                </a:lnTo>
                <a:close/>
              </a:path>
              <a:path w="1991995" h="688975">
                <a:moveTo>
                  <a:pt x="4571" y="441959"/>
                </a:moveTo>
                <a:lnTo>
                  <a:pt x="1523" y="443483"/>
                </a:lnTo>
                <a:lnTo>
                  <a:pt x="0" y="446531"/>
                </a:lnTo>
                <a:lnTo>
                  <a:pt x="1523" y="449579"/>
                </a:lnTo>
                <a:lnTo>
                  <a:pt x="4571" y="451103"/>
                </a:lnTo>
                <a:lnTo>
                  <a:pt x="9143" y="449579"/>
                </a:lnTo>
                <a:lnTo>
                  <a:pt x="10667" y="446531"/>
                </a:lnTo>
                <a:lnTo>
                  <a:pt x="9143" y="443483"/>
                </a:lnTo>
                <a:lnTo>
                  <a:pt x="4571" y="441959"/>
                </a:lnTo>
                <a:close/>
              </a:path>
              <a:path w="1991995" h="688975">
                <a:moveTo>
                  <a:pt x="4571" y="422147"/>
                </a:moveTo>
                <a:lnTo>
                  <a:pt x="1523" y="423671"/>
                </a:lnTo>
                <a:lnTo>
                  <a:pt x="0" y="426719"/>
                </a:lnTo>
                <a:lnTo>
                  <a:pt x="1523" y="429767"/>
                </a:lnTo>
                <a:lnTo>
                  <a:pt x="4571" y="431291"/>
                </a:lnTo>
                <a:lnTo>
                  <a:pt x="9143" y="429767"/>
                </a:lnTo>
                <a:lnTo>
                  <a:pt x="10667" y="426719"/>
                </a:lnTo>
                <a:lnTo>
                  <a:pt x="9143" y="423671"/>
                </a:lnTo>
                <a:lnTo>
                  <a:pt x="4571" y="422147"/>
                </a:lnTo>
                <a:close/>
              </a:path>
              <a:path w="1991995" h="688975">
                <a:moveTo>
                  <a:pt x="9143" y="403859"/>
                </a:moveTo>
                <a:lnTo>
                  <a:pt x="1523" y="403859"/>
                </a:lnTo>
                <a:lnTo>
                  <a:pt x="0" y="408431"/>
                </a:lnTo>
                <a:lnTo>
                  <a:pt x="1523" y="411479"/>
                </a:lnTo>
                <a:lnTo>
                  <a:pt x="4571" y="413003"/>
                </a:lnTo>
                <a:lnTo>
                  <a:pt x="9143" y="411479"/>
                </a:lnTo>
                <a:lnTo>
                  <a:pt x="10667" y="408431"/>
                </a:lnTo>
                <a:lnTo>
                  <a:pt x="9143" y="403859"/>
                </a:lnTo>
                <a:close/>
              </a:path>
              <a:path w="1991995" h="688975">
                <a:moveTo>
                  <a:pt x="4571" y="384047"/>
                </a:moveTo>
                <a:lnTo>
                  <a:pt x="1523" y="385571"/>
                </a:lnTo>
                <a:lnTo>
                  <a:pt x="0" y="388619"/>
                </a:lnTo>
                <a:lnTo>
                  <a:pt x="1523" y="391667"/>
                </a:lnTo>
                <a:lnTo>
                  <a:pt x="4571" y="393191"/>
                </a:lnTo>
                <a:lnTo>
                  <a:pt x="9143" y="391667"/>
                </a:lnTo>
                <a:lnTo>
                  <a:pt x="10667" y="388619"/>
                </a:lnTo>
                <a:lnTo>
                  <a:pt x="9143" y="385571"/>
                </a:lnTo>
                <a:lnTo>
                  <a:pt x="4571" y="384047"/>
                </a:lnTo>
                <a:close/>
              </a:path>
              <a:path w="1991995" h="688975">
                <a:moveTo>
                  <a:pt x="9143" y="365759"/>
                </a:moveTo>
                <a:lnTo>
                  <a:pt x="1523" y="365759"/>
                </a:lnTo>
                <a:lnTo>
                  <a:pt x="0" y="370331"/>
                </a:lnTo>
                <a:lnTo>
                  <a:pt x="1523" y="373379"/>
                </a:lnTo>
                <a:lnTo>
                  <a:pt x="4571" y="374903"/>
                </a:lnTo>
                <a:lnTo>
                  <a:pt x="9143" y="373379"/>
                </a:lnTo>
                <a:lnTo>
                  <a:pt x="10667" y="370331"/>
                </a:lnTo>
                <a:lnTo>
                  <a:pt x="9143" y="365759"/>
                </a:lnTo>
                <a:close/>
              </a:path>
              <a:path w="1991995" h="688975">
                <a:moveTo>
                  <a:pt x="4571" y="345947"/>
                </a:moveTo>
                <a:lnTo>
                  <a:pt x="1523" y="347471"/>
                </a:lnTo>
                <a:lnTo>
                  <a:pt x="0" y="350519"/>
                </a:lnTo>
                <a:lnTo>
                  <a:pt x="1523" y="353567"/>
                </a:lnTo>
                <a:lnTo>
                  <a:pt x="4571" y="355091"/>
                </a:lnTo>
                <a:lnTo>
                  <a:pt x="9143" y="353567"/>
                </a:lnTo>
                <a:lnTo>
                  <a:pt x="10667" y="350519"/>
                </a:lnTo>
                <a:lnTo>
                  <a:pt x="9143" y="347471"/>
                </a:lnTo>
                <a:lnTo>
                  <a:pt x="4571" y="345947"/>
                </a:lnTo>
                <a:close/>
              </a:path>
              <a:path w="1991995" h="688975">
                <a:moveTo>
                  <a:pt x="9143" y="327659"/>
                </a:moveTo>
                <a:lnTo>
                  <a:pt x="1523" y="327659"/>
                </a:lnTo>
                <a:lnTo>
                  <a:pt x="0" y="332231"/>
                </a:lnTo>
                <a:lnTo>
                  <a:pt x="1523" y="335279"/>
                </a:lnTo>
                <a:lnTo>
                  <a:pt x="4571" y="336803"/>
                </a:lnTo>
                <a:lnTo>
                  <a:pt x="9143" y="335279"/>
                </a:lnTo>
                <a:lnTo>
                  <a:pt x="10667" y="332231"/>
                </a:lnTo>
                <a:lnTo>
                  <a:pt x="9143" y="327659"/>
                </a:lnTo>
                <a:close/>
              </a:path>
              <a:path w="1991995" h="688975">
                <a:moveTo>
                  <a:pt x="4571" y="307847"/>
                </a:moveTo>
                <a:lnTo>
                  <a:pt x="1523" y="309371"/>
                </a:lnTo>
                <a:lnTo>
                  <a:pt x="0" y="312419"/>
                </a:lnTo>
                <a:lnTo>
                  <a:pt x="1523" y="315467"/>
                </a:lnTo>
                <a:lnTo>
                  <a:pt x="4571" y="316991"/>
                </a:lnTo>
                <a:lnTo>
                  <a:pt x="9143" y="315467"/>
                </a:lnTo>
                <a:lnTo>
                  <a:pt x="10667" y="312419"/>
                </a:lnTo>
                <a:lnTo>
                  <a:pt x="9143" y="309371"/>
                </a:lnTo>
                <a:lnTo>
                  <a:pt x="4571" y="307847"/>
                </a:lnTo>
                <a:close/>
              </a:path>
              <a:path w="1991995" h="688975">
                <a:moveTo>
                  <a:pt x="9143" y="289559"/>
                </a:moveTo>
                <a:lnTo>
                  <a:pt x="1523" y="289559"/>
                </a:lnTo>
                <a:lnTo>
                  <a:pt x="0" y="294131"/>
                </a:lnTo>
                <a:lnTo>
                  <a:pt x="1523" y="297179"/>
                </a:lnTo>
                <a:lnTo>
                  <a:pt x="4571" y="298703"/>
                </a:lnTo>
                <a:lnTo>
                  <a:pt x="9143" y="297179"/>
                </a:lnTo>
                <a:lnTo>
                  <a:pt x="10667" y="294131"/>
                </a:lnTo>
                <a:lnTo>
                  <a:pt x="9143" y="289559"/>
                </a:lnTo>
                <a:close/>
              </a:path>
              <a:path w="1991995" h="688975">
                <a:moveTo>
                  <a:pt x="4571" y="269747"/>
                </a:moveTo>
                <a:lnTo>
                  <a:pt x="1523" y="271271"/>
                </a:lnTo>
                <a:lnTo>
                  <a:pt x="0" y="274319"/>
                </a:lnTo>
                <a:lnTo>
                  <a:pt x="1523" y="277367"/>
                </a:lnTo>
                <a:lnTo>
                  <a:pt x="4571" y="278891"/>
                </a:lnTo>
                <a:lnTo>
                  <a:pt x="9143" y="277367"/>
                </a:lnTo>
                <a:lnTo>
                  <a:pt x="10667" y="274319"/>
                </a:lnTo>
                <a:lnTo>
                  <a:pt x="9143" y="271271"/>
                </a:lnTo>
                <a:lnTo>
                  <a:pt x="4571" y="269747"/>
                </a:lnTo>
                <a:close/>
              </a:path>
              <a:path w="1991995" h="688975">
                <a:moveTo>
                  <a:pt x="9143" y="251459"/>
                </a:moveTo>
                <a:lnTo>
                  <a:pt x="1523" y="251459"/>
                </a:lnTo>
                <a:lnTo>
                  <a:pt x="0" y="256031"/>
                </a:lnTo>
                <a:lnTo>
                  <a:pt x="1523" y="259079"/>
                </a:lnTo>
                <a:lnTo>
                  <a:pt x="4571" y="260603"/>
                </a:lnTo>
                <a:lnTo>
                  <a:pt x="9143" y="259079"/>
                </a:lnTo>
                <a:lnTo>
                  <a:pt x="10667" y="256031"/>
                </a:lnTo>
                <a:lnTo>
                  <a:pt x="9143" y="251459"/>
                </a:lnTo>
                <a:close/>
              </a:path>
              <a:path w="1991995" h="688975">
                <a:moveTo>
                  <a:pt x="4571" y="231647"/>
                </a:moveTo>
                <a:lnTo>
                  <a:pt x="1523" y="233171"/>
                </a:lnTo>
                <a:lnTo>
                  <a:pt x="0" y="236219"/>
                </a:lnTo>
                <a:lnTo>
                  <a:pt x="1523" y="239267"/>
                </a:lnTo>
                <a:lnTo>
                  <a:pt x="4571" y="240791"/>
                </a:lnTo>
                <a:lnTo>
                  <a:pt x="9143" y="239267"/>
                </a:lnTo>
                <a:lnTo>
                  <a:pt x="10667" y="236219"/>
                </a:lnTo>
                <a:lnTo>
                  <a:pt x="9143" y="233171"/>
                </a:lnTo>
                <a:lnTo>
                  <a:pt x="4571" y="231647"/>
                </a:lnTo>
                <a:close/>
              </a:path>
              <a:path w="1991995" h="688975">
                <a:moveTo>
                  <a:pt x="9143" y="213359"/>
                </a:moveTo>
                <a:lnTo>
                  <a:pt x="1523" y="213359"/>
                </a:lnTo>
                <a:lnTo>
                  <a:pt x="0" y="217931"/>
                </a:lnTo>
                <a:lnTo>
                  <a:pt x="1523" y="220979"/>
                </a:lnTo>
                <a:lnTo>
                  <a:pt x="4571" y="222503"/>
                </a:lnTo>
                <a:lnTo>
                  <a:pt x="9143" y="220979"/>
                </a:lnTo>
                <a:lnTo>
                  <a:pt x="10667" y="217931"/>
                </a:lnTo>
                <a:lnTo>
                  <a:pt x="9143" y="213359"/>
                </a:lnTo>
                <a:close/>
              </a:path>
              <a:path w="1991995" h="688975">
                <a:moveTo>
                  <a:pt x="4571" y="193547"/>
                </a:moveTo>
                <a:lnTo>
                  <a:pt x="1523" y="195071"/>
                </a:lnTo>
                <a:lnTo>
                  <a:pt x="0" y="198119"/>
                </a:lnTo>
                <a:lnTo>
                  <a:pt x="1523" y="201167"/>
                </a:lnTo>
                <a:lnTo>
                  <a:pt x="4571" y="202691"/>
                </a:lnTo>
                <a:lnTo>
                  <a:pt x="9143" y="201167"/>
                </a:lnTo>
                <a:lnTo>
                  <a:pt x="10667" y="198119"/>
                </a:lnTo>
                <a:lnTo>
                  <a:pt x="9143" y="195071"/>
                </a:lnTo>
                <a:lnTo>
                  <a:pt x="4571" y="193547"/>
                </a:lnTo>
                <a:close/>
              </a:path>
              <a:path w="1991995" h="688975">
                <a:moveTo>
                  <a:pt x="9143" y="175259"/>
                </a:moveTo>
                <a:lnTo>
                  <a:pt x="1523" y="175259"/>
                </a:lnTo>
                <a:lnTo>
                  <a:pt x="0" y="179831"/>
                </a:lnTo>
                <a:lnTo>
                  <a:pt x="1523" y="182879"/>
                </a:lnTo>
                <a:lnTo>
                  <a:pt x="4571" y="184403"/>
                </a:lnTo>
                <a:lnTo>
                  <a:pt x="9143" y="182879"/>
                </a:lnTo>
                <a:lnTo>
                  <a:pt x="10667" y="179831"/>
                </a:lnTo>
                <a:lnTo>
                  <a:pt x="9143" y="175259"/>
                </a:lnTo>
                <a:close/>
              </a:path>
              <a:path w="1991995" h="688975">
                <a:moveTo>
                  <a:pt x="4571" y="155447"/>
                </a:moveTo>
                <a:lnTo>
                  <a:pt x="1523" y="156971"/>
                </a:lnTo>
                <a:lnTo>
                  <a:pt x="0" y="160019"/>
                </a:lnTo>
                <a:lnTo>
                  <a:pt x="1523" y="163067"/>
                </a:lnTo>
                <a:lnTo>
                  <a:pt x="4571" y="164591"/>
                </a:lnTo>
                <a:lnTo>
                  <a:pt x="9143" y="163067"/>
                </a:lnTo>
                <a:lnTo>
                  <a:pt x="10667" y="160019"/>
                </a:lnTo>
                <a:lnTo>
                  <a:pt x="9143" y="156971"/>
                </a:lnTo>
                <a:lnTo>
                  <a:pt x="4571" y="155447"/>
                </a:lnTo>
                <a:close/>
              </a:path>
              <a:path w="1991995" h="688975">
                <a:moveTo>
                  <a:pt x="9143" y="137159"/>
                </a:moveTo>
                <a:lnTo>
                  <a:pt x="1523" y="137159"/>
                </a:lnTo>
                <a:lnTo>
                  <a:pt x="0" y="141731"/>
                </a:lnTo>
                <a:lnTo>
                  <a:pt x="1523" y="144779"/>
                </a:lnTo>
                <a:lnTo>
                  <a:pt x="4571" y="146303"/>
                </a:lnTo>
                <a:lnTo>
                  <a:pt x="9143" y="144779"/>
                </a:lnTo>
                <a:lnTo>
                  <a:pt x="10667" y="141731"/>
                </a:lnTo>
                <a:lnTo>
                  <a:pt x="9143" y="137159"/>
                </a:lnTo>
                <a:close/>
              </a:path>
              <a:path w="1991995" h="688975">
                <a:moveTo>
                  <a:pt x="4571" y="117347"/>
                </a:moveTo>
                <a:lnTo>
                  <a:pt x="1523" y="118871"/>
                </a:lnTo>
                <a:lnTo>
                  <a:pt x="0" y="121919"/>
                </a:lnTo>
                <a:lnTo>
                  <a:pt x="1523" y="124967"/>
                </a:lnTo>
                <a:lnTo>
                  <a:pt x="4571" y="126491"/>
                </a:lnTo>
                <a:lnTo>
                  <a:pt x="9143" y="124967"/>
                </a:lnTo>
                <a:lnTo>
                  <a:pt x="10667" y="121919"/>
                </a:lnTo>
                <a:lnTo>
                  <a:pt x="9143" y="118871"/>
                </a:lnTo>
                <a:lnTo>
                  <a:pt x="4571" y="117347"/>
                </a:lnTo>
                <a:close/>
              </a:path>
              <a:path w="1991995" h="688975">
                <a:moveTo>
                  <a:pt x="4571" y="97535"/>
                </a:moveTo>
                <a:lnTo>
                  <a:pt x="1523" y="99059"/>
                </a:lnTo>
                <a:lnTo>
                  <a:pt x="0" y="103631"/>
                </a:lnTo>
                <a:lnTo>
                  <a:pt x="1523" y="106679"/>
                </a:lnTo>
                <a:lnTo>
                  <a:pt x="4571" y="108203"/>
                </a:lnTo>
                <a:lnTo>
                  <a:pt x="9143" y="106679"/>
                </a:lnTo>
                <a:lnTo>
                  <a:pt x="10667" y="103631"/>
                </a:lnTo>
                <a:lnTo>
                  <a:pt x="9143" y="99059"/>
                </a:lnTo>
                <a:lnTo>
                  <a:pt x="4571" y="97535"/>
                </a:lnTo>
                <a:close/>
              </a:path>
              <a:path w="1991995" h="688975">
                <a:moveTo>
                  <a:pt x="4571" y="79247"/>
                </a:moveTo>
                <a:lnTo>
                  <a:pt x="1523" y="80771"/>
                </a:lnTo>
                <a:lnTo>
                  <a:pt x="0" y="83819"/>
                </a:lnTo>
                <a:lnTo>
                  <a:pt x="1523" y="86867"/>
                </a:lnTo>
                <a:lnTo>
                  <a:pt x="4571" y="88391"/>
                </a:lnTo>
                <a:lnTo>
                  <a:pt x="9143" y="86867"/>
                </a:lnTo>
                <a:lnTo>
                  <a:pt x="10667" y="83819"/>
                </a:lnTo>
                <a:lnTo>
                  <a:pt x="9143" y="80771"/>
                </a:lnTo>
                <a:lnTo>
                  <a:pt x="4571" y="79247"/>
                </a:lnTo>
                <a:close/>
              </a:path>
              <a:path w="1991995" h="688975">
                <a:moveTo>
                  <a:pt x="4571" y="59435"/>
                </a:moveTo>
                <a:lnTo>
                  <a:pt x="1523" y="60959"/>
                </a:lnTo>
                <a:lnTo>
                  <a:pt x="0" y="65531"/>
                </a:lnTo>
                <a:lnTo>
                  <a:pt x="1523" y="68579"/>
                </a:lnTo>
                <a:lnTo>
                  <a:pt x="4571" y="70103"/>
                </a:lnTo>
                <a:lnTo>
                  <a:pt x="9143" y="68579"/>
                </a:lnTo>
                <a:lnTo>
                  <a:pt x="10667" y="65531"/>
                </a:lnTo>
                <a:lnTo>
                  <a:pt x="9143" y="60959"/>
                </a:lnTo>
                <a:lnTo>
                  <a:pt x="4571" y="59435"/>
                </a:lnTo>
                <a:close/>
              </a:path>
              <a:path w="1991995" h="688975">
                <a:moveTo>
                  <a:pt x="4571" y="41147"/>
                </a:moveTo>
                <a:lnTo>
                  <a:pt x="1523" y="42671"/>
                </a:lnTo>
                <a:lnTo>
                  <a:pt x="0" y="45719"/>
                </a:lnTo>
                <a:lnTo>
                  <a:pt x="1523" y="48767"/>
                </a:lnTo>
                <a:lnTo>
                  <a:pt x="4571" y="50291"/>
                </a:lnTo>
                <a:lnTo>
                  <a:pt x="9143" y="48767"/>
                </a:lnTo>
                <a:lnTo>
                  <a:pt x="10667" y="45719"/>
                </a:lnTo>
                <a:lnTo>
                  <a:pt x="9143" y="42671"/>
                </a:lnTo>
                <a:lnTo>
                  <a:pt x="4571" y="41147"/>
                </a:lnTo>
                <a:close/>
              </a:path>
              <a:path w="1991995" h="688975">
                <a:moveTo>
                  <a:pt x="4571" y="21335"/>
                </a:moveTo>
                <a:lnTo>
                  <a:pt x="1523" y="22859"/>
                </a:lnTo>
                <a:lnTo>
                  <a:pt x="0" y="27431"/>
                </a:lnTo>
                <a:lnTo>
                  <a:pt x="1523" y="30479"/>
                </a:lnTo>
                <a:lnTo>
                  <a:pt x="4571" y="32003"/>
                </a:lnTo>
                <a:lnTo>
                  <a:pt x="9143" y="30479"/>
                </a:lnTo>
                <a:lnTo>
                  <a:pt x="10667" y="27431"/>
                </a:lnTo>
                <a:lnTo>
                  <a:pt x="9143" y="22859"/>
                </a:lnTo>
                <a:lnTo>
                  <a:pt x="4571" y="21335"/>
                </a:lnTo>
                <a:close/>
              </a:path>
              <a:path w="1991995" h="688975">
                <a:moveTo>
                  <a:pt x="4571" y="3047"/>
                </a:moveTo>
                <a:lnTo>
                  <a:pt x="1523" y="4571"/>
                </a:lnTo>
                <a:lnTo>
                  <a:pt x="0" y="7619"/>
                </a:lnTo>
                <a:lnTo>
                  <a:pt x="1523" y="10667"/>
                </a:lnTo>
                <a:lnTo>
                  <a:pt x="4571" y="12191"/>
                </a:lnTo>
                <a:lnTo>
                  <a:pt x="9143" y="10667"/>
                </a:lnTo>
                <a:lnTo>
                  <a:pt x="10667" y="7619"/>
                </a:lnTo>
                <a:lnTo>
                  <a:pt x="9143" y="4571"/>
                </a:lnTo>
                <a:lnTo>
                  <a:pt x="4571" y="3047"/>
                </a:lnTo>
                <a:close/>
              </a:path>
              <a:path w="1991995" h="688975">
                <a:moveTo>
                  <a:pt x="21335" y="0"/>
                </a:moveTo>
                <a:lnTo>
                  <a:pt x="16763" y="1523"/>
                </a:lnTo>
                <a:lnTo>
                  <a:pt x="15239" y="4571"/>
                </a:lnTo>
                <a:lnTo>
                  <a:pt x="16763" y="7619"/>
                </a:lnTo>
                <a:lnTo>
                  <a:pt x="21335" y="9143"/>
                </a:lnTo>
                <a:lnTo>
                  <a:pt x="24383" y="7619"/>
                </a:lnTo>
                <a:lnTo>
                  <a:pt x="25907" y="4571"/>
                </a:lnTo>
                <a:lnTo>
                  <a:pt x="24383" y="1523"/>
                </a:lnTo>
                <a:lnTo>
                  <a:pt x="21335" y="0"/>
                </a:lnTo>
                <a:close/>
              </a:path>
              <a:path w="1991995" h="688975">
                <a:moveTo>
                  <a:pt x="39623" y="0"/>
                </a:moveTo>
                <a:lnTo>
                  <a:pt x="36575" y="1523"/>
                </a:lnTo>
                <a:lnTo>
                  <a:pt x="35051" y="4571"/>
                </a:lnTo>
                <a:lnTo>
                  <a:pt x="36575" y="7619"/>
                </a:lnTo>
                <a:lnTo>
                  <a:pt x="39623" y="9143"/>
                </a:lnTo>
                <a:lnTo>
                  <a:pt x="42671" y="7619"/>
                </a:lnTo>
                <a:lnTo>
                  <a:pt x="44195" y="4571"/>
                </a:lnTo>
                <a:lnTo>
                  <a:pt x="42671" y="1523"/>
                </a:lnTo>
                <a:lnTo>
                  <a:pt x="39623" y="0"/>
                </a:lnTo>
                <a:close/>
              </a:path>
              <a:path w="1991995" h="688975">
                <a:moveTo>
                  <a:pt x="59435" y="0"/>
                </a:moveTo>
                <a:lnTo>
                  <a:pt x="54863" y="1523"/>
                </a:lnTo>
                <a:lnTo>
                  <a:pt x="53339" y="4571"/>
                </a:lnTo>
                <a:lnTo>
                  <a:pt x="54863" y="7619"/>
                </a:lnTo>
                <a:lnTo>
                  <a:pt x="59435" y="9143"/>
                </a:lnTo>
                <a:lnTo>
                  <a:pt x="62483" y="7619"/>
                </a:lnTo>
                <a:lnTo>
                  <a:pt x="64007" y="4571"/>
                </a:lnTo>
                <a:lnTo>
                  <a:pt x="62483" y="1523"/>
                </a:lnTo>
                <a:lnTo>
                  <a:pt x="59435" y="0"/>
                </a:lnTo>
                <a:close/>
              </a:path>
              <a:path w="1991995" h="688975">
                <a:moveTo>
                  <a:pt x="77723" y="0"/>
                </a:moveTo>
                <a:lnTo>
                  <a:pt x="74675" y="1523"/>
                </a:lnTo>
                <a:lnTo>
                  <a:pt x="73151" y="4571"/>
                </a:lnTo>
                <a:lnTo>
                  <a:pt x="74675" y="7619"/>
                </a:lnTo>
                <a:lnTo>
                  <a:pt x="77723" y="9143"/>
                </a:lnTo>
                <a:lnTo>
                  <a:pt x="80771" y="7619"/>
                </a:lnTo>
                <a:lnTo>
                  <a:pt x="82295" y="4571"/>
                </a:lnTo>
                <a:lnTo>
                  <a:pt x="80771" y="1523"/>
                </a:lnTo>
                <a:lnTo>
                  <a:pt x="77723" y="0"/>
                </a:lnTo>
                <a:close/>
              </a:path>
              <a:path w="1991995" h="688975">
                <a:moveTo>
                  <a:pt x="97535" y="0"/>
                </a:moveTo>
                <a:lnTo>
                  <a:pt x="92963" y="1523"/>
                </a:lnTo>
                <a:lnTo>
                  <a:pt x="91439" y="4571"/>
                </a:lnTo>
                <a:lnTo>
                  <a:pt x="92963" y="7619"/>
                </a:lnTo>
                <a:lnTo>
                  <a:pt x="97535" y="9143"/>
                </a:lnTo>
                <a:lnTo>
                  <a:pt x="100583" y="7619"/>
                </a:lnTo>
                <a:lnTo>
                  <a:pt x="102107" y="4571"/>
                </a:lnTo>
                <a:lnTo>
                  <a:pt x="100583" y="1523"/>
                </a:lnTo>
                <a:lnTo>
                  <a:pt x="97535" y="0"/>
                </a:lnTo>
                <a:close/>
              </a:path>
              <a:path w="1991995" h="688975">
                <a:moveTo>
                  <a:pt x="115823" y="0"/>
                </a:moveTo>
                <a:lnTo>
                  <a:pt x="112775" y="1523"/>
                </a:lnTo>
                <a:lnTo>
                  <a:pt x="111251" y="4571"/>
                </a:lnTo>
                <a:lnTo>
                  <a:pt x="112775" y="7619"/>
                </a:lnTo>
                <a:lnTo>
                  <a:pt x="115823" y="9143"/>
                </a:lnTo>
                <a:lnTo>
                  <a:pt x="118871" y="7619"/>
                </a:lnTo>
                <a:lnTo>
                  <a:pt x="120395" y="4571"/>
                </a:lnTo>
                <a:lnTo>
                  <a:pt x="118871" y="1523"/>
                </a:lnTo>
                <a:lnTo>
                  <a:pt x="115823" y="0"/>
                </a:lnTo>
                <a:close/>
              </a:path>
              <a:path w="1991995" h="688975">
                <a:moveTo>
                  <a:pt x="135635" y="0"/>
                </a:moveTo>
                <a:lnTo>
                  <a:pt x="131063" y="1523"/>
                </a:lnTo>
                <a:lnTo>
                  <a:pt x="129539" y="4571"/>
                </a:lnTo>
                <a:lnTo>
                  <a:pt x="131063" y="7619"/>
                </a:lnTo>
                <a:lnTo>
                  <a:pt x="135635" y="9143"/>
                </a:lnTo>
                <a:lnTo>
                  <a:pt x="138683" y="7619"/>
                </a:lnTo>
                <a:lnTo>
                  <a:pt x="140207" y="4571"/>
                </a:lnTo>
                <a:lnTo>
                  <a:pt x="138683" y="1523"/>
                </a:lnTo>
                <a:lnTo>
                  <a:pt x="135635" y="0"/>
                </a:lnTo>
                <a:close/>
              </a:path>
              <a:path w="1991995" h="688975">
                <a:moveTo>
                  <a:pt x="153923" y="0"/>
                </a:moveTo>
                <a:lnTo>
                  <a:pt x="150875" y="1523"/>
                </a:lnTo>
                <a:lnTo>
                  <a:pt x="149351" y="4571"/>
                </a:lnTo>
                <a:lnTo>
                  <a:pt x="150875" y="7619"/>
                </a:lnTo>
                <a:lnTo>
                  <a:pt x="153923" y="9143"/>
                </a:lnTo>
                <a:lnTo>
                  <a:pt x="156971" y="7619"/>
                </a:lnTo>
                <a:lnTo>
                  <a:pt x="158495" y="4571"/>
                </a:lnTo>
                <a:lnTo>
                  <a:pt x="156971" y="1523"/>
                </a:lnTo>
                <a:lnTo>
                  <a:pt x="153923" y="0"/>
                </a:lnTo>
                <a:close/>
              </a:path>
              <a:path w="1991995" h="688975">
                <a:moveTo>
                  <a:pt x="173735" y="0"/>
                </a:moveTo>
                <a:lnTo>
                  <a:pt x="169163" y="1523"/>
                </a:lnTo>
                <a:lnTo>
                  <a:pt x="167639" y="4571"/>
                </a:lnTo>
                <a:lnTo>
                  <a:pt x="169163" y="7619"/>
                </a:lnTo>
                <a:lnTo>
                  <a:pt x="173735" y="9143"/>
                </a:lnTo>
                <a:lnTo>
                  <a:pt x="176783" y="7619"/>
                </a:lnTo>
                <a:lnTo>
                  <a:pt x="178307" y="4571"/>
                </a:lnTo>
                <a:lnTo>
                  <a:pt x="176783" y="1523"/>
                </a:lnTo>
                <a:lnTo>
                  <a:pt x="173735" y="0"/>
                </a:lnTo>
                <a:close/>
              </a:path>
              <a:path w="1991995" h="688975">
                <a:moveTo>
                  <a:pt x="192023" y="0"/>
                </a:moveTo>
                <a:lnTo>
                  <a:pt x="188975" y="1523"/>
                </a:lnTo>
                <a:lnTo>
                  <a:pt x="187451" y="4571"/>
                </a:lnTo>
                <a:lnTo>
                  <a:pt x="188975" y="7619"/>
                </a:lnTo>
                <a:lnTo>
                  <a:pt x="192023" y="9143"/>
                </a:lnTo>
                <a:lnTo>
                  <a:pt x="195071" y="7619"/>
                </a:lnTo>
                <a:lnTo>
                  <a:pt x="196595" y="4571"/>
                </a:lnTo>
                <a:lnTo>
                  <a:pt x="195071" y="1523"/>
                </a:lnTo>
                <a:lnTo>
                  <a:pt x="192023" y="0"/>
                </a:lnTo>
                <a:close/>
              </a:path>
              <a:path w="1991995" h="688975">
                <a:moveTo>
                  <a:pt x="211835" y="0"/>
                </a:moveTo>
                <a:lnTo>
                  <a:pt x="207263" y="1523"/>
                </a:lnTo>
                <a:lnTo>
                  <a:pt x="205739" y="4571"/>
                </a:lnTo>
                <a:lnTo>
                  <a:pt x="207263" y="7619"/>
                </a:lnTo>
                <a:lnTo>
                  <a:pt x="211835" y="9143"/>
                </a:lnTo>
                <a:lnTo>
                  <a:pt x="214883" y="7619"/>
                </a:lnTo>
                <a:lnTo>
                  <a:pt x="216407" y="4571"/>
                </a:lnTo>
                <a:lnTo>
                  <a:pt x="214883" y="1523"/>
                </a:lnTo>
                <a:lnTo>
                  <a:pt x="211835" y="0"/>
                </a:lnTo>
                <a:close/>
              </a:path>
              <a:path w="1991995" h="688975">
                <a:moveTo>
                  <a:pt x="230123" y="0"/>
                </a:moveTo>
                <a:lnTo>
                  <a:pt x="227075" y="1523"/>
                </a:lnTo>
                <a:lnTo>
                  <a:pt x="225551" y="4571"/>
                </a:lnTo>
                <a:lnTo>
                  <a:pt x="227075" y="7619"/>
                </a:lnTo>
                <a:lnTo>
                  <a:pt x="230123" y="9143"/>
                </a:lnTo>
                <a:lnTo>
                  <a:pt x="233171" y="7619"/>
                </a:lnTo>
                <a:lnTo>
                  <a:pt x="234695" y="4571"/>
                </a:lnTo>
                <a:lnTo>
                  <a:pt x="233171" y="1523"/>
                </a:lnTo>
                <a:lnTo>
                  <a:pt x="230123" y="0"/>
                </a:lnTo>
                <a:close/>
              </a:path>
              <a:path w="1991995" h="688975">
                <a:moveTo>
                  <a:pt x="249935" y="0"/>
                </a:moveTo>
                <a:lnTo>
                  <a:pt x="245363" y="1523"/>
                </a:lnTo>
                <a:lnTo>
                  <a:pt x="243839" y="4571"/>
                </a:lnTo>
                <a:lnTo>
                  <a:pt x="245363" y="7619"/>
                </a:lnTo>
                <a:lnTo>
                  <a:pt x="249935" y="9143"/>
                </a:lnTo>
                <a:lnTo>
                  <a:pt x="252983" y="7619"/>
                </a:lnTo>
                <a:lnTo>
                  <a:pt x="254507" y="4571"/>
                </a:lnTo>
                <a:lnTo>
                  <a:pt x="252983" y="1523"/>
                </a:lnTo>
                <a:lnTo>
                  <a:pt x="249935" y="0"/>
                </a:lnTo>
                <a:close/>
              </a:path>
              <a:path w="1991995" h="688975">
                <a:moveTo>
                  <a:pt x="268223" y="0"/>
                </a:moveTo>
                <a:lnTo>
                  <a:pt x="265175" y="1523"/>
                </a:lnTo>
                <a:lnTo>
                  <a:pt x="263651" y="4571"/>
                </a:lnTo>
                <a:lnTo>
                  <a:pt x="265175" y="7619"/>
                </a:lnTo>
                <a:lnTo>
                  <a:pt x="268223" y="9143"/>
                </a:lnTo>
                <a:lnTo>
                  <a:pt x="271271" y="7619"/>
                </a:lnTo>
                <a:lnTo>
                  <a:pt x="272795" y="4571"/>
                </a:lnTo>
                <a:lnTo>
                  <a:pt x="271271" y="1523"/>
                </a:lnTo>
                <a:lnTo>
                  <a:pt x="268223" y="0"/>
                </a:lnTo>
                <a:close/>
              </a:path>
              <a:path w="1991995" h="688975">
                <a:moveTo>
                  <a:pt x="288035" y="0"/>
                </a:moveTo>
                <a:lnTo>
                  <a:pt x="283463" y="1523"/>
                </a:lnTo>
                <a:lnTo>
                  <a:pt x="281939" y="4571"/>
                </a:lnTo>
                <a:lnTo>
                  <a:pt x="283463" y="7619"/>
                </a:lnTo>
                <a:lnTo>
                  <a:pt x="288035" y="9143"/>
                </a:lnTo>
                <a:lnTo>
                  <a:pt x="291083" y="7619"/>
                </a:lnTo>
                <a:lnTo>
                  <a:pt x="292607" y="4571"/>
                </a:lnTo>
                <a:lnTo>
                  <a:pt x="291083" y="1523"/>
                </a:lnTo>
                <a:lnTo>
                  <a:pt x="288035" y="0"/>
                </a:lnTo>
                <a:close/>
              </a:path>
              <a:path w="1991995" h="688975">
                <a:moveTo>
                  <a:pt x="306323" y="0"/>
                </a:moveTo>
                <a:lnTo>
                  <a:pt x="303275" y="1523"/>
                </a:lnTo>
                <a:lnTo>
                  <a:pt x="301751" y="4571"/>
                </a:lnTo>
                <a:lnTo>
                  <a:pt x="303275" y="7619"/>
                </a:lnTo>
                <a:lnTo>
                  <a:pt x="306323" y="9143"/>
                </a:lnTo>
                <a:lnTo>
                  <a:pt x="309371" y="7619"/>
                </a:lnTo>
                <a:lnTo>
                  <a:pt x="310895" y="4571"/>
                </a:lnTo>
                <a:lnTo>
                  <a:pt x="309371" y="1523"/>
                </a:lnTo>
                <a:lnTo>
                  <a:pt x="306323" y="0"/>
                </a:lnTo>
                <a:close/>
              </a:path>
              <a:path w="1991995" h="688975">
                <a:moveTo>
                  <a:pt x="326135" y="0"/>
                </a:moveTo>
                <a:lnTo>
                  <a:pt x="321563" y="1523"/>
                </a:lnTo>
                <a:lnTo>
                  <a:pt x="321563" y="7619"/>
                </a:lnTo>
                <a:lnTo>
                  <a:pt x="326135" y="9143"/>
                </a:lnTo>
                <a:lnTo>
                  <a:pt x="329183" y="7619"/>
                </a:lnTo>
                <a:lnTo>
                  <a:pt x="330707" y="4571"/>
                </a:lnTo>
                <a:lnTo>
                  <a:pt x="329183" y="1523"/>
                </a:lnTo>
                <a:lnTo>
                  <a:pt x="326135" y="0"/>
                </a:lnTo>
                <a:close/>
              </a:path>
              <a:path w="1991995" h="688975">
                <a:moveTo>
                  <a:pt x="344423" y="0"/>
                </a:moveTo>
                <a:lnTo>
                  <a:pt x="341375" y="1523"/>
                </a:lnTo>
                <a:lnTo>
                  <a:pt x="339851" y="4571"/>
                </a:lnTo>
                <a:lnTo>
                  <a:pt x="341375" y="7619"/>
                </a:lnTo>
                <a:lnTo>
                  <a:pt x="344423" y="9143"/>
                </a:lnTo>
                <a:lnTo>
                  <a:pt x="347471" y="7619"/>
                </a:lnTo>
                <a:lnTo>
                  <a:pt x="348995" y="4571"/>
                </a:lnTo>
                <a:lnTo>
                  <a:pt x="347471" y="1523"/>
                </a:lnTo>
                <a:lnTo>
                  <a:pt x="344423" y="0"/>
                </a:lnTo>
                <a:close/>
              </a:path>
              <a:path w="1991995" h="688975">
                <a:moveTo>
                  <a:pt x="364235" y="0"/>
                </a:moveTo>
                <a:lnTo>
                  <a:pt x="359663" y="1523"/>
                </a:lnTo>
                <a:lnTo>
                  <a:pt x="359663" y="7619"/>
                </a:lnTo>
                <a:lnTo>
                  <a:pt x="364235" y="9143"/>
                </a:lnTo>
                <a:lnTo>
                  <a:pt x="367283" y="7619"/>
                </a:lnTo>
                <a:lnTo>
                  <a:pt x="368807" y="4571"/>
                </a:lnTo>
                <a:lnTo>
                  <a:pt x="367283" y="1523"/>
                </a:lnTo>
                <a:lnTo>
                  <a:pt x="364235" y="0"/>
                </a:lnTo>
                <a:close/>
              </a:path>
              <a:path w="1991995" h="688975">
                <a:moveTo>
                  <a:pt x="382523" y="0"/>
                </a:moveTo>
                <a:lnTo>
                  <a:pt x="379475" y="1523"/>
                </a:lnTo>
                <a:lnTo>
                  <a:pt x="377951" y="4571"/>
                </a:lnTo>
                <a:lnTo>
                  <a:pt x="379475" y="7619"/>
                </a:lnTo>
                <a:lnTo>
                  <a:pt x="382523" y="9143"/>
                </a:lnTo>
                <a:lnTo>
                  <a:pt x="385571" y="7619"/>
                </a:lnTo>
                <a:lnTo>
                  <a:pt x="387095" y="4571"/>
                </a:lnTo>
                <a:lnTo>
                  <a:pt x="385571" y="1523"/>
                </a:lnTo>
                <a:lnTo>
                  <a:pt x="382523" y="0"/>
                </a:lnTo>
                <a:close/>
              </a:path>
              <a:path w="1991995" h="688975">
                <a:moveTo>
                  <a:pt x="402335" y="0"/>
                </a:moveTo>
                <a:lnTo>
                  <a:pt x="397763" y="1523"/>
                </a:lnTo>
                <a:lnTo>
                  <a:pt x="397763" y="7619"/>
                </a:lnTo>
                <a:lnTo>
                  <a:pt x="402335" y="9143"/>
                </a:lnTo>
                <a:lnTo>
                  <a:pt x="405383" y="7619"/>
                </a:lnTo>
                <a:lnTo>
                  <a:pt x="406907" y="4571"/>
                </a:lnTo>
                <a:lnTo>
                  <a:pt x="405383" y="1523"/>
                </a:lnTo>
                <a:lnTo>
                  <a:pt x="402335" y="0"/>
                </a:lnTo>
                <a:close/>
              </a:path>
              <a:path w="1991995" h="688975">
                <a:moveTo>
                  <a:pt x="420623" y="0"/>
                </a:moveTo>
                <a:lnTo>
                  <a:pt x="417575" y="1523"/>
                </a:lnTo>
                <a:lnTo>
                  <a:pt x="416051" y="4571"/>
                </a:lnTo>
                <a:lnTo>
                  <a:pt x="417575" y="7619"/>
                </a:lnTo>
                <a:lnTo>
                  <a:pt x="420623" y="9143"/>
                </a:lnTo>
                <a:lnTo>
                  <a:pt x="423671" y="7619"/>
                </a:lnTo>
                <a:lnTo>
                  <a:pt x="425195" y="4571"/>
                </a:lnTo>
                <a:lnTo>
                  <a:pt x="423671" y="1523"/>
                </a:lnTo>
                <a:lnTo>
                  <a:pt x="420623" y="0"/>
                </a:lnTo>
                <a:close/>
              </a:path>
              <a:path w="1991995" h="688975">
                <a:moveTo>
                  <a:pt x="440435" y="0"/>
                </a:moveTo>
                <a:lnTo>
                  <a:pt x="435863" y="1523"/>
                </a:lnTo>
                <a:lnTo>
                  <a:pt x="435863" y="7619"/>
                </a:lnTo>
                <a:lnTo>
                  <a:pt x="440435" y="9143"/>
                </a:lnTo>
                <a:lnTo>
                  <a:pt x="443483" y="7619"/>
                </a:lnTo>
                <a:lnTo>
                  <a:pt x="445007" y="4571"/>
                </a:lnTo>
                <a:lnTo>
                  <a:pt x="443483" y="1523"/>
                </a:lnTo>
                <a:lnTo>
                  <a:pt x="440435" y="0"/>
                </a:lnTo>
                <a:close/>
              </a:path>
              <a:path w="1991995" h="688975">
                <a:moveTo>
                  <a:pt x="458720" y="0"/>
                </a:moveTo>
                <a:lnTo>
                  <a:pt x="455672" y="1523"/>
                </a:lnTo>
                <a:lnTo>
                  <a:pt x="454148" y="4571"/>
                </a:lnTo>
                <a:lnTo>
                  <a:pt x="455672" y="7619"/>
                </a:lnTo>
                <a:lnTo>
                  <a:pt x="458720" y="9143"/>
                </a:lnTo>
                <a:lnTo>
                  <a:pt x="461768" y="7619"/>
                </a:lnTo>
                <a:lnTo>
                  <a:pt x="463292" y="4571"/>
                </a:lnTo>
                <a:lnTo>
                  <a:pt x="461768" y="1523"/>
                </a:lnTo>
                <a:lnTo>
                  <a:pt x="458720" y="0"/>
                </a:lnTo>
                <a:close/>
              </a:path>
              <a:path w="1991995" h="688975">
                <a:moveTo>
                  <a:pt x="478532" y="0"/>
                </a:moveTo>
                <a:lnTo>
                  <a:pt x="473960" y="1523"/>
                </a:lnTo>
                <a:lnTo>
                  <a:pt x="473960" y="7619"/>
                </a:lnTo>
                <a:lnTo>
                  <a:pt x="478532" y="9143"/>
                </a:lnTo>
                <a:lnTo>
                  <a:pt x="481580" y="7619"/>
                </a:lnTo>
                <a:lnTo>
                  <a:pt x="483104" y="4571"/>
                </a:lnTo>
                <a:lnTo>
                  <a:pt x="481580" y="1523"/>
                </a:lnTo>
                <a:lnTo>
                  <a:pt x="478532" y="0"/>
                </a:lnTo>
                <a:close/>
              </a:path>
              <a:path w="1991995" h="688975">
                <a:moveTo>
                  <a:pt x="496820" y="0"/>
                </a:moveTo>
                <a:lnTo>
                  <a:pt x="493772" y="1523"/>
                </a:lnTo>
                <a:lnTo>
                  <a:pt x="492248" y="4571"/>
                </a:lnTo>
                <a:lnTo>
                  <a:pt x="493772" y="7619"/>
                </a:lnTo>
                <a:lnTo>
                  <a:pt x="496820" y="9143"/>
                </a:lnTo>
                <a:lnTo>
                  <a:pt x="499868" y="7619"/>
                </a:lnTo>
                <a:lnTo>
                  <a:pt x="501392" y="4571"/>
                </a:lnTo>
                <a:lnTo>
                  <a:pt x="499868" y="1523"/>
                </a:lnTo>
                <a:lnTo>
                  <a:pt x="496820" y="0"/>
                </a:lnTo>
                <a:close/>
              </a:path>
              <a:path w="1991995" h="688975">
                <a:moveTo>
                  <a:pt x="516632" y="0"/>
                </a:moveTo>
                <a:lnTo>
                  <a:pt x="512060" y="1523"/>
                </a:lnTo>
                <a:lnTo>
                  <a:pt x="512060" y="7619"/>
                </a:lnTo>
                <a:lnTo>
                  <a:pt x="516632" y="9143"/>
                </a:lnTo>
                <a:lnTo>
                  <a:pt x="519680" y="7619"/>
                </a:lnTo>
                <a:lnTo>
                  <a:pt x="521204" y="4571"/>
                </a:lnTo>
                <a:lnTo>
                  <a:pt x="519680" y="1523"/>
                </a:lnTo>
                <a:lnTo>
                  <a:pt x="516632" y="0"/>
                </a:lnTo>
                <a:close/>
              </a:path>
              <a:path w="1991995" h="688975">
                <a:moveTo>
                  <a:pt x="534920" y="0"/>
                </a:moveTo>
                <a:lnTo>
                  <a:pt x="531872" y="1523"/>
                </a:lnTo>
                <a:lnTo>
                  <a:pt x="530348" y="4571"/>
                </a:lnTo>
                <a:lnTo>
                  <a:pt x="531872" y="7619"/>
                </a:lnTo>
                <a:lnTo>
                  <a:pt x="534920" y="9143"/>
                </a:lnTo>
                <a:lnTo>
                  <a:pt x="537968" y="7619"/>
                </a:lnTo>
                <a:lnTo>
                  <a:pt x="539492" y="4571"/>
                </a:lnTo>
                <a:lnTo>
                  <a:pt x="537968" y="1523"/>
                </a:lnTo>
                <a:lnTo>
                  <a:pt x="534920" y="0"/>
                </a:lnTo>
                <a:close/>
              </a:path>
              <a:path w="1991995" h="688975">
                <a:moveTo>
                  <a:pt x="554732" y="0"/>
                </a:moveTo>
                <a:lnTo>
                  <a:pt x="550160" y="1523"/>
                </a:lnTo>
                <a:lnTo>
                  <a:pt x="550160" y="7619"/>
                </a:lnTo>
                <a:lnTo>
                  <a:pt x="554732" y="9143"/>
                </a:lnTo>
                <a:lnTo>
                  <a:pt x="557780" y="7619"/>
                </a:lnTo>
                <a:lnTo>
                  <a:pt x="559304" y="4571"/>
                </a:lnTo>
                <a:lnTo>
                  <a:pt x="557780" y="1523"/>
                </a:lnTo>
                <a:lnTo>
                  <a:pt x="554732" y="0"/>
                </a:lnTo>
                <a:close/>
              </a:path>
              <a:path w="1991995" h="688975">
                <a:moveTo>
                  <a:pt x="573020" y="0"/>
                </a:moveTo>
                <a:lnTo>
                  <a:pt x="569972" y="1523"/>
                </a:lnTo>
                <a:lnTo>
                  <a:pt x="568448" y="4571"/>
                </a:lnTo>
                <a:lnTo>
                  <a:pt x="569972" y="7619"/>
                </a:lnTo>
                <a:lnTo>
                  <a:pt x="573020" y="9143"/>
                </a:lnTo>
                <a:lnTo>
                  <a:pt x="576068" y="7619"/>
                </a:lnTo>
                <a:lnTo>
                  <a:pt x="577592" y="4571"/>
                </a:lnTo>
                <a:lnTo>
                  <a:pt x="576068" y="1523"/>
                </a:lnTo>
                <a:lnTo>
                  <a:pt x="573020" y="0"/>
                </a:lnTo>
                <a:close/>
              </a:path>
              <a:path w="1991995" h="688975">
                <a:moveTo>
                  <a:pt x="592832" y="0"/>
                </a:moveTo>
                <a:lnTo>
                  <a:pt x="588260" y="1523"/>
                </a:lnTo>
                <a:lnTo>
                  <a:pt x="588260" y="7619"/>
                </a:lnTo>
                <a:lnTo>
                  <a:pt x="592832" y="9143"/>
                </a:lnTo>
                <a:lnTo>
                  <a:pt x="595880" y="7619"/>
                </a:lnTo>
                <a:lnTo>
                  <a:pt x="597404" y="4571"/>
                </a:lnTo>
                <a:lnTo>
                  <a:pt x="595880" y="1523"/>
                </a:lnTo>
                <a:lnTo>
                  <a:pt x="592832" y="0"/>
                </a:lnTo>
                <a:close/>
              </a:path>
              <a:path w="1991995" h="688975">
                <a:moveTo>
                  <a:pt x="611120" y="0"/>
                </a:moveTo>
                <a:lnTo>
                  <a:pt x="608072" y="1523"/>
                </a:lnTo>
                <a:lnTo>
                  <a:pt x="606548" y="4571"/>
                </a:lnTo>
                <a:lnTo>
                  <a:pt x="608072" y="7619"/>
                </a:lnTo>
                <a:lnTo>
                  <a:pt x="611120" y="9143"/>
                </a:lnTo>
                <a:lnTo>
                  <a:pt x="614168" y="7619"/>
                </a:lnTo>
                <a:lnTo>
                  <a:pt x="615692" y="4571"/>
                </a:lnTo>
                <a:lnTo>
                  <a:pt x="614168" y="1523"/>
                </a:lnTo>
                <a:lnTo>
                  <a:pt x="611120" y="0"/>
                </a:lnTo>
                <a:close/>
              </a:path>
              <a:path w="1991995" h="688975">
                <a:moveTo>
                  <a:pt x="630932" y="0"/>
                </a:moveTo>
                <a:lnTo>
                  <a:pt x="627884" y="1523"/>
                </a:lnTo>
                <a:lnTo>
                  <a:pt x="626360" y="4571"/>
                </a:lnTo>
                <a:lnTo>
                  <a:pt x="627884" y="7619"/>
                </a:lnTo>
                <a:lnTo>
                  <a:pt x="630932" y="9143"/>
                </a:lnTo>
                <a:lnTo>
                  <a:pt x="633980" y="7619"/>
                </a:lnTo>
                <a:lnTo>
                  <a:pt x="635504" y="4571"/>
                </a:lnTo>
                <a:lnTo>
                  <a:pt x="633980" y="1523"/>
                </a:lnTo>
                <a:lnTo>
                  <a:pt x="630932" y="0"/>
                </a:lnTo>
                <a:close/>
              </a:path>
              <a:path w="1991995" h="688975">
                <a:moveTo>
                  <a:pt x="649220" y="0"/>
                </a:moveTo>
                <a:lnTo>
                  <a:pt x="646172" y="1523"/>
                </a:lnTo>
                <a:lnTo>
                  <a:pt x="644648" y="4571"/>
                </a:lnTo>
                <a:lnTo>
                  <a:pt x="646172" y="7619"/>
                </a:lnTo>
                <a:lnTo>
                  <a:pt x="649220" y="9143"/>
                </a:lnTo>
                <a:lnTo>
                  <a:pt x="652268" y="7619"/>
                </a:lnTo>
                <a:lnTo>
                  <a:pt x="653792" y="4571"/>
                </a:lnTo>
                <a:lnTo>
                  <a:pt x="652268" y="1523"/>
                </a:lnTo>
                <a:lnTo>
                  <a:pt x="649220" y="0"/>
                </a:lnTo>
                <a:close/>
              </a:path>
              <a:path w="1991995" h="688975">
                <a:moveTo>
                  <a:pt x="669032" y="0"/>
                </a:moveTo>
                <a:lnTo>
                  <a:pt x="665984" y="1523"/>
                </a:lnTo>
                <a:lnTo>
                  <a:pt x="664460" y="4571"/>
                </a:lnTo>
                <a:lnTo>
                  <a:pt x="665984" y="7619"/>
                </a:lnTo>
                <a:lnTo>
                  <a:pt x="669032" y="9143"/>
                </a:lnTo>
                <a:lnTo>
                  <a:pt x="672080" y="7619"/>
                </a:lnTo>
                <a:lnTo>
                  <a:pt x="673604" y="4571"/>
                </a:lnTo>
                <a:lnTo>
                  <a:pt x="672080" y="1523"/>
                </a:lnTo>
                <a:lnTo>
                  <a:pt x="669032" y="0"/>
                </a:lnTo>
                <a:close/>
              </a:path>
              <a:path w="1991995" h="688975">
                <a:moveTo>
                  <a:pt x="687320" y="0"/>
                </a:moveTo>
                <a:lnTo>
                  <a:pt x="684272" y="1523"/>
                </a:lnTo>
                <a:lnTo>
                  <a:pt x="682748" y="4571"/>
                </a:lnTo>
                <a:lnTo>
                  <a:pt x="684272" y="7619"/>
                </a:lnTo>
                <a:lnTo>
                  <a:pt x="687320" y="9143"/>
                </a:lnTo>
                <a:lnTo>
                  <a:pt x="690368" y="7619"/>
                </a:lnTo>
                <a:lnTo>
                  <a:pt x="691892" y="4571"/>
                </a:lnTo>
                <a:lnTo>
                  <a:pt x="690368" y="1523"/>
                </a:lnTo>
                <a:lnTo>
                  <a:pt x="687320" y="0"/>
                </a:lnTo>
                <a:close/>
              </a:path>
              <a:path w="1991995" h="688975">
                <a:moveTo>
                  <a:pt x="707132" y="0"/>
                </a:moveTo>
                <a:lnTo>
                  <a:pt x="704084" y="1523"/>
                </a:lnTo>
                <a:lnTo>
                  <a:pt x="702560" y="4571"/>
                </a:lnTo>
                <a:lnTo>
                  <a:pt x="704084" y="7619"/>
                </a:lnTo>
                <a:lnTo>
                  <a:pt x="707132" y="9143"/>
                </a:lnTo>
                <a:lnTo>
                  <a:pt x="710180" y="7619"/>
                </a:lnTo>
                <a:lnTo>
                  <a:pt x="711704" y="4571"/>
                </a:lnTo>
                <a:lnTo>
                  <a:pt x="710180" y="1523"/>
                </a:lnTo>
                <a:lnTo>
                  <a:pt x="707132" y="0"/>
                </a:lnTo>
                <a:close/>
              </a:path>
              <a:path w="1991995" h="688975">
                <a:moveTo>
                  <a:pt x="725420" y="0"/>
                </a:moveTo>
                <a:lnTo>
                  <a:pt x="722372" y="1523"/>
                </a:lnTo>
                <a:lnTo>
                  <a:pt x="720848" y="4571"/>
                </a:lnTo>
                <a:lnTo>
                  <a:pt x="722372" y="7619"/>
                </a:lnTo>
                <a:lnTo>
                  <a:pt x="725420" y="9143"/>
                </a:lnTo>
                <a:lnTo>
                  <a:pt x="728468" y="7619"/>
                </a:lnTo>
                <a:lnTo>
                  <a:pt x="729992" y="4571"/>
                </a:lnTo>
                <a:lnTo>
                  <a:pt x="728468" y="1523"/>
                </a:lnTo>
                <a:lnTo>
                  <a:pt x="725420" y="0"/>
                </a:lnTo>
                <a:close/>
              </a:path>
              <a:path w="1991995" h="688975">
                <a:moveTo>
                  <a:pt x="745232" y="0"/>
                </a:moveTo>
                <a:lnTo>
                  <a:pt x="742184" y="1523"/>
                </a:lnTo>
                <a:lnTo>
                  <a:pt x="740660" y="4571"/>
                </a:lnTo>
                <a:lnTo>
                  <a:pt x="742184" y="7619"/>
                </a:lnTo>
                <a:lnTo>
                  <a:pt x="745232" y="9143"/>
                </a:lnTo>
                <a:lnTo>
                  <a:pt x="748280" y="7619"/>
                </a:lnTo>
                <a:lnTo>
                  <a:pt x="749804" y="4571"/>
                </a:lnTo>
                <a:lnTo>
                  <a:pt x="748280" y="1523"/>
                </a:lnTo>
                <a:lnTo>
                  <a:pt x="745232" y="0"/>
                </a:lnTo>
                <a:close/>
              </a:path>
              <a:path w="1991995" h="688975">
                <a:moveTo>
                  <a:pt x="763520" y="0"/>
                </a:moveTo>
                <a:lnTo>
                  <a:pt x="760472" y="1523"/>
                </a:lnTo>
                <a:lnTo>
                  <a:pt x="758948" y="4571"/>
                </a:lnTo>
                <a:lnTo>
                  <a:pt x="760472" y="7619"/>
                </a:lnTo>
                <a:lnTo>
                  <a:pt x="763520" y="9143"/>
                </a:lnTo>
                <a:lnTo>
                  <a:pt x="768092" y="7619"/>
                </a:lnTo>
                <a:lnTo>
                  <a:pt x="768092" y="1523"/>
                </a:lnTo>
                <a:lnTo>
                  <a:pt x="763520" y="0"/>
                </a:lnTo>
                <a:close/>
              </a:path>
              <a:path w="1991995" h="688975">
                <a:moveTo>
                  <a:pt x="783332" y="0"/>
                </a:moveTo>
                <a:lnTo>
                  <a:pt x="780284" y="1523"/>
                </a:lnTo>
                <a:lnTo>
                  <a:pt x="778760" y="4571"/>
                </a:lnTo>
                <a:lnTo>
                  <a:pt x="780284" y="7619"/>
                </a:lnTo>
                <a:lnTo>
                  <a:pt x="783332" y="9143"/>
                </a:lnTo>
                <a:lnTo>
                  <a:pt x="786380" y="7619"/>
                </a:lnTo>
                <a:lnTo>
                  <a:pt x="787904" y="4571"/>
                </a:lnTo>
                <a:lnTo>
                  <a:pt x="786380" y="1523"/>
                </a:lnTo>
                <a:lnTo>
                  <a:pt x="783332" y="0"/>
                </a:lnTo>
                <a:close/>
              </a:path>
              <a:path w="1991995" h="688975">
                <a:moveTo>
                  <a:pt x="801620" y="0"/>
                </a:moveTo>
                <a:lnTo>
                  <a:pt x="798572" y="1523"/>
                </a:lnTo>
                <a:lnTo>
                  <a:pt x="797048" y="4571"/>
                </a:lnTo>
                <a:lnTo>
                  <a:pt x="798572" y="7619"/>
                </a:lnTo>
                <a:lnTo>
                  <a:pt x="801620" y="9143"/>
                </a:lnTo>
                <a:lnTo>
                  <a:pt x="806192" y="7619"/>
                </a:lnTo>
                <a:lnTo>
                  <a:pt x="806192" y="1523"/>
                </a:lnTo>
                <a:lnTo>
                  <a:pt x="801620" y="0"/>
                </a:lnTo>
                <a:close/>
              </a:path>
              <a:path w="1991995" h="688975">
                <a:moveTo>
                  <a:pt x="821432" y="0"/>
                </a:moveTo>
                <a:lnTo>
                  <a:pt x="818384" y="1523"/>
                </a:lnTo>
                <a:lnTo>
                  <a:pt x="816860" y="4571"/>
                </a:lnTo>
                <a:lnTo>
                  <a:pt x="818384" y="7619"/>
                </a:lnTo>
                <a:lnTo>
                  <a:pt x="821432" y="9143"/>
                </a:lnTo>
                <a:lnTo>
                  <a:pt x="824480" y="7619"/>
                </a:lnTo>
                <a:lnTo>
                  <a:pt x="826004" y="4571"/>
                </a:lnTo>
                <a:lnTo>
                  <a:pt x="824480" y="1523"/>
                </a:lnTo>
                <a:lnTo>
                  <a:pt x="821432" y="0"/>
                </a:lnTo>
                <a:close/>
              </a:path>
              <a:path w="1991995" h="688975">
                <a:moveTo>
                  <a:pt x="839720" y="0"/>
                </a:moveTo>
                <a:lnTo>
                  <a:pt x="836672" y="1523"/>
                </a:lnTo>
                <a:lnTo>
                  <a:pt x="835148" y="4571"/>
                </a:lnTo>
                <a:lnTo>
                  <a:pt x="836672" y="7619"/>
                </a:lnTo>
                <a:lnTo>
                  <a:pt x="839720" y="9143"/>
                </a:lnTo>
                <a:lnTo>
                  <a:pt x="844292" y="7619"/>
                </a:lnTo>
                <a:lnTo>
                  <a:pt x="844292" y="1523"/>
                </a:lnTo>
                <a:lnTo>
                  <a:pt x="839720" y="0"/>
                </a:lnTo>
                <a:close/>
              </a:path>
              <a:path w="1991995" h="688975">
                <a:moveTo>
                  <a:pt x="859532" y="0"/>
                </a:moveTo>
                <a:lnTo>
                  <a:pt x="856484" y="1523"/>
                </a:lnTo>
                <a:lnTo>
                  <a:pt x="854960" y="4571"/>
                </a:lnTo>
                <a:lnTo>
                  <a:pt x="856484" y="7619"/>
                </a:lnTo>
                <a:lnTo>
                  <a:pt x="859532" y="9143"/>
                </a:lnTo>
                <a:lnTo>
                  <a:pt x="862580" y="7619"/>
                </a:lnTo>
                <a:lnTo>
                  <a:pt x="864104" y="4571"/>
                </a:lnTo>
                <a:lnTo>
                  <a:pt x="862580" y="1523"/>
                </a:lnTo>
                <a:lnTo>
                  <a:pt x="859532" y="0"/>
                </a:lnTo>
                <a:close/>
              </a:path>
              <a:path w="1991995" h="688975">
                <a:moveTo>
                  <a:pt x="877820" y="0"/>
                </a:moveTo>
                <a:lnTo>
                  <a:pt x="874772" y="1523"/>
                </a:lnTo>
                <a:lnTo>
                  <a:pt x="873248" y="4571"/>
                </a:lnTo>
                <a:lnTo>
                  <a:pt x="874772" y="7619"/>
                </a:lnTo>
                <a:lnTo>
                  <a:pt x="877820" y="9143"/>
                </a:lnTo>
                <a:lnTo>
                  <a:pt x="882392" y="7619"/>
                </a:lnTo>
                <a:lnTo>
                  <a:pt x="882392" y="1523"/>
                </a:lnTo>
                <a:lnTo>
                  <a:pt x="877820" y="0"/>
                </a:lnTo>
                <a:close/>
              </a:path>
              <a:path w="1991995" h="688975">
                <a:moveTo>
                  <a:pt x="897632" y="0"/>
                </a:moveTo>
                <a:lnTo>
                  <a:pt x="894584" y="1523"/>
                </a:lnTo>
                <a:lnTo>
                  <a:pt x="893060" y="4571"/>
                </a:lnTo>
                <a:lnTo>
                  <a:pt x="894584" y="7619"/>
                </a:lnTo>
                <a:lnTo>
                  <a:pt x="897632" y="9143"/>
                </a:lnTo>
                <a:lnTo>
                  <a:pt x="900680" y="7619"/>
                </a:lnTo>
                <a:lnTo>
                  <a:pt x="902204" y="4571"/>
                </a:lnTo>
                <a:lnTo>
                  <a:pt x="900680" y="1523"/>
                </a:lnTo>
                <a:lnTo>
                  <a:pt x="897632" y="0"/>
                </a:lnTo>
                <a:close/>
              </a:path>
              <a:path w="1991995" h="688975">
                <a:moveTo>
                  <a:pt x="915920" y="0"/>
                </a:moveTo>
                <a:lnTo>
                  <a:pt x="912872" y="1523"/>
                </a:lnTo>
                <a:lnTo>
                  <a:pt x="911348" y="4571"/>
                </a:lnTo>
                <a:lnTo>
                  <a:pt x="912872" y="7619"/>
                </a:lnTo>
                <a:lnTo>
                  <a:pt x="915920" y="9143"/>
                </a:lnTo>
                <a:lnTo>
                  <a:pt x="920492" y="7619"/>
                </a:lnTo>
                <a:lnTo>
                  <a:pt x="920492" y="1523"/>
                </a:lnTo>
                <a:lnTo>
                  <a:pt x="915920" y="0"/>
                </a:lnTo>
                <a:close/>
              </a:path>
              <a:path w="1991995" h="688975">
                <a:moveTo>
                  <a:pt x="935732" y="0"/>
                </a:moveTo>
                <a:lnTo>
                  <a:pt x="932684" y="1523"/>
                </a:lnTo>
                <a:lnTo>
                  <a:pt x="931160" y="4571"/>
                </a:lnTo>
                <a:lnTo>
                  <a:pt x="932684" y="7619"/>
                </a:lnTo>
                <a:lnTo>
                  <a:pt x="935732" y="9143"/>
                </a:lnTo>
                <a:lnTo>
                  <a:pt x="938780" y="7619"/>
                </a:lnTo>
                <a:lnTo>
                  <a:pt x="940304" y="4571"/>
                </a:lnTo>
                <a:lnTo>
                  <a:pt x="938780" y="1523"/>
                </a:lnTo>
                <a:lnTo>
                  <a:pt x="935732" y="0"/>
                </a:lnTo>
                <a:close/>
              </a:path>
              <a:path w="1991995" h="688975">
                <a:moveTo>
                  <a:pt x="954020" y="0"/>
                </a:moveTo>
                <a:lnTo>
                  <a:pt x="950972" y="1523"/>
                </a:lnTo>
                <a:lnTo>
                  <a:pt x="949448" y="4571"/>
                </a:lnTo>
                <a:lnTo>
                  <a:pt x="950972" y="7619"/>
                </a:lnTo>
                <a:lnTo>
                  <a:pt x="954020" y="9143"/>
                </a:lnTo>
                <a:lnTo>
                  <a:pt x="958592" y="7619"/>
                </a:lnTo>
                <a:lnTo>
                  <a:pt x="958592" y="1523"/>
                </a:lnTo>
                <a:lnTo>
                  <a:pt x="954020" y="0"/>
                </a:lnTo>
                <a:close/>
              </a:path>
              <a:path w="1991995" h="688975">
                <a:moveTo>
                  <a:pt x="973832" y="0"/>
                </a:moveTo>
                <a:lnTo>
                  <a:pt x="970784" y="1523"/>
                </a:lnTo>
                <a:lnTo>
                  <a:pt x="969260" y="4571"/>
                </a:lnTo>
                <a:lnTo>
                  <a:pt x="970784" y="7619"/>
                </a:lnTo>
                <a:lnTo>
                  <a:pt x="973832" y="9143"/>
                </a:lnTo>
                <a:lnTo>
                  <a:pt x="976880" y="7619"/>
                </a:lnTo>
                <a:lnTo>
                  <a:pt x="978404" y="4571"/>
                </a:lnTo>
                <a:lnTo>
                  <a:pt x="976880" y="1523"/>
                </a:lnTo>
                <a:lnTo>
                  <a:pt x="973832" y="0"/>
                </a:lnTo>
                <a:close/>
              </a:path>
              <a:path w="1991995" h="688975">
                <a:moveTo>
                  <a:pt x="992120" y="0"/>
                </a:moveTo>
                <a:lnTo>
                  <a:pt x="989072" y="1523"/>
                </a:lnTo>
                <a:lnTo>
                  <a:pt x="987548" y="4571"/>
                </a:lnTo>
                <a:lnTo>
                  <a:pt x="989072" y="7619"/>
                </a:lnTo>
                <a:lnTo>
                  <a:pt x="992120" y="9143"/>
                </a:lnTo>
                <a:lnTo>
                  <a:pt x="996692" y="7619"/>
                </a:lnTo>
                <a:lnTo>
                  <a:pt x="996692" y="1523"/>
                </a:lnTo>
                <a:lnTo>
                  <a:pt x="992120" y="0"/>
                </a:lnTo>
                <a:close/>
              </a:path>
              <a:path w="1991995" h="688975">
                <a:moveTo>
                  <a:pt x="1011932" y="0"/>
                </a:moveTo>
                <a:lnTo>
                  <a:pt x="1008884" y="1523"/>
                </a:lnTo>
                <a:lnTo>
                  <a:pt x="1007360" y="4571"/>
                </a:lnTo>
                <a:lnTo>
                  <a:pt x="1008884" y="7619"/>
                </a:lnTo>
                <a:lnTo>
                  <a:pt x="1011932" y="9143"/>
                </a:lnTo>
                <a:lnTo>
                  <a:pt x="1014980" y="7619"/>
                </a:lnTo>
                <a:lnTo>
                  <a:pt x="1016504" y="4571"/>
                </a:lnTo>
                <a:lnTo>
                  <a:pt x="1014980" y="1523"/>
                </a:lnTo>
                <a:lnTo>
                  <a:pt x="1011932" y="0"/>
                </a:lnTo>
                <a:close/>
              </a:path>
              <a:path w="1991995" h="688975">
                <a:moveTo>
                  <a:pt x="1030220" y="0"/>
                </a:moveTo>
                <a:lnTo>
                  <a:pt x="1027172" y="1523"/>
                </a:lnTo>
                <a:lnTo>
                  <a:pt x="1025648" y="4571"/>
                </a:lnTo>
                <a:lnTo>
                  <a:pt x="1027172" y="7619"/>
                </a:lnTo>
                <a:lnTo>
                  <a:pt x="1030220" y="9143"/>
                </a:lnTo>
                <a:lnTo>
                  <a:pt x="1034792" y="7619"/>
                </a:lnTo>
                <a:lnTo>
                  <a:pt x="1034792" y="1523"/>
                </a:lnTo>
                <a:lnTo>
                  <a:pt x="1030220" y="0"/>
                </a:lnTo>
                <a:close/>
              </a:path>
              <a:path w="1991995" h="688975">
                <a:moveTo>
                  <a:pt x="1050032" y="0"/>
                </a:moveTo>
                <a:lnTo>
                  <a:pt x="1046984" y="1523"/>
                </a:lnTo>
                <a:lnTo>
                  <a:pt x="1045460" y="4571"/>
                </a:lnTo>
                <a:lnTo>
                  <a:pt x="1046984" y="7619"/>
                </a:lnTo>
                <a:lnTo>
                  <a:pt x="1050032" y="9143"/>
                </a:lnTo>
                <a:lnTo>
                  <a:pt x="1053080" y="7619"/>
                </a:lnTo>
                <a:lnTo>
                  <a:pt x="1054604" y="4571"/>
                </a:lnTo>
                <a:lnTo>
                  <a:pt x="1053080" y="1523"/>
                </a:lnTo>
                <a:lnTo>
                  <a:pt x="1050032" y="0"/>
                </a:lnTo>
                <a:close/>
              </a:path>
              <a:path w="1991995" h="688975">
                <a:moveTo>
                  <a:pt x="1068320" y="0"/>
                </a:moveTo>
                <a:lnTo>
                  <a:pt x="1065272" y="1523"/>
                </a:lnTo>
                <a:lnTo>
                  <a:pt x="1063748" y="4571"/>
                </a:lnTo>
                <a:lnTo>
                  <a:pt x="1065272" y="7619"/>
                </a:lnTo>
                <a:lnTo>
                  <a:pt x="1068320" y="9143"/>
                </a:lnTo>
                <a:lnTo>
                  <a:pt x="1072892" y="7619"/>
                </a:lnTo>
                <a:lnTo>
                  <a:pt x="1074416" y="4571"/>
                </a:lnTo>
                <a:lnTo>
                  <a:pt x="1072892" y="1523"/>
                </a:lnTo>
                <a:lnTo>
                  <a:pt x="1068320" y="0"/>
                </a:lnTo>
                <a:close/>
              </a:path>
              <a:path w="1991995" h="688975">
                <a:moveTo>
                  <a:pt x="1088132" y="0"/>
                </a:moveTo>
                <a:lnTo>
                  <a:pt x="1085084" y="1523"/>
                </a:lnTo>
                <a:lnTo>
                  <a:pt x="1083560" y="4571"/>
                </a:lnTo>
                <a:lnTo>
                  <a:pt x="1085084" y="7619"/>
                </a:lnTo>
                <a:lnTo>
                  <a:pt x="1088132" y="9143"/>
                </a:lnTo>
                <a:lnTo>
                  <a:pt x="1091180" y="7619"/>
                </a:lnTo>
                <a:lnTo>
                  <a:pt x="1092704" y="4571"/>
                </a:lnTo>
                <a:lnTo>
                  <a:pt x="1091180" y="1523"/>
                </a:lnTo>
                <a:lnTo>
                  <a:pt x="1088132" y="0"/>
                </a:lnTo>
                <a:close/>
              </a:path>
              <a:path w="1991995" h="688975">
                <a:moveTo>
                  <a:pt x="1106420" y="0"/>
                </a:moveTo>
                <a:lnTo>
                  <a:pt x="1103372" y="1523"/>
                </a:lnTo>
                <a:lnTo>
                  <a:pt x="1101848" y="4571"/>
                </a:lnTo>
                <a:lnTo>
                  <a:pt x="1103372" y="7619"/>
                </a:lnTo>
                <a:lnTo>
                  <a:pt x="1106420" y="9143"/>
                </a:lnTo>
                <a:lnTo>
                  <a:pt x="1110992" y="7619"/>
                </a:lnTo>
                <a:lnTo>
                  <a:pt x="1112516" y="4571"/>
                </a:lnTo>
                <a:lnTo>
                  <a:pt x="1110992" y="1523"/>
                </a:lnTo>
                <a:lnTo>
                  <a:pt x="1106420" y="0"/>
                </a:lnTo>
                <a:close/>
              </a:path>
              <a:path w="1991995" h="688975">
                <a:moveTo>
                  <a:pt x="1126232" y="0"/>
                </a:moveTo>
                <a:lnTo>
                  <a:pt x="1123184" y="1523"/>
                </a:lnTo>
                <a:lnTo>
                  <a:pt x="1121660" y="4571"/>
                </a:lnTo>
                <a:lnTo>
                  <a:pt x="1123184" y="7619"/>
                </a:lnTo>
                <a:lnTo>
                  <a:pt x="1126232" y="9143"/>
                </a:lnTo>
                <a:lnTo>
                  <a:pt x="1129280" y="7619"/>
                </a:lnTo>
                <a:lnTo>
                  <a:pt x="1130804" y="4571"/>
                </a:lnTo>
                <a:lnTo>
                  <a:pt x="1129280" y="1523"/>
                </a:lnTo>
                <a:lnTo>
                  <a:pt x="1126232" y="0"/>
                </a:lnTo>
                <a:close/>
              </a:path>
              <a:path w="1991995" h="688975">
                <a:moveTo>
                  <a:pt x="1144520" y="0"/>
                </a:moveTo>
                <a:lnTo>
                  <a:pt x="1141472" y="1523"/>
                </a:lnTo>
                <a:lnTo>
                  <a:pt x="1139948" y="4571"/>
                </a:lnTo>
                <a:lnTo>
                  <a:pt x="1141472" y="7619"/>
                </a:lnTo>
                <a:lnTo>
                  <a:pt x="1144520" y="9143"/>
                </a:lnTo>
                <a:lnTo>
                  <a:pt x="1149092" y="7619"/>
                </a:lnTo>
                <a:lnTo>
                  <a:pt x="1150616" y="4571"/>
                </a:lnTo>
                <a:lnTo>
                  <a:pt x="1149092" y="1523"/>
                </a:lnTo>
                <a:lnTo>
                  <a:pt x="1144520" y="0"/>
                </a:lnTo>
                <a:close/>
              </a:path>
              <a:path w="1991995" h="688975">
                <a:moveTo>
                  <a:pt x="1164332" y="0"/>
                </a:moveTo>
                <a:lnTo>
                  <a:pt x="1161284" y="1523"/>
                </a:lnTo>
                <a:lnTo>
                  <a:pt x="1159760" y="4571"/>
                </a:lnTo>
                <a:lnTo>
                  <a:pt x="1161284" y="7619"/>
                </a:lnTo>
                <a:lnTo>
                  <a:pt x="1164332" y="9143"/>
                </a:lnTo>
                <a:lnTo>
                  <a:pt x="1167380" y="7619"/>
                </a:lnTo>
                <a:lnTo>
                  <a:pt x="1168904" y="4571"/>
                </a:lnTo>
                <a:lnTo>
                  <a:pt x="1167380" y="1523"/>
                </a:lnTo>
                <a:lnTo>
                  <a:pt x="1164332" y="0"/>
                </a:lnTo>
                <a:close/>
              </a:path>
              <a:path w="1991995" h="688975">
                <a:moveTo>
                  <a:pt x="1182620" y="0"/>
                </a:moveTo>
                <a:lnTo>
                  <a:pt x="1179572" y="1523"/>
                </a:lnTo>
                <a:lnTo>
                  <a:pt x="1178048" y="4571"/>
                </a:lnTo>
                <a:lnTo>
                  <a:pt x="1179572" y="7619"/>
                </a:lnTo>
                <a:lnTo>
                  <a:pt x="1182620" y="9143"/>
                </a:lnTo>
                <a:lnTo>
                  <a:pt x="1187192" y="7619"/>
                </a:lnTo>
                <a:lnTo>
                  <a:pt x="1188716" y="4571"/>
                </a:lnTo>
                <a:lnTo>
                  <a:pt x="1187192" y="1523"/>
                </a:lnTo>
                <a:lnTo>
                  <a:pt x="1182620" y="0"/>
                </a:lnTo>
                <a:close/>
              </a:path>
              <a:path w="1991995" h="688975">
                <a:moveTo>
                  <a:pt x="1202432" y="0"/>
                </a:moveTo>
                <a:lnTo>
                  <a:pt x="1199384" y="1523"/>
                </a:lnTo>
                <a:lnTo>
                  <a:pt x="1197860" y="4571"/>
                </a:lnTo>
                <a:lnTo>
                  <a:pt x="1199384" y="7619"/>
                </a:lnTo>
                <a:lnTo>
                  <a:pt x="1202432" y="9143"/>
                </a:lnTo>
                <a:lnTo>
                  <a:pt x="1205480" y="7619"/>
                </a:lnTo>
                <a:lnTo>
                  <a:pt x="1207004" y="4571"/>
                </a:lnTo>
                <a:lnTo>
                  <a:pt x="1205480" y="1523"/>
                </a:lnTo>
                <a:lnTo>
                  <a:pt x="1202432" y="0"/>
                </a:lnTo>
                <a:close/>
              </a:path>
              <a:path w="1991995" h="688975">
                <a:moveTo>
                  <a:pt x="1220720" y="0"/>
                </a:moveTo>
                <a:lnTo>
                  <a:pt x="1217672" y="1523"/>
                </a:lnTo>
                <a:lnTo>
                  <a:pt x="1216148" y="4571"/>
                </a:lnTo>
                <a:lnTo>
                  <a:pt x="1217672" y="7619"/>
                </a:lnTo>
                <a:lnTo>
                  <a:pt x="1220720" y="9143"/>
                </a:lnTo>
                <a:lnTo>
                  <a:pt x="1225292" y="7619"/>
                </a:lnTo>
                <a:lnTo>
                  <a:pt x="1226816" y="4571"/>
                </a:lnTo>
                <a:lnTo>
                  <a:pt x="1225292" y="1523"/>
                </a:lnTo>
                <a:lnTo>
                  <a:pt x="1220720" y="0"/>
                </a:lnTo>
                <a:close/>
              </a:path>
              <a:path w="1991995" h="688975">
                <a:moveTo>
                  <a:pt x="1240532" y="0"/>
                </a:moveTo>
                <a:lnTo>
                  <a:pt x="1237484" y="1523"/>
                </a:lnTo>
                <a:lnTo>
                  <a:pt x="1235960" y="4571"/>
                </a:lnTo>
                <a:lnTo>
                  <a:pt x="1237484" y="7619"/>
                </a:lnTo>
                <a:lnTo>
                  <a:pt x="1240532" y="9143"/>
                </a:lnTo>
                <a:lnTo>
                  <a:pt x="1243580" y="7619"/>
                </a:lnTo>
                <a:lnTo>
                  <a:pt x="1245104" y="4571"/>
                </a:lnTo>
                <a:lnTo>
                  <a:pt x="1243580" y="1523"/>
                </a:lnTo>
                <a:lnTo>
                  <a:pt x="1240532" y="0"/>
                </a:lnTo>
                <a:close/>
              </a:path>
              <a:path w="1991995" h="688975">
                <a:moveTo>
                  <a:pt x="1258820" y="0"/>
                </a:moveTo>
                <a:lnTo>
                  <a:pt x="1255772" y="1523"/>
                </a:lnTo>
                <a:lnTo>
                  <a:pt x="1254248" y="4571"/>
                </a:lnTo>
                <a:lnTo>
                  <a:pt x="1255772" y="7619"/>
                </a:lnTo>
                <a:lnTo>
                  <a:pt x="1258820" y="9143"/>
                </a:lnTo>
                <a:lnTo>
                  <a:pt x="1263392" y="7619"/>
                </a:lnTo>
                <a:lnTo>
                  <a:pt x="1264916" y="4571"/>
                </a:lnTo>
                <a:lnTo>
                  <a:pt x="1263392" y="1523"/>
                </a:lnTo>
                <a:lnTo>
                  <a:pt x="1258820" y="0"/>
                </a:lnTo>
                <a:close/>
              </a:path>
              <a:path w="1991995" h="688975">
                <a:moveTo>
                  <a:pt x="1278632" y="0"/>
                </a:moveTo>
                <a:lnTo>
                  <a:pt x="1275584" y="1523"/>
                </a:lnTo>
                <a:lnTo>
                  <a:pt x="1274060" y="4571"/>
                </a:lnTo>
                <a:lnTo>
                  <a:pt x="1275584" y="7619"/>
                </a:lnTo>
                <a:lnTo>
                  <a:pt x="1278632" y="9143"/>
                </a:lnTo>
                <a:lnTo>
                  <a:pt x="1281680" y="7619"/>
                </a:lnTo>
                <a:lnTo>
                  <a:pt x="1283204" y="4571"/>
                </a:lnTo>
                <a:lnTo>
                  <a:pt x="1281680" y="1523"/>
                </a:lnTo>
                <a:lnTo>
                  <a:pt x="1278632" y="0"/>
                </a:lnTo>
                <a:close/>
              </a:path>
              <a:path w="1991995" h="688975">
                <a:moveTo>
                  <a:pt x="1296920" y="0"/>
                </a:moveTo>
                <a:lnTo>
                  <a:pt x="1293872" y="1523"/>
                </a:lnTo>
                <a:lnTo>
                  <a:pt x="1292348" y="4571"/>
                </a:lnTo>
                <a:lnTo>
                  <a:pt x="1293872" y="7619"/>
                </a:lnTo>
                <a:lnTo>
                  <a:pt x="1296920" y="9143"/>
                </a:lnTo>
                <a:lnTo>
                  <a:pt x="1301492" y="7619"/>
                </a:lnTo>
                <a:lnTo>
                  <a:pt x="1303016" y="4571"/>
                </a:lnTo>
                <a:lnTo>
                  <a:pt x="1301492" y="1523"/>
                </a:lnTo>
                <a:lnTo>
                  <a:pt x="1296920" y="0"/>
                </a:lnTo>
                <a:close/>
              </a:path>
              <a:path w="1991995" h="688975">
                <a:moveTo>
                  <a:pt x="1316732" y="0"/>
                </a:moveTo>
                <a:lnTo>
                  <a:pt x="1313684" y="1523"/>
                </a:lnTo>
                <a:lnTo>
                  <a:pt x="1312160" y="4571"/>
                </a:lnTo>
                <a:lnTo>
                  <a:pt x="1313684" y="7619"/>
                </a:lnTo>
                <a:lnTo>
                  <a:pt x="1316732" y="9143"/>
                </a:lnTo>
                <a:lnTo>
                  <a:pt x="1319780" y="7619"/>
                </a:lnTo>
                <a:lnTo>
                  <a:pt x="1321304" y="4571"/>
                </a:lnTo>
                <a:lnTo>
                  <a:pt x="1319780" y="1523"/>
                </a:lnTo>
                <a:lnTo>
                  <a:pt x="1316732" y="0"/>
                </a:lnTo>
                <a:close/>
              </a:path>
              <a:path w="1991995" h="688975">
                <a:moveTo>
                  <a:pt x="1335020" y="0"/>
                </a:moveTo>
                <a:lnTo>
                  <a:pt x="1331972" y="1523"/>
                </a:lnTo>
                <a:lnTo>
                  <a:pt x="1330448" y="4571"/>
                </a:lnTo>
                <a:lnTo>
                  <a:pt x="1331972" y="7619"/>
                </a:lnTo>
                <a:lnTo>
                  <a:pt x="1335020" y="9143"/>
                </a:lnTo>
                <a:lnTo>
                  <a:pt x="1339592" y="7619"/>
                </a:lnTo>
                <a:lnTo>
                  <a:pt x="1341116" y="4571"/>
                </a:lnTo>
                <a:lnTo>
                  <a:pt x="1339592" y="1523"/>
                </a:lnTo>
                <a:lnTo>
                  <a:pt x="1335020" y="0"/>
                </a:lnTo>
                <a:close/>
              </a:path>
              <a:path w="1991995" h="688975">
                <a:moveTo>
                  <a:pt x="1354832" y="0"/>
                </a:moveTo>
                <a:lnTo>
                  <a:pt x="1351784" y="1523"/>
                </a:lnTo>
                <a:lnTo>
                  <a:pt x="1350260" y="4571"/>
                </a:lnTo>
                <a:lnTo>
                  <a:pt x="1351784" y="7619"/>
                </a:lnTo>
                <a:lnTo>
                  <a:pt x="1354832" y="9143"/>
                </a:lnTo>
                <a:lnTo>
                  <a:pt x="1357880" y="7619"/>
                </a:lnTo>
                <a:lnTo>
                  <a:pt x="1359404" y="4571"/>
                </a:lnTo>
                <a:lnTo>
                  <a:pt x="1357880" y="1523"/>
                </a:lnTo>
                <a:lnTo>
                  <a:pt x="1354832" y="0"/>
                </a:lnTo>
                <a:close/>
              </a:path>
              <a:path w="1991995" h="688975">
                <a:moveTo>
                  <a:pt x="1373120" y="0"/>
                </a:moveTo>
                <a:lnTo>
                  <a:pt x="1370072" y="1523"/>
                </a:lnTo>
                <a:lnTo>
                  <a:pt x="1368548" y="4571"/>
                </a:lnTo>
                <a:lnTo>
                  <a:pt x="1370072" y="7619"/>
                </a:lnTo>
                <a:lnTo>
                  <a:pt x="1373120" y="9143"/>
                </a:lnTo>
                <a:lnTo>
                  <a:pt x="1377692" y="7619"/>
                </a:lnTo>
                <a:lnTo>
                  <a:pt x="1379216" y="4571"/>
                </a:lnTo>
                <a:lnTo>
                  <a:pt x="1377692" y="1523"/>
                </a:lnTo>
                <a:lnTo>
                  <a:pt x="1373120" y="0"/>
                </a:lnTo>
                <a:close/>
              </a:path>
              <a:path w="1991995" h="688975">
                <a:moveTo>
                  <a:pt x="1392932" y="0"/>
                </a:moveTo>
                <a:lnTo>
                  <a:pt x="1389884" y="1523"/>
                </a:lnTo>
                <a:lnTo>
                  <a:pt x="1388360" y="4571"/>
                </a:lnTo>
                <a:lnTo>
                  <a:pt x="1389884" y="7619"/>
                </a:lnTo>
                <a:lnTo>
                  <a:pt x="1392932" y="9143"/>
                </a:lnTo>
                <a:lnTo>
                  <a:pt x="1395980" y="7619"/>
                </a:lnTo>
                <a:lnTo>
                  <a:pt x="1397504" y="4571"/>
                </a:lnTo>
                <a:lnTo>
                  <a:pt x="1395980" y="1523"/>
                </a:lnTo>
                <a:lnTo>
                  <a:pt x="1392932" y="0"/>
                </a:lnTo>
                <a:close/>
              </a:path>
              <a:path w="1991995" h="688975">
                <a:moveTo>
                  <a:pt x="1411220" y="0"/>
                </a:moveTo>
                <a:lnTo>
                  <a:pt x="1408172" y="1523"/>
                </a:lnTo>
                <a:lnTo>
                  <a:pt x="1406648" y="4571"/>
                </a:lnTo>
                <a:lnTo>
                  <a:pt x="1408172" y="7619"/>
                </a:lnTo>
                <a:lnTo>
                  <a:pt x="1411220" y="9143"/>
                </a:lnTo>
                <a:lnTo>
                  <a:pt x="1415792" y="7619"/>
                </a:lnTo>
                <a:lnTo>
                  <a:pt x="1417316" y="4571"/>
                </a:lnTo>
                <a:lnTo>
                  <a:pt x="1415792" y="1523"/>
                </a:lnTo>
                <a:lnTo>
                  <a:pt x="1411220" y="0"/>
                </a:lnTo>
                <a:close/>
              </a:path>
              <a:path w="1991995" h="688975">
                <a:moveTo>
                  <a:pt x="1431032" y="0"/>
                </a:moveTo>
                <a:lnTo>
                  <a:pt x="1427984" y="1523"/>
                </a:lnTo>
                <a:lnTo>
                  <a:pt x="1426460" y="4571"/>
                </a:lnTo>
                <a:lnTo>
                  <a:pt x="1427984" y="7619"/>
                </a:lnTo>
                <a:lnTo>
                  <a:pt x="1431032" y="9143"/>
                </a:lnTo>
                <a:lnTo>
                  <a:pt x="1434080" y="7619"/>
                </a:lnTo>
                <a:lnTo>
                  <a:pt x="1435604" y="4571"/>
                </a:lnTo>
                <a:lnTo>
                  <a:pt x="1434080" y="1523"/>
                </a:lnTo>
                <a:lnTo>
                  <a:pt x="1431032" y="0"/>
                </a:lnTo>
                <a:close/>
              </a:path>
              <a:path w="1991995" h="688975">
                <a:moveTo>
                  <a:pt x="1450844" y="0"/>
                </a:moveTo>
                <a:lnTo>
                  <a:pt x="1446272" y="1523"/>
                </a:lnTo>
                <a:lnTo>
                  <a:pt x="1444748" y="4571"/>
                </a:lnTo>
                <a:lnTo>
                  <a:pt x="1446272" y="7619"/>
                </a:lnTo>
                <a:lnTo>
                  <a:pt x="1450844" y="9143"/>
                </a:lnTo>
                <a:lnTo>
                  <a:pt x="1453892" y="7619"/>
                </a:lnTo>
                <a:lnTo>
                  <a:pt x="1455416" y="4571"/>
                </a:lnTo>
                <a:lnTo>
                  <a:pt x="1453892" y="1523"/>
                </a:lnTo>
                <a:lnTo>
                  <a:pt x="1450844" y="0"/>
                </a:lnTo>
                <a:close/>
              </a:path>
              <a:path w="1991995" h="688975">
                <a:moveTo>
                  <a:pt x="1469132" y="0"/>
                </a:moveTo>
                <a:lnTo>
                  <a:pt x="1466084" y="1523"/>
                </a:lnTo>
                <a:lnTo>
                  <a:pt x="1464560" y="4571"/>
                </a:lnTo>
                <a:lnTo>
                  <a:pt x="1466084" y="7619"/>
                </a:lnTo>
                <a:lnTo>
                  <a:pt x="1469132" y="9143"/>
                </a:lnTo>
                <a:lnTo>
                  <a:pt x="1472180" y="7619"/>
                </a:lnTo>
                <a:lnTo>
                  <a:pt x="1473704" y="4571"/>
                </a:lnTo>
                <a:lnTo>
                  <a:pt x="1472180" y="1523"/>
                </a:lnTo>
                <a:lnTo>
                  <a:pt x="1469132" y="0"/>
                </a:lnTo>
                <a:close/>
              </a:path>
              <a:path w="1991995" h="688975">
                <a:moveTo>
                  <a:pt x="1488944" y="0"/>
                </a:moveTo>
                <a:lnTo>
                  <a:pt x="1484372" y="1523"/>
                </a:lnTo>
                <a:lnTo>
                  <a:pt x="1482848" y="4571"/>
                </a:lnTo>
                <a:lnTo>
                  <a:pt x="1484372" y="7619"/>
                </a:lnTo>
                <a:lnTo>
                  <a:pt x="1488944" y="9143"/>
                </a:lnTo>
                <a:lnTo>
                  <a:pt x="1491992" y="7619"/>
                </a:lnTo>
                <a:lnTo>
                  <a:pt x="1493516" y="4571"/>
                </a:lnTo>
                <a:lnTo>
                  <a:pt x="1491992" y="1523"/>
                </a:lnTo>
                <a:lnTo>
                  <a:pt x="1488944" y="0"/>
                </a:lnTo>
                <a:close/>
              </a:path>
              <a:path w="1991995" h="688975">
                <a:moveTo>
                  <a:pt x="1507232" y="0"/>
                </a:moveTo>
                <a:lnTo>
                  <a:pt x="1504184" y="1523"/>
                </a:lnTo>
                <a:lnTo>
                  <a:pt x="1502660" y="4571"/>
                </a:lnTo>
                <a:lnTo>
                  <a:pt x="1504184" y="7619"/>
                </a:lnTo>
                <a:lnTo>
                  <a:pt x="1507232" y="9143"/>
                </a:lnTo>
                <a:lnTo>
                  <a:pt x="1510280" y="7619"/>
                </a:lnTo>
                <a:lnTo>
                  <a:pt x="1511804" y="4571"/>
                </a:lnTo>
                <a:lnTo>
                  <a:pt x="1510280" y="1523"/>
                </a:lnTo>
                <a:lnTo>
                  <a:pt x="1507232" y="0"/>
                </a:lnTo>
                <a:close/>
              </a:path>
              <a:path w="1991995" h="688975">
                <a:moveTo>
                  <a:pt x="1527044" y="0"/>
                </a:moveTo>
                <a:lnTo>
                  <a:pt x="1522472" y="1523"/>
                </a:lnTo>
                <a:lnTo>
                  <a:pt x="1520948" y="4571"/>
                </a:lnTo>
                <a:lnTo>
                  <a:pt x="1522472" y="7619"/>
                </a:lnTo>
                <a:lnTo>
                  <a:pt x="1527044" y="9143"/>
                </a:lnTo>
                <a:lnTo>
                  <a:pt x="1530092" y="7619"/>
                </a:lnTo>
                <a:lnTo>
                  <a:pt x="1531616" y="4571"/>
                </a:lnTo>
                <a:lnTo>
                  <a:pt x="1530092" y="1523"/>
                </a:lnTo>
                <a:lnTo>
                  <a:pt x="1527044" y="0"/>
                </a:lnTo>
                <a:close/>
              </a:path>
              <a:path w="1991995" h="688975">
                <a:moveTo>
                  <a:pt x="1545332" y="0"/>
                </a:moveTo>
                <a:lnTo>
                  <a:pt x="1542284" y="1523"/>
                </a:lnTo>
                <a:lnTo>
                  <a:pt x="1540760" y="4571"/>
                </a:lnTo>
                <a:lnTo>
                  <a:pt x="1542284" y="7619"/>
                </a:lnTo>
                <a:lnTo>
                  <a:pt x="1545332" y="9143"/>
                </a:lnTo>
                <a:lnTo>
                  <a:pt x="1548380" y="7619"/>
                </a:lnTo>
                <a:lnTo>
                  <a:pt x="1549904" y="4571"/>
                </a:lnTo>
                <a:lnTo>
                  <a:pt x="1548380" y="1523"/>
                </a:lnTo>
                <a:lnTo>
                  <a:pt x="1545332" y="0"/>
                </a:lnTo>
                <a:close/>
              </a:path>
              <a:path w="1991995" h="688975">
                <a:moveTo>
                  <a:pt x="1565144" y="0"/>
                </a:moveTo>
                <a:lnTo>
                  <a:pt x="1560572" y="1523"/>
                </a:lnTo>
                <a:lnTo>
                  <a:pt x="1559048" y="4571"/>
                </a:lnTo>
                <a:lnTo>
                  <a:pt x="1560572" y="7619"/>
                </a:lnTo>
                <a:lnTo>
                  <a:pt x="1565144" y="9143"/>
                </a:lnTo>
                <a:lnTo>
                  <a:pt x="1568192" y="7619"/>
                </a:lnTo>
                <a:lnTo>
                  <a:pt x="1569716" y="4571"/>
                </a:lnTo>
                <a:lnTo>
                  <a:pt x="1568192" y="1523"/>
                </a:lnTo>
                <a:lnTo>
                  <a:pt x="1565144" y="0"/>
                </a:lnTo>
                <a:close/>
              </a:path>
              <a:path w="1991995" h="688975">
                <a:moveTo>
                  <a:pt x="1583432" y="0"/>
                </a:moveTo>
                <a:lnTo>
                  <a:pt x="1580384" y="1523"/>
                </a:lnTo>
                <a:lnTo>
                  <a:pt x="1578860" y="4571"/>
                </a:lnTo>
                <a:lnTo>
                  <a:pt x="1580384" y="7619"/>
                </a:lnTo>
                <a:lnTo>
                  <a:pt x="1583432" y="9143"/>
                </a:lnTo>
                <a:lnTo>
                  <a:pt x="1586480" y="7619"/>
                </a:lnTo>
                <a:lnTo>
                  <a:pt x="1588004" y="4571"/>
                </a:lnTo>
                <a:lnTo>
                  <a:pt x="1586480" y="1523"/>
                </a:lnTo>
                <a:lnTo>
                  <a:pt x="1583432" y="0"/>
                </a:lnTo>
                <a:close/>
              </a:path>
              <a:path w="1991995" h="688975">
                <a:moveTo>
                  <a:pt x="1603244" y="0"/>
                </a:moveTo>
                <a:lnTo>
                  <a:pt x="1598672" y="1523"/>
                </a:lnTo>
                <a:lnTo>
                  <a:pt x="1597148" y="4571"/>
                </a:lnTo>
                <a:lnTo>
                  <a:pt x="1598672" y="7619"/>
                </a:lnTo>
                <a:lnTo>
                  <a:pt x="1603244" y="9143"/>
                </a:lnTo>
                <a:lnTo>
                  <a:pt x="1606292" y="7619"/>
                </a:lnTo>
                <a:lnTo>
                  <a:pt x="1607816" y="4571"/>
                </a:lnTo>
                <a:lnTo>
                  <a:pt x="1606292" y="1523"/>
                </a:lnTo>
                <a:lnTo>
                  <a:pt x="1603244" y="0"/>
                </a:lnTo>
                <a:close/>
              </a:path>
              <a:path w="1991995" h="688975">
                <a:moveTo>
                  <a:pt x="1621532" y="0"/>
                </a:moveTo>
                <a:lnTo>
                  <a:pt x="1618484" y="1523"/>
                </a:lnTo>
                <a:lnTo>
                  <a:pt x="1616960" y="4571"/>
                </a:lnTo>
                <a:lnTo>
                  <a:pt x="1618484" y="7619"/>
                </a:lnTo>
                <a:lnTo>
                  <a:pt x="1621532" y="9143"/>
                </a:lnTo>
                <a:lnTo>
                  <a:pt x="1624580" y="7619"/>
                </a:lnTo>
                <a:lnTo>
                  <a:pt x="1626104" y="4571"/>
                </a:lnTo>
                <a:lnTo>
                  <a:pt x="1624580" y="1523"/>
                </a:lnTo>
                <a:lnTo>
                  <a:pt x="1621532" y="0"/>
                </a:lnTo>
                <a:close/>
              </a:path>
              <a:path w="1991995" h="688975">
                <a:moveTo>
                  <a:pt x="1641344" y="0"/>
                </a:moveTo>
                <a:lnTo>
                  <a:pt x="1636772" y="1523"/>
                </a:lnTo>
                <a:lnTo>
                  <a:pt x="1635248" y="4571"/>
                </a:lnTo>
                <a:lnTo>
                  <a:pt x="1636772" y="7619"/>
                </a:lnTo>
                <a:lnTo>
                  <a:pt x="1641344" y="9143"/>
                </a:lnTo>
                <a:lnTo>
                  <a:pt x="1644392" y="7619"/>
                </a:lnTo>
                <a:lnTo>
                  <a:pt x="1645916" y="4571"/>
                </a:lnTo>
                <a:lnTo>
                  <a:pt x="1644392" y="1523"/>
                </a:lnTo>
                <a:lnTo>
                  <a:pt x="1641344" y="0"/>
                </a:lnTo>
                <a:close/>
              </a:path>
              <a:path w="1991995" h="688975">
                <a:moveTo>
                  <a:pt x="1659632" y="0"/>
                </a:moveTo>
                <a:lnTo>
                  <a:pt x="1656584" y="1523"/>
                </a:lnTo>
                <a:lnTo>
                  <a:pt x="1655060" y="4571"/>
                </a:lnTo>
                <a:lnTo>
                  <a:pt x="1656584" y="7619"/>
                </a:lnTo>
                <a:lnTo>
                  <a:pt x="1659632" y="9143"/>
                </a:lnTo>
                <a:lnTo>
                  <a:pt x="1662680" y="7619"/>
                </a:lnTo>
                <a:lnTo>
                  <a:pt x="1664204" y="4571"/>
                </a:lnTo>
                <a:lnTo>
                  <a:pt x="1662680" y="1523"/>
                </a:lnTo>
                <a:lnTo>
                  <a:pt x="1659632" y="0"/>
                </a:lnTo>
                <a:close/>
              </a:path>
              <a:path w="1991995" h="688975">
                <a:moveTo>
                  <a:pt x="1679444" y="0"/>
                </a:moveTo>
                <a:lnTo>
                  <a:pt x="1674872" y="1523"/>
                </a:lnTo>
                <a:lnTo>
                  <a:pt x="1673348" y="4571"/>
                </a:lnTo>
                <a:lnTo>
                  <a:pt x="1674872" y="7619"/>
                </a:lnTo>
                <a:lnTo>
                  <a:pt x="1679444" y="9143"/>
                </a:lnTo>
                <a:lnTo>
                  <a:pt x="1682492" y="7619"/>
                </a:lnTo>
                <a:lnTo>
                  <a:pt x="1684016" y="4571"/>
                </a:lnTo>
                <a:lnTo>
                  <a:pt x="1682492" y="1523"/>
                </a:lnTo>
                <a:lnTo>
                  <a:pt x="1679444" y="0"/>
                </a:lnTo>
                <a:close/>
              </a:path>
              <a:path w="1991995" h="688975">
                <a:moveTo>
                  <a:pt x="1697732" y="0"/>
                </a:moveTo>
                <a:lnTo>
                  <a:pt x="1694684" y="1523"/>
                </a:lnTo>
                <a:lnTo>
                  <a:pt x="1693160" y="4571"/>
                </a:lnTo>
                <a:lnTo>
                  <a:pt x="1694684" y="7619"/>
                </a:lnTo>
                <a:lnTo>
                  <a:pt x="1697732" y="9143"/>
                </a:lnTo>
                <a:lnTo>
                  <a:pt x="1700780" y="7619"/>
                </a:lnTo>
                <a:lnTo>
                  <a:pt x="1702304" y="4571"/>
                </a:lnTo>
                <a:lnTo>
                  <a:pt x="1700780" y="1523"/>
                </a:lnTo>
                <a:lnTo>
                  <a:pt x="1697732" y="0"/>
                </a:lnTo>
                <a:close/>
              </a:path>
              <a:path w="1991995" h="688975">
                <a:moveTo>
                  <a:pt x="1717544" y="0"/>
                </a:moveTo>
                <a:lnTo>
                  <a:pt x="1712972" y="1523"/>
                </a:lnTo>
                <a:lnTo>
                  <a:pt x="1711448" y="4571"/>
                </a:lnTo>
                <a:lnTo>
                  <a:pt x="1712972" y="7619"/>
                </a:lnTo>
                <a:lnTo>
                  <a:pt x="1717544" y="9143"/>
                </a:lnTo>
                <a:lnTo>
                  <a:pt x="1720592" y="7619"/>
                </a:lnTo>
                <a:lnTo>
                  <a:pt x="1722116" y="4571"/>
                </a:lnTo>
                <a:lnTo>
                  <a:pt x="1720592" y="1523"/>
                </a:lnTo>
                <a:lnTo>
                  <a:pt x="1717544" y="0"/>
                </a:lnTo>
                <a:close/>
              </a:path>
              <a:path w="1991995" h="688975">
                <a:moveTo>
                  <a:pt x="1735832" y="0"/>
                </a:moveTo>
                <a:lnTo>
                  <a:pt x="1732784" y="1523"/>
                </a:lnTo>
                <a:lnTo>
                  <a:pt x="1731260" y="4571"/>
                </a:lnTo>
                <a:lnTo>
                  <a:pt x="1732784" y="7619"/>
                </a:lnTo>
                <a:lnTo>
                  <a:pt x="1735832" y="9143"/>
                </a:lnTo>
                <a:lnTo>
                  <a:pt x="1738880" y="7619"/>
                </a:lnTo>
                <a:lnTo>
                  <a:pt x="1740404" y="4571"/>
                </a:lnTo>
                <a:lnTo>
                  <a:pt x="1738880" y="1523"/>
                </a:lnTo>
                <a:lnTo>
                  <a:pt x="1735832" y="0"/>
                </a:lnTo>
                <a:close/>
              </a:path>
              <a:path w="1991995" h="688975">
                <a:moveTo>
                  <a:pt x="1755644" y="0"/>
                </a:moveTo>
                <a:lnTo>
                  <a:pt x="1751072" y="1523"/>
                </a:lnTo>
                <a:lnTo>
                  <a:pt x="1749548" y="4571"/>
                </a:lnTo>
                <a:lnTo>
                  <a:pt x="1751072" y="7619"/>
                </a:lnTo>
                <a:lnTo>
                  <a:pt x="1755644" y="9143"/>
                </a:lnTo>
                <a:lnTo>
                  <a:pt x="1758692" y="7619"/>
                </a:lnTo>
                <a:lnTo>
                  <a:pt x="1760216" y="4571"/>
                </a:lnTo>
                <a:lnTo>
                  <a:pt x="1758692" y="1523"/>
                </a:lnTo>
                <a:lnTo>
                  <a:pt x="1755644" y="0"/>
                </a:lnTo>
                <a:close/>
              </a:path>
              <a:path w="1991995" h="688975">
                <a:moveTo>
                  <a:pt x="1773932" y="0"/>
                </a:moveTo>
                <a:lnTo>
                  <a:pt x="1770884" y="1523"/>
                </a:lnTo>
                <a:lnTo>
                  <a:pt x="1769360" y="4571"/>
                </a:lnTo>
                <a:lnTo>
                  <a:pt x="1770884" y="7619"/>
                </a:lnTo>
                <a:lnTo>
                  <a:pt x="1773932" y="9143"/>
                </a:lnTo>
                <a:lnTo>
                  <a:pt x="1776980" y="7619"/>
                </a:lnTo>
                <a:lnTo>
                  <a:pt x="1778504" y="4571"/>
                </a:lnTo>
                <a:lnTo>
                  <a:pt x="1776980" y="1523"/>
                </a:lnTo>
                <a:lnTo>
                  <a:pt x="1773932" y="0"/>
                </a:lnTo>
                <a:close/>
              </a:path>
              <a:path w="1991995" h="688975">
                <a:moveTo>
                  <a:pt x="1793744" y="0"/>
                </a:moveTo>
                <a:lnTo>
                  <a:pt x="1789172" y="1523"/>
                </a:lnTo>
                <a:lnTo>
                  <a:pt x="1787648" y="4571"/>
                </a:lnTo>
                <a:lnTo>
                  <a:pt x="1789172" y="7619"/>
                </a:lnTo>
                <a:lnTo>
                  <a:pt x="1793744" y="9143"/>
                </a:lnTo>
                <a:lnTo>
                  <a:pt x="1796792" y="7619"/>
                </a:lnTo>
                <a:lnTo>
                  <a:pt x="1798316" y="4571"/>
                </a:lnTo>
                <a:lnTo>
                  <a:pt x="1796792" y="1523"/>
                </a:lnTo>
                <a:lnTo>
                  <a:pt x="1793744" y="0"/>
                </a:lnTo>
                <a:close/>
              </a:path>
              <a:path w="1991995" h="688975">
                <a:moveTo>
                  <a:pt x="1812032" y="0"/>
                </a:moveTo>
                <a:lnTo>
                  <a:pt x="1808984" y="1523"/>
                </a:lnTo>
                <a:lnTo>
                  <a:pt x="1807460" y="4571"/>
                </a:lnTo>
                <a:lnTo>
                  <a:pt x="1808984" y="7619"/>
                </a:lnTo>
                <a:lnTo>
                  <a:pt x="1812032" y="9143"/>
                </a:lnTo>
                <a:lnTo>
                  <a:pt x="1815080" y="7619"/>
                </a:lnTo>
                <a:lnTo>
                  <a:pt x="1816604" y="4571"/>
                </a:lnTo>
                <a:lnTo>
                  <a:pt x="1815080" y="1523"/>
                </a:lnTo>
                <a:lnTo>
                  <a:pt x="1812032" y="0"/>
                </a:lnTo>
                <a:close/>
              </a:path>
              <a:path w="1991995" h="688975">
                <a:moveTo>
                  <a:pt x="1831844" y="0"/>
                </a:moveTo>
                <a:lnTo>
                  <a:pt x="1827272" y="1523"/>
                </a:lnTo>
                <a:lnTo>
                  <a:pt x="1827272" y="7619"/>
                </a:lnTo>
                <a:lnTo>
                  <a:pt x="1831844" y="9143"/>
                </a:lnTo>
                <a:lnTo>
                  <a:pt x="1834892" y="7619"/>
                </a:lnTo>
                <a:lnTo>
                  <a:pt x="1836416" y="4571"/>
                </a:lnTo>
                <a:lnTo>
                  <a:pt x="1834892" y="1523"/>
                </a:lnTo>
                <a:lnTo>
                  <a:pt x="1831844" y="0"/>
                </a:lnTo>
                <a:close/>
              </a:path>
              <a:path w="1991995" h="688975">
                <a:moveTo>
                  <a:pt x="1850132" y="0"/>
                </a:moveTo>
                <a:lnTo>
                  <a:pt x="1847084" y="1523"/>
                </a:lnTo>
                <a:lnTo>
                  <a:pt x="1845560" y="4571"/>
                </a:lnTo>
                <a:lnTo>
                  <a:pt x="1847084" y="7619"/>
                </a:lnTo>
                <a:lnTo>
                  <a:pt x="1850132" y="9143"/>
                </a:lnTo>
                <a:lnTo>
                  <a:pt x="1853180" y="7619"/>
                </a:lnTo>
                <a:lnTo>
                  <a:pt x="1854704" y="4571"/>
                </a:lnTo>
                <a:lnTo>
                  <a:pt x="1853180" y="1523"/>
                </a:lnTo>
                <a:lnTo>
                  <a:pt x="1850132" y="0"/>
                </a:lnTo>
                <a:close/>
              </a:path>
              <a:path w="1991995" h="688975">
                <a:moveTo>
                  <a:pt x="1869944" y="0"/>
                </a:moveTo>
                <a:lnTo>
                  <a:pt x="1865372" y="1523"/>
                </a:lnTo>
                <a:lnTo>
                  <a:pt x="1865372" y="7619"/>
                </a:lnTo>
                <a:lnTo>
                  <a:pt x="1869944" y="9143"/>
                </a:lnTo>
                <a:lnTo>
                  <a:pt x="1872992" y="7619"/>
                </a:lnTo>
                <a:lnTo>
                  <a:pt x="1874516" y="4571"/>
                </a:lnTo>
                <a:lnTo>
                  <a:pt x="1872992" y="1523"/>
                </a:lnTo>
                <a:lnTo>
                  <a:pt x="1869944" y="0"/>
                </a:lnTo>
                <a:close/>
              </a:path>
              <a:path w="1991995" h="688975">
                <a:moveTo>
                  <a:pt x="1888232" y="0"/>
                </a:moveTo>
                <a:lnTo>
                  <a:pt x="1885184" y="1523"/>
                </a:lnTo>
                <a:lnTo>
                  <a:pt x="1883660" y="4571"/>
                </a:lnTo>
                <a:lnTo>
                  <a:pt x="1885184" y="7619"/>
                </a:lnTo>
                <a:lnTo>
                  <a:pt x="1888232" y="9143"/>
                </a:lnTo>
                <a:lnTo>
                  <a:pt x="1891280" y="7619"/>
                </a:lnTo>
                <a:lnTo>
                  <a:pt x="1892804" y="4571"/>
                </a:lnTo>
                <a:lnTo>
                  <a:pt x="1891280" y="1523"/>
                </a:lnTo>
                <a:lnTo>
                  <a:pt x="1888232" y="0"/>
                </a:lnTo>
                <a:close/>
              </a:path>
              <a:path w="1991995" h="688975">
                <a:moveTo>
                  <a:pt x="1908044" y="0"/>
                </a:moveTo>
                <a:lnTo>
                  <a:pt x="1903472" y="1523"/>
                </a:lnTo>
                <a:lnTo>
                  <a:pt x="1903472" y="7619"/>
                </a:lnTo>
                <a:lnTo>
                  <a:pt x="1908044" y="9143"/>
                </a:lnTo>
                <a:lnTo>
                  <a:pt x="1911092" y="7619"/>
                </a:lnTo>
                <a:lnTo>
                  <a:pt x="1912616" y="4571"/>
                </a:lnTo>
                <a:lnTo>
                  <a:pt x="1911092" y="1523"/>
                </a:lnTo>
                <a:lnTo>
                  <a:pt x="1908044" y="0"/>
                </a:lnTo>
                <a:close/>
              </a:path>
              <a:path w="1991995" h="688975">
                <a:moveTo>
                  <a:pt x="1926332" y="0"/>
                </a:moveTo>
                <a:lnTo>
                  <a:pt x="1923284" y="1523"/>
                </a:lnTo>
                <a:lnTo>
                  <a:pt x="1921760" y="4571"/>
                </a:lnTo>
                <a:lnTo>
                  <a:pt x="1923284" y="7619"/>
                </a:lnTo>
                <a:lnTo>
                  <a:pt x="1926332" y="9143"/>
                </a:lnTo>
                <a:lnTo>
                  <a:pt x="1929380" y="7619"/>
                </a:lnTo>
                <a:lnTo>
                  <a:pt x="1930904" y="4571"/>
                </a:lnTo>
                <a:lnTo>
                  <a:pt x="1929380" y="1523"/>
                </a:lnTo>
                <a:lnTo>
                  <a:pt x="1926332" y="0"/>
                </a:lnTo>
                <a:close/>
              </a:path>
              <a:path w="1991995" h="688975">
                <a:moveTo>
                  <a:pt x="1946144" y="0"/>
                </a:moveTo>
                <a:lnTo>
                  <a:pt x="1941572" y="1523"/>
                </a:lnTo>
                <a:lnTo>
                  <a:pt x="1941572" y="7619"/>
                </a:lnTo>
                <a:lnTo>
                  <a:pt x="1946144" y="9143"/>
                </a:lnTo>
                <a:lnTo>
                  <a:pt x="1949192" y="7619"/>
                </a:lnTo>
                <a:lnTo>
                  <a:pt x="1950716" y="4571"/>
                </a:lnTo>
                <a:lnTo>
                  <a:pt x="1949192" y="1523"/>
                </a:lnTo>
                <a:lnTo>
                  <a:pt x="1946144" y="0"/>
                </a:lnTo>
                <a:close/>
              </a:path>
              <a:path w="1991995" h="688975">
                <a:moveTo>
                  <a:pt x="1964432" y="0"/>
                </a:moveTo>
                <a:lnTo>
                  <a:pt x="1961384" y="1523"/>
                </a:lnTo>
                <a:lnTo>
                  <a:pt x="1959860" y="4571"/>
                </a:lnTo>
                <a:lnTo>
                  <a:pt x="1961384" y="7619"/>
                </a:lnTo>
                <a:lnTo>
                  <a:pt x="1964432" y="9143"/>
                </a:lnTo>
                <a:lnTo>
                  <a:pt x="1967480" y="7619"/>
                </a:lnTo>
                <a:lnTo>
                  <a:pt x="1969004" y="4571"/>
                </a:lnTo>
                <a:lnTo>
                  <a:pt x="1967480" y="1523"/>
                </a:lnTo>
                <a:lnTo>
                  <a:pt x="1964432" y="0"/>
                </a:lnTo>
                <a:close/>
              </a:path>
              <a:path w="1991995" h="688975">
                <a:moveTo>
                  <a:pt x="1984244" y="0"/>
                </a:moveTo>
                <a:lnTo>
                  <a:pt x="1979672" y="1523"/>
                </a:lnTo>
                <a:lnTo>
                  <a:pt x="1979672" y="7619"/>
                </a:lnTo>
                <a:lnTo>
                  <a:pt x="1984244" y="9143"/>
                </a:lnTo>
                <a:lnTo>
                  <a:pt x="1987292" y="7619"/>
                </a:lnTo>
                <a:lnTo>
                  <a:pt x="1988816" y="4571"/>
                </a:lnTo>
                <a:lnTo>
                  <a:pt x="1987292" y="1523"/>
                </a:lnTo>
                <a:lnTo>
                  <a:pt x="1984244" y="0"/>
                </a:lnTo>
                <a:close/>
              </a:path>
              <a:path w="1991995" h="688975">
                <a:moveTo>
                  <a:pt x="1987292" y="15239"/>
                </a:moveTo>
                <a:lnTo>
                  <a:pt x="1982720" y="16763"/>
                </a:lnTo>
                <a:lnTo>
                  <a:pt x="1981196" y="19811"/>
                </a:lnTo>
                <a:lnTo>
                  <a:pt x="1982720" y="24383"/>
                </a:lnTo>
                <a:lnTo>
                  <a:pt x="1987292" y="25907"/>
                </a:lnTo>
                <a:lnTo>
                  <a:pt x="1990340" y="24383"/>
                </a:lnTo>
                <a:lnTo>
                  <a:pt x="1991864" y="19811"/>
                </a:lnTo>
                <a:lnTo>
                  <a:pt x="1990340" y="16763"/>
                </a:lnTo>
                <a:lnTo>
                  <a:pt x="1987292" y="15239"/>
                </a:lnTo>
                <a:close/>
              </a:path>
              <a:path w="1991995" h="688975">
                <a:moveTo>
                  <a:pt x="1987292" y="35051"/>
                </a:moveTo>
                <a:lnTo>
                  <a:pt x="1982720" y="36575"/>
                </a:lnTo>
                <a:lnTo>
                  <a:pt x="1981196" y="39623"/>
                </a:lnTo>
                <a:lnTo>
                  <a:pt x="1982720" y="42671"/>
                </a:lnTo>
                <a:lnTo>
                  <a:pt x="1987292" y="44195"/>
                </a:lnTo>
                <a:lnTo>
                  <a:pt x="1990340" y="42671"/>
                </a:lnTo>
                <a:lnTo>
                  <a:pt x="1991864" y="39623"/>
                </a:lnTo>
                <a:lnTo>
                  <a:pt x="1990340" y="36575"/>
                </a:lnTo>
                <a:lnTo>
                  <a:pt x="1987292" y="35051"/>
                </a:lnTo>
                <a:close/>
              </a:path>
              <a:path w="1991995" h="688975">
                <a:moveTo>
                  <a:pt x="1987292" y="53339"/>
                </a:moveTo>
                <a:lnTo>
                  <a:pt x="1982720" y="54863"/>
                </a:lnTo>
                <a:lnTo>
                  <a:pt x="1981196" y="57911"/>
                </a:lnTo>
                <a:lnTo>
                  <a:pt x="1982720" y="62483"/>
                </a:lnTo>
                <a:lnTo>
                  <a:pt x="1987292" y="64007"/>
                </a:lnTo>
                <a:lnTo>
                  <a:pt x="1990340" y="62483"/>
                </a:lnTo>
                <a:lnTo>
                  <a:pt x="1991864" y="57911"/>
                </a:lnTo>
                <a:lnTo>
                  <a:pt x="1990340" y="54863"/>
                </a:lnTo>
                <a:lnTo>
                  <a:pt x="1987292" y="53339"/>
                </a:lnTo>
                <a:close/>
              </a:path>
              <a:path w="1991995" h="688975">
                <a:moveTo>
                  <a:pt x="1987292" y="73151"/>
                </a:moveTo>
                <a:lnTo>
                  <a:pt x="1982720" y="74675"/>
                </a:lnTo>
                <a:lnTo>
                  <a:pt x="1981196" y="77723"/>
                </a:lnTo>
                <a:lnTo>
                  <a:pt x="1982720" y="80771"/>
                </a:lnTo>
                <a:lnTo>
                  <a:pt x="1987292" y="82295"/>
                </a:lnTo>
                <a:lnTo>
                  <a:pt x="1990340" y="80771"/>
                </a:lnTo>
                <a:lnTo>
                  <a:pt x="1991864" y="77723"/>
                </a:lnTo>
                <a:lnTo>
                  <a:pt x="1990340" y="74675"/>
                </a:lnTo>
                <a:lnTo>
                  <a:pt x="1987292" y="73151"/>
                </a:lnTo>
                <a:close/>
              </a:path>
              <a:path w="1991995" h="688975">
                <a:moveTo>
                  <a:pt x="1987292" y="91439"/>
                </a:moveTo>
                <a:lnTo>
                  <a:pt x="1982720" y="92963"/>
                </a:lnTo>
                <a:lnTo>
                  <a:pt x="1981196" y="96011"/>
                </a:lnTo>
                <a:lnTo>
                  <a:pt x="1982720" y="100583"/>
                </a:lnTo>
                <a:lnTo>
                  <a:pt x="1987292" y="102107"/>
                </a:lnTo>
                <a:lnTo>
                  <a:pt x="1990340" y="100583"/>
                </a:lnTo>
                <a:lnTo>
                  <a:pt x="1991864" y="96011"/>
                </a:lnTo>
                <a:lnTo>
                  <a:pt x="1990340" y="92963"/>
                </a:lnTo>
                <a:lnTo>
                  <a:pt x="1987292" y="91439"/>
                </a:lnTo>
                <a:close/>
              </a:path>
              <a:path w="1991995" h="688975">
                <a:moveTo>
                  <a:pt x="1987292" y="111251"/>
                </a:moveTo>
                <a:lnTo>
                  <a:pt x="1982720" y="112775"/>
                </a:lnTo>
                <a:lnTo>
                  <a:pt x="1981196" y="115823"/>
                </a:lnTo>
                <a:lnTo>
                  <a:pt x="1982720" y="118871"/>
                </a:lnTo>
                <a:lnTo>
                  <a:pt x="1987292" y="120395"/>
                </a:lnTo>
                <a:lnTo>
                  <a:pt x="1990340" y="118871"/>
                </a:lnTo>
                <a:lnTo>
                  <a:pt x="1991864" y="115823"/>
                </a:lnTo>
                <a:lnTo>
                  <a:pt x="1990340" y="112775"/>
                </a:lnTo>
                <a:lnTo>
                  <a:pt x="1987292" y="111251"/>
                </a:lnTo>
                <a:close/>
              </a:path>
              <a:path w="1991995" h="688975">
                <a:moveTo>
                  <a:pt x="1987292" y="129539"/>
                </a:moveTo>
                <a:lnTo>
                  <a:pt x="1982720" y="131063"/>
                </a:lnTo>
                <a:lnTo>
                  <a:pt x="1981196" y="134111"/>
                </a:lnTo>
                <a:lnTo>
                  <a:pt x="1982720" y="138683"/>
                </a:lnTo>
                <a:lnTo>
                  <a:pt x="1987292" y="140207"/>
                </a:lnTo>
                <a:lnTo>
                  <a:pt x="1990340" y="138683"/>
                </a:lnTo>
                <a:lnTo>
                  <a:pt x="1991864" y="134111"/>
                </a:lnTo>
                <a:lnTo>
                  <a:pt x="1990340" y="131063"/>
                </a:lnTo>
                <a:lnTo>
                  <a:pt x="1987292" y="129539"/>
                </a:lnTo>
                <a:close/>
              </a:path>
              <a:path w="1991995" h="688975">
                <a:moveTo>
                  <a:pt x="1987292" y="149351"/>
                </a:moveTo>
                <a:lnTo>
                  <a:pt x="1982720" y="150875"/>
                </a:lnTo>
                <a:lnTo>
                  <a:pt x="1981196" y="153923"/>
                </a:lnTo>
                <a:lnTo>
                  <a:pt x="1982720" y="156971"/>
                </a:lnTo>
                <a:lnTo>
                  <a:pt x="1987292" y="158495"/>
                </a:lnTo>
                <a:lnTo>
                  <a:pt x="1990340" y="156971"/>
                </a:lnTo>
                <a:lnTo>
                  <a:pt x="1991864" y="153923"/>
                </a:lnTo>
                <a:lnTo>
                  <a:pt x="1990340" y="150875"/>
                </a:lnTo>
                <a:lnTo>
                  <a:pt x="1987292" y="149351"/>
                </a:lnTo>
                <a:close/>
              </a:path>
              <a:path w="1991995" h="688975">
                <a:moveTo>
                  <a:pt x="1987292" y="167639"/>
                </a:moveTo>
                <a:lnTo>
                  <a:pt x="1982720" y="169163"/>
                </a:lnTo>
                <a:lnTo>
                  <a:pt x="1981196" y="172211"/>
                </a:lnTo>
                <a:lnTo>
                  <a:pt x="1982720" y="176783"/>
                </a:lnTo>
                <a:lnTo>
                  <a:pt x="1987292" y="178307"/>
                </a:lnTo>
                <a:lnTo>
                  <a:pt x="1990340" y="176783"/>
                </a:lnTo>
                <a:lnTo>
                  <a:pt x="1991864" y="172211"/>
                </a:lnTo>
                <a:lnTo>
                  <a:pt x="1990340" y="169163"/>
                </a:lnTo>
                <a:lnTo>
                  <a:pt x="1987292" y="167639"/>
                </a:lnTo>
                <a:close/>
              </a:path>
              <a:path w="1991995" h="688975">
                <a:moveTo>
                  <a:pt x="1987292" y="187451"/>
                </a:moveTo>
                <a:lnTo>
                  <a:pt x="1982720" y="188975"/>
                </a:lnTo>
                <a:lnTo>
                  <a:pt x="1981196" y="192023"/>
                </a:lnTo>
                <a:lnTo>
                  <a:pt x="1982720" y="195071"/>
                </a:lnTo>
                <a:lnTo>
                  <a:pt x="1987292" y="196595"/>
                </a:lnTo>
                <a:lnTo>
                  <a:pt x="1990340" y="195071"/>
                </a:lnTo>
                <a:lnTo>
                  <a:pt x="1991864" y="192023"/>
                </a:lnTo>
                <a:lnTo>
                  <a:pt x="1990340" y="188975"/>
                </a:lnTo>
                <a:lnTo>
                  <a:pt x="1987292" y="187451"/>
                </a:lnTo>
                <a:close/>
              </a:path>
              <a:path w="1991995" h="688975">
                <a:moveTo>
                  <a:pt x="1987292" y="205739"/>
                </a:moveTo>
                <a:lnTo>
                  <a:pt x="1982720" y="207263"/>
                </a:lnTo>
                <a:lnTo>
                  <a:pt x="1981196" y="210311"/>
                </a:lnTo>
                <a:lnTo>
                  <a:pt x="1982720" y="214883"/>
                </a:lnTo>
                <a:lnTo>
                  <a:pt x="1987292" y="216407"/>
                </a:lnTo>
                <a:lnTo>
                  <a:pt x="1990340" y="214883"/>
                </a:lnTo>
                <a:lnTo>
                  <a:pt x="1991864" y="210311"/>
                </a:lnTo>
                <a:lnTo>
                  <a:pt x="1990340" y="207263"/>
                </a:lnTo>
                <a:lnTo>
                  <a:pt x="1987292" y="205739"/>
                </a:lnTo>
                <a:close/>
              </a:path>
              <a:path w="1991995" h="688975">
                <a:moveTo>
                  <a:pt x="1987292" y="225551"/>
                </a:moveTo>
                <a:lnTo>
                  <a:pt x="1982720" y="227075"/>
                </a:lnTo>
                <a:lnTo>
                  <a:pt x="1981196" y="230123"/>
                </a:lnTo>
                <a:lnTo>
                  <a:pt x="1982720" y="233171"/>
                </a:lnTo>
                <a:lnTo>
                  <a:pt x="1987292" y="234695"/>
                </a:lnTo>
                <a:lnTo>
                  <a:pt x="1990340" y="233171"/>
                </a:lnTo>
                <a:lnTo>
                  <a:pt x="1991864" y="230123"/>
                </a:lnTo>
                <a:lnTo>
                  <a:pt x="1990340" y="227075"/>
                </a:lnTo>
                <a:lnTo>
                  <a:pt x="1987292" y="225551"/>
                </a:lnTo>
                <a:close/>
              </a:path>
              <a:path w="1991995" h="688975">
                <a:moveTo>
                  <a:pt x="1987292" y="243839"/>
                </a:moveTo>
                <a:lnTo>
                  <a:pt x="1982720" y="245363"/>
                </a:lnTo>
                <a:lnTo>
                  <a:pt x="1981196" y="248411"/>
                </a:lnTo>
                <a:lnTo>
                  <a:pt x="1982720" y="252983"/>
                </a:lnTo>
                <a:lnTo>
                  <a:pt x="1987292" y="254507"/>
                </a:lnTo>
                <a:lnTo>
                  <a:pt x="1990340" y="252983"/>
                </a:lnTo>
                <a:lnTo>
                  <a:pt x="1991864" y="248411"/>
                </a:lnTo>
                <a:lnTo>
                  <a:pt x="1990340" y="245363"/>
                </a:lnTo>
                <a:lnTo>
                  <a:pt x="1987292" y="243839"/>
                </a:lnTo>
                <a:close/>
              </a:path>
              <a:path w="1991995" h="688975">
                <a:moveTo>
                  <a:pt x="1987292" y="263651"/>
                </a:moveTo>
                <a:lnTo>
                  <a:pt x="1982720" y="265175"/>
                </a:lnTo>
                <a:lnTo>
                  <a:pt x="1981196" y="268223"/>
                </a:lnTo>
                <a:lnTo>
                  <a:pt x="1982720" y="271271"/>
                </a:lnTo>
                <a:lnTo>
                  <a:pt x="1987292" y="272795"/>
                </a:lnTo>
                <a:lnTo>
                  <a:pt x="1990340" y="271271"/>
                </a:lnTo>
                <a:lnTo>
                  <a:pt x="1991864" y="268223"/>
                </a:lnTo>
                <a:lnTo>
                  <a:pt x="1990340" y="265175"/>
                </a:lnTo>
                <a:lnTo>
                  <a:pt x="1987292" y="263651"/>
                </a:lnTo>
                <a:close/>
              </a:path>
              <a:path w="1991995" h="688975">
                <a:moveTo>
                  <a:pt x="1987292" y="281939"/>
                </a:moveTo>
                <a:lnTo>
                  <a:pt x="1982720" y="283463"/>
                </a:lnTo>
                <a:lnTo>
                  <a:pt x="1981196" y="286511"/>
                </a:lnTo>
                <a:lnTo>
                  <a:pt x="1982720" y="291083"/>
                </a:lnTo>
                <a:lnTo>
                  <a:pt x="1987292" y="292607"/>
                </a:lnTo>
                <a:lnTo>
                  <a:pt x="1990340" y="291083"/>
                </a:lnTo>
                <a:lnTo>
                  <a:pt x="1991864" y="286511"/>
                </a:lnTo>
                <a:lnTo>
                  <a:pt x="1990340" y="283463"/>
                </a:lnTo>
                <a:lnTo>
                  <a:pt x="1987292" y="281939"/>
                </a:lnTo>
                <a:close/>
              </a:path>
              <a:path w="1991995" h="688975">
                <a:moveTo>
                  <a:pt x="1987292" y="301751"/>
                </a:moveTo>
                <a:lnTo>
                  <a:pt x="1982720" y="303275"/>
                </a:lnTo>
                <a:lnTo>
                  <a:pt x="1981196" y="306323"/>
                </a:lnTo>
                <a:lnTo>
                  <a:pt x="1982720" y="309371"/>
                </a:lnTo>
                <a:lnTo>
                  <a:pt x="1987292" y="310895"/>
                </a:lnTo>
                <a:lnTo>
                  <a:pt x="1990340" y="309371"/>
                </a:lnTo>
                <a:lnTo>
                  <a:pt x="1991864" y="306323"/>
                </a:lnTo>
                <a:lnTo>
                  <a:pt x="1990340" y="303275"/>
                </a:lnTo>
                <a:lnTo>
                  <a:pt x="1987292" y="301751"/>
                </a:lnTo>
                <a:close/>
              </a:path>
              <a:path w="1991995" h="688975">
                <a:moveTo>
                  <a:pt x="1987292" y="320039"/>
                </a:moveTo>
                <a:lnTo>
                  <a:pt x="1982720" y="321563"/>
                </a:lnTo>
                <a:lnTo>
                  <a:pt x="1981196" y="324611"/>
                </a:lnTo>
                <a:lnTo>
                  <a:pt x="1981196" y="326135"/>
                </a:lnTo>
                <a:lnTo>
                  <a:pt x="1982720" y="329183"/>
                </a:lnTo>
                <a:lnTo>
                  <a:pt x="1987292" y="330707"/>
                </a:lnTo>
                <a:lnTo>
                  <a:pt x="1990340" y="329183"/>
                </a:lnTo>
                <a:lnTo>
                  <a:pt x="1991864" y="326135"/>
                </a:lnTo>
                <a:lnTo>
                  <a:pt x="1991864" y="324611"/>
                </a:lnTo>
                <a:lnTo>
                  <a:pt x="1990340" y="321563"/>
                </a:lnTo>
                <a:lnTo>
                  <a:pt x="1987292" y="320039"/>
                </a:lnTo>
                <a:close/>
              </a:path>
              <a:path w="1991995" h="688975">
                <a:moveTo>
                  <a:pt x="1987292" y="339851"/>
                </a:moveTo>
                <a:lnTo>
                  <a:pt x="1982720" y="341375"/>
                </a:lnTo>
                <a:lnTo>
                  <a:pt x="1981196" y="344423"/>
                </a:lnTo>
                <a:lnTo>
                  <a:pt x="1982720" y="347471"/>
                </a:lnTo>
                <a:lnTo>
                  <a:pt x="1987292" y="348995"/>
                </a:lnTo>
                <a:lnTo>
                  <a:pt x="1990340" y="347471"/>
                </a:lnTo>
                <a:lnTo>
                  <a:pt x="1991864" y="344423"/>
                </a:lnTo>
                <a:lnTo>
                  <a:pt x="1990340" y="341375"/>
                </a:lnTo>
                <a:lnTo>
                  <a:pt x="1987292" y="339851"/>
                </a:lnTo>
                <a:close/>
              </a:path>
              <a:path w="1991995" h="688975">
                <a:moveTo>
                  <a:pt x="1987292" y="358139"/>
                </a:moveTo>
                <a:lnTo>
                  <a:pt x="1982720" y="359663"/>
                </a:lnTo>
                <a:lnTo>
                  <a:pt x="1981196" y="364235"/>
                </a:lnTo>
                <a:lnTo>
                  <a:pt x="1982720" y="367283"/>
                </a:lnTo>
                <a:lnTo>
                  <a:pt x="1987292" y="368807"/>
                </a:lnTo>
                <a:lnTo>
                  <a:pt x="1990340" y="367283"/>
                </a:lnTo>
                <a:lnTo>
                  <a:pt x="1991864" y="364235"/>
                </a:lnTo>
                <a:lnTo>
                  <a:pt x="1990340" y="359663"/>
                </a:lnTo>
                <a:lnTo>
                  <a:pt x="1987292" y="358139"/>
                </a:lnTo>
                <a:close/>
              </a:path>
              <a:path w="1991995" h="688975">
                <a:moveTo>
                  <a:pt x="1987292" y="377951"/>
                </a:moveTo>
                <a:lnTo>
                  <a:pt x="1982720" y="379475"/>
                </a:lnTo>
                <a:lnTo>
                  <a:pt x="1981196" y="382523"/>
                </a:lnTo>
                <a:lnTo>
                  <a:pt x="1982720" y="385571"/>
                </a:lnTo>
                <a:lnTo>
                  <a:pt x="1987292" y="387095"/>
                </a:lnTo>
                <a:lnTo>
                  <a:pt x="1990340" y="385571"/>
                </a:lnTo>
                <a:lnTo>
                  <a:pt x="1991864" y="382523"/>
                </a:lnTo>
                <a:lnTo>
                  <a:pt x="1990340" y="379475"/>
                </a:lnTo>
                <a:lnTo>
                  <a:pt x="1987292" y="377951"/>
                </a:lnTo>
                <a:close/>
              </a:path>
              <a:path w="1991995" h="688975">
                <a:moveTo>
                  <a:pt x="1987292" y="396239"/>
                </a:moveTo>
                <a:lnTo>
                  <a:pt x="1982720" y="397763"/>
                </a:lnTo>
                <a:lnTo>
                  <a:pt x="1981196" y="402335"/>
                </a:lnTo>
                <a:lnTo>
                  <a:pt x="1982720" y="405383"/>
                </a:lnTo>
                <a:lnTo>
                  <a:pt x="1987292" y="406907"/>
                </a:lnTo>
                <a:lnTo>
                  <a:pt x="1990340" y="405383"/>
                </a:lnTo>
                <a:lnTo>
                  <a:pt x="1991864" y="402335"/>
                </a:lnTo>
                <a:lnTo>
                  <a:pt x="1990340" y="397763"/>
                </a:lnTo>
                <a:lnTo>
                  <a:pt x="1987292" y="396239"/>
                </a:lnTo>
                <a:close/>
              </a:path>
              <a:path w="1991995" h="688975">
                <a:moveTo>
                  <a:pt x="1987292" y="416051"/>
                </a:moveTo>
                <a:lnTo>
                  <a:pt x="1982720" y="417575"/>
                </a:lnTo>
                <a:lnTo>
                  <a:pt x="1981196" y="420623"/>
                </a:lnTo>
                <a:lnTo>
                  <a:pt x="1982720" y="423671"/>
                </a:lnTo>
                <a:lnTo>
                  <a:pt x="1987292" y="425195"/>
                </a:lnTo>
                <a:lnTo>
                  <a:pt x="1990340" y="423671"/>
                </a:lnTo>
                <a:lnTo>
                  <a:pt x="1991864" y="420623"/>
                </a:lnTo>
                <a:lnTo>
                  <a:pt x="1990340" y="417575"/>
                </a:lnTo>
                <a:lnTo>
                  <a:pt x="1987292" y="416051"/>
                </a:lnTo>
                <a:close/>
              </a:path>
              <a:path w="1991995" h="688975">
                <a:moveTo>
                  <a:pt x="1987292" y="434339"/>
                </a:moveTo>
                <a:lnTo>
                  <a:pt x="1982720" y="435863"/>
                </a:lnTo>
                <a:lnTo>
                  <a:pt x="1981196" y="440435"/>
                </a:lnTo>
                <a:lnTo>
                  <a:pt x="1982720" y="443483"/>
                </a:lnTo>
                <a:lnTo>
                  <a:pt x="1987292" y="445007"/>
                </a:lnTo>
                <a:lnTo>
                  <a:pt x="1990340" y="443483"/>
                </a:lnTo>
                <a:lnTo>
                  <a:pt x="1991864" y="440435"/>
                </a:lnTo>
                <a:lnTo>
                  <a:pt x="1990340" y="435863"/>
                </a:lnTo>
                <a:lnTo>
                  <a:pt x="1987292" y="434339"/>
                </a:lnTo>
                <a:close/>
              </a:path>
              <a:path w="1991995" h="688975">
                <a:moveTo>
                  <a:pt x="1987292" y="454151"/>
                </a:moveTo>
                <a:lnTo>
                  <a:pt x="1982720" y="455675"/>
                </a:lnTo>
                <a:lnTo>
                  <a:pt x="1981196" y="458723"/>
                </a:lnTo>
                <a:lnTo>
                  <a:pt x="1982720" y="461771"/>
                </a:lnTo>
                <a:lnTo>
                  <a:pt x="1987292" y="463295"/>
                </a:lnTo>
                <a:lnTo>
                  <a:pt x="1990340" y="461771"/>
                </a:lnTo>
                <a:lnTo>
                  <a:pt x="1991864" y="458723"/>
                </a:lnTo>
                <a:lnTo>
                  <a:pt x="1990340" y="455675"/>
                </a:lnTo>
                <a:lnTo>
                  <a:pt x="1987292" y="454151"/>
                </a:lnTo>
                <a:close/>
              </a:path>
              <a:path w="1991995" h="688975">
                <a:moveTo>
                  <a:pt x="1987292" y="472439"/>
                </a:moveTo>
                <a:lnTo>
                  <a:pt x="1982720" y="473963"/>
                </a:lnTo>
                <a:lnTo>
                  <a:pt x="1981196" y="478535"/>
                </a:lnTo>
                <a:lnTo>
                  <a:pt x="1982720" y="481583"/>
                </a:lnTo>
                <a:lnTo>
                  <a:pt x="1987292" y="483107"/>
                </a:lnTo>
                <a:lnTo>
                  <a:pt x="1990340" y="481583"/>
                </a:lnTo>
                <a:lnTo>
                  <a:pt x="1991864" y="478535"/>
                </a:lnTo>
                <a:lnTo>
                  <a:pt x="1990340" y="473963"/>
                </a:lnTo>
                <a:lnTo>
                  <a:pt x="1987292" y="472439"/>
                </a:lnTo>
                <a:close/>
              </a:path>
              <a:path w="1991995" h="688975">
                <a:moveTo>
                  <a:pt x="1987292" y="492251"/>
                </a:moveTo>
                <a:lnTo>
                  <a:pt x="1982720" y="493775"/>
                </a:lnTo>
                <a:lnTo>
                  <a:pt x="1981196" y="496823"/>
                </a:lnTo>
                <a:lnTo>
                  <a:pt x="1982720" y="499871"/>
                </a:lnTo>
                <a:lnTo>
                  <a:pt x="1987292" y="501395"/>
                </a:lnTo>
                <a:lnTo>
                  <a:pt x="1990340" y="499871"/>
                </a:lnTo>
                <a:lnTo>
                  <a:pt x="1991864" y="496823"/>
                </a:lnTo>
                <a:lnTo>
                  <a:pt x="1990340" y="493775"/>
                </a:lnTo>
                <a:lnTo>
                  <a:pt x="1987292" y="492251"/>
                </a:lnTo>
                <a:close/>
              </a:path>
              <a:path w="1991995" h="688975">
                <a:moveTo>
                  <a:pt x="1987292" y="510539"/>
                </a:moveTo>
                <a:lnTo>
                  <a:pt x="1982720" y="512063"/>
                </a:lnTo>
                <a:lnTo>
                  <a:pt x="1981196" y="516635"/>
                </a:lnTo>
                <a:lnTo>
                  <a:pt x="1982720" y="519683"/>
                </a:lnTo>
                <a:lnTo>
                  <a:pt x="1987292" y="521207"/>
                </a:lnTo>
                <a:lnTo>
                  <a:pt x="1990340" y="519683"/>
                </a:lnTo>
                <a:lnTo>
                  <a:pt x="1991864" y="516635"/>
                </a:lnTo>
                <a:lnTo>
                  <a:pt x="1990340" y="512063"/>
                </a:lnTo>
                <a:lnTo>
                  <a:pt x="1987292" y="510539"/>
                </a:lnTo>
                <a:close/>
              </a:path>
              <a:path w="1991995" h="688975">
                <a:moveTo>
                  <a:pt x="1987292" y="530351"/>
                </a:moveTo>
                <a:lnTo>
                  <a:pt x="1982720" y="531875"/>
                </a:lnTo>
                <a:lnTo>
                  <a:pt x="1981196" y="534923"/>
                </a:lnTo>
                <a:lnTo>
                  <a:pt x="1982720" y="537971"/>
                </a:lnTo>
                <a:lnTo>
                  <a:pt x="1987292" y="539495"/>
                </a:lnTo>
                <a:lnTo>
                  <a:pt x="1990340" y="537971"/>
                </a:lnTo>
                <a:lnTo>
                  <a:pt x="1991864" y="534923"/>
                </a:lnTo>
                <a:lnTo>
                  <a:pt x="1990340" y="531875"/>
                </a:lnTo>
                <a:lnTo>
                  <a:pt x="1987292" y="530351"/>
                </a:lnTo>
                <a:close/>
              </a:path>
              <a:path w="1991995" h="688975">
                <a:moveTo>
                  <a:pt x="1987292" y="548639"/>
                </a:moveTo>
                <a:lnTo>
                  <a:pt x="1982720" y="550163"/>
                </a:lnTo>
                <a:lnTo>
                  <a:pt x="1981196" y="554735"/>
                </a:lnTo>
                <a:lnTo>
                  <a:pt x="1982720" y="557783"/>
                </a:lnTo>
                <a:lnTo>
                  <a:pt x="1987292" y="559307"/>
                </a:lnTo>
                <a:lnTo>
                  <a:pt x="1990340" y="557783"/>
                </a:lnTo>
                <a:lnTo>
                  <a:pt x="1991864" y="554735"/>
                </a:lnTo>
                <a:lnTo>
                  <a:pt x="1990340" y="550163"/>
                </a:lnTo>
                <a:lnTo>
                  <a:pt x="1987292" y="548639"/>
                </a:lnTo>
                <a:close/>
              </a:path>
              <a:path w="1991995" h="688975">
                <a:moveTo>
                  <a:pt x="1987292" y="568451"/>
                </a:moveTo>
                <a:lnTo>
                  <a:pt x="1982720" y="569975"/>
                </a:lnTo>
                <a:lnTo>
                  <a:pt x="1981196" y="573023"/>
                </a:lnTo>
                <a:lnTo>
                  <a:pt x="1982720" y="576071"/>
                </a:lnTo>
                <a:lnTo>
                  <a:pt x="1987292" y="577595"/>
                </a:lnTo>
                <a:lnTo>
                  <a:pt x="1990340" y="576071"/>
                </a:lnTo>
                <a:lnTo>
                  <a:pt x="1991864" y="573023"/>
                </a:lnTo>
                <a:lnTo>
                  <a:pt x="1990340" y="569975"/>
                </a:lnTo>
                <a:lnTo>
                  <a:pt x="1987292" y="568451"/>
                </a:lnTo>
                <a:close/>
              </a:path>
              <a:path w="1991995" h="688975">
                <a:moveTo>
                  <a:pt x="1987292" y="586739"/>
                </a:moveTo>
                <a:lnTo>
                  <a:pt x="1982720" y="588263"/>
                </a:lnTo>
                <a:lnTo>
                  <a:pt x="1981196" y="592835"/>
                </a:lnTo>
                <a:lnTo>
                  <a:pt x="1982720" y="595883"/>
                </a:lnTo>
                <a:lnTo>
                  <a:pt x="1987292" y="597407"/>
                </a:lnTo>
                <a:lnTo>
                  <a:pt x="1990340" y="595883"/>
                </a:lnTo>
                <a:lnTo>
                  <a:pt x="1991864" y="592835"/>
                </a:lnTo>
                <a:lnTo>
                  <a:pt x="1990340" y="588263"/>
                </a:lnTo>
                <a:lnTo>
                  <a:pt x="1987292" y="586739"/>
                </a:lnTo>
                <a:close/>
              </a:path>
              <a:path w="1991995" h="688975">
                <a:moveTo>
                  <a:pt x="1987292" y="606551"/>
                </a:moveTo>
                <a:lnTo>
                  <a:pt x="1982720" y="608075"/>
                </a:lnTo>
                <a:lnTo>
                  <a:pt x="1981196" y="611123"/>
                </a:lnTo>
                <a:lnTo>
                  <a:pt x="1982720" y="614171"/>
                </a:lnTo>
                <a:lnTo>
                  <a:pt x="1987292" y="615695"/>
                </a:lnTo>
                <a:lnTo>
                  <a:pt x="1990340" y="614171"/>
                </a:lnTo>
                <a:lnTo>
                  <a:pt x="1991864" y="611123"/>
                </a:lnTo>
                <a:lnTo>
                  <a:pt x="1990340" y="608075"/>
                </a:lnTo>
                <a:lnTo>
                  <a:pt x="1987292" y="606551"/>
                </a:lnTo>
                <a:close/>
              </a:path>
              <a:path w="1991995" h="688975">
                <a:moveTo>
                  <a:pt x="1987292" y="624839"/>
                </a:moveTo>
                <a:lnTo>
                  <a:pt x="1982720" y="626363"/>
                </a:lnTo>
                <a:lnTo>
                  <a:pt x="1981196" y="630935"/>
                </a:lnTo>
                <a:lnTo>
                  <a:pt x="1982720" y="633983"/>
                </a:lnTo>
                <a:lnTo>
                  <a:pt x="1987292" y="635507"/>
                </a:lnTo>
                <a:lnTo>
                  <a:pt x="1990340" y="633983"/>
                </a:lnTo>
                <a:lnTo>
                  <a:pt x="1991864" y="630935"/>
                </a:lnTo>
                <a:lnTo>
                  <a:pt x="1990340" y="626363"/>
                </a:lnTo>
                <a:lnTo>
                  <a:pt x="1987292" y="624839"/>
                </a:lnTo>
                <a:close/>
              </a:path>
              <a:path w="1991995" h="688975">
                <a:moveTo>
                  <a:pt x="1987292" y="644651"/>
                </a:moveTo>
                <a:lnTo>
                  <a:pt x="1982720" y="646175"/>
                </a:lnTo>
                <a:lnTo>
                  <a:pt x="1981196" y="649223"/>
                </a:lnTo>
                <a:lnTo>
                  <a:pt x="1982720" y="652271"/>
                </a:lnTo>
                <a:lnTo>
                  <a:pt x="1987292" y="653795"/>
                </a:lnTo>
                <a:lnTo>
                  <a:pt x="1990340" y="652271"/>
                </a:lnTo>
                <a:lnTo>
                  <a:pt x="1991864" y="649223"/>
                </a:lnTo>
                <a:lnTo>
                  <a:pt x="1990340" y="646175"/>
                </a:lnTo>
                <a:lnTo>
                  <a:pt x="1987292" y="644651"/>
                </a:lnTo>
                <a:close/>
              </a:path>
              <a:path w="1991995" h="688975">
                <a:moveTo>
                  <a:pt x="1987292" y="662939"/>
                </a:moveTo>
                <a:lnTo>
                  <a:pt x="1982720" y="664463"/>
                </a:lnTo>
                <a:lnTo>
                  <a:pt x="1981196" y="669035"/>
                </a:lnTo>
                <a:lnTo>
                  <a:pt x="1982720" y="672083"/>
                </a:lnTo>
                <a:lnTo>
                  <a:pt x="1987292" y="673607"/>
                </a:lnTo>
                <a:lnTo>
                  <a:pt x="1990340" y="672083"/>
                </a:lnTo>
                <a:lnTo>
                  <a:pt x="1991864" y="669035"/>
                </a:lnTo>
                <a:lnTo>
                  <a:pt x="1990340" y="664463"/>
                </a:lnTo>
                <a:lnTo>
                  <a:pt x="1987292" y="662939"/>
                </a:lnTo>
                <a:close/>
              </a:path>
              <a:path w="1991995" h="688975">
                <a:moveTo>
                  <a:pt x="1982720" y="679703"/>
                </a:moveTo>
                <a:lnTo>
                  <a:pt x="1979672" y="681227"/>
                </a:lnTo>
                <a:lnTo>
                  <a:pt x="1978148" y="684275"/>
                </a:lnTo>
                <a:lnTo>
                  <a:pt x="1979672" y="687323"/>
                </a:lnTo>
                <a:lnTo>
                  <a:pt x="1982720" y="688847"/>
                </a:lnTo>
                <a:lnTo>
                  <a:pt x="1987292" y="687323"/>
                </a:lnTo>
                <a:lnTo>
                  <a:pt x="1988816" y="684275"/>
                </a:lnTo>
                <a:lnTo>
                  <a:pt x="1987292" y="681227"/>
                </a:lnTo>
                <a:lnTo>
                  <a:pt x="1982720" y="679703"/>
                </a:lnTo>
                <a:close/>
              </a:path>
              <a:path w="1991995" h="688975">
                <a:moveTo>
                  <a:pt x="1964432" y="679703"/>
                </a:moveTo>
                <a:lnTo>
                  <a:pt x="1961384" y="681227"/>
                </a:lnTo>
                <a:lnTo>
                  <a:pt x="1959860" y="684275"/>
                </a:lnTo>
                <a:lnTo>
                  <a:pt x="1961384" y="687323"/>
                </a:lnTo>
                <a:lnTo>
                  <a:pt x="1964432" y="688847"/>
                </a:lnTo>
                <a:lnTo>
                  <a:pt x="1967480" y="687323"/>
                </a:lnTo>
                <a:lnTo>
                  <a:pt x="1969004" y="684275"/>
                </a:lnTo>
                <a:lnTo>
                  <a:pt x="1967480" y="681227"/>
                </a:lnTo>
                <a:lnTo>
                  <a:pt x="1964432" y="679703"/>
                </a:lnTo>
                <a:close/>
              </a:path>
              <a:path w="1991995" h="688975">
                <a:moveTo>
                  <a:pt x="1944620" y="679703"/>
                </a:moveTo>
                <a:lnTo>
                  <a:pt x="1941572" y="681227"/>
                </a:lnTo>
                <a:lnTo>
                  <a:pt x="1940048" y="684275"/>
                </a:lnTo>
                <a:lnTo>
                  <a:pt x="1941572" y="687323"/>
                </a:lnTo>
                <a:lnTo>
                  <a:pt x="1944620" y="688847"/>
                </a:lnTo>
                <a:lnTo>
                  <a:pt x="1949192" y="687323"/>
                </a:lnTo>
                <a:lnTo>
                  <a:pt x="1950716" y="684275"/>
                </a:lnTo>
                <a:lnTo>
                  <a:pt x="1949192" y="681227"/>
                </a:lnTo>
                <a:lnTo>
                  <a:pt x="1944620" y="679703"/>
                </a:lnTo>
                <a:close/>
              </a:path>
              <a:path w="1991995" h="688975">
                <a:moveTo>
                  <a:pt x="1926332" y="679703"/>
                </a:moveTo>
                <a:lnTo>
                  <a:pt x="1923284" y="681227"/>
                </a:lnTo>
                <a:lnTo>
                  <a:pt x="1921760" y="684275"/>
                </a:lnTo>
                <a:lnTo>
                  <a:pt x="1923284" y="687323"/>
                </a:lnTo>
                <a:lnTo>
                  <a:pt x="1926332" y="688847"/>
                </a:lnTo>
                <a:lnTo>
                  <a:pt x="1929380" y="687323"/>
                </a:lnTo>
                <a:lnTo>
                  <a:pt x="1930904" y="684275"/>
                </a:lnTo>
                <a:lnTo>
                  <a:pt x="1929380" y="681227"/>
                </a:lnTo>
                <a:lnTo>
                  <a:pt x="1926332" y="679703"/>
                </a:lnTo>
                <a:close/>
              </a:path>
              <a:path w="1991995" h="688975">
                <a:moveTo>
                  <a:pt x="1906520" y="679703"/>
                </a:moveTo>
                <a:lnTo>
                  <a:pt x="1903472" y="681227"/>
                </a:lnTo>
                <a:lnTo>
                  <a:pt x="1901948" y="684275"/>
                </a:lnTo>
                <a:lnTo>
                  <a:pt x="1903472" y="687323"/>
                </a:lnTo>
                <a:lnTo>
                  <a:pt x="1906520" y="688847"/>
                </a:lnTo>
                <a:lnTo>
                  <a:pt x="1911092" y="687323"/>
                </a:lnTo>
                <a:lnTo>
                  <a:pt x="1912616" y="684275"/>
                </a:lnTo>
                <a:lnTo>
                  <a:pt x="1911092" y="681227"/>
                </a:lnTo>
                <a:lnTo>
                  <a:pt x="1906520" y="679703"/>
                </a:lnTo>
                <a:close/>
              </a:path>
              <a:path w="1991995" h="688975">
                <a:moveTo>
                  <a:pt x="1888232" y="679703"/>
                </a:moveTo>
                <a:lnTo>
                  <a:pt x="1885184" y="681227"/>
                </a:lnTo>
                <a:lnTo>
                  <a:pt x="1883660" y="684275"/>
                </a:lnTo>
                <a:lnTo>
                  <a:pt x="1885184" y="687323"/>
                </a:lnTo>
                <a:lnTo>
                  <a:pt x="1888232" y="688847"/>
                </a:lnTo>
                <a:lnTo>
                  <a:pt x="1891280" y="687323"/>
                </a:lnTo>
                <a:lnTo>
                  <a:pt x="1892804" y="684275"/>
                </a:lnTo>
                <a:lnTo>
                  <a:pt x="1891280" y="681227"/>
                </a:lnTo>
                <a:lnTo>
                  <a:pt x="1888232" y="679703"/>
                </a:lnTo>
                <a:close/>
              </a:path>
              <a:path w="1991995" h="688975">
                <a:moveTo>
                  <a:pt x="1868420" y="679703"/>
                </a:moveTo>
                <a:lnTo>
                  <a:pt x="1865372" y="681227"/>
                </a:lnTo>
                <a:lnTo>
                  <a:pt x="1863848" y="684275"/>
                </a:lnTo>
                <a:lnTo>
                  <a:pt x="1865372" y="687323"/>
                </a:lnTo>
                <a:lnTo>
                  <a:pt x="1868420" y="688847"/>
                </a:lnTo>
                <a:lnTo>
                  <a:pt x="1872992" y="687323"/>
                </a:lnTo>
                <a:lnTo>
                  <a:pt x="1874516" y="684275"/>
                </a:lnTo>
                <a:lnTo>
                  <a:pt x="1872992" y="681227"/>
                </a:lnTo>
                <a:lnTo>
                  <a:pt x="1868420" y="679703"/>
                </a:lnTo>
                <a:close/>
              </a:path>
              <a:path w="1991995" h="688975">
                <a:moveTo>
                  <a:pt x="1850132" y="679703"/>
                </a:moveTo>
                <a:lnTo>
                  <a:pt x="1847084" y="681227"/>
                </a:lnTo>
                <a:lnTo>
                  <a:pt x="1845560" y="684275"/>
                </a:lnTo>
                <a:lnTo>
                  <a:pt x="1847084" y="687323"/>
                </a:lnTo>
                <a:lnTo>
                  <a:pt x="1850132" y="688847"/>
                </a:lnTo>
                <a:lnTo>
                  <a:pt x="1853180" y="687323"/>
                </a:lnTo>
                <a:lnTo>
                  <a:pt x="1854704" y="684275"/>
                </a:lnTo>
                <a:lnTo>
                  <a:pt x="1853180" y="681227"/>
                </a:lnTo>
                <a:lnTo>
                  <a:pt x="1850132" y="679703"/>
                </a:lnTo>
                <a:close/>
              </a:path>
              <a:path w="1991995" h="688975">
                <a:moveTo>
                  <a:pt x="1830320" y="679703"/>
                </a:moveTo>
                <a:lnTo>
                  <a:pt x="1827272" y="681227"/>
                </a:lnTo>
                <a:lnTo>
                  <a:pt x="1825748" y="684275"/>
                </a:lnTo>
                <a:lnTo>
                  <a:pt x="1827272" y="687323"/>
                </a:lnTo>
                <a:lnTo>
                  <a:pt x="1830320" y="688847"/>
                </a:lnTo>
                <a:lnTo>
                  <a:pt x="1834892" y="687323"/>
                </a:lnTo>
                <a:lnTo>
                  <a:pt x="1836416" y="684275"/>
                </a:lnTo>
                <a:lnTo>
                  <a:pt x="1834892" y="681227"/>
                </a:lnTo>
                <a:lnTo>
                  <a:pt x="1830320" y="679703"/>
                </a:lnTo>
                <a:close/>
              </a:path>
              <a:path w="1991995" h="688975">
                <a:moveTo>
                  <a:pt x="1812032" y="679703"/>
                </a:moveTo>
                <a:lnTo>
                  <a:pt x="1808984" y="681227"/>
                </a:lnTo>
                <a:lnTo>
                  <a:pt x="1807460" y="684275"/>
                </a:lnTo>
                <a:lnTo>
                  <a:pt x="1808984" y="687323"/>
                </a:lnTo>
                <a:lnTo>
                  <a:pt x="1812032" y="688847"/>
                </a:lnTo>
                <a:lnTo>
                  <a:pt x="1815080" y="687323"/>
                </a:lnTo>
                <a:lnTo>
                  <a:pt x="1816604" y="684275"/>
                </a:lnTo>
                <a:lnTo>
                  <a:pt x="1815080" y="681227"/>
                </a:lnTo>
                <a:lnTo>
                  <a:pt x="1812032" y="679703"/>
                </a:lnTo>
                <a:close/>
              </a:path>
              <a:path w="1991995" h="688975">
                <a:moveTo>
                  <a:pt x="1792220" y="679703"/>
                </a:moveTo>
                <a:lnTo>
                  <a:pt x="1789172" y="681227"/>
                </a:lnTo>
                <a:lnTo>
                  <a:pt x="1787648" y="684275"/>
                </a:lnTo>
                <a:lnTo>
                  <a:pt x="1789172" y="687323"/>
                </a:lnTo>
                <a:lnTo>
                  <a:pt x="1792220" y="688847"/>
                </a:lnTo>
                <a:lnTo>
                  <a:pt x="1796792" y="687323"/>
                </a:lnTo>
                <a:lnTo>
                  <a:pt x="1798316" y="684275"/>
                </a:lnTo>
                <a:lnTo>
                  <a:pt x="1796792" y="681227"/>
                </a:lnTo>
                <a:lnTo>
                  <a:pt x="1792220" y="679703"/>
                </a:lnTo>
                <a:close/>
              </a:path>
              <a:path w="1991995" h="688975">
                <a:moveTo>
                  <a:pt x="1773932" y="679703"/>
                </a:moveTo>
                <a:lnTo>
                  <a:pt x="1770884" y="681227"/>
                </a:lnTo>
                <a:lnTo>
                  <a:pt x="1769360" y="684275"/>
                </a:lnTo>
                <a:lnTo>
                  <a:pt x="1770884" y="687323"/>
                </a:lnTo>
                <a:lnTo>
                  <a:pt x="1773932" y="688847"/>
                </a:lnTo>
                <a:lnTo>
                  <a:pt x="1776980" y="687323"/>
                </a:lnTo>
                <a:lnTo>
                  <a:pt x="1778504" y="684275"/>
                </a:lnTo>
                <a:lnTo>
                  <a:pt x="1776980" y="681227"/>
                </a:lnTo>
                <a:lnTo>
                  <a:pt x="1773932" y="679703"/>
                </a:lnTo>
                <a:close/>
              </a:path>
              <a:path w="1991995" h="688975">
                <a:moveTo>
                  <a:pt x="1754120" y="679703"/>
                </a:moveTo>
                <a:lnTo>
                  <a:pt x="1751072" y="681227"/>
                </a:lnTo>
                <a:lnTo>
                  <a:pt x="1749548" y="684275"/>
                </a:lnTo>
                <a:lnTo>
                  <a:pt x="1751072" y="687323"/>
                </a:lnTo>
                <a:lnTo>
                  <a:pt x="1754120" y="688847"/>
                </a:lnTo>
                <a:lnTo>
                  <a:pt x="1758692" y="687323"/>
                </a:lnTo>
                <a:lnTo>
                  <a:pt x="1760216" y="684275"/>
                </a:lnTo>
                <a:lnTo>
                  <a:pt x="1758692" y="681227"/>
                </a:lnTo>
                <a:lnTo>
                  <a:pt x="1754120" y="679703"/>
                </a:lnTo>
                <a:close/>
              </a:path>
              <a:path w="1991995" h="688975">
                <a:moveTo>
                  <a:pt x="1735832" y="679703"/>
                </a:moveTo>
                <a:lnTo>
                  <a:pt x="1732784" y="681227"/>
                </a:lnTo>
                <a:lnTo>
                  <a:pt x="1731260" y="684275"/>
                </a:lnTo>
                <a:lnTo>
                  <a:pt x="1732784" y="687323"/>
                </a:lnTo>
                <a:lnTo>
                  <a:pt x="1735832" y="688847"/>
                </a:lnTo>
                <a:lnTo>
                  <a:pt x="1738880" y="687323"/>
                </a:lnTo>
                <a:lnTo>
                  <a:pt x="1740404" y="684275"/>
                </a:lnTo>
                <a:lnTo>
                  <a:pt x="1738880" y="681227"/>
                </a:lnTo>
                <a:lnTo>
                  <a:pt x="1735832" y="679703"/>
                </a:lnTo>
                <a:close/>
              </a:path>
              <a:path w="1991995" h="688975">
                <a:moveTo>
                  <a:pt x="1716020" y="679703"/>
                </a:moveTo>
                <a:lnTo>
                  <a:pt x="1712972" y="681227"/>
                </a:lnTo>
                <a:lnTo>
                  <a:pt x="1711448" y="684275"/>
                </a:lnTo>
                <a:lnTo>
                  <a:pt x="1712972" y="687323"/>
                </a:lnTo>
                <a:lnTo>
                  <a:pt x="1716020" y="688847"/>
                </a:lnTo>
                <a:lnTo>
                  <a:pt x="1720592" y="687323"/>
                </a:lnTo>
                <a:lnTo>
                  <a:pt x="1722116" y="684275"/>
                </a:lnTo>
                <a:lnTo>
                  <a:pt x="1720592" y="681227"/>
                </a:lnTo>
                <a:lnTo>
                  <a:pt x="1716020" y="679703"/>
                </a:lnTo>
                <a:close/>
              </a:path>
              <a:path w="1991995" h="688975">
                <a:moveTo>
                  <a:pt x="1697732" y="679703"/>
                </a:moveTo>
                <a:lnTo>
                  <a:pt x="1694684" y="681227"/>
                </a:lnTo>
                <a:lnTo>
                  <a:pt x="1693160" y="684275"/>
                </a:lnTo>
                <a:lnTo>
                  <a:pt x="1694684" y="687323"/>
                </a:lnTo>
                <a:lnTo>
                  <a:pt x="1697732" y="688847"/>
                </a:lnTo>
                <a:lnTo>
                  <a:pt x="1700780" y="687323"/>
                </a:lnTo>
                <a:lnTo>
                  <a:pt x="1702304" y="684275"/>
                </a:lnTo>
                <a:lnTo>
                  <a:pt x="1700780" y="681227"/>
                </a:lnTo>
                <a:lnTo>
                  <a:pt x="1697732" y="679703"/>
                </a:lnTo>
                <a:close/>
              </a:path>
              <a:path w="1991995" h="688975">
                <a:moveTo>
                  <a:pt x="1677920" y="679703"/>
                </a:moveTo>
                <a:lnTo>
                  <a:pt x="1674872" y="681227"/>
                </a:lnTo>
                <a:lnTo>
                  <a:pt x="1673348" y="684275"/>
                </a:lnTo>
                <a:lnTo>
                  <a:pt x="1674872" y="687323"/>
                </a:lnTo>
                <a:lnTo>
                  <a:pt x="1677920" y="688847"/>
                </a:lnTo>
                <a:lnTo>
                  <a:pt x="1682492" y="687323"/>
                </a:lnTo>
                <a:lnTo>
                  <a:pt x="1682492" y="681227"/>
                </a:lnTo>
                <a:lnTo>
                  <a:pt x="1677920" y="679703"/>
                </a:lnTo>
                <a:close/>
              </a:path>
              <a:path w="1991995" h="688975">
                <a:moveTo>
                  <a:pt x="1659632" y="679703"/>
                </a:moveTo>
                <a:lnTo>
                  <a:pt x="1656584" y="681227"/>
                </a:lnTo>
                <a:lnTo>
                  <a:pt x="1655060" y="684275"/>
                </a:lnTo>
                <a:lnTo>
                  <a:pt x="1656584" y="687323"/>
                </a:lnTo>
                <a:lnTo>
                  <a:pt x="1659632" y="688847"/>
                </a:lnTo>
                <a:lnTo>
                  <a:pt x="1662680" y="687323"/>
                </a:lnTo>
                <a:lnTo>
                  <a:pt x="1664204" y="684275"/>
                </a:lnTo>
                <a:lnTo>
                  <a:pt x="1662680" y="681227"/>
                </a:lnTo>
                <a:lnTo>
                  <a:pt x="1659632" y="679703"/>
                </a:lnTo>
                <a:close/>
              </a:path>
              <a:path w="1991995" h="688975">
                <a:moveTo>
                  <a:pt x="1639820" y="679703"/>
                </a:moveTo>
                <a:lnTo>
                  <a:pt x="1636772" y="681227"/>
                </a:lnTo>
                <a:lnTo>
                  <a:pt x="1635248" y="684275"/>
                </a:lnTo>
                <a:lnTo>
                  <a:pt x="1636772" y="687323"/>
                </a:lnTo>
                <a:lnTo>
                  <a:pt x="1639820" y="688847"/>
                </a:lnTo>
                <a:lnTo>
                  <a:pt x="1644392" y="687323"/>
                </a:lnTo>
                <a:lnTo>
                  <a:pt x="1644392" y="681227"/>
                </a:lnTo>
                <a:lnTo>
                  <a:pt x="1639820" y="679703"/>
                </a:lnTo>
                <a:close/>
              </a:path>
              <a:path w="1991995" h="688975">
                <a:moveTo>
                  <a:pt x="1621532" y="679703"/>
                </a:moveTo>
                <a:lnTo>
                  <a:pt x="1618484" y="681227"/>
                </a:lnTo>
                <a:lnTo>
                  <a:pt x="1616960" y="684275"/>
                </a:lnTo>
                <a:lnTo>
                  <a:pt x="1618484" y="687323"/>
                </a:lnTo>
                <a:lnTo>
                  <a:pt x="1621532" y="688847"/>
                </a:lnTo>
                <a:lnTo>
                  <a:pt x="1624580" y="687323"/>
                </a:lnTo>
                <a:lnTo>
                  <a:pt x="1626104" y="684275"/>
                </a:lnTo>
                <a:lnTo>
                  <a:pt x="1624580" y="681227"/>
                </a:lnTo>
                <a:lnTo>
                  <a:pt x="1621532" y="679703"/>
                </a:lnTo>
                <a:close/>
              </a:path>
              <a:path w="1991995" h="688975">
                <a:moveTo>
                  <a:pt x="1601720" y="679703"/>
                </a:moveTo>
                <a:lnTo>
                  <a:pt x="1598672" y="681227"/>
                </a:lnTo>
                <a:lnTo>
                  <a:pt x="1597148" y="684275"/>
                </a:lnTo>
                <a:lnTo>
                  <a:pt x="1598672" y="687323"/>
                </a:lnTo>
                <a:lnTo>
                  <a:pt x="1601720" y="688847"/>
                </a:lnTo>
                <a:lnTo>
                  <a:pt x="1606292" y="687323"/>
                </a:lnTo>
                <a:lnTo>
                  <a:pt x="1606292" y="681227"/>
                </a:lnTo>
                <a:lnTo>
                  <a:pt x="1601720" y="679703"/>
                </a:lnTo>
                <a:close/>
              </a:path>
              <a:path w="1991995" h="688975">
                <a:moveTo>
                  <a:pt x="1583432" y="679703"/>
                </a:moveTo>
                <a:lnTo>
                  <a:pt x="1580384" y="681227"/>
                </a:lnTo>
                <a:lnTo>
                  <a:pt x="1578860" y="684275"/>
                </a:lnTo>
                <a:lnTo>
                  <a:pt x="1580384" y="687323"/>
                </a:lnTo>
                <a:lnTo>
                  <a:pt x="1583432" y="688847"/>
                </a:lnTo>
                <a:lnTo>
                  <a:pt x="1586480" y="687323"/>
                </a:lnTo>
                <a:lnTo>
                  <a:pt x="1588004" y="684275"/>
                </a:lnTo>
                <a:lnTo>
                  <a:pt x="1586480" y="681227"/>
                </a:lnTo>
                <a:lnTo>
                  <a:pt x="1583432" y="679703"/>
                </a:lnTo>
                <a:close/>
              </a:path>
              <a:path w="1991995" h="688975">
                <a:moveTo>
                  <a:pt x="1563620" y="679703"/>
                </a:moveTo>
                <a:lnTo>
                  <a:pt x="1560572" y="681227"/>
                </a:lnTo>
                <a:lnTo>
                  <a:pt x="1559048" y="684275"/>
                </a:lnTo>
                <a:lnTo>
                  <a:pt x="1560572" y="687323"/>
                </a:lnTo>
                <a:lnTo>
                  <a:pt x="1563620" y="688847"/>
                </a:lnTo>
                <a:lnTo>
                  <a:pt x="1568192" y="687323"/>
                </a:lnTo>
                <a:lnTo>
                  <a:pt x="1568192" y="681227"/>
                </a:lnTo>
                <a:lnTo>
                  <a:pt x="1563620" y="679703"/>
                </a:lnTo>
                <a:close/>
              </a:path>
              <a:path w="1991995" h="688975">
                <a:moveTo>
                  <a:pt x="1545332" y="679703"/>
                </a:moveTo>
                <a:lnTo>
                  <a:pt x="1542284" y="681227"/>
                </a:lnTo>
                <a:lnTo>
                  <a:pt x="1540760" y="684275"/>
                </a:lnTo>
                <a:lnTo>
                  <a:pt x="1542284" y="687323"/>
                </a:lnTo>
                <a:lnTo>
                  <a:pt x="1545332" y="688847"/>
                </a:lnTo>
                <a:lnTo>
                  <a:pt x="1548380" y="687323"/>
                </a:lnTo>
                <a:lnTo>
                  <a:pt x="1549904" y="684275"/>
                </a:lnTo>
                <a:lnTo>
                  <a:pt x="1548380" y="681227"/>
                </a:lnTo>
                <a:lnTo>
                  <a:pt x="1545332" y="679703"/>
                </a:lnTo>
                <a:close/>
              </a:path>
              <a:path w="1991995" h="688975">
                <a:moveTo>
                  <a:pt x="1525520" y="679703"/>
                </a:moveTo>
                <a:lnTo>
                  <a:pt x="1522472" y="681227"/>
                </a:lnTo>
                <a:lnTo>
                  <a:pt x="1520948" y="684275"/>
                </a:lnTo>
                <a:lnTo>
                  <a:pt x="1522472" y="687323"/>
                </a:lnTo>
                <a:lnTo>
                  <a:pt x="1525520" y="688847"/>
                </a:lnTo>
                <a:lnTo>
                  <a:pt x="1530092" y="687323"/>
                </a:lnTo>
                <a:lnTo>
                  <a:pt x="1530092" y="681227"/>
                </a:lnTo>
                <a:lnTo>
                  <a:pt x="1525520" y="679703"/>
                </a:lnTo>
                <a:close/>
              </a:path>
              <a:path w="1991995" h="688975">
                <a:moveTo>
                  <a:pt x="1507232" y="679703"/>
                </a:moveTo>
                <a:lnTo>
                  <a:pt x="1504184" y="681227"/>
                </a:lnTo>
                <a:lnTo>
                  <a:pt x="1502660" y="684275"/>
                </a:lnTo>
                <a:lnTo>
                  <a:pt x="1504184" y="687323"/>
                </a:lnTo>
                <a:lnTo>
                  <a:pt x="1507232" y="688847"/>
                </a:lnTo>
                <a:lnTo>
                  <a:pt x="1510280" y="687323"/>
                </a:lnTo>
                <a:lnTo>
                  <a:pt x="1511804" y="684275"/>
                </a:lnTo>
                <a:lnTo>
                  <a:pt x="1510280" y="681227"/>
                </a:lnTo>
                <a:lnTo>
                  <a:pt x="1507232" y="679703"/>
                </a:lnTo>
                <a:close/>
              </a:path>
              <a:path w="1991995" h="688975">
                <a:moveTo>
                  <a:pt x="1487420" y="679703"/>
                </a:moveTo>
                <a:lnTo>
                  <a:pt x="1484372" y="681227"/>
                </a:lnTo>
                <a:lnTo>
                  <a:pt x="1482848" y="684275"/>
                </a:lnTo>
                <a:lnTo>
                  <a:pt x="1484372" y="687323"/>
                </a:lnTo>
                <a:lnTo>
                  <a:pt x="1487420" y="688847"/>
                </a:lnTo>
                <a:lnTo>
                  <a:pt x="1491992" y="687323"/>
                </a:lnTo>
                <a:lnTo>
                  <a:pt x="1491992" y="681227"/>
                </a:lnTo>
                <a:lnTo>
                  <a:pt x="1487420" y="679703"/>
                </a:lnTo>
                <a:close/>
              </a:path>
              <a:path w="1991995" h="688975">
                <a:moveTo>
                  <a:pt x="1469132" y="679703"/>
                </a:moveTo>
                <a:lnTo>
                  <a:pt x="1466084" y="681227"/>
                </a:lnTo>
                <a:lnTo>
                  <a:pt x="1464560" y="684275"/>
                </a:lnTo>
                <a:lnTo>
                  <a:pt x="1466084" y="687323"/>
                </a:lnTo>
                <a:lnTo>
                  <a:pt x="1469132" y="688847"/>
                </a:lnTo>
                <a:lnTo>
                  <a:pt x="1472180" y="687323"/>
                </a:lnTo>
                <a:lnTo>
                  <a:pt x="1473704" y="684275"/>
                </a:lnTo>
                <a:lnTo>
                  <a:pt x="1472180" y="681227"/>
                </a:lnTo>
                <a:lnTo>
                  <a:pt x="1469132" y="679703"/>
                </a:lnTo>
                <a:close/>
              </a:path>
              <a:path w="1991995" h="688975">
                <a:moveTo>
                  <a:pt x="1449320" y="679703"/>
                </a:moveTo>
                <a:lnTo>
                  <a:pt x="1446272" y="681227"/>
                </a:lnTo>
                <a:lnTo>
                  <a:pt x="1444748" y="684275"/>
                </a:lnTo>
                <a:lnTo>
                  <a:pt x="1446272" y="687323"/>
                </a:lnTo>
                <a:lnTo>
                  <a:pt x="1449320" y="688847"/>
                </a:lnTo>
                <a:lnTo>
                  <a:pt x="1453892" y="687323"/>
                </a:lnTo>
                <a:lnTo>
                  <a:pt x="1453892" y="681227"/>
                </a:lnTo>
                <a:lnTo>
                  <a:pt x="1449320" y="679703"/>
                </a:lnTo>
                <a:close/>
              </a:path>
              <a:path w="1991995" h="688975">
                <a:moveTo>
                  <a:pt x="1431032" y="679703"/>
                </a:moveTo>
                <a:lnTo>
                  <a:pt x="1427984" y="681227"/>
                </a:lnTo>
                <a:lnTo>
                  <a:pt x="1426460" y="684275"/>
                </a:lnTo>
                <a:lnTo>
                  <a:pt x="1427984" y="687323"/>
                </a:lnTo>
                <a:lnTo>
                  <a:pt x="1431032" y="688847"/>
                </a:lnTo>
                <a:lnTo>
                  <a:pt x="1434080" y="687323"/>
                </a:lnTo>
                <a:lnTo>
                  <a:pt x="1435604" y="684275"/>
                </a:lnTo>
                <a:lnTo>
                  <a:pt x="1434080" y="681227"/>
                </a:lnTo>
                <a:lnTo>
                  <a:pt x="1431032" y="679703"/>
                </a:lnTo>
                <a:close/>
              </a:path>
              <a:path w="1991995" h="688975">
                <a:moveTo>
                  <a:pt x="1411220" y="679703"/>
                </a:moveTo>
                <a:lnTo>
                  <a:pt x="1408172" y="681227"/>
                </a:lnTo>
                <a:lnTo>
                  <a:pt x="1406648" y="684275"/>
                </a:lnTo>
                <a:lnTo>
                  <a:pt x="1408172" y="687323"/>
                </a:lnTo>
                <a:lnTo>
                  <a:pt x="1411220" y="688847"/>
                </a:lnTo>
                <a:lnTo>
                  <a:pt x="1415792" y="687323"/>
                </a:lnTo>
                <a:lnTo>
                  <a:pt x="1415792" y="681227"/>
                </a:lnTo>
                <a:lnTo>
                  <a:pt x="1411220" y="679703"/>
                </a:lnTo>
                <a:close/>
              </a:path>
              <a:path w="1991995" h="688975">
                <a:moveTo>
                  <a:pt x="1392932" y="679703"/>
                </a:moveTo>
                <a:lnTo>
                  <a:pt x="1389884" y="681227"/>
                </a:lnTo>
                <a:lnTo>
                  <a:pt x="1388360" y="684275"/>
                </a:lnTo>
                <a:lnTo>
                  <a:pt x="1389884" y="687323"/>
                </a:lnTo>
                <a:lnTo>
                  <a:pt x="1392932" y="688847"/>
                </a:lnTo>
                <a:lnTo>
                  <a:pt x="1395980" y="687323"/>
                </a:lnTo>
                <a:lnTo>
                  <a:pt x="1397504" y="684275"/>
                </a:lnTo>
                <a:lnTo>
                  <a:pt x="1395980" y="681227"/>
                </a:lnTo>
                <a:lnTo>
                  <a:pt x="1392932" y="679703"/>
                </a:lnTo>
                <a:close/>
              </a:path>
              <a:path w="1991995" h="688975">
                <a:moveTo>
                  <a:pt x="1373120" y="679703"/>
                </a:moveTo>
                <a:lnTo>
                  <a:pt x="1370072" y="681227"/>
                </a:lnTo>
                <a:lnTo>
                  <a:pt x="1368548" y="684275"/>
                </a:lnTo>
                <a:lnTo>
                  <a:pt x="1370072" y="687323"/>
                </a:lnTo>
                <a:lnTo>
                  <a:pt x="1373120" y="688847"/>
                </a:lnTo>
                <a:lnTo>
                  <a:pt x="1376168" y="687323"/>
                </a:lnTo>
                <a:lnTo>
                  <a:pt x="1377692" y="684275"/>
                </a:lnTo>
                <a:lnTo>
                  <a:pt x="1376168" y="681227"/>
                </a:lnTo>
                <a:lnTo>
                  <a:pt x="1373120" y="679703"/>
                </a:lnTo>
                <a:close/>
              </a:path>
              <a:path w="1991995" h="688975">
                <a:moveTo>
                  <a:pt x="1354832" y="679703"/>
                </a:moveTo>
                <a:lnTo>
                  <a:pt x="1351784" y="681227"/>
                </a:lnTo>
                <a:lnTo>
                  <a:pt x="1350260" y="684275"/>
                </a:lnTo>
                <a:lnTo>
                  <a:pt x="1351784" y="687323"/>
                </a:lnTo>
                <a:lnTo>
                  <a:pt x="1354832" y="688847"/>
                </a:lnTo>
                <a:lnTo>
                  <a:pt x="1357880" y="687323"/>
                </a:lnTo>
                <a:lnTo>
                  <a:pt x="1359404" y="684275"/>
                </a:lnTo>
                <a:lnTo>
                  <a:pt x="1357880" y="681227"/>
                </a:lnTo>
                <a:lnTo>
                  <a:pt x="1354832" y="679703"/>
                </a:lnTo>
                <a:close/>
              </a:path>
              <a:path w="1991995" h="688975">
                <a:moveTo>
                  <a:pt x="1335020" y="679703"/>
                </a:moveTo>
                <a:lnTo>
                  <a:pt x="1331972" y="681227"/>
                </a:lnTo>
                <a:lnTo>
                  <a:pt x="1330448" y="684275"/>
                </a:lnTo>
                <a:lnTo>
                  <a:pt x="1331972" y="687323"/>
                </a:lnTo>
                <a:lnTo>
                  <a:pt x="1335020" y="688847"/>
                </a:lnTo>
                <a:lnTo>
                  <a:pt x="1338068" y="687323"/>
                </a:lnTo>
                <a:lnTo>
                  <a:pt x="1339592" y="684275"/>
                </a:lnTo>
                <a:lnTo>
                  <a:pt x="1338068" y="681227"/>
                </a:lnTo>
                <a:lnTo>
                  <a:pt x="1335020" y="679703"/>
                </a:lnTo>
                <a:close/>
              </a:path>
              <a:path w="1991995" h="688975">
                <a:moveTo>
                  <a:pt x="1316732" y="679703"/>
                </a:moveTo>
                <a:lnTo>
                  <a:pt x="1313684" y="681227"/>
                </a:lnTo>
                <a:lnTo>
                  <a:pt x="1312160" y="684275"/>
                </a:lnTo>
                <a:lnTo>
                  <a:pt x="1313684" y="687323"/>
                </a:lnTo>
                <a:lnTo>
                  <a:pt x="1316732" y="688847"/>
                </a:lnTo>
                <a:lnTo>
                  <a:pt x="1319780" y="687323"/>
                </a:lnTo>
                <a:lnTo>
                  <a:pt x="1321304" y="684275"/>
                </a:lnTo>
                <a:lnTo>
                  <a:pt x="1319780" y="681227"/>
                </a:lnTo>
                <a:lnTo>
                  <a:pt x="1316732" y="679703"/>
                </a:lnTo>
                <a:close/>
              </a:path>
              <a:path w="1991995" h="688975">
                <a:moveTo>
                  <a:pt x="1296920" y="679703"/>
                </a:moveTo>
                <a:lnTo>
                  <a:pt x="1293872" y="681227"/>
                </a:lnTo>
                <a:lnTo>
                  <a:pt x="1292348" y="684275"/>
                </a:lnTo>
                <a:lnTo>
                  <a:pt x="1293872" y="687323"/>
                </a:lnTo>
                <a:lnTo>
                  <a:pt x="1296920" y="688847"/>
                </a:lnTo>
                <a:lnTo>
                  <a:pt x="1299968" y="687323"/>
                </a:lnTo>
                <a:lnTo>
                  <a:pt x="1301492" y="684275"/>
                </a:lnTo>
                <a:lnTo>
                  <a:pt x="1299968" y="681227"/>
                </a:lnTo>
                <a:lnTo>
                  <a:pt x="1296920" y="679703"/>
                </a:lnTo>
                <a:close/>
              </a:path>
              <a:path w="1991995" h="688975">
                <a:moveTo>
                  <a:pt x="1278632" y="679703"/>
                </a:moveTo>
                <a:lnTo>
                  <a:pt x="1275584" y="681227"/>
                </a:lnTo>
                <a:lnTo>
                  <a:pt x="1274060" y="684275"/>
                </a:lnTo>
                <a:lnTo>
                  <a:pt x="1275584" y="687323"/>
                </a:lnTo>
                <a:lnTo>
                  <a:pt x="1278632" y="688847"/>
                </a:lnTo>
                <a:lnTo>
                  <a:pt x="1281680" y="687323"/>
                </a:lnTo>
                <a:lnTo>
                  <a:pt x="1283204" y="684275"/>
                </a:lnTo>
                <a:lnTo>
                  <a:pt x="1281680" y="681227"/>
                </a:lnTo>
                <a:lnTo>
                  <a:pt x="1278632" y="679703"/>
                </a:lnTo>
                <a:close/>
              </a:path>
              <a:path w="1991995" h="688975">
                <a:moveTo>
                  <a:pt x="1258820" y="679703"/>
                </a:moveTo>
                <a:lnTo>
                  <a:pt x="1255772" y="681227"/>
                </a:lnTo>
                <a:lnTo>
                  <a:pt x="1254248" y="684275"/>
                </a:lnTo>
                <a:lnTo>
                  <a:pt x="1255772" y="687323"/>
                </a:lnTo>
                <a:lnTo>
                  <a:pt x="1258820" y="688847"/>
                </a:lnTo>
                <a:lnTo>
                  <a:pt x="1261868" y="687323"/>
                </a:lnTo>
                <a:lnTo>
                  <a:pt x="1263392" y="684275"/>
                </a:lnTo>
                <a:lnTo>
                  <a:pt x="1261868" y="681227"/>
                </a:lnTo>
                <a:lnTo>
                  <a:pt x="1258820" y="679703"/>
                </a:lnTo>
                <a:close/>
              </a:path>
              <a:path w="1991995" h="688975">
                <a:moveTo>
                  <a:pt x="1240532" y="679703"/>
                </a:moveTo>
                <a:lnTo>
                  <a:pt x="1235960" y="681227"/>
                </a:lnTo>
                <a:lnTo>
                  <a:pt x="1235960" y="687323"/>
                </a:lnTo>
                <a:lnTo>
                  <a:pt x="1240532" y="688847"/>
                </a:lnTo>
                <a:lnTo>
                  <a:pt x="1243580" y="687323"/>
                </a:lnTo>
                <a:lnTo>
                  <a:pt x="1245104" y="684275"/>
                </a:lnTo>
                <a:lnTo>
                  <a:pt x="1243580" y="681227"/>
                </a:lnTo>
                <a:lnTo>
                  <a:pt x="1240532" y="679703"/>
                </a:lnTo>
                <a:close/>
              </a:path>
              <a:path w="1991995" h="688975">
                <a:moveTo>
                  <a:pt x="1220720" y="679703"/>
                </a:moveTo>
                <a:lnTo>
                  <a:pt x="1217672" y="681227"/>
                </a:lnTo>
                <a:lnTo>
                  <a:pt x="1216148" y="684275"/>
                </a:lnTo>
                <a:lnTo>
                  <a:pt x="1217672" y="687323"/>
                </a:lnTo>
                <a:lnTo>
                  <a:pt x="1220720" y="688847"/>
                </a:lnTo>
                <a:lnTo>
                  <a:pt x="1223768" y="687323"/>
                </a:lnTo>
                <a:lnTo>
                  <a:pt x="1225292" y="684275"/>
                </a:lnTo>
                <a:lnTo>
                  <a:pt x="1223768" y="681227"/>
                </a:lnTo>
                <a:lnTo>
                  <a:pt x="1220720" y="679703"/>
                </a:lnTo>
                <a:close/>
              </a:path>
              <a:path w="1991995" h="688975">
                <a:moveTo>
                  <a:pt x="1202432" y="679703"/>
                </a:moveTo>
                <a:lnTo>
                  <a:pt x="1197860" y="681227"/>
                </a:lnTo>
                <a:lnTo>
                  <a:pt x="1197860" y="687323"/>
                </a:lnTo>
                <a:lnTo>
                  <a:pt x="1202432" y="688847"/>
                </a:lnTo>
                <a:lnTo>
                  <a:pt x="1205480" y="687323"/>
                </a:lnTo>
                <a:lnTo>
                  <a:pt x="1207004" y="684275"/>
                </a:lnTo>
                <a:lnTo>
                  <a:pt x="1205480" y="681227"/>
                </a:lnTo>
                <a:lnTo>
                  <a:pt x="1202432" y="679703"/>
                </a:lnTo>
                <a:close/>
              </a:path>
              <a:path w="1991995" h="688975">
                <a:moveTo>
                  <a:pt x="1182620" y="679703"/>
                </a:moveTo>
                <a:lnTo>
                  <a:pt x="1179572" y="681227"/>
                </a:lnTo>
                <a:lnTo>
                  <a:pt x="1178048" y="684275"/>
                </a:lnTo>
                <a:lnTo>
                  <a:pt x="1179572" y="687323"/>
                </a:lnTo>
                <a:lnTo>
                  <a:pt x="1182620" y="688847"/>
                </a:lnTo>
                <a:lnTo>
                  <a:pt x="1185668" y="687323"/>
                </a:lnTo>
                <a:lnTo>
                  <a:pt x="1187192" y="684275"/>
                </a:lnTo>
                <a:lnTo>
                  <a:pt x="1185668" y="681227"/>
                </a:lnTo>
                <a:lnTo>
                  <a:pt x="1182620" y="679703"/>
                </a:lnTo>
                <a:close/>
              </a:path>
              <a:path w="1991995" h="688975">
                <a:moveTo>
                  <a:pt x="1164332" y="679703"/>
                </a:moveTo>
                <a:lnTo>
                  <a:pt x="1159760" y="681227"/>
                </a:lnTo>
                <a:lnTo>
                  <a:pt x="1159760" y="687323"/>
                </a:lnTo>
                <a:lnTo>
                  <a:pt x="1164332" y="688847"/>
                </a:lnTo>
                <a:lnTo>
                  <a:pt x="1167380" y="687323"/>
                </a:lnTo>
                <a:lnTo>
                  <a:pt x="1168904" y="684275"/>
                </a:lnTo>
                <a:lnTo>
                  <a:pt x="1167380" y="681227"/>
                </a:lnTo>
                <a:lnTo>
                  <a:pt x="1164332" y="679703"/>
                </a:lnTo>
                <a:close/>
              </a:path>
              <a:path w="1991995" h="688975">
                <a:moveTo>
                  <a:pt x="1144520" y="679703"/>
                </a:moveTo>
                <a:lnTo>
                  <a:pt x="1141472" y="681227"/>
                </a:lnTo>
                <a:lnTo>
                  <a:pt x="1139948" y="684275"/>
                </a:lnTo>
                <a:lnTo>
                  <a:pt x="1141472" y="687323"/>
                </a:lnTo>
                <a:lnTo>
                  <a:pt x="1144520" y="688847"/>
                </a:lnTo>
                <a:lnTo>
                  <a:pt x="1147568" y="687323"/>
                </a:lnTo>
                <a:lnTo>
                  <a:pt x="1149092" y="684275"/>
                </a:lnTo>
                <a:lnTo>
                  <a:pt x="1147568" y="681227"/>
                </a:lnTo>
                <a:lnTo>
                  <a:pt x="1144520" y="679703"/>
                </a:lnTo>
                <a:close/>
              </a:path>
              <a:path w="1991995" h="688975">
                <a:moveTo>
                  <a:pt x="1126232" y="679703"/>
                </a:moveTo>
                <a:lnTo>
                  <a:pt x="1121660" y="681227"/>
                </a:lnTo>
                <a:lnTo>
                  <a:pt x="1121660" y="687323"/>
                </a:lnTo>
                <a:lnTo>
                  <a:pt x="1126232" y="688847"/>
                </a:lnTo>
                <a:lnTo>
                  <a:pt x="1129280" y="687323"/>
                </a:lnTo>
                <a:lnTo>
                  <a:pt x="1130804" y="684275"/>
                </a:lnTo>
                <a:lnTo>
                  <a:pt x="1129280" y="681227"/>
                </a:lnTo>
                <a:lnTo>
                  <a:pt x="1126232" y="679703"/>
                </a:lnTo>
                <a:close/>
              </a:path>
              <a:path w="1991995" h="688975">
                <a:moveTo>
                  <a:pt x="1106420" y="679703"/>
                </a:moveTo>
                <a:lnTo>
                  <a:pt x="1103372" y="681227"/>
                </a:lnTo>
                <a:lnTo>
                  <a:pt x="1101848" y="684275"/>
                </a:lnTo>
                <a:lnTo>
                  <a:pt x="1103372" y="687323"/>
                </a:lnTo>
                <a:lnTo>
                  <a:pt x="1106420" y="688847"/>
                </a:lnTo>
                <a:lnTo>
                  <a:pt x="1109468" y="687323"/>
                </a:lnTo>
                <a:lnTo>
                  <a:pt x="1110992" y="684275"/>
                </a:lnTo>
                <a:lnTo>
                  <a:pt x="1109468" y="681227"/>
                </a:lnTo>
                <a:lnTo>
                  <a:pt x="1106420" y="679703"/>
                </a:lnTo>
                <a:close/>
              </a:path>
              <a:path w="1991995" h="688975">
                <a:moveTo>
                  <a:pt x="1088132" y="679703"/>
                </a:moveTo>
                <a:lnTo>
                  <a:pt x="1083560" y="681227"/>
                </a:lnTo>
                <a:lnTo>
                  <a:pt x="1083560" y="687323"/>
                </a:lnTo>
                <a:lnTo>
                  <a:pt x="1088132" y="688847"/>
                </a:lnTo>
                <a:lnTo>
                  <a:pt x="1091180" y="687323"/>
                </a:lnTo>
                <a:lnTo>
                  <a:pt x="1092704" y="684275"/>
                </a:lnTo>
                <a:lnTo>
                  <a:pt x="1091180" y="681227"/>
                </a:lnTo>
                <a:lnTo>
                  <a:pt x="1088132" y="679703"/>
                </a:lnTo>
                <a:close/>
              </a:path>
              <a:path w="1991995" h="688975">
                <a:moveTo>
                  <a:pt x="1068320" y="679703"/>
                </a:moveTo>
                <a:lnTo>
                  <a:pt x="1065272" y="681227"/>
                </a:lnTo>
                <a:lnTo>
                  <a:pt x="1063748" y="684275"/>
                </a:lnTo>
                <a:lnTo>
                  <a:pt x="1065272" y="687323"/>
                </a:lnTo>
                <a:lnTo>
                  <a:pt x="1068320" y="688847"/>
                </a:lnTo>
                <a:lnTo>
                  <a:pt x="1071368" y="687323"/>
                </a:lnTo>
                <a:lnTo>
                  <a:pt x="1072892" y="684275"/>
                </a:lnTo>
                <a:lnTo>
                  <a:pt x="1071368" y="681227"/>
                </a:lnTo>
                <a:lnTo>
                  <a:pt x="1068320" y="679703"/>
                </a:lnTo>
                <a:close/>
              </a:path>
              <a:path w="1991995" h="688975">
                <a:moveTo>
                  <a:pt x="1050032" y="679703"/>
                </a:moveTo>
                <a:lnTo>
                  <a:pt x="1045460" y="681227"/>
                </a:lnTo>
                <a:lnTo>
                  <a:pt x="1045460" y="687323"/>
                </a:lnTo>
                <a:lnTo>
                  <a:pt x="1050032" y="688847"/>
                </a:lnTo>
                <a:lnTo>
                  <a:pt x="1053080" y="687323"/>
                </a:lnTo>
                <a:lnTo>
                  <a:pt x="1054604" y="684275"/>
                </a:lnTo>
                <a:lnTo>
                  <a:pt x="1053080" y="681227"/>
                </a:lnTo>
                <a:lnTo>
                  <a:pt x="1050032" y="679703"/>
                </a:lnTo>
                <a:close/>
              </a:path>
              <a:path w="1991995" h="688975">
                <a:moveTo>
                  <a:pt x="1030220" y="679703"/>
                </a:moveTo>
                <a:lnTo>
                  <a:pt x="1027172" y="681227"/>
                </a:lnTo>
                <a:lnTo>
                  <a:pt x="1025648" y="684275"/>
                </a:lnTo>
                <a:lnTo>
                  <a:pt x="1027172" y="687323"/>
                </a:lnTo>
                <a:lnTo>
                  <a:pt x="1030220" y="688847"/>
                </a:lnTo>
                <a:lnTo>
                  <a:pt x="1033268" y="687323"/>
                </a:lnTo>
                <a:lnTo>
                  <a:pt x="1034792" y="684275"/>
                </a:lnTo>
                <a:lnTo>
                  <a:pt x="1033268" y="681227"/>
                </a:lnTo>
                <a:lnTo>
                  <a:pt x="1030220" y="679703"/>
                </a:lnTo>
                <a:close/>
              </a:path>
              <a:path w="1991995" h="688975">
                <a:moveTo>
                  <a:pt x="1011932" y="679703"/>
                </a:moveTo>
                <a:lnTo>
                  <a:pt x="1007360" y="681227"/>
                </a:lnTo>
                <a:lnTo>
                  <a:pt x="1007360" y="687323"/>
                </a:lnTo>
                <a:lnTo>
                  <a:pt x="1011932" y="688847"/>
                </a:lnTo>
                <a:lnTo>
                  <a:pt x="1014980" y="687323"/>
                </a:lnTo>
                <a:lnTo>
                  <a:pt x="1016504" y="684275"/>
                </a:lnTo>
                <a:lnTo>
                  <a:pt x="1014980" y="681227"/>
                </a:lnTo>
                <a:lnTo>
                  <a:pt x="1011932" y="679703"/>
                </a:lnTo>
                <a:close/>
              </a:path>
              <a:path w="1991995" h="688975">
                <a:moveTo>
                  <a:pt x="992120" y="679703"/>
                </a:moveTo>
                <a:lnTo>
                  <a:pt x="989072" y="681227"/>
                </a:lnTo>
                <a:lnTo>
                  <a:pt x="987548" y="684275"/>
                </a:lnTo>
                <a:lnTo>
                  <a:pt x="989072" y="687323"/>
                </a:lnTo>
                <a:lnTo>
                  <a:pt x="992120" y="688847"/>
                </a:lnTo>
                <a:lnTo>
                  <a:pt x="995168" y="687323"/>
                </a:lnTo>
                <a:lnTo>
                  <a:pt x="996692" y="684275"/>
                </a:lnTo>
                <a:lnTo>
                  <a:pt x="995168" y="681227"/>
                </a:lnTo>
                <a:lnTo>
                  <a:pt x="992120" y="679703"/>
                </a:lnTo>
                <a:close/>
              </a:path>
              <a:path w="1991995" h="688975">
                <a:moveTo>
                  <a:pt x="973832" y="679703"/>
                </a:moveTo>
                <a:lnTo>
                  <a:pt x="969260" y="681227"/>
                </a:lnTo>
                <a:lnTo>
                  <a:pt x="969260" y="687323"/>
                </a:lnTo>
                <a:lnTo>
                  <a:pt x="973832" y="688847"/>
                </a:lnTo>
                <a:lnTo>
                  <a:pt x="976880" y="687323"/>
                </a:lnTo>
                <a:lnTo>
                  <a:pt x="978404" y="684275"/>
                </a:lnTo>
                <a:lnTo>
                  <a:pt x="976880" y="681227"/>
                </a:lnTo>
                <a:lnTo>
                  <a:pt x="973832" y="679703"/>
                </a:lnTo>
                <a:close/>
              </a:path>
              <a:path w="1991995" h="688975">
                <a:moveTo>
                  <a:pt x="954020" y="679703"/>
                </a:moveTo>
                <a:lnTo>
                  <a:pt x="950972" y="681227"/>
                </a:lnTo>
                <a:lnTo>
                  <a:pt x="949448" y="684275"/>
                </a:lnTo>
                <a:lnTo>
                  <a:pt x="950972" y="687323"/>
                </a:lnTo>
                <a:lnTo>
                  <a:pt x="954020" y="688847"/>
                </a:lnTo>
                <a:lnTo>
                  <a:pt x="957068" y="687323"/>
                </a:lnTo>
                <a:lnTo>
                  <a:pt x="958592" y="684275"/>
                </a:lnTo>
                <a:lnTo>
                  <a:pt x="957068" y="681227"/>
                </a:lnTo>
                <a:lnTo>
                  <a:pt x="954020" y="679703"/>
                </a:lnTo>
                <a:close/>
              </a:path>
              <a:path w="1991995" h="688975">
                <a:moveTo>
                  <a:pt x="935732" y="679703"/>
                </a:moveTo>
                <a:lnTo>
                  <a:pt x="931160" y="681227"/>
                </a:lnTo>
                <a:lnTo>
                  <a:pt x="929636" y="684275"/>
                </a:lnTo>
                <a:lnTo>
                  <a:pt x="931160" y="687323"/>
                </a:lnTo>
                <a:lnTo>
                  <a:pt x="935732" y="688847"/>
                </a:lnTo>
                <a:lnTo>
                  <a:pt x="938780" y="687323"/>
                </a:lnTo>
                <a:lnTo>
                  <a:pt x="940304" y="684275"/>
                </a:lnTo>
                <a:lnTo>
                  <a:pt x="938780" y="681227"/>
                </a:lnTo>
                <a:lnTo>
                  <a:pt x="935732" y="679703"/>
                </a:lnTo>
                <a:close/>
              </a:path>
              <a:path w="1991995" h="688975">
                <a:moveTo>
                  <a:pt x="915920" y="679703"/>
                </a:moveTo>
                <a:lnTo>
                  <a:pt x="912872" y="681227"/>
                </a:lnTo>
                <a:lnTo>
                  <a:pt x="911348" y="684275"/>
                </a:lnTo>
                <a:lnTo>
                  <a:pt x="912872" y="687323"/>
                </a:lnTo>
                <a:lnTo>
                  <a:pt x="915920" y="688847"/>
                </a:lnTo>
                <a:lnTo>
                  <a:pt x="918968" y="687323"/>
                </a:lnTo>
                <a:lnTo>
                  <a:pt x="920492" y="684275"/>
                </a:lnTo>
                <a:lnTo>
                  <a:pt x="918968" y="681227"/>
                </a:lnTo>
                <a:lnTo>
                  <a:pt x="915920" y="679703"/>
                </a:lnTo>
                <a:close/>
              </a:path>
              <a:path w="1991995" h="688975">
                <a:moveTo>
                  <a:pt x="897632" y="679703"/>
                </a:moveTo>
                <a:lnTo>
                  <a:pt x="893060" y="681227"/>
                </a:lnTo>
                <a:lnTo>
                  <a:pt x="891536" y="684275"/>
                </a:lnTo>
                <a:lnTo>
                  <a:pt x="893060" y="687323"/>
                </a:lnTo>
                <a:lnTo>
                  <a:pt x="897632" y="688847"/>
                </a:lnTo>
                <a:lnTo>
                  <a:pt x="900680" y="687323"/>
                </a:lnTo>
                <a:lnTo>
                  <a:pt x="902204" y="684275"/>
                </a:lnTo>
                <a:lnTo>
                  <a:pt x="900680" y="681227"/>
                </a:lnTo>
                <a:lnTo>
                  <a:pt x="897632" y="679703"/>
                </a:lnTo>
                <a:close/>
              </a:path>
              <a:path w="1991995" h="688975">
                <a:moveTo>
                  <a:pt x="877820" y="679703"/>
                </a:moveTo>
                <a:lnTo>
                  <a:pt x="874772" y="681227"/>
                </a:lnTo>
                <a:lnTo>
                  <a:pt x="873248" y="684275"/>
                </a:lnTo>
                <a:lnTo>
                  <a:pt x="874772" y="687323"/>
                </a:lnTo>
                <a:lnTo>
                  <a:pt x="877820" y="688847"/>
                </a:lnTo>
                <a:lnTo>
                  <a:pt x="880868" y="687323"/>
                </a:lnTo>
                <a:lnTo>
                  <a:pt x="882392" y="684275"/>
                </a:lnTo>
                <a:lnTo>
                  <a:pt x="880868" y="681227"/>
                </a:lnTo>
                <a:lnTo>
                  <a:pt x="877820" y="679703"/>
                </a:lnTo>
                <a:close/>
              </a:path>
              <a:path w="1991995" h="688975">
                <a:moveTo>
                  <a:pt x="859532" y="679703"/>
                </a:moveTo>
                <a:lnTo>
                  <a:pt x="854960" y="681227"/>
                </a:lnTo>
                <a:lnTo>
                  <a:pt x="853436" y="684275"/>
                </a:lnTo>
                <a:lnTo>
                  <a:pt x="854960" y="687323"/>
                </a:lnTo>
                <a:lnTo>
                  <a:pt x="859532" y="688847"/>
                </a:lnTo>
                <a:lnTo>
                  <a:pt x="862580" y="687323"/>
                </a:lnTo>
                <a:lnTo>
                  <a:pt x="864104" y="684275"/>
                </a:lnTo>
                <a:lnTo>
                  <a:pt x="862580" y="681227"/>
                </a:lnTo>
                <a:lnTo>
                  <a:pt x="859532" y="679703"/>
                </a:lnTo>
                <a:close/>
              </a:path>
              <a:path w="1991995" h="688975">
                <a:moveTo>
                  <a:pt x="839720" y="679703"/>
                </a:moveTo>
                <a:lnTo>
                  <a:pt x="836672" y="681227"/>
                </a:lnTo>
                <a:lnTo>
                  <a:pt x="835148" y="684275"/>
                </a:lnTo>
                <a:lnTo>
                  <a:pt x="836672" y="687323"/>
                </a:lnTo>
                <a:lnTo>
                  <a:pt x="839720" y="688847"/>
                </a:lnTo>
                <a:lnTo>
                  <a:pt x="842768" y="687323"/>
                </a:lnTo>
                <a:lnTo>
                  <a:pt x="844292" y="684275"/>
                </a:lnTo>
                <a:lnTo>
                  <a:pt x="842768" y="681227"/>
                </a:lnTo>
                <a:lnTo>
                  <a:pt x="839720" y="679703"/>
                </a:lnTo>
                <a:close/>
              </a:path>
              <a:path w="1991995" h="688975">
                <a:moveTo>
                  <a:pt x="821432" y="679703"/>
                </a:moveTo>
                <a:lnTo>
                  <a:pt x="816860" y="681227"/>
                </a:lnTo>
                <a:lnTo>
                  <a:pt x="815336" y="684275"/>
                </a:lnTo>
                <a:lnTo>
                  <a:pt x="816860" y="687323"/>
                </a:lnTo>
                <a:lnTo>
                  <a:pt x="821432" y="688847"/>
                </a:lnTo>
                <a:lnTo>
                  <a:pt x="824480" y="687323"/>
                </a:lnTo>
                <a:lnTo>
                  <a:pt x="826004" y="684275"/>
                </a:lnTo>
                <a:lnTo>
                  <a:pt x="824480" y="681227"/>
                </a:lnTo>
                <a:lnTo>
                  <a:pt x="821432" y="679703"/>
                </a:lnTo>
                <a:close/>
              </a:path>
              <a:path w="1991995" h="688975">
                <a:moveTo>
                  <a:pt x="801620" y="679703"/>
                </a:moveTo>
                <a:lnTo>
                  <a:pt x="798572" y="681227"/>
                </a:lnTo>
                <a:lnTo>
                  <a:pt x="797048" y="684275"/>
                </a:lnTo>
                <a:lnTo>
                  <a:pt x="798572" y="687323"/>
                </a:lnTo>
                <a:lnTo>
                  <a:pt x="801620" y="688847"/>
                </a:lnTo>
                <a:lnTo>
                  <a:pt x="804668" y="687323"/>
                </a:lnTo>
                <a:lnTo>
                  <a:pt x="806192" y="684275"/>
                </a:lnTo>
                <a:lnTo>
                  <a:pt x="804668" y="681227"/>
                </a:lnTo>
                <a:lnTo>
                  <a:pt x="801620" y="679703"/>
                </a:lnTo>
                <a:close/>
              </a:path>
              <a:path w="1991995" h="688975">
                <a:moveTo>
                  <a:pt x="783332" y="679703"/>
                </a:moveTo>
                <a:lnTo>
                  <a:pt x="778760" y="681227"/>
                </a:lnTo>
                <a:lnTo>
                  <a:pt x="777236" y="684275"/>
                </a:lnTo>
                <a:lnTo>
                  <a:pt x="778760" y="687323"/>
                </a:lnTo>
                <a:lnTo>
                  <a:pt x="783332" y="688847"/>
                </a:lnTo>
                <a:lnTo>
                  <a:pt x="786380" y="687323"/>
                </a:lnTo>
                <a:lnTo>
                  <a:pt x="787904" y="684275"/>
                </a:lnTo>
                <a:lnTo>
                  <a:pt x="786380" y="681227"/>
                </a:lnTo>
                <a:lnTo>
                  <a:pt x="783332" y="679703"/>
                </a:lnTo>
                <a:close/>
              </a:path>
              <a:path w="1991995" h="688975">
                <a:moveTo>
                  <a:pt x="763520" y="679703"/>
                </a:moveTo>
                <a:lnTo>
                  <a:pt x="760472" y="681227"/>
                </a:lnTo>
                <a:lnTo>
                  <a:pt x="758948" y="684275"/>
                </a:lnTo>
                <a:lnTo>
                  <a:pt x="760472" y="687323"/>
                </a:lnTo>
                <a:lnTo>
                  <a:pt x="763520" y="688847"/>
                </a:lnTo>
                <a:lnTo>
                  <a:pt x="766568" y="687323"/>
                </a:lnTo>
                <a:lnTo>
                  <a:pt x="768092" y="684275"/>
                </a:lnTo>
                <a:lnTo>
                  <a:pt x="766568" y="681227"/>
                </a:lnTo>
                <a:lnTo>
                  <a:pt x="763520" y="679703"/>
                </a:lnTo>
                <a:close/>
              </a:path>
              <a:path w="1991995" h="688975">
                <a:moveTo>
                  <a:pt x="745232" y="679703"/>
                </a:moveTo>
                <a:lnTo>
                  <a:pt x="740660" y="681227"/>
                </a:lnTo>
                <a:lnTo>
                  <a:pt x="739136" y="684275"/>
                </a:lnTo>
                <a:lnTo>
                  <a:pt x="740660" y="687323"/>
                </a:lnTo>
                <a:lnTo>
                  <a:pt x="745232" y="688847"/>
                </a:lnTo>
                <a:lnTo>
                  <a:pt x="748280" y="687323"/>
                </a:lnTo>
                <a:lnTo>
                  <a:pt x="749804" y="684275"/>
                </a:lnTo>
                <a:lnTo>
                  <a:pt x="748280" y="681227"/>
                </a:lnTo>
                <a:lnTo>
                  <a:pt x="745232" y="679703"/>
                </a:lnTo>
                <a:close/>
              </a:path>
              <a:path w="1991995" h="688975">
                <a:moveTo>
                  <a:pt x="725420" y="679703"/>
                </a:moveTo>
                <a:lnTo>
                  <a:pt x="722372" y="681227"/>
                </a:lnTo>
                <a:lnTo>
                  <a:pt x="720848" y="684275"/>
                </a:lnTo>
                <a:lnTo>
                  <a:pt x="722372" y="687323"/>
                </a:lnTo>
                <a:lnTo>
                  <a:pt x="725420" y="688847"/>
                </a:lnTo>
                <a:lnTo>
                  <a:pt x="728468" y="687323"/>
                </a:lnTo>
                <a:lnTo>
                  <a:pt x="729992" y="684275"/>
                </a:lnTo>
                <a:lnTo>
                  <a:pt x="728468" y="681227"/>
                </a:lnTo>
                <a:lnTo>
                  <a:pt x="725420" y="679703"/>
                </a:lnTo>
                <a:close/>
              </a:path>
              <a:path w="1991995" h="688975">
                <a:moveTo>
                  <a:pt x="707132" y="679703"/>
                </a:moveTo>
                <a:lnTo>
                  <a:pt x="702560" y="681227"/>
                </a:lnTo>
                <a:lnTo>
                  <a:pt x="701036" y="684275"/>
                </a:lnTo>
                <a:lnTo>
                  <a:pt x="702560" y="687323"/>
                </a:lnTo>
                <a:lnTo>
                  <a:pt x="707132" y="688847"/>
                </a:lnTo>
                <a:lnTo>
                  <a:pt x="710180" y="687323"/>
                </a:lnTo>
                <a:lnTo>
                  <a:pt x="711704" y="684275"/>
                </a:lnTo>
                <a:lnTo>
                  <a:pt x="710180" y="681227"/>
                </a:lnTo>
                <a:lnTo>
                  <a:pt x="707132" y="679703"/>
                </a:lnTo>
                <a:close/>
              </a:path>
              <a:path w="1991995" h="688975">
                <a:moveTo>
                  <a:pt x="687320" y="679703"/>
                </a:moveTo>
                <a:lnTo>
                  <a:pt x="684272" y="681227"/>
                </a:lnTo>
                <a:lnTo>
                  <a:pt x="682748" y="684275"/>
                </a:lnTo>
                <a:lnTo>
                  <a:pt x="684272" y="687323"/>
                </a:lnTo>
                <a:lnTo>
                  <a:pt x="687320" y="688847"/>
                </a:lnTo>
                <a:lnTo>
                  <a:pt x="690368" y="687323"/>
                </a:lnTo>
                <a:lnTo>
                  <a:pt x="691892" y="684275"/>
                </a:lnTo>
                <a:lnTo>
                  <a:pt x="690368" y="681227"/>
                </a:lnTo>
                <a:lnTo>
                  <a:pt x="687320" y="679703"/>
                </a:lnTo>
                <a:close/>
              </a:path>
              <a:path w="1991995" h="688975">
                <a:moveTo>
                  <a:pt x="669032" y="679703"/>
                </a:moveTo>
                <a:lnTo>
                  <a:pt x="664460" y="681227"/>
                </a:lnTo>
                <a:lnTo>
                  <a:pt x="662936" y="684275"/>
                </a:lnTo>
                <a:lnTo>
                  <a:pt x="664460" y="687323"/>
                </a:lnTo>
                <a:lnTo>
                  <a:pt x="669032" y="688847"/>
                </a:lnTo>
                <a:lnTo>
                  <a:pt x="672080" y="687323"/>
                </a:lnTo>
                <a:lnTo>
                  <a:pt x="673604" y="684275"/>
                </a:lnTo>
                <a:lnTo>
                  <a:pt x="672080" y="681227"/>
                </a:lnTo>
                <a:lnTo>
                  <a:pt x="669032" y="679703"/>
                </a:lnTo>
                <a:close/>
              </a:path>
              <a:path w="1991995" h="688975">
                <a:moveTo>
                  <a:pt x="649220" y="679703"/>
                </a:moveTo>
                <a:lnTo>
                  <a:pt x="646172" y="681227"/>
                </a:lnTo>
                <a:lnTo>
                  <a:pt x="644648" y="684275"/>
                </a:lnTo>
                <a:lnTo>
                  <a:pt x="646172" y="687323"/>
                </a:lnTo>
                <a:lnTo>
                  <a:pt x="649220" y="688847"/>
                </a:lnTo>
                <a:lnTo>
                  <a:pt x="652268" y="687323"/>
                </a:lnTo>
                <a:lnTo>
                  <a:pt x="653792" y="684275"/>
                </a:lnTo>
                <a:lnTo>
                  <a:pt x="652268" y="681227"/>
                </a:lnTo>
                <a:lnTo>
                  <a:pt x="649220" y="679703"/>
                </a:lnTo>
                <a:close/>
              </a:path>
              <a:path w="1991995" h="688975">
                <a:moveTo>
                  <a:pt x="630932" y="679703"/>
                </a:moveTo>
                <a:lnTo>
                  <a:pt x="626360" y="681227"/>
                </a:lnTo>
                <a:lnTo>
                  <a:pt x="624836" y="684275"/>
                </a:lnTo>
                <a:lnTo>
                  <a:pt x="626360" y="687323"/>
                </a:lnTo>
                <a:lnTo>
                  <a:pt x="630932" y="688847"/>
                </a:lnTo>
                <a:lnTo>
                  <a:pt x="633980" y="687323"/>
                </a:lnTo>
                <a:lnTo>
                  <a:pt x="635504" y="684275"/>
                </a:lnTo>
                <a:lnTo>
                  <a:pt x="633980" y="681227"/>
                </a:lnTo>
                <a:lnTo>
                  <a:pt x="630932" y="679703"/>
                </a:lnTo>
                <a:close/>
              </a:path>
              <a:path w="1991995" h="688975">
                <a:moveTo>
                  <a:pt x="611120" y="679703"/>
                </a:moveTo>
                <a:lnTo>
                  <a:pt x="608072" y="681227"/>
                </a:lnTo>
                <a:lnTo>
                  <a:pt x="606548" y="684275"/>
                </a:lnTo>
                <a:lnTo>
                  <a:pt x="608072" y="687323"/>
                </a:lnTo>
                <a:lnTo>
                  <a:pt x="611120" y="688847"/>
                </a:lnTo>
                <a:lnTo>
                  <a:pt x="614168" y="687323"/>
                </a:lnTo>
                <a:lnTo>
                  <a:pt x="615692" y="684275"/>
                </a:lnTo>
                <a:lnTo>
                  <a:pt x="614168" y="681227"/>
                </a:lnTo>
                <a:lnTo>
                  <a:pt x="611120" y="679703"/>
                </a:lnTo>
                <a:close/>
              </a:path>
              <a:path w="1991995" h="688975">
                <a:moveTo>
                  <a:pt x="592832" y="679703"/>
                </a:moveTo>
                <a:lnTo>
                  <a:pt x="588260" y="681227"/>
                </a:lnTo>
                <a:lnTo>
                  <a:pt x="586736" y="684275"/>
                </a:lnTo>
                <a:lnTo>
                  <a:pt x="588260" y="687323"/>
                </a:lnTo>
                <a:lnTo>
                  <a:pt x="592832" y="688847"/>
                </a:lnTo>
                <a:lnTo>
                  <a:pt x="595880" y="687323"/>
                </a:lnTo>
                <a:lnTo>
                  <a:pt x="597404" y="684275"/>
                </a:lnTo>
                <a:lnTo>
                  <a:pt x="595880" y="681227"/>
                </a:lnTo>
                <a:lnTo>
                  <a:pt x="592832" y="679703"/>
                </a:lnTo>
                <a:close/>
              </a:path>
              <a:path w="1991995" h="688975">
                <a:moveTo>
                  <a:pt x="573020" y="679703"/>
                </a:moveTo>
                <a:lnTo>
                  <a:pt x="569972" y="681227"/>
                </a:lnTo>
                <a:lnTo>
                  <a:pt x="568448" y="684275"/>
                </a:lnTo>
                <a:lnTo>
                  <a:pt x="569972" y="687323"/>
                </a:lnTo>
                <a:lnTo>
                  <a:pt x="573020" y="688847"/>
                </a:lnTo>
                <a:lnTo>
                  <a:pt x="576068" y="687323"/>
                </a:lnTo>
                <a:lnTo>
                  <a:pt x="577592" y="684275"/>
                </a:lnTo>
                <a:lnTo>
                  <a:pt x="576068" y="681227"/>
                </a:lnTo>
                <a:lnTo>
                  <a:pt x="573020" y="679703"/>
                </a:lnTo>
                <a:close/>
              </a:path>
              <a:path w="1991995" h="688975">
                <a:moveTo>
                  <a:pt x="553208" y="679703"/>
                </a:moveTo>
                <a:lnTo>
                  <a:pt x="550160" y="681227"/>
                </a:lnTo>
                <a:lnTo>
                  <a:pt x="548636" y="684275"/>
                </a:lnTo>
                <a:lnTo>
                  <a:pt x="550160" y="687323"/>
                </a:lnTo>
                <a:lnTo>
                  <a:pt x="553208" y="688847"/>
                </a:lnTo>
                <a:lnTo>
                  <a:pt x="557780" y="687323"/>
                </a:lnTo>
                <a:lnTo>
                  <a:pt x="559304" y="684275"/>
                </a:lnTo>
                <a:lnTo>
                  <a:pt x="557780" y="681227"/>
                </a:lnTo>
                <a:lnTo>
                  <a:pt x="553208" y="679703"/>
                </a:lnTo>
                <a:close/>
              </a:path>
              <a:path w="1991995" h="688975">
                <a:moveTo>
                  <a:pt x="534920" y="679703"/>
                </a:moveTo>
                <a:lnTo>
                  <a:pt x="531872" y="681227"/>
                </a:lnTo>
                <a:lnTo>
                  <a:pt x="530348" y="684275"/>
                </a:lnTo>
                <a:lnTo>
                  <a:pt x="531872" y="687323"/>
                </a:lnTo>
                <a:lnTo>
                  <a:pt x="534920" y="688847"/>
                </a:lnTo>
                <a:lnTo>
                  <a:pt x="537968" y="687323"/>
                </a:lnTo>
                <a:lnTo>
                  <a:pt x="539492" y="684275"/>
                </a:lnTo>
                <a:lnTo>
                  <a:pt x="537968" y="681227"/>
                </a:lnTo>
                <a:lnTo>
                  <a:pt x="534920" y="679703"/>
                </a:lnTo>
                <a:close/>
              </a:path>
              <a:path w="1991995" h="688975">
                <a:moveTo>
                  <a:pt x="515108" y="679703"/>
                </a:moveTo>
                <a:lnTo>
                  <a:pt x="512060" y="681227"/>
                </a:lnTo>
                <a:lnTo>
                  <a:pt x="510536" y="684275"/>
                </a:lnTo>
                <a:lnTo>
                  <a:pt x="512060" y="687323"/>
                </a:lnTo>
                <a:lnTo>
                  <a:pt x="515108" y="688847"/>
                </a:lnTo>
                <a:lnTo>
                  <a:pt x="519680" y="687323"/>
                </a:lnTo>
                <a:lnTo>
                  <a:pt x="521204" y="684275"/>
                </a:lnTo>
                <a:lnTo>
                  <a:pt x="519680" y="681227"/>
                </a:lnTo>
                <a:lnTo>
                  <a:pt x="515108" y="679703"/>
                </a:lnTo>
                <a:close/>
              </a:path>
              <a:path w="1991995" h="688975">
                <a:moveTo>
                  <a:pt x="496820" y="679703"/>
                </a:moveTo>
                <a:lnTo>
                  <a:pt x="493772" y="681227"/>
                </a:lnTo>
                <a:lnTo>
                  <a:pt x="492248" y="684275"/>
                </a:lnTo>
                <a:lnTo>
                  <a:pt x="493772" y="687323"/>
                </a:lnTo>
                <a:lnTo>
                  <a:pt x="496820" y="688847"/>
                </a:lnTo>
                <a:lnTo>
                  <a:pt x="499868" y="687323"/>
                </a:lnTo>
                <a:lnTo>
                  <a:pt x="501392" y="684275"/>
                </a:lnTo>
                <a:lnTo>
                  <a:pt x="499868" y="681227"/>
                </a:lnTo>
                <a:lnTo>
                  <a:pt x="496820" y="679703"/>
                </a:lnTo>
                <a:close/>
              </a:path>
              <a:path w="1991995" h="688975">
                <a:moveTo>
                  <a:pt x="477008" y="679703"/>
                </a:moveTo>
                <a:lnTo>
                  <a:pt x="473960" y="681227"/>
                </a:lnTo>
                <a:lnTo>
                  <a:pt x="472436" y="684275"/>
                </a:lnTo>
                <a:lnTo>
                  <a:pt x="473960" y="687323"/>
                </a:lnTo>
                <a:lnTo>
                  <a:pt x="477008" y="688847"/>
                </a:lnTo>
                <a:lnTo>
                  <a:pt x="481580" y="687323"/>
                </a:lnTo>
                <a:lnTo>
                  <a:pt x="483104" y="684275"/>
                </a:lnTo>
                <a:lnTo>
                  <a:pt x="481580" y="681227"/>
                </a:lnTo>
                <a:lnTo>
                  <a:pt x="477008" y="679703"/>
                </a:lnTo>
                <a:close/>
              </a:path>
              <a:path w="1991995" h="688975">
                <a:moveTo>
                  <a:pt x="458720" y="679703"/>
                </a:moveTo>
                <a:lnTo>
                  <a:pt x="455672" y="681227"/>
                </a:lnTo>
                <a:lnTo>
                  <a:pt x="454148" y="684275"/>
                </a:lnTo>
                <a:lnTo>
                  <a:pt x="455672" y="687323"/>
                </a:lnTo>
                <a:lnTo>
                  <a:pt x="458720" y="688847"/>
                </a:lnTo>
                <a:lnTo>
                  <a:pt x="461768" y="687323"/>
                </a:lnTo>
                <a:lnTo>
                  <a:pt x="463292" y="684275"/>
                </a:lnTo>
                <a:lnTo>
                  <a:pt x="461768" y="681227"/>
                </a:lnTo>
                <a:lnTo>
                  <a:pt x="458720" y="679703"/>
                </a:lnTo>
                <a:close/>
              </a:path>
              <a:path w="1991995" h="688975">
                <a:moveTo>
                  <a:pt x="438911" y="679703"/>
                </a:moveTo>
                <a:lnTo>
                  <a:pt x="435863" y="681227"/>
                </a:lnTo>
                <a:lnTo>
                  <a:pt x="434339" y="684275"/>
                </a:lnTo>
                <a:lnTo>
                  <a:pt x="435863" y="687323"/>
                </a:lnTo>
                <a:lnTo>
                  <a:pt x="438911" y="688847"/>
                </a:lnTo>
                <a:lnTo>
                  <a:pt x="443483" y="687323"/>
                </a:lnTo>
                <a:lnTo>
                  <a:pt x="445007" y="684275"/>
                </a:lnTo>
                <a:lnTo>
                  <a:pt x="443483" y="681227"/>
                </a:lnTo>
                <a:lnTo>
                  <a:pt x="438911" y="679703"/>
                </a:lnTo>
                <a:close/>
              </a:path>
              <a:path w="1991995" h="688975">
                <a:moveTo>
                  <a:pt x="420623" y="679703"/>
                </a:moveTo>
                <a:lnTo>
                  <a:pt x="417575" y="681227"/>
                </a:lnTo>
                <a:lnTo>
                  <a:pt x="416051" y="684275"/>
                </a:lnTo>
                <a:lnTo>
                  <a:pt x="417575" y="687323"/>
                </a:lnTo>
                <a:lnTo>
                  <a:pt x="420623" y="688847"/>
                </a:lnTo>
                <a:lnTo>
                  <a:pt x="423671" y="687323"/>
                </a:lnTo>
                <a:lnTo>
                  <a:pt x="425195" y="684275"/>
                </a:lnTo>
                <a:lnTo>
                  <a:pt x="423671" y="681227"/>
                </a:lnTo>
                <a:lnTo>
                  <a:pt x="420623" y="679703"/>
                </a:lnTo>
                <a:close/>
              </a:path>
              <a:path w="1991995" h="688975">
                <a:moveTo>
                  <a:pt x="400811" y="679703"/>
                </a:moveTo>
                <a:lnTo>
                  <a:pt x="397763" y="681227"/>
                </a:lnTo>
                <a:lnTo>
                  <a:pt x="396239" y="684275"/>
                </a:lnTo>
                <a:lnTo>
                  <a:pt x="397763" y="687323"/>
                </a:lnTo>
                <a:lnTo>
                  <a:pt x="400811" y="688847"/>
                </a:lnTo>
                <a:lnTo>
                  <a:pt x="405383" y="687323"/>
                </a:lnTo>
                <a:lnTo>
                  <a:pt x="406907" y="684275"/>
                </a:lnTo>
                <a:lnTo>
                  <a:pt x="405383" y="681227"/>
                </a:lnTo>
                <a:lnTo>
                  <a:pt x="400811" y="679703"/>
                </a:lnTo>
                <a:close/>
              </a:path>
              <a:path w="1991995" h="688975">
                <a:moveTo>
                  <a:pt x="382523" y="679703"/>
                </a:moveTo>
                <a:lnTo>
                  <a:pt x="379475" y="681227"/>
                </a:lnTo>
                <a:lnTo>
                  <a:pt x="377951" y="684275"/>
                </a:lnTo>
                <a:lnTo>
                  <a:pt x="379475" y="687323"/>
                </a:lnTo>
                <a:lnTo>
                  <a:pt x="382523" y="688847"/>
                </a:lnTo>
                <a:lnTo>
                  <a:pt x="385571" y="687323"/>
                </a:lnTo>
                <a:lnTo>
                  <a:pt x="387095" y="684275"/>
                </a:lnTo>
                <a:lnTo>
                  <a:pt x="385571" y="681227"/>
                </a:lnTo>
                <a:lnTo>
                  <a:pt x="382523" y="679703"/>
                </a:lnTo>
                <a:close/>
              </a:path>
              <a:path w="1991995" h="688975">
                <a:moveTo>
                  <a:pt x="362711" y="679703"/>
                </a:moveTo>
                <a:lnTo>
                  <a:pt x="359663" y="681227"/>
                </a:lnTo>
                <a:lnTo>
                  <a:pt x="358139" y="684275"/>
                </a:lnTo>
                <a:lnTo>
                  <a:pt x="359663" y="687323"/>
                </a:lnTo>
                <a:lnTo>
                  <a:pt x="362711" y="688847"/>
                </a:lnTo>
                <a:lnTo>
                  <a:pt x="367283" y="687323"/>
                </a:lnTo>
                <a:lnTo>
                  <a:pt x="368807" y="684275"/>
                </a:lnTo>
                <a:lnTo>
                  <a:pt x="367283" y="681227"/>
                </a:lnTo>
                <a:lnTo>
                  <a:pt x="362711" y="679703"/>
                </a:lnTo>
                <a:close/>
              </a:path>
              <a:path w="1991995" h="688975">
                <a:moveTo>
                  <a:pt x="344423" y="679703"/>
                </a:moveTo>
                <a:lnTo>
                  <a:pt x="341375" y="681227"/>
                </a:lnTo>
                <a:lnTo>
                  <a:pt x="339851" y="684275"/>
                </a:lnTo>
                <a:lnTo>
                  <a:pt x="341375" y="687323"/>
                </a:lnTo>
                <a:lnTo>
                  <a:pt x="344423" y="688847"/>
                </a:lnTo>
                <a:lnTo>
                  <a:pt x="347471" y="687323"/>
                </a:lnTo>
                <a:lnTo>
                  <a:pt x="348995" y="684275"/>
                </a:lnTo>
                <a:lnTo>
                  <a:pt x="347471" y="681227"/>
                </a:lnTo>
                <a:lnTo>
                  <a:pt x="344423" y="679703"/>
                </a:lnTo>
                <a:close/>
              </a:path>
              <a:path w="1991995" h="688975">
                <a:moveTo>
                  <a:pt x="324611" y="679703"/>
                </a:moveTo>
                <a:lnTo>
                  <a:pt x="321563" y="681227"/>
                </a:lnTo>
                <a:lnTo>
                  <a:pt x="320039" y="684275"/>
                </a:lnTo>
                <a:lnTo>
                  <a:pt x="321563" y="687323"/>
                </a:lnTo>
                <a:lnTo>
                  <a:pt x="324611" y="688847"/>
                </a:lnTo>
                <a:lnTo>
                  <a:pt x="329183" y="687323"/>
                </a:lnTo>
                <a:lnTo>
                  <a:pt x="330707" y="684275"/>
                </a:lnTo>
                <a:lnTo>
                  <a:pt x="329183" y="681227"/>
                </a:lnTo>
                <a:lnTo>
                  <a:pt x="324611" y="679703"/>
                </a:lnTo>
                <a:close/>
              </a:path>
              <a:path w="1991995" h="688975">
                <a:moveTo>
                  <a:pt x="306323" y="679703"/>
                </a:moveTo>
                <a:lnTo>
                  <a:pt x="303275" y="681227"/>
                </a:lnTo>
                <a:lnTo>
                  <a:pt x="301751" y="684275"/>
                </a:lnTo>
                <a:lnTo>
                  <a:pt x="303275" y="687323"/>
                </a:lnTo>
                <a:lnTo>
                  <a:pt x="306323" y="688847"/>
                </a:lnTo>
                <a:lnTo>
                  <a:pt x="309371" y="687323"/>
                </a:lnTo>
                <a:lnTo>
                  <a:pt x="310895" y="684275"/>
                </a:lnTo>
                <a:lnTo>
                  <a:pt x="309371" y="681227"/>
                </a:lnTo>
                <a:lnTo>
                  <a:pt x="306323" y="679703"/>
                </a:lnTo>
                <a:close/>
              </a:path>
              <a:path w="1991995" h="688975">
                <a:moveTo>
                  <a:pt x="286511" y="679703"/>
                </a:moveTo>
                <a:lnTo>
                  <a:pt x="283463" y="681227"/>
                </a:lnTo>
                <a:lnTo>
                  <a:pt x="281939" y="684275"/>
                </a:lnTo>
                <a:lnTo>
                  <a:pt x="283463" y="687323"/>
                </a:lnTo>
                <a:lnTo>
                  <a:pt x="286511" y="688847"/>
                </a:lnTo>
                <a:lnTo>
                  <a:pt x="291083" y="687323"/>
                </a:lnTo>
                <a:lnTo>
                  <a:pt x="292607" y="684275"/>
                </a:lnTo>
                <a:lnTo>
                  <a:pt x="291083" y="681227"/>
                </a:lnTo>
                <a:lnTo>
                  <a:pt x="286511" y="679703"/>
                </a:lnTo>
                <a:close/>
              </a:path>
              <a:path w="1991995" h="688975">
                <a:moveTo>
                  <a:pt x="268223" y="679703"/>
                </a:moveTo>
                <a:lnTo>
                  <a:pt x="265175" y="681227"/>
                </a:lnTo>
                <a:lnTo>
                  <a:pt x="263651" y="684275"/>
                </a:lnTo>
                <a:lnTo>
                  <a:pt x="265175" y="687323"/>
                </a:lnTo>
                <a:lnTo>
                  <a:pt x="268223" y="688847"/>
                </a:lnTo>
                <a:lnTo>
                  <a:pt x="271271" y="687323"/>
                </a:lnTo>
                <a:lnTo>
                  <a:pt x="272795" y="684275"/>
                </a:lnTo>
                <a:lnTo>
                  <a:pt x="271271" y="681227"/>
                </a:lnTo>
                <a:lnTo>
                  <a:pt x="268223" y="679703"/>
                </a:lnTo>
                <a:close/>
              </a:path>
              <a:path w="1991995" h="688975">
                <a:moveTo>
                  <a:pt x="248411" y="679703"/>
                </a:moveTo>
                <a:lnTo>
                  <a:pt x="245363" y="681227"/>
                </a:lnTo>
                <a:lnTo>
                  <a:pt x="243839" y="684275"/>
                </a:lnTo>
                <a:lnTo>
                  <a:pt x="245363" y="687323"/>
                </a:lnTo>
                <a:lnTo>
                  <a:pt x="248411" y="688847"/>
                </a:lnTo>
                <a:lnTo>
                  <a:pt x="252983" y="687323"/>
                </a:lnTo>
                <a:lnTo>
                  <a:pt x="254507" y="684275"/>
                </a:lnTo>
                <a:lnTo>
                  <a:pt x="252983" y="681227"/>
                </a:lnTo>
                <a:lnTo>
                  <a:pt x="248411" y="679703"/>
                </a:lnTo>
                <a:close/>
              </a:path>
              <a:path w="1991995" h="688975">
                <a:moveTo>
                  <a:pt x="230123" y="679703"/>
                </a:moveTo>
                <a:lnTo>
                  <a:pt x="227075" y="681227"/>
                </a:lnTo>
                <a:lnTo>
                  <a:pt x="225551" y="684275"/>
                </a:lnTo>
                <a:lnTo>
                  <a:pt x="227075" y="687323"/>
                </a:lnTo>
                <a:lnTo>
                  <a:pt x="230123" y="688847"/>
                </a:lnTo>
                <a:lnTo>
                  <a:pt x="233171" y="687323"/>
                </a:lnTo>
                <a:lnTo>
                  <a:pt x="234695" y="684275"/>
                </a:lnTo>
                <a:lnTo>
                  <a:pt x="233171" y="681227"/>
                </a:lnTo>
                <a:lnTo>
                  <a:pt x="230123" y="679703"/>
                </a:lnTo>
                <a:close/>
              </a:path>
              <a:path w="1991995" h="688975">
                <a:moveTo>
                  <a:pt x="210311" y="679703"/>
                </a:moveTo>
                <a:lnTo>
                  <a:pt x="207263" y="681227"/>
                </a:lnTo>
                <a:lnTo>
                  <a:pt x="205739" y="684275"/>
                </a:lnTo>
                <a:lnTo>
                  <a:pt x="207263" y="687323"/>
                </a:lnTo>
                <a:lnTo>
                  <a:pt x="210311" y="688847"/>
                </a:lnTo>
                <a:lnTo>
                  <a:pt x="214883" y="687323"/>
                </a:lnTo>
                <a:lnTo>
                  <a:pt x="216407" y="684275"/>
                </a:lnTo>
                <a:lnTo>
                  <a:pt x="214883" y="681227"/>
                </a:lnTo>
                <a:lnTo>
                  <a:pt x="210311" y="679703"/>
                </a:lnTo>
                <a:close/>
              </a:path>
              <a:path w="1991995" h="688975">
                <a:moveTo>
                  <a:pt x="192023" y="679703"/>
                </a:moveTo>
                <a:lnTo>
                  <a:pt x="188975" y="681227"/>
                </a:lnTo>
                <a:lnTo>
                  <a:pt x="187451" y="684275"/>
                </a:lnTo>
                <a:lnTo>
                  <a:pt x="188975" y="687323"/>
                </a:lnTo>
                <a:lnTo>
                  <a:pt x="192023" y="688847"/>
                </a:lnTo>
                <a:lnTo>
                  <a:pt x="195071" y="687323"/>
                </a:lnTo>
                <a:lnTo>
                  <a:pt x="196595" y="684275"/>
                </a:lnTo>
                <a:lnTo>
                  <a:pt x="195071" y="681227"/>
                </a:lnTo>
                <a:lnTo>
                  <a:pt x="192023" y="679703"/>
                </a:lnTo>
                <a:close/>
              </a:path>
              <a:path w="1991995" h="688975">
                <a:moveTo>
                  <a:pt x="172211" y="679703"/>
                </a:moveTo>
                <a:lnTo>
                  <a:pt x="169163" y="681227"/>
                </a:lnTo>
                <a:lnTo>
                  <a:pt x="167639" y="684275"/>
                </a:lnTo>
                <a:lnTo>
                  <a:pt x="169163" y="687323"/>
                </a:lnTo>
                <a:lnTo>
                  <a:pt x="172211" y="688847"/>
                </a:lnTo>
                <a:lnTo>
                  <a:pt x="176783" y="687323"/>
                </a:lnTo>
                <a:lnTo>
                  <a:pt x="176783" y="681227"/>
                </a:lnTo>
                <a:lnTo>
                  <a:pt x="172211" y="679703"/>
                </a:lnTo>
                <a:close/>
              </a:path>
              <a:path w="1991995" h="688975">
                <a:moveTo>
                  <a:pt x="153923" y="679703"/>
                </a:moveTo>
                <a:lnTo>
                  <a:pt x="150875" y="681227"/>
                </a:lnTo>
                <a:lnTo>
                  <a:pt x="149351" y="684275"/>
                </a:lnTo>
                <a:lnTo>
                  <a:pt x="150875" y="687323"/>
                </a:lnTo>
                <a:lnTo>
                  <a:pt x="153923" y="688847"/>
                </a:lnTo>
                <a:lnTo>
                  <a:pt x="156971" y="687323"/>
                </a:lnTo>
                <a:lnTo>
                  <a:pt x="158495" y="684275"/>
                </a:lnTo>
                <a:lnTo>
                  <a:pt x="156971" y="681227"/>
                </a:lnTo>
                <a:lnTo>
                  <a:pt x="153923" y="679703"/>
                </a:lnTo>
                <a:close/>
              </a:path>
              <a:path w="1991995" h="688975">
                <a:moveTo>
                  <a:pt x="134111" y="679703"/>
                </a:moveTo>
                <a:lnTo>
                  <a:pt x="131063" y="681227"/>
                </a:lnTo>
                <a:lnTo>
                  <a:pt x="129539" y="684275"/>
                </a:lnTo>
                <a:lnTo>
                  <a:pt x="131063" y="687323"/>
                </a:lnTo>
                <a:lnTo>
                  <a:pt x="134111" y="688847"/>
                </a:lnTo>
                <a:lnTo>
                  <a:pt x="138683" y="687323"/>
                </a:lnTo>
                <a:lnTo>
                  <a:pt x="138683" y="681227"/>
                </a:lnTo>
                <a:lnTo>
                  <a:pt x="134111" y="679703"/>
                </a:lnTo>
                <a:close/>
              </a:path>
              <a:path w="1991995" h="688975">
                <a:moveTo>
                  <a:pt x="115823" y="679703"/>
                </a:moveTo>
                <a:lnTo>
                  <a:pt x="112775" y="681227"/>
                </a:lnTo>
                <a:lnTo>
                  <a:pt x="111251" y="684275"/>
                </a:lnTo>
                <a:lnTo>
                  <a:pt x="112775" y="687323"/>
                </a:lnTo>
                <a:lnTo>
                  <a:pt x="115823" y="688847"/>
                </a:lnTo>
                <a:lnTo>
                  <a:pt x="118871" y="687323"/>
                </a:lnTo>
                <a:lnTo>
                  <a:pt x="120395" y="684275"/>
                </a:lnTo>
                <a:lnTo>
                  <a:pt x="118871" y="681227"/>
                </a:lnTo>
                <a:lnTo>
                  <a:pt x="115823" y="679703"/>
                </a:lnTo>
                <a:close/>
              </a:path>
              <a:path w="1991995" h="688975">
                <a:moveTo>
                  <a:pt x="96011" y="679703"/>
                </a:moveTo>
                <a:lnTo>
                  <a:pt x="92963" y="681227"/>
                </a:lnTo>
                <a:lnTo>
                  <a:pt x="91439" y="684275"/>
                </a:lnTo>
                <a:lnTo>
                  <a:pt x="92963" y="687323"/>
                </a:lnTo>
                <a:lnTo>
                  <a:pt x="96011" y="688847"/>
                </a:lnTo>
                <a:lnTo>
                  <a:pt x="100583" y="687323"/>
                </a:lnTo>
                <a:lnTo>
                  <a:pt x="100583" y="681227"/>
                </a:lnTo>
                <a:lnTo>
                  <a:pt x="96011" y="679703"/>
                </a:lnTo>
                <a:close/>
              </a:path>
              <a:path w="1991995" h="688975">
                <a:moveTo>
                  <a:pt x="77723" y="679703"/>
                </a:moveTo>
                <a:lnTo>
                  <a:pt x="74675" y="681227"/>
                </a:lnTo>
                <a:lnTo>
                  <a:pt x="73151" y="684275"/>
                </a:lnTo>
                <a:lnTo>
                  <a:pt x="74675" y="687323"/>
                </a:lnTo>
                <a:lnTo>
                  <a:pt x="77723" y="688847"/>
                </a:lnTo>
                <a:lnTo>
                  <a:pt x="80771" y="687323"/>
                </a:lnTo>
                <a:lnTo>
                  <a:pt x="82295" y="684275"/>
                </a:lnTo>
                <a:lnTo>
                  <a:pt x="80771" y="681227"/>
                </a:lnTo>
                <a:lnTo>
                  <a:pt x="77723" y="679703"/>
                </a:lnTo>
                <a:close/>
              </a:path>
              <a:path w="1991995" h="688975">
                <a:moveTo>
                  <a:pt x="57911" y="679703"/>
                </a:moveTo>
                <a:lnTo>
                  <a:pt x="54863" y="681227"/>
                </a:lnTo>
                <a:lnTo>
                  <a:pt x="53339" y="684275"/>
                </a:lnTo>
                <a:lnTo>
                  <a:pt x="54863" y="687323"/>
                </a:lnTo>
                <a:lnTo>
                  <a:pt x="57911" y="688847"/>
                </a:lnTo>
                <a:lnTo>
                  <a:pt x="62483" y="687323"/>
                </a:lnTo>
                <a:lnTo>
                  <a:pt x="62483" y="681227"/>
                </a:lnTo>
                <a:lnTo>
                  <a:pt x="57911" y="679703"/>
                </a:lnTo>
                <a:close/>
              </a:path>
              <a:path w="1991995" h="688975">
                <a:moveTo>
                  <a:pt x="39623" y="679703"/>
                </a:moveTo>
                <a:lnTo>
                  <a:pt x="36575" y="681227"/>
                </a:lnTo>
                <a:lnTo>
                  <a:pt x="35051" y="684275"/>
                </a:lnTo>
                <a:lnTo>
                  <a:pt x="36575" y="687323"/>
                </a:lnTo>
                <a:lnTo>
                  <a:pt x="39623" y="688847"/>
                </a:lnTo>
                <a:lnTo>
                  <a:pt x="42671" y="687323"/>
                </a:lnTo>
                <a:lnTo>
                  <a:pt x="44195" y="684275"/>
                </a:lnTo>
                <a:lnTo>
                  <a:pt x="42671" y="681227"/>
                </a:lnTo>
                <a:lnTo>
                  <a:pt x="39623" y="679703"/>
                </a:lnTo>
                <a:close/>
              </a:path>
              <a:path w="1991995" h="688975">
                <a:moveTo>
                  <a:pt x="19811" y="679703"/>
                </a:moveTo>
                <a:lnTo>
                  <a:pt x="16763" y="681227"/>
                </a:lnTo>
                <a:lnTo>
                  <a:pt x="15239" y="684275"/>
                </a:lnTo>
                <a:lnTo>
                  <a:pt x="16763" y="687323"/>
                </a:lnTo>
                <a:lnTo>
                  <a:pt x="19811" y="688847"/>
                </a:lnTo>
                <a:lnTo>
                  <a:pt x="24383" y="687323"/>
                </a:lnTo>
                <a:lnTo>
                  <a:pt x="24383" y="681227"/>
                </a:lnTo>
                <a:lnTo>
                  <a:pt x="19811" y="6797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52">
            <a:extLst>
              <a:ext uri="{FF2B5EF4-FFF2-40B4-BE49-F238E27FC236}">
                <a16:creationId xmlns:a16="http://schemas.microsoft.com/office/drawing/2014/main" id="{658A75D0-85A3-B7C8-EC27-0775B21D5565}"/>
              </a:ext>
            </a:extLst>
          </p:cNvPr>
          <p:cNvSpPr txBox="1"/>
          <p:nvPr/>
        </p:nvSpPr>
        <p:spPr>
          <a:xfrm>
            <a:off x="2893455" y="5795262"/>
            <a:ext cx="139827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6205" marR="5080" indent="-104139">
              <a:lnSpc>
                <a:spcPct val="100000"/>
              </a:lnSpc>
            </a:pPr>
            <a:r>
              <a:rPr sz="1000" spc="-5" dirty="0">
                <a:latin typeface="Georgia" panose="02040502050405020303" pitchFamily="18" charset="0"/>
                <a:cs typeface="Calibri"/>
              </a:rPr>
              <a:t>N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emo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žn</a:t>
            </a:r>
            <a:r>
              <a:rPr sz="1000" dirty="0">
                <a:latin typeface="Georgia" panose="02040502050405020303" pitchFamily="18" charset="0"/>
                <a:cs typeface="Calibri"/>
              </a:rPr>
              <a:t>o</a:t>
            </a:r>
            <a:r>
              <a:rPr sz="1000" spc="-15" dirty="0">
                <a:latin typeface="Georgia" panose="02040502050405020303" pitchFamily="18" charset="0"/>
                <a:cs typeface="Calibri"/>
              </a:rPr>
              <a:t>s</a:t>
            </a:r>
            <a:r>
              <a:rPr sz="1000" spc="-5" dirty="0">
                <a:latin typeface="Georgia" panose="02040502050405020303" pitchFamily="18" charset="0"/>
                <a:cs typeface="Calibri"/>
              </a:rPr>
              <a:t>t</a:t>
            </a:r>
            <a:r>
              <a:rPr sz="1000" spc="-55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d</a:t>
            </a:r>
            <a:r>
              <a:rPr sz="1000" dirty="0">
                <a:latin typeface="Georgia" panose="02040502050405020303" pitchFamily="18" charset="0"/>
                <a:cs typeface="Calibri"/>
              </a:rPr>
              <a:t>o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m</a:t>
            </a:r>
            <a:r>
              <a:rPr sz="1000" dirty="0">
                <a:latin typeface="Georgia" panose="02040502050405020303" pitchFamily="18" charset="0"/>
                <a:cs typeface="Calibri"/>
              </a:rPr>
              <a:t>o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c</a:t>
            </a:r>
            <a:r>
              <a:rPr sz="1000" dirty="0">
                <a:latin typeface="Georgia" panose="02040502050405020303" pitchFamily="18" charset="0"/>
                <a:cs typeface="Calibri"/>
              </a:rPr>
              <a:t>i</a:t>
            </a:r>
            <a:r>
              <a:rPr sz="1000" spc="-25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spc="-5" dirty="0">
                <a:latin typeface="Georgia" panose="02040502050405020303" pitchFamily="18" charset="0"/>
                <a:cs typeface="Calibri"/>
              </a:rPr>
              <a:t>s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e</a:t>
            </a:r>
            <a:r>
              <a:rPr sz="1000" spc="-5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u</a:t>
            </a:r>
            <a:r>
              <a:rPr sz="1000" spc="-5" dirty="0">
                <a:latin typeface="Georgia" panose="02040502050405020303" pitchFamily="18" charset="0"/>
                <a:cs typeface="Calibri"/>
              </a:rPr>
              <a:t>s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p</a:t>
            </a:r>
            <a:r>
              <a:rPr sz="1000" dirty="0">
                <a:latin typeface="Georgia" panose="02040502050405020303" pitchFamily="18" charset="0"/>
                <a:cs typeface="Calibri"/>
              </a:rPr>
              <a:t>o</a:t>
            </a:r>
            <a:r>
              <a:rPr sz="1000" spc="-55" dirty="0">
                <a:latin typeface="Georgia" panose="02040502050405020303" pitchFamily="18" charset="0"/>
                <a:cs typeface="Calibri"/>
              </a:rPr>
              <a:t>k</a:t>
            </a:r>
            <a:r>
              <a:rPr sz="1000" dirty="0">
                <a:latin typeface="Georgia" panose="02040502050405020303" pitchFamily="18" charset="0"/>
                <a:cs typeface="Calibri"/>
              </a:rPr>
              <a:t>oj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e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n</a:t>
            </a:r>
            <a:r>
              <a:rPr sz="1000" dirty="0">
                <a:latin typeface="Georgia" panose="02040502050405020303" pitchFamily="18" charset="0"/>
                <a:cs typeface="Calibri"/>
              </a:rPr>
              <a:t>í</a:t>
            </a:r>
            <a:r>
              <a:rPr sz="1000" spc="-60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spc="-20" dirty="0">
                <a:latin typeface="Georgia" panose="02040502050405020303" pitchFamily="18" charset="0"/>
                <a:cs typeface="Calibri"/>
              </a:rPr>
              <a:t>e</a:t>
            </a:r>
            <a:r>
              <a:rPr sz="1000" spc="-40" dirty="0">
                <a:latin typeface="Georgia" panose="02040502050405020303" pitchFamily="18" charset="0"/>
                <a:cs typeface="Calibri"/>
              </a:rPr>
              <a:t>x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e</a:t>
            </a:r>
            <a:r>
              <a:rPr sz="1000" spc="-30" dirty="0">
                <a:latin typeface="Georgia" panose="02040502050405020303" pitchFamily="18" charset="0"/>
                <a:cs typeface="Calibri"/>
              </a:rPr>
              <a:t>k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u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c</a:t>
            </a:r>
            <a:r>
              <a:rPr sz="1000" dirty="0">
                <a:latin typeface="Georgia" panose="02040502050405020303" pitchFamily="18" charset="0"/>
                <a:cs typeface="Calibri"/>
              </a:rPr>
              <a:t>í</a:t>
            </a:r>
          </a:p>
        </p:txBody>
      </p:sp>
      <p:sp>
        <p:nvSpPr>
          <p:cNvPr id="138" name="object 53">
            <a:extLst>
              <a:ext uri="{FF2B5EF4-FFF2-40B4-BE49-F238E27FC236}">
                <a16:creationId xmlns:a16="http://schemas.microsoft.com/office/drawing/2014/main" id="{8AD00207-DDC1-D1E4-A6CD-863164FCAF92}"/>
              </a:ext>
            </a:extLst>
          </p:cNvPr>
          <p:cNvSpPr/>
          <p:nvPr/>
        </p:nvSpPr>
        <p:spPr>
          <a:xfrm>
            <a:off x="1964317" y="5609078"/>
            <a:ext cx="4901565" cy="0"/>
          </a:xfrm>
          <a:custGeom>
            <a:avLst/>
            <a:gdLst/>
            <a:ahLst/>
            <a:cxnLst/>
            <a:rect l="l" t="t" r="r" b="b"/>
            <a:pathLst>
              <a:path w="4901565">
                <a:moveTo>
                  <a:pt x="0" y="0"/>
                </a:moveTo>
                <a:lnTo>
                  <a:pt x="490118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54">
            <a:extLst>
              <a:ext uri="{FF2B5EF4-FFF2-40B4-BE49-F238E27FC236}">
                <a16:creationId xmlns:a16="http://schemas.microsoft.com/office/drawing/2014/main" id="{90ACB8A6-A12D-D9CF-3E68-72BC26E62F9F}"/>
              </a:ext>
            </a:extLst>
          </p:cNvPr>
          <p:cNvSpPr/>
          <p:nvPr/>
        </p:nvSpPr>
        <p:spPr>
          <a:xfrm>
            <a:off x="6827397" y="5609840"/>
            <a:ext cx="76200" cy="125095"/>
          </a:xfrm>
          <a:custGeom>
            <a:avLst/>
            <a:gdLst/>
            <a:ahLst/>
            <a:cxnLst/>
            <a:rect l="l" t="t" r="r" b="b"/>
            <a:pathLst>
              <a:path w="76200" h="125095">
                <a:moveTo>
                  <a:pt x="32003" y="48767"/>
                </a:moveTo>
                <a:lnTo>
                  <a:pt x="0" y="48767"/>
                </a:lnTo>
                <a:lnTo>
                  <a:pt x="38099" y="124967"/>
                </a:lnTo>
                <a:lnTo>
                  <a:pt x="70103" y="60959"/>
                </a:lnTo>
                <a:lnTo>
                  <a:pt x="32003" y="60959"/>
                </a:lnTo>
                <a:lnTo>
                  <a:pt x="32003" y="48767"/>
                </a:lnTo>
                <a:close/>
              </a:path>
              <a:path w="76200" h="125095">
                <a:moveTo>
                  <a:pt x="42671" y="0"/>
                </a:moveTo>
                <a:lnTo>
                  <a:pt x="32003" y="0"/>
                </a:lnTo>
                <a:lnTo>
                  <a:pt x="32003" y="60959"/>
                </a:lnTo>
                <a:lnTo>
                  <a:pt x="42671" y="60959"/>
                </a:lnTo>
                <a:lnTo>
                  <a:pt x="42671" y="0"/>
                </a:lnTo>
                <a:close/>
              </a:path>
              <a:path w="76200" h="125095">
                <a:moveTo>
                  <a:pt x="76199" y="48767"/>
                </a:moveTo>
                <a:lnTo>
                  <a:pt x="42671" y="48767"/>
                </a:lnTo>
                <a:lnTo>
                  <a:pt x="42671" y="60959"/>
                </a:lnTo>
                <a:lnTo>
                  <a:pt x="70103" y="60959"/>
                </a:lnTo>
                <a:lnTo>
                  <a:pt x="76199" y="487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55">
            <a:extLst>
              <a:ext uri="{FF2B5EF4-FFF2-40B4-BE49-F238E27FC236}">
                <a16:creationId xmlns:a16="http://schemas.microsoft.com/office/drawing/2014/main" id="{706DBE75-E3BC-1418-EE0F-88AB1D748F7D}"/>
              </a:ext>
            </a:extLst>
          </p:cNvPr>
          <p:cNvSpPr/>
          <p:nvPr/>
        </p:nvSpPr>
        <p:spPr>
          <a:xfrm>
            <a:off x="5291206" y="5609840"/>
            <a:ext cx="76200" cy="125095"/>
          </a:xfrm>
          <a:custGeom>
            <a:avLst/>
            <a:gdLst/>
            <a:ahLst/>
            <a:cxnLst/>
            <a:rect l="l" t="t" r="r" b="b"/>
            <a:pathLst>
              <a:path w="76200" h="125095">
                <a:moveTo>
                  <a:pt x="33527" y="48767"/>
                </a:moveTo>
                <a:lnTo>
                  <a:pt x="0" y="48767"/>
                </a:lnTo>
                <a:lnTo>
                  <a:pt x="38099" y="124967"/>
                </a:lnTo>
                <a:lnTo>
                  <a:pt x="70103" y="60959"/>
                </a:lnTo>
                <a:lnTo>
                  <a:pt x="33527" y="60959"/>
                </a:lnTo>
                <a:lnTo>
                  <a:pt x="33527" y="48767"/>
                </a:lnTo>
                <a:close/>
              </a:path>
              <a:path w="76200" h="125095">
                <a:moveTo>
                  <a:pt x="42671" y="0"/>
                </a:moveTo>
                <a:lnTo>
                  <a:pt x="33527" y="0"/>
                </a:lnTo>
                <a:lnTo>
                  <a:pt x="33527" y="60959"/>
                </a:lnTo>
                <a:lnTo>
                  <a:pt x="42671" y="60959"/>
                </a:lnTo>
                <a:lnTo>
                  <a:pt x="42671" y="0"/>
                </a:lnTo>
                <a:close/>
              </a:path>
              <a:path w="76200" h="125095">
                <a:moveTo>
                  <a:pt x="76199" y="48767"/>
                </a:moveTo>
                <a:lnTo>
                  <a:pt x="42671" y="48767"/>
                </a:lnTo>
                <a:lnTo>
                  <a:pt x="42671" y="60959"/>
                </a:lnTo>
                <a:lnTo>
                  <a:pt x="70103" y="60959"/>
                </a:lnTo>
                <a:lnTo>
                  <a:pt x="76199" y="487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56">
            <a:extLst>
              <a:ext uri="{FF2B5EF4-FFF2-40B4-BE49-F238E27FC236}">
                <a16:creationId xmlns:a16="http://schemas.microsoft.com/office/drawing/2014/main" id="{41067D24-72CA-3407-1568-B0E067D8DD1C}"/>
              </a:ext>
            </a:extLst>
          </p:cNvPr>
          <p:cNvSpPr/>
          <p:nvPr/>
        </p:nvSpPr>
        <p:spPr>
          <a:xfrm>
            <a:off x="3645286" y="5609840"/>
            <a:ext cx="76200" cy="125095"/>
          </a:xfrm>
          <a:custGeom>
            <a:avLst/>
            <a:gdLst/>
            <a:ahLst/>
            <a:cxnLst/>
            <a:rect l="l" t="t" r="r" b="b"/>
            <a:pathLst>
              <a:path w="76200" h="125095">
                <a:moveTo>
                  <a:pt x="33527" y="48767"/>
                </a:moveTo>
                <a:lnTo>
                  <a:pt x="0" y="48767"/>
                </a:lnTo>
                <a:lnTo>
                  <a:pt x="38099" y="124967"/>
                </a:lnTo>
                <a:lnTo>
                  <a:pt x="70103" y="60959"/>
                </a:lnTo>
                <a:lnTo>
                  <a:pt x="33527" y="60959"/>
                </a:lnTo>
                <a:lnTo>
                  <a:pt x="33527" y="48767"/>
                </a:lnTo>
                <a:close/>
              </a:path>
              <a:path w="76200" h="125095">
                <a:moveTo>
                  <a:pt x="42671" y="0"/>
                </a:moveTo>
                <a:lnTo>
                  <a:pt x="33527" y="0"/>
                </a:lnTo>
                <a:lnTo>
                  <a:pt x="33527" y="60959"/>
                </a:lnTo>
                <a:lnTo>
                  <a:pt x="42671" y="60959"/>
                </a:lnTo>
                <a:lnTo>
                  <a:pt x="42671" y="0"/>
                </a:lnTo>
                <a:close/>
              </a:path>
              <a:path w="76200" h="125095">
                <a:moveTo>
                  <a:pt x="76199" y="48767"/>
                </a:moveTo>
                <a:lnTo>
                  <a:pt x="42671" y="48767"/>
                </a:lnTo>
                <a:lnTo>
                  <a:pt x="42671" y="60959"/>
                </a:lnTo>
                <a:lnTo>
                  <a:pt x="70103" y="60959"/>
                </a:lnTo>
                <a:lnTo>
                  <a:pt x="76199" y="487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57">
            <a:extLst>
              <a:ext uri="{FF2B5EF4-FFF2-40B4-BE49-F238E27FC236}">
                <a16:creationId xmlns:a16="http://schemas.microsoft.com/office/drawing/2014/main" id="{B450E0E1-2F11-9FBB-AB5C-9CE31CB941D3}"/>
              </a:ext>
            </a:extLst>
          </p:cNvPr>
          <p:cNvSpPr/>
          <p:nvPr/>
        </p:nvSpPr>
        <p:spPr>
          <a:xfrm>
            <a:off x="1927741" y="5609840"/>
            <a:ext cx="76200" cy="114300"/>
          </a:xfrm>
          <a:custGeom>
            <a:avLst/>
            <a:gdLst/>
            <a:ahLst/>
            <a:cxnLst/>
            <a:rect l="l" t="t" r="r" b="b"/>
            <a:pathLst>
              <a:path w="76200" h="114300">
                <a:moveTo>
                  <a:pt x="32003" y="38099"/>
                </a:moveTo>
                <a:lnTo>
                  <a:pt x="0" y="38099"/>
                </a:lnTo>
                <a:lnTo>
                  <a:pt x="38099" y="114299"/>
                </a:lnTo>
                <a:lnTo>
                  <a:pt x="70103" y="50291"/>
                </a:lnTo>
                <a:lnTo>
                  <a:pt x="32003" y="50291"/>
                </a:lnTo>
                <a:lnTo>
                  <a:pt x="32003" y="38099"/>
                </a:lnTo>
                <a:close/>
              </a:path>
              <a:path w="76200" h="114300">
                <a:moveTo>
                  <a:pt x="41147" y="0"/>
                </a:moveTo>
                <a:lnTo>
                  <a:pt x="32003" y="0"/>
                </a:lnTo>
                <a:lnTo>
                  <a:pt x="32003" y="50291"/>
                </a:lnTo>
                <a:lnTo>
                  <a:pt x="42671" y="50291"/>
                </a:lnTo>
                <a:lnTo>
                  <a:pt x="41147" y="0"/>
                </a:lnTo>
                <a:close/>
              </a:path>
              <a:path w="76200" h="114300">
                <a:moveTo>
                  <a:pt x="76199" y="38099"/>
                </a:moveTo>
                <a:lnTo>
                  <a:pt x="42302" y="38099"/>
                </a:lnTo>
                <a:lnTo>
                  <a:pt x="42671" y="50291"/>
                </a:lnTo>
                <a:lnTo>
                  <a:pt x="70103" y="50291"/>
                </a:lnTo>
                <a:lnTo>
                  <a:pt x="76199" y="380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58">
            <a:extLst>
              <a:ext uri="{FF2B5EF4-FFF2-40B4-BE49-F238E27FC236}">
                <a16:creationId xmlns:a16="http://schemas.microsoft.com/office/drawing/2014/main" id="{3D65EBBF-5E9D-DACA-030E-ADF8D51C7AD7}"/>
              </a:ext>
            </a:extLst>
          </p:cNvPr>
          <p:cNvSpPr/>
          <p:nvPr/>
        </p:nvSpPr>
        <p:spPr>
          <a:xfrm>
            <a:off x="6571364" y="5362952"/>
            <a:ext cx="45719" cy="246126"/>
          </a:xfrm>
          <a:custGeom>
            <a:avLst/>
            <a:gdLst/>
            <a:ahLst/>
            <a:cxnLst/>
            <a:rect l="l" t="t" r="r" b="b"/>
            <a:pathLst>
              <a:path h="288289">
                <a:moveTo>
                  <a:pt x="0" y="0"/>
                </a:moveTo>
                <a:lnTo>
                  <a:pt x="0" y="288035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59">
            <a:extLst>
              <a:ext uri="{FF2B5EF4-FFF2-40B4-BE49-F238E27FC236}">
                <a16:creationId xmlns:a16="http://schemas.microsoft.com/office/drawing/2014/main" id="{FB6D7063-6188-BF6E-833D-943F68A248CE}"/>
              </a:ext>
            </a:extLst>
          </p:cNvPr>
          <p:cNvSpPr/>
          <p:nvPr/>
        </p:nvSpPr>
        <p:spPr>
          <a:xfrm>
            <a:off x="1964317" y="6561577"/>
            <a:ext cx="4901565" cy="0"/>
          </a:xfrm>
          <a:custGeom>
            <a:avLst/>
            <a:gdLst/>
            <a:ahLst/>
            <a:cxnLst/>
            <a:rect l="l" t="t" r="r" b="b"/>
            <a:pathLst>
              <a:path w="4901565">
                <a:moveTo>
                  <a:pt x="0" y="0"/>
                </a:moveTo>
                <a:lnTo>
                  <a:pt x="490118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61">
            <a:extLst>
              <a:ext uri="{FF2B5EF4-FFF2-40B4-BE49-F238E27FC236}">
                <a16:creationId xmlns:a16="http://schemas.microsoft.com/office/drawing/2014/main" id="{641D8441-A4A2-174B-E57B-E26D6544CBE1}"/>
              </a:ext>
            </a:extLst>
          </p:cNvPr>
          <p:cNvSpPr/>
          <p:nvPr/>
        </p:nvSpPr>
        <p:spPr>
          <a:xfrm>
            <a:off x="3683386" y="6414511"/>
            <a:ext cx="0" cy="151130"/>
          </a:xfrm>
          <a:custGeom>
            <a:avLst/>
            <a:gdLst/>
            <a:ahLst/>
            <a:cxnLst/>
            <a:rect l="l" t="t" r="r" b="b"/>
            <a:pathLst>
              <a:path h="151129">
                <a:moveTo>
                  <a:pt x="0" y="0"/>
                </a:moveTo>
                <a:lnTo>
                  <a:pt x="0" y="150875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62">
            <a:extLst>
              <a:ext uri="{FF2B5EF4-FFF2-40B4-BE49-F238E27FC236}">
                <a16:creationId xmlns:a16="http://schemas.microsoft.com/office/drawing/2014/main" id="{4EAE94C2-A6A2-1E68-9A23-20F70289970B}"/>
              </a:ext>
            </a:extLst>
          </p:cNvPr>
          <p:cNvSpPr/>
          <p:nvPr/>
        </p:nvSpPr>
        <p:spPr>
          <a:xfrm>
            <a:off x="5329306" y="6414511"/>
            <a:ext cx="0" cy="151130"/>
          </a:xfrm>
          <a:custGeom>
            <a:avLst/>
            <a:gdLst/>
            <a:ahLst/>
            <a:cxnLst/>
            <a:rect l="l" t="t" r="r" b="b"/>
            <a:pathLst>
              <a:path h="151129">
                <a:moveTo>
                  <a:pt x="0" y="0"/>
                </a:moveTo>
                <a:lnTo>
                  <a:pt x="0" y="150875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63">
            <a:extLst>
              <a:ext uri="{FF2B5EF4-FFF2-40B4-BE49-F238E27FC236}">
                <a16:creationId xmlns:a16="http://schemas.microsoft.com/office/drawing/2014/main" id="{62F6F8DC-697A-201C-FECC-FDAD9C007B73}"/>
              </a:ext>
            </a:extLst>
          </p:cNvPr>
          <p:cNvSpPr/>
          <p:nvPr/>
        </p:nvSpPr>
        <p:spPr>
          <a:xfrm>
            <a:off x="6864736" y="6414511"/>
            <a:ext cx="0" cy="151130"/>
          </a:xfrm>
          <a:custGeom>
            <a:avLst/>
            <a:gdLst/>
            <a:ahLst/>
            <a:cxnLst/>
            <a:rect l="l" t="t" r="r" b="b"/>
            <a:pathLst>
              <a:path h="151129">
                <a:moveTo>
                  <a:pt x="0" y="0"/>
                </a:moveTo>
                <a:lnTo>
                  <a:pt x="0" y="150875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64">
            <a:extLst>
              <a:ext uri="{FF2B5EF4-FFF2-40B4-BE49-F238E27FC236}">
                <a16:creationId xmlns:a16="http://schemas.microsoft.com/office/drawing/2014/main" id="{942478E7-45C4-C2F5-6B2D-777776B61C94}"/>
              </a:ext>
            </a:extLst>
          </p:cNvPr>
          <p:cNvSpPr/>
          <p:nvPr/>
        </p:nvSpPr>
        <p:spPr>
          <a:xfrm>
            <a:off x="5864230" y="6565387"/>
            <a:ext cx="76200" cy="178435"/>
          </a:xfrm>
          <a:custGeom>
            <a:avLst/>
            <a:gdLst/>
            <a:ahLst/>
            <a:cxnLst/>
            <a:rect l="l" t="t" r="r" b="b"/>
            <a:pathLst>
              <a:path w="76200" h="178434">
                <a:moveTo>
                  <a:pt x="33527" y="102107"/>
                </a:moveTo>
                <a:lnTo>
                  <a:pt x="0" y="102107"/>
                </a:lnTo>
                <a:lnTo>
                  <a:pt x="39623" y="178307"/>
                </a:lnTo>
                <a:lnTo>
                  <a:pt x="70347" y="114299"/>
                </a:lnTo>
                <a:lnTo>
                  <a:pt x="33527" y="114299"/>
                </a:lnTo>
                <a:lnTo>
                  <a:pt x="33527" y="102107"/>
                </a:lnTo>
                <a:close/>
              </a:path>
              <a:path w="76200" h="178434">
                <a:moveTo>
                  <a:pt x="42671" y="0"/>
                </a:moveTo>
                <a:lnTo>
                  <a:pt x="33527" y="0"/>
                </a:lnTo>
                <a:lnTo>
                  <a:pt x="33527" y="114299"/>
                </a:lnTo>
                <a:lnTo>
                  <a:pt x="44195" y="114299"/>
                </a:lnTo>
                <a:lnTo>
                  <a:pt x="42671" y="0"/>
                </a:lnTo>
                <a:close/>
              </a:path>
              <a:path w="76200" h="178434">
                <a:moveTo>
                  <a:pt x="76199" y="102107"/>
                </a:moveTo>
                <a:lnTo>
                  <a:pt x="44033" y="102107"/>
                </a:lnTo>
                <a:lnTo>
                  <a:pt x="44195" y="114299"/>
                </a:lnTo>
                <a:lnTo>
                  <a:pt x="70347" y="114299"/>
                </a:lnTo>
                <a:lnTo>
                  <a:pt x="76199" y="1021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65">
            <a:extLst>
              <a:ext uri="{FF2B5EF4-FFF2-40B4-BE49-F238E27FC236}">
                <a16:creationId xmlns:a16="http://schemas.microsoft.com/office/drawing/2014/main" id="{7B99AD25-A788-5185-57EE-0BBAFFA9D8E5}"/>
              </a:ext>
            </a:extLst>
          </p:cNvPr>
          <p:cNvSpPr/>
          <p:nvPr/>
        </p:nvSpPr>
        <p:spPr>
          <a:xfrm>
            <a:off x="4123821" y="6733027"/>
            <a:ext cx="3272154" cy="474345"/>
          </a:xfrm>
          <a:custGeom>
            <a:avLst/>
            <a:gdLst/>
            <a:ahLst/>
            <a:cxnLst/>
            <a:rect l="l" t="t" r="r" b="b"/>
            <a:pathLst>
              <a:path w="3272154" h="474345">
                <a:moveTo>
                  <a:pt x="0" y="473963"/>
                </a:moveTo>
                <a:lnTo>
                  <a:pt x="3272027" y="473963"/>
                </a:lnTo>
                <a:lnTo>
                  <a:pt x="3272027" y="0"/>
                </a:lnTo>
                <a:lnTo>
                  <a:pt x="0" y="0"/>
                </a:lnTo>
                <a:lnTo>
                  <a:pt x="0" y="47396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66">
            <a:extLst>
              <a:ext uri="{FF2B5EF4-FFF2-40B4-BE49-F238E27FC236}">
                <a16:creationId xmlns:a16="http://schemas.microsoft.com/office/drawing/2014/main" id="{8347581C-0A96-7AED-4D5F-9316EE67A2F8}"/>
              </a:ext>
            </a:extLst>
          </p:cNvPr>
          <p:cNvSpPr/>
          <p:nvPr/>
        </p:nvSpPr>
        <p:spPr>
          <a:xfrm>
            <a:off x="4117726" y="6728455"/>
            <a:ext cx="3282950" cy="478790"/>
          </a:xfrm>
          <a:custGeom>
            <a:avLst/>
            <a:gdLst/>
            <a:ahLst/>
            <a:cxnLst/>
            <a:rect l="l" t="t" r="r" b="b"/>
            <a:pathLst>
              <a:path w="3282950" h="478790">
                <a:moveTo>
                  <a:pt x="3282695" y="0"/>
                </a:moveTo>
                <a:lnTo>
                  <a:pt x="0" y="0"/>
                </a:lnTo>
                <a:lnTo>
                  <a:pt x="0" y="478535"/>
                </a:lnTo>
                <a:lnTo>
                  <a:pt x="10667" y="478535"/>
                </a:lnTo>
                <a:lnTo>
                  <a:pt x="6095" y="473963"/>
                </a:lnTo>
                <a:lnTo>
                  <a:pt x="10667" y="473963"/>
                </a:lnTo>
                <a:lnTo>
                  <a:pt x="10667" y="10667"/>
                </a:lnTo>
                <a:lnTo>
                  <a:pt x="6095" y="10667"/>
                </a:lnTo>
                <a:lnTo>
                  <a:pt x="10667" y="4571"/>
                </a:lnTo>
                <a:lnTo>
                  <a:pt x="3282695" y="4571"/>
                </a:lnTo>
                <a:lnTo>
                  <a:pt x="3282695" y="0"/>
                </a:lnTo>
                <a:close/>
              </a:path>
              <a:path w="3282950" h="478790">
                <a:moveTo>
                  <a:pt x="10667" y="473963"/>
                </a:moveTo>
                <a:lnTo>
                  <a:pt x="6095" y="473963"/>
                </a:lnTo>
                <a:lnTo>
                  <a:pt x="10667" y="478535"/>
                </a:lnTo>
                <a:lnTo>
                  <a:pt x="10667" y="473963"/>
                </a:lnTo>
                <a:close/>
              </a:path>
              <a:path w="3282950" h="478790">
                <a:moveTo>
                  <a:pt x="3273551" y="473963"/>
                </a:moveTo>
                <a:lnTo>
                  <a:pt x="10667" y="473963"/>
                </a:lnTo>
                <a:lnTo>
                  <a:pt x="10667" y="478535"/>
                </a:lnTo>
                <a:lnTo>
                  <a:pt x="3273551" y="478535"/>
                </a:lnTo>
                <a:lnTo>
                  <a:pt x="3273551" y="473963"/>
                </a:lnTo>
                <a:close/>
              </a:path>
              <a:path w="3282950" h="478790">
                <a:moveTo>
                  <a:pt x="3273551" y="4571"/>
                </a:moveTo>
                <a:lnTo>
                  <a:pt x="3273551" y="478535"/>
                </a:lnTo>
                <a:lnTo>
                  <a:pt x="3278123" y="473963"/>
                </a:lnTo>
                <a:lnTo>
                  <a:pt x="3282695" y="473963"/>
                </a:lnTo>
                <a:lnTo>
                  <a:pt x="3282695" y="10667"/>
                </a:lnTo>
                <a:lnTo>
                  <a:pt x="3278123" y="10667"/>
                </a:lnTo>
                <a:lnTo>
                  <a:pt x="3273551" y="4571"/>
                </a:lnTo>
                <a:close/>
              </a:path>
              <a:path w="3282950" h="478790">
                <a:moveTo>
                  <a:pt x="3282695" y="473963"/>
                </a:moveTo>
                <a:lnTo>
                  <a:pt x="3278123" y="473963"/>
                </a:lnTo>
                <a:lnTo>
                  <a:pt x="3273551" y="478535"/>
                </a:lnTo>
                <a:lnTo>
                  <a:pt x="3282695" y="478535"/>
                </a:lnTo>
                <a:lnTo>
                  <a:pt x="3282695" y="473963"/>
                </a:lnTo>
                <a:close/>
              </a:path>
              <a:path w="3282950" h="478790">
                <a:moveTo>
                  <a:pt x="10667" y="4571"/>
                </a:moveTo>
                <a:lnTo>
                  <a:pt x="6095" y="10667"/>
                </a:lnTo>
                <a:lnTo>
                  <a:pt x="10667" y="10667"/>
                </a:lnTo>
                <a:lnTo>
                  <a:pt x="10667" y="4571"/>
                </a:lnTo>
                <a:close/>
              </a:path>
              <a:path w="3282950" h="478790">
                <a:moveTo>
                  <a:pt x="3273551" y="4571"/>
                </a:moveTo>
                <a:lnTo>
                  <a:pt x="10667" y="4571"/>
                </a:lnTo>
                <a:lnTo>
                  <a:pt x="10667" y="10667"/>
                </a:lnTo>
                <a:lnTo>
                  <a:pt x="3273551" y="10667"/>
                </a:lnTo>
                <a:lnTo>
                  <a:pt x="3273551" y="4571"/>
                </a:lnTo>
                <a:close/>
              </a:path>
              <a:path w="3282950" h="478790">
                <a:moveTo>
                  <a:pt x="3282695" y="4571"/>
                </a:moveTo>
                <a:lnTo>
                  <a:pt x="3273551" y="4571"/>
                </a:lnTo>
                <a:lnTo>
                  <a:pt x="3278123" y="10667"/>
                </a:lnTo>
                <a:lnTo>
                  <a:pt x="3282695" y="10667"/>
                </a:lnTo>
                <a:lnTo>
                  <a:pt x="3282695" y="45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67">
            <a:extLst>
              <a:ext uri="{FF2B5EF4-FFF2-40B4-BE49-F238E27FC236}">
                <a16:creationId xmlns:a16="http://schemas.microsoft.com/office/drawing/2014/main" id="{547E67DC-BFBC-5C59-C444-EFF684616283}"/>
              </a:ext>
            </a:extLst>
          </p:cNvPr>
          <p:cNvSpPr txBox="1"/>
          <p:nvPr/>
        </p:nvSpPr>
        <p:spPr>
          <a:xfrm>
            <a:off x="4927997" y="6795003"/>
            <a:ext cx="1661160" cy="375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435"/>
              </a:lnSpc>
            </a:pPr>
            <a:r>
              <a:rPr sz="1000" spc="-15" dirty="0">
                <a:latin typeface="Georgia" panose="02040502050405020303" pitchFamily="18" charset="0"/>
                <a:cs typeface="Calibri"/>
              </a:rPr>
              <a:t>Ú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p</a:t>
            </a:r>
            <a:r>
              <a:rPr sz="1000" dirty="0">
                <a:latin typeface="Georgia" panose="02040502050405020303" pitchFamily="18" charset="0"/>
                <a:cs typeface="Calibri"/>
              </a:rPr>
              <a:t>a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d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ek</a:t>
            </a:r>
            <a:r>
              <a:rPr sz="1000" spc="-55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v</a:t>
            </a:r>
            <a:r>
              <a:rPr sz="1000" spc="-30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p</a:t>
            </a:r>
            <a:r>
              <a:rPr sz="1000" dirty="0">
                <a:latin typeface="Georgia" panose="02040502050405020303" pitchFamily="18" charset="0"/>
                <a:cs typeface="Calibri"/>
              </a:rPr>
              <a:t>o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d</a:t>
            </a:r>
            <a:r>
              <a:rPr sz="1000" dirty="0">
                <a:latin typeface="Georgia" panose="02040502050405020303" pitchFamily="18" charset="0"/>
                <a:cs typeface="Calibri"/>
              </a:rPr>
              <a:t>o</a:t>
            </a:r>
            <a:r>
              <a:rPr sz="1000" spc="5" dirty="0">
                <a:latin typeface="Georgia" panose="02040502050405020303" pitchFamily="18" charset="0"/>
                <a:cs typeface="Calibri"/>
              </a:rPr>
              <a:t>b</a:t>
            </a:r>
            <a:r>
              <a:rPr sz="1000" spc="-10" dirty="0">
                <a:latin typeface="Georgia" panose="02040502050405020303" pitchFamily="18" charset="0"/>
                <a:cs typeface="Calibri"/>
              </a:rPr>
              <a:t>ě</a:t>
            </a:r>
            <a:endParaRPr sz="1000" dirty="0">
              <a:latin typeface="Georgia" panose="02040502050405020303" pitchFamily="18" charset="0"/>
              <a:cs typeface="Calibri"/>
            </a:endParaRPr>
          </a:p>
          <a:p>
            <a:pPr algn="ctr">
              <a:lnSpc>
                <a:spcPts val="1675"/>
              </a:lnSpc>
            </a:pPr>
            <a:r>
              <a:rPr sz="1000" b="1" spc="-5" dirty="0">
                <a:latin typeface="Georgia" panose="02040502050405020303" pitchFamily="18" charset="0"/>
                <a:cs typeface="Calibri"/>
              </a:rPr>
              <a:t>P</a:t>
            </a:r>
            <a:r>
              <a:rPr sz="1000" b="1" dirty="0">
                <a:latin typeface="Georgia" panose="02040502050405020303" pitchFamily="18" charset="0"/>
                <a:cs typeface="Calibri"/>
              </a:rPr>
              <a:t>l</a:t>
            </a:r>
            <a:r>
              <a:rPr sz="1000" b="1" spc="-10" dirty="0">
                <a:latin typeface="Georgia" panose="02040502050405020303" pitchFamily="18" charset="0"/>
                <a:cs typeface="Calibri"/>
              </a:rPr>
              <a:t>at</a:t>
            </a:r>
            <a:r>
              <a:rPr sz="1000" b="1" dirty="0">
                <a:latin typeface="Georgia" panose="02040502050405020303" pitchFamily="18" charset="0"/>
                <a:cs typeface="Calibri"/>
              </a:rPr>
              <a:t>ební</a:t>
            </a:r>
            <a:r>
              <a:rPr sz="1000" b="1" spc="-75" dirty="0">
                <a:latin typeface="Georgia" panose="02040502050405020303" pitchFamily="18" charset="0"/>
                <a:cs typeface="Times New Roman"/>
              </a:rPr>
              <a:t> </a:t>
            </a:r>
            <a:r>
              <a:rPr sz="1000" b="1" dirty="0">
                <a:latin typeface="Georgia" panose="02040502050405020303" pitchFamily="18" charset="0"/>
                <a:cs typeface="Calibri"/>
              </a:rPr>
              <a:t>nes</a:t>
            </a:r>
            <a:r>
              <a:rPr sz="1000" b="1" spc="-5" dirty="0">
                <a:latin typeface="Georgia" panose="02040502050405020303" pitchFamily="18" charset="0"/>
                <a:cs typeface="Calibri"/>
              </a:rPr>
              <a:t>c</a:t>
            </a:r>
            <a:r>
              <a:rPr sz="1000" b="1" dirty="0">
                <a:latin typeface="Georgia" panose="02040502050405020303" pitchFamily="18" charset="0"/>
                <a:cs typeface="Calibri"/>
              </a:rPr>
              <a:t>hopno</a:t>
            </a:r>
            <a:r>
              <a:rPr sz="1000" b="1" spc="-20" dirty="0">
                <a:latin typeface="Georgia" panose="02040502050405020303" pitchFamily="18" charset="0"/>
                <a:cs typeface="Calibri"/>
              </a:rPr>
              <a:t>s</a:t>
            </a:r>
            <a:r>
              <a:rPr sz="1000" b="1" spc="5" dirty="0">
                <a:latin typeface="Georgia" panose="02040502050405020303" pitchFamily="18" charset="0"/>
                <a:cs typeface="Calibri"/>
              </a:rPr>
              <a:t>t</a:t>
            </a:r>
            <a:r>
              <a:rPr sz="1000" b="1" dirty="0">
                <a:latin typeface="Georgia" panose="02040502050405020303" pitchFamily="18" charset="0"/>
                <a:cs typeface="Calibri"/>
              </a:rPr>
              <a:t>i</a:t>
            </a:r>
            <a:endParaRPr sz="1000" dirty="0">
              <a:latin typeface="Georgia" panose="02040502050405020303" pitchFamily="18" charset="0"/>
              <a:cs typeface="Calibri"/>
            </a:endParaRPr>
          </a:p>
        </p:txBody>
      </p:sp>
      <p:sp>
        <p:nvSpPr>
          <p:cNvPr id="152" name="object 68">
            <a:extLst>
              <a:ext uri="{FF2B5EF4-FFF2-40B4-BE49-F238E27FC236}">
                <a16:creationId xmlns:a16="http://schemas.microsoft.com/office/drawing/2014/main" id="{A662CF36-A3E6-DAE0-04F3-F3BA88C71115}"/>
              </a:ext>
            </a:extLst>
          </p:cNvPr>
          <p:cNvSpPr txBox="1"/>
          <p:nvPr/>
        </p:nvSpPr>
        <p:spPr>
          <a:xfrm>
            <a:off x="6420597" y="4452102"/>
            <a:ext cx="215265" cy="21653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89535">
              <a:lnSpc>
                <a:spcPts val="1415"/>
              </a:lnSpc>
            </a:pPr>
            <a:r>
              <a:rPr sz="1200" b="1" dirty="0">
                <a:latin typeface="Calibri"/>
                <a:cs typeface="Calibri"/>
              </a:rPr>
              <a:t>+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53" name="TextovéPole 152">
            <a:extLst>
              <a:ext uri="{FF2B5EF4-FFF2-40B4-BE49-F238E27FC236}">
                <a16:creationId xmlns:a16="http://schemas.microsoft.com/office/drawing/2014/main" id="{9C813666-9B70-EA7E-DC86-0AB77931B94F}"/>
              </a:ext>
            </a:extLst>
          </p:cNvPr>
          <p:cNvSpPr txBox="1"/>
          <p:nvPr/>
        </p:nvSpPr>
        <p:spPr>
          <a:xfrm>
            <a:off x="5631057" y="3925820"/>
            <a:ext cx="17938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Závazky alespoň 30 dní po splatnosti</a:t>
            </a:r>
          </a:p>
        </p:txBody>
      </p:sp>
      <p:cxnSp>
        <p:nvCxnSpPr>
          <p:cNvPr id="154" name="Přímá spojnice 153">
            <a:extLst>
              <a:ext uri="{FF2B5EF4-FFF2-40B4-BE49-F238E27FC236}">
                <a16:creationId xmlns:a16="http://schemas.microsoft.com/office/drawing/2014/main" id="{EF852314-3E6A-319D-FBEA-4D957E7D24D2}"/>
              </a:ext>
            </a:extLst>
          </p:cNvPr>
          <p:cNvCxnSpPr/>
          <p:nvPr/>
        </p:nvCxnSpPr>
        <p:spPr>
          <a:xfrm flipV="1">
            <a:off x="1964317" y="6519667"/>
            <a:ext cx="0" cy="4191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object 14">
            <a:extLst>
              <a:ext uri="{FF2B5EF4-FFF2-40B4-BE49-F238E27FC236}">
                <a16:creationId xmlns:a16="http://schemas.microsoft.com/office/drawing/2014/main" id="{5FC5C31E-3409-18D9-3046-B1420FBC596B}"/>
              </a:ext>
            </a:extLst>
          </p:cNvPr>
          <p:cNvSpPr/>
          <p:nvPr/>
        </p:nvSpPr>
        <p:spPr>
          <a:xfrm>
            <a:off x="8718682" y="1911123"/>
            <a:ext cx="76200" cy="184785"/>
          </a:xfrm>
          <a:custGeom>
            <a:avLst/>
            <a:gdLst/>
            <a:ahLst/>
            <a:cxnLst/>
            <a:rect l="l" t="t" r="r" b="b"/>
            <a:pathLst>
              <a:path w="76200" h="184785">
                <a:moveTo>
                  <a:pt x="33682" y="108203"/>
                </a:moveTo>
                <a:lnTo>
                  <a:pt x="0" y="108203"/>
                </a:lnTo>
                <a:lnTo>
                  <a:pt x="38099" y="184403"/>
                </a:lnTo>
                <a:lnTo>
                  <a:pt x="70103" y="120395"/>
                </a:lnTo>
                <a:lnTo>
                  <a:pt x="33527" y="120395"/>
                </a:lnTo>
                <a:lnTo>
                  <a:pt x="33682" y="108203"/>
                </a:lnTo>
                <a:close/>
              </a:path>
              <a:path w="76200" h="184785">
                <a:moveTo>
                  <a:pt x="44195" y="0"/>
                </a:moveTo>
                <a:lnTo>
                  <a:pt x="35051" y="0"/>
                </a:lnTo>
                <a:lnTo>
                  <a:pt x="33527" y="120395"/>
                </a:lnTo>
                <a:lnTo>
                  <a:pt x="42671" y="120395"/>
                </a:lnTo>
                <a:lnTo>
                  <a:pt x="44195" y="0"/>
                </a:lnTo>
                <a:close/>
              </a:path>
              <a:path w="76200" h="184785">
                <a:moveTo>
                  <a:pt x="76199" y="108203"/>
                </a:moveTo>
                <a:lnTo>
                  <a:pt x="42826" y="108203"/>
                </a:lnTo>
                <a:lnTo>
                  <a:pt x="42671" y="120395"/>
                </a:lnTo>
                <a:lnTo>
                  <a:pt x="70103" y="120395"/>
                </a:lnTo>
                <a:lnTo>
                  <a:pt x="76199" y="1082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20">
            <a:extLst>
              <a:ext uri="{FF2B5EF4-FFF2-40B4-BE49-F238E27FC236}">
                <a16:creationId xmlns:a16="http://schemas.microsoft.com/office/drawing/2014/main" id="{B2D69053-8166-29E1-4CD4-D9128A71F21D}"/>
              </a:ext>
            </a:extLst>
          </p:cNvPr>
          <p:cNvSpPr/>
          <p:nvPr/>
        </p:nvSpPr>
        <p:spPr>
          <a:xfrm>
            <a:off x="6528230" y="3654454"/>
            <a:ext cx="60927" cy="258239"/>
          </a:xfrm>
          <a:custGeom>
            <a:avLst/>
            <a:gdLst/>
            <a:ahLst/>
            <a:cxnLst/>
            <a:rect l="l" t="t" r="r" b="b"/>
            <a:pathLst>
              <a:path w="76200" h="285114">
                <a:moveTo>
                  <a:pt x="0" y="207263"/>
                </a:moveTo>
                <a:lnTo>
                  <a:pt x="38099" y="284987"/>
                </a:lnTo>
                <a:lnTo>
                  <a:pt x="70103" y="220979"/>
                </a:lnTo>
                <a:lnTo>
                  <a:pt x="33527" y="220979"/>
                </a:lnTo>
                <a:lnTo>
                  <a:pt x="33527" y="207934"/>
                </a:lnTo>
                <a:lnTo>
                  <a:pt x="0" y="207263"/>
                </a:lnTo>
                <a:close/>
              </a:path>
              <a:path w="76200" h="285114">
                <a:moveTo>
                  <a:pt x="33527" y="207934"/>
                </a:moveTo>
                <a:lnTo>
                  <a:pt x="33527" y="220979"/>
                </a:lnTo>
                <a:lnTo>
                  <a:pt x="42671" y="220979"/>
                </a:lnTo>
                <a:lnTo>
                  <a:pt x="42671" y="208117"/>
                </a:lnTo>
                <a:lnTo>
                  <a:pt x="33527" y="207934"/>
                </a:lnTo>
                <a:close/>
              </a:path>
              <a:path w="76200" h="285114">
                <a:moveTo>
                  <a:pt x="42671" y="208117"/>
                </a:moveTo>
                <a:lnTo>
                  <a:pt x="42671" y="220979"/>
                </a:lnTo>
                <a:lnTo>
                  <a:pt x="70103" y="220979"/>
                </a:lnTo>
                <a:lnTo>
                  <a:pt x="76199" y="208787"/>
                </a:lnTo>
                <a:lnTo>
                  <a:pt x="42671" y="208117"/>
                </a:lnTo>
                <a:close/>
              </a:path>
              <a:path w="76200" h="285114">
                <a:moveTo>
                  <a:pt x="42671" y="0"/>
                </a:moveTo>
                <a:lnTo>
                  <a:pt x="33527" y="0"/>
                </a:lnTo>
                <a:lnTo>
                  <a:pt x="33527" y="207934"/>
                </a:lnTo>
                <a:lnTo>
                  <a:pt x="42671" y="208117"/>
                </a:lnTo>
                <a:lnTo>
                  <a:pt x="426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20">
            <a:extLst>
              <a:ext uri="{FF2B5EF4-FFF2-40B4-BE49-F238E27FC236}">
                <a16:creationId xmlns:a16="http://schemas.microsoft.com/office/drawing/2014/main" id="{262DD0E5-6D2F-960C-563F-C2EAFD05C730}"/>
              </a:ext>
            </a:extLst>
          </p:cNvPr>
          <p:cNvSpPr/>
          <p:nvPr/>
        </p:nvSpPr>
        <p:spPr>
          <a:xfrm>
            <a:off x="8560104" y="3645778"/>
            <a:ext cx="60928" cy="266915"/>
          </a:xfrm>
          <a:custGeom>
            <a:avLst/>
            <a:gdLst/>
            <a:ahLst/>
            <a:cxnLst/>
            <a:rect l="l" t="t" r="r" b="b"/>
            <a:pathLst>
              <a:path w="76200" h="285114">
                <a:moveTo>
                  <a:pt x="0" y="207263"/>
                </a:moveTo>
                <a:lnTo>
                  <a:pt x="38099" y="284987"/>
                </a:lnTo>
                <a:lnTo>
                  <a:pt x="70103" y="220979"/>
                </a:lnTo>
                <a:lnTo>
                  <a:pt x="33527" y="220979"/>
                </a:lnTo>
                <a:lnTo>
                  <a:pt x="33527" y="207934"/>
                </a:lnTo>
                <a:lnTo>
                  <a:pt x="0" y="207263"/>
                </a:lnTo>
                <a:close/>
              </a:path>
              <a:path w="76200" h="285114">
                <a:moveTo>
                  <a:pt x="33527" y="207934"/>
                </a:moveTo>
                <a:lnTo>
                  <a:pt x="33527" y="220979"/>
                </a:lnTo>
                <a:lnTo>
                  <a:pt x="42671" y="220979"/>
                </a:lnTo>
                <a:lnTo>
                  <a:pt x="42671" y="208117"/>
                </a:lnTo>
                <a:lnTo>
                  <a:pt x="33527" y="207934"/>
                </a:lnTo>
                <a:close/>
              </a:path>
              <a:path w="76200" h="285114">
                <a:moveTo>
                  <a:pt x="42671" y="208117"/>
                </a:moveTo>
                <a:lnTo>
                  <a:pt x="42671" y="220979"/>
                </a:lnTo>
                <a:lnTo>
                  <a:pt x="70103" y="220979"/>
                </a:lnTo>
                <a:lnTo>
                  <a:pt x="76199" y="208787"/>
                </a:lnTo>
                <a:lnTo>
                  <a:pt x="42671" y="208117"/>
                </a:lnTo>
                <a:close/>
              </a:path>
              <a:path w="76200" h="285114">
                <a:moveTo>
                  <a:pt x="42671" y="0"/>
                </a:moveTo>
                <a:lnTo>
                  <a:pt x="33527" y="0"/>
                </a:lnTo>
                <a:lnTo>
                  <a:pt x="33527" y="207934"/>
                </a:lnTo>
                <a:lnTo>
                  <a:pt x="42671" y="208117"/>
                </a:lnTo>
                <a:lnTo>
                  <a:pt x="426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14514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5C9BA6-7791-A6CD-5853-64627D577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EAB98F10-47A2-459E-6A7B-7CC0E8807EB9}"/>
              </a:ext>
            </a:extLst>
          </p:cNvPr>
          <p:cNvSpPr/>
          <p:nvPr/>
        </p:nvSpPr>
        <p:spPr>
          <a:xfrm>
            <a:off x="4233550" y="3628633"/>
            <a:ext cx="1033780" cy="149860"/>
          </a:xfrm>
          <a:custGeom>
            <a:avLst/>
            <a:gdLst/>
            <a:ahLst/>
            <a:cxnLst/>
            <a:rect l="l" t="t" r="r" b="b"/>
            <a:pathLst>
              <a:path w="1033779" h="149860">
                <a:moveTo>
                  <a:pt x="1033271" y="149351"/>
                </a:moveTo>
                <a:lnTo>
                  <a:pt x="1033271" y="0"/>
                </a:lnTo>
                <a:lnTo>
                  <a:pt x="0" y="0"/>
                </a:lnTo>
                <a:lnTo>
                  <a:pt x="0" y="149351"/>
                </a:lnTo>
                <a:lnTo>
                  <a:pt x="1033271" y="1493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4">
            <a:extLst>
              <a:ext uri="{FF2B5EF4-FFF2-40B4-BE49-F238E27FC236}">
                <a16:creationId xmlns:a16="http://schemas.microsoft.com/office/drawing/2014/main" id="{831035AF-3CD0-D39E-3138-F69143B5FA32}"/>
              </a:ext>
            </a:extLst>
          </p:cNvPr>
          <p:cNvSpPr/>
          <p:nvPr/>
        </p:nvSpPr>
        <p:spPr>
          <a:xfrm>
            <a:off x="4433194" y="2711185"/>
            <a:ext cx="4114800" cy="460375"/>
          </a:xfrm>
          <a:custGeom>
            <a:avLst/>
            <a:gdLst/>
            <a:ahLst/>
            <a:cxnLst/>
            <a:rect l="l" t="t" r="r" b="b"/>
            <a:pathLst>
              <a:path w="4114800" h="460375">
                <a:moveTo>
                  <a:pt x="0" y="460247"/>
                </a:moveTo>
                <a:lnTo>
                  <a:pt x="4114799" y="460247"/>
                </a:lnTo>
                <a:lnTo>
                  <a:pt x="4114799" y="0"/>
                </a:lnTo>
                <a:lnTo>
                  <a:pt x="0" y="0"/>
                </a:lnTo>
                <a:lnTo>
                  <a:pt x="0" y="4602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5">
            <a:extLst>
              <a:ext uri="{FF2B5EF4-FFF2-40B4-BE49-F238E27FC236}">
                <a16:creationId xmlns:a16="http://schemas.microsoft.com/office/drawing/2014/main" id="{0C356EBD-6804-665F-B743-5367B6119C95}"/>
              </a:ext>
            </a:extLst>
          </p:cNvPr>
          <p:cNvSpPr txBox="1"/>
          <p:nvPr/>
        </p:nvSpPr>
        <p:spPr>
          <a:xfrm>
            <a:off x="5622942" y="2778121"/>
            <a:ext cx="1732914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25" dirty="0">
                <a:latin typeface="Calibri"/>
                <a:cs typeface="Calibri"/>
              </a:rPr>
              <a:t>Ř</a:t>
            </a:r>
            <a:r>
              <a:rPr sz="1400" b="1" dirty="0">
                <a:latin typeface="Calibri"/>
                <a:cs typeface="Calibri"/>
              </a:rPr>
              <a:t>ešení</a:t>
            </a:r>
            <a:r>
              <a:rPr sz="1400" b="1" spc="-7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Calibri"/>
                <a:cs typeface="Calibri"/>
              </a:rPr>
              <a:t>úpad</a:t>
            </a:r>
            <a:r>
              <a:rPr sz="1400" b="1" spc="-15" dirty="0">
                <a:latin typeface="Calibri"/>
                <a:cs typeface="Calibri"/>
              </a:rPr>
              <a:t>k</a:t>
            </a:r>
            <a:r>
              <a:rPr sz="1400" b="1" dirty="0">
                <a:latin typeface="Calibri"/>
                <a:cs typeface="Calibri"/>
              </a:rPr>
              <a:t>u</a:t>
            </a:r>
            <a:r>
              <a:rPr sz="1400" b="1" spc="-7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Calibri"/>
                <a:cs typeface="Calibri"/>
              </a:rPr>
              <a:t>podle</a:t>
            </a:r>
            <a:r>
              <a:rPr sz="1400" b="1" spc="-6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Calibri"/>
                <a:cs typeface="Calibri"/>
              </a:rPr>
              <a:t>I</a:t>
            </a:r>
            <a:r>
              <a:rPr sz="1400" b="1" dirty="0">
                <a:latin typeface="Calibri"/>
                <a:cs typeface="Calibri"/>
              </a:rPr>
              <a:t>Z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6">
            <a:extLst>
              <a:ext uri="{FF2B5EF4-FFF2-40B4-BE49-F238E27FC236}">
                <a16:creationId xmlns:a16="http://schemas.microsoft.com/office/drawing/2014/main" id="{2C654ACF-14EA-98BF-1593-6AECE237BE00}"/>
              </a:ext>
            </a:extLst>
          </p:cNvPr>
          <p:cNvSpPr/>
          <p:nvPr/>
        </p:nvSpPr>
        <p:spPr>
          <a:xfrm>
            <a:off x="7651881" y="3628633"/>
            <a:ext cx="935990" cy="149860"/>
          </a:xfrm>
          <a:custGeom>
            <a:avLst/>
            <a:gdLst/>
            <a:ahLst/>
            <a:cxnLst/>
            <a:rect l="l" t="t" r="r" b="b"/>
            <a:pathLst>
              <a:path w="935990" h="149860">
                <a:moveTo>
                  <a:pt x="935735" y="149351"/>
                </a:moveTo>
                <a:lnTo>
                  <a:pt x="935735" y="0"/>
                </a:lnTo>
                <a:lnTo>
                  <a:pt x="0" y="0"/>
                </a:lnTo>
                <a:lnTo>
                  <a:pt x="0" y="149351"/>
                </a:lnTo>
                <a:lnTo>
                  <a:pt x="935735" y="1493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7">
            <a:extLst>
              <a:ext uri="{FF2B5EF4-FFF2-40B4-BE49-F238E27FC236}">
                <a16:creationId xmlns:a16="http://schemas.microsoft.com/office/drawing/2014/main" id="{34EB13F9-BC9A-DD51-393D-29966BCC0EE4}"/>
              </a:ext>
            </a:extLst>
          </p:cNvPr>
          <p:cNvSpPr/>
          <p:nvPr/>
        </p:nvSpPr>
        <p:spPr>
          <a:xfrm>
            <a:off x="4724277" y="3403843"/>
            <a:ext cx="3363595" cy="0"/>
          </a:xfrm>
          <a:custGeom>
            <a:avLst/>
            <a:gdLst/>
            <a:ahLst/>
            <a:cxnLst/>
            <a:rect l="l" t="t" r="r" b="b"/>
            <a:pathLst>
              <a:path w="3363595">
                <a:moveTo>
                  <a:pt x="0" y="0"/>
                </a:moveTo>
                <a:lnTo>
                  <a:pt x="336346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8">
            <a:extLst>
              <a:ext uri="{FF2B5EF4-FFF2-40B4-BE49-F238E27FC236}">
                <a16:creationId xmlns:a16="http://schemas.microsoft.com/office/drawing/2014/main" id="{461D049E-F66A-0F9A-398F-12A1BBCC60A1}"/>
              </a:ext>
            </a:extLst>
          </p:cNvPr>
          <p:cNvSpPr/>
          <p:nvPr/>
        </p:nvSpPr>
        <p:spPr>
          <a:xfrm>
            <a:off x="6401439" y="3171433"/>
            <a:ext cx="0" cy="231775"/>
          </a:xfrm>
          <a:custGeom>
            <a:avLst/>
            <a:gdLst/>
            <a:ahLst/>
            <a:cxnLst/>
            <a:rect l="l" t="t" r="r" b="b"/>
            <a:pathLst>
              <a:path h="231775">
                <a:moveTo>
                  <a:pt x="0" y="0"/>
                </a:moveTo>
                <a:lnTo>
                  <a:pt x="0" y="23164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9">
            <a:extLst>
              <a:ext uri="{FF2B5EF4-FFF2-40B4-BE49-F238E27FC236}">
                <a16:creationId xmlns:a16="http://schemas.microsoft.com/office/drawing/2014/main" id="{D31184EC-AF89-0472-D6DE-33BAD10EFFBB}"/>
              </a:ext>
            </a:extLst>
          </p:cNvPr>
          <p:cNvSpPr/>
          <p:nvPr/>
        </p:nvSpPr>
        <p:spPr>
          <a:xfrm>
            <a:off x="4686177" y="3403081"/>
            <a:ext cx="76200" cy="173990"/>
          </a:xfrm>
          <a:custGeom>
            <a:avLst/>
            <a:gdLst/>
            <a:ahLst/>
            <a:cxnLst/>
            <a:rect l="l" t="t" r="r" b="b"/>
            <a:pathLst>
              <a:path w="76200" h="173989">
                <a:moveTo>
                  <a:pt x="36575" y="97535"/>
                </a:moveTo>
                <a:lnTo>
                  <a:pt x="0" y="97535"/>
                </a:lnTo>
                <a:lnTo>
                  <a:pt x="38099" y="173735"/>
                </a:lnTo>
                <a:lnTo>
                  <a:pt x="69341" y="111251"/>
                </a:lnTo>
                <a:lnTo>
                  <a:pt x="36575" y="111251"/>
                </a:lnTo>
                <a:lnTo>
                  <a:pt x="36575" y="97535"/>
                </a:lnTo>
                <a:close/>
              </a:path>
              <a:path w="76200" h="173989">
                <a:moveTo>
                  <a:pt x="39623" y="0"/>
                </a:moveTo>
                <a:lnTo>
                  <a:pt x="36575" y="0"/>
                </a:lnTo>
                <a:lnTo>
                  <a:pt x="36575" y="111251"/>
                </a:lnTo>
                <a:lnTo>
                  <a:pt x="39623" y="111251"/>
                </a:lnTo>
                <a:lnTo>
                  <a:pt x="39623" y="0"/>
                </a:lnTo>
                <a:close/>
              </a:path>
              <a:path w="76200" h="173989">
                <a:moveTo>
                  <a:pt x="76199" y="97535"/>
                </a:moveTo>
                <a:lnTo>
                  <a:pt x="39623" y="97535"/>
                </a:lnTo>
                <a:lnTo>
                  <a:pt x="39623" y="111251"/>
                </a:lnTo>
                <a:lnTo>
                  <a:pt x="69341" y="111251"/>
                </a:lnTo>
                <a:lnTo>
                  <a:pt x="76199" y="9753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0">
            <a:extLst>
              <a:ext uri="{FF2B5EF4-FFF2-40B4-BE49-F238E27FC236}">
                <a16:creationId xmlns:a16="http://schemas.microsoft.com/office/drawing/2014/main" id="{F2D938AD-F62A-9BA6-6553-39CCBD978DFE}"/>
              </a:ext>
            </a:extLst>
          </p:cNvPr>
          <p:cNvSpPr/>
          <p:nvPr/>
        </p:nvSpPr>
        <p:spPr>
          <a:xfrm>
            <a:off x="8049645" y="3403081"/>
            <a:ext cx="76200" cy="173990"/>
          </a:xfrm>
          <a:custGeom>
            <a:avLst/>
            <a:gdLst/>
            <a:ahLst/>
            <a:cxnLst/>
            <a:rect l="l" t="t" r="r" b="b"/>
            <a:pathLst>
              <a:path w="76200" h="173989">
                <a:moveTo>
                  <a:pt x="36575" y="97535"/>
                </a:moveTo>
                <a:lnTo>
                  <a:pt x="0" y="97535"/>
                </a:lnTo>
                <a:lnTo>
                  <a:pt x="38099" y="173735"/>
                </a:lnTo>
                <a:lnTo>
                  <a:pt x="69341" y="111251"/>
                </a:lnTo>
                <a:lnTo>
                  <a:pt x="36575" y="111251"/>
                </a:lnTo>
                <a:lnTo>
                  <a:pt x="36575" y="97535"/>
                </a:lnTo>
                <a:close/>
              </a:path>
              <a:path w="76200" h="173989">
                <a:moveTo>
                  <a:pt x="39623" y="0"/>
                </a:moveTo>
                <a:lnTo>
                  <a:pt x="36575" y="0"/>
                </a:lnTo>
                <a:lnTo>
                  <a:pt x="36575" y="111251"/>
                </a:lnTo>
                <a:lnTo>
                  <a:pt x="39623" y="111251"/>
                </a:lnTo>
                <a:lnTo>
                  <a:pt x="39623" y="0"/>
                </a:lnTo>
                <a:close/>
              </a:path>
              <a:path w="76200" h="173989">
                <a:moveTo>
                  <a:pt x="76199" y="97535"/>
                </a:moveTo>
                <a:lnTo>
                  <a:pt x="39623" y="97535"/>
                </a:lnTo>
                <a:lnTo>
                  <a:pt x="39623" y="111251"/>
                </a:lnTo>
                <a:lnTo>
                  <a:pt x="69341" y="111251"/>
                </a:lnTo>
                <a:lnTo>
                  <a:pt x="76199" y="9753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5">
            <a:extLst>
              <a:ext uri="{FF2B5EF4-FFF2-40B4-BE49-F238E27FC236}">
                <a16:creationId xmlns:a16="http://schemas.microsoft.com/office/drawing/2014/main" id="{399D564E-BF9D-0BC7-4B85-1000CD1FF804}"/>
              </a:ext>
            </a:extLst>
          </p:cNvPr>
          <p:cNvSpPr/>
          <p:nvPr/>
        </p:nvSpPr>
        <p:spPr>
          <a:xfrm>
            <a:off x="4233550" y="3777991"/>
            <a:ext cx="1033780" cy="309880"/>
          </a:xfrm>
          <a:custGeom>
            <a:avLst/>
            <a:gdLst/>
            <a:ahLst/>
            <a:cxnLst/>
            <a:rect l="l" t="t" r="r" b="b"/>
            <a:pathLst>
              <a:path w="1033779" h="309879">
                <a:moveTo>
                  <a:pt x="0" y="309366"/>
                </a:moveTo>
                <a:lnTo>
                  <a:pt x="1033271" y="309366"/>
                </a:lnTo>
                <a:lnTo>
                  <a:pt x="1033271" y="0"/>
                </a:lnTo>
                <a:lnTo>
                  <a:pt x="0" y="0"/>
                </a:lnTo>
                <a:lnTo>
                  <a:pt x="0" y="30936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6">
            <a:extLst>
              <a:ext uri="{FF2B5EF4-FFF2-40B4-BE49-F238E27FC236}">
                <a16:creationId xmlns:a16="http://schemas.microsoft.com/office/drawing/2014/main" id="{A342BA2F-82F3-1C60-BE0D-813EC34F578A}"/>
              </a:ext>
            </a:extLst>
          </p:cNvPr>
          <p:cNvSpPr txBox="1"/>
          <p:nvPr/>
        </p:nvSpPr>
        <p:spPr>
          <a:xfrm>
            <a:off x="4312301" y="3695569"/>
            <a:ext cx="65214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5" dirty="0">
                <a:latin typeface="Calibri"/>
                <a:cs typeface="Calibri"/>
              </a:rPr>
              <a:t>Z</a:t>
            </a:r>
            <a:r>
              <a:rPr sz="1400" b="1" dirty="0">
                <a:latin typeface="Calibri"/>
                <a:cs typeface="Calibri"/>
              </a:rPr>
              <a:t>á</a:t>
            </a:r>
            <a:r>
              <a:rPr sz="1400" b="1" spc="-5" dirty="0">
                <a:latin typeface="Calibri"/>
                <a:cs typeface="Calibri"/>
              </a:rPr>
              <a:t>k</a:t>
            </a:r>
            <a:r>
              <a:rPr sz="1400" b="1" dirty="0">
                <a:latin typeface="Calibri"/>
                <a:cs typeface="Calibri"/>
              </a:rPr>
              <a:t>ladní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7">
            <a:extLst>
              <a:ext uri="{FF2B5EF4-FFF2-40B4-BE49-F238E27FC236}">
                <a16:creationId xmlns:a16="http://schemas.microsoft.com/office/drawing/2014/main" id="{9F79964D-FC79-9812-CB87-C60B59500FD4}"/>
              </a:ext>
            </a:extLst>
          </p:cNvPr>
          <p:cNvSpPr/>
          <p:nvPr/>
        </p:nvSpPr>
        <p:spPr>
          <a:xfrm>
            <a:off x="7651881" y="3777991"/>
            <a:ext cx="935990" cy="309880"/>
          </a:xfrm>
          <a:custGeom>
            <a:avLst/>
            <a:gdLst/>
            <a:ahLst/>
            <a:cxnLst/>
            <a:rect l="l" t="t" r="r" b="b"/>
            <a:pathLst>
              <a:path w="935990" h="309879">
                <a:moveTo>
                  <a:pt x="0" y="309366"/>
                </a:moveTo>
                <a:lnTo>
                  <a:pt x="935735" y="309366"/>
                </a:lnTo>
                <a:lnTo>
                  <a:pt x="935735" y="0"/>
                </a:lnTo>
                <a:lnTo>
                  <a:pt x="0" y="0"/>
                </a:lnTo>
                <a:lnTo>
                  <a:pt x="0" y="30936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8">
            <a:extLst>
              <a:ext uri="{FF2B5EF4-FFF2-40B4-BE49-F238E27FC236}">
                <a16:creationId xmlns:a16="http://schemas.microsoft.com/office/drawing/2014/main" id="{09D94FCA-7CF5-C288-22FD-5B8AE335C648}"/>
              </a:ext>
            </a:extLst>
          </p:cNvPr>
          <p:cNvSpPr txBox="1"/>
          <p:nvPr/>
        </p:nvSpPr>
        <p:spPr>
          <a:xfrm>
            <a:off x="7729111" y="3695569"/>
            <a:ext cx="68707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latin typeface="Calibri"/>
                <a:cs typeface="Calibri"/>
              </a:rPr>
              <a:t>S</a:t>
            </a:r>
            <a:r>
              <a:rPr sz="1400" b="1" dirty="0">
                <a:latin typeface="Calibri"/>
                <a:cs typeface="Calibri"/>
              </a:rPr>
              <a:t>pe</a:t>
            </a:r>
            <a:r>
              <a:rPr sz="1400" b="1" spc="-5" dirty="0">
                <a:latin typeface="Calibri"/>
                <a:cs typeface="Calibri"/>
              </a:rPr>
              <a:t>c</a:t>
            </a:r>
            <a:r>
              <a:rPr sz="1400" b="1" dirty="0">
                <a:latin typeface="Calibri"/>
                <a:cs typeface="Calibri"/>
              </a:rPr>
              <a:t>iální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" name="object 19">
            <a:extLst>
              <a:ext uri="{FF2B5EF4-FFF2-40B4-BE49-F238E27FC236}">
                <a16:creationId xmlns:a16="http://schemas.microsoft.com/office/drawing/2014/main" id="{91F6EFA7-AD31-FD67-D444-7264D2AE15A3}"/>
              </a:ext>
            </a:extLst>
          </p:cNvPr>
          <p:cNvSpPr/>
          <p:nvPr/>
        </p:nvSpPr>
        <p:spPr>
          <a:xfrm>
            <a:off x="8049645" y="4087357"/>
            <a:ext cx="76200" cy="287020"/>
          </a:xfrm>
          <a:custGeom>
            <a:avLst/>
            <a:gdLst/>
            <a:ahLst/>
            <a:cxnLst/>
            <a:rect l="l" t="t" r="r" b="b"/>
            <a:pathLst>
              <a:path w="76200" h="287020">
                <a:moveTo>
                  <a:pt x="36575" y="210311"/>
                </a:moveTo>
                <a:lnTo>
                  <a:pt x="0" y="210311"/>
                </a:lnTo>
                <a:lnTo>
                  <a:pt x="38099" y="286511"/>
                </a:lnTo>
                <a:lnTo>
                  <a:pt x="70103" y="222503"/>
                </a:lnTo>
                <a:lnTo>
                  <a:pt x="36575" y="222503"/>
                </a:lnTo>
                <a:lnTo>
                  <a:pt x="36575" y="210311"/>
                </a:lnTo>
                <a:close/>
              </a:path>
              <a:path w="76200" h="287020">
                <a:moveTo>
                  <a:pt x="39623" y="0"/>
                </a:moveTo>
                <a:lnTo>
                  <a:pt x="36575" y="0"/>
                </a:lnTo>
                <a:lnTo>
                  <a:pt x="36575" y="222503"/>
                </a:lnTo>
                <a:lnTo>
                  <a:pt x="39623" y="222503"/>
                </a:lnTo>
                <a:lnTo>
                  <a:pt x="39623" y="0"/>
                </a:lnTo>
                <a:close/>
              </a:path>
              <a:path w="76200" h="287020">
                <a:moveTo>
                  <a:pt x="76199" y="210311"/>
                </a:moveTo>
                <a:lnTo>
                  <a:pt x="39623" y="210311"/>
                </a:lnTo>
                <a:lnTo>
                  <a:pt x="39623" y="222503"/>
                </a:lnTo>
                <a:lnTo>
                  <a:pt x="70103" y="222503"/>
                </a:lnTo>
                <a:lnTo>
                  <a:pt x="76199" y="21031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20">
            <a:extLst>
              <a:ext uri="{FF2B5EF4-FFF2-40B4-BE49-F238E27FC236}">
                <a16:creationId xmlns:a16="http://schemas.microsoft.com/office/drawing/2014/main" id="{E3CFAA3E-05BF-691C-6E35-810E29933D1F}"/>
              </a:ext>
            </a:extLst>
          </p:cNvPr>
          <p:cNvSpPr txBox="1"/>
          <p:nvPr/>
        </p:nvSpPr>
        <p:spPr>
          <a:xfrm>
            <a:off x="7610733" y="4373876"/>
            <a:ext cx="1164590" cy="46037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89535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M</a:t>
            </a:r>
            <a:r>
              <a:rPr sz="1400" dirty="0">
                <a:latin typeface="Calibri"/>
                <a:cs typeface="Calibri"/>
              </a:rPr>
              <a:t>o</a:t>
            </a:r>
            <a:r>
              <a:rPr sz="1400" spc="-25" dirty="0">
                <a:latin typeface="Calibri"/>
                <a:cs typeface="Calibri"/>
              </a:rPr>
              <a:t>r</a:t>
            </a:r>
            <a:r>
              <a:rPr sz="1400" spc="-15" dirty="0">
                <a:latin typeface="Calibri"/>
                <a:cs typeface="Calibri"/>
              </a:rPr>
              <a:t>at</a:t>
            </a:r>
            <a:r>
              <a:rPr sz="1400" dirty="0">
                <a:latin typeface="Calibri"/>
                <a:cs typeface="Calibri"/>
              </a:rPr>
              <a:t>ori</a:t>
            </a:r>
            <a:r>
              <a:rPr sz="1400" spc="-10" dirty="0">
                <a:latin typeface="Calibri"/>
                <a:cs typeface="Calibri"/>
              </a:rPr>
              <a:t>u</a:t>
            </a:r>
            <a:r>
              <a:rPr sz="1400" dirty="0">
                <a:latin typeface="Calibri"/>
                <a:cs typeface="Calibri"/>
              </a:rPr>
              <a:t>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8" name="object 21">
            <a:extLst>
              <a:ext uri="{FF2B5EF4-FFF2-40B4-BE49-F238E27FC236}">
                <a16:creationId xmlns:a16="http://schemas.microsoft.com/office/drawing/2014/main" id="{E064F8DB-016D-4E1C-9704-4440A58882C2}"/>
              </a:ext>
            </a:extLst>
          </p:cNvPr>
          <p:cNvSpPr/>
          <p:nvPr/>
        </p:nvSpPr>
        <p:spPr>
          <a:xfrm>
            <a:off x="3332865" y="4261855"/>
            <a:ext cx="2731135" cy="0"/>
          </a:xfrm>
          <a:custGeom>
            <a:avLst/>
            <a:gdLst/>
            <a:ahLst/>
            <a:cxnLst/>
            <a:rect l="l" t="t" r="r" b="b"/>
            <a:pathLst>
              <a:path w="2731135">
                <a:moveTo>
                  <a:pt x="0" y="0"/>
                </a:moveTo>
                <a:lnTo>
                  <a:pt x="273100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22">
            <a:extLst>
              <a:ext uri="{FF2B5EF4-FFF2-40B4-BE49-F238E27FC236}">
                <a16:creationId xmlns:a16="http://schemas.microsoft.com/office/drawing/2014/main" id="{9DA6B941-4A7E-049C-50CD-471D9DDE122F}"/>
              </a:ext>
            </a:extLst>
          </p:cNvPr>
          <p:cNvSpPr/>
          <p:nvPr/>
        </p:nvSpPr>
        <p:spPr>
          <a:xfrm>
            <a:off x="4711061" y="4026270"/>
            <a:ext cx="0" cy="231775"/>
          </a:xfrm>
          <a:custGeom>
            <a:avLst/>
            <a:gdLst/>
            <a:ahLst/>
            <a:cxnLst/>
            <a:rect l="l" t="t" r="r" b="b"/>
            <a:pathLst>
              <a:path h="231775">
                <a:moveTo>
                  <a:pt x="0" y="0"/>
                </a:moveTo>
                <a:lnTo>
                  <a:pt x="0" y="23164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3">
            <a:extLst>
              <a:ext uri="{FF2B5EF4-FFF2-40B4-BE49-F238E27FC236}">
                <a16:creationId xmlns:a16="http://schemas.microsoft.com/office/drawing/2014/main" id="{E18E5A0A-8765-95BC-779A-87145977C63D}"/>
              </a:ext>
            </a:extLst>
          </p:cNvPr>
          <p:cNvSpPr/>
          <p:nvPr/>
        </p:nvSpPr>
        <p:spPr>
          <a:xfrm>
            <a:off x="3294765" y="4258045"/>
            <a:ext cx="76200" cy="173990"/>
          </a:xfrm>
          <a:custGeom>
            <a:avLst/>
            <a:gdLst/>
            <a:ahLst/>
            <a:cxnLst/>
            <a:rect l="l" t="t" r="r" b="b"/>
            <a:pathLst>
              <a:path w="76200" h="173989">
                <a:moveTo>
                  <a:pt x="36575" y="97535"/>
                </a:moveTo>
                <a:lnTo>
                  <a:pt x="0" y="97535"/>
                </a:lnTo>
                <a:lnTo>
                  <a:pt x="38099" y="173735"/>
                </a:lnTo>
                <a:lnTo>
                  <a:pt x="70103" y="109727"/>
                </a:lnTo>
                <a:lnTo>
                  <a:pt x="36575" y="109727"/>
                </a:lnTo>
                <a:lnTo>
                  <a:pt x="36575" y="97535"/>
                </a:lnTo>
                <a:close/>
              </a:path>
              <a:path w="76200" h="173989">
                <a:moveTo>
                  <a:pt x="39623" y="0"/>
                </a:moveTo>
                <a:lnTo>
                  <a:pt x="36575" y="0"/>
                </a:lnTo>
                <a:lnTo>
                  <a:pt x="36575" y="109727"/>
                </a:lnTo>
                <a:lnTo>
                  <a:pt x="39623" y="109727"/>
                </a:lnTo>
                <a:lnTo>
                  <a:pt x="39623" y="0"/>
                </a:lnTo>
                <a:close/>
              </a:path>
              <a:path w="76200" h="173989">
                <a:moveTo>
                  <a:pt x="76199" y="97535"/>
                </a:moveTo>
                <a:lnTo>
                  <a:pt x="39623" y="97535"/>
                </a:lnTo>
                <a:lnTo>
                  <a:pt x="39623" y="109727"/>
                </a:lnTo>
                <a:lnTo>
                  <a:pt x="70103" y="109727"/>
                </a:lnTo>
                <a:lnTo>
                  <a:pt x="76199" y="9753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4">
            <a:extLst>
              <a:ext uri="{FF2B5EF4-FFF2-40B4-BE49-F238E27FC236}">
                <a16:creationId xmlns:a16="http://schemas.microsoft.com/office/drawing/2014/main" id="{E4683989-0862-4568-9570-2DF3E9AF89B5}"/>
              </a:ext>
            </a:extLst>
          </p:cNvPr>
          <p:cNvSpPr/>
          <p:nvPr/>
        </p:nvSpPr>
        <p:spPr>
          <a:xfrm>
            <a:off x="4672961" y="4266435"/>
            <a:ext cx="76200" cy="173990"/>
          </a:xfrm>
          <a:custGeom>
            <a:avLst/>
            <a:gdLst/>
            <a:ahLst/>
            <a:cxnLst/>
            <a:rect l="l" t="t" r="r" b="b"/>
            <a:pathLst>
              <a:path w="76200" h="173989">
                <a:moveTo>
                  <a:pt x="36575" y="97535"/>
                </a:moveTo>
                <a:lnTo>
                  <a:pt x="0" y="97535"/>
                </a:lnTo>
                <a:lnTo>
                  <a:pt x="38099" y="173735"/>
                </a:lnTo>
                <a:lnTo>
                  <a:pt x="69341" y="111251"/>
                </a:lnTo>
                <a:lnTo>
                  <a:pt x="36575" y="111251"/>
                </a:lnTo>
                <a:lnTo>
                  <a:pt x="36575" y="97535"/>
                </a:lnTo>
                <a:close/>
              </a:path>
              <a:path w="76200" h="173989">
                <a:moveTo>
                  <a:pt x="39623" y="0"/>
                </a:moveTo>
                <a:lnTo>
                  <a:pt x="36575" y="0"/>
                </a:lnTo>
                <a:lnTo>
                  <a:pt x="36575" y="111251"/>
                </a:lnTo>
                <a:lnTo>
                  <a:pt x="39623" y="111251"/>
                </a:lnTo>
                <a:lnTo>
                  <a:pt x="39623" y="0"/>
                </a:lnTo>
                <a:close/>
              </a:path>
              <a:path w="76200" h="173989">
                <a:moveTo>
                  <a:pt x="76199" y="97535"/>
                </a:moveTo>
                <a:lnTo>
                  <a:pt x="39623" y="97535"/>
                </a:lnTo>
                <a:lnTo>
                  <a:pt x="39623" y="111251"/>
                </a:lnTo>
                <a:lnTo>
                  <a:pt x="69341" y="111251"/>
                </a:lnTo>
                <a:lnTo>
                  <a:pt x="76199" y="9753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5">
            <a:extLst>
              <a:ext uri="{FF2B5EF4-FFF2-40B4-BE49-F238E27FC236}">
                <a16:creationId xmlns:a16="http://schemas.microsoft.com/office/drawing/2014/main" id="{0C63A024-3970-5B6E-88DF-C20DCB13FBD0}"/>
              </a:ext>
            </a:extLst>
          </p:cNvPr>
          <p:cNvSpPr/>
          <p:nvPr/>
        </p:nvSpPr>
        <p:spPr>
          <a:xfrm>
            <a:off x="6025774" y="4261093"/>
            <a:ext cx="76200" cy="173990"/>
          </a:xfrm>
          <a:custGeom>
            <a:avLst/>
            <a:gdLst/>
            <a:ahLst/>
            <a:cxnLst/>
            <a:rect l="l" t="t" r="r" b="b"/>
            <a:pathLst>
              <a:path w="76200" h="173989">
                <a:moveTo>
                  <a:pt x="36575" y="97535"/>
                </a:moveTo>
                <a:lnTo>
                  <a:pt x="0" y="97535"/>
                </a:lnTo>
                <a:lnTo>
                  <a:pt x="38099" y="173735"/>
                </a:lnTo>
                <a:lnTo>
                  <a:pt x="69341" y="111251"/>
                </a:lnTo>
                <a:lnTo>
                  <a:pt x="36575" y="111251"/>
                </a:lnTo>
                <a:lnTo>
                  <a:pt x="36575" y="97535"/>
                </a:lnTo>
                <a:close/>
              </a:path>
              <a:path w="76200" h="173989">
                <a:moveTo>
                  <a:pt x="39623" y="0"/>
                </a:moveTo>
                <a:lnTo>
                  <a:pt x="36575" y="0"/>
                </a:lnTo>
                <a:lnTo>
                  <a:pt x="36575" y="111251"/>
                </a:lnTo>
                <a:lnTo>
                  <a:pt x="39623" y="111251"/>
                </a:lnTo>
                <a:lnTo>
                  <a:pt x="39623" y="0"/>
                </a:lnTo>
                <a:close/>
              </a:path>
              <a:path w="76200" h="173989">
                <a:moveTo>
                  <a:pt x="76199" y="97535"/>
                </a:moveTo>
                <a:lnTo>
                  <a:pt x="39623" y="97535"/>
                </a:lnTo>
                <a:lnTo>
                  <a:pt x="39623" y="111251"/>
                </a:lnTo>
                <a:lnTo>
                  <a:pt x="69341" y="111251"/>
                </a:lnTo>
                <a:lnTo>
                  <a:pt x="76199" y="9753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6">
            <a:extLst>
              <a:ext uri="{FF2B5EF4-FFF2-40B4-BE49-F238E27FC236}">
                <a16:creationId xmlns:a16="http://schemas.microsoft.com/office/drawing/2014/main" id="{8C251022-D96F-D31D-02DD-8F1D6DE5760A}"/>
              </a:ext>
            </a:extLst>
          </p:cNvPr>
          <p:cNvSpPr/>
          <p:nvPr/>
        </p:nvSpPr>
        <p:spPr>
          <a:xfrm>
            <a:off x="3898269" y="4462267"/>
            <a:ext cx="1369060" cy="459105"/>
          </a:xfrm>
          <a:custGeom>
            <a:avLst/>
            <a:gdLst/>
            <a:ahLst/>
            <a:cxnLst/>
            <a:rect l="l" t="t" r="r" b="b"/>
            <a:pathLst>
              <a:path w="1369060" h="459104">
                <a:moveTo>
                  <a:pt x="0" y="458723"/>
                </a:moveTo>
                <a:lnTo>
                  <a:pt x="1368551" y="458723"/>
                </a:lnTo>
                <a:lnTo>
                  <a:pt x="1368551" y="0"/>
                </a:lnTo>
                <a:lnTo>
                  <a:pt x="0" y="0"/>
                </a:lnTo>
                <a:lnTo>
                  <a:pt x="0" y="4587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7">
            <a:extLst>
              <a:ext uri="{FF2B5EF4-FFF2-40B4-BE49-F238E27FC236}">
                <a16:creationId xmlns:a16="http://schemas.microsoft.com/office/drawing/2014/main" id="{F91F0AD8-9E42-376D-A753-B81C8F6BCFD2}"/>
              </a:ext>
            </a:extLst>
          </p:cNvPr>
          <p:cNvSpPr txBox="1"/>
          <p:nvPr/>
        </p:nvSpPr>
        <p:spPr>
          <a:xfrm>
            <a:off x="4186750" y="4527927"/>
            <a:ext cx="97853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R</a:t>
            </a:r>
            <a:r>
              <a:rPr sz="1400" spc="-5" dirty="0">
                <a:latin typeface="Calibri"/>
                <a:cs typeface="Calibri"/>
              </a:rPr>
              <a:t>e</a:t>
            </a:r>
            <a:r>
              <a:rPr sz="1400" dirty="0">
                <a:latin typeface="Calibri"/>
                <a:cs typeface="Calibri"/>
              </a:rPr>
              <a:t>o</a:t>
            </a:r>
            <a:r>
              <a:rPr sz="1400" spc="-25" dirty="0">
                <a:latin typeface="Calibri"/>
                <a:cs typeface="Calibri"/>
              </a:rPr>
              <a:t>rg</a:t>
            </a:r>
            <a:r>
              <a:rPr sz="1400" spc="-5" dirty="0">
                <a:latin typeface="Calibri"/>
                <a:cs typeface="Calibri"/>
              </a:rPr>
              <a:t>a</a:t>
            </a:r>
            <a:r>
              <a:rPr sz="1400" spc="-10" dirty="0">
                <a:latin typeface="Calibri"/>
                <a:cs typeface="Calibri"/>
              </a:rPr>
              <a:t>n</a:t>
            </a:r>
            <a:r>
              <a:rPr sz="1400" dirty="0">
                <a:latin typeface="Calibri"/>
                <a:cs typeface="Calibri"/>
              </a:rPr>
              <a:t>i</a:t>
            </a:r>
            <a:r>
              <a:rPr sz="1400" spc="-30" dirty="0">
                <a:latin typeface="Calibri"/>
                <a:cs typeface="Calibri"/>
              </a:rPr>
              <a:t>z</a:t>
            </a:r>
            <a:r>
              <a:rPr sz="1400" spc="-5" dirty="0">
                <a:latin typeface="Calibri"/>
                <a:cs typeface="Calibri"/>
              </a:rPr>
              <a:t>a</a:t>
            </a:r>
            <a:r>
              <a:rPr sz="1400" spc="-10" dirty="0">
                <a:latin typeface="Calibri"/>
                <a:cs typeface="Calibri"/>
              </a:rPr>
              <a:t>c</a:t>
            </a:r>
            <a:r>
              <a:rPr sz="1400" dirty="0">
                <a:latin typeface="Calibri"/>
                <a:cs typeface="Calibri"/>
              </a:rPr>
              <a:t>e</a:t>
            </a:r>
          </a:p>
        </p:txBody>
      </p:sp>
      <p:sp>
        <p:nvSpPr>
          <p:cNvPr id="25" name="object 28">
            <a:extLst>
              <a:ext uri="{FF2B5EF4-FFF2-40B4-BE49-F238E27FC236}">
                <a16:creationId xmlns:a16="http://schemas.microsoft.com/office/drawing/2014/main" id="{7E8B63DA-DCED-9B62-F5C3-DCE6B2C8A0C8}"/>
              </a:ext>
            </a:extLst>
          </p:cNvPr>
          <p:cNvSpPr/>
          <p:nvPr/>
        </p:nvSpPr>
        <p:spPr>
          <a:xfrm>
            <a:off x="5574669" y="4434836"/>
            <a:ext cx="1458595" cy="354960"/>
          </a:xfrm>
          <a:custGeom>
            <a:avLst/>
            <a:gdLst/>
            <a:ahLst/>
            <a:cxnLst/>
            <a:rect l="l" t="t" r="r" b="b"/>
            <a:pathLst>
              <a:path w="1458595" h="460375">
                <a:moveTo>
                  <a:pt x="0" y="460247"/>
                </a:moveTo>
                <a:lnTo>
                  <a:pt x="1458467" y="460247"/>
                </a:lnTo>
                <a:lnTo>
                  <a:pt x="1458467" y="0"/>
                </a:lnTo>
                <a:lnTo>
                  <a:pt x="0" y="0"/>
                </a:lnTo>
                <a:lnTo>
                  <a:pt x="0" y="4602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30">
            <a:extLst>
              <a:ext uri="{FF2B5EF4-FFF2-40B4-BE49-F238E27FC236}">
                <a16:creationId xmlns:a16="http://schemas.microsoft.com/office/drawing/2014/main" id="{D778BA87-B6C9-6BDF-1676-E2CE10C8EA2A}"/>
              </a:ext>
            </a:extLst>
          </p:cNvPr>
          <p:cNvSpPr txBox="1"/>
          <p:nvPr/>
        </p:nvSpPr>
        <p:spPr>
          <a:xfrm>
            <a:off x="5653422" y="4501766"/>
            <a:ext cx="75057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>
                <a:latin typeface="Calibri"/>
                <a:cs typeface="Calibri"/>
              </a:rPr>
              <a:t>Odd</a:t>
            </a:r>
            <a:r>
              <a:rPr sz="1400" dirty="0">
                <a:latin typeface="Calibri"/>
                <a:cs typeface="Calibri"/>
              </a:rPr>
              <a:t>l</a:t>
            </a:r>
            <a:r>
              <a:rPr sz="1400" spc="-10" dirty="0">
                <a:latin typeface="Calibri"/>
                <a:cs typeface="Calibri"/>
              </a:rPr>
              <a:t>u</a:t>
            </a:r>
            <a:r>
              <a:rPr sz="1400" spc="-40" dirty="0">
                <a:latin typeface="Calibri"/>
                <a:cs typeface="Calibri"/>
              </a:rPr>
              <a:t>ž</a:t>
            </a:r>
            <a:r>
              <a:rPr sz="1400" spc="-5" dirty="0">
                <a:latin typeface="Calibri"/>
                <a:cs typeface="Calibri"/>
              </a:rPr>
              <a:t>e</a:t>
            </a:r>
            <a:r>
              <a:rPr sz="1400" spc="-10" dirty="0">
                <a:latin typeface="Calibri"/>
                <a:cs typeface="Calibri"/>
              </a:rPr>
              <a:t>n</a:t>
            </a:r>
            <a:r>
              <a:rPr sz="1400" dirty="0">
                <a:latin typeface="Calibri"/>
                <a:cs typeface="Calibri"/>
              </a:rPr>
              <a:t>í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7" name="object 31">
            <a:extLst>
              <a:ext uri="{FF2B5EF4-FFF2-40B4-BE49-F238E27FC236}">
                <a16:creationId xmlns:a16="http://schemas.microsoft.com/office/drawing/2014/main" id="{C99FC4C5-C285-5966-8ABD-C1FDAFFD4D80}"/>
              </a:ext>
            </a:extLst>
          </p:cNvPr>
          <p:cNvSpPr/>
          <p:nvPr/>
        </p:nvSpPr>
        <p:spPr>
          <a:xfrm>
            <a:off x="2257818" y="5114598"/>
            <a:ext cx="76200" cy="173990"/>
          </a:xfrm>
          <a:custGeom>
            <a:avLst/>
            <a:gdLst/>
            <a:ahLst/>
            <a:cxnLst/>
            <a:rect l="l" t="t" r="r" b="b"/>
            <a:pathLst>
              <a:path w="76200" h="173989">
                <a:moveTo>
                  <a:pt x="36575" y="97535"/>
                </a:moveTo>
                <a:lnTo>
                  <a:pt x="0" y="97535"/>
                </a:lnTo>
                <a:lnTo>
                  <a:pt x="38099" y="173735"/>
                </a:lnTo>
                <a:lnTo>
                  <a:pt x="70103" y="109727"/>
                </a:lnTo>
                <a:lnTo>
                  <a:pt x="36575" y="109727"/>
                </a:lnTo>
                <a:lnTo>
                  <a:pt x="36575" y="97535"/>
                </a:lnTo>
                <a:close/>
              </a:path>
              <a:path w="76200" h="173989">
                <a:moveTo>
                  <a:pt x="39623" y="0"/>
                </a:moveTo>
                <a:lnTo>
                  <a:pt x="36575" y="0"/>
                </a:lnTo>
                <a:lnTo>
                  <a:pt x="36575" y="109727"/>
                </a:lnTo>
                <a:lnTo>
                  <a:pt x="39623" y="109727"/>
                </a:lnTo>
                <a:lnTo>
                  <a:pt x="39623" y="0"/>
                </a:lnTo>
                <a:close/>
              </a:path>
              <a:path w="76200" h="173989">
                <a:moveTo>
                  <a:pt x="76199" y="97535"/>
                </a:moveTo>
                <a:lnTo>
                  <a:pt x="39623" y="97535"/>
                </a:lnTo>
                <a:lnTo>
                  <a:pt x="39623" y="109727"/>
                </a:lnTo>
                <a:lnTo>
                  <a:pt x="70103" y="109727"/>
                </a:lnTo>
                <a:lnTo>
                  <a:pt x="76199" y="9753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32">
            <a:extLst>
              <a:ext uri="{FF2B5EF4-FFF2-40B4-BE49-F238E27FC236}">
                <a16:creationId xmlns:a16="http://schemas.microsoft.com/office/drawing/2014/main" id="{5EA06AA6-EF4D-429E-A8D8-FE7870212F82}"/>
              </a:ext>
            </a:extLst>
          </p:cNvPr>
          <p:cNvSpPr/>
          <p:nvPr/>
        </p:nvSpPr>
        <p:spPr>
          <a:xfrm>
            <a:off x="3852795" y="5114598"/>
            <a:ext cx="76200" cy="173990"/>
          </a:xfrm>
          <a:custGeom>
            <a:avLst/>
            <a:gdLst/>
            <a:ahLst/>
            <a:cxnLst/>
            <a:rect l="l" t="t" r="r" b="b"/>
            <a:pathLst>
              <a:path w="76200" h="173989">
                <a:moveTo>
                  <a:pt x="36575" y="97535"/>
                </a:moveTo>
                <a:lnTo>
                  <a:pt x="0" y="97535"/>
                </a:lnTo>
                <a:lnTo>
                  <a:pt x="38099" y="173735"/>
                </a:lnTo>
                <a:lnTo>
                  <a:pt x="70103" y="109727"/>
                </a:lnTo>
                <a:lnTo>
                  <a:pt x="36575" y="109727"/>
                </a:lnTo>
                <a:lnTo>
                  <a:pt x="36575" y="97535"/>
                </a:lnTo>
                <a:close/>
              </a:path>
              <a:path w="76200" h="173989">
                <a:moveTo>
                  <a:pt x="39623" y="0"/>
                </a:moveTo>
                <a:lnTo>
                  <a:pt x="36575" y="0"/>
                </a:lnTo>
                <a:lnTo>
                  <a:pt x="36575" y="109727"/>
                </a:lnTo>
                <a:lnTo>
                  <a:pt x="39623" y="109727"/>
                </a:lnTo>
                <a:lnTo>
                  <a:pt x="39623" y="0"/>
                </a:lnTo>
                <a:close/>
              </a:path>
              <a:path w="76200" h="173989">
                <a:moveTo>
                  <a:pt x="76199" y="97535"/>
                </a:moveTo>
                <a:lnTo>
                  <a:pt x="39623" y="97535"/>
                </a:lnTo>
                <a:lnTo>
                  <a:pt x="39623" y="109727"/>
                </a:lnTo>
                <a:lnTo>
                  <a:pt x="70103" y="109727"/>
                </a:lnTo>
                <a:lnTo>
                  <a:pt x="76199" y="9753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33">
            <a:extLst>
              <a:ext uri="{FF2B5EF4-FFF2-40B4-BE49-F238E27FC236}">
                <a16:creationId xmlns:a16="http://schemas.microsoft.com/office/drawing/2014/main" id="{093DF9D3-F12B-3010-F81B-C1A013789019}"/>
              </a:ext>
            </a:extLst>
          </p:cNvPr>
          <p:cNvSpPr txBox="1"/>
          <p:nvPr/>
        </p:nvSpPr>
        <p:spPr>
          <a:xfrm>
            <a:off x="1993273" y="5327899"/>
            <a:ext cx="943610" cy="53848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91440">
              <a:lnSpc>
                <a:spcPct val="100000"/>
              </a:lnSpc>
            </a:pPr>
            <a:r>
              <a:rPr sz="1400" dirty="0">
                <a:latin typeface="Calibri"/>
                <a:cs typeface="Calibri"/>
              </a:rPr>
              <a:t>B</a:t>
            </a:r>
            <a:r>
              <a:rPr sz="1400" spc="-15" dirty="0">
                <a:latin typeface="Calibri"/>
                <a:cs typeface="Calibri"/>
              </a:rPr>
              <a:t>ě</a:t>
            </a:r>
            <a:r>
              <a:rPr sz="1400" spc="-5" dirty="0">
                <a:latin typeface="Calibri"/>
                <a:cs typeface="Calibri"/>
              </a:rPr>
              <a:t>ž</a:t>
            </a:r>
            <a:r>
              <a:rPr sz="1400" spc="-35" dirty="0">
                <a:latin typeface="Calibri"/>
                <a:cs typeface="Calibri"/>
              </a:rPr>
              <a:t>n</a:t>
            </a:r>
            <a:r>
              <a:rPr sz="1400" dirty="0">
                <a:latin typeface="Calibri"/>
                <a:cs typeface="Calibri"/>
              </a:rPr>
              <a:t>ý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0" name="object 34">
            <a:extLst>
              <a:ext uri="{FF2B5EF4-FFF2-40B4-BE49-F238E27FC236}">
                <a16:creationId xmlns:a16="http://schemas.microsoft.com/office/drawing/2014/main" id="{3855C94B-E394-29CB-445D-F01C63DE76A7}"/>
              </a:ext>
            </a:extLst>
          </p:cNvPr>
          <p:cNvSpPr txBox="1"/>
          <p:nvPr/>
        </p:nvSpPr>
        <p:spPr>
          <a:xfrm>
            <a:off x="3402970" y="5361428"/>
            <a:ext cx="864235" cy="46037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89535">
              <a:lnSpc>
                <a:spcPct val="100000"/>
              </a:lnSpc>
            </a:pPr>
            <a:r>
              <a:rPr sz="1400" i="1" spc="-5" dirty="0">
                <a:latin typeface="Calibri"/>
                <a:cs typeface="Calibri"/>
              </a:rPr>
              <a:t>N</a:t>
            </a:r>
            <a:r>
              <a:rPr sz="1400" i="1" dirty="0">
                <a:latin typeface="Calibri"/>
                <a:cs typeface="Calibri"/>
              </a:rPr>
              <a:t>e</a:t>
            </a:r>
            <a:r>
              <a:rPr sz="1400" i="1" spc="-5" dirty="0">
                <a:latin typeface="Calibri"/>
                <a:cs typeface="Calibri"/>
              </a:rPr>
              <a:t>patr</a:t>
            </a:r>
            <a:r>
              <a:rPr sz="1400" i="1" spc="-30" dirty="0">
                <a:latin typeface="Calibri"/>
                <a:cs typeface="Calibri"/>
              </a:rPr>
              <a:t>n</a:t>
            </a:r>
            <a:r>
              <a:rPr sz="1400" i="1" dirty="0">
                <a:latin typeface="Calibri"/>
                <a:cs typeface="Calibri"/>
              </a:rPr>
              <a:t>ý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1" name="object 35">
            <a:extLst>
              <a:ext uri="{FF2B5EF4-FFF2-40B4-BE49-F238E27FC236}">
                <a16:creationId xmlns:a16="http://schemas.microsoft.com/office/drawing/2014/main" id="{5441229A-FA88-3F51-91E5-4C5121602C35}"/>
              </a:ext>
            </a:extLst>
          </p:cNvPr>
          <p:cNvSpPr/>
          <p:nvPr/>
        </p:nvSpPr>
        <p:spPr>
          <a:xfrm>
            <a:off x="5149474" y="5101585"/>
            <a:ext cx="1609725" cy="0"/>
          </a:xfrm>
          <a:custGeom>
            <a:avLst/>
            <a:gdLst/>
            <a:ahLst/>
            <a:cxnLst/>
            <a:rect l="l" t="t" r="r" b="b"/>
            <a:pathLst>
              <a:path w="1609725">
                <a:moveTo>
                  <a:pt x="0" y="0"/>
                </a:moveTo>
                <a:lnTo>
                  <a:pt x="160934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6">
            <a:extLst>
              <a:ext uri="{FF2B5EF4-FFF2-40B4-BE49-F238E27FC236}">
                <a16:creationId xmlns:a16="http://schemas.microsoft.com/office/drawing/2014/main" id="{507722C5-F83C-1754-A78B-CB1FB5CD7459}"/>
              </a:ext>
            </a:extLst>
          </p:cNvPr>
          <p:cNvSpPr/>
          <p:nvPr/>
        </p:nvSpPr>
        <p:spPr>
          <a:xfrm>
            <a:off x="6041775" y="4869176"/>
            <a:ext cx="0" cy="233679"/>
          </a:xfrm>
          <a:custGeom>
            <a:avLst/>
            <a:gdLst/>
            <a:ahLst/>
            <a:cxnLst/>
            <a:rect l="l" t="t" r="r" b="b"/>
            <a:pathLst>
              <a:path h="233679">
                <a:moveTo>
                  <a:pt x="0" y="0"/>
                </a:moveTo>
                <a:lnTo>
                  <a:pt x="0" y="23317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7">
            <a:extLst>
              <a:ext uri="{FF2B5EF4-FFF2-40B4-BE49-F238E27FC236}">
                <a16:creationId xmlns:a16="http://schemas.microsoft.com/office/drawing/2014/main" id="{83553E90-E2BA-E15D-DCF7-02C30FE001AA}"/>
              </a:ext>
            </a:extLst>
          </p:cNvPr>
          <p:cNvSpPr/>
          <p:nvPr/>
        </p:nvSpPr>
        <p:spPr>
          <a:xfrm>
            <a:off x="5111374" y="5102347"/>
            <a:ext cx="76200" cy="173990"/>
          </a:xfrm>
          <a:custGeom>
            <a:avLst/>
            <a:gdLst/>
            <a:ahLst/>
            <a:cxnLst/>
            <a:rect l="l" t="t" r="r" b="b"/>
            <a:pathLst>
              <a:path w="76200" h="173989">
                <a:moveTo>
                  <a:pt x="36575" y="97535"/>
                </a:moveTo>
                <a:lnTo>
                  <a:pt x="0" y="97535"/>
                </a:lnTo>
                <a:lnTo>
                  <a:pt x="38099" y="173735"/>
                </a:lnTo>
                <a:lnTo>
                  <a:pt x="70103" y="109727"/>
                </a:lnTo>
                <a:lnTo>
                  <a:pt x="36575" y="109727"/>
                </a:lnTo>
                <a:lnTo>
                  <a:pt x="36575" y="97535"/>
                </a:lnTo>
                <a:close/>
              </a:path>
              <a:path w="76200" h="173989">
                <a:moveTo>
                  <a:pt x="39623" y="0"/>
                </a:moveTo>
                <a:lnTo>
                  <a:pt x="36575" y="0"/>
                </a:lnTo>
                <a:lnTo>
                  <a:pt x="36575" y="109727"/>
                </a:lnTo>
                <a:lnTo>
                  <a:pt x="39623" y="109727"/>
                </a:lnTo>
                <a:lnTo>
                  <a:pt x="39623" y="0"/>
                </a:lnTo>
                <a:close/>
              </a:path>
              <a:path w="76200" h="173989">
                <a:moveTo>
                  <a:pt x="76199" y="97535"/>
                </a:moveTo>
                <a:lnTo>
                  <a:pt x="39623" y="97535"/>
                </a:lnTo>
                <a:lnTo>
                  <a:pt x="39623" y="109727"/>
                </a:lnTo>
                <a:lnTo>
                  <a:pt x="70103" y="109727"/>
                </a:lnTo>
                <a:lnTo>
                  <a:pt x="76199" y="9753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8">
            <a:extLst>
              <a:ext uri="{FF2B5EF4-FFF2-40B4-BE49-F238E27FC236}">
                <a16:creationId xmlns:a16="http://schemas.microsoft.com/office/drawing/2014/main" id="{D8ADA04C-3FA5-F0FD-3BDD-9B5EB57328FC}"/>
              </a:ext>
            </a:extLst>
          </p:cNvPr>
          <p:cNvSpPr/>
          <p:nvPr/>
        </p:nvSpPr>
        <p:spPr>
          <a:xfrm>
            <a:off x="6720717" y="5102347"/>
            <a:ext cx="76200" cy="173990"/>
          </a:xfrm>
          <a:custGeom>
            <a:avLst/>
            <a:gdLst/>
            <a:ahLst/>
            <a:cxnLst/>
            <a:rect l="l" t="t" r="r" b="b"/>
            <a:pathLst>
              <a:path w="76200" h="173989">
                <a:moveTo>
                  <a:pt x="36575" y="97535"/>
                </a:moveTo>
                <a:lnTo>
                  <a:pt x="0" y="97535"/>
                </a:lnTo>
                <a:lnTo>
                  <a:pt x="38099" y="173735"/>
                </a:lnTo>
                <a:lnTo>
                  <a:pt x="70103" y="109727"/>
                </a:lnTo>
                <a:lnTo>
                  <a:pt x="36575" y="109727"/>
                </a:lnTo>
                <a:lnTo>
                  <a:pt x="36575" y="97535"/>
                </a:lnTo>
                <a:close/>
              </a:path>
              <a:path w="76200" h="173989">
                <a:moveTo>
                  <a:pt x="39623" y="0"/>
                </a:moveTo>
                <a:lnTo>
                  <a:pt x="36575" y="0"/>
                </a:lnTo>
                <a:lnTo>
                  <a:pt x="36575" y="109727"/>
                </a:lnTo>
                <a:lnTo>
                  <a:pt x="39623" y="109727"/>
                </a:lnTo>
                <a:lnTo>
                  <a:pt x="39623" y="0"/>
                </a:lnTo>
                <a:close/>
              </a:path>
              <a:path w="76200" h="173989">
                <a:moveTo>
                  <a:pt x="76199" y="97535"/>
                </a:moveTo>
                <a:lnTo>
                  <a:pt x="39623" y="97535"/>
                </a:lnTo>
                <a:lnTo>
                  <a:pt x="39623" y="109727"/>
                </a:lnTo>
                <a:lnTo>
                  <a:pt x="70103" y="109727"/>
                </a:lnTo>
                <a:lnTo>
                  <a:pt x="76199" y="9753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9">
            <a:extLst>
              <a:ext uri="{FF2B5EF4-FFF2-40B4-BE49-F238E27FC236}">
                <a16:creationId xmlns:a16="http://schemas.microsoft.com/office/drawing/2014/main" id="{1EB8CCCE-A717-6604-3F00-9A22275711B2}"/>
              </a:ext>
            </a:extLst>
          </p:cNvPr>
          <p:cNvSpPr txBox="1"/>
          <p:nvPr/>
        </p:nvSpPr>
        <p:spPr>
          <a:xfrm>
            <a:off x="4424050" y="5276084"/>
            <a:ext cx="1529080" cy="1292662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111125" marR="102870" algn="ctr">
              <a:lnSpc>
                <a:spcPct val="100400"/>
              </a:lnSpc>
            </a:pPr>
            <a:r>
              <a:rPr sz="1400" spc="-10" dirty="0">
                <a:latin typeface="Calibri"/>
                <a:cs typeface="Calibri"/>
              </a:rPr>
              <a:t>Odd</a:t>
            </a:r>
            <a:r>
              <a:rPr sz="1400" dirty="0">
                <a:latin typeface="Calibri"/>
                <a:cs typeface="Calibri"/>
              </a:rPr>
              <a:t>l</a:t>
            </a:r>
            <a:r>
              <a:rPr sz="1400" spc="-10" dirty="0">
                <a:latin typeface="Calibri"/>
                <a:cs typeface="Calibri"/>
              </a:rPr>
              <a:t>u</a:t>
            </a:r>
            <a:r>
              <a:rPr sz="1400" spc="-40" dirty="0">
                <a:latin typeface="Calibri"/>
                <a:cs typeface="Calibri"/>
              </a:rPr>
              <a:t>ž</a:t>
            </a:r>
            <a:r>
              <a:rPr sz="1400" spc="-5" dirty="0">
                <a:latin typeface="Calibri"/>
                <a:cs typeface="Calibri"/>
              </a:rPr>
              <a:t>e</a:t>
            </a:r>
            <a:r>
              <a:rPr sz="1400" spc="-10" dirty="0">
                <a:latin typeface="Calibri"/>
                <a:cs typeface="Calibri"/>
              </a:rPr>
              <a:t>n</a:t>
            </a:r>
            <a:r>
              <a:rPr sz="1400" dirty="0">
                <a:latin typeface="Calibri"/>
                <a:cs typeface="Calibri"/>
              </a:rPr>
              <a:t>í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Calibri"/>
                <a:cs typeface="Calibri"/>
              </a:rPr>
              <a:t>f</a:t>
            </a:r>
            <a:r>
              <a:rPr sz="1400" dirty="0">
                <a:latin typeface="Calibri"/>
                <a:cs typeface="Calibri"/>
              </a:rPr>
              <a:t>or</a:t>
            </a:r>
            <a:r>
              <a:rPr sz="1400" spc="-10" dirty="0">
                <a:latin typeface="Calibri"/>
                <a:cs typeface="Calibri"/>
              </a:rPr>
              <a:t>m</a:t>
            </a:r>
            <a:r>
              <a:rPr sz="1400" dirty="0">
                <a:latin typeface="Calibri"/>
                <a:cs typeface="Calibri"/>
              </a:rPr>
              <a:t>ou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dirty="0" err="1">
                <a:latin typeface="Calibri"/>
                <a:cs typeface="Calibri"/>
              </a:rPr>
              <a:t>s</a:t>
            </a:r>
            <a:r>
              <a:rPr sz="1400" spc="-10" dirty="0" err="1">
                <a:latin typeface="Calibri"/>
                <a:cs typeface="Calibri"/>
              </a:rPr>
              <a:t>p</a:t>
            </a:r>
            <a:r>
              <a:rPr sz="1400" dirty="0" err="1">
                <a:latin typeface="Calibri"/>
                <a:cs typeface="Calibri"/>
              </a:rPr>
              <a:t>l</a:t>
            </a:r>
            <a:r>
              <a:rPr sz="1400" spc="-15" dirty="0" err="1">
                <a:latin typeface="Calibri"/>
                <a:cs typeface="Calibri"/>
              </a:rPr>
              <a:t>á</a:t>
            </a:r>
            <a:r>
              <a:rPr sz="1400" spc="-5" dirty="0" err="1">
                <a:latin typeface="Calibri"/>
                <a:cs typeface="Calibri"/>
              </a:rPr>
              <a:t>t</a:t>
            </a:r>
            <a:r>
              <a:rPr sz="1400" spc="-50" dirty="0" err="1">
                <a:latin typeface="Calibri"/>
                <a:cs typeface="Calibri"/>
              </a:rPr>
              <a:t>k</a:t>
            </a:r>
            <a:r>
              <a:rPr sz="1400" dirty="0" err="1">
                <a:latin typeface="Calibri"/>
                <a:cs typeface="Calibri"/>
              </a:rPr>
              <a:t>o</a:t>
            </a:r>
            <a:r>
              <a:rPr sz="1400" spc="-10" dirty="0" err="1">
                <a:latin typeface="Calibri"/>
                <a:cs typeface="Calibri"/>
              </a:rPr>
              <a:t>v</a:t>
            </a:r>
            <a:r>
              <a:rPr sz="1400" spc="-5" dirty="0" err="1">
                <a:latin typeface="Calibri"/>
                <a:cs typeface="Calibri"/>
              </a:rPr>
              <a:t>é</a:t>
            </a:r>
            <a:r>
              <a:rPr sz="1400" spc="-10" dirty="0" err="1">
                <a:latin typeface="Calibri"/>
                <a:cs typeface="Calibri"/>
              </a:rPr>
              <a:t>h</a:t>
            </a:r>
            <a:r>
              <a:rPr sz="1400" dirty="0" err="1">
                <a:latin typeface="Calibri"/>
                <a:cs typeface="Calibri"/>
              </a:rPr>
              <a:t>o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30" dirty="0" err="1">
                <a:latin typeface="Calibri"/>
                <a:cs typeface="Calibri"/>
              </a:rPr>
              <a:t>k</a:t>
            </a:r>
            <a:r>
              <a:rPr sz="1400" spc="-5" dirty="0" err="1">
                <a:latin typeface="Calibri"/>
                <a:cs typeface="Calibri"/>
              </a:rPr>
              <a:t>a</a:t>
            </a:r>
            <a:r>
              <a:rPr sz="1400" dirty="0" err="1">
                <a:latin typeface="Calibri"/>
                <a:cs typeface="Calibri"/>
              </a:rPr>
              <a:t>l</a:t>
            </a:r>
            <a:r>
              <a:rPr sz="1400" spc="-5" dirty="0" err="1">
                <a:latin typeface="Calibri"/>
                <a:cs typeface="Calibri"/>
              </a:rPr>
              <a:t>e</a:t>
            </a:r>
            <a:r>
              <a:rPr sz="1400" spc="-10" dirty="0" err="1">
                <a:latin typeface="Calibri"/>
                <a:cs typeface="Calibri"/>
              </a:rPr>
              <a:t>nd</a:t>
            </a:r>
            <a:r>
              <a:rPr sz="1400" spc="-5" dirty="0" err="1">
                <a:latin typeface="Calibri"/>
                <a:cs typeface="Calibri"/>
              </a:rPr>
              <a:t>á</a:t>
            </a:r>
            <a:r>
              <a:rPr sz="1400" spc="-25" dirty="0" err="1">
                <a:latin typeface="Calibri"/>
                <a:cs typeface="Calibri"/>
              </a:rPr>
              <a:t>ř</a:t>
            </a:r>
            <a:r>
              <a:rPr sz="1400" dirty="0" err="1">
                <a:latin typeface="Calibri"/>
                <a:cs typeface="Calibri"/>
              </a:rPr>
              <a:t>e</a:t>
            </a:r>
            <a:r>
              <a:rPr lang="cs-CZ" sz="1400" dirty="0">
                <a:latin typeface="Calibri"/>
                <a:cs typeface="Calibri"/>
              </a:rPr>
              <a:t> s prodejem majetkové podstaty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36" name="object 40">
            <a:extLst>
              <a:ext uri="{FF2B5EF4-FFF2-40B4-BE49-F238E27FC236}">
                <a16:creationId xmlns:a16="http://schemas.microsoft.com/office/drawing/2014/main" id="{D1D7A016-B25C-B249-9003-1C02E926CD29}"/>
              </a:ext>
            </a:extLst>
          </p:cNvPr>
          <p:cNvSpPr txBox="1"/>
          <p:nvPr/>
        </p:nvSpPr>
        <p:spPr>
          <a:xfrm>
            <a:off x="6063874" y="5276084"/>
            <a:ext cx="1803400" cy="483234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188595" marR="159385" indent="-22860">
              <a:lnSpc>
                <a:spcPct val="100699"/>
              </a:lnSpc>
            </a:pPr>
            <a:r>
              <a:rPr sz="1400" spc="-10" dirty="0">
                <a:latin typeface="Calibri"/>
                <a:cs typeface="Calibri"/>
              </a:rPr>
              <a:t>Odd</a:t>
            </a:r>
            <a:r>
              <a:rPr sz="1400" dirty="0">
                <a:latin typeface="Calibri"/>
                <a:cs typeface="Calibri"/>
              </a:rPr>
              <a:t>l</a:t>
            </a:r>
            <a:r>
              <a:rPr sz="1400" spc="-10" dirty="0">
                <a:latin typeface="Calibri"/>
                <a:cs typeface="Calibri"/>
              </a:rPr>
              <a:t>u</a:t>
            </a:r>
            <a:r>
              <a:rPr sz="1400" spc="-40" dirty="0">
                <a:latin typeface="Calibri"/>
                <a:cs typeface="Calibri"/>
              </a:rPr>
              <a:t>ž</a:t>
            </a:r>
            <a:r>
              <a:rPr sz="1400" spc="-5" dirty="0">
                <a:latin typeface="Calibri"/>
                <a:cs typeface="Calibri"/>
              </a:rPr>
              <a:t>e</a:t>
            </a:r>
            <a:r>
              <a:rPr sz="1400" spc="-10" dirty="0">
                <a:latin typeface="Calibri"/>
                <a:cs typeface="Calibri"/>
              </a:rPr>
              <a:t>n</a:t>
            </a:r>
            <a:r>
              <a:rPr sz="1400" dirty="0">
                <a:latin typeface="Calibri"/>
                <a:cs typeface="Calibri"/>
              </a:rPr>
              <a:t>í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Calibri"/>
                <a:cs typeface="Calibri"/>
              </a:rPr>
              <a:t>p</a:t>
            </a:r>
            <a:r>
              <a:rPr sz="1400" spc="-25" dirty="0">
                <a:latin typeface="Calibri"/>
                <a:cs typeface="Calibri"/>
              </a:rPr>
              <a:t>r</a:t>
            </a:r>
            <a:r>
              <a:rPr sz="1400" dirty="0">
                <a:latin typeface="Calibri"/>
                <a:cs typeface="Calibri"/>
              </a:rPr>
              <a:t>o</a:t>
            </a:r>
            <a:r>
              <a:rPr sz="1400" spc="-10" dirty="0">
                <a:latin typeface="Calibri"/>
                <a:cs typeface="Calibri"/>
              </a:rPr>
              <a:t>d</a:t>
            </a:r>
            <a:r>
              <a:rPr sz="1400" spc="-5" dirty="0">
                <a:latin typeface="Calibri"/>
                <a:cs typeface="Calibri"/>
              </a:rPr>
              <a:t>e</a:t>
            </a:r>
            <a:r>
              <a:rPr sz="1400" dirty="0">
                <a:latin typeface="Calibri"/>
                <a:cs typeface="Calibri"/>
              </a:rPr>
              <a:t>j</a:t>
            </a:r>
            <a:r>
              <a:rPr sz="1400" spc="-5" dirty="0">
                <a:latin typeface="Calibri"/>
                <a:cs typeface="Calibri"/>
              </a:rPr>
              <a:t>e</a:t>
            </a:r>
            <a:r>
              <a:rPr sz="1400" dirty="0">
                <a:latin typeface="Calibri"/>
                <a:cs typeface="Calibri"/>
              </a:rPr>
              <a:t>m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Calibri"/>
                <a:cs typeface="Calibri"/>
              </a:rPr>
              <a:t>m</a:t>
            </a:r>
            <a:r>
              <a:rPr sz="1400" spc="-5" dirty="0">
                <a:latin typeface="Calibri"/>
                <a:cs typeface="Calibri"/>
              </a:rPr>
              <a:t>a</a:t>
            </a:r>
            <a:r>
              <a:rPr sz="1400" dirty="0">
                <a:latin typeface="Calibri"/>
                <a:cs typeface="Calibri"/>
              </a:rPr>
              <a:t>j</a:t>
            </a:r>
            <a:r>
              <a:rPr sz="1400" spc="-15" dirty="0">
                <a:latin typeface="Calibri"/>
                <a:cs typeface="Calibri"/>
              </a:rPr>
              <a:t>e</a:t>
            </a:r>
            <a:r>
              <a:rPr sz="1400" spc="-5" dirty="0">
                <a:latin typeface="Calibri"/>
                <a:cs typeface="Calibri"/>
              </a:rPr>
              <a:t>t</a:t>
            </a:r>
            <a:r>
              <a:rPr sz="1400" spc="-50" dirty="0">
                <a:latin typeface="Calibri"/>
                <a:cs typeface="Calibri"/>
              </a:rPr>
              <a:t>k</a:t>
            </a:r>
            <a:r>
              <a:rPr sz="1400" dirty="0">
                <a:latin typeface="Calibri"/>
                <a:cs typeface="Calibri"/>
              </a:rPr>
              <a:t>o</a:t>
            </a:r>
            <a:r>
              <a:rPr sz="1400" spc="-10" dirty="0">
                <a:latin typeface="Calibri"/>
                <a:cs typeface="Calibri"/>
              </a:rPr>
              <a:t>v</a:t>
            </a:r>
            <a:r>
              <a:rPr sz="1400" dirty="0">
                <a:latin typeface="Calibri"/>
                <a:cs typeface="Calibri"/>
              </a:rPr>
              <a:t>é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Calibri"/>
                <a:cs typeface="Calibri"/>
              </a:rPr>
              <a:t>p</a:t>
            </a:r>
            <a:r>
              <a:rPr sz="1400" dirty="0">
                <a:latin typeface="Calibri"/>
                <a:cs typeface="Calibri"/>
              </a:rPr>
              <a:t>o</a:t>
            </a:r>
            <a:r>
              <a:rPr sz="1400" spc="-10" dirty="0">
                <a:latin typeface="Calibri"/>
                <a:cs typeface="Calibri"/>
              </a:rPr>
              <a:t>ds</a:t>
            </a:r>
            <a:r>
              <a:rPr sz="1400" spc="-15" dirty="0">
                <a:latin typeface="Calibri"/>
                <a:cs typeface="Calibri"/>
              </a:rPr>
              <a:t>ta</a:t>
            </a:r>
            <a:r>
              <a:rPr sz="1400" spc="-5" dirty="0">
                <a:latin typeface="Calibri"/>
                <a:cs typeface="Calibri"/>
              </a:rPr>
              <a:t>t</a:t>
            </a:r>
            <a:r>
              <a:rPr sz="1400" dirty="0">
                <a:latin typeface="Calibri"/>
                <a:cs typeface="Calibri"/>
              </a:rPr>
              <a:t>y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8" name="TextovéPole 37">
            <a:extLst>
              <a:ext uri="{FF2B5EF4-FFF2-40B4-BE49-F238E27FC236}">
                <a16:creationId xmlns:a16="http://schemas.microsoft.com/office/drawing/2014/main" id="{B7F80EB0-D67D-941B-3AF0-9F30AD489F71}"/>
              </a:ext>
            </a:extLst>
          </p:cNvPr>
          <p:cNvSpPr txBox="1"/>
          <p:nvPr/>
        </p:nvSpPr>
        <p:spPr>
          <a:xfrm>
            <a:off x="2728190" y="4462267"/>
            <a:ext cx="10816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Konkurs</a:t>
            </a:r>
          </a:p>
        </p:txBody>
      </p:sp>
      <p:sp>
        <p:nvSpPr>
          <p:cNvPr id="39" name="object 35">
            <a:extLst>
              <a:ext uri="{FF2B5EF4-FFF2-40B4-BE49-F238E27FC236}">
                <a16:creationId xmlns:a16="http://schemas.microsoft.com/office/drawing/2014/main" id="{5EE6E2E5-7B99-C6BF-2C6F-70EE0B20DD31}"/>
              </a:ext>
            </a:extLst>
          </p:cNvPr>
          <p:cNvSpPr/>
          <p:nvPr/>
        </p:nvSpPr>
        <p:spPr>
          <a:xfrm>
            <a:off x="2288544" y="5102061"/>
            <a:ext cx="1609725" cy="45719"/>
          </a:xfrm>
          <a:custGeom>
            <a:avLst/>
            <a:gdLst/>
            <a:ahLst/>
            <a:cxnLst/>
            <a:rect l="l" t="t" r="r" b="b"/>
            <a:pathLst>
              <a:path w="1609725">
                <a:moveTo>
                  <a:pt x="0" y="0"/>
                </a:moveTo>
                <a:lnTo>
                  <a:pt x="160934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36">
            <a:extLst>
              <a:ext uri="{FF2B5EF4-FFF2-40B4-BE49-F238E27FC236}">
                <a16:creationId xmlns:a16="http://schemas.microsoft.com/office/drawing/2014/main" id="{6CD87B2F-E54A-E7F8-C773-4032149D13F5}"/>
              </a:ext>
            </a:extLst>
          </p:cNvPr>
          <p:cNvSpPr/>
          <p:nvPr/>
        </p:nvSpPr>
        <p:spPr>
          <a:xfrm>
            <a:off x="3087358" y="4867906"/>
            <a:ext cx="0" cy="233679"/>
          </a:xfrm>
          <a:custGeom>
            <a:avLst/>
            <a:gdLst/>
            <a:ahLst/>
            <a:cxnLst/>
            <a:rect l="l" t="t" r="r" b="b"/>
            <a:pathLst>
              <a:path h="233679">
                <a:moveTo>
                  <a:pt x="0" y="0"/>
                </a:moveTo>
                <a:lnTo>
                  <a:pt x="0" y="23317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98668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989844-59A0-769B-F713-38FFD9C9D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Obecně k insolvenčnímu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F82523-3A44-ED3E-F7ED-65CEF015B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latin typeface="Georgia"/>
                <a:cs typeface="Georgia"/>
              </a:rPr>
              <a:t>in</a:t>
            </a:r>
            <a:r>
              <a:rPr lang="cs-CZ" sz="1800" spc="-5" dirty="0">
                <a:latin typeface="Georgia"/>
                <a:cs typeface="Georgia"/>
              </a:rPr>
              <a:t>so</a:t>
            </a:r>
            <a:r>
              <a:rPr lang="cs-CZ" sz="1800" dirty="0">
                <a:latin typeface="Georgia"/>
                <a:cs typeface="Georgia"/>
              </a:rPr>
              <a:t>l</a:t>
            </a:r>
            <a:r>
              <a:rPr lang="cs-CZ" sz="1800" spc="-10" dirty="0">
                <a:latin typeface="Georgia"/>
                <a:cs typeface="Georgia"/>
              </a:rPr>
              <a:t>v</a:t>
            </a:r>
            <a:r>
              <a:rPr lang="cs-CZ" sz="1800" dirty="0">
                <a:latin typeface="Georgia"/>
                <a:cs typeface="Georgia"/>
              </a:rPr>
              <a:t>enční</a:t>
            </a:r>
            <a:r>
              <a:rPr lang="cs-CZ" sz="1800" spc="50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ř</a:t>
            </a:r>
            <a:r>
              <a:rPr lang="cs-CZ" sz="1800" dirty="0">
                <a:latin typeface="Georgia"/>
                <a:cs typeface="Georgia"/>
              </a:rPr>
              <a:t>í</a:t>
            </a:r>
            <a:r>
              <a:rPr lang="cs-CZ" sz="1800" spc="-5" dirty="0">
                <a:latin typeface="Georgia"/>
                <a:cs typeface="Georgia"/>
              </a:rPr>
              <a:t>z</a:t>
            </a:r>
            <a:r>
              <a:rPr lang="cs-CZ" sz="1800" dirty="0">
                <a:latin typeface="Georgia"/>
                <a:cs typeface="Georgia"/>
              </a:rPr>
              <a:t>ení</a:t>
            </a:r>
            <a:r>
              <a:rPr lang="cs-CZ" sz="1800" spc="50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mus</a:t>
            </a:r>
            <a:r>
              <a:rPr lang="cs-CZ" sz="1800" dirty="0">
                <a:latin typeface="Georgia"/>
                <a:cs typeface="Georgia"/>
              </a:rPr>
              <a:t>í</a:t>
            </a:r>
            <a:r>
              <a:rPr lang="cs-CZ" sz="1800" spc="50" dirty="0">
                <a:latin typeface="Times New Roman"/>
                <a:cs typeface="Times New Roman"/>
              </a:rPr>
              <a:t> </a:t>
            </a:r>
            <a:r>
              <a:rPr lang="cs-CZ" sz="1800" spc="5" dirty="0">
                <a:latin typeface="Georgia"/>
                <a:cs typeface="Georgia"/>
              </a:rPr>
              <a:t>b</a:t>
            </a:r>
            <a:r>
              <a:rPr lang="cs-CZ" sz="1800" spc="-5" dirty="0">
                <a:latin typeface="Georgia"/>
                <a:cs typeface="Georgia"/>
              </a:rPr>
              <a:t>ý</a:t>
            </a:r>
            <a:r>
              <a:rPr lang="cs-CZ" sz="1800" dirty="0">
                <a:latin typeface="Georgia"/>
                <a:cs typeface="Georgia"/>
              </a:rPr>
              <a:t>t</a:t>
            </a:r>
            <a:r>
              <a:rPr lang="cs-CZ" sz="1800" spc="50" dirty="0">
                <a:latin typeface="Times New Roman"/>
                <a:cs typeface="Times New Roman"/>
              </a:rPr>
              <a:t> </a:t>
            </a:r>
            <a:r>
              <a:rPr lang="cs-CZ" sz="1800" dirty="0">
                <a:latin typeface="Georgia"/>
                <a:cs typeface="Georgia"/>
              </a:rPr>
              <a:t>ved</a:t>
            </a:r>
            <a:r>
              <a:rPr lang="cs-CZ" sz="1800" spc="-10" dirty="0">
                <a:latin typeface="Georgia"/>
                <a:cs typeface="Georgia"/>
              </a:rPr>
              <a:t>e</a:t>
            </a:r>
            <a:r>
              <a:rPr lang="cs-CZ" sz="1800" dirty="0">
                <a:latin typeface="Georgia"/>
                <a:cs typeface="Georgia"/>
              </a:rPr>
              <a:t>no</a:t>
            </a:r>
            <a:r>
              <a:rPr lang="cs-CZ" sz="1800" spc="50" dirty="0">
                <a:latin typeface="Times New Roman"/>
                <a:cs typeface="Times New Roman"/>
              </a:rPr>
              <a:t> </a:t>
            </a:r>
            <a:r>
              <a:rPr lang="cs-CZ" sz="1800" dirty="0">
                <a:latin typeface="Georgia"/>
                <a:cs typeface="Georgia"/>
              </a:rPr>
              <a:t>t</a:t>
            </a:r>
            <a:r>
              <a:rPr lang="cs-CZ" sz="1800" spc="-5" dirty="0">
                <a:latin typeface="Georgia"/>
                <a:cs typeface="Georgia"/>
              </a:rPr>
              <a:t>ak</a:t>
            </a:r>
            <a:r>
              <a:rPr lang="cs-CZ" sz="1800" dirty="0">
                <a:latin typeface="Georgia"/>
                <a:cs typeface="Georgia"/>
              </a:rPr>
              <a:t>,</a:t>
            </a:r>
            <a:r>
              <a:rPr lang="cs-CZ" sz="1800" spc="60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a</a:t>
            </a:r>
            <a:r>
              <a:rPr lang="cs-CZ" sz="1800" spc="5" dirty="0">
                <a:latin typeface="Georgia"/>
                <a:cs typeface="Georgia"/>
              </a:rPr>
              <a:t>b</a:t>
            </a:r>
            <a:r>
              <a:rPr lang="cs-CZ" sz="1800" dirty="0">
                <a:latin typeface="Georgia"/>
                <a:cs typeface="Georgia"/>
              </a:rPr>
              <a:t>y</a:t>
            </a:r>
            <a:r>
              <a:rPr lang="cs-CZ" sz="1800" spc="50" dirty="0">
                <a:latin typeface="Times New Roman"/>
                <a:cs typeface="Times New Roman"/>
              </a:rPr>
              <a:t> </a:t>
            </a:r>
            <a:r>
              <a:rPr lang="cs-CZ" sz="1800" spc="10" dirty="0">
                <a:latin typeface="Georgia"/>
                <a:cs typeface="Georgia"/>
              </a:rPr>
              <a:t>ž</a:t>
            </a:r>
            <a:r>
              <a:rPr lang="cs-CZ" sz="1800" spc="-5" dirty="0">
                <a:latin typeface="Georgia"/>
                <a:cs typeface="Georgia"/>
              </a:rPr>
              <a:t>á</a:t>
            </a:r>
            <a:r>
              <a:rPr lang="cs-CZ" sz="1800" dirty="0">
                <a:latin typeface="Georgia"/>
                <a:cs typeface="Georgia"/>
              </a:rPr>
              <a:t>dný</a:t>
            </a:r>
            <a:r>
              <a:rPr lang="cs-CZ" sz="1800" spc="60" dirty="0">
                <a:latin typeface="Times New Roman"/>
                <a:cs typeface="Times New Roman"/>
              </a:rPr>
              <a:t> </a:t>
            </a:r>
            <a:r>
              <a:rPr lang="cs-CZ" sz="1800" dirty="0">
                <a:latin typeface="Georgia"/>
                <a:cs typeface="Georgia"/>
              </a:rPr>
              <a:t>z</a:t>
            </a:r>
            <a:r>
              <a:rPr lang="cs-CZ" sz="1800" spc="60" dirty="0">
                <a:latin typeface="Times New Roman"/>
                <a:cs typeface="Times New Roman"/>
              </a:rPr>
              <a:t> </a:t>
            </a:r>
            <a:r>
              <a:rPr lang="cs-CZ" sz="1800" spc="10" dirty="0">
                <a:latin typeface="Georgia"/>
                <a:cs typeface="Georgia"/>
              </a:rPr>
              <a:t>ú</a:t>
            </a:r>
            <a:r>
              <a:rPr lang="cs-CZ" sz="1800" dirty="0">
                <a:latin typeface="Georgia"/>
                <a:cs typeface="Georgia"/>
              </a:rPr>
              <a:t>č</a:t>
            </a:r>
            <a:r>
              <a:rPr lang="cs-CZ" sz="1800" spc="-5" dirty="0">
                <a:latin typeface="Georgia"/>
                <a:cs typeface="Georgia"/>
              </a:rPr>
              <a:t>as</a:t>
            </a:r>
            <a:r>
              <a:rPr lang="cs-CZ" sz="1800" dirty="0">
                <a:latin typeface="Georgia"/>
                <a:cs typeface="Georgia"/>
              </a:rPr>
              <a:t>tní</a:t>
            </a:r>
            <a:r>
              <a:rPr lang="cs-CZ" sz="1800" spc="-5" dirty="0">
                <a:latin typeface="Georgia"/>
                <a:cs typeface="Georgia"/>
              </a:rPr>
              <a:t>k</a:t>
            </a:r>
            <a:r>
              <a:rPr lang="cs-CZ" sz="1800" dirty="0">
                <a:latin typeface="Georgia"/>
                <a:cs typeface="Georgia"/>
              </a:rPr>
              <a:t>ů</a:t>
            </a:r>
            <a:r>
              <a:rPr lang="cs-CZ" sz="1800" spc="50" dirty="0">
                <a:latin typeface="Times New Roman"/>
                <a:cs typeface="Times New Roman"/>
              </a:rPr>
              <a:t> </a:t>
            </a:r>
            <a:r>
              <a:rPr lang="cs-CZ" sz="1800" dirty="0">
                <a:latin typeface="Georgia"/>
                <a:cs typeface="Georgia"/>
              </a:rPr>
              <a:t>ne</a:t>
            </a:r>
            <a:r>
              <a:rPr lang="cs-CZ" sz="1800" spc="5" dirty="0">
                <a:latin typeface="Georgia"/>
                <a:cs typeface="Georgia"/>
              </a:rPr>
              <a:t>b</a:t>
            </a:r>
            <a:r>
              <a:rPr lang="cs-CZ" sz="1800" spc="-5" dirty="0">
                <a:latin typeface="Georgia"/>
                <a:cs typeface="Georgia"/>
              </a:rPr>
              <a:t>y</a:t>
            </a:r>
            <a:r>
              <a:rPr lang="cs-CZ" sz="1800" dirty="0">
                <a:latin typeface="Georgia"/>
                <a:cs typeface="Georgia"/>
              </a:rPr>
              <a:t>l nespravedlivě poškozen</a:t>
            </a:r>
            <a:r>
              <a:rPr lang="cs-CZ" dirty="0">
                <a:latin typeface="Georgia"/>
                <a:cs typeface="Georgia"/>
              </a:rPr>
              <a:t> </a:t>
            </a:r>
            <a:r>
              <a:rPr lang="cs-CZ" sz="1800" dirty="0">
                <a:latin typeface="Georgia"/>
                <a:cs typeface="Georgia"/>
              </a:rPr>
              <a:t>nebo nedovoleně </a:t>
            </a:r>
            <a:r>
              <a:rPr lang="cs-CZ" sz="1800" spc="-5" dirty="0">
                <a:latin typeface="Georgia"/>
                <a:cs typeface="Georgia"/>
              </a:rPr>
              <a:t>z</a:t>
            </a:r>
            <a:r>
              <a:rPr lang="cs-CZ" sz="1800" dirty="0">
                <a:latin typeface="Georgia"/>
                <a:cs typeface="Georgia"/>
              </a:rPr>
              <a:t>v</a:t>
            </a:r>
            <a:r>
              <a:rPr lang="cs-CZ" sz="1800" spc="-5" dirty="0">
                <a:latin typeface="Georgia"/>
                <a:cs typeface="Georgia"/>
              </a:rPr>
              <a:t>ýho</a:t>
            </a:r>
            <a:r>
              <a:rPr lang="cs-CZ" sz="1800" dirty="0">
                <a:latin typeface="Georgia"/>
                <a:cs typeface="Georgia"/>
              </a:rPr>
              <a:t>d</a:t>
            </a:r>
            <a:r>
              <a:rPr lang="cs-CZ" sz="1800" spc="-10" dirty="0">
                <a:latin typeface="Georgia"/>
                <a:cs typeface="Georgia"/>
              </a:rPr>
              <a:t>n</a:t>
            </a:r>
            <a:r>
              <a:rPr lang="cs-CZ" sz="1800" dirty="0">
                <a:latin typeface="Georgia"/>
                <a:cs typeface="Georgia"/>
              </a:rPr>
              <a:t>ěn</a:t>
            </a:r>
            <a:r>
              <a:rPr lang="cs-CZ" dirty="0">
                <a:latin typeface="Times New Roman"/>
                <a:cs typeface="Times New Roman"/>
              </a:rPr>
              <a:t> </a:t>
            </a:r>
            <a:r>
              <a:rPr lang="cs-CZ" sz="1800" dirty="0">
                <a:latin typeface="Georgia"/>
                <a:cs typeface="Georgia"/>
              </a:rPr>
              <a:t>a</a:t>
            </a:r>
            <a:r>
              <a:rPr lang="cs-CZ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a</a:t>
            </a:r>
            <a:r>
              <a:rPr lang="cs-CZ" sz="1800" spc="5" dirty="0">
                <a:latin typeface="Georgia"/>
                <a:cs typeface="Georgia"/>
              </a:rPr>
              <a:t>b</a:t>
            </a:r>
            <a:r>
              <a:rPr lang="cs-CZ" sz="1800" dirty="0">
                <a:latin typeface="Georgia"/>
                <a:cs typeface="Georgia"/>
              </a:rPr>
              <a:t>y</a:t>
            </a:r>
            <a:r>
              <a:rPr lang="cs-CZ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s</a:t>
            </a:r>
            <a:r>
              <a:rPr lang="cs-CZ" sz="1800" dirty="0">
                <a:latin typeface="Georgia"/>
                <a:cs typeface="Georgia"/>
              </a:rPr>
              <a:t>e</a:t>
            </a:r>
            <a:r>
              <a:rPr lang="cs-CZ" sz="1800" dirty="0">
                <a:latin typeface="Times New Roman"/>
                <a:cs typeface="Times New Roman"/>
              </a:rPr>
              <a:t> </a:t>
            </a:r>
            <a:r>
              <a:rPr lang="cs-CZ" sz="1800" dirty="0">
                <a:latin typeface="Georgia"/>
                <a:cs typeface="Georgia"/>
              </a:rPr>
              <a:t>d</a:t>
            </a:r>
            <a:r>
              <a:rPr lang="cs-CZ" sz="1800" spc="-5" dirty="0">
                <a:latin typeface="Georgia"/>
                <a:cs typeface="Georgia"/>
              </a:rPr>
              <a:t>osáh</a:t>
            </a:r>
            <a:r>
              <a:rPr lang="cs-CZ" sz="1800" dirty="0">
                <a:latin typeface="Georgia"/>
                <a:cs typeface="Georgia"/>
              </a:rPr>
              <a:t>lo</a:t>
            </a:r>
            <a:r>
              <a:rPr lang="cs-CZ" dirty="0">
                <a:latin typeface="Times New Roman"/>
                <a:cs typeface="Times New Roman"/>
              </a:rPr>
              <a:t> </a:t>
            </a:r>
            <a:r>
              <a:rPr lang="cs-CZ" sz="1800" spc="-10" dirty="0">
                <a:latin typeface="Georgia"/>
                <a:cs typeface="Georgia"/>
              </a:rPr>
              <a:t>r</a:t>
            </a:r>
            <a:r>
              <a:rPr lang="cs-CZ" sz="1800" spc="-5" dirty="0">
                <a:latin typeface="Georgia"/>
                <a:cs typeface="Georgia"/>
              </a:rPr>
              <a:t>y</a:t>
            </a:r>
            <a:r>
              <a:rPr lang="cs-CZ" sz="1800" dirty="0">
                <a:latin typeface="Georgia"/>
                <a:cs typeface="Georgia"/>
              </a:rPr>
              <a:t>c</a:t>
            </a:r>
            <a:r>
              <a:rPr lang="cs-CZ" sz="1800" spc="-5" dirty="0">
                <a:latin typeface="Georgia"/>
                <a:cs typeface="Georgia"/>
              </a:rPr>
              <a:t>h</a:t>
            </a:r>
            <a:r>
              <a:rPr lang="cs-CZ" sz="1800" dirty="0">
                <a:latin typeface="Georgia"/>
                <a:cs typeface="Georgia"/>
              </a:rPr>
              <a:t>lé</a:t>
            </a:r>
            <a:r>
              <a:rPr lang="cs-CZ" sz="1800" spc="-15" dirty="0">
                <a:latin typeface="Georgia"/>
                <a:cs typeface="Georgia"/>
              </a:rPr>
              <a:t>h</a:t>
            </a:r>
            <a:r>
              <a:rPr lang="cs-CZ" sz="1800" spc="-5" dirty="0">
                <a:latin typeface="Georgia"/>
                <a:cs typeface="Georgia"/>
              </a:rPr>
              <a:t>o</a:t>
            </a:r>
            <a:r>
              <a:rPr lang="cs-CZ" sz="1800" dirty="0">
                <a:latin typeface="Georgia"/>
                <a:cs typeface="Georgia"/>
              </a:rPr>
              <a:t>,</a:t>
            </a:r>
            <a:r>
              <a:rPr lang="cs-CZ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hos</a:t>
            </a:r>
            <a:r>
              <a:rPr lang="cs-CZ" sz="1800" spc="-20" dirty="0">
                <a:latin typeface="Georgia"/>
                <a:cs typeface="Georgia"/>
              </a:rPr>
              <a:t>p</a:t>
            </a:r>
            <a:r>
              <a:rPr lang="cs-CZ" sz="1800" spc="-5" dirty="0">
                <a:latin typeface="Georgia"/>
                <a:cs typeface="Georgia"/>
              </a:rPr>
              <a:t>o</a:t>
            </a:r>
            <a:r>
              <a:rPr lang="cs-CZ" sz="1800" dirty="0">
                <a:latin typeface="Georgia"/>
                <a:cs typeface="Georgia"/>
              </a:rPr>
              <a:t>d</a:t>
            </a:r>
            <a:r>
              <a:rPr lang="cs-CZ" sz="1800" spc="-5" dirty="0">
                <a:latin typeface="Georgia"/>
                <a:cs typeface="Georgia"/>
              </a:rPr>
              <a:t>ár</a:t>
            </a:r>
            <a:r>
              <a:rPr lang="cs-CZ" sz="1800" dirty="0">
                <a:latin typeface="Georgia"/>
                <a:cs typeface="Georgia"/>
              </a:rPr>
              <a:t>né</a:t>
            </a:r>
            <a:r>
              <a:rPr lang="cs-CZ" sz="1800" spc="-5" dirty="0">
                <a:latin typeface="Georgia"/>
                <a:cs typeface="Georgia"/>
              </a:rPr>
              <a:t>h</a:t>
            </a:r>
            <a:r>
              <a:rPr lang="cs-CZ" sz="1800" dirty="0">
                <a:latin typeface="Georgia"/>
                <a:cs typeface="Georgia"/>
              </a:rPr>
              <a:t>o</a:t>
            </a:r>
            <a:r>
              <a:rPr lang="cs-CZ" dirty="0">
                <a:latin typeface="Times New Roman"/>
                <a:cs typeface="Times New Roman"/>
              </a:rPr>
              <a:t> </a:t>
            </a:r>
            <a:r>
              <a:rPr lang="cs-CZ" sz="1800" dirty="0">
                <a:latin typeface="Georgia"/>
                <a:cs typeface="Georgia"/>
              </a:rPr>
              <a:t>a</a:t>
            </a:r>
            <a:r>
              <a:rPr lang="cs-CZ" dirty="0">
                <a:latin typeface="Times New Roman"/>
                <a:cs typeface="Times New Roman"/>
              </a:rPr>
              <a:t> </a:t>
            </a:r>
            <a:r>
              <a:rPr lang="cs-CZ" sz="1800" dirty="0">
                <a:latin typeface="Georgia"/>
                <a:cs typeface="Georgia"/>
              </a:rPr>
              <a:t>co</a:t>
            </a:r>
            <a:r>
              <a:rPr lang="cs-CZ" sz="1800" dirty="0">
                <a:latin typeface="Times New Roman"/>
                <a:cs typeface="Times New Roman"/>
              </a:rPr>
              <a:t> </a:t>
            </a:r>
            <a:r>
              <a:rPr lang="cs-CZ" sz="1800" dirty="0">
                <a:latin typeface="Georgia"/>
                <a:cs typeface="Georgia"/>
              </a:rPr>
              <a:t>ne</a:t>
            </a:r>
            <a:r>
              <a:rPr lang="cs-CZ" sz="1800" spc="-10" dirty="0">
                <a:latin typeface="Georgia"/>
                <a:cs typeface="Georgia"/>
              </a:rPr>
              <a:t>j</a:t>
            </a:r>
            <a:r>
              <a:rPr lang="cs-CZ" sz="1800" dirty="0">
                <a:latin typeface="Georgia"/>
                <a:cs typeface="Georgia"/>
              </a:rPr>
              <a:t>v</a:t>
            </a:r>
            <a:r>
              <a:rPr lang="cs-CZ" sz="1800" spc="-5" dirty="0">
                <a:latin typeface="Georgia"/>
                <a:cs typeface="Georgia"/>
              </a:rPr>
              <a:t>yš</a:t>
            </a:r>
            <a:r>
              <a:rPr lang="cs-CZ" sz="1800" spc="-15" dirty="0">
                <a:latin typeface="Georgia"/>
                <a:cs typeface="Georgia"/>
              </a:rPr>
              <a:t>š</a:t>
            </a:r>
            <a:r>
              <a:rPr lang="cs-CZ" sz="1800" dirty="0">
                <a:latin typeface="Georgia"/>
                <a:cs typeface="Georgia"/>
              </a:rPr>
              <a:t>í</a:t>
            </a:r>
            <a:r>
              <a:rPr lang="cs-CZ" sz="1800" spc="-5" dirty="0">
                <a:latin typeface="Georgia"/>
                <a:cs typeface="Georgia"/>
              </a:rPr>
              <a:t>h</a:t>
            </a:r>
            <a:r>
              <a:rPr lang="cs-CZ" sz="1800" dirty="0">
                <a:latin typeface="Georgia"/>
                <a:cs typeface="Georgia"/>
              </a:rPr>
              <a:t>o</a:t>
            </a:r>
            <a:r>
              <a:rPr lang="cs-CZ" sz="1800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us</a:t>
            </a:r>
            <a:r>
              <a:rPr lang="cs-CZ" sz="1800" spc="-10" dirty="0">
                <a:latin typeface="Georgia"/>
                <a:cs typeface="Georgia"/>
              </a:rPr>
              <a:t>p</a:t>
            </a:r>
            <a:r>
              <a:rPr lang="cs-CZ" sz="1800" spc="-5" dirty="0">
                <a:latin typeface="Georgia"/>
                <a:cs typeface="Georgia"/>
              </a:rPr>
              <a:t>oko</a:t>
            </a:r>
            <a:r>
              <a:rPr lang="cs-CZ" sz="1800" spc="-10" dirty="0">
                <a:latin typeface="Georgia"/>
                <a:cs typeface="Georgia"/>
              </a:rPr>
              <a:t>j</a:t>
            </a:r>
            <a:r>
              <a:rPr lang="cs-CZ" sz="1800" dirty="0">
                <a:latin typeface="Georgia"/>
                <a:cs typeface="Georgia"/>
              </a:rPr>
              <a:t>ení vě</a:t>
            </a:r>
            <a:r>
              <a:rPr lang="cs-CZ" sz="1800" spc="-5" dirty="0">
                <a:latin typeface="Georgia"/>
                <a:cs typeface="Georgia"/>
              </a:rPr>
              <a:t>ř</a:t>
            </a:r>
            <a:r>
              <a:rPr lang="cs-CZ" sz="1800" dirty="0">
                <a:latin typeface="Georgia"/>
                <a:cs typeface="Georgia"/>
              </a:rPr>
              <a:t>itelů;</a:t>
            </a:r>
          </a:p>
          <a:p>
            <a:endParaRPr lang="cs-CZ" dirty="0">
              <a:latin typeface="Georgia"/>
            </a:endParaRPr>
          </a:p>
          <a:p>
            <a:pPr marL="286385" marR="5080" indent="-274320" algn="just">
              <a:lnSpc>
                <a:spcPct val="100000"/>
              </a:lnSpc>
            </a:pPr>
            <a:r>
              <a:rPr lang="cs-CZ" sz="1800" dirty="0">
                <a:latin typeface="Georgia"/>
                <a:cs typeface="Georgia"/>
              </a:rPr>
              <a:t>vě</a:t>
            </a:r>
            <a:r>
              <a:rPr lang="cs-CZ" sz="1800" spc="-5" dirty="0">
                <a:latin typeface="Georgia"/>
                <a:cs typeface="Georgia"/>
              </a:rPr>
              <a:t>ř</a:t>
            </a:r>
            <a:r>
              <a:rPr lang="cs-CZ" sz="1800" dirty="0">
                <a:latin typeface="Georgia"/>
                <a:cs typeface="Georgia"/>
              </a:rPr>
              <a:t>i</a:t>
            </a:r>
            <a:r>
              <a:rPr lang="cs-CZ" sz="1800" spc="-10" dirty="0">
                <a:latin typeface="Georgia"/>
                <a:cs typeface="Georgia"/>
              </a:rPr>
              <a:t>t</a:t>
            </a:r>
            <a:r>
              <a:rPr lang="cs-CZ" sz="1800" dirty="0">
                <a:latin typeface="Georgia"/>
                <a:cs typeface="Georgia"/>
              </a:rPr>
              <a:t>e</a:t>
            </a:r>
            <a:r>
              <a:rPr lang="cs-CZ" sz="1800" spc="-10" dirty="0">
                <a:latin typeface="Georgia"/>
                <a:cs typeface="Georgia"/>
              </a:rPr>
              <a:t>l</a:t>
            </a:r>
            <a:r>
              <a:rPr lang="cs-CZ" sz="1800" dirty="0">
                <a:latin typeface="Georgia"/>
                <a:cs typeface="Georgia"/>
              </a:rPr>
              <a:t>é,</a:t>
            </a:r>
            <a:r>
              <a:rPr lang="cs-CZ" sz="1800" dirty="0">
                <a:latin typeface="Times New Roman"/>
                <a:cs typeface="Times New Roman"/>
              </a:rPr>
              <a:t>  </a:t>
            </a:r>
            <a:r>
              <a:rPr lang="cs-CZ" sz="1800" spc="-135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k</a:t>
            </a:r>
            <a:r>
              <a:rPr lang="cs-CZ" sz="1800" dirty="0">
                <a:latin typeface="Georgia"/>
                <a:cs typeface="Georgia"/>
              </a:rPr>
              <a:t>t</a:t>
            </a:r>
            <a:r>
              <a:rPr lang="cs-CZ" sz="1800" spc="-10" dirty="0">
                <a:latin typeface="Georgia"/>
                <a:cs typeface="Georgia"/>
              </a:rPr>
              <a:t>e</a:t>
            </a:r>
            <a:r>
              <a:rPr lang="cs-CZ" sz="1800" spc="-5" dirty="0">
                <a:latin typeface="Georgia"/>
                <a:cs typeface="Georgia"/>
              </a:rPr>
              <a:t>ř</a:t>
            </a:r>
            <a:r>
              <a:rPr lang="cs-CZ" sz="1800" dirty="0">
                <a:latin typeface="Georgia"/>
                <a:cs typeface="Georgia"/>
              </a:rPr>
              <a:t>í</a:t>
            </a:r>
            <a:r>
              <a:rPr lang="cs-CZ" sz="1800" dirty="0">
                <a:latin typeface="Times New Roman"/>
                <a:cs typeface="Times New Roman"/>
              </a:rPr>
              <a:t>  </a:t>
            </a:r>
            <a:r>
              <a:rPr lang="cs-CZ" sz="1800" spc="-120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ma</a:t>
            </a:r>
            <a:r>
              <a:rPr lang="cs-CZ" sz="1800" dirty="0">
                <a:latin typeface="Georgia"/>
                <a:cs typeface="Georgia"/>
              </a:rPr>
              <a:t>jí</a:t>
            </a:r>
            <a:r>
              <a:rPr lang="cs-CZ" sz="1800" dirty="0">
                <a:latin typeface="Times New Roman"/>
                <a:cs typeface="Times New Roman"/>
              </a:rPr>
              <a:t>  </a:t>
            </a:r>
            <a:r>
              <a:rPr lang="cs-CZ" sz="1800" spc="-120" dirty="0">
                <a:latin typeface="Times New Roman"/>
                <a:cs typeface="Times New Roman"/>
              </a:rPr>
              <a:t> </a:t>
            </a:r>
            <a:r>
              <a:rPr lang="cs-CZ" sz="1800" spc="-10" dirty="0">
                <a:latin typeface="Georgia"/>
                <a:cs typeface="Georgia"/>
              </a:rPr>
              <a:t>p</a:t>
            </a:r>
            <a:r>
              <a:rPr lang="cs-CZ" sz="1800" spc="-5" dirty="0">
                <a:latin typeface="Georgia"/>
                <a:cs typeface="Georgia"/>
              </a:rPr>
              <a:t>o</a:t>
            </a:r>
            <a:r>
              <a:rPr lang="cs-CZ" sz="1800" dirty="0">
                <a:latin typeface="Georgia"/>
                <a:cs typeface="Georgia"/>
              </a:rPr>
              <a:t>dle</a:t>
            </a:r>
            <a:r>
              <a:rPr lang="cs-CZ" sz="1800" dirty="0">
                <a:latin typeface="Times New Roman"/>
                <a:cs typeface="Times New Roman"/>
              </a:rPr>
              <a:t>  </a:t>
            </a:r>
            <a:r>
              <a:rPr lang="cs-CZ" sz="1800" spc="-130" dirty="0">
                <a:latin typeface="Times New Roman"/>
                <a:cs typeface="Times New Roman"/>
              </a:rPr>
              <a:t> </a:t>
            </a:r>
            <a:r>
              <a:rPr lang="cs-CZ" sz="1800" dirty="0">
                <a:latin typeface="Georgia"/>
                <a:cs typeface="Georgia"/>
              </a:rPr>
              <a:t>t</a:t>
            </a:r>
            <a:r>
              <a:rPr lang="cs-CZ" sz="1800" spc="-5" dirty="0">
                <a:latin typeface="Georgia"/>
                <a:cs typeface="Georgia"/>
              </a:rPr>
              <a:t>oh</a:t>
            </a:r>
            <a:r>
              <a:rPr lang="cs-CZ" sz="1800" spc="-15" dirty="0">
                <a:latin typeface="Georgia"/>
                <a:cs typeface="Georgia"/>
              </a:rPr>
              <a:t>o</a:t>
            </a:r>
            <a:r>
              <a:rPr lang="cs-CZ" sz="1800" spc="-10" dirty="0">
                <a:latin typeface="Georgia"/>
                <a:cs typeface="Georgia"/>
              </a:rPr>
              <a:t>t</a:t>
            </a:r>
            <a:r>
              <a:rPr lang="cs-CZ" sz="1800" dirty="0">
                <a:latin typeface="Georgia"/>
                <a:cs typeface="Georgia"/>
              </a:rPr>
              <a:t>o</a:t>
            </a:r>
            <a:r>
              <a:rPr lang="cs-CZ" sz="1800" dirty="0">
                <a:latin typeface="Times New Roman"/>
                <a:cs typeface="Times New Roman"/>
              </a:rPr>
              <a:t>  </a:t>
            </a:r>
            <a:r>
              <a:rPr lang="cs-CZ" sz="1800" spc="-135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z</a:t>
            </a:r>
            <a:r>
              <a:rPr lang="cs-CZ" sz="1800" spc="10" dirty="0">
                <a:latin typeface="Georgia"/>
                <a:cs typeface="Georgia"/>
              </a:rPr>
              <a:t>á</a:t>
            </a:r>
            <a:r>
              <a:rPr lang="cs-CZ" sz="1800" spc="-5" dirty="0">
                <a:latin typeface="Georgia"/>
                <a:cs typeface="Georgia"/>
              </a:rPr>
              <a:t>ko</a:t>
            </a:r>
            <a:r>
              <a:rPr lang="cs-CZ" sz="1800" dirty="0">
                <a:latin typeface="Georgia"/>
                <a:cs typeface="Georgia"/>
              </a:rPr>
              <a:t>na</a:t>
            </a:r>
            <a:r>
              <a:rPr lang="cs-CZ" sz="1800" dirty="0">
                <a:latin typeface="Times New Roman"/>
                <a:cs typeface="Times New Roman"/>
              </a:rPr>
              <a:t>  </a:t>
            </a:r>
            <a:r>
              <a:rPr lang="cs-CZ" sz="1800" spc="-135" dirty="0">
                <a:latin typeface="Times New Roman"/>
                <a:cs typeface="Times New Roman"/>
              </a:rPr>
              <a:t> </a:t>
            </a:r>
            <a:r>
              <a:rPr lang="cs-CZ" sz="1800" spc="10" dirty="0">
                <a:latin typeface="Georgia"/>
                <a:cs typeface="Georgia"/>
              </a:rPr>
              <a:t>z</a:t>
            </a:r>
            <a:r>
              <a:rPr lang="cs-CZ" sz="1800" spc="-5" dirty="0">
                <a:latin typeface="Georgia"/>
                <a:cs typeface="Georgia"/>
              </a:rPr>
              <a:t>ása</a:t>
            </a:r>
            <a:r>
              <a:rPr lang="cs-CZ" sz="1800" dirty="0">
                <a:latin typeface="Georgia"/>
                <a:cs typeface="Georgia"/>
              </a:rPr>
              <a:t>d</a:t>
            </a:r>
            <a:r>
              <a:rPr lang="cs-CZ" sz="1800" spc="15" dirty="0">
                <a:latin typeface="Georgia"/>
                <a:cs typeface="Georgia"/>
              </a:rPr>
              <a:t>n</a:t>
            </a:r>
            <a:r>
              <a:rPr lang="cs-CZ" sz="1800" dirty="0">
                <a:latin typeface="Georgia"/>
                <a:cs typeface="Georgia"/>
              </a:rPr>
              <a:t>ě</a:t>
            </a:r>
            <a:r>
              <a:rPr lang="cs-CZ" sz="1800" dirty="0">
                <a:latin typeface="Times New Roman"/>
                <a:cs typeface="Times New Roman"/>
              </a:rPr>
              <a:t>  </a:t>
            </a:r>
            <a:r>
              <a:rPr lang="cs-CZ" sz="1800" spc="-130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s</a:t>
            </a:r>
            <a:r>
              <a:rPr lang="cs-CZ" sz="1800" dirty="0">
                <a:latin typeface="Georgia"/>
                <a:cs typeface="Georgia"/>
              </a:rPr>
              <a:t>te</a:t>
            </a:r>
            <a:r>
              <a:rPr lang="cs-CZ" sz="1800" spc="-10" dirty="0">
                <a:latin typeface="Georgia"/>
                <a:cs typeface="Georgia"/>
              </a:rPr>
              <a:t>j</a:t>
            </a:r>
            <a:r>
              <a:rPr lang="cs-CZ" sz="1800" dirty="0">
                <a:latin typeface="Georgia"/>
                <a:cs typeface="Georgia"/>
              </a:rPr>
              <a:t>né</a:t>
            </a:r>
            <a:r>
              <a:rPr lang="cs-CZ" sz="1800" dirty="0">
                <a:latin typeface="Times New Roman"/>
                <a:cs typeface="Times New Roman"/>
              </a:rPr>
              <a:t>  </a:t>
            </a:r>
            <a:r>
              <a:rPr lang="cs-CZ" sz="1800" spc="-130" dirty="0">
                <a:latin typeface="Times New Roman"/>
                <a:cs typeface="Times New Roman"/>
              </a:rPr>
              <a:t> </a:t>
            </a:r>
            <a:r>
              <a:rPr lang="cs-CZ" sz="1800" dirty="0">
                <a:latin typeface="Georgia"/>
                <a:cs typeface="Georgia"/>
              </a:rPr>
              <a:t>ne</a:t>
            </a:r>
            <a:r>
              <a:rPr lang="cs-CZ" sz="1800" spc="-5" dirty="0">
                <a:latin typeface="Georgia"/>
                <a:cs typeface="Georgia"/>
              </a:rPr>
              <a:t>b</a:t>
            </a:r>
            <a:r>
              <a:rPr lang="cs-CZ" sz="1800" dirty="0">
                <a:latin typeface="Georgia"/>
                <a:cs typeface="Georgia"/>
              </a:rPr>
              <a:t>o</a:t>
            </a:r>
            <a:r>
              <a:rPr lang="cs-CZ" sz="1800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o</a:t>
            </a:r>
            <a:r>
              <a:rPr lang="cs-CZ" sz="1800" spc="5" dirty="0">
                <a:latin typeface="Georgia"/>
                <a:cs typeface="Georgia"/>
              </a:rPr>
              <a:t>b</a:t>
            </a:r>
            <a:r>
              <a:rPr lang="cs-CZ" sz="1800" dirty="0">
                <a:latin typeface="Georgia"/>
                <a:cs typeface="Georgia"/>
              </a:rPr>
              <a:t>d</a:t>
            </a:r>
            <a:r>
              <a:rPr lang="cs-CZ" sz="1800" spc="-5" dirty="0">
                <a:latin typeface="Georgia"/>
                <a:cs typeface="Georgia"/>
              </a:rPr>
              <a:t>o</a:t>
            </a:r>
            <a:r>
              <a:rPr lang="cs-CZ" sz="1800" spc="5" dirty="0">
                <a:latin typeface="Georgia"/>
                <a:cs typeface="Georgia"/>
              </a:rPr>
              <a:t>b</a:t>
            </a:r>
            <a:r>
              <a:rPr lang="cs-CZ" sz="1800" dirty="0">
                <a:latin typeface="Georgia"/>
                <a:cs typeface="Georgia"/>
              </a:rPr>
              <a:t>né</a:t>
            </a:r>
            <a:r>
              <a:rPr lang="cs-CZ" sz="1800" spc="-55" dirty="0">
                <a:latin typeface="Times New Roman"/>
                <a:cs typeface="Times New Roman"/>
              </a:rPr>
              <a:t> </a:t>
            </a:r>
            <a:r>
              <a:rPr lang="cs-CZ" sz="1800" spc="-10" dirty="0">
                <a:latin typeface="Georgia"/>
                <a:cs typeface="Georgia"/>
              </a:rPr>
              <a:t>p</a:t>
            </a:r>
            <a:r>
              <a:rPr lang="cs-CZ" sz="1800" spc="-5" dirty="0">
                <a:latin typeface="Georgia"/>
                <a:cs typeface="Georgia"/>
              </a:rPr>
              <a:t>os</a:t>
            </a:r>
            <a:r>
              <a:rPr lang="cs-CZ" sz="1800" dirty="0">
                <a:latin typeface="Georgia"/>
                <a:cs typeface="Georgia"/>
              </a:rPr>
              <a:t>t</a:t>
            </a:r>
            <a:r>
              <a:rPr lang="cs-CZ" sz="1800" spc="-5" dirty="0">
                <a:latin typeface="Georgia"/>
                <a:cs typeface="Georgia"/>
              </a:rPr>
              <a:t>a</a:t>
            </a:r>
            <a:r>
              <a:rPr lang="cs-CZ" sz="1800" dirty="0">
                <a:latin typeface="Georgia"/>
                <a:cs typeface="Georgia"/>
              </a:rPr>
              <a:t>vení,</a:t>
            </a:r>
            <a:r>
              <a:rPr lang="cs-CZ" sz="1800" spc="-45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ma</a:t>
            </a:r>
            <a:r>
              <a:rPr lang="cs-CZ" sz="1800" dirty="0">
                <a:latin typeface="Georgia"/>
                <a:cs typeface="Georgia"/>
              </a:rPr>
              <a:t>jí</a:t>
            </a:r>
            <a:r>
              <a:rPr lang="cs-CZ" sz="1800" spc="-10" dirty="0">
                <a:latin typeface="Times New Roman"/>
                <a:cs typeface="Times New Roman"/>
              </a:rPr>
              <a:t> </a:t>
            </a:r>
            <a:r>
              <a:rPr lang="cs-CZ" sz="1800" dirty="0">
                <a:latin typeface="Georgia"/>
                <a:cs typeface="Georgia"/>
              </a:rPr>
              <a:t>v</a:t>
            </a:r>
            <a:r>
              <a:rPr lang="cs-CZ" sz="1800" spc="-20" dirty="0">
                <a:latin typeface="Times New Roman"/>
                <a:cs typeface="Times New Roman"/>
              </a:rPr>
              <a:t> </a:t>
            </a:r>
            <a:r>
              <a:rPr lang="cs-CZ" sz="1800" dirty="0">
                <a:latin typeface="Georgia"/>
                <a:cs typeface="Georgia"/>
              </a:rPr>
              <a:t>in</a:t>
            </a:r>
            <a:r>
              <a:rPr lang="cs-CZ" sz="1800" spc="-5" dirty="0">
                <a:latin typeface="Georgia"/>
                <a:cs typeface="Georgia"/>
              </a:rPr>
              <a:t>so</a:t>
            </a:r>
            <a:r>
              <a:rPr lang="cs-CZ" sz="1800" dirty="0">
                <a:latin typeface="Georgia"/>
                <a:cs typeface="Georgia"/>
              </a:rPr>
              <a:t>lvenčním</a:t>
            </a:r>
            <a:r>
              <a:rPr lang="cs-CZ" sz="1800" spc="-50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ř</a:t>
            </a:r>
            <a:r>
              <a:rPr lang="cs-CZ" sz="1800" dirty="0">
                <a:latin typeface="Georgia"/>
                <a:cs typeface="Georgia"/>
              </a:rPr>
              <a:t>í</a:t>
            </a:r>
            <a:r>
              <a:rPr lang="cs-CZ" sz="1800" spc="-5" dirty="0">
                <a:latin typeface="Georgia"/>
                <a:cs typeface="Georgia"/>
              </a:rPr>
              <a:t>z</a:t>
            </a:r>
            <a:r>
              <a:rPr lang="cs-CZ" sz="1800" dirty="0">
                <a:latin typeface="Georgia"/>
                <a:cs typeface="Georgia"/>
              </a:rPr>
              <a:t>ení</a:t>
            </a:r>
            <a:r>
              <a:rPr lang="cs-CZ" sz="1800" spc="-20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ro</a:t>
            </a:r>
            <a:r>
              <a:rPr lang="cs-CZ" sz="1800" dirty="0">
                <a:latin typeface="Georgia"/>
                <a:cs typeface="Georgia"/>
              </a:rPr>
              <a:t>vné</a:t>
            </a:r>
            <a:r>
              <a:rPr lang="cs-CZ" sz="1800" spc="-20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mož</a:t>
            </a:r>
            <a:r>
              <a:rPr lang="cs-CZ" sz="1800" dirty="0">
                <a:latin typeface="Georgia"/>
                <a:cs typeface="Georgia"/>
              </a:rPr>
              <a:t>n</a:t>
            </a:r>
            <a:r>
              <a:rPr lang="cs-CZ" sz="1800" spc="-5" dirty="0">
                <a:latin typeface="Georgia"/>
                <a:cs typeface="Georgia"/>
              </a:rPr>
              <a:t>os</a:t>
            </a:r>
            <a:r>
              <a:rPr lang="cs-CZ" sz="1800" dirty="0">
                <a:latin typeface="Georgia"/>
                <a:cs typeface="Georgia"/>
              </a:rPr>
              <a:t>ti;</a:t>
            </a:r>
          </a:p>
          <a:p>
            <a:pPr marL="286385" marR="5080" indent="-274320" algn="just">
              <a:lnSpc>
                <a:spcPct val="100000"/>
              </a:lnSpc>
              <a:spcBef>
                <a:spcPts val="480"/>
              </a:spcBef>
            </a:pPr>
            <a:r>
              <a:rPr lang="cs-CZ" sz="1800" dirty="0">
                <a:latin typeface="Georgia"/>
                <a:cs typeface="Georgia"/>
              </a:rPr>
              <a:t>vě</a:t>
            </a:r>
            <a:r>
              <a:rPr lang="cs-CZ" sz="1800" spc="-5" dirty="0">
                <a:latin typeface="Georgia"/>
                <a:cs typeface="Georgia"/>
              </a:rPr>
              <a:t>ř</a:t>
            </a:r>
            <a:r>
              <a:rPr lang="cs-CZ" sz="1800" dirty="0">
                <a:latin typeface="Georgia"/>
                <a:cs typeface="Georgia"/>
              </a:rPr>
              <a:t>i</a:t>
            </a:r>
            <a:r>
              <a:rPr lang="cs-CZ" sz="1800" spc="-10" dirty="0">
                <a:latin typeface="Georgia"/>
                <a:cs typeface="Georgia"/>
              </a:rPr>
              <a:t>t</a:t>
            </a:r>
            <a:r>
              <a:rPr lang="cs-CZ" sz="1800" dirty="0">
                <a:latin typeface="Georgia"/>
                <a:cs typeface="Georgia"/>
              </a:rPr>
              <a:t>e</a:t>
            </a:r>
            <a:r>
              <a:rPr lang="cs-CZ" sz="1800" spc="-10" dirty="0">
                <a:latin typeface="Georgia"/>
                <a:cs typeface="Georgia"/>
              </a:rPr>
              <a:t>l</a:t>
            </a:r>
            <a:r>
              <a:rPr lang="cs-CZ" sz="1800" dirty="0">
                <a:latin typeface="Georgia"/>
                <a:cs typeface="Georgia"/>
              </a:rPr>
              <a:t>é</a:t>
            </a:r>
            <a:r>
              <a:rPr lang="cs-CZ" sz="1800" dirty="0">
                <a:latin typeface="Times New Roman"/>
                <a:cs typeface="Times New Roman"/>
              </a:rPr>
              <a:t> </a:t>
            </a:r>
            <a:r>
              <a:rPr lang="cs-CZ" sz="1800" spc="-114" dirty="0">
                <a:latin typeface="Times New Roman"/>
                <a:cs typeface="Times New Roman"/>
              </a:rPr>
              <a:t> </a:t>
            </a:r>
            <a:r>
              <a:rPr lang="cs-CZ" sz="1800" dirty="0">
                <a:latin typeface="Georgia"/>
                <a:cs typeface="Georgia"/>
              </a:rPr>
              <a:t>j</a:t>
            </a:r>
            <a:r>
              <a:rPr lang="cs-CZ" sz="1800" spc="-5" dirty="0">
                <a:latin typeface="Georgia"/>
                <a:cs typeface="Georgia"/>
              </a:rPr>
              <a:t>so</a:t>
            </a:r>
            <a:r>
              <a:rPr lang="cs-CZ" sz="1800" dirty="0">
                <a:latin typeface="Georgia"/>
                <a:cs typeface="Georgia"/>
              </a:rPr>
              <a:t>u</a:t>
            </a:r>
            <a:r>
              <a:rPr lang="cs-CZ" sz="1800" dirty="0">
                <a:latin typeface="Times New Roman"/>
                <a:cs typeface="Times New Roman"/>
              </a:rPr>
              <a:t> </a:t>
            </a:r>
            <a:r>
              <a:rPr lang="cs-CZ" sz="1800" spc="-125" dirty="0">
                <a:latin typeface="Times New Roman"/>
                <a:cs typeface="Times New Roman"/>
              </a:rPr>
              <a:t> </a:t>
            </a:r>
            <a:r>
              <a:rPr lang="cs-CZ" sz="1800" spc="-10" dirty="0">
                <a:latin typeface="Georgia"/>
                <a:cs typeface="Georgia"/>
              </a:rPr>
              <a:t>p</a:t>
            </a:r>
            <a:r>
              <a:rPr lang="cs-CZ" sz="1800" spc="-5" dirty="0">
                <a:latin typeface="Georgia"/>
                <a:cs typeface="Georgia"/>
              </a:rPr>
              <a:t>o</a:t>
            </a:r>
            <a:r>
              <a:rPr lang="cs-CZ" sz="1800" dirty="0">
                <a:latin typeface="Georgia"/>
                <a:cs typeface="Georgia"/>
              </a:rPr>
              <a:t>vinni</a:t>
            </a:r>
            <a:r>
              <a:rPr lang="cs-CZ" sz="1800" dirty="0">
                <a:latin typeface="Times New Roman"/>
                <a:cs typeface="Times New Roman"/>
              </a:rPr>
              <a:t> </a:t>
            </a:r>
            <a:r>
              <a:rPr lang="cs-CZ" sz="1800" spc="-114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z</a:t>
            </a:r>
            <a:r>
              <a:rPr lang="cs-CZ" sz="1800" dirty="0">
                <a:latin typeface="Georgia"/>
                <a:cs typeface="Georgia"/>
              </a:rPr>
              <a:t>d</a:t>
            </a:r>
            <a:r>
              <a:rPr lang="cs-CZ" sz="1800" spc="-5" dirty="0">
                <a:latin typeface="Georgia"/>
                <a:cs typeface="Georgia"/>
              </a:rPr>
              <a:t>rž</a:t>
            </a:r>
            <a:r>
              <a:rPr lang="cs-CZ" sz="1800" spc="-10" dirty="0">
                <a:latin typeface="Georgia"/>
                <a:cs typeface="Georgia"/>
              </a:rPr>
              <a:t>e</a:t>
            </a:r>
            <a:r>
              <a:rPr lang="cs-CZ" sz="1800" dirty="0">
                <a:latin typeface="Georgia"/>
                <a:cs typeface="Georgia"/>
              </a:rPr>
              <a:t>t</a:t>
            </a:r>
            <a:r>
              <a:rPr lang="cs-CZ" sz="1800" dirty="0">
                <a:latin typeface="Times New Roman"/>
                <a:cs typeface="Times New Roman"/>
              </a:rPr>
              <a:t> </a:t>
            </a:r>
            <a:r>
              <a:rPr lang="cs-CZ" sz="1800" spc="-110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s</a:t>
            </a:r>
            <a:r>
              <a:rPr lang="cs-CZ" sz="1800" dirty="0">
                <a:latin typeface="Georgia"/>
                <a:cs typeface="Georgia"/>
              </a:rPr>
              <a:t>e</a:t>
            </a:r>
            <a:r>
              <a:rPr lang="cs-CZ" sz="1800" dirty="0">
                <a:latin typeface="Times New Roman"/>
                <a:cs typeface="Times New Roman"/>
              </a:rPr>
              <a:t> </a:t>
            </a:r>
            <a:r>
              <a:rPr lang="cs-CZ" sz="1800" spc="-114" dirty="0">
                <a:latin typeface="Times New Roman"/>
                <a:cs typeface="Times New Roman"/>
              </a:rPr>
              <a:t> </a:t>
            </a:r>
            <a:r>
              <a:rPr lang="cs-CZ" sz="1800" spc="-10" dirty="0">
                <a:latin typeface="Georgia"/>
                <a:cs typeface="Georgia"/>
              </a:rPr>
              <a:t>j</a:t>
            </a:r>
            <a:r>
              <a:rPr lang="cs-CZ" sz="1800" dirty="0">
                <a:latin typeface="Georgia"/>
                <a:cs typeface="Georgia"/>
              </a:rPr>
              <a:t>edn</a:t>
            </a:r>
            <a:r>
              <a:rPr lang="cs-CZ" sz="1800" spc="-5" dirty="0">
                <a:latin typeface="Georgia"/>
                <a:cs typeface="Georgia"/>
              </a:rPr>
              <a:t>á</a:t>
            </a:r>
            <a:r>
              <a:rPr lang="cs-CZ" sz="1800" dirty="0">
                <a:latin typeface="Georgia"/>
                <a:cs typeface="Georgia"/>
              </a:rPr>
              <a:t>ní,</a:t>
            </a:r>
            <a:r>
              <a:rPr lang="cs-CZ" sz="1800" dirty="0">
                <a:latin typeface="Times New Roman"/>
                <a:cs typeface="Times New Roman"/>
              </a:rPr>
              <a:t> </a:t>
            </a:r>
            <a:r>
              <a:rPr lang="cs-CZ" sz="1800" spc="-114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sm</a:t>
            </a:r>
            <a:r>
              <a:rPr lang="cs-CZ" sz="1800" dirty="0">
                <a:latin typeface="Georgia"/>
                <a:cs typeface="Georgia"/>
              </a:rPr>
              <a:t>ě</a:t>
            </a:r>
            <a:r>
              <a:rPr lang="cs-CZ" sz="1800" spc="-5" dirty="0">
                <a:latin typeface="Georgia"/>
                <a:cs typeface="Georgia"/>
              </a:rPr>
              <a:t>řu</a:t>
            </a:r>
            <a:r>
              <a:rPr lang="cs-CZ" sz="1800" dirty="0">
                <a:latin typeface="Georgia"/>
                <a:cs typeface="Georgia"/>
              </a:rPr>
              <a:t>jící</a:t>
            </a:r>
            <a:r>
              <a:rPr lang="cs-CZ" sz="1800" spc="-15" dirty="0">
                <a:latin typeface="Georgia"/>
                <a:cs typeface="Georgia"/>
              </a:rPr>
              <a:t>h</a:t>
            </a:r>
            <a:r>
              <a:rPr lang="cs-CZ" sz="1800" dirty="0">
                <a:latin typeface="Georgia"/>
                <a:cs typeface="Georgia"/>
              </a:rPr>
              <a:t>o</a:t>
            </a:r>
            <a:r>
              <a:rPr lang="cs-CZ" sz="1800" dirty="0">
                <a:latin typeface="Times New Roman"/>
                <a:cs typeface="Times New Roman"/>
              </a:rPr>
              <a:t> </a:t>
            </a:r>
            <a:r>
              <a:rPr lang="cs-CZ" sz="1800" spc="-114" dirty="0">
                <a:latin typeface="Times New Roman"/>
                <a:cs typeface="Times New Roman"/>
              </a:rPr>
              <a:t> </a:t>
            </a:r>
            <a:r>
              <a:rPr lang="cs-CZ" sz="1800" dirty="0">
                <a:latin typeface="Georgia"/>
                <a:cs typeface="Georgia"/>
              </a:rPr>
              <a:t>k</a:t>
            </a:r>
            <a:r>
              <a:rPr lang="cs-CZ" sz="1800" dirty="0">
                <a:latin typeface="Times New Roman"/>
                <a:cs typeface="Times New Roman"/>
              </a:rPr>
              <a:t> </a:t>
            </a:r>
            <a:r>
              <a:rPr lang="cs-CZ" sz="1800" spc="-120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us</a:t>
            </a:r>
            <a:r>
              <a:rPr lang="cs-CZ" sz="1800" spc="-10" dirty="0">
                <a:latin typeface="Georgia"/>
                <a:cs typeface="Georgia"/>
              </a:rPr>
              <a:t>p</a:t>
            </a:r>
            <a:r>
              <a:rPr lang="cs-CZ" sz="1800" dirty="0">
                <a:latin typeface="Georgia"/>
                <a:cs typeface="Georgia"/>
              </a:rPr>
              <a:t>o</a:t>
            </a:r>
            <a:r>
              <a:rPr lang="cs-CZ" sz="1800" spc="-5" dirty="0">
                <a:latin typeface="Georgia"/>
                <a:cs typeface="Georgia"/>
              </a:rPr>
              <a:t>ko</a:t>
            </a:r>
            <a:r>
              <a:rPr lang="cs-CZ" sz="1800" dirty="0">
                <a:latin typeface="Georgia"/>
                <a:cs typeface="Georgia"/>
              </a:rPr>
              <a:t>j</a:t>
            </a:r>
            <a:r>
              <a:rPr lang="cs-CZ" sz="1800" spc="-10" dirty="0">
                <a:latin typeface="Georgia"/>
                <a:cs typeface="Georgia"/>
              </a:rPr>
              <a:t>e</a:t>
            </a:r>
            <a:r>
              <a:rPr lang="cs-CZ" sz="1800" dirty="0">
                <a:latin typeface="Georgia"/>
                <a:cs typeface="Georgia"/>
              </a:rPr>
              <a:t>ní</a:t>
            </a:r>
            <a:r>
              <a:rPr lang="cs-CZ" sz="1800" dirty="0">
                <a:latin typeface="Times New Roman"/>
                <a:cs typeface="Times New Roman"/>
              </a:rPr>
              <a:t> </a:t>
            </a:r>
            <a:r>
              <a:rPr lang="cs-CZ" sz="1800" dirty="0">
                <a:latin typeface="Georgia"/>
                <a:cs typeface="Georgia"/>
              </a:rPr>
              <a:t>jejich</a:t>
            </a:r>
            <a:r>
              <a:rPr lang="cs-CZ" sz="1800" dirty="0">
                <a:latin typeface="Times New Roman"/>
                <a:cs typeface="Times New Roman"/>
              </a:rPr>
              <a:t>  </a:t>
            </a:r>
            <a:r>
              <a:rPr lang="cs-CZ" sz="1800" spc="-135" dirty="0">
                <a:latin typeface="Times New Roman"/>
                <a:cs typeface="Times New Roman"/>
              </a:rPr>
              <a:t> </a:t>
            </a:r>
            <a:r>
              <a:rPr lang="cs-CZ" sz="1800" spc="-10" dirty="0">
                <a:latin typeface="Georgia"/>
                <a:cs typeface="Georgia"/>
              </a:rPr>
              <a:t>p</a:t>
            </a:r>
            <a:r>
              <a:rPr lang="cs-CZ" sz="1800" spc="-5" dirty="0">
                <a:latin typeface="Georgia"/>
                <a:cs typeface="Georgia"/>
              </a:rPr>
              <a:t>oh</a:t>
            </a:r>
            <a:r>
              <a:rPr lang="cs-CZ" sz="1800" spc="-10" dirty="0">
                <a:latin typeface="Georgia"/>
                <a:cs typeface="Georgia"/>
              </a:rPr>
              <a:t>l</a:t>
            </a:r>
            <a:r>
              <a:rPr lang="cs-CZ" sz="1800" dirty="0">
                <a:latin typeface="Georgia"/>
                <a:cs typeface="Georgia"/>
              </a:rPr>
              <a:t>e</a:t>
            </a:r>
            <a:r>
              <a:rPr lang="cs-CZ" sz="1800" spc="-15" dirty="0">
                <a:latin typeface="Georgia"/>
                <a:cs typeface="Georgia"/>
              </a:rPr>
              <a:t>d</a:t>
            </a:r>
            <a:r>
              <a:rPr lang="cs-CZ" sz="1800" spc="-5" dirty="0">
                <a:latin typeface="Georgia"/>
                <a:cs typeface="Georgia"/>
              </a:rPr>
              <a:t>á</a:t>
            </a:r>
            <a:r>
              <a:rPr lang="cs-CZ" sz="1800" dirty="0">
                <a:latin typeface="Georgia"/>
                <a:cs typeface="Georgia"/>
              </a:rPr>
              <a:t>vek</a:t>
            </a:r>
            <a:r>
              <a:rPr lang="cs-CZ" sz="1800" dirty="0">
                <a:latin typeface="Times New Roman"/>
                <a:cs typeface="Times New Roman"/>
              </a:rPr>
              <a:t>  </a:t>
            </a:r>
            <a:r>
              <a:rPr lang="cs-CZ" sz="1800" spc="-140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m</a:t>
            </a:r>
            <a:r>
              <a:rPr lang="cs-CZ" sz="1800" dirty="0">
                <a:latin typeface="Georgia"/>
                <a:cs typeface="Georgia"/>
              </a:rPr>
              <a:t>i</a:t>
            </a:r>
            <a:r>
              <a:rPr lang="cs-CZ" sz="1800" spc="-5" dirty="0">
                <a:latin typeface="Georgia"/>
                <a:cs typeface="Georgia"/>
              </a:rPr>
              <a:t>m</a:t>
            </a:r>
            <a:r>
              <a:rPr lang="cs-CZ" sz="1800" dirty="0">
                <a:latin typeface="Georgia"/>
                <a:cs typeface="Georgia"/>
              </a:rPr>
              <a:t>o</a:t>
            </a:r>
            <a:r>
              <a:rPr lang="cs-CZ" sz="1800" dirty="0">
                <a:latin typeface="Times New Roman"/>
                <a:cs typeface="Times New Roman"/>
              </a:rPr>
              <a:t>  </a:t>
            </a:r>
            <a:r>
              <a:rPr lang="cs-CZ" sz="1800" spc="-135" dirty="0">
                <a:latin typeface="Times New Roman"/>
                <a:cs typeface="Times New Roman"/>
              </a:rPr>
              <a:t> </a:t>
            </a:r>
            <a:r>
              <a:rPr lang="cs-CZ" sz="1800" dirty="0">
                <a:latin typeface="Georgia"/>
                <a:cs typeface="Georgia"/>
              </a:rPr>
              <a:t>in</a:t>
            </a:r>
            <a:r>
              <a:rPr lang="cs-CZ" sz="1800" spc="-5" dirty="0">
                <a:latin typeface="Georgia"/>
                <a:cs typeface="Georgia"/>
              </a:rPr>
              <a:t>so</a:t>
            </a:r>
            <a:r>
              <a:rPr lang="cs-CZ" sz="1800" dirty="0">
                <a:latin typeface="Georgia"/>
                <a:cs typeface="Georgia"/>
              </a:rPr>
              <a:t>l</a:t>
            </a:r>
            <a:r>
              <a:rPr lang="cs-CZ" sz="1800" spc="-10" dirty="0">
                <a:latin typeface="Georgia"/>
                <a:cs typeface="Georgia"/>
              </a:rPr>
              <a:t>v</a:t>
            </a:r>
            <a:r>
              <a:rPr lang="cs-CZ" sz="1800" dirty="0">
                <a:latin typeface="Georgia"/>
                <a:cs typeface="Georgia"/>
              </a:rPr>
              <a:t>enční</a:t>
            </a:r>
            <a:r>
              <a:rPr lang="cs-CZ" sz="1800" dirty="0">
                <a:latin typeface="Times New Roman"/>
                <a:cs typeface="Times New Roman"/>
              </a:rPr>
              <a:t>  </a:t>
            </a:r>
            <a:r>
              <a:rPr lang="cs-CZ" sz="1800" spc="-145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ř</a:t>
            </a:r>
            <a:r>
              <a:rPr lang="cs-CZ" sz="1800" dirty="0">
                <a:latin typeface="Georgia"/>
                <a:cs typeface="Georgia"/>
              </a:rPr>
              <a:t>í</a:t>
            </a:r>
            <a:r>
              <a:rPr lang="cs-CZ" sz="1800" spc="-5" dirty="0">
                <a:latin typeface="Georgia"/>
                <a:cs typeface="Georgia"/>
              </a:rPr>
              <a:t>z</a:t>
            </a:r>
            <a:r>
              <a:rPr lang="cs-CZ" sz="1800" dirty="0">
                <a:latin typeface="Georgia"/>
                <a:cs typeface="Georgia"/>
              </a:rPr>
              <a:t>ení,</a:t>
            </a:r>
            <a:r>
              <a:rPr lang="cs-CZ" sz="1800" dirty="0">
                <a:latin typeface="Times New Roman"/>
                <a:cs typeface="Times New Roman"/>
              </a:rPr>
              <a:t>  </a:t>
            </a:r>
            <a:r>
              <a:rPr lang="cs-CZ" sz="1800" spc="-135" dirty="0">
                <a:latin typeface="Times New Roman"/>
                <a:cs typeface="Times New Roman"/>
              </a:rPr>
              <a:t> </a:t>
            </a:r>
            <a:r>
              <a:rPr lang="cs-CZ" sz="1800" dirty="0">
                <a:latin typeface="Georgia"/>
                <a:cs typeface="Georgia"/>
              </a:rPr>
              <a:t>led</a:t>
            </a:r>
            <a:r>
              <a:rPr lang="cs-CZ" sz="1800" spc="-5" dirty="0">
                <a:latin typeface="Georgia"/>
                <a:cs typeface="Georgia"/>
              </a:rPr>
              <a:t>až</a:t>
            </a:r>
            <a:r>
              <a:rPr lang="cs-CZ" sz="1800" dirty="0">
                <a:latin typeface="Georgia"/>
                <a:cs typeface="Georgia"/>
              </a:rPr>
              <a:t>e</a:t>
            </a:r>
            <a:r>
              <a:rPr lang="cs-CZ" sz="1800" dirty="0">
                <a:latin typeface="Times New Roman"/>
                <a:cs typeface="Times New Roman"/>
              </a:rPr>
              <a:t>  </a:t>
            </a:r>
            <a:r>
              <a:rPr lang="cs-CZ" sz="1800" spc="-130" dirty="0">
                <a:latin typeface="Times New Roman"/>
                <a:cs typeface="Times New Roman"/>
              </a:rPr>
              <a:t> </a:t>
            </a:r>
            <a:r>
              <a:rPr lang="cs-CZ" sz="1800" dirty="0">
                <a:latin typeface="Georgia"/>
                <a:cs typeface="Georgia"/>
              </a:rPr>
              <a:t>to</a:t>
            </a:r>
            <a:r>
              <a:rPr lang="cs-CZ" sz="1800" dirty="0">
                <a:latin typeface="Times New Roman"/>
                <a:cs typeface="Times New Roman"/>
              </a:rPr>
              <a:t>  </a:t>
            </a:r>
            <a:r>
              <a:rPr lang="cs-CZ" sz="1800" spc="-135" dirty="0">
                <a:latin typeface="Times New Roman"/>
                <a:cs typeface="Times New Roman"/>
              </a:rPr>
              <a:t> </a:t>
            </a:r>
            <a:r>
              <a:rPr lang="cs-CZ" sz="1800" dirty="0">
                <a:latin typeface="Georgia"/>
                <a:cs typeface="Georgia"/>
              </a:rPr>
              <a:t>d</a:t>
            </a:r>
            <a:r>
              <a:rPr lang="cs-CZ" sz="1800" spc="-15" dirty="0">
                <a:latin typeface="Georgia"/>
                <a:cs typeface="Georgia"/>
              </a:rPr>
              <a:t>o</a:t>
            </a:r>
            <a:r>
              <a:rPr lang="cs-CZ" sz="1800" dirty="0">
                <a:latin typeface="Georgia"/>
                <a:cs typeface="Georgia"/>
              </a:rPr>
              <a:t>v</a:t>
            </a:r>
            <a:r>
              <a:rPr lang="cs-CZ" sz="1800" spc="-5" dirty="0">
                <a:latin typeface="Georgia"/>
                <a:cs typeface="Georgia"/>
              </a:rPr>
              <a:t>o</a:t>
            </a:r>
            <a:r>
              <a:rPr lang="cs-CZ" sz="1800" dirty="0">
                <a:latin typeface="Georgia"/>
                <a:cs typeface="Georgia"/>
              </a:rPr>
              <a:t>l</a:t>
            </a:r>
            <a:r>
              <a:rPr lang="cs-CZ" sz="1800" spc="-5" dirty="0">
                <a:latin typeface="Georgia"/>
                <a:cs typeface="Georgia"/>
              </a:rPr>
              <a:t>u</a:t>
            </a:r>
            <a:r>
              <a:rPr lang="cs-CZ" sz="1800" spc="-10" dirty="0">
                <a:latin typeface="Georgia"/>
                <a:cs typeface="Georgia"/>
              </a:rPr>
              <a:t>j</a:t>
            </a:r>
            <a:r>
              <a:rPr lang="cs-CZ" sz="1800" dirty="0">
                <a:latin typeface="Georgia"/>
                <a:cs typeface="Georgia"/>
              </a:rPr>
              <a:t>e</a:t>
            </a:r>
            <a:r>
              <a:rPr lang="cs-CZ" sz="1800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záko</a:t>
            </a:r>
            <a:r>
              <a:rPr lang="cs-CZ" sz="1800" dirty="0">
                <a:latin typeface="Georgia"/>
                <a:cs typeface="Georgia"/>
              </a:rPr>
              <a:t>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0321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94334A-5F1F-83EC-635E-9CA611788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Obecně k insolvenčnímu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3D047F-3593-367E-A7E0-3119A11DC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cs-CZ" sz="1800" spc="-5" dirty="0">
                <a:latin typeface="Georgia"/>
                <a:cs typeface="Georgia"/>
              </a:rPr>
              <a:t>Doru</a:t>
            </a:r>
            <a:r>
              <a:rPr lang="cs-CZ" sz="1800" dirty="0">
                <a:latin typeface="Georgia"/>
                <a:cs typeface="Georgia"/>
              </a:rPr>
              <a:t>č</a:t>
            </a:r>
            <a:r>
              <a:rPr lang="cs-CZ" sz="1800" spc="-5" dirty="0">
                <a:latin typeface="Georgia"/>
                <a:cs typeface="Georgia"/>
              </a:rPr>
              <a:t>o</a:t>
            </a:r>
            <a:r>
              <a:rPr lang="cs-CZ" sz="1800" dirty="0">
                <a:latin typeface="Georgia"/>
                <a:cs typeface="Georgia"/>
              </a:rPr>
              <a:t>v</a:t>
            </a:r>
            <a:r>
              <a:rPr lang="cs-CZ" sz="1800" spc="-5" dirty="0">
                <a:latin typeface="Georgia"/>
                <a:cs typeface="Georgia"/>
              </a:rPr>
              <a:t>á</a:t>
            </a:r>
            <a:r>
              <a:rPr lang="cs-CZ" sz="1800" dirty="0">
                <a:latin typeface="Georgia"/>
                <a:cs typeface="Georgia"/>
              </a:rPr>
              <a:t>ní</a:t>
            </a:r>
            <a:r>
              <a:rPr lang="cs-CZ" sz="1800" spc="-35" dirty="0">
                <a:latin typeface="Times New Roman"/>
                <a:cs typeface="Times New Roman"/>
              </a:rPr>
              <a:t> </a:t>
            </a:r>
            <a:r>
              <a:rPr lang="cs-CZ" sz="1800" dirty="0">
                <a:latin typeface="Georgia"/>
                <a:cs typeface="Georgia"/>
              </a:rPr>
              <a:t>–</a:t>
            </a:r>
            <a:r>
              <a:rPr lang="cs-CZ" sz="1800" spc="-15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z</a:t>
            </a:r>
            <a:r>
              <a:rPr lang="cs-CZ" sz="1800" dirty="0">
                <a:latin typeface="Georgia"/>
                <a:cs typeface="Georgia"/>
              </a:rPr>
              <a:t>ve</a:t>
            </a:r>
            <a:r>
              <a:rPr lang="cs-CZ" sz="1800" spc="-5" dirty="0">
                <a:latin typeface="Georgia"/>
                <a:cs typeface="Georgia"/>
              </a:rPr>
              <a:t>ř</a:t>
            </a:r>
            <a:r>
              <a:rPr lang="cs-CZ" sz="1800" dirty="0">
                <a:latin typeface="Georgia"/>
                <a:cs typeface="Georgia"/>
              </a:rPr>
              <a:t>ejnění</a:t>
            </a:r>
            <a:r>
              <a:rPr lang="cs-CZ" sz="1800" spc="-45" dirty="0">
                <a:latin typeface="Times New Roman"/>
                <a:cs typeface="Times New Roman"/>
              </a:rPr>
              <a:t> </a:t>
            </a:r>
            <a:r>
              <a:rPr lang="cs-CZ" sz="1800" dirty="0">
                <a:latin typeface="Georgia"/>
                <a:cs typeface="Georgia"/>
              </a:rPr>
              <a:t>v</a:t>
            </a:r>
            <a:r>
              <a:rPr lang="cs-CZ" sz="1800" spc="-20" dirty="0">
                <a:latin typeface="Times New Roman"/>
                <a:cs typeface="Times New Roman"/>
              </a:rPr>
              <a:t> </a:t>
            </a:r>
            <a:r>
              <a:rPr lang="cs-CZ" sz="1800" dirty="0">
                <a:latin typeface="Georgia"/>
                <a:cs typeface="Georgia"/>
              </a:rPr>
              <a:t>in</a:t>
            </a:r>
            <a:r>
              <a:rPr lang="cs-CZ" sz="1800" spc="-5" dirty="0">
                <a:latin typeface="Georgia"/>
                <a:cs typeface="Georgia"/>
              </a:rPr>
              <a:t>so</a:t>
            </a:r>
            <a:r>
              <a:rPr lang="cs-CZ" sz="1800" dirty="0">
                <a:latin typeface="Georgia"/>
                <a:cs typeface="Georgia"/>
              </a:rPr>
              <a:t>lvenčním</a:t>
            </a:r>
            <a:r>
              <a:rPr lang="cs-CZ" sz="1800" spc="-50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r</a:t>
            </a:r>
            <a:r>
              <a:rPr lang="cs-CZ" sz="1800" dirty="0">
                <a:latin typeface="Georgia"/>
                <a:cs typeface="Georgia"/>
              </a:rPr>
              <a:t>ej</a:t>
            </a:r>
            <a:r>
              <a:rPr lang="cs-CZ" sz="1800" spc="-5" dirty="0">
                <a:latin typeface="Georgia"/>
                <a:cs typeface="Georgia"/>
              </a:rPr>
              <a:t>s</a:t>
            </a:r>
            <a:r>
              <a:rPr lang="cs-CZ" sz="1800" dirty="0">
                <a:latin typeface="Georgia"/>
                <a:cs typeface="Georgia"/>
              </a:rPr>
              <a:t>t</a:t>
            </a:r>
            <a:r>
              <a:rPr lang="cs-CZ" sz="1800" spc="-5" dirty="0">
                <a:latin typeface="Georgia"/>
                <a:cs typeface="Georgia"/>
              </a:rPr>
              <a:t>ř</a:t>
            </a:r>
            <a:r>
              <a:rPr lang="cs-CZ" sz="1800" dirty="0">
                <a:latin typeface="Georgia"/>
                <a:cs typeface="Georgia"/>
              </a:rPr>
              <a:t>í</a:t>
            </a:r>
            <a:r>
              <a:rPr lang="cs-CZ" sz="1800" spc="-5" dirty="0">
                <a:latin typeface="Georgia"/>
                <a:cs typeface="Georgia"/>
              </a:rPr>
              <a:t>k</a:t>
            </a:r>
            <a:r>
              <a:rPr lang="cs-CZ" sz="1800" dirty="0">
                <a:latin typeface="Georgia"/>
                <a:cs typeface="Georgia"/>
              </a:rPr>
              <a:t>ů</a:t>
            </a: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lang="cs-CZ"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lang="cs-CZ" sz="14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lang="cs-CZ" sz="14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lang="cs-CZ" sz="14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V</a:t>
            </a:r>
            <a:r>
              <a:rPr lang="cs-CZ" sz="1800" dirty="0">
                <a:latin typeface="Georgia"/>
                <a:cs typeface="Georgia"/>
              </a:rPr>
              <a:t>e</a:t>
            </a:r>
            <a:r>
              <a:rPr lang="cs-CZ" sz="1800" spc="-5" dirty="0">
                <a:latin typeface="Georgia"/>
                <a:cs typeface="Georgia"/>
              </a:rPr>
              <a:t>ř</a:t>
            </a:r>
            <a:r>
              <a:rPr lang="cs-CZ" sz="1800" dirty="0">
                <a:latin typeface="Georgia"/>
                <a:cs typeface="Georgia"/>
              </a:rPr>
              <a:t>ejn</a:t>
            </a:r>
            <a:r>
              <a:rPr lang="cs-CZ" sz="1800" spc="-5" dirty="0">
                <a:latin typeface="Georgia"/>
                <a:cs typeface="Georgia"/>
              </a:rPr>
              <a:t>os</a:t>
            </a:r>
            <a:r>
              <a:rPr lang="cs-CZ" sz="1800" dirty="0">
                <a:latin typeface="Georgia"/>
                <a:cs typeface="Georgia"/>
              </a:rPr>
              <a:t>t</a:t>
            </a:r>
            <a:r>
              <a:rPr lang="cs-CZ" sz="1800" spc="-45" dirty="0">
                <a:latin typeface="Times New Roman"/>
                <a:cs typeface="Times New Roman"/>
              </a:rPr>
              <a:t> </a:t>
            </a:r>
            <a:r>
              <a:rPr lang="cs-CZ" sz="1800" dirty="0">
                <a:latin typeface="Georgia"/>
                <a:cs typeface="Georgia"/>
              </a:rPr>
              <a:t>in</a:t>
            </a:r>
            <a:r>
              <a:rPr lang="cs-CZ" sz="1800" spc="-5" dirty="0">
                <a:latin typeface="Georgia"/>
                <a:cs typeface="Georgia"/>
              </a:rPr>
              <a:t>so</a:t>
            </a:r>
            <a:r>
              <a:rPr lang="cs-CZ" sz="1800" dirty="0">
                <a:latin typeface="Georgia"/>
                <a:cs typeface="Georgia"/>
              </a:rPr>
              <a:t>lvenční</a:t>
            </a:r>
            <a:r>
              <a:rPr lang="cs-CZ" sz="1800" spc="-5" dirty="0">
                <a:latin typeface="Georgia"/>
                <a:cs typeface="Georgia"/>
              </a:rPr>
              <a:t>h</a:t>
            </a:r>
            <a:r>
              <a:rPr lang="cs-CZ" sz="1800" dirty="0">
                <a:latin typeface="Georgia"/>
                <a:cs typeface="Georgia"/>
              </a:rPr>
              <a:t>o</a:t>
            </a:r>
            <a:r>
              <a:rPr lang="cs-CZ" sz="1800" spc="-45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ř</a:t>
            </a:r>
            <a:r>
              <a:rPr lang="cs-CZ" sz="1800" dirty="0">
                <a:latin typeface="Georgia"/>
                <a:cs typeface="Georgia"/>
              </a:rPr>
              <a:t>í</a:t>
            </a:r>
            <a:r>
              <a:rPr lang="cs-CZ" sz="1800" spc="-5" dirty="0">
                <a:latin typeface="Georgia"/>
                <a:cs typeface="Georgia"/>
              </a:rPr>
              <a:t>z</a:t>
            </a:r>
            <a:r>
              <a:rPr lang="cs-CZ" sz="1800" dirty="0">
                <a:latin typeface="Georgia"/>
                <a:cs typeface="Georgia"/>
              </a:rPr>
              <a:t>ení</a:t>
            </a:r>
            <a:r>
              <a:rPr lang="cs-CZ" sz="1800" spc="-20" dirty="0">
                <a:latin typeface="Times New Roman"/>
                <a:cs typeface="Times New Roman"/>
              </a:rPr>
              <a:t> </a:t>
            </a:r>
            <a:r>
              <a:rPr lang="cs-CZ" sz="1800" dirty="0">
                <a:latin typeface="Georgia"/>
                <a:cs typeface="Georgia"/>
              </a:rPr>
              <a:t>–</a:t>
            </a:r>
            <a:r>
              <a:rPr lang="cs-CZ" sz="1800" spc="-15" dirty="0">
                <a:latin typeface="Times New Roman"/>
                <a:cs typeface="Times New Roman"/>
              </a:rPr>
              <a:t> </a:t>
            </a:r>
            <a:r>
              <a:rPr lang="cs-CZ" sz="1800" b="1" dirty="0">
                <a:latin typeface="Georgia"/>
                <a:cs typeface="Georgia"/>
              </a:rPr>
              <a:t>i</a:t>
            </a:r>
            <a:r>
              <a:rPr lang="cs-CZ" sz="1800" b="1" spc="-5" dirty="0">
                <a:latin typeface="Georgia"/>
                <a:cs typeface="Georgia"/>
              </a:rPr>
              <a:t>n</a:t>
            </a:r>
            <a:r>
              <a:rPr lang="cs-CZ" sz="1800" b="1" spc="5" dirty="0">
                <a:latin typeface="Georgia"/>
                <a:cs typeface="Georgia"/>
              </a:rPr>
              <a:t>s</a:t>
            </a:r>
            <a:r>
              <a:rPr lang="cs-CZ" sz="1800" b="1" spc="-5" dirty="0">
                <a:latin typeface="Georgia"/>
                <a:cs typeface="Georgia"/>
              </a:rPr>
              <a:t>o</a:t>
            </a:r>
            <a:r>
              <a:rPr lang="cs-CZ" sz="1800" b="1" spc="-10" dirty="0">
                <a:latin typeface="Georgia"/>
                <a:cs typeface="Georgia"/>
              </a:rPr>
              <a:t>l</a:t>
            </a:r>
            <a:r>
              <a:rPr lang="cs-CZ" sz="1800" b="1" spc="5" dirty="0">
                <a:latin typeface="Georgia"/>
                <a:cs typeface="Georgia"/>
              </a:rPr>
              <a:t>v</a:t>
            </a:r>
            <a:r>
              <a:rPr lang="cs-CZ" sz="1800" b="1" spc="-10" dirty="0">
                <a:latin typeface="Georgia"/>
                <a:cs typeface="Georgia"/>
              </a:rPr>
              <a:t>e</a:t>
            </a:r>
            <a:r>
              <a:rPr lang="cs-CZ" sz="1800" b="1" spc="-5" dirty="0">
                <a:latin typeface="Georgia"/>
                <a:cs typeface="Georgia"/>
              </a:rPr>
              <a:t>n</a:t>
            </a:r>
            <a:r>
              <a:rPr lang="cs-CZ" sz="1800" b="1" dirty="0">
                <a:latin typeface="Georgia"/>
                <a:cs typeface="Georgia"/>
              </a:rPr>
              <a:t>č</a:t>
            </a:r>
            <a:r>
              <a:rPr lang="cs-CZ" sz="1800" b="1" spc="-5" dirty="0">
                <a:latin typeface="Georgia"/>
                <a:cs typeface="Georgia"/>
              </a:rPr>
              <a:t>n</a:t>
            </a:r>
            <a:r>
              <a:rPr lang="cs-CZ" sz="1800" b="1" dirty="0">
                <a:latin typeface="Georgia"/>
                <a:cs typeface="Georgia"/>
              </a:rPr>
              <a:t>í</a:t>
            </a:r>
            <a:r>
              <a:rPr lang="cs-CZ" sz="1800" b="1" spc="-10" dirty="0">
                <a:latin typeface="Times New Roman"/>
                <a:cs typeface="Times New Roman"/>
              </a:rPr>
              <a:t> </a:t>
            </a:r>
            <a:r>
              <a:rPr lang="cs-CZ" sz="1800" b="1" dirty="0">
                <a:latin typeface="Georgia"/>
                <a:cs typeface="Georgia"/>
              </a:rPr>
              <a:t>r</a:t>
            </a:r>
            <a:r>
              <a:rPr lang="cs-CZ" sz="1800" b="1" spc="-10" dirty="0">
                <a:latin typeface="Georgia"/>
                <a:cs typeface="Georgia"/>
              </a:rPr>
              <a:t>e</a:t>
            </a:r>
            <a:r>
              <a:rPr lang="cs-CZ" sz="1800" b="1" dirty="0">
                <a:latin typeface="Georgia"/>
                <a:cs typeface="Georgia"/>
              </a:rPr>
              <a:t>j</a:t>
            </a:r>
            <a:r>
              <a:rPr lang="cs-CZ" sz="1800" b="1" spc="5" dirty="0">
                <a:latin typeface="Georgia"/>
                <a:cs typeface="Georgia"/>
              </a:rPr>
              <a:t>s</a:t>
            </a:r>
            <a:r>
              <a:rPr lang="cs-CZ" sz="1800" b="1" spc="-10" dirty="0">
                <a:latin typeface="Georgia"/>
                <a:cs typeface="Georgia"/>
              </a:rPr>
              <a:t>t</a:t>
            </a:r>
            <a:r>
              <a:rPr lang="cs-CZ" sz="1800" b="1" dirty="0">
                <a:latin typeface="Georgia"/>
                <a:cs typeface="Georgia"/>
              </a:rPr>
              <a:t>řík</a:t>
            </a:r>
            <a:endParaRPr lang="cs-CZ" sz="18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lang="cs-CZ" sz="2800" dirty="0">
              <a:latin typeface="Times New Roman"/>
              <a:cs typeface="Times New Roman"/>
            </a:endParaRPr>
          </a:p>
          <a:p>
            <a:pPr marL="562610">
              <a:lnSpc>
                <a:spcPct val="100000"/>
              </a:lnSpc>
            </a:pPr>
            <a:r>
              <a:rPr lang="cs-CZ" sz="1800" spc="-220" dirty="0">
                <a:solidFill>
                  <a:srgbClr val="8FB08C"/>
                </a:solidFill>
                <a:latin typeface="Wingdings"/>
                <a:cs typeface="Wingdings"/>
              </a:rPr>
              <a:t></a:t>
            </a:r>
            <a:r>
              <a:rPr lang="cs-CZ" sz="1800" spc="-140" dirty="0">
                <a:solidFill>
                  <a:srgbClr val="8FB08C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latin typeface="Georgia"/>
                <a:cs typeface="Georgia"/>
              </a:rPr>
              <a:t>Se</a:t>
            </a:r>
            <a:r>
              <a:rPr lang="cs-CZ" sz="1800" spc="-5" dirty="0">
                <a:latin typeface="Georgia"/>
                <a:cs typeface="Georgia"/>
              </a:rPr>
              <a:t>z</a:t>
            </a:r>
            <a:r>
              <a:rPr lang="cs-CZ" sz="1800" dirty="0">
                <a:latin typeface="Georgia"/>
                <a:cs typeface="Georgia"/>
              </a:rPr>
              <a:t>n</a:t>
            </a:r>
            <a:r>
              <a:rPr lang="cs-CZ" sz="1800" spc="-5" dirty="0">
                <a:latin typeface="Georgia"/>
                <a:cs typeface="Georgia"/>
              </a:rPr>
              <a:t>a</a:t>
            </a:r>
            <a:r>
              <a:rPr lang="cs-CZ" sz="1800" dirty="0">
                <a:latin typeface="Georgia"/>
                <a:cs typeface="Georgia"/>
              </a:rPr>
              <a:t>m</a:t>
            </a:r>
            <a:r>
              <a:rPr lang="cs-CZ" sz="1800" spc="-35" dirty="0">
                <a:latin typeface="Times New Roman"/>
                <a:cs typeface="Times New Roman"/>
              </a:rPr>
              <a:t> </a:t>
            </a:r>
            <a:r>
              <a:rPr lang="cs-CZ" sz="1800" dirty="0">
                <a:latin typeface="Georgia"/>
                <a:cs typeface="Georgia"/>
              </a:rPr>
              <a:t>in</a:t>
            </a:r>
            <a:r>
              <a:rPr lang="cs-CZ" sz="1800" spc="-5" dirty="0">
                <a:latin typeface="Georgia"/>
                <a:cs typeface="Georgia"/>
              </a:rPr>
              <a:t>so</a:t>
            </a:r>
            <a:r>
              <a:rPr lang="cs-CZ" sz="1800" dirty="0">
                <a:latin typeface="Georgia"/>
                <a:cs typeface="Georgia"/>
              </a:rPr>
              <a:t>lvenčních</a:t>
            </a:r>
            <a:r>
              <a:rPr lang="cs-CZ" sz="1800" spc="-50" dirty="0">
                <a:latin typeface="Times New Roman"/>
                <a:cs typeface="Times New Roman"/>
              </a:rPr>
              <a:t> </a:t>
            </a:r>
            <a:r>
              <a:rPr lang="cs-CZ" sz="1800" dirty="0">
                <a:latin typeface="Georgia"/>
                <a:cs typeface="Georgia"/>
              </a:rPr>
              <a:t>dl</a:t>
            </a:r>
            <a:r>
              <a:rPr lang="cs-CZ" sz="1800" spc="-5" dirty="0">
                <a:latin typeface="Georgia"/>
                <a:cs typeface="Georgia"/>
              </a:rPr>
              <a:t>už</a:t>
            </a:r>
            <a:r>
              <a:rPr lang="cs-CZ" sz="1800" dirty="0">
                <a:latin typeface="Georgia"/>
                <a:cs typeface="Georgia"/>
              </a:rPr>
              <a:t>ní</a:t>
            </a:r>
            <a:r>
              <a:rPr lang="cs-CZ" sz="1800" spc="-5" dirty="0">
                <a:latin typeface="Georgia"/>
                <a:cs typeface="Georgia"/>
              </a:rPr>
              <a:t>k</a:t>
            </a:r>
            <a:r>
              <a:rPr lang="cs-CZ" sz="1800" dirty="0">
                <a:latin typeface="Georgia"/>
                <a:cs typeface="Georgia"/>
              </a:rPr>
              <a:t>ů</a:t>
            </a:r>
            <a:r>
              <a:rPr lang="cs-CZ" sz="1800" spc="-10" dirty="0">
                <a:latin typeface="Times New Roman"/>
                <a:cs typeface="Times New Roman"/>
              </a:rPr>
              <a:t> </a:t>
            </a:r>
            <a:r>
              <a:rPr lang="cs-CZ" sz="1800" dirty="0">
                <a:latin typeface="Georgia"/>
                <a:cs typeface="Georgia"/>
              </a:rPr>
              <a:t>a</a:t>
            </a:r>
            <a:r>
              <a:rPr lang="cs-CZ" sz="1800" spc="-10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s</a:t>
            </a:r>
            <a:r>
              <a:rPr lang="cs-CZ" sz="1800" spc="-10" dirty="0">
                <a:latin typeface="Georgia"/>
                <a:cs typeface="Georgia"/>
              </a:rPr>
              <a:t>p</a:t>
            </a:r>
            <a:r>
              <a:rPr lang="cs-CZ" sz="1800" dirty="0">
                <a:latin typeface="Georgia"/>
                <a:cs typeface="Georgia"/>
              </a:rPr>
              <a:t>i</a:t>
            </a:r>
            <a:r>
              <a:rPr lang="cs-CZ" sz="1800" spc="-5" dirty="0">
                <a:latin typeface="Georgia"/>
                <a:cs typeface="Georgia"/>
              </a:rPr>
              <a:t>s</a:t>
            </a:r>
            <a:r>
              <a:rPr lang="cs-CZ" sz="1800" dirty="0">
                <a:latin typeface="Georgia"/>
                <a:cs typeface="Georgia"/>
              </a:rPr>
              <a:t>ů</a:t>
            </a:r>
          </a:p>
          <a:p>
            <a:pPr marL="562610">
              <a:lnSpc>
                <a:spcPct val="100000"/>
              </a:lnSpc>
              <a:spcBef>
                <a:spcPts val="480"/>
              </a:spcBef>
            </a:pPr>
            <a:r>
              <a:rPr lang="cs-CZ" sz="1800" spc="-220" dirty="0">
                <a:solidFill>
                  <a:srgbClr val="8FB08C"/>
                </a:solidFill>
                <a:latin typeface="Wingdings"/>
                <a:cs typeface="Wingdings"/>
              </a:rPr>
              <a:t></a:t>
            </a:r>
            <a:r>
              <a:rPr lang="cs-CZ" sz="1800" spc="-140" dirty="0">
                <a:solidFill>
                  <a:srgbClr val="8FB08C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latin typeface="Georgia"/>
                <a:cs typeface="Georgia"/>
              </a:rPr>
              <a:t>Se</a:t>
            </a:r>
            <a:r>
              <a:rPr lang="cs-CZ" sz="1800" spc="-5" dirty="0">
                <a:latin typeface="Georgia"/>
                <a:cs typeface="Georgia"/>
              </a:rPr>
              <a:t>z</a:t>
            </a:r>
            <a:r>
              <a:rPr lang="cs-CZ" sz="1800" dirty="0">
                <a:latin typeface="Georgia"/>
                <a:cs typeface="Georgia"/>
              </a:rPr>
              <a:t>n</a:t>
            </a:r>
            <a:r>
              <a:rPr lang="cs-CZ" sz="1800" spc="-5" dirty="0">
                <a:latin typeface="Georgia"/>
                <a:cs typeface="Georgia"/>
              </a:rPr>
              <a:t>a</a:t>
            </a:r>
            <a:r>
              <a:rPr lang="cs-CZ" sz="1800" dirty="0">
                <a:latin typeface="Georgia"/>
                <a:cs typeface="Georgia"/>
              </a:rPr>
              <a:t>m</a:t>
            </a:r>
            <a:r>
              <a:rPr lang="cs-CZ" sz="1800" spc="-35" dirty="0">
                <a:latin typeface="Times New Roman"/>
                <a:cs typeface="Times New Roman"/>
              </a:rPr>
              <a:t> </a:t>
            </a:r>
            <a:r>
              <a:rPr lang="cs-CZ" sz="1800" dirty="0">
                <a:latin typeface="Georgia"/>
                <a:cs typeface="Georgia"/>
              </a:rPr>
              <a:t>in</a:t>
            </a:r>
            <a:r>
              <a:rPr lang="cs-CZ" sz="1800" spc="-5" dirty="0">
                <a:latin typeface="Georgia"/>
                <a:cs typeface="Georgia"/>
              </a:rPr>
              <a:t>so</a:t>
            </a:r>
            <a:r>
              <a:rPr lang="cs-CZ" sz="1800" dirty="0">
                <a:latin typeface="Georgia"/>
                <a:cs typeface="Georgia"/>
              </a:rPr>
              <a:t>lvenčních</a:t>
            </a:r>
            <a:r>
              <a:rPr lang="cs-CZ" sz="1800" spc="-50" dirty="0">
                <a:latin typeface="Times New Roman"/>
                <a:cs typeface="Times New Roman"/>
              </a:rPr>
              <a:t> </a:t>
            </a:r>
            <a:r>
              <a:rPr lang="cs-CZ" sz="1800" spc="-5" dirty="0">
                <a:latin typeface="Georgia"/>
                <a:cs typeface="Georgia"/>
              </a:rPr>
              <a:t>s</a:t>
            </a:r>
            <a:r>
              <a:rPr lang="cs-CZ" sz="1800" spc="-10" dirty="0">
                <a:latin typeface="Georgia"/>
                <a:cs typeface="Georgia"/>
              </a:rPr>
              <a:t>p</a:t>
            </a:r>
            <a:r>
              <a:rPr lang="cs-CZ" sz="1800" spc="-5" dirty="0">
                <a:latin typeface="Georgia"/>
                <a:cs typeface="Georgia"/>
              </a:rPr>
              <a:t>rá</a:t>
            </a:r>
            <a:r>
              <a:rPr lang="cs-CZ" sz="1800" dirty="0">
                <a:latin typeface="Georgia"/>
                <a:cs typeface="Georgia"/>
              </a:rPr>
              <a:t>vců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0892751"/>
      </p:ext>
    </p:extLst>
  </p:cSld>
  <p:clrMapOvr>
    <a:masterClrMapping/>
  </p:clrMapOvr>
</p:sld>
</file>

<file path=ppt/theme/theme1.xml><?xml version="1.0" encoding="utf-8"?>
<a:theme xmlns:a="http://schemas.openxmlformats.org/drawingml/2006/main" name="BlocksVTI">
  <a:themeElements>
    <a:clrScheme name="AnalogousFromDarkSeedLeftStep">
      <a:dk1>
        <a:srgbClr val="000000"/>
      </a:dk1>
      <a:lt1>
        <a:srgbClr val="FFFFFF"/>
      </a:lt1>
      <a:dk2>
        <a:srgbClr val="1B2830"/>
      </a:dk2>
      <a:lt2>
        <a:srgbClr val="F1F3F0"/>
      </a:lt2>
      <a:accent1>
        <a:srgbClr val="A629E7"/>
      </a:accent1>
      <a:accent2>
        <a:srgbClr val="592FD9"/>
      </a:accent2>
      <a:accent3>
        <a:srgbClr val="294AE7"/>
      </a:accent3>
      <a:accent4>
        <a:srgbClr val="1787D5"/>
      </a:accent4>
      <a:accent5>
        <a:srgbClr val="22BFBE"/>
      </a:accent5>
      <a:accent6>
        <a:srgbClr val="16C67B"/>
      </a:accent6>
      <a:hlink>
        <a:srgbClr val="3897A9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sVTI" id="{31656FE6-20D8-4105-85EA-706EC9332BE9}" vid="{039DFFC9-9B25-4063-9235-B287A446F5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1130</Words>
  <Application>Microsoft Office PowerPoint</Application>
  <PresentationFormat>Širokoúhlá obrazovka</PresentationFormat>
  <Paragraphs>149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7" baseType="lpstr">
      <vt:lpstr>Arial</vt:lpstr>
      <vt:lpstr>Avenir Next LT Pro</vt:lpstr>
      <vt:lpstr>Avenir Next LT Pro Light</vt:lpstr>
      <vt:lpstr>Calibri</vt:lpstr>
      <vt:lpstr>Georgia</vt:lpstr>
      <vt:lpstr>Times New Roman</vt:lpstr>
      <vt:lpstr>Wingdings</vt:lpstr>
      <vt:lpstr>Wingdings 2</vt:lpstr>
      <vt:lpstr>BlocksVTI</vt:lpstr>
      <vt:lpstr>Insolvence a její příčiny </vt:lpstr>
      <vt:lpstr>Insolvenční řízení</vt:lpstr>
      <vt:lpstr>Počet insolvenčních návrhů</vt:lpstr>
      <vt:lpstr>Počet insolvenčních návrhů</vt:lpstr>
      <vt:lpstr>Úpadek</vt:lpstr>
      <vt:lpstr>Druhy úpadku</vt:lpstr>
      <vt:lpstr>Prezentace aplikace PowerPoint</vt:lpstr>
      <vt:lpstr>Obecně k insolvenčnímu řízení</vt:lpstr>
      <vt:lpstr>Obecně k insolvenčnímu řízení</vt:lpstr>
      <vt:lpstr>Fáze insolvenčního řízení</vt:lpstr>
      <vt:lpstr>Fáze insolvenčního řízení</vt:lpstr>
      <vt:lpstr>Zahájení insolvenčního řízení</vt:lpstr>
      <vt:lpstr>Povinnost podání insolvenčního návrhu</vt:lpstr>
      <vt:lpstr>Šikanózní insolvenční návrh</vt:lpstr>
      <vt:lpstr>Účinky zahájení insolvenčního řízení</vt:lpstr>
      <vt:lpstr>Omezení dlužníka</vt:lpstr>
      <vt:lpstr>Majetková podstata</vt:lpstr>
      <vt:lpstr>         Dispoziční oprávnění s majetkovou podstatou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Insolvence a její příčiny</dc:title>
  <dc:creator>Michal Janovec</dc:creator>
  <cp:lastModifiedBy>Eva Tomášková</cp:lastModifiedBy>
  <cp:revision>8</cp:revision>
  <dcterms:created xsi:type="dcterms:W3CDTF">2023-02-15T12:16:39Z</dcterms:created>
  <dcterms:modified xsi:type="dcterms:W3CDTF">2023-07-02T20:32:28Z</dcterms:modified>
</cp:coreProperties>
</file>