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9"/>
  </p:notesMasterIdLst>
  <p:handoutMasterIdLst>
    <p:handoutMasterId r:id="rId50"/>
  </p:handoutMasterIdLst>
  <p:sldIdLst>
    <p:sldId id="261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1" r:id="rId36"/>
    <p:sldId id="382" r:id="rId37"/>
    <p:sldId id="380" r:id="rId38"/>
    <p:sldId id="383" r:id="rId39"/>
    <p:sldId id="384" r:id="rId40"/>
    <p:sldId id="385" r:id="rId41"/>
    <p:sldId id="386" r:id="rId42"/>
    <p:sldId id="387" r:id="rId43"/>
    <p:sldId id="388" r:id="rId44"/>
    <p:sldId id="389" r:id="rId45"/>
    <p:sldId id="390" r:id="rId46"/>
    <p:sldId id="391" r:id="rId47"/>
    <p:sldId id="354" r:id="rId48"/>
  </p:sldIdLst>
  <p:sldSz cx="12192000" cy="6858000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C527736-A145-43D2-912D-2229A95D2E75}">
          <p14:sldIdLst>
            <p14:sldId id="261"/>
          </p14:sldIdLst>
        </p14:section>
        <p14:section name="Úvod" id="{D59CDB55-75C9-4E7E-AA96-C2E73C8BB71D}">
          <p14:sldIdLst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</p14:sldIdLst>
        </p14:section>
        <p14:section name="Přechod nebezpečí skody na věci" id="{B4AB8DF3-BF3F-48F3-9825-EE9B3FCDD02A}">
          <p14:sldIdLst>
            <p14:sldId id="355"/>
            <p14:sldId id="356"/>
            <p14:sldId id="357"/>
            <p14:sldId id="358"/>
            <p14:sldId id="359"/>
            <p14:sldId id="360"/>
          </p14:sldIdLst>
        </p14:section>
        <p14:section name="Práva z vadného plnění" id="{B90F31C8-B151-4329-BDA5-CEC607DA719C}">
          <p14:sldIdLst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</p14:sldIdLst>
        </p14:section>
        <p14:section name="Koupě nemovité věci" id="{D432DBDE-A2AE-4185-A929-64054C87477B}">
          <p14:sldIdLst>
            <p14:sldId id="375"/>
          </p14:sldIdLst>
        </p14:section>
        <p14:section name="Prodej zboží spotřebiteli" id="{A86856BA-03DB-4868-94B9-8AE1053ADFFD}">
          <p14:sldIdLst>
            <p14:sldId id="376"/>
            <p14:sldId id="377"/>
            <p14:sldId id="378"/>
            <p14:sldId id="379"/>
            <p14:sldId id="381"/>
            <p14:sldId id="382"/>
            <p14:sldId id="380"/>
          </p14:sldIdLst>
        </p14:section>
        <p14:section name="Vedlejší ujednání u kupní smlouvy" id="{AC86F755-9FF9-4FC5-93D2-1DBD26C96C88}">
          <p14:sldIdLst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</p14:sldIdLst>
        </p14:section>
        <p14:section name="Směna" id="{EF4B9907-EFFF-4F9F-BF8B-C7D6CEF0ABED}">
          <p14:sldIdLst>
            <p14:sldId id="391"/>
          </p14:sldIdLst>
        </p14:section>
        <p14:section name="Závěr" id="{CA8DABE6-BBC9-4639-9FA5-BB338571E902}">
          <p14:sldIdLst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7" autoAdjust="0"/>
    <p:restoredTop sz="83835" autoAdjust="0"/>
  </p:normalViewPr>
  <p:slideViewPr>
    <p:cSldViewPr snapToGrid="0">
      <p:cViewPr varScale="1">
        <p:scale>
          <a:sx n="93" d="100"/>
          <a:sy n="93" d="100"/>
        </p:scale>
        <p:origin x="1104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as Hadamcik" userId="b894adbb9fcd8678" providerId="LiveId" clId="{684416FB-11CC-4A42-90DB-DC4FAA821F48}"/>
    <pc:docChg chg="modSld">
      <pc:chgData name="Lukas Hadamcik" userId="b894adbb9fcd8678" providerId="LiveId" clId="{684416FB-11CC-4A42-90DB-DC4FAA821F48}" dt="2024-10-01T11:44:56.731" v="1" actId="20577"/>
      <pc:docMkLst>
        <pc:docMk/>
      </pc:docMkLst>
      <pc:sldChg chg="modSp mod">
        <pc:chgData name="Lukas Hadamcik" userId="b894adbb9fcd8678" providerId="LiveId" clId="{684416FB-11CC-4A42-90DB-DC4FAA821F48}" dt="2024-10-01T11:44:56.731" v="1" actId="20577"/>
        <pc:sldMkLst>
          <pc:docMk/>
          <pc:sldMk cId="3811806898" sldId="385"/>
        </pc:sldMkLst>
        <pc:spChg chg="mod">
          <ac:chgData name="Lukas Hadamcik" userId="b894adbb9fcd8678" providerId="LiveId" clId="{684416FB-11CC-4A42-90DB-DC4FAA821F48}" dt="2024-10-01T11:44:56.731" v="1" actId="20577"/>
          <ac:spMkLst>
            <pc:docMk/>
            <pc:sldMk cId="3811806898" sldId="385"/>
            <ac:spMk id="5" creationId="{00000000-0000-0000-0000-000000000000}"/>
          </ac:spMkLst>
        </pc:spChg>
      </pc:sldChg>
    </pc:docChg>
  </pc:docChgLst>
  <pc:docChgLst>
    <pc:chgData name="Lukas Hadamcik" userId="b894adbb9fcd8678" providerId="LiveId" clId="{0F2FD5D1-7454-4E5B-8D66-B982948F4DBD}"/>
    <pc:docChg chg="undo custSel addSld delSld modSld addSection delSection modSection">
      <pc:chgData name="Lukas Hadamcik" userId="b894adbb9fcd8678" providerId="LiveId" clId="{0F2FD5D1-7454-4E5B-8D66-B982948F4DBD}" dt="2024-09-28T20:21:20.605" v="16658" actId="1076"/>
      <pc:docMkLst>
        <pc:docMk/>
      </pc:docMkLst>
      <pc:sldChg chg="modSp mod">
        <pc:chgData name="Lukas Hadamcik" userId="b894adbb9fcd8678" providerId="LiveId" clId="{0F2FD5D1-7454-4E5B-8D66-B982948F4DBD}" dt="2024-09-27T13:10:22.750" v="9" actId="20577"/>
        <pc:sldMkLst>
          <pc:docMk/>
          <pc:sldMk cId="3610336174" sldId="261"/>
        </pc:sldMkLst>
        <pc:spChg chg="mod">
          <ac:chgData name="Lukas Hadamcik" userId="b894adbb9fcd8678" providerId="LiveId" clId="{0F2FD5D1-7454-4E5B-8D66-B982948F4DBD}" dt="2024-09-27T13:10:22.750" v="9" actId="20577"/>
          <ac:spMkLst>
            <pc:docMk/>
            <pc:sldMk cId="3610336174" sldId="261"/>
            <ac:spMk id="2" creationId="{B96AD0BD-6F73-4A9E-803E-DB583969D36D}"/>
          </ac:spMkLst>
        </pc:spChg>
        <pc:spChg chg="mod">
          <ac:chgData name="Lukas Hadamcik" userId="b894adbb9fcd8678" providerId="LiveId" clId="{0F2FD5D1-7454-4E5B-8D66-B982948F4DBD}" dt="2024-09-27T13:10:17.612" v="4" actId="20577"/>
          <ac:spMkLst>
            <pc:docMk/>
            <pc:sldMk cId="3610336174" sldId="261"/>
            <ac:spMk id="4" creationId="{437D84D2-C8F5-43E5-AA55-DD6106B2283A}"/>
          </ac:spMkLst>
        </pc:spChg>
      </pc:sldChg>
      <pc:sldChg chg="del">
        <pc:chgData name="Lukas Hadamcik" userId="b894adbb9fcd8678" providerId="LiveId" clId="{0F2FD5D1-7454-4E5B-8D66-B982948F4DBD}" dt="2024-09-27T13:10:30.776" v="10" actId="47"/>
        <pc:sldMkLst>
          <pc:docMk/>
          <pc:sldMk cId="0" sldId="262"/>
        </pc:sldMkLst>
      </pc:sldChg>
      <pc:sldChg chg="modSp add del mod">
        <pc:chgData name="Lukas Hadamcik" userId="b894adbb9fcd8678" providerId="LiveId" clId="{0F2FD5D1-7454-4E5B-8D66-B982948F4DBD}" dt="2024-09-28T16:28:25.633" v="16003" actId="47"/>
        <pc:sldMkLst>
          <pc:docMk/>
          <pc:sldMk cId="3234639904" sldId="325"/>
        </pc:sldMkLst>
        <pc:spChg chg="mod">
          <ac:chgData name="Lukas Hadamcik" userId="b894adbb9fcd8678" providerId="LiveId" clId="{0F2FD5D1-7454-4E5B-8D66-B982948F4DBD}" dt="2024-09-28T16:25:09.322" v="15571" actId="20577"/>
          <ac:spMkLst>
            <pc:docMk/>
            <pc:sldMk cId="3234639904" sldId="325"/>
            <ac:spMk id="3" creationId="{B95AA0B9-D585-96AC-D075-8D874A701187}"/>
          </ac:spMkLst>
        </pc:spChg>
        <pc:spChg chg="mod">
          <ac:chgData name="Lukas Hadamcik" userId="b894adbb9fcd8678" providerId="LiveId" clId="{0F2FD5D1-7454-4E5B-8D66-B982948F4DBD}" dt="2024-09-28T16:25:01.012" v="15566" actId="20577"/>
          <ac:spMkLst>
            <pc:docMk/>
            <pc:sldMk cId="3234639904" sldId="325"/>
            <ac:spMk id="6" creationId="{007AB4D2-7E67-8AFA-31EB-29C8B4D743FA}"/>
          </ac:spMkLst>
        </pc:spChg>
      </pc:sldChg>
      <pc:sldChg chg="del">
        <pc:chgData name="Lukas Hadamcik" userId="b894adbb9fcd8678" providerId="LiveId" clId="{0F2FD5D1-7454-4E5B-8D66-B982948F4DBD}" dt="2024-09-27T13:10:30.776" v="10" actId="47"/>
        <pc:sldMkLst>
          <pc:docMk/>
          <pc:sldMk cId="2033628181" sldId="326"/>
        </pc:sldMkLst>
      </pc:sldChg>
      <pc:sldChg chg="del">
        <pc:chgData name="Lukas Hadamcik" userId="b894adbb9fcd8678" providerId="LiveId" clId="{0F2FD5D1-7454-4E5B-8D66-B982948F4DBD}" dt="2024-09-27T13:10:30.776" v="10" actId="47"/>
        <pc:sldMkLst>
          <pc:docMk/>
          <pc:sldMk cId="1188200434" sldId="327"/>
        </pc:sldMkLst>
      </pc:sldChg>
      <pc:sldChg chg="del">
        <pc:chgData name="Lukas Hadamcik" userId="b894adbb9fcd8678" providerId="LiveId" clId="{0F2FD5D1-7454-4E5B-8D66-B982948F4DBD}" dt="2024-09-27T13:10:30.776" v="10" actId="47"/>
        <pc:sldMkLst>
          <pc:docMk/>
          <pc:sldMk cId="533987831" sldId="328"/>
        </pc:sldMkLst>
      </pc:sldChg>
      <pc:sldChg chg="del">
        <pc:chgData name="Lukas Hadamcik" userId="b894adbb9fcd8678" providerId="LiveId" clId="{0F2FD5D1-7454-4E5B-8D66-B982948F4DBD}" dt="2024-09-27T13:10:30.776" v="10" actId="47"/>
        <pc:sldMkLst>
          <pc:docMk/>
          <pc:sldMk cId="2723178806" sldId="329"/>
        </pc:sldMkLst>
      </pc:sldChg>
      <pc:sldChg chg="del">
        <pc:chgData name="Lukas Hadamcik" userId="b894adbb9fcd8678" providerId="LiveId" clId="{0F2FD5D1-7454-4E5B-8D66-B982948F4DBD}" dt="2024-09-27T13:10:30.776" v="10" actId="47"/>
        <pc:sldMkLst>
          <pc:docMk/>
          <pc:sldMk cId="79263648" sldId="330"/>
        </pc:sldMkLst>
      </pc:sldChg>
      <pc:sldChg chg="del">
        <pc:chgData name="Lukas Hadamcik" userId="b894adbb9fcd8678" providerId="LiveId" clId="{0F2FD5D1-7454-4E5B-8D66-B982948F4DBD}" dt="2024-09-27T13:10:30.776" v="10" actId="47"/>
        <pc:sldMkLst>
          <pc:docMk/>
          <pc:sldMk cId="2349850772" sldId="331"/>
        </pc:sldMkLst>
      </pc:sldChg>
      <pc:sldChg chg="del">
        <pc:chgData name="Lukas Hadamcik" userId="b894adbb9fcd8678" providerId="LiveId" clId="{0F2FD5D1-7454-4E5B-8D66-B982948F4DBD}" dt="2024-09-27T13:10:30.776" v="10" actId="47"/>
        <pc:sldMkLst>
          <pc:docMk/>
          <pc:sldMk cId="1498471504" sldId="332"/>
        </pc:sldMkLst>
      </pc:sldChg>
      <pc:sldChg chg="del">
        <pc:chgData name="Lukas Hadamcik" userId="b894adbb9fcd8678" providerId="LiveId" clId="{0F2FD5D1-7454-4E5B-8D66-B982948F4DBD}" dt="2024-09-27T13:10:30.776" v="10" actId="47"/>
        <pc:sldMkLst>
          <pc:docMk/>
          <pc:sldMk cId="682436988" sldId="333"/>
        </pc:sldMkLst>
      </pc:sldChg>
      <pc:sldChg chg="del">
        <pc:chgData name="Lukas Hadamcik" userId="b894adbb9fcd8678" providerId="LiveId" clId="{0F2FD5D1-7454-4E5B-8D66-B982948F4DBD}" dt="2024-09-27T13:10:30.776" v="10" actId="47"/>
        <pc:sldMkLst>
          <pc:docMk/>
          <pc:sldMk cId="2548746339" sldId="334"/>
        </pc:sldMkLst>
      </pc:sldChg>
      <pc:sldChg chg="del">
        <pc:chgData name="Lukas Hadamcik" userId="b894adbb9fcd8678" providerId="LiveId" clId="{0F2FD5D1-7454-4E5B-8D66-B982948F4DBD}" dt="2024-09-27T13:10:30.776" v="10" actId="47"/>
        <pc:sldMkLst>
          <pc:docMk/>
          <pc:sldMk cId="73488049" sldId="335"/>
        </pc:sldMkLst>
      </pc:sldChg>
      <pc:sldChg chg="del">
        <pc:chgData name="Lukas Hadamcik" userId="b894adbb9fcd8678" providerId="LiveId" clId="{0F2FD5D1-7454-4E5B-8D66-B982948F4DBD}" dt="2024-09-27T13:10:30.776" v="10" actId="47"/>
        <pc:sldMkLst>
          <pc:docMk/>
          <pc:sldMk cId="2540066076" sldId="336"/>
        </pc:sldMkLst>
      </pc:sldChg>
      <pc:sldChg chg="del">
        <pc:chgData name="Lukas Hadamcik" userId="b894adbb9fcd8678" providerId="LiveId" clId="{0F2FD5D1-7454-4E5B-8D66-B982948F4DBD}" dt="2024-09-27T13:10:30.776" v="10" actId="47"/>
        <pc:sldMkLst>
          <pc:docMk/>
          <pc:sldMk cId="1069968643" sldId="337"/>
        </pc:sldMkLst>
      </pc:sldChg>
      <pc:sldChg chg="del">
        <pc:chgData name="Lukas Hadamcik" userId="b894adbb9fcd8678" providerId="LiveId" clId="{0F2FD5D1-7454-4E5B-8D66-B982948F4DBD}" dt="2024-09-27T13:10:30.776" v="10" actId="47"/>
        <pc:sldMkLst>
          <pc:docMk/>
          <pc:sldMk cId="3043486880" sldId="338"/>
        </pc:sldMkLst>
      </pc:sldChg>
      <pc:sldChg chg="del">
        <pc:chgData name="Lukas Hadamcik" userId="b894adbb9fcd8678" providerId="LiveId" clId="{0F2FD5D1-7454-4E5B-8D66-B982948F4DBD}" dt="2024-09-27T13:10:30.776" v="10" actId="47"/>
        <pc:sldMkLst>
          <pc:docMk/>
          <pc:sldMk cId="1692457216" sldId="339"/>
        </pc:sldMkLst>
      </pc:sldChg>
      <pc:sldChg chg="del">
        <pc:chgData name="Lukas Hadamcik" userId="b894adbb9fcd8678" providerId="LiveId" clId="{0F2FD5D1-7454-4E5B-8D66-B982948F4DBD}" dt="2024-09-27T13:10:30.776" v="10" actId="47"/>
        <pc:sldMkLst>
          <pc:docMk/>
          <pc:sldMk cId="951734100" sldId="340"/>
        </pc:sldMkLst>
      </pc:sldChg>
      <pc:sldChg chg="del">
        <pc:chgData name="Lukas Hadamcik" userId="b894adbb9fcd8678" providerId="LiveId" clId="{0F2FD5D1-7454-4E5B-8D66-B982948F4DBD}" dt="2024-09-27T13:10:30.776" v="10" actId="47"/>
        <pc:sldMkLst>
          <pc:docMk/>
          <pc:sldMk cId="4106185251" sldId="341"/>
        </pc:sldMkLst>
      </pc:sldChg>
      <pc:sldChg chg="del">
        <pc:chgData name="Lukas Hadamcik" userId="b894adbb9fcd8678" providerId="LiveId" clId="{0F2FD5D1-7454-4E5B-8D66-B982948F4DBD}" dt="2024-09-27T13:10:30.776" v="10" actId="47"/>
        <pc:sldMkLst>
          <pc:docMk/>
          <pc:sldMk cId="380119067" sldId="342"/>
        </pc:sldMkLst>
      </pc:sldChg>
      <pc:sldChg chg="del">
        <pc:chgData name="Lukas Hadamcik" userId="b894adbb9fcd8678" providerId="LiveId" clId="{0F2FD5D1-7454-4E5B-8D66-B982948F4DBD}" dt="2024-09-27T13:10:43.166" v="14" actId="47"/>
        <pc:sldMkLst>
          <pc:docMk/>
          <pc:sldMk cId="1060406653" sldId="343"/>
        </pc:sldMkLst>
      </pc:sldChg>
      <pc:sldChg chg="modSp mod">
        <pc:chgData name="Lukas Hadamcik" userId="b894adbb9fcd8678" providerId="LiveId" clId="{0F2FD5D1-7454-4E5B-8D66-B982948F4DBD}" dt="2024-09-27T13:18:45.916" v="480" actId="20577"/>
        <pc:sldMkLst>
          <pc:docMk/>
          <pc:sldMk cId="3748391115" sldId="352"/>
        </pc:sldMkLst>
        <pc:spChg chg="mod">
          <ac:chgData name="Lukas Hadamcik" userId="b894adbb9fcd8678" providerId="LiveId" clId="{0F2FD5D1-7454-4E5B-8D66-B982948F4DBD}" dt="2024-09-27T13:18:45.916" v="480" actId="20577"/>
          <ac:spMkLst>
            <pc:docMk/>
            <pc:sldMk cId="3748391115" sldId="352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0F2FD5D1-7454-4E5B-8D66-B982948F4DBD}" dt="2024-09-27T13:23:37.891" v="1009" actId="20577"/>
        <pc:sldMkLst>
          <pc:docMk/>
          <pc:sldMk cId="703281277" sldId="355"/>
        </pc:sldMkLst>
        <pc:spChg chg="mod">
          <ac:chgData name="Lukas Hadamcik" userId="b894adbb9fcd8678" providerId="LiveId" clId="{0F2FD5D1-7454-4E5B-8D66-B982948F4DBD}" dt="2024-09-27T13:19:48.657" v="513" actId="20577"/>
          <ac:spMkLst>
            <pc:docMk/>
            <pc:sldMk cId="703281277" sldId="355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7T13:23:37.891" v="1009" actId="20577"/>
          <ac:spMkLst>
            <pc:docMk/>
            <pc:sldMk cId="703281277" sldId="355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0F2FD5D1-7454-4E5B-8D66-B982948F4DBD}" dt="2024-09-27T13:26:09.251" v="1249" actId="20577"/>
        <pc:sldMkLst>
          <pc:docMk/>
          <pc:sldMk cId="3335483229" sldId="356"/>
        </pc:sldMkLst>
        <pc:spChg chg="mod">
          <ac:chgData name="Lukas Hadamcik" userId="b894adbb9fcd8678" providerId="LiveId" clId="{0F2FD5D1-7454-4E5B-8D66-B982948F4DBD}" dt="2024-09-27T13:24:56.145" v="1037" actId="20577"/>
          <ac:spMkLst>
            <pc:docMk/>
            <pc:sldMk cId="3335483229" sldId="356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7T13:26:09.251" v="1249" actId="20577"/>
          <ac:spMkLst>
            <pc:docMk/>
            <pc:sldMk cId="3335483229" sldId="356"/>
            <ac:spMk id="5" creationId="{00000000-0000-0000-0000-000000000000}"/>
          </ac:spMkLst>
        </pc:spChg>
      </pc:sldChg>
      <pc:sldChg chg="addSp modSp add mod">
        <pc:chgData name="Lukas Hadamcik" userId="b894adbb9fcd8678" providerId="LiveId" clId="{0F2FD5D1-7454-4E5B-8D66-B982948F4DBD}" dt="2024-09-28T16:55:47.948" v="16119" actId="20577"/>
        <pc:sldMkLst>
          <pc:docMk/>
          <pc:sldMk cId="2606368688" sldId="357"/>
        </pc:sldMkLst>
        <pc:spChg chg="mod">
          <ac:chgData name="Lukas Hadamcik" userId="b894adbb9fcd8678" providerId="LiveId" clId="{0F2FD5D1-7454-4E5B-8D66-B982948F4DBD}" dt="2024-09-27T13:27:13.298" v="1301" actId="20577"/>
          <ac:spMkLst>
            <pc:docMk/>
            <pc:sldMk cId="2606368688" sldId="357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8T16:55:47.948" v="16119" actId="20577"/>
          <ac:spMkLst>
            <pc:docMk/>
            <pc:sldMk cId="2606368688" sldId="357"/>
            <ac:spMk id="5" creationId="{00000000-0000-0000-0000-000000000000}"/>
          </ac:spMkLst>
        </pc:spChg>
        <pc:spChg chg="add">
          <ac:chgData name="Lukas Hadamcik" userId="b894adbb9fcd8678" providerId="LiveId" clId="{0F2FD5D1-7454-4E5B-8D66-B982948F4DBD}" dt="2024-09-27T13:28:12.665" v="1316"/>
          <ac:spMkLst>
            <pc:docMk/>
            <pc:sldMk cId="2606368688" sldId="357"/>
            <ac:spMk id="6" creationId="{E5C010CB-A111-B327-5792-05971F10084A}"/>
          </ac:spMkLst>
        </pc:spChg>
      </pc:sldChg>
      <pc:sldChg chg="modSp add mod">
        <pc:chgData name="Lukas Hadamcik" userId="b894adbb9fcd8678" providerId="LiveId" clId="{0F2FD5D1-7454-4E5B-8D66-B982948F4DBD}" dt="2024-09-27T13:37:55.762" v="2411" actId="20577"/>
        <pc:sldMkLst>
          <pc:docMk/>
          <pc:sldMk cId="2843271255" sldId="358"/>
        </pc:sldMkLst>
        <pc:spChg chg="mod">
          <ac:chgData name="Lukas Hadamcik" userId="b894adbb9fcd8678" providerId="LiveId" clId="{0F2FD5D1-7454-4E5B-8D66-B982948F4DBD}" dt="2024-09-27T13:32:07.906" v="1849" actId="20577"/>
          <ac:spMkLst>
            <pc:docMk/>
            <pc:sldMk cId="2843271255" sldId="358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7T13:37:55.762" v="2411" actId="20577"/>
          <ac:spMkLst>
            <pc:docMk/>
            <pc:sldMk cId="2843271255" sldId="358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0F2FD5D1-7454-4E5B-8D66-B982948F4DBD}" dt="2024-09-27T13:41:18.045" v="2859" actId="20577"/>
        <pc:sldMkLst>
          <pc:docMk/>
          <pc:sldMk cId="3821781329" sldId="359"/>
        </pc:sldMkLst>
        <pc:spChg chg="mod">
          <ac:chgData name="Lukas Hadamcik" userId="b894adbb9fcd8678" providerId="LiveId" clId="{0F2FD5D1-7454-4E5B-8D66-B982948F4DBD}" dt="2024-09-27T13:39:22.462" v="2521" actId="20577"/>
          <ac:spMkLst>
            <pc:docMk/>
            <pc:sldMk cId="3821781329" sldId="359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7T13:41:18.045" v="2859" actId="20577"/>
          <ac:spMkLst>
            <pc:docMk/>
            <pc:sldMk cId="3821781329" sldId="359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0F2FD5D1-7454-4E5B-8D66-B982948F4DBD}" dt="2024-09-28T17:06:27.216" v="16147" actId="20577"/>
        <pc:sldMkLst>
          <pc:docMk/>
          <pc:sldMk cId="4088636367" sldId="360"/>
        </pc:sldMkLst>
        <pc:spChg chg="mod">
          <ac:chgData name="Lukas Hadamcik" userId="b894adbb9fcd8678" providerId="LiveId" clId="{0F2FD5D1-7454-4E5B-8D66-B982948F4DBD}" dt="2024-09-28T17:06:27.216" v="16147" actId="20577"/>
          <ac:spMkLst>
            <pc:docMk/>
            <pc:sldMk cId="4088636367" sldId="360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0F2FD5D1-7454-4E5B-8D66-B982948F4DBD}" dt="2024-09-27T14:22:00.809" v="3743" actId="14"/>
        <pc:sldMkLst>
          <pc:docMk/>
          <pc:sldMk cId="2151865391" sldId="361"/>
        </pc:sldMkLst>
        <pc:spChg chg="mod">
          <ac:chgData name="Lukas Hadamcik" userId="b894adbb9fcd8678" providerId="LiveId" clId="{0F2FD5D1-7454-4E5B-8D66-B982948F4DBD}" dt="2024-09-27T14:19:17.532" v="3526" actId="20577"/>
          <ac:spMkLst>
            <pc:docMk/>
            <pc:sldMk cId="2151865391" sldId="361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7T14:22:00.809" v="3743" actId="14"/>
          <ac:spMkLst>
            <pc:docMk/>
            <pc:sldMk cId="2151865391" sldId="361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0F2FD5D1-7454-4E5B-8D66-B982948F4DBD}" dt="2024-09-27T14:25:22.964" v="4111" actId="20577"/>
        <pc:sldMkLst>
          <pc:docMk/>
          <pc:sldMk cId="2562835772" sldId="362"/>
        </pc:sldMkLst>
        <pc:spChg chg="mod">
          <ac:chgData name="Lukas Hadamcik" userId="b894adbb9fcd8678" providerId="LiveId" clId="{0F2FD5D1-7454-4E5B-8D66-B982948F4DBD}" dt="2024-09-27T14:22:35.478" v="3766" actId="20577"/>
          <ac:spMkLst>
            <pc:docMk/>
            <pc:sldMk cId="2562835772" sldId="362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7T14:25:22.964" v="4111" actId="20577"/>
          <ac:spMkLst>
            <pc:docMk/>
            <pc:sldMk cId="2562835772" sldId="362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0F2FD5D1-7454-4E5B-8D66-B982948F4DBD}" dt="2024-09-27T14:26:35.985" v="4279" actId="20577"/>
        <pc:sldMkLst>
          <pc:docMk/>
          <pc:sldMk cId="2651349838" sldId="363"/>
        </pc:sldMkLst>
        <pc:spChg chg="mod">
          <ac:chgData name="Lukas Hadamcik" userId="b894adbb9fcd8678" providerId="LiveId" clId="{0F2FD5D1-7454-4E5B-8D66-B982948F4DBD}" dt="2024-09-27T14:25:40.645" v="4129" actId="20577"/>
          <ac:spMkLst>
            <pc:docMk/>
            <pc:sldMk cId="2651349838" sldId="363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7T14:26:35.985" v="4279" actId="20577"/>
          <ac:spMkLst>
            <pc:docMk/>
            <pc:sldMk cId="2651349838" sldId="363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0F2FD5D1-7454-4E5B-8D66-B982948F4DBD}" dt="2024-09-27T14:28:53.011" v="4496" actId="5793"/>
        <pc:sldMkLst>
          <pc:docMk/>
          <pc:sldMk cId="3282274633" sldId="364"/>
        </pc:sldMkLst>
        <pc:spChg chg="mod">
          <ac:chgData name="Lukas Hadamcik" userId="b894adbb9fcd8678" providerId="LiveId" clId="{0F2FD5D1-7454-4E5B-8D66-B982948F4DBD}" dt="2024-09-27T14:26:59.475" v="4316" actId="20577"/>
          <ac:spMkLst>
            <pc:docMk/>
            <pc:sldMk cId="3282274633" sldId="364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7T14:28:53.011" v="4496" actId="5793"/>
          <ac:spMkLst>
            <pc:docMk/>
            <pc:sldMk cId="3282274633" sldId="364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0F2FD5D1-7454-4E5B-8D66-B982948F4DBD}" dt="2024-09-28T17:23:34.636" v="16149" actId="6549"/>
        <pc:sldMkLst>
          <pc:docMk/>
          <pc:sldMk cId="1589017981" sldId="365"/>
        </pc:sldMkLst>
        <pc:spChg chg="mod">
          <ac:chgData name="Lukas Hadamcik" userId="b894adbb9fcd8678" providerId="LiveId" clId="{0F2FD5D1-7454-4E5B-8D66-B982948F4DBD}" dt="2024-09-27T14:29:59.771" v="4547" actId="20577"/>
          <ac:spMkLst>
            <pc:docMk/>
            <pc:sldMk cId="1589017981" sldId="365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8T17:23:34.636" v="16149" actId="6549"/>
          <ac:spMkLst>
            <pc:docMk/>
            <pc:sldMk cId="1589017981" sldId="365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0F2FD5D1-7454-4E5B-8D66-B982948F4DBD}" dt="2024-09-28T17:25:27.534" v="16279" actId="20577"/>
        <pc:sldMkLst>
          <pc:docMk/>
          <pc:sldMk cId="1486395216" sldId="366"/>
        </pc:sldMkLst>
        <pc:spChg chg="mod">
          <ac:chgData name="Lukas Hadamcik" userId="b894adbb9fcd8678" providerId="LiveId" clId="{0F2FD5D1-7454-4E5B-8D66-B982948F4DBD}" dt="2024-09-27T14:33:00.814" v="4870" actId="20577"/>
          <ac:spMkLst>
            <pc:docMk/>
            <pc:sldMk cId="1486395216" sldId="366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8T17:25:27.534" v="16279" actId="20577"/>
          <ac:spMkLst>
            <pc:docMk/>
            <pc:sldMk cId="1486395216" sldId="366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0F2FD5D1-7454-4E5B-8D66-B982948F4DBD}" dt="2024-09-27T14:48:53.119" v="5848" actId="20577"/>
        <pc:sldMkLst>
          <pc:docMk/>
          <pc:sldMk cId="1782157279" sldId="367"/>
        </pc:sldMkLst>
        <pc:spChg chg="mod">
          <ac:chgData name="Lukas Hadamcik" userId="b894adbb9fcd8678" providerId="LiveId" clId="{0F2FD5D1-7454-4E5B-8D66-B982948F4DBD}" dt="2024-09-27T14:38:37.100" v="5188" actId="20577"/>
          <ac:spMkLst>
            <pc:docMk/>
            <pc:sldMk cId="1782157279" sldId="367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7T14:48:53.119" v="5848" actId="20577"/>
          <ac:spMkLst>
            <pc:docMk/>
            <pc:sldMk cId="1782157279" sldId="367"/>
            <ac:spMk id="5" creationId="{00000000-0000-0000-0000-000000000000}"/>
          </ac:spMkLst>
        </pc:spChg>
      </pc:sldChg>
      <pc:sldChg chg="addSp modSp add mod">
        <pc:chgData name="Lukas Hadamcik" userId="b894adbb9fcd8678" providerId="LiveId" clId="{0F2FD5D1-7454-4E5B-8D66-B982948F4DBD}" dt="2024-09-27T14:56:36.603" v="6361" actId="20577"/>
        <pc:sldMkLst>
          <pc:docMk/>
          <pc:sldMk cId="3750565745" sldId="368"/>
        </pc:sldMkLst>
        <pc:spChg chg="mod">
          <ac:chgData name="Lukas Hadamcik" userId="b894adbb9fcd8678" providerId="LiveId" clId="{0F2FD5D1-7454-4E5B-8D66-B982948F4DBD}" dt="2024-09-27T14:49:38.323" v="5872" actId="20577"/>
          <ac:spMkLst>
            <pc:docMk/>
            <pc:sldMk cId="3750565745" sldId="368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7T14:56:36.603" v="6361" actId="20577"/>
          <ac:spMkLst>
            <pc:docMk/>
            <pc:sldMk cId="3750565745" sldId="368"/>
            <ac:spMk id="5" creationId="{00000000-0000-0000-0000-000000000000}"/>
          </ac:spMkLst>
        </pc:spChg>
        <pc:spChg chg="add">
          <ac:chgData name="Lukas Hadamcik" userId="b894adbb9fcd8678" providerId="LiveId" clId="{0F2FD5D1-7454-4E5B-8D66-B982948F4DBD}" dt="2024-09-27T14:52:15.183" v="6037"/>
          <ac:spMkLst>
            <pc:docMk/>
            <pc:sldMk cId="3750565745" sldId="368"/>
            <ac:spMk id="6" creationId="{B14068F2-9164-C866-519A-D18224B55AFA}"/>
          </ac:spMkLst>
        </pc:spChg>
      </pc:sldChg>
      <pc:sldChg chg="modSp add mod">
        <pc:chgData name="Lukas Hadamcik" userId="b894adbb9fcd8678" providerId="LiveId" clId="{0F2FD5D1-7454-4E5B-8D66-B982948F4DBD}" dt="2024-09-27T15:04:47.391" v="6367" actId="20577"/>
        <pc:sldMkLst>
          <pc:docMk/>
          <pc:sldMk cId="623185915" sldId="369"/>
        </pc:sldMkLst>
        <pc:spChg chg="mod">
          <ac:chgData name="Lukas Hadamcik" userId="b894adbb9fcd8678" providerId="LiveId" clId="{0F2FD5D1-7454-4E5B-8D66-B982948F4DBD}" dt="2024-09-27T15:04:47.391" v="6367" actId="20577"/>
          <ac:spMkLst>
            <pc:docMk/>
            <pc:sldMk cId="623185915" sldId="369"/>
            <ac:spMk id="2" creationId="{2E6A6DA1-DE1A-4D86-B2DD-848A81E95A15}"/>
          </ac:spMkLst>
        </pc:spChg>
      </pc:sldChg>
      <pc:sldChg chg="modSp add mod">
        <pc:chgData name="Lukas Hadamcik" userId="b894adbb9fcd8678" providerId="LiveId" clId="{0F2FD5D1-7454-4E5B-8D66-B982948F4DBD}" dt="2024-09-27T15:45:25.663" v="6636" actId="20577"/>
        <pc:sldMkLst>
          <pc:docMk/>
          <pc:sldMk cId="2730501666" sldId="370"/>
        </pc:sldMkLst>
        <pc:spChg chg="mod">
          <ac:chgData name="Lukas Hadamcik" userId="b894adbb9fcd8678" providerId="LiveId" clId="{0F2FD5D1-7454-4E5B-8D66-B982948F4DBD}" dt="2024-09-27T15:45:25.663" v="6636" actId="20577"/>
          <ac:spMkLst>
            <pc:docMk/>
            <pc:sldMk cId="2730501666" sldId="370"/>
            <ac:spMk id="54" creationId="{279A2720-3B89-485C-9DEC-B1A8C62D1C88}"/>
          </ac:spMkLst>
        </pc:spChg>
        <pc:spChg chg="mod">
          <ac:chgData name="Lukas Hadamcik" userId="b894adbb9fcd8678" providerId="LiveId" clId="{0F2FD5D1-7454-4E5B-8D66-B982948F4DBD}" dt="2024-09-27T15:05:32.151" v="6379" actId="20577"/>
          <ac:spMkLst>
            <pc:docMk/>
            <pc:sldMk cId="2730501666" sldId="370"/>
            <ac:spMk id="58" creationId="{56E2F5D2-C613-4274-BDEC-CE6FF77D5587}"/>
          </ac:spMkLst>
        </pc:spChg>
      </pc:sldChg>
      <pc:sldChg chg="modSp add mod">
        <pc:chgData name="Lukas Hadamcik" userId="b894adbb9fcd8678" providerId="LiveId" clId="{0F2FD5D1-7454-4E5B-8D66-B982948F4DBD}" dt="2024-09-28T13:34:26.525" v="10237" actId="20577"/>
        <pc:sldMkLst>
          <pc:docMk/>
          <pc:sldMk cId="657384337" sldId="371"/>
        </pc:sldMkLst>
        <pc:spChg chg="mod">
          <ac:chgData name="Lukas Hadamcik" userId="b894adbb9fcd8678" providerId="LiveId" clId="{0F2FD5D1-7454-4E5B-8D66-B982948F4DBD}" dt="2024-09-27T15:06:17.240" v="6449" actId="20577"/>
          <ac:spMkLst>
            <pc:docMk/>
            <pc:sldMk cId="657384337" sldId="371"/>
            <ac:spMk id="4" creationId="{0AB4605F-61A8-4861-B34B-88C0414821A5}"/>
          </ac:spMkLst>
        </pc:spChg>
        <pc:spChg chg="mod">
          <ac:chgData name="Lukas Hadamcik" userId="b894adbb9fcd8678" providerId="LiveId" clId="{0F2FD5D1-7454-4E5B-8D66-B982948F4DBD}" dt="2024-09-28T13:34:26.525" v="10237" actId="20577"/>
          <ac:spMkLst>
            <pc:docMk/>
            <pc:sldMk cId="657384337" sldId="371"/>
            <ac:spMk id="6" creationId="{FF743107-1EC1-4912-800D-DC83AF89AA07}"/>
          </ac:spMkLst>
        </pc:spChg>
        <pc:spChg chg="mod">
          <ac:chgData name="Lukas Hadamcik" userId="b894adbb9fcd8678" providerId="LiveId" clId="{0F2FD5D1-7454-4E5B-8D66-B982948F4DBD}" dt="2024-09-27T15:06:47.995" v="6472" actId="20577"/>
          <ac:spMkLst>
            <pc:docMk/>
            <pc:sldMk cId="657384337" sldId="371"/>
            <ac:spMk id="58" creationId="{56E2F5D2-C613-4274-BDEC-CE6FF77D5587}"/>
          </ac:spMkLst>
        </pc:spChg>
      </pc:sldChg>
      <pc:sldChg chg="modSp add mod">
        <pc:chgData name="Lukas Hadamcik" userId="b894adbb9fcd8678" providerId="LiveId" clId="{0F2FD5D1-7454-4E5B-8D66-B982948F4DBD}" dt="2024-09-28T17:43:41.518" v="16317" actId="20577"/>
        <pc:sldMkLst>
          <pc:docMk/>
          <pc:sldMk cId="4185254901" sldId="372"/>
        </pc:sldMkLst>
        <pc:spChg chg="mod">
          <ac:chgData name="Lukas Hadamcik" userId="b894adbb9fcd8678" providerId="LiveId" clId="{0F2FD5D1-7454-4E5B-8D66-B982948F4DBD}" dt="2024-09-27T15:37:36.942" v="6480" actId="20577"/>
          <ac:spMkLst>
            <pc:docMk/>
            <pc:sldMk cId="4185254901" sldId="372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8T17:43:41.518" v="16317" actId="20577"/>
          <ac:spMkLst>
            <pc:docMk/>
            <pc:sldMk cId="4185254901" sldId="372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0F2FD5D1-7454-4E5B-8D66-B982948F4DBD}" dt="2024-09-28T12:51:10.118" v="7430" actId="20577"/>
        <pc:sldMkLst>
          <pc:docMk/>
          <pc:sldMk cId="1015691769" sldId="373"/>
        </pc:sldMkLst>
        <pc:spChg chg="mod">
          <ac:chgData name="Lukas Hadamcik" userId="b894adbb9fcd8678" providerId="LiveId" clId="{0F2FD5D1-7454-4E5B-8D66-B982948F4DBD}" dt="2024-09-28T12:49:33.111" v="7158" actId="20577"/>
          <ac:spMkLst>
            <pc:docMk/>
            <pc:sldMk cId="1015691769" sldId="373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8T12:51:10.118" v="7430" actId="20577"/>
          <ac:spMkLst>
            <pc:docMk/>
            <pc:sldMk cId="1015691769" sldId="373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0F2FD5D1-7454-4E5B-8D66-B982948F4DBD}" dt="2024-09-28T17:49:29.105" v="16318" actId="115"/>
        <pc:sldMkLst>
          <pc:docMk/>
          <pc:sldMk cId="3118995721" sldId="374"/>
        </pc:sldMkLst>
        <pc:spChg chg="mod">
          <ac:chgData name="Lukas Hadamcik" userId="b894adbb9fcd8678" providerId="LiveId" clId="{0F2FD5D1-7454-4E5B-8D66-B982948F4DBD}" dt="2024-09-28T12:51:56.858" v="7474" actId="20577"/>
          <ac:spMkLst>
            <pc:docMk/>
            <pc:sldMk cId="3118995721" sldId="374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8T17:49:29.105" v="16318" actId="115"/>
          <ac:spMkLst>
            <pc:docMk/>
            <pc:sldMk cId="3118995721" sldId="374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0F2FD5D1-7454-4E5B-8D66-B982948F4DBD}" dt="2024-09-28T13:00:28.952" v="8649" actId="20577"/>
        <pc:sldMkLst>
          <pc:docMk/>
          <pc:sldMk cId="54286108" sldId="375"/>
        </pc:sldMkLst>
        <pc:spChg chg="mod">
          <ac:chgData name="Lukas Hadamcik" userId="b894adbb9fcd8678" providerId="LiveId" clId="{0F2FD5D1-7454-4E5B-8D66-B982948F4DBD}" dt="2024-09-28T12:56:29.521" v="8204" actId="20577"/>
          <ac:spMkLst>
            <pc:docMk/>
            <pc:sldMk cId="54286108" sldId="375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8T13:00:28.952" v="8649" actId="20577"/>
          <ac:spMkLst>
            <pc:docMk/>
            <pc:sldMk cId="54286108" sldId="375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0F2FD5D1-7454-4E5B-8D66-B982948F4DBD}" dt="2024-09-28T13:29:46.783" v="10196" actId="20577"/>
        <pc:sldMkLst>
          <pc:docMk/>
          <pc:sldMk cId="1191292825" sldId="376"/>
        </pc:sldMkLst>
        <pc:spChg chg="mod">
          <ac:chgData name="Lukas Hadamcik" userId="b894adbb9fcd8678" providerId="LiveId" clId="{0F2FD5D1-7454-4E5B-8D66-B982948F4DBD}" dt="2024-09-28T13:02:07.605" v="8692" actId="20577"/>
          <ac:spMkLst>
            <pc:docMk/>
            <pc:sldMk cId="1191292825" sldId="376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8T13:29:46.783" v="10196" actId="20577"/>
          <ac:spMkLst>
            <pc:docMk/>
            <pc:sldMk cId="1191292825" sldId="376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0F2FD5D1-7454-4E5B-8D66-B982948F4DBD}" dt="2024-09-28T18:04:10.199" v="16323" actId="20577"/>
        <pc:sldMkLst>
          <pc:docMk/>
          <pc:sldMk cId="2788031038" sldId="377"/>
        </pc:sldMkLst>
        <pc:spChg chg="mod">
          <ac:chgData name="Lukas Hadamcik" userId="b894adbb9fcd8678" providerId="LiveId" clId="{0F2FD5D1-7454-4E5B-8D66-B982948F4DBD}" dt="2024-09-28T13:21:59.442" v="9260" actId="20577"/>
          <ac:spMkLst>
            <pc:docMk/>
            <pc:sldMk cId="2788031038" sldId="377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8T18:04:10.199" v="16323" actId="20577"/>
          <ac:spMkLst>
            <pc:docMk/>
            <pc:sldMk cId="2788031038" sldId="377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0F2FD5D1-7454-4E5B-8D66-B982948F4DBD}" dt="2024-09-28T18:09:01.495" v="16450" actId="20577"/>
        <pc:sldMkLst>
          <pc:docMk/>
          <pc:sldMk cId="4176370307" sldId="378"/>
        </pc:sldMkLst>
        <pc:spChg chg="mod">
          <ac:chgData name="Lukas Hadamcik" userId="b894adbb9fcd8678" providerId="LiveId" clId="{0F2FD5D1-7454-4E5B-8D66-B982948F4DBD}" dt="2024-09-28T13:25:38.438" v="9768" actId="20577"/>
          <ac:spMkLst>
            <pc:docMk/>
            <pc:sldMk cId="4176370307" sldId="378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8T18:09:01.495" v="16450" actId="20577"/>
          <ac:spMkLst>
            <pc:docMk/>
            <pc:sldMk cId="4176370307" sldId="378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0F2FD5D1-7454-4E5B-8D66-B982948F4DBD}" dt="2024-09-28T18:21:50.967" v="16451" actId="14100"/>
        <pc:sldMkLst>
          <pc:docMk/>
          <pc:sldMk cId="1284472116" sldId="379"/>
        </pc:sldMkLst>
        <pc:spChg chg="mod">
          <ac:chgData name="Lukas Hadamcik" userId="b894adbb9fcd8678" providerId="LiveId" clId="{0F2FD5D1-7454-4E5B-8D66-B982948F4DBD}" dt="2024-09-28T13:35:05.455" v="10255" actId="20577"/>
          <ac:spMkLst>
            <pc:docMk/>
            <pc:sldMk cId="1284472116" sldId="379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8T18:21:50.967" v="16451" actId="14100"/>
          <ac:spMkLst>
            <pc:docMk/>
            <pc:sldMk cId="1284472116" sldId="379"/>
            <ac:spMk id="5" creationId="{00000000-0000-0000-0000-000000000000}"/>
          </ac:spMkLst>
        </pc:spChg>
      </pc:sldChg>
      <pc:sldChg chg="modSp add modAnim">
        <pc:chgData name="Lukas Hadamcik" userId="b894adbb9fcd8678" providerId="LiveId" clId="{0F2FD5D1-7454-4E5B-8D66-B982948F4DBD}" dt="2024-09-28T18:34:53.608" v="16501" actId="20577"/>
        <pc:sldMkLst>
          <pc:docMk/>
          <pc:sldMk cId="2891163565" sldId="380"/>
        </pc:sldMkLst>
        <pc:spChg chg="mod">
          <ac:chgData name="Lukas Hadamcik" userId="b894adbb9fcd8678" providerId="LiveId" clId="{0F2FD5D1-7454-4E5B-8D66-B982948F4DBD}" dt="2024-09-28T18:34:05.140" v="16470" actId="20577"/>
          <ac:spMkLst>
            <pc:docMk/>
            <pc:sldMk cId="2891163565" sldId="380"/>
            <ac:spMk id="5" creationId="{0AFDB08D-BE49-48F1-9D5D-9EBF37B4985F}"/>
          </ac:spMkLst>
        </pc:spChg>
        <pc:spChg chg="mod">
          <ac:chgData name="Lukas Hadamcik" userId="b894adbb9fcd8678" providerId="LiveId" clId="{0F2FD5D1-7454-4E5B-8D66-B982948F4DBD}" dt="2024-09-28T18:34:53.608" v="16501" actId="20577"/>
          <ac:spMkLst>
            <pc:docMk/>
            <pc:sldMk cId="2891163565" sldId="380"/>
            <ac:spMk id="45" creationId="{B7D76673-C357-484B-98F0-DB8953F762C5}"/>
          </ac:spMkLst>
        </pc:spChg>
      </pc:sldChg>
      <pc:sldChg chg="addSp modSp add mod modNotesTx">
        <pc:chgData name="Lukas Hadamcik" userId="b894adbb9fcd8678" providerId="LiveId" clId="{0F2FD5D1-7454-4E5B-8D66-B982948F4DBD}" dt="2024-09-28T14:42:09.633" v="11590"/>
        <pc:sldMkLst>
          <pc:docMk/>
          <pc:sldMk cId="1908265131" sldId="381"/>
        </pc:sldMkLst>
        <pc:spChg chg="mod">
          <ac:chgData name="Lukas Hadamcik" userId="b894adbb9fcd8678" providerId="LiveId" clId="{0F2FD5D1-7454-4E5B-8D66-B982948F4DBD}" dt="2024-09-28T13:36:57.025" v="10585" actId="20577"/>
          <ac:spMkLst>
            <pc:docMk/>
            <pc:sldMk cId="1908265131" sldId="381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8T14:14:03.068" v="11377" actId="20577"/>
          <ac:spMkLst>
            <pc:docMk/>
            <pc:sldMk cId="1908265131" sldId="381"/>
            <ac:spMk id="5" creationId="{00000000-0000-0000-0000-000000000000}"/>
          </ac:spMkLst>
        </pc:spChg>
        <pc:spChg chg="add mod">
          <ac:chgData name="Lukas Hadamcik" userId="b894adbb9fcd8678" providerId="LiveId" clId="{0F2FD5D1-7454-4E5B-8D66-B982948F4DBD}" dt="2024-09-28T14:42:09.633" v="11590"/>
          <ac:spMkLst>
            <pc:docMk/>
            <pc:sldMk cId="1908265131" sldId="381"/>
            <ac:spMk id="6" creationId="{CDB5AAF3-C45C-4A63-8D0B-F7BC9FA5607F}"/>
          </ac:spMkLst>
        </pc:spChg>
      </pc:sldChg>
      <pc:sldChg chg="addSp delSp modSp add mod modAnim">
        <pc:chgData name="Lukas Hadamcik" userId="b894adbb9fcd8678" providerId="LiveId" clId="{0F2FD5D1-7454-4E5B-8D66-B982948F4DBD}" dt="2024-09-28T20:21:20.605" v="16658" actId="1076"/>
        <pc:sldMkLst>
          <pc:docMk/>
          <pc:sldMk cId="3213682678" sldId="382"/>
        </pc:sldMkLst>
        <pc:spChg chg="del">
          <ac:chgData name="Lukas Hadamcik" userId="b894adbb9fcd8678" providerId="LiveId" clId="{0F2FD5D1-7454-4E5B-8D66-B982948F4DBD}" dt="2024-09-28T14:14:58.201" v="11379" actId="478"/>
          <ac:spMkLst>
            <pc:docMk/>
            <pc:sldMk cId="3213682678" sldId="382"/>
            <ac:spMk id="4" creationId="{00000000-0000-0000-0000-000000000000}"/>
          </ac:spMkLst>
        </pc:spChg>
        <pc:spChg chg="del">
          <ac:chgData name="Lukas Hadamcik" userId="b894adbb9fcd8678" providerId="LiveId" clId="{0F2FD5D1-7454-4E5B-8D66-B982948F4DBD}" dt="2024-09-28T14:15:07.438" v="11382" actId="478"/>
          <ac:spMkLst>
            <pc:docMk/>
            <pc:sldMk cId="3213682678" sldId="382"/>
            <ac:spMk id="5" creationId="{00000000-0000-0000-0000-000000000000}"/>
          </ac:spMkLst>
        </pc:spChg>
        <pc:spChg chg="add del mod">
          <ac:chgData name="Lukas Hadamcik" userId="b894adbb9fcd8678" providerId="LiveId" clId="{0F2FD5D1-7454-4E5B-8D66-B982948F4DBD}" dt="2024-09-28T14:14:59.577" v="11381" actId="478"/>
          <ac:spMkLst>
            <pc:docMk/>
            <pc:sldMk cId="3213682678" sldId="382"/>
            <ac:spMk id="7" creationId="{A9766BAC-2595-3B44-3AB6-01B80CF37E1F}"/>
          </ac:spMkLst>
        </pc:spChg>
        <pc:spChg chg="add del mod">
          <ac:chgData name="Lukas Hadamcik" userId="b894adbb9fcd8678" providerId="LiveId" clId="{0F2FD5D1-7454-4E5B-8D66-B982948F4DBD}" dt="2024-09-28T14:15:11.201" v="11383" actId="478"/>
          <ac:spMkLst>
            <pc:docMk/>
            <pc:sldMk cId="3213682678" sldId="382"/>
            <ac:spMk id="9" creationId="{658E4C40-8BF8-9D4C-F1C2-28C84998EB78}"/>
          </ac:spMkLst>
        </pc:spChg>
        <pc:spChg chg="add mod">
          <ac:chgData name="Lukas Hadamcik" userId="b894adbb9fcd8678" providerId="LiveId" clId="{0F2FD5D1-7454-4E5B-8D66-B982948F4DBD}" dt="2024-09-28T15:00:02.246" v="12131" actId="164"/>
          <ac:spMkLst>
            <pc:docMk/>
            <pc:sldMk cId="3213682678" sldId="382"/>
            <ac:spMk id="23" creationId="{2E58E418-CFE0-F0BF-67E3-E3893E62B31D}"/>
          </ac:spMkLst>
        </pc:spChg>
        <pc:spChg chg="add mod">
          <ac:chgData name="Lukas Hadamcik" userId="b894adbb9fcd8678" providerId="LiveId" clId="{0F2FD5D1-7454-4E5B-8D66-B982948F4DBD}" dt="2024-09-28T14:39:42.804" v="11572" actId="1076"/>
          <ac:spMkLst>
            <pc:docMk/>
            <pc:sldMk cId="3213682678" sldId="382"/>
            <ac:spMk id="28" creationId="{5934D171-15C6-8C2E-AF96-CF66E9732B13}"/>
          </ac:spMkLst>
        </pc:spChg>
        <pc:spChg chg="add mod">
          <ac:chgData name="Lukas Hadamcik" userId="b894adbb9fcd8678" providerId="LiveId" clId="{0F2FD5D1-7454-4E5B-8D66-B982948F4DBD}" dt="2024-09-28T14:39:52.109" v="11573" actId="1076"/>
          <ac:spMkLst>
            <pc:docMk/>
            <pc:sldMk cId="3213682678" sldId="382"/>
            <ac:spMk id="36" creationId="{A76B69E7-49CA-B3A9-2196-FFAB45711745}"/>
          </ac:spMkLst>
        </pc:spChg>
        <pc:spChg chg="add mod">
          <ac:chgData name="Lukas Hadamcik" userId="b894adbb9fcd8678" providerId="LiveId" clId="{0F2FD5D1-7454-4E5B-8D66-B982948F4DBD}" dt="2024-09-28T14:39:13.948" v="11565" actId="1076"/>
          <ac:spMkLst>
            <pc:docMk/>
            <pc:sldMk cId="3213682678" sldId="382"/>
            <ac:spMk id="39" creationId="{81BEF900-4C4B-8355-EF61-AD121F27C151}"/>
          </ac:spMkLst>
        </pc:spChg>
        <pc:spChg chg="add mod">
          <ac:chgData name="Lukas Hadamcik" userId="b894adbb9fcd8678" providerId="LiveId" clId="{0F2FD5D1-7454-4E5B-8D66-B982948F4DBD}" dt="2024-09-28T14:38:56.732" v="11563" actId="1076"/>
          <ac:spMkLst>
            <pc:docMk/>
            <pc:sldMk cId="3213682678" sldId="382"/>
            <ac:spMk id="42" creationId="{20FAAC8D-7B2C-8495-101E-51660E2D23DF}"/>
          </ac:spMkLst>
        </pc:spChg>
        <pc:spChg chg="add del">
          <ac:chgData name="Lukas Hadamcik" userId="b894adbb9fcd8678" providerId="LiveId" clId="{0F2FD5D1-7454-4E5B-8D66-B982948F4DBD}" dt="2024-09-28T14:37:41.264" v="11554" actId="11529"/>
          <ac:spMkLst>
            <pc:docMk/>
            <pc:sldMk cId="3213682678" sldId="382"/>
            <ac:spMk id="43" creationId="{4DCEB30A-08B0-3962-8B03-BD080401F2FC}"/>
          </ac:spMkLst>
        </pc:spChg>
        <pc:spChg chg="add mod">
          <ac:chgData name="Lukas Hadamcik" userId="b894adbb9fcd8678" providerId="LiveId" clId="{0F2FD5D1-7454-4E5B-8D66-B982948F4DBD}" dt="2024-09-28T15:02:27.989" v="12146" actId="14100"/>
          <ac:spMkLst>
            <pc:docMk/>
            <pc:sldMk cId="3213682678" sldId="382"/>
            <ac:spMk id="44" creationId="{27AF95FC-034D-C52C-B274-6AB919A4EC28}"/>
          </ac:spMkLst>
        </pc:spChg>
        <pc:spChg chg="add mod">
          <ac:chgData name="Lukas Hadamcik" userId="b894adbb9fcd8678" providerId="LiveId" clId="{0F2FD5D1-7454-4E5B-8D66-B982948F4DBD}" dt="2024-09-28T15:02:36.773" v="12148" actId="14100"/>
          <ac:spMkLst>
            <pc:docMk/>
            <pc:sldMk cId="3213682678" sldId="382"/>
            <ac:spMk id="46" creationId="{DA4D4564-0A6C-4131-A598-B50051D1135E}"/>
          </ac:spMkLst>
        </pc:spChg>
        <pc:spChg chg="add mod">
          <ac:chgData name="Lukas Hadamcik" userId="b894adbb9fcd8678" providerId="LiveId" clId="{0F2FD5D1-7454-4E5B-8D66-B982948F4DBD}" dt="2024-09-28T15:02:33.733" v="12147" actId="14100"/>
          <ac:spMkLst>
            <pc:docMk/>
            <pc:sldMk cId="3213682678" sldId="382"/>
            <ac:spMk id="47" creationId="{640106C9-E3EE-5839-6840-49BA50927BB8}"/>
          </ac:spMkLst>
        </pc:spChg>
        <pc:spChg chg="add mod">
          <ac:chgData name="Lukas Hadamcik" userId="b894adbb9fcd8678" providerId="LiveId" clId="{0F2FD5D1-7454-4E5B-8D66-B982948F4DBD}" dt="2024-09-28T14:41:43.035" v="11586" actId="14100"/>
          <ac:spMkLst>
            <pc:docMk/>
            <pc:sldMk cId="3213682678" sldId="382"/>
            <ac:spMk id="48" creationId="{D25AA965-DE22-C303-F372-919EB2F16DF4}"/>
          </ac:spMkLst>
        </pc:spChg>
        <pc:spChg chg="add mod">
          <ac:chgData name="Lukas Hadamcik" userId="b894adbb9fcd8678" providerId="LiveId" clId="{0F2FD5D1-7454-4E5B-8D66-B982948F4DBD}" dt="2024-09-28T18:27:40.644" v="16468" actId="1076"/>
          <ac:spMkLst>
            <pc:docMk/>
            <pc:sldMk cId="3213682678" sldId="382"/>
            <ac:spMk id="49" creationId="{532CC53F-7419-CB5E-C3F9-7CE99C21A098}"/>
          </ac:spMkLst>
        </pc:spChg>
        <pc:spChg chg="add mod">
          <ac:chgData name="Lukas Hadamcik" userId="b894adbb9fcd8678" providerId="LiveId" clId="{0F2FD5D1-7454-4E5B-8D66-B982948F4DBD}" dt="2024-09-28T20:18:08.480" v="16651" actId="115"/>
          <ac:spMkLst>
            <pc:docMk/>
            <pc:sldMk cId="3213682678" sldId="382"/>
            <ac:spMk id="50" creationId="{4C6980B8-D300-13CA-0E37-C1DD25BAF9DC}"/>
          </ac:spMkLst>
        </pc:spChg>
        <pc:spChg chg="add mod">
          <ac:chgData name="Lukas Hadamcik" userId="b894adbb9fcd8678" providerId="LiveId" clId="{0F2FD5D1-7454-4E5B-8D66-B982948F4DBD}" dt="2024-09-28T20:18:17.329" v="16652" actId="115"/>
          <ac:spMkLst>
            <pc:docMk/>
            <pc:sldMk cId="3213682678" sldId="382"/>
            <ac:spMk id="51" creationId="{A8F3D9CF-AB5D-569D-C3F8-99D7C07A4C23}"/>
          </ac:spMkLst>
        </pc:spChg>
        <pc:spChg chg="add mod">
          <ac:chgData name="Lukas Hadamcik" userId="b894adbb9fcd8678" providerId="LiveId" clId="{0F2FD5D1-7454-4E5B-8D66-B982948F4DBD}" dt="2024-09-28T20:21:20.605" v="16658" actId="1076"/>
          <ac:spMkLst>
            <pc:docMk/>
            <pc:sldMk cId="3213682678" sldId="382"/>
            <ac:spMk id="52" creationId="{659B2D9D-9BDF-61AB-1C9E-2AC9861F260E}"/>
          </ac:spMkLst>
        </pc:spChg>
        <pc:spChg chg="add mod">
          <ac:chgData name="Lukas Hadamcik" userId="b894adbb9fcd8678" providerId="LiveId" clId="{0F2FD5D1-7454-4E5B-8D66-B982948F4DBD}" dt="2024-09-28T20:20:03.352" v="16656" actId="115"/>
          <ac:spMkLst>
            <pc:docMk/>
            <pc:sldMk cId="3213682678" sldId="382"/>
            <ac:spMk id="53" creationId="{BE0E56AF-AC24-38F0-49FA-2C4BD6A5EBD2}"/>
          </ac:spMkLst>
        </pc:spChg>
        <pc:grpChg chg="add mod">
          <ac:chgData name="Lukas Hadamcik" userId="b894adbb9fcd8678" providerId="LiveId" clId="{0F2FD5D1-7454-4E5B-8D66-B982948F4DBD}" dt="2024-09-28T15:00:02.246" v="12131" actId="164"/>
          <ac:grpSpMkLst>
            <pc:docMk/>
            <pc:sldMk cId="3213682678" sldId="382"/>
            <ac:grpSpMk id="45" creationId="{4483FEBD-EDA1-F312-0DE0-904B0FC39B4E}"/>
          </ac:grpSpMkLst>
        </pc:grpChg>
        <pc:grpChg chg="add mod">
          <ac:chgData name="Lukas Hadamcik" userId="b894adbb9fcd8678" providerId="LiveId" clId="{0F2FD5D1-7454-4E5B-8D66-B982948F4DBD}" dt="2024-09-28T15:00:02.246" v="12131" actId="164"/>
          <ac:grpSpMkLst>
            <pc:docMk/>
            <pc:sldMk cId="3213682678" sldId="382"/>
            <ac:grpSpMk id="54" creationId="{A5573A29-1673-F2D5-0D0E-43F7CB12A8CF}"/>
          </ac:grpSpMkLst>
        </pc:grpChg>
        <pc:cxnChg chg="add del">
          <ac:chgData name="Lukas Hadamcik" userId="b894adbb9fcd8678" providerId="LiveId" clId="{0F2FD5D1-7454-4E5B-8D66-B982948F4DBD}" dt="2024-09-28T14:20:17.847" v="11385" actId="11529"/>
          <ac:cxnSpMkLst>
            <pc:docMk/>
            <pc:sldMk cId="3213682678" sldId="382"/>
            <ac:cxnSpMk id="11" creationId="{3449A3D4-A099-3493-6372-89E969E192D8}"/>
          </ac:cxnSpMkLst>
        </pc:cxnChg>
        <pc:cxnChg chg="add mod">
          <ac:chgData name="Lukas Hadamcik" userId="b894adbb9fcd8678" providerId="LiveId" clId="{0F2FD5D1-7454-4E5B-8D66-B982948F4DBD}" dt="2024-09-28T14:40:19.570" v="11575" actId="164"/>
          <ac:cxnSpMkLst>
            <pc:docMk/>
            <pc:sldMk cId="3213682678" sldId="382"/>
            <ac:cxnSpMk id="13" creationId="{1B0E2441-D708-C318-BA7E-2C658402CBE5}"/>
          </ac:cxnSpMkLst>
        </pc:cxnChg>
        <pc:cxnChg chg="add mod">
          <ac:chgData name="Lukas Hadamcik" userId="b894adbb9fcd8678" providerId="LiveId" clId="{0F2FD5D1-7454-4E5B-8D66-B982948F4DBD}" dt="2024-09-28T14:40:19.570" v="11575" actId="164"/>
          <ac:cxnSpMkLst>
            <pc:docMk/>
            <pc:sldMk cId="3213682678" sldId="382"/>
            <ac:cxnSpMk id="15" creationId="{755F2D13-EA20-C5FE-5CC0-11EE9E82A484}"/>
          </ac:cxnSpMkLst>
        </pc:cxnChg>
        <pc:cxnChg chg="add mod">
          <ac:chgData name="Lukas Hadamcik" userId="b894adbb9fcd8678" providerId="LiveId" clId="{0F2FD5D1-7454-4E5B-8D66-B982948F4DBD}" dt="2024-09-28T14:40:19.570" v="11575" actId="164"/>
          <ac:cxnSpMkLst>
            <pc:docMk/>
            <pc:sldMk cId="3213682678" sldId="382"/>
            <ac:cxnSpMk id="17" creationId="{EC51B968-C460-B081-A578-8E712642B3A6}"/>
          </ac:cxnSpMkLst>
        </pc:cxnChg>
        <pc:cxnChg chg="add del mod">
          <ac:chgData name="Lukas Hadamcik" userId="b894adbb9fcd8678" providerId="LiveId" clId="{0F2FD5D1-7454-4E5B-8D66-B982948F4DBD}" dt="2024-09-28T14:34:28.015" v="11546" actId="478"/>
          <ac:cxnSpMkLst>
            <pc:docMk/>
            <pc:sldMk cId="3213682678" sldId="382"/>
            <ac:cxnSpMk id="18" creationId="{D9608E32-EAC0-3DB6-3593-B8EC1FB78716}"/>
          </ac:cxnSpMkLst>
        </pc:cxnChg>
        <pc:cxnChg chg="add mod">
          <ac:chgData name="Lukas Hadamcik" userId="b894adbb9fcd8678" providerId="LiveId" clId="{0F2FD5D1-7454-4E5B-8D66-B982948F4DBD}" dt="2024-09-28T14:40:19.570" v="11575" actId="164"/>
          <ac:cxnSpMkLst>
            <pc:docMk/>
            <pc:sldMk cId="3213682678" sldId="382"/>
            <ac:cxnSpMk id="19" creationId="{A4D2D390-6244-213F-EBC0-F159BD0B0223}"/>
          </ac:cxnSpMkLst>
        </pc:cxnChg>
        <pc:cxnChg chg="add del mod">
          <ac:chgData name="Lukas Hadamcik" userId="b894adbb9fcd8678" providerId="LiveId" clId="{0F2FD5D1-7454-4E5B-8D66-B982948F4DBD}" dt="2024-09-28T14:36:57.933" v="11552" actId="478"/>
          <ac:cxnSpMkLst>
            <pc:docMk/>
            <pc:sldMk cId="3213682678" sldId="382"/>
            <ac:cxnSpMk id="20" creationId="{B64A4FC2-A92D-3956-BB8E-14809AB20558}"/>
          </ac:cxnSpMkLst>
        </pc:cxnChg>
        <pc:cxnChg chg="add mod">
          <ac:chgData name="Lukas Hadamcik" userId="b894adbb9fcd8678" providerId="LiveId" clId="{0F2FD5D1-7454-4E5B-8D66-B982948F4DBD}" dt="2024-09-28T14:40:19.570" v="11575" actId="164"/>
          <ac:cxnSpMkLst>
            <pc:docMk/>
            <pc:sldMk cId="3213682678" sldId="382"/>
            <ac:cxnSpMk id="21" creationId="{153AF211-B904-2CCA-208C-D0FE7C0B2254}"/>
          </ac:cxnSpMkLst>
        </pc:cxnChg>
        <pc:cxnChg chg="add mod">
          <ac:chgData name="Lukas Hadamcik" userId="b894adbb9fcd8678" providerId="LiveId" clId="{0F2FD5D1-7454-4E5B-8D66-B982948F4DBD}" dt="2024-09-28T14:40:19.570" v="11575" actId="164"/>
          <ac:cxnSpMkLst>
            <pc:docMk/>
            <pc:sldMk cId="3213682678" sldId="382"/>
            <ac:cxnSpMk id="22" creationId="{122FDFA0-21C3-4CE2-7E16-C03C96BF01D2}"/>
          </ac:cxnSpMkLst>
        </pc:cxnChg>
        <pc:cxnChg chg="add del">
          <ac:chgData name="Lukas Hadamcik" userId="b894adbb9fcd8678" providerId="LiveId" clId="{0F2FD5D1-7454-4E5B-8D66-B982948F4DBD}" dt="2024-09-28T14:23:52.406" v="11425" actId="11529"/>
          <ac:cxnSpMkLst>
            <pc:docMk/>
            <pc:sldMk cId="3213682678" sldId="382"/>
            <ac:cxnSpMk id="25" creationId="{BA027611-C1D4-681A-F393-2EA250260028}"/>
          </ac:cxnSpMkLst>
        </pc:cxnChg>
        <pc:cxnChg chg="add mod">
          <ac:chgData name="Lukas Hadamcik" userId="b894adbb9fcd8678" providerId="LiveId" clId="{0F2FD5D1-7454-4E5B-8D66-B982948F4DBD}" dt="2024-09-28T14:39:37.004" v="11571" actId="1076"/>
          <ac:cxnSpMkLst>
            <pc:docMk/>
            <pc:sldMk cId="3213682678" sldId="382"/>
            <ac:cxnSpMk id="27" creationId="{5A3C5F52-90E4-AFD0-CF0A-CF61072CD0AE}"/>
          </ac:cxnSpMkLst>
        </pc:cxnChg>
        <pc:cxnChg chg="add mod">
          <ac:chgData name="Lukas Hadamcik" userId="b894adbb9fcd8678" providerId="LiveId" clId="{0F2FD5D1-7454-4E5B-8D66-B982948F4DBD}" dt="2024-09-28T14:39:55.755" v="11574" actId="1076"/>
          <ac:cxnSpMkLst>
            <pc:docMk/>
            <pc:sldMk cId="3213682678" sldId="382"/>
            <ac:cxnSpMk id="35" creationId="{83A09E9D-3A5D-EBAC-D328-73017BE9009C}"/>
          </ac:cxnSpMkLst>
        </pc:cxnChg>
        <pc:cxnChg chg="add mod">
          <ac:chgData name="Lukas Hadamcik" userId="b894adbb9fcd8678" providerId="LiveId" clId="{0F2FD5D1-7454-4E5B-8D66-B982948F4DBD}" dt="2024-09-28T14:39:17.989" v="11566" actId="1076"/>
          <ac:cxnSpMkLst>
            <pc:docMk/>
            <pc:sldMk cId="3213682678" sldId="382"/>
            <ac:cxnSpMk id="37" creationId="{55183EDD-04CA-ED60-2722-F7AC729E38BC}"/>
          </ac:cxnSpMkLst>
        </pc:cxnChg>
        <pc:cxnChg chg="add mod">
          <ac:chgData name="Lukas Hadamcik" userId="b894adbb9fcd8678" providerId="LiveId" clId="{0F2FD5D1-7454-4E5B-8D66-B982948F4DBD}" dt="2024-09-28T14:39:04.228" v="11564" actId="1076"/>
          <ac:cxnSpMkLst>
            <pc:docMk/>
            <pc:sldMk cId="3213682678" sldId="382"/>
            <ac:cxnSpMk id="40" creationId="{4484CB70-7D2C-C986-34B4-CFAEFA0158CA}"/>
          </ac:cxnSpMkLst>
        </pc:cxnChg>
      </pc:sldChg>
      <pc:sldChg chg="modSp add mod">
        <pc:chgData name="Lukas Hadamcik" userId="b894adbb9fcd8678" providerId="LiveId" clId="{0F2FD5D1-7454-4E5B-8D66-B982948F4DBD}" dt="2024-09-28T18:42:45.399" v="16503" actId="115"/>
        <pc:sldMkLst>
          <pc:docMk/>
          <pc:sldMk cId="222530483" sldId="383"/>
        </pc:sldMkLst>
        <pc:spChg chg="mod">
          <ac:chgData name="Lukas Hadamcik" userId="b894adbb9fcd8678" providerId="LiveId" clId="{0F2FD5D1-7454-4E5B-8D66-B982948F4DBD}" dt="2024-09-28T15:51:36.975" v="12400" actId="20577"/>
          <ac:spMkLst>
            <pc:docMk/>
            <pc:sldMk cId="222530483" sldId="383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8T18:42:45.399" v="16503" actId="115"/>
          <ac:spMkLst>
            <pc:docMk/>
            <pc:sldMk cId="222530483" sldId="383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0F2FD5D1-7454-4E5B-8D66-B982948F4DBD}" dt="2024-09-28T18:47:53.820" v="16590" actId="20577"/>
        <pc:sldMkLst>
          <pc:docMk/>
          <pc:sldMk cId="2357312440" sldId="384"/>
        </pc:sldMkLst>
        <pc:spChg chg="mod">
          <ac:chgData name="Lukas Hadamcik" userId="b894adbb9fcd8678" providerId="LiveId" clId="{0F2FD5D1-7454-4E5B-8D66-B982948F4DBD}" dt="2024-09-28T15:55:44.120" v="12641" actId="20577"/>
          <ac:spMkLst>
            <pc:docMk/>
            <pc:sldMk cId="2357312440" sldId="384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8T18:47:53.820" v="16590" actId="20577"/>
          <ac:spMkLst>
            <pc:docMk/>
            <pc:sldMk cId="2357312440" sldId="384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0F2FD5D1-7454-4E5B-8D66-B982948F4DBD}" dt="2024-09-28T16:01:12.241" v="13332" actId="20577"/>
        <pc:sldMkLst>
          <pc:docMk/>
          <pc:sldMk cId="3811806898" sldId="385"/>
        </pc:sldMkLst>
        <pc:spChg chg="mod">
          <ac:chgData name="Lukas Hadamcik" userId="b894adbb9fcd8678" providerId="LiveId" clId="{0F2FD5D1-7454-4E5B-8D66-B982948F4DBD}" dt="2024-09-28T15:59:28.768" v="13000" actId="20577"/>
          <ac:spMkLst>
            <pc:docMk/>
            <pc:sldMk cId="3811806898" sldId="385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8T16:01:12.241" v="13332" actId="20577"/>
          <ac:spMkLst>
            <pc:docMk/>
            <pc:sldMk cId="3811806898" sldId="385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0F2FD5D1-7454-4E5B-8D66-B982948F4DBD}" dt="2024-09-28T16:04:51.529" v="13748" actId="20577"/>
        <pc:sldMkLst>
          <pc:docMk/>
          <pc:sldMk cId="653143604" sldId="386"/>
        </pc:sldMkLst>
        <pc:spChg chg="mod">
          <ac:chgData name="Lukas Hadamcik" userId="b894adbb9fcd8678" providerId="LiveId" clId="{0F2FD5D1-7454-4E5B-8D66-B982948F4DBD}" dt="2024-09-28T16:01:56.352" v="13373" actId="20577"/>
          <ac:spMkLst>
            <pc:docMk/>
            <pc:sldMk cId="653143604" sldId="386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8T16:04:51.529" v="13748" actId="20577"/>
          <ac:spMkLst>
            <pc:docMk/>
            <pc:sldMk cId="653143604" sldId="386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0F2FD5D1-7454-4E5B-8D66-B982948F4DBD}" dt="2024-09-28T16:07:20.161" v="13977" actId="20577"/>
        <pc:sldMkLst>
          <pc:docMk/>
          <pc:sldMk cId="2894944157" sldId="387"/>
        </pc:sldMkLst>
        <pc:spChg chg="mod">
          <ac:chgData name="Lukas Hadamcik" userId="b894adbb9fcd8678" providerId="LiveId" clId="{0F2FD5D1-7454-4E5B-8D66-B982948F4DBD}" dt="2024-09-28T16:06:22.540" v="13788" actId="20577"/>
          <ac:spMkLst>
            <pc:docMk/>
            <pc:sldMk cId="2894944157" sldId="387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8T16:07:20.161" v="13977" actId="20577"/>
          <ac:spMkLst>
            <pc:docMk/>
            <pc:sldMk cId="2894944157" sldId="387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0F2FD5D1-7454-4E5B-8D66-B982948F4DBD}" dt="2024-09-28T18:52:33.129" v="16591" actId="20577"/>
        <pc:sldMkLst>
          <pc:docMk/>
          <pc:sldMk cId="2110751190" sldId="388"/>
        </pc:sldMkLst>
        <pc:spChg chg="mod">
          <ac:chgData name="Lukas Hadamcik" userId="b894adbb9fcd8678" providerId="LiveId" clId="{0F2FD5D1-7454-4E5B-8D66-B982948F4DBD}" dt="2024-09-28T16:08:03.350" v="14006" actId="20577"/>
          <ac:spMkLst>
            <pc:docMk/>
            <pc:sldMk cId="2110751190" sldId="388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8T18:52:33.129" v="16591" actId="20577"/>
          <ac:spMkLst>
            <pc:docMk/>
            <pc:sldMk cId="2110751190" sldId="388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0F2FD5D1-7454-4E5B-8D66-B982948F4DBD}" dt="2024-09-28T16:15:01.384" v="14967" actId="20577"/>
        <pc:sldMkLst>
          <pc:docMk/>
          <pc:sldMk cId="399314258" sldId="389"/>
        </pc:sldMkLst>
        <pc:spChg chg="mod">
          <ac:chgData name="Lukas Hadamcik" userId="b894adbb9fcd8678" providerId="LiveId" clId="{0F2FD5D1-7454-4E5B-8D66-B982948F4DBD}" dt="2024-09-28T16:12:29.216" v="14562" actId="20577"/>
          <ac:spMkLst>
            <pc:docMk/>
            <pc:sldMk cId="399314258" sldId="389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8T16:15:01.384" v="14967" actId="20577"/>
          <ac:spMkLst>
            <pc:docMk/>
            <pc:sldMk cId="399314258" sldId="389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0F2FD5D1-7454-4E5B-8D66-B982948F4DBD}" dt="2024-09-28T16:23:29.664" v="15558" actId="20577"/>
        <pc:sldMkLst>
          <pc:docMk/>
          <pc:sldMk cId="3359707521" sldId="390"/>
        </pc:sldMkLst>
        <pc:spChg chg="mod">
          <ac:chgData name="Lukas Hadamcik" userId="b894adbb9fcd8678" providerId="LiveId" clId="{0F2FD5D1-7454-4E5B-8D66-B982948F4DBD}" dt="2024-09-28T16:15:22.834" v="15003" actId="20577"/>
          <ac:spMkLst>
            <pc:docMk/>
            <pc:sldMk cId="3359707521" sldId="390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8T16:23:29.664" v="15558" actId="20577"/>
          <ac:spMkLst>
            <pc:docMk/>
            <pc:sldMk cId="3359707521" sldId="390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0F2FD5D1-7454-4E5B-8D66-B982948F4DBD}" dt="2024-09-28T16:30:45.667" v="16116" actId="20577"/>
        <pc:sldMkLst>
          <pc:docMk/>
          <pc:sldMk cId="532954901" sldId="391"/>
        </pc:sldMkLst>
        <pc:spChg chg="mod">
          <ac:chgData name="Lukas Hadamcik" userId="b894adbb9fcd8678" providerId="LiveId" clId="{0F2FD5D1-7454-4E5B-8D66-B982948F4DBD}" dt="2024-09-28T16:25:35.609" v="15584" actId="20577"/>
          <ac:spMkLst>
            <pc:docMk/>
            <pc:sldMk cId="532954901" sldId="391"/>
            <ac:spMk id="2" creationId="{00000000-0000-0000-0000-000000000000}"/>
          </ac:spMkLst>
        </pc:spChg>
        <pc:spChg chg="mod">
          <ac:chgData name="Lukas Hadamcik" userId="b894adbb9fcd8678" providerId="LiveId" clId="{0F2FD5D1-7454-4E5B-8D66-B982948F4DBD}" dt="2024-09-28T16:28:31.076" v="16008" actId="20577"/>
          <ac:spMkLst>
            <pc:docMk/>
            <pc:sldMk cId="532954901" sldId="391"/>
            <ac:spMk id="4" creationId="{00000000-0000-0000-0000-000000000000}"/>
          </ac:spMkLst>
        </pc:spChg>
        <pc:spChg chg="mod">
          <ac:chgData name="Lukas Hadamcik" userId="b894adbb9fcd8678" providerId="LiveId" clId="{0F2FD5D1-7454-4E5B-8D66-B982948F4DBD}" dt="2024-09-28T16:30:45.667" v="16116" actId="20577"/>
          <ac:spMkLst>
            <pc:docMk/>
            <pc:sldMk cId="532954901" sldId="391"/>
            <ac:spMk id="5" creationId="{00000000-0000-0000-0000-000000000000}"/>
          </ac:spMkLst>
        </pc:spChg>
      </pc:sldChg>
      <pc:sldChg chg="add del">
        <pc:chgData name="Lukas Hadamcik" userId="b894adbb9fcd8678" providerId="LiveId" clId="{0F2FD5D1-7454-4E5B-8D66-B982948F4DBD}" dt="2024-09-28T16:24:27.669" v="15560" actId="47"/>
        <pc:sldMkLst>
          <pc:docMk/>
          <pc:sldMk cId="1711118432" sldId="39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404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404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" y="746125"/>
            <a:ext cx="662940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678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9094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3893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2487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5556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8057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9527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6273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1381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6017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0995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859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0837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4304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0617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46543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8302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6686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55151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4433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24084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10363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2619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23804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34397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r>
              <a:rPr lang="cs-CZ" noProof="0" dirty="0"/>
              <a:t>Z důvodové zprávy k novele č. 374/2022 Sb.: „</a:t>
            </a:r>
            <a:r>
              <a:rPr lang="cs-CZ" dirty="0"/>
              <a:t>Ustanovení vylučuje možné negativní následky opožděného vytknutí vady vzhledem k okamžiku, kdy mohla být zjištěna (§ 1921 odst. 3, § 2112 a další). Ustanovení se nijak nedotýká pravidla nejzazšího okamžiku pro vytknutí vady daného tříletou promlčecí lhůtou.“</a:t>
            </a:r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05267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r>
              <a:rPr lang="cs-CZ" noProof="0" dirty="0"/>
              <a:t>Z důvodové zprávy k novele č. 374/2022 Sb.: „</a:t>
            </a:r>
            <a:r>
              <a:rPr lang="cs-CZ" dirty="0"/>
              <a:t>Ustanovení vylučuje možné negativní následky opožděného vytknutí vady vzhledem k okamžiku, kdy mohla být zjištěna (§ 1921 odst. 3, § 2112 a další). Ustanovení se nijak nedotýká pravidla nejzazšího okamžiku pro vytknutí vady daného tříletou promlčecí lhůtou.“</a:t>
            </a:r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35312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20378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72918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20696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20647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44712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54465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79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73887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53504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70759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1900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6193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8542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9248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0845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noProof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486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999" y="6228000"/>
            <a:ext cx="304797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algn="l"/>
            <a:fld id="{0DE708CC-0C3F-4567-9698-B54C0F35BD31}" type="slidenum">
              <a:rPr lang="cs-CZ" altLang="cs-CZ" smtClean="0"/>
              <a:pPr algn="l"/>
              <a:t>‹#›</a:t>
            </a:fld>
            <a:endParaRPr lang="cs-CZ" alt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E9C526-F9E2-493E-8E4A-29B794863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97" y="1871999"/>
            <a:ext cx="3312000" cy="3960000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D9B1B16E-C592-4760-9D83-22FA9763E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01" y="1872000"/>
            <a:ext cx="7153200" cy="3960000"/>
          </a:xfrm>
        </p:spPr>
        <p:txBody>
          <a:bodyPr numCol="2" spcCol="288000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00FB58D-598D-4588-A1F6-D6BA04F8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052AF5FE-F020-4775-A5D1-07BD66BDF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negativ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5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fo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0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60" y="2477312"/>
            <a:ext cx="2352060" cy="16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07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fakulta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23" y="2286498"/>
            <a:ext cx="5027383" cy="22644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76429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MUNI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613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872000"/>
            <a:ext cx="10753200" cy="3960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500000"/>
            <a:ext cx="3312000" cy="133200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čty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9AA65E3F-0195-4D36-8526-0CE1096786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52003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838FFA5A-2B52-4640-999A-0FA707EA213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52003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5C10658A-98D8-4556-87CE-64E54F171B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9537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3" name="Zástupný symbol pro obsah 12">
            <a:extLst>
              <a:ext uri="{FF2B5EF4-FFF2-40B4-BE49-F238E27FC236}">
                <a16:creationId xmlns:a16="http://schemas.microsoft.com/office/drawing/2014/main" id="{68E7CFC0-159E-4EF0-9E07-70CA5454E32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59537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B0153366-7BB7-41A8-92B2-286A307A4C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12465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5" name="Zástupný symbol pro obsah 12">
            <a:extLst>
              <a:ext uri="{FF2B5EF4-FFF2-40B4-BE49-F238E27FC236}">
                <a16:creationId xmlns:a16="http://schemas.microsoft.com/office/drawing/2014/main" id="{6206BCD2-CB4B-4872-B733-6E6D82EBEAF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12465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0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871999"/>
            <a:ext cx="5218413" cy="3690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1872000"/>
            <a:ext cx="5220000" cy="3960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10753200" cy="5112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12">
            <a:extLst>
              <a:ext uri="{FF2B5EF4-FFF2-40B4-BE49-F238E27FC236}">
                <a16:creationId xmlns:a16="http://schemas.microsoft.com/office/drawing/2014/main" id="{6AC77FAA-7A24-4042-9EC0-03189B9567D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719999"/>
            <a:ext cx="5218413" cy="4824766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01B2AE5E-5079-489F-B918-D5D9F938E9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719999"/>
            <a:ext cx="5220000" cy="511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13">
            <a:extLst>
              <a:ext uri="{FF2B5EF4-FFF2-40B4-BE49-F238E27FC236}">
                <a16:creationId xmlns:a16="http://schemas.microsoft.com/office/drawing/2014/main" id="{56D7E9DF-7CA0-41ED-B50E-DAFFDA4AB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72000"/>
            <a:ext cx="10753200" cy="3960000"/>
          </a:xfrm>
          <a:prstGeom prst="rect">
            <a:avLst/>
          </a:prstGeom>
        </p:spPr>
        <p:txBody>
          <a:bodyPr/>
          <a:lstStyle>
            <a:lvl1pPr marL="252000" indent="-180000"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/>
            </a:lvl1pPr>
            <a:lvl2pPr marL="504000" indent="-180000">
              <a:buClr>
                <a:schemeClr val="tx2"/>
              </a:buClr>
              <a:buFont typeface="Arial" panose="020B0604020202020204" pitchFamily="34" charset="0"/>
              <a:buChar char="̶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cs-CZ" altLang="cs-CZ" sz="10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306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73" r:id="rId3"/>
    <p:sldLayoutId id="2147483682" r:id="rId4"/>
    <p:sldLayoutId id="2147483674" r:id="rId5"/>
    <p:sldLayoutId id="2147483675" r:id="rId6"/>
    <p:sldLayoutId id="2147483676" r:id="rId7"/>
    <p:sldLayoutId id="2147483677" r:id="rId8"/>
    <p:sldLayoutId id="2147483661" r:id="rId9"/>
    <p:sldLayoutId id="2147483678" r:id="rId10"/>
    <p:sldLayoutId id="2147483679" r:id="rId11"/>
    <p:sldLayoutId id="2147483681" r:id="rId12"/>
    <p:sldLayoutId id="2147483680" r:id="rId13"/>
    <p:sldLayoutId id="2147483684" r:id="rId14"/>
    <p:sldLayoutId id="2147483683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Koupě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Koupě</a:t>
            </a:r>
            <a:br>
              <a:rPr lang="cs-CZ" dirty="0"/>
            </a:br>
            <a:r>
              <a:rPr lang="cs-CZ" sz="2000" dirty="0"/>
              <a:t>JUDr. Lukáš Hadamčík, Ph.D.</a:t>
            </a:r>
          </a:p>
        </p:txBody>
      </p:sp>
    </p:spTree>
    <p:extLst>
      <p:ext uri="{BB962C8B-B14F-4D97-AF65-F5344CB8AC3E}">
        <p14:creationId xmlns:p14="http://schemas.microsoft.com/office/powerpoint/2010/main" val="361033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sz="3600" b="1" dirty="0"/>
              <a:t>Přechod nebezpečí škody na věci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Zásada: Náhoda postihuje vlastníka (</a:t>
            </a:r>
            <a:r>
              <a:rPr lang="cs-CZ" sz="2400" dirty="0" err="1"/>
              <a:t>Casum</a:t>
            </a:r>
            <a:r>
              <a:rPr lang="cs-CZ" sz="2400" dirty="0"/>
              <a:t> </a:t>
            </a:r>
            <a:r>
              <a:rPr lang="cs-CZ" sz="2400" dirty="0" err="1"/>
              <a:t>sentit</a:t>
            </a:r>
            <a:r>
              <a:rPr lang="cs-CZ" sz="2400" dirty="0"/>
              <a:t> </a:t>
            </a:r>
            <a:r>
              <a:rPr lang="cs-CZ" sz="2400" dirty="0" err="1"/>
              <a:t>dominus</a:t>
            </a:r>
            <a:r>
              <a:rPr lang="cs-CZ" sz="2400" dirty="0"/>
              <a:t>)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srov. § 2082 odst. 1 věta první</a:t>
            </a:r>
          </a:p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Nebezpečí nahodilého poškození nebo nahodilé zkázy věci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„nahodilé“ ve smyslu náhody v obligačních vztazích</a:t>
            </a:r>
          </a:p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Vada, resp. zánik jde k tíži toho, kdo nese nebezpečí</a:t>
            </a:r>
          </a:p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Jde tak i o lex specialis k úpravě následné nemožnosti plnění</a:t>
            </a:r>
          </a:p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Podstata přechodu nebezpečí: 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nebezpečí opětovného plnění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nebezpečí protiplnění</a:t>
            </a:r>
          </a:p>
          <a:p>
            <a:pPr lvl="1" algn="just"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03281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sz="3600" b="1" dirty="0"/>
              <a:t>Nebezpečí opětovného plnění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4572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Pokud nese prodávající nebezpečí škody na věci, pak je povinen plnit ještě jednou, pokud dojde k náhodnému zániku věci</a:t>
            </a:r>
          </a:p>
          <a:p>
            <a:pPr marL="4572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Dojde-li k poškození věci: odpovídá za takto způsobené vady věci</a:t>
            </a:r>
          </a:p>
          <a:p>
            <a:pPr lvl="1" algn="just"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35483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sz="3600" b="1" dirty="0"/>
              <a:t>Nebezpečí protiplnění je zvláště vyjádřeno v § 2125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i="1" dirty="0"/>
              <a:t>(1) Škoda na věci, vzniklá po přechodu nebezpečí škody na věci na kupujícího, nemá vliv na jeho povinnost zaplatit kupní cenu, ledaže prodávající škodu způsobil porušením své povinnosti.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Význam: kupující nemá právo na náhradu škody ani práva z vadného plnění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Výjimka: škoda vznikla z důvodu porušení povinností prodávajícího (např. dodal nesprávný návod k použití)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Zánik věci nepůsobí zánik závazku nemožností plnění, nýbrž jen zánik příslušného dluhu prodávajícího.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i="1" dirty="0"/>
              <a:t>(2) Odstavec 1 se nepoužije, uplatnil-li kupující právo žádat dodání náhradní věci, nebo odstoupil-li od smlouvy.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Nepřesná formulace: znamená, že když kupující uplatnil tato práva </a:t>
            </a:r>
            <a:br>
              <a:rPr lang="cs-CZ" sz="2400" dirty="0"/>
            </a:br>
            <a:r>
              <a:rPr lang="cs-CZ" sz="2400" dirty="0"/>
              <a:t>z vady vzniklé před přechodem nebezpečí, tak na něj nepřechází nebezpečí ohledně další škody, byť by věc již převzal.</a:t>
            </a:r>
          </a:p>
        </p:txBody>
      </p:sp>
    </p:spTree>
    <p:extLst>
      <p:ext uri="{BB962C8B-B14F-4D97-AF65-F5344CB8AC3E}">
        <p14:creationId xmlns:p14="http://schemas.microsoft.com/office/powerpoint/2010/main" val="2606368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sz="3600" b="1" dirty="0"/>
              <a:t>Okamžik přechodu nebezpečí škody na věci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Obecná úprava KS (§ 2082)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Současně s nabytím vlastnického práva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Nabytí před odevzdáním: prodávající má práva schovatele (§ 2402)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Při odložení účinnosti smlouvy, nejdříve účinností smlouvy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Koupě movité věci (§ 2121 </a:t>
            </a:r>
            <a:r>
              <a:rPr lang="cs-CZ" sz="2400" dirty="0" err="1"/>
              <a:t>an</a:t>
            </a:r>
            <a:r>
              <a:rPr lang="cs-CZ" sz="2400" dirty="0"/>
              <a:t>.)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Převzetím kupujícím (§ 2121 odst. 1)</a:t>
            </a:r>
          </a:p>
          <a:p>
            <a:pPr marL="1714500" lvl="3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 err="1"/>
              <a:t>spec</a:t>
            </a:r>
            <a:r>
              <a:rPr lang="cs-CZ" sz="2400" dirty="0"/>
              <a:t>.: převzetí od třetí osoby (§ 2122)</a:t>
            </a:r>
          </a:p>
          <a:p>
            <a:pPr marL="1714500" lvl="3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 err="1"/>
              <a:t>spec</a:t>
            </a:r>
            <a:r>
              <a:rPr lang="cs-CZ" sz="2400" dirty="0"/>
              <a:t>.: při zasilatelském dluhu (§ 2123)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Nepřevezme-li</a:t>
            </a:r>
          </a:p>
          <a:p>
            <a:pPr marL="1714500" lvl="3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umožněním nakládat s věcí (§ 2121 odst. 2)</a:t>
            </a:r>
          </a:p>
          <a:p>
            <a:pPr marL="1714500" lvl="3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koresponduje s úpravou prodlení dlužníka: § 1974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Koupě nemovité věci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ujednanou dobou převzetí § 2130 věta druhá</a:t>
            </a:r>
          </a:p>
        </p:txBody>
      </p:sp>
    </p:spTree>
    <p:extLst>
      <p:ext uri="{BB962C8B-B14F-4D97-AF65-F5344CB8AC3E}">
        <p14:creationId xmlns:p14="http://schemas.microsoft.com/office/powerpoint/2010/main" val="2843271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sz="3600" b="1" dirty="0"/>
              <a:t>Problém u druhově určeného předmětu koupě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Převod vlastnického práva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§ 1101: k nabytí dochází </a:t>
            </a:r>
            <a:r>
              <a:rPr lang="cs-CZ" sz="2400" u="sng" dirty="0"/>
              <a:t>nejdříve</a:t>
            </a:r>
            <a:r>
              <a:rPr lang="cs-CZ" sz="2400" dirty="0"/>
              <a:t> individualizací (specifikací)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Princip tradice: není zvláštní problém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Konsensuální princip:</a:t>
            </a:r>
          </a:p>
          <a:p>
            <a:pPr marL="1714500" lvl="3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jednostranným vyčleněním?</a:t>
            </a:r>
          </a:p>
          <a:p>
            <a:pPr marL="1714500" lvl="3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splněním (převzetím)?</a:t>
            </a:r>
          </a:p>
          <a:p>
            <a:pPr marL="1714500" lvl="3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umožněním nakládat + specifikace?</a:t>
            </a:r>
          </a:p>
          <a:p>
            <a:pPr marL="1714500" lvl="3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prodlením kupujícího s převzetím + specifikace?</a:t>
            </a:r>
          </a:p>
        </p:txBody>
      </p:sp>
    </p:spTree>
    <p:extLst>
      <p:ext uri="{BB962C8B-B14F-4D97-AF65-F5344CB8AC3E}">
        <p14:creationId xmlns:p14="http://schemas.microsoft.com/office/powerpoint/2010/main" val="3821781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sz="3600" b="1" dirty="0"/>
              <a:t>Problém u druhově určeného předmětu koupě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Přechod nebezpečí (§ 2124)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I zde se uplatní § 2121:</a:t>
            </a:r>
          </a:p>
          <a:p>
            <a:pPr marL="1714500" lvl="3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odst. 1 – </a:t>
            </a:r>
            <a:r>
              <a:rPr lang="cs-CZ" sz="2400" u="sng" dirty="0"/>
              <a:t>převzetí</a:t>
            </a:r>
            <a:r>
              <a:rPr lang="cs-CZ" sz="2400" dirty="0"/>
              <a:t> věci</a:t>
            </a:r>
          </a:p>
          <a:p>
            <a:pPr marL="1714500" lvl="3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odst. 2 – </a:t>
            </a:r>
            <a:r>
              <a:rPr lang="cs-CZ" sz="2400" u="sng" dirty="0"/>
              <a:t>umožnění nakládat s věcí</a:t>
            </a:r>
            <a:r>
              <a:rPr lang="cs-CZ" sz="2400" dirty="0"/>
              <a:t> </a:t>
            </a:r>
          </a:p>
          <a:p>
            <a:pPr marL="2171700" lvl="4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avšak § 2124 stanoví výjimku: </a:t>
            </a:r>
            <a:r>
              <a:rPr lang="cs-CZ" sz="2400" u="sng" dirty="0"/>
              <a:t>nebezpečí nepřejde dříve, než dojde ke specifikaci</a:t>
            </a:r>
          </a:p>
          <a:p>
            <a:pPr marL="2171700" lvl="4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musí být tedy naplněn jak § 2121 tak i </a:t>
            </a:r>
            <a:r>
              <a:rPr lang="cs-CZ" sz="2400" u="sng" dirty="0"/>
              <a:t>specifikace</a:t>
            </a:r>
            <a:r>
              <a:rPr lang="cs-CZ" sz="2400" dirty="0"/>
              <a:t> ve smyslu § 2124</a:t>
            </a:r>
          </a:p>
          <a:p>
            <a:pPr marL="2171700" lvl="4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Tzn.: sama specifikace před předáním nepostačuje</a:t>
            </a:r>
          </a:p>
          <a:p>
            <a:pPr marL="1714500" lvl="3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Srov. příklad: umožnění nakládat - např. výzva k dostavení se do skladu, kde bude vydáno zboží (dosud nespecifikováno) + jeden z uskladněných kusů zanikne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je rozumné, aby přechod nebezpečí korespondoval s nabytím vlastnictví – význam pro řešení okamžiku nabytí vlastnictví</a:t>
            </a:r>
          </a:p>
        </p:txBody>
      </p:sp>
    </p:spTree>
    <p:extLst>
      <p:ext uri="{BB962C8B-B14F-4D97-AF65-F5344CB8AC3E}">
        <p14:creationId xmlns:p14="http://schemas.microsoft.com/office/powerpoint/2010/main" val="4088636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sz="3600" b="1" dirty="0"/>
              <a:t>Jakost a množství předmětu koupě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Vymezení řádného plnění (§§ 2095 – 2098)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Plnění musí mít vlastnosti: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Ujednané (§ 2095 věta první)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Odpovídající účelu smlouvy (§ 2095 věta druhá)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Obvyklé (§ 2095 věta druhá za středníkem)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srov. též § 1914</a:t>
            </a:r>
          </a:p>
        </p:txBody>
      </p:sp>
    </p:spTree>
    <p:extLst>
      <p:ext uri="{BB962C8B-B14F-4D97-AF65-F5344CB8AC3E}">
        <p14:creationId xmlns:p14="http://schemas.microsoft.com/office/powerpoint/2010/main" val="2151865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sz="3600" b="1" dirty="0"/>
              <a:t>Práva z vadného plnění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Pojem vady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§ 2099 odst. 1 věta první</a:t>
            </a:r>
          </a:p>
          <a:p>
            <a:pPr marL="1714500" lvl="3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lex specialis k § 1916?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 err="1"/>
              <a:t>Aliud</a:t>
            </a:r>
            <a:r>
              <a:rPr lang="cs-CZ" sz="2400" dirty="0"/>
              <a:t> - § 2099 věta druhá</a:t>
            </a:r>
          </a:p>
          <a:p>
            <a:pPr marL="1714500" lvl="3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jakékoliv jiné plnění, nebo musí odpovídat alespoň sjednanému účelu?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Účely úpravy odpovědnosti za vady: zachování ekvivalence plnění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Vztah k omylu: </a:t>
            </a:r>
            <a:r>
              <a:rPr lang="cs-CZ" sz="2400" dirty="0" err="1"/>
              <a:t>Podcast</a:t>
            </a:r>
            <a:r>
              <a:rPr lang="cs-CZ" sz="2400" dirty="0"/>
              <a:t> </a:t>
            </a:r>
            <a:r>
              <a:rPr lang="cs-CZ" sz="2400" dirty="0" err="1"/>
              <a:t>Judikatúra</a:t>
            </a:r>
            <a:r>
              <a:rPr lang="cs-CZ" sz="2400" dirty="0"/>
              <a:t> č. 12</a:t>
            </a:r>
          </a:p>
        </p:txBody>
      </p:sp>
    </p:spTree>
    <p:extLst>
      <p:ext uri="{BB962C8B-B14F-4D97-AF65-F5344CB8AC3E}">
        <p14:creationId xmlns:p14="http://schemas.microsoft.com/office/powerpoint/2010/main" val="2562835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sz="3600" b="1" dirty="0"/>
              <a:t>Vada v kvantitě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Dodání většího množství: § 2093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Určení předmětu koupě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Dodání menšího množství zboží: § 2099 odst. 2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Částečné plnění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x vada v kvantitě</a:t>
            </a:r>
          </a:p>
        </p:txBody>
      </p:sp>
    </p:spTree>
    <p:extLst>
      <p:ext uri="{BB962C8B-B14F-4D97-AF65-F5344CB8AC3E}">
        <p14:creationId xmlns:p14="http://schemas.microsoft.com/office/powerpoint/2010/main" val="2651349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sz="3600" b="1" dirty="0"/>
              <a:t>Zákonné omezení odpovědnosti za vady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Zjevné vady (§ 2103): zjevné při uzavření smlouvy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Koresponduje s § 1917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X zjevné při převzetí, resp. přechodu nebezpečí:</a:t>
            </a:r>
          </a:p>
          <a:p>
            <a:pPr marL="1714500" lvl="3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§ 2104 + reklamace</a:t>
            </a:r>
          </a:p>
          <a:p>
            <a:pPr lvl="1" algn="just"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8227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sz="3600" b="1" dirty="0"/>
              <a:t>Osnova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dirty="0"/>
              <a:t>Vymezení koupě</a:t>
            </a:r>
          </a:p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dirty="0"/>
              <a:t>Struktura právní úpravy</a:t>
            </a:r>
          </a:p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dirty="0"/>
              <a:t>Základní povinnosti prodávajícího</a:t>
            </a:r>
          </a:p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dirty="0"/>
              <a:t>Základní povinnosti kupujícího</a:t>
            </a:r>
          </a:p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dirty="0"/>
              <a:t>Vymezení předmětu koupě</a:t>
            </a:r>
          </a:p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dirty="0"/>
              <a:t>Nebezpečí škody na věci</a:t>
            </a:r>
          </a:p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dirty="0"/>
              <a:t>Práva z vadného plnění</a:t>
            </a:r>
          </a:p>
          <a:p>
            <a:pPr marL="1371600" lvl="2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dirty="0"/>
              <a:t>Obecně a u věcí movitých a nemovitých</a:t>
            </a:r>
          </a:p>
          <a:p>
            <a:pPr marL="1371600" lvl="2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dirty="0"/>
              <a:t>Při prodeji spotřebiteli</a:t>
            </a:r>
          </a:p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dirty="0"/>
              <a:t>Koupě nemovité věci</a:t>
            </a:r>
          </a:p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dirty="0"/>
              <a:t>Prodej spotřebiteli</a:t>
            </a:r>
          </a:p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dirty="0"/>
              <a:t>Koupě závodu (v rámci obchodního práva)</a:t>
            </a:r>
          </a:p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dirty="0"/>
              <a:t>Vedlejší ujednání při kupní smlouvě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58738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sz="3600" b="1" dirty="0"/>
              <a:t>K jakému okamžiku musí být předmět koupě vadný?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Zásada: </a:t>
            </a:r>
            <a:r>
              <a:rPr lang="cs-CZ" sz="2400" b="1" dirty="0"/>
              <a:t>při přechodu nebezpečí na kupujícího </a:t>
            </a:r>
            <a:r>
              <a:rPr lang="cs-CZ" sz="2400" dirty="0"/>
              <a:t>(§ 2100)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byť se </a:t>
            </a:r>
            <a:r>
              <a:rPr lang="cs-CZ" sz="2400" b="1" dirty="0"/>
              <a:t>projeví</a:t>
            </a:r>
            <a:r>
              <a:rPr lang="cs-CZ" sz="2400" dirty="0"/>
              <a:t> až později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Později</a:t>
            </a:r>
            <a:r>
              <a:rPr lang="cs-CZ" sz="2400" dirty="0"/>
              <a:t> vzniklá vady, kterou způsobil prodávající porušením své povinnosti </a:t>
            </a:r>
            <a:br>
              <a:rPr lang="cs-CZ" sz="2400" dirty="0"/>
            </a:br>
            <a:r>
              <a:rPr lang="cs-CZ" sz="2400" dirty="0"/>
              <a:t>(§ 2100 věta druhá)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Srov. i tzv. IKEA klausule (§ 2161a)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Předčasné splnění: </a:t>
            </a:r>
            <a:r>
              <a:rPr lang="cs-CZ" sz="2400" dirty="0"/>
              <a:t>možnost odstranit vady (§ 2101)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589017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dirty="0"/>
              <a:t>Prohlídka věci kupujícím</a:t>
            </a:r>
            <a:endParaRPr lang="cs-CZ" sz="36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Prohlednutí </a:t>
            </a:r>
            <a:r>
              <a:rPr lang="cs-CZ" sz="2400" u="sng" dirty="0"/>
              <a:t>co nejdříve po přechodu nebezpečí</a:t>
            </a:r>
            <a:r>
              <a:rPr lang="cs-CZ" sz="2400" dirty="0"/>
              <a:t> (§ 2104)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Na toto pravidlo navazují pravidla o běhu lhůty k oznámení vady (§ 2111, 2112)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Povaha této „povinnosti“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tzv. nepravá povinnost </a:t>
            </a:r>
            <a:r>
              <a:rPr lang="cs-CZ" sz="2400" i="1" dirty="0"/>
              <a:t>(</a:t>
            </a:r>
            <a:r>
              <a:rPr lang="cs-CZ" sz="2400" i="1" dirty="0" err="1"/>
              <a:t>Obliegenheit</a:t>
            </a:r>
            <a:r>
              <a:rPr lang="cs-CZ" sz="2400" i="1" dirty="0"/>
              <a:t>)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Zásilková koupě (§ 2105)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Nemusí při předání prvnímu přepravci, nýbrž může odložit až do doby dopravení do místa určení. </a:t>
            </a:r>
          </a:p>
        </p:txBody>
      </p:sp>
    </p:spTree>
    <p:extLst>
      <p:ext uri="{BB962C8B-B14F-4D97-AF65-F5344CB8AC3E}">
        <p14:creationId xmlns:p14="http://schemas.microsoft.com/office/powerpoint/2010/main" val="1486395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dirty="0"/>
              <a:t>Oznámení (vytknutí) vady (§ 2112)</a:t>
            </a:r>
            <a:endParaRPr lang="cs-CZ" sz="36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Reklamace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srov. § 1921 odst. 1 věta první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Lhůta pro oznámení (vytknutí) vady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Subjektivní: bez zbytečného odkladu poté, co ji kupující mohl zjistit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Objektivní (nejzazší pro skryté vady):</a:t>
            </a:r>
          </a:p>
          <a:p>
            <a:pPr marL="1714500" lvl="3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2 roky od odevzdání věci (§ 2112 odst. 1 i. f.)</a:t>
            </a:r>
          </a:p>
          <a:p>
            <a:pPr marL="1714500" lvl="3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Stavba: 5 let (§ 2129)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Opožděná reklamace: soud právo z vadného plnění nepřizná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Jen na </a:t>
            </a:r>
            <a:r>
              <a:rPr lang="cs-CZ" sz="2400" u="sng" dirty="0"/>
              <a:t>námitku</a:t>
            </a:r>
            <a:r>
              <a:rPr lang="cs-CZ" sz="2400" dirty="0"/>
              <a:t> strany – </a:t>
            </a:r>
            <a:r>
              <a:rPr lang="cs-CZ" sz="2400" dirty="0" err="1"/>
              <a:t>spec</a:t>
            </a:r>
            <a:r>
              <a:rPr lang="cs-CZ" sz="2400" dirty="0"/>
              <a:t>. promlčení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Právo na odstoupení od smlouvy však zaniká – prekluze (§ 2111)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Úmyslné vadné plnění (+ hrubá nedbalost)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Nedodržení reklamační lhůty. nebrání přiznání práva soudem (neuplatní se zvláštní úpravy promlčení)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Podléhá běžnému promlčení</a:t>
            </a:r>
          </a:p>
        </p:txBody>
      </p:sp>
    </p:spTree>
    <p:extLst>
      <p:ext uri="{BB962C8B-B14F-4D97-AF65-F5344CB8AC3E}">
        <p14:creationId xmlns:p14="http://schemas.microsoft.com/office/powerpoint/2010/main" val="1782157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dirty="0"/>
              <a:t>Nároky z vadného plnění</a:t>
            </a:r>
            <a:endParaRPr lang="cs-CZ" sz="36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Rozlišuji se, zda je vadné plnění </a:t>
            </a:r>
            <a:r>
              <a:rPr lang="cs-CZ" sz="2400" b="1" dirty="0"/>
              <a:t>podstatným </a:t>
            </a:r>
            <a:r>
              <a:rPr lang="cs-CZ" sz="2400" dirty="0"/>
              <a:t>nebo </a:t>
            </a:r>
            <a:r>
              <a:rPr lang="cs-CZ" sz="2400" b="1" dirty="0"/>
              <a:t>nepodstatným</a:t>
            </a:r>
            <a:r>
              <a:rPr lang="cs-CZ" sz="2400" dirty="0"/>
              <a:t> porušením smlouvy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Podstatné porušení smlouvy (§ 2002 odst. 1 věta druhá): </a:t>
            </a:r>
            <a:r>
              <a:rPr lang="cs-CZ" sz="2400" i="1" dirty="0"/>
              <a:t>„Podstatné je takové porušení povinnosti, o němž strana porušující smlouvu již při uzavření smlouvy věděla nebo musela vědět, že by druhá strana smlouvu neuzavřela, pokud by toto porušení předvídala; v ostatních případech se má za to, že porušení podstatné není.</a:t>
            </a:r>
            <a:r>
              <a:rPr lang="cs-CZ" sz="2400" b="1" i="1" dirty="0"/>
              <a:t>“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Tzn.: Prodávající při uzavření smlouvy věděl nebo musel vědět, že kupující by kupní smlouvu neuzavřel, pokud by v tomto okamžiku znal vadu věci.</a:t>
            </a:r>
          </a:p>
        </p:txBody>
      </p:sp>
    </p:spTree>
    <p:extLst>
      <p:ext uri="{BB962C8B-B14F-4D97-AF65-F5344CB8AC3E}">
        <p14:creationId xmlns:p14="http://schemas.microsoft.com/office/powerpoint/2010/main" val="3750565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6A6DA1-DE1A-4D86-B2DD-848A81E95A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C33767-4F24-4831-BD1A-6AE85BEDD6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B4605F-61A8-4861-B34B-88C04148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Obecná úprava - § 1923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F743107-1EC1-4912-800D-DC83AF89AA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Kritériem – odstranitelnost vady</a:t>
            </a:r>
          </a:p>
        </p:txBody>
      </p:sp>
      <p:sp>
        <p:nvSpPr>
          <p:cNvPr id="12" name="Volný tvar: obrazec 11">
            <a:extLst>
              <a:ext uri="{FF2B5EF4-FFF2-40B4-BE49-F238E27FC236}">
                <a16:creationId xmlns:a16="http://schemas.microsoft.com/office/drawing/2014/main" id="{9D64ED44-B602-4549-9D0D-AD5E06628893}"/>
              </a:ext>
            </a:extLst>
          </p:cNvPr>
          <p:cNvSpPr/>
          <p:nvPr/>
        </p:nvSpPr>
        <p:spPr>
          <a:xfrm>
            <a:off x="2034116" y="2894541"/>
            <a:ext cx="2137833" cy="1068916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912" tIns="45912" rIns="45912" bIns="4591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2300" kern="1200" dirty="0"/>
              <a:t>Odstranitelnost vady</a:t>
            </a:r>
          </a:p>
        </p:txBody>
      </p:sp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20BA4291-F7DD-4BFD-9E8D-58255D07BB41}"/>
              </a:ext>
            </a:extLst>
          </p:cNvPr>
          <p:cNvSpPr/>
          <p:nvPr/>
        </p:nvSpPr>
        <p:spPr>
          <a:xfrm rot="18289469">
            <a:off x="3850797" y="2796618"/>
            <a:ext cx="1497437" cy="35507"/>
          </a:xfrm>
          <a:custGeom>
            <a:avLst/>
            <a:gdLst>
              <a:gd name="connsiteX0" fmla="*/ 0 w 1497437"/>
              <a:gd name="connsiteY0" fmla="*/ 17753 h 35507"/>
              <a:gd name="connsiteX1" fmla="*/ 1497437 w 1497437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97437" h="35507">
                <a:moveTo>
                  <a:pt x="0" y="17753"/>
                </a:moveTo>
                <a:lnTo>
                  <a:pt x="1497437" y="17753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82" tIns="-19682" rIns="723983" bIns="-1968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4B63F131-F403-47F9-9569-D870193B0A82}"/>
              </a:ext>
            </a:extLst>
          </p:cNvPr>
          <p:cNvSpPr/>
          <p:nvPr/>
        </p:nvSpPr>
        <p:spPr>
          <a:xfrm>
            <a:off x="5027083" y="1665286"/>
            <a:ext cx="2137833" cy="1068916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912" tIns="45912" rIns="45912" bIns="4591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2300" kern="1200" dirty="0"/>
              <a:t>Odstranitelná</a:t>
            </a:r>
          </a:p>
        </p:txBody>
      </p:sp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CC795776-E9F8-4247-AD6F-717710B7B550}"/>
              </a:ext>
            </a:extLst>
          </p:cNvPr>
          <p:cNvSpPr/>
          <p:nvPr/>
        </p:nvSpPr>
        <p:spPr>
          <a:xfrm rot="19457599">
            <a:off x="7065933" y="1874677"/>
            <a:ext cx="1053099" cy="35507"/>
          </a:xfrm>
          <a:custGeom>
            <a:avLst/>
            <a:gdLst>
              <a:gd name="connsiteX0" fmla="*/ 0 w 1053099"/>
              <a:gd name="connsiteY0" fmla="*/ 17753 h 35507"/>
              <a:gd name="connsiteX1" fmla="*/ 1053099 w 1053099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3099" h="35507">
                <a:moveTo>
                  <a:pt x="0" y="17753"/>
                </a:moveTo>
                <a:lnTo>
                  <a:pt x="1053099" y="17753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2921" tIns="-8574" rIns="512923" bIns="-857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E84F0756-AFD9-4133-9850-86221D8A6B34}"/>
              </a:ext>
            </a:extLst>
          </p:cNvPr>
          <p:cNvSpPr/>
          <p:nvPr/>
        </p:nvSpPr>
        <p:spPr>
          <a:xfrm>
            <a:off x="8020050" y="1050659"/>
            <a:ext cx="2137833" cy="1068916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912" tIns="45912" rIns="45912" bIns="4591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2300" kern="1200" dirty="0"/>
              <a:t>Oprava nebo doplnění toho, co chybí</a:t>
            </a:r>
          </a:p>
        </p:txBody>
      </p:sp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2B4E0883-B7A6-4A5A-910E-6ADD1F659619}"/>
              </a:ext>
            </a:extLst>
          </p:cNvPr>
          <p:cNvSpPr/>
          <p:nvPr/>
        </p:nvSpPr>
        <p:spPr>
          <a:xfrm rot="2142401">
            <a:off x="7065933" y="2489304"/>
            <a:ext cx="1053099" cy="35507"/>
          </a:xfrm>
          <a:custGeom>
            <a:avLst/>
            <a:gdLst>
              <a:gd name="connsiteX0" fmla="*/ 0 w 1053099"/>
              <a:gd name="connsiteY0" fmla="*/ 17753 h 35507"/>
              <a:gd name="connsiteX1" fmla="*/ 1053099 w 1053099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3099" h="35507">
                <a:moveTo>
                  <a:pt x="0" y="17753"/>
                </a:moveTo>
                <a:lnTo>
                  <a:pt x="1053099" y="17753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2922" tIns="-8574" rIns="512922" bIns="-857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18" name="Volný tvar: obrazec 17">
            <a:extLst>
              <a:ext uri="{FF2B5EF4-FFF2-40B4-BE49-F238E27FC236}">
                <a16:creationId xmlns:a16="http://schemas.microsoft.com/office/drawing/2014/main" id="{BB124BC5-20D9-4CBE-B40E-2FB29973A35D}"/>
              </a:ext>
            </a:extLst>
          </p:cNvPr>
          <p:cNvSpPr/>
          <p:nvPr/>
        </p:nvSpPr>
        <p:spPr>
          <a:xfrm>
            <a:off x="8020050" y="2279914"/>
            <a:ext cx="2137833" cy="1068916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912" tIns="45912" rIns="45912" bIns="4591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2300" kern="1200" dirty="0"/>
              <a:t>Sleva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44F0F82A-12B0-4FF1-ACE3-52785C152904}"/>
              </a:ext>
            </a:extLst>
          </p:cNvPr>
          <p:cNvSpPr/>
          <p:nvPr/>
        </p:nvSpPr>
        <p:spPr>
          <a:xfrm rot="3310531">
            <a:off x="3850797" y="4025872"/>
            <a:ext cx="1497437" cy="35507"/>
          </a:xfrm>
          <a:custGeom>
            <a:avLst/>
            <a:gdLst>
              <a:gd name="connsiteX0" fmla="*/ 0 w 1497437"/>
              <a:gd name="connsiteY0" fmla="*/ 17753 h 35507"/>
              <a:gd name="connsiteX1" fmla="*/ 1497437 w 1497437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97437" h="35507">
                <a:moveTo>
                  <a:pt x="0" y="17753"/>
                </a:moveTo>
                <a:lnTo>
                  <a:pt x="1497437" y="17753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83" tIns="-19683" rIns="723982" bIns="-19682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370CD1E1-DD4C-41CD-83A9-C4C9CFA6466F}"/>
              </a:ext>
            </a:extLst>
          </p:cNvPr>
          <p:cNvSpPr/>
          <p:nvPr/>
        </p:nvSpPr>
        <p:spPr>
          <a:xfrm>
            <a:off x="5027083" y="4123795"/>
            <a:ext cx="2137833" cy="1068916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912" tIns="45912" rIns="45912" bIns="4591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2300" kern="1200" dirty="0"/>
              <a:t>Neodstranitelná</a:t>
            </a:r>
          </a:p>
        </p:txBody>
      </p:sp>
      <p:sp>
        <p:nvSpPr>
          <p:cNvPr id="21" name="Volný tvar: obrazec 20">
            <a:extLst>
              <a:ext uri="{FF2B5EF4-FFF2-40B4-BE49-F238E27FC236}">
                <a16:creationId xmlns:a16="http://schemas.microsoft.com/office/drawing/2014/main" id="{59159547-42B6-423B-961E-A6166DC08692}"/>
              </a:ext>
            </a:extLst>
          </p:cNvPr>
          <p:cNvSpPr/>
          <p:nvPr/>
        </p:nvSpPr>
        <p:spPr>
          <a:xfrm rot="19457599">
            <a:off x="7065933" y="4333186"/>
            <a:ext cx="1053099" cy="35507"/>
          </a:xfrm>
          <a:custGeom>
            <a:avLst/>
            <a:gdLst>
              <a:gd name="connsiteX0" fmla="*/ 0 w 1053099"/>
              <a:gd name="connsiteY0" fmla="*/ 17753 h 35507"/>
              <a:gd name="connsiteX1" fmla="*/ 1053099 w 1053099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3099" h="35507">
                <a:moveTo>
                  <a:pt x="0" y="17753"/>
                </a:moveTo>
                <a:lnTo>
                  <a:pt x="1053099" y="17753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2921" tIns="-8575" rIns="512923" bIns="-857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7AFD4ABC-D238-4CFE-A412-F334A3FAF810}"/>
              </a:ext>
            </a:extLst>
          </p:cNvPr>
          <p:cNvSpPr/>
          <p:nvPr/>
        </p:nvSpPr>
        <p:spPr>
          <a:xfrm>
            <a:off x="8020050" y="3509168"/>
            <a:ext cx="2137833" cy="1068916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912" tIns="45912" rIns="45912" bIns="4591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2300" kern="1200" dirty="0"/>
              <a:t>Odstoupení od smlouvy</a:t>
            </a:r>
          </a:p>
        </p:txBody>
      </p:sp>
      <p:sp>
        <p:nvSpPr>
          <p:cNvPr id="23" name="Volný tvar: obrazec 22">
            <a:extLst>
              <a:ext uri="{FF2B5EF4-FFF2-40B4-BE49-F238E27FC236}">
                <a16:creationId xmlns:a16="http://schemas.microsoft.com/office/drawing/2014/main" id="{A32E9B05-E9A9-4277-8FD8-E7C7C7E45F9B}"/>
              </a:ext>
            </a:extLst>
          </p:cNvPr>
          <p:cNvSpPr/>
          <p:nvPr/>
        </p:nvSpPr>
        <p:spPr>
          <a:xfrm rot="2142401">
            <a:off x="7065933" y="4947813"/>
            <a:ext cx="1053099" cy="35507"/>
          </a:xfrm>
          <a:custGeom>
            <a:avLst/>
            <a:gdLst>
              <a:gd name="connsiteX0" fmla="*/ 0 w 1053099"/>
              <a:gd name="connsiteY0" fmla="*/ 17753 h 35507"/>
              <a:gd name="connsiteX1" fmla="*/ 1053099 w 1053099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3099" h="35507">
                <a:moveTo>
                  <a:pt x="0" y="17753"/>
                </a:moveTo>
                <a:lnTo>
                  <a:pt x="1053099" y="17753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2922" tIns="-8574" rIns="512922" bIns="-857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DA4BD0A6-F28E-49AF-BF09-0D208B299ACE}"/>
              </a:ext>
            </a:extLst>
          </p:cNvPr>
          <p:cNvSpPr/>
          <p:nvPr/>
        </p:nvSpPr>
        <p:spPr>
          <a:xfrm>
            <a:off x="8020050" y="4738422"/>
            <a:ext cx="2137833" cy="1068916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912" tIns="45912" rIns="45912" bIns="4591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2300" kern="1200" dirty="0"/>
              <a:t>Sleva</a:t>
            </a:r>
          </a:p>
        </p:txBody>
      </p:sp>
    </p:spTree>
    <p:extLst>
      <p:ext uri="{BB962C8B-B14F-4D97-AF65-F5344CB8AC3E}">
        <p14:creationId xmlns:p14="http://schemas.microsoft.com/office/powerpoint/2010/main" val="62318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C33767-4F24-4831-BD1A-6AE85BEDD6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B4605F-61A8-4861-B34B-88C04148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Obecná kupní smlouva - § 2106 a § 2107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F743107-1EC1-4912-800D-DC83AF89AA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4861928" cy="452437"/>
          </a:xfrm>
        </p:spPr>
        <p:txBody>
          <a:bodyPr/>
          <a:lstStyle/>
          <a:p>
            <a:r>
              <a:rPr lang="cs-CZ" dirty="0"/>
              <a:t>Kritériem – podstatnost porušení smlouvy</a:t>
            </a:r>
          </a:p>
        </p:txBody>
      </p:sp>
      <p:sp>
        <p:nvSpPr>
          <p:cNvPr id="25" name="Zástupný text 5">
            <a:extLst>
              <a:ext uri="{FF2B5EF4-FFF2-40B4-BE49-F238E27FC236}">
                <a16:creationId xmlns:a16="http://schemas.microsoft.com/office/drawing/2014/main" id="{D8E43188-D170-4FE0-932C-A9830AFFEDCC}"/>
              </a:ext>
            </a:extLst>
          </p:cNvPr>
          <p:cNvSpPr txBox="1">
            <a:spLocks/>
          </p:cNvSpPr>
          <p:nvPr/>
        </p:nvSpPr>
        <p:spPr>
          <a:xfrm>
            <a:off x="5733882" y="1295999"/>
            <a:ext cx="4861928" cy="452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§ 2002</a:t>
            </a:r>
          </a:p>
        </p:txBody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96ABDCCA-7425-436A-8A0E-15EC4ADC8466}"/>
              </a:ext>
            </a:extLst>
          </p:cNvPr>
          <p:cNvSpPr/>
          <p:nvPr/>
        </p:nvSpPr>
        <p:spPr>
          <a:xfrm>
            <a:off x="796544" y="3499034"/>
            <a:ext cx="1125802" cy="562901"/>
          </a:xfrm>
          <a:custGeom>
            <a:avLst/>
            <a:gdLst>
              <a:gd name="connsiteX0" fmla="*/ 0 w 1125802"/>
              <a:gd name="connsiteY0" fmla="*/ 56290 h 562901"/>
              <a:gd name="connsiteX1" fmla="*/ 56290 w 1125802"/>
              <a:gd name="connsiteY1" fmla="*/ 0 h 562901"/>
              <a:gd name="connsiteX2" fmla="*/ 1069512 w 1125802"/>
              <a:gd name="connsiteY2" fmla="*/ 0 h 562901"/>
              <a:gd name="connsiteX3" fmla="*/ 1125802 w 1125802"/>
              <a:gd name="connsiteY3" fmla="*/ 56290 h 562901"/>
              <a:gd name="connsiteX4" fmla="*/ 1125802 w 1125802"/>
              <a:gd name="connsiteY4" fmla="*/ 506611 h 562901"/>
              <a:gd name="connsiteX5" fmla="*/ 1069512 w 1125802"/>
              <a:gd name="connsiteY5" fmla="*/ 562901 h 562901"/>
              <a:gd name="connsiteX6" fmla="*/ 56290 w 1125802"/>
              <a:gd name="connsiteY6" fmla="*/ 562901 h 562901"/>
              <a:gd name="connsiteX7" fmla="*/ 0 w 1125802"/>
              <a:gd name="connsiteY7" fmla="*/ 506611 h 562901"/>
              <a:gd name="connsiteX8" fmla="*/ 0 w 1125802"/>
              <a:gd name="connsiteY8" fmla="*/ 56290 h 5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802" h="562901">
                <a:moveTo>
                  <a:pt x="0" y="56290"/>
                </a:moveTo>
                <a:cubicBezTo>
                  <a:pt x="0" y="25202"/>
                  <a:pt x="25202" y="0"/>
                  <a:pt x="56290" y="0"/>
                </a:cubicBezTo>
                <a:lnTo>
                  <a:pt x="1069512" y="0"/>
                </a:lnTo>
                <a:cubicBezTo>
                  <a:pt x="1100600" y="0"/>
                  <a:pt x="1125802" y="25202"/>
                  <a:pt x="1125802" y="56290"/>
                </a:cubicBezTo>
                <a:lnTo>
                  <a:pt x="1125802" y="506611"/>
                </a:lnTo>
                <a:cubicBezTo>
                  <a:pt x="1125802" y="537699"/>
                  <a:pt x="1100600" y="562901"/>
                  <a:pt x="1069512" y="562901"/>
                </a:cubicBezTo>
                <a:lnTo>
                  <a:pt x="56290" y="562901"/>
                </a:lnTo>
                <a:cubicBezTo>
                  <a:pt x="25202" y="562901"/>
                  <a:pt x="0" y="537699"/>
                  <a:pt x="0" y="506611"/>
                </a:cubicBezTo>
                <a:lnTo>
                  <a:pt x="0" y="5629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02" tIns="22202" rIns="22202" bIns="22202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900" kern="1200" dirty="0"/>
              <a:t>Podstatné porušení</a:t>
            </a:r>
          </a:p>
        </p:txBody>
      </p:sp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86D9CBC0-8FB7-4C42-8D2C-A939285D36F5}"/>
              </a:ext>
            </a:extLst>
          </p:cNvPr>
          <p:cNvSpPr/>
          <p:nvPr/>
        </p:nvSpPr>
        <p:spPr>
          <a:xfrm rot="17692822">
            <a:off x="1612335" y="3285633"/>
            <a:ext cx="1070344" cy="18698"/>
          </a:xfrm>
          <a:custGeom>
            <a:avLst/>
            <a:gdLst>
              <a:gd name="connsiteX0" fmla="*/ 0 w 1070344"/>
              <a:gd name="connsiteY0" fmla="*/ 9349 h 18698"/>
              <a:gd name="connsiteX1" fmla="*/ 1070344 w 1070344"/>
              <a:gd name="connsiteY1" fmla="*/ 9349 h 1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0344" h="18698">
                <a:moveTo>
                  <a:pt x="0" y="9349"/>
                </a:moveTo>
                <a:lnTo>
                  <a:pt x="1070344" y="9349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1112" tIns="-17410" rIns="521114" bIns="-1741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F745CA26-C232-41AC-998E-9BC1AC2F1E08}"/>
              </a:ext>
            </a:extLst>
          </p:cNvPr>
          <p:cNvSpPr/>
          <p:nvPr/>
        </p:nvSpPr>
        <p:spPr>
          <a:xfrm>
            <a:off x="2372667" y="2528030"/>
            <a:ext cx="1125802" cy="562901"/>
          </a:xfrm>
          <a:custGeom>
            <a:avLst/>
            <a:gdLst>
              <a:gd name="connsiteX0" fmla="*/ 0 w 1125802"/>
              <a:gd name="connsiteY0" fmla="*/ 56290 h 562901"/>
              <a:gd name="connsiteX1" fmla="*/ 56290 w 1125802"/>
              <a:gd name="connsiteY1" fmla="*/ 0 h 562901"/>
              <a:gd name="connsiteX2" fmla="*/ 1069512 w 1125802"/>
              <a:gd name="connsiteY2" fmla="*/ 0 h 562901"/>
              <a:gd name="connsiteX3" fmla="*/ 1125802 w 1125802"/>
              <a:gd name="connsiteY3" fmla="*/ 56290 h 562901"/>
              <a:gd name="connsiteX4" fmla="*/ 1125802 w 1125802"/>
              <a:gd name="connsiteY4" fmla="*/ 506611 h 562901"/>
              <a:gd name="connsiteX5" fmla="*/ 1069512 w 1125802"/>
              <a:gd name="connsiteY5" fmla="*/ 562901 h 562901"/>
              <a:gd name="connsiteX6" fmla="*/ 56290 w 1125802"/>
              <a:gd name="connsiteY6" fmla="*/ 562901 h 562901"/>
              <a:gd name="connsiteX7" fmla="*/ 0 w 1125802"/>
              <a:gd name="connsiteY7" fmla="*/ 506611 h 562901"/>
              <a:gd name="connsiteX8" fmla="*/ 0 w 1125802"/>
              <a:gd name="connsiteY8" fmla="*/ 56290 h 5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802" h="562901">
                <a:moveTo>
                  <a:pt x="0" y="56290"/>
                </a:moveTo>
                <a:cubicBezTo>
                  <a:pt x="0" y="25202"/>
                  <a:pt x="25202" y="0"/>
                  <a:pt x="56290" y="0"/>
                </a:cubicBezTo>
                <a:lnTo>
                  <a:pt x="1069512" y="0"/>
                </a:lnTo>
                <a:cubicBezTo>
                  <a:pt x="1100600" y="0"/>
                  <a:pt x="1125802" y="25202"/>
                  <a:pt x="1125802" y="56290"/>
                </a:cubicBezTo>
                <a:lnTo>
                  <a:pt x="1125802" y="506611"/>
                </a:lnTo>
                <a:cubicBezTo>
                  <a:pt x="1125802" y="537699"/>
                  <a:pt x="1100600" y="562901"/>
                  <a:pt x="1069512" y="562901"/>
                </a:cubicBezTo>
                <a:lnTo>
                  <a:pt x="56290" y="562901"/>
                </a:lnTo>
                <a:cubicBezTo>
                  <a:pt x="25202" y="562901"/>
                  <a:pt x="0" y="537699"/>
                  <a:pt x="0" y="506611"/>
                </a:cubicBezTo>
                <a:lnTo>
                  <a:pt x="0" y="5629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02" tIns="22202" rIns="22202" bIns="22202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900" kern="1200" dirty="0"/>
              <a:t>Dodání nové věci nebo dodání chybějící věci</a:t>
            </a:r>
          </a:p>
        </p:txBody>
      </p:sp>
      <p:sp>
        <p:nvSpPr>
          <p:cNvPr id="11" name="Volný tvar: obrazec 10">
            <a:extLst>
              <a:ext uri="{FF2B5EF4-FFF2-40B4-BE49-F238E27FC236}">
                <a16:creationId xmlns:a16="http://schemas.microsoft.com/office/drawing/2014/main" id="{20686637-272E-4503-A008-6B6A32B7E024}"/>
              </a:ext>
            </a:extLst>
          </p:cNvPr>
          <p:cNvSpPr/>
          <p:nvPr/>
        </p:nvSpPr>
        <p:spPr>
          <a:xfrm rot="19457599">
            <a:off x="1870221" y="3609301"/>
            <a:ext cx="554571" cy="18698"/>
          </a:xfrm>
          <a:custGeom>
            <a:avLst/>
            <a:gdLst>
              <a:gd name="connsiteX0" fmla="*/ 0 w 554571"/>
              <a:gd name="connsiteY0" fmla="*/ 9349 h 18698"/>
              <a:gd name="connsiteX1" fmla="*/ 554571 w 554571"/>
              <a:gd name="connsiteY1" fmla="*/ 9349 h 1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71" h="18698">
                <a:moveTo>
                  <a:pt x="0" y="9349"/>
                </a:moveTo>
                <a:lnTo>
                  <a:pt x="554571" y="9349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121" tIns="-4515" rIns="276121" bIns="-4516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26" name="Volný tvar: obrazec 25">
            <a:extLst>
              <a:ext uri="{FF2B5EF4-FFF2-40B4-BE49-F238E27FC236}">
                <a16:creationId xmlns:a16="http://schemas.microsoft.com/office/drawing/2014/main" id="{0A28ADBF-C8BA-412E-8FD4-788FDE3BDC61}"/>
              </a:ext>
            </a:extLst>
          </p:cNvPr>
          <p:cNvSpPr/>
          <p:nvPr/>
        </p:nvSpPr>
        <p:spPr>
          <a:xfrm>
            <a:off x="2372667" y="3175366"/>
            <a:ext cx="1125802" cy="562901"/>
          </a:xfrm>
          <a:custGeom>
            <a:avLst/>
            <a:gdLst>
              <a:gd name="connsiteX0" fmla="*/ 0 w 1125802"/>
              <a:gd name="connsiteY0" fmla="*/ 56290 h 562901"/>
              <a:gd name="connsiteX1" fmla="*/ 56290 w 1125802"/>
              <a:gd name="connsiteY1" fmla="*/ 0 h 562901"/>
              <a:gd name="connsiteX2" fmla="*/ 1069512 w 1125802"/>
              <a:gd name="connsiteY2" fmla="*/ 0 h 562901"/>
              <a:gd name="connsiteX3" fmla="*/ 1125802 w 1125802"/>
              <a:gd name="connsiteY3" fmla="*/ 56290 h 562901"/>
              <a:gd name="connsiteX4" fmla="*/ 1125802 w 1125802"/>
              <a:gd name="connsiteY4" fmla="*/ 506611 h 562901"/>
              <a:gd name="connsiteX5" fmla="*/ 1069512 w 1125802"/>
              <a:gd name="connsiteY5" fmla="*/ 562901 h 562901"/>
              <a:gd name="connsiteX6" fmla="*/ 56290 w 1125802"/>
              <a:gd name="connsiteY6" fmla="*/ 562901 h 562901"/>
              <a:gd name="connsiteX7" fmla="*/ 0 w 1125802"/>
              <a:gd name="connsiteY7" fmla="*/ 506611 h 562901"/>
              <a:gd name="connsiteX8" fmla="*/ 0 w 1125802"/>
              <a:gd name="connsiteY8" fmla="*/ 56290 h 5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802" h="562901">
                <a:moveTo>
                  <a:pt x="0" y="56290"/>
                </a:moveTo>
                <a:cubicBezTo>
                  <a:pt x="0" y="25202"/>
                  <a:pt x="25202" y="0"/>
                  <a:pt x="56290" y="0"/>
                </a:cubicBezTo>
                <a:lnTo>
                  <a:pt x="1069512" y="0"/>
                </a:lnTo>
                <a:cubicBezTo>
                  <a:pt x="1100600" y="0"/>
                  <a:pt x="1125802" y="25202"/>
                  <a:pt x="1125802" y="56290"/>
                </a:cubicBezTo>
                <a:lnTo>
                  <a:pt x="1125802" y="506611"/>
                </a:lnTo>
                <a:cubicBezTo>
                  <a:pt x="1125802" y="537699"/>
                  <a:pt x="1100600" y="562901"/>
                  <a:pt x="1069512" y="562901"/>
                </a:cubicBezTo>
                <a:lnTo>
                  <a:pt x="56290" y="562901"/>
                </a:lnTo>
                <a:cubicBezTo>
                  <a:pt x="25202" y="562901"/>
                  <a:pt x="0" y="537699"/>
                  <a:pt x="0" y="506611"/>
                </a:cubicBezTo>
                <a:lnTo>
                  <a:pt x="0" y="5629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02" tIns="22202" rIns="22202" bIns="22202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900" kern="1200" dirty="0"/>
              <a:t>Oprava</a:t>
            </a:r>
          </a:p>
        </p:txBody>
      </p:sp>
      <p:sp>
        <p:nvSpPr>
          <p:cNvPr id="27" name="Volný tvar: obrazec 26">
            <a:extLst>
              <a:ext uri="{FF2B5EF4-FFF2-40B4-BE49-F238E27FC236}">
                <a16:creationId xmlns:a16="http://schemas.microsoft.com/office/drawing/2014/main" id="{054A11A8-3E54-4AB6-9A0A-4E8562D10350}"/>
              </a:ext>
            </a:extLst>
          </p:cNvPr>
          <p:cNvSpPr/>
          <p:nvPr/>
        </p:nvSpPr>
        <p:spPr>
          <a:xfrm rot="2142401">
            <a:off x="1870221" y="3932969"/>
            <a:ext cx="554571" cy="18698"/>
          </a:xfrm>
          <a:custGeom>
            <a:avLst/>
            <a:gdLst>
              <a:gd name="connsiteX0" fmla="*/ 0 w 554571"/>
              <a:gd name="connsiteY0" fmla="*/ 9349 h 18698"/>
              <a:gd name="connsiteX1" fmla="*/ 554571 w 554571"/>
              <a:gd name="connsiteY1" fmla="*/ 9349 h 1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71" h="18698">
                <a:moveTo>
                  <a:pt x="0" y="9349"/>
                </a:moveTo>
                <a:lnTo>
                  <a:pt x="554571" y="9349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121" tIns="-4516" rIns="276121" bIns="-451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28" name="Volný tvar: obrazec 27">
            <a:extLst>
              <a:ext uri="{FF2B5EF4-FFF2-40B4-BE49-F238E27FC236}">
                <a16:creationId xmlns:a16="http://schemas.microsoft.com/office/drawing/2014/main" id="{447CA2B0-53F9-4621-9625-5C6E7F80C9FC}"/>
              </a:ext>
            </a:extLst>
          </p:cNvPr>
          <p:cNvSpPr/>
          <p:nvPr/>
        </p:nvSpPr>
        <p:spPr>
          <a:xfrm>
            <a:off x="2372667" y="3822702"/>
            <a:ext cx="1125802" cy="562901"/>
          </a:xfrm>
          <a:custGeom>
            <a:avLst/>
            <a:gdLst>
              <a:gd name="connsiteX0" fmla="*/ 0 w 1125802"/>
              <a:gd name="connsiteY0" fmla="*/ 56290 h 562901"/>
              <a:gd name="connsiteX1" fmla="*/ 56290 w 1125802"/>
              <a:gd name="connsiteY1" fmla="*/ 0 h 562901"/>
              <a:gd name="connsiteX2" fmla="*/ 1069512 w 1125802"/>
              <a:gd name="connsiteY2" fmla="*/ 0 h 562901"/>
              <a:gd name="connsiteX3" fmla="*/ 1125802 w 1125802"/>
              <a:gd name="connsiteY3" fmla="*/ 56290 h 562901"/>
              <a:gd name="connsiteX4" fmla="*/ 1125802 w 1125802"/>
              <a:gd name="connsiteY4" fmla="*/ 506611 h 562901"/>
              <a:gd name="connsiteX5" fmla="*/ 1069512 w 1125802"/>
              <a:gd name="connsiteY5" fmla="*/ 562901 h 562901"/>
              <a:gd name="connsiteX6" fmla="*/ 56290 w 1125802"/>
              <a:gd name="connsiteY6" fmla="*/ 562901 h 562901"/>
              <a:gd name="connsiteX7" fmla="*/ 0 w 1125802"/>
              <a:gd name="connsiteY7" fmla="*/ 506611 h 562901"/>
              <a:gd name="connsiteX8" fmla="*/ 0 w 1125802"/>
              <a:gd name="connsiteY8" fmla="*/ 56290 h 5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802" h="562901">
                <a:moveTo>
                  <a:pt x="0" y="56290"/>
                </a:moveTo>
                <a:cubicBezTo>
                  <a:pt x="0" y="25202"/>
                  <a:pt x="25202" y="0"/>
                  <a:pt x="56290" y="0"/>
                </a:cubicBezTo>
                <a:lnTo>
                  <a:pt x="1069512" y="0"/>
                </a:lnTo>
                <a:cubicBezTo>
                  <a:pt x="1100600" y="0"/>
                  <a:pt x="1125802" y="25202"/>
                  <a:pt x="1125802" y="56290"/>
                </a:cubicBezTo>
                <a:lnTo>
                  <a:pt x="1125802" y="506611"/>
                </a:lnTo>
                <a:cubicBezTo>
                  <a:pt x="1125802" y="537699"/>
                  <a:pt x="1100600" y="562901"/>
                  <a:pt x="1069512" y="562901"/>
                </a:cubicBezTo>
                <a:lnTo>
                  <a:pt x="56290" y="562901"/>
                </a:lnTo>
                <a:cubicBezTo>
                  <a:pt x="25202" y="562901"/>
                  <a:pt x="0" y="537699"/>
                  <a:pt x="0" y="506611"/>
                </a:cubicBezTo>
                <a:lnTo>
                  <a:pt x="0" y="5629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02" tIns="22202" rIns="22202" bIns="22202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900" kern="1200" dirty="0"/>
              <a:t>Sleva</a:t>
            </a:r>
          </a:p>
        </p:txBody>
      </p:sp>
      <p:sp>
        <p:nvSpPr>
          <p:cNvPr id="29" name="Volný tvar: obrazec 28">
            <a:extLst>
              <a:ext uri="{FF2B5EF4-FFF2-40B4-BE49-F238E27FC236}">
                <a16:creationId xmlns:a16="http://schemas.microsoft.com/office/drawing/2014/main" id="{31086205-91B9-4E75-91B7-34AE745BA64E}"/>
              </a:ext>
            </a:extLst>
          </p:cNvPr>
          <p:cNvSpPr/>
          <p:nvPr/>
        </p:nvSpPr>
        <p:spPr>
          <a:xfrm rot="3907178">
            <a:off x="1612335" y="4256637"/>
            <a:ext cx="1070344" cy="18698"/>
          </a:xfrm>
          <a:custGeom>
            <a:avLst/>
            <a:gdLst>
              <a:gd name="connsiteX0" fmla="*/ 0 w 1070344"/>
              <a:gd name="connsiteY0" fmla="*/ 9349 h 18698"/>
              <a:gd name="connsiteX1" fmla="*/ 1070344 w 1070344"/>
              <a:gd name="connsiteY1" fmla="*/ 9349 h 1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0344" h="18698">
                <a:moveTo>
                  <a:pt x="0" y="9349"/>
                </a:moveTo>
                <a:lnTo>
                  <a:pt x="1070344" y="9349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1113" tIns="-17409" rIns="521113" bIns="-17411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30" name="Volný tvar: obrazec 29">
            <a:extLst>
              <a:ext uri="{FF2B5EF4-FFF2-40B4-BE49-F238E27FC236}">
                <a16:creationId xmlns:a16="http://schemas.microsoft.com/office/drawing/2014/main" id="{4F9A0907-6231-44E7-B8CC-B08D9C0B32D7}"/>
              </a:ext>
            </a:extLst>
          </p:cNvPr>
          <p:cNvSpPr/>
          <p:nvPr/>
        </p:nvSpPr>
        <p:spPr>
          <a:xfrm>
            <a:off x="2372667" y="4470038"/>
            <a:ext cx="1125802" cy="562901"/>
          </a:xfrm>
          <a:custGeom>
            <a:avLst/>
            <a:gdLst>
              <a:gd name="connsiteX0" fmla="*/ 0 w 1125802"/>
              <a:gd name="connsiteY0" fmla="*/ 56290 h 562901"/>
              <a:gd name="connsiteX1" fmla="*/ 56290 w 1125802"/>
              <a:gd name="connsiteY1" fmla="*/ 0 h 562901"/>
              <a:gd name="connsiteX2" fmla="*/ 1069512 w 1125802"/>
              <a:gd name="connsiteY2" fmla="*/ 0 h 562901"/>
              <a:gd name="connsiteX3" fmla="*/ 1125802 w 1125802"/>
              <a:gd name="connsiteY3" fmla="*/ 56290 h 562901"/>
              <a:gd name="connsiteX4" fmla="*/ 1125802 w 1125802"/>
              <a:gd name="connsiteY4" fmla="*/ 506611 h 562901"/>
              <a:gd name="connsiteX5" fmla="*/ 1069512 w 1125802"/>
              <a:gd name="connsiteY5" fmla="*/ 562901 h 562901"/>
              <a:gd name="connsiteX6" fmla="*/ 56290 w 1125802"/>
              <a:gd name="connsiteY6" fmla="*/ 562901 h 562901"/>
              <a:gd name="connsiteX7" fmla="*/ 0 w 1125802"/>
              <a:gd name="connsiteY7" fmla="*/ 506611 h 562901"/>
              <a:gd name="connsiteX8" fmla="*/ 0 w 1125802"/>
              <a:gd name="connsiteY8" fmla="*/ 56290 h 5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802" h="562901">
                <a:moveTo>
                  <a:pt x="0" y="56290"/>
                </a:moveTo>
                <a:cubicBezTo>
                  <a:pt x="0" y="25202"/>
                  <a:pt x="25202" y="0"/>
                  <a:pt x="56290" y="0"/>
                </a:cubicBezTo>
                <a:lnTo>
                  <a:pt x="1069512" y="0"/>
                </a:lnTo>
                <a:cubicBezTo>
                  <a:pt x="1100600" y="0"/>
                  <a:pt x="1125802" y="25202"/>
                  <a:pt x="1125802" y="56290"/>
                </a:cubicBezTo>
                <a:lnTo>
                  <a:pt x="1125802" y="506611"/>
                </a:lnTo>
                <a:cubicBezTo>
                  <a:pt x="1125802" y="537699"/>
                  <a:pt x="1100600" y="562901"/>
                  <a:pt x="1069512" y="562901"/>
                </a:cubicBezTo>
                <a:lnTo>
                  <a:pt x="56290" y="562901"/>
                </a:lnTo>
                <a:cubicBezTo>
                  <a:pt x="25202" y="562901"/>
                  <a:pt x="0" y="537699"/>
                  <a:pt x="0" y="506611"/>
                </a:cubicBezTo>
                <a:lnTo>
                  <a:pt x="0" y="5629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02" tIns="22202" rIns="22202" bIns="22202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900" kern="1200" dirty="0"/>
              <a:t>Odstoupení od smlouvy</a:t>
            </a:r>
          </a:p>
        </p:txBody>
      </p:sp>
      <p:sp>
        <p:nvSpPr>
          <p:cNvPr id="31" name="Volný tvar: obrazec 30">
            <a:extLst>
              <a:ext uri="{FF2B5EF4-FFF2-40B4-BE49-F238E27FC236}">
                <a16:creationId xmlns:a16="http://schemas.microsoft.com/office/drawing/2014/main" id="{8A59B17A-1611-4C1B-B0B0-563E85C10638}"/>
              </a:ext>
            </a:extLst>
          </p:cNvPr>
          <p:cNvSpPr/>
          <p:nvPr/>
        </p:nvSpPr>
        <p:spPr>
          <a:xfrm>
            <a:off x="3956975" y="3454407"/>
            <a:ext cx="1125802" cy="562901"/>
          </a:xfrm>
          <a:custGeom>
            <a:avLst/>
            <a:gdLst>
              <a:gd name="connsiteX0" fmla="*/ 0 w 1125802"/>
              <a:gd name="connsiteY0" fmla="*/ 56290 h 562901"/>
              <a:gd name="connsiteX1" fmla="*/ 56290 w 1125802"/>
              <a:gd name="connsiteY1" fmla="*/ 0 h 562901"/>
              <a:gd name="connsiteX2" fmla="*/ 1069512 w 1125802"/>
              <a:gd name="connsiteY2" fmla="*/ 0 h 562901"/>
              <a:gd name="connsiteX3" fmla="*/ 1125802 w 1125802"/>
              <a:gd name="connsiteY3" fmla="*/ 56290 h 562901"/>
              <a:gd name="connsiteX4" fmla="*/ 1125802 w 1125802"/>
              <a:gd name="connsiteY4" fmla="*/ 506611 h 562901"/>
              <a:gd name="connsiteX5" fmla="*/ 1069512 w 1125802"/>
              <a:gd name="connsiteY5" fmla="*/ 562901 h 562901"/>
              <a:gd name="connsiteX6" fmla="*/ 56290 w 1125802"/>
              <a:gd name="connsiteY6" fmla="*/ 562901 h 562901"/>
              <a:gd name="connsiteX7" fmla="*/ 0 w 1125802"/>
              <a:gd name="connsiteY7" fmla="*/ 506611 h 562901"/>
              <a:gd name="connsiteX8" fmla="*/ 0 w 1125802"/>
              <a:gd name="connsiteY8" fmla="*/ 56290 h 5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802" h="562901">
                <a:moveTo>
                  <a:pt x="0" y="56290"/>
                </a:moveTo>
                <a:cubicBezTo>
                  <a:pt x="0" y="25202"/>
                  <a:pt x="25202" y="0"/>
                  <a:pt x="56290" y="0"/>
                </a:cubicBezTo>
                <a:lnTo>
                  <a:pt x="1069512" y="0"/>
                </a:lnTo>
                <a:cubicBezTo>
                  <a:pt x="1100600" y="0"/>
                  <a:pt x="1125802" y="25202"/>
                  <a:pt x="1125802" y="56290"/>
                </a:cubicBezTo>
                <a:lnTo>
                  <a:pt x="1125802" y="506611"/>
                </a:lnTo>
                <a:cubicBezTo>
                  <a:pt x="1125802" y="537699"/>
                  <a:pt x="1100600" y="562901"/>
                  <a:pt x="1069512" y="562901"/>
                </a:cubicBezTo>
                <a:lnTo>
                  <a:pt x="56290" y="562901"/>
                </a:lnTo>
                <a:cubicBezTo>
                  <a:pt x="25202" y="562901"/>
                  <a:pt x="0" y="537699"/>
                  <a:pt x="0" y="506611"/>
                </a:cubicBezTo>
                <a:lnTo>
                  <a:pt x="0" y="5629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02" tIns="22202" rIns="22202" bIns="22202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900" kern="1200" dirty="0"/>
              <a:t>Nepodstatné porušení</a:t>
            </a:r>
          </a:p>
        </p:txBody>
      </p:sp>
      <p:sp>
        <p:nvSpPr>
          <p:cNvPr id="32" name="Volný tvar: obrazec 31">
            <a:extLst>
              <a:ext uri="{FF2B5EF4-FFF2-40B4-BE49-F238E27FC236}">
                <a16:creationId xmlns:a16="http://schemas.microsoft.com/office/drawing/2014/main" id="{EC473814-EC82-48DD-B1BF-1B29FF0AD562}"/>
              </a:ext>
            </a:extLst>
          </p:cNvPr>
          <p:cNvSpPr/>
          <p:nvPr/>
        </p:nvSpPr>
        <p:spPr>
          <a:xfrm rot="19457599">
            <a:off x="5030652" y="3564674"/>
            <a:ext cx="554571" cy="18698"/>
          </a:xfrm>
          <a:custGeom>
            <a:avLst/>
            <a:gdLst>
              <a:gd name="connsiteX0" fmla="*/ 0 w 554571"/>
              <a:gd name="connsiteY0" fmla="*/ 9349 h 18698"/>
              <a:gd name="connsiteX1" fmla="*/ 554571 w 554571"/>
              <a:gd name="connsiteY1" fmla="*/ 9349 h 1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71" h="18698">
                <a:moveTo>
                  <a:pt x="0" y="9349"/>
                </a:moveTo>
                <a:lnTo>
                  <a:pt x="554571" y="9349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121" tIns="-4515" rIns="276121" bIns="-4516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33" name="Volný tvar: obrazec 32">
            <a:extLst>
              <a:ext uri="{FF2B5EF4-FFF2-40B4-BE49-F238E27FC236}">
                <a16:creationId xmlns:a16="http://schemas.microsoft.com/office/drawing/2014/main" id="{881BC2AC-3CDB-4CEC-BE0B-1C58B61FC2F6}"/>
              </a:ext>
            </a:extLst>
          </p:cNvPr>
          <p:cNvSpPr/>
          <p:nvPr/>
        </p:nvSpPr>
        <p:spPr>
          <a:xfrm>
            <a:off x="5533098" y="3130739"/>
            <a:ext cx="1125802" cy="562901"/>
          </a:xfrm>
          <a:custGeom>
            <a:avLst/>
            <a:gdLst>
              <a:gd name="connsiteX0" fmla="*/ 0 w 1125802"/>
              <a:gd name="connsiteY0" fmla="*/ 56290 h 562901"/>
              <a:gd name="connsiteX1" fmla="*/ 56290 w 1125802"/>
              <a:gd name="connsiteY1" fmla="*/ 0 h 562901"/>
              <a:gd name="connsiteX2" fmla="*/ 1069512 w 1125802"/>
              <a:gd name="connsiteY2" fmla="*/ 0 h 562901"/>
              <a:gd name="connsiteX3" fmla="*/ 1125802 w 1125802"/>
              <a:gd name="connsiteY3" fmla="*/ 56290 h 562901"/>
              <a:gd name="connsiteX4" fmla="*/ 1125802 w 1125802"/>
              <a:gd name="connsiteY4" fmla="*/ 506611 h 562901"/>
              <a:gd name="connsiteX5" fmla="*/ 1069512 w 1125802"/>
              <a:gd name="connsiteY5" fmla="*/ 562901 h 562901"/>
              <a:gd name="connsiteX6" fmla="*/ 56290 w 1125802"/>
              <a:gd name="connsiteY6" fmla="*/ 562901 h 562901"/>
              <a:gd name="connsiteX7" fmla="*/ 0 w 1125802"/>
              <a:gd name="connsiteY7" fmla="*/ 506611 h 562901"/>
              <a:gd name="connsiteX8" fmla="*/ 0 w 1125802"/>
              <a:gd name="connsiteY8" fmla="*/ 56290 h 5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802" h="562901">
                <a:moveTo>
                  <a:pt x="0" y="56290"/>
                </a:moveTo>
                <a:cubicBezTo>
                  <a:pt x="0" y="25202"/>
                  <a:pt x="25202" y="0"/>
                  <a:pt x="56290" y="0"/>
                </a:cubicBezTo>
                <a:lnTo>
                  <a:pt x="1069512" y="0"/>
                </a:lnTo>
                <a:cubicBezTo>
                  <a:pt x="1100600" y="0"/>
                  <a:pt x="1125802" y="25202"/>
                  <a:pt x="1125802" y="56290"/>
                </a:cubicBezTo>
                <a:lnTo>
                  <a:pt x="1125802" y="506611"/>
                </a:lnTo>
                <a:cubicBezTo>
                  <a:pt x="1125802" y="537699"/>
                  <a:pt x="1100600" y="562901"/>
                  <a:pt x="1069512" y="562901"/>
                </a:cubicBezTo>
                <a:lnTo>
                  <a:pt x="56290" y="562901"/>
                </a:lnTo>
                <a:cubicBezTo>
                  <a:pt x="25202" y="562901"/>
                  <a:pt x="0" y="537699"/>
                  <a:pt x="0" y="506611"/>
                </a:cubicBezTo>
                <a:lnTo>
                  <a:pt x="0" y="5629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02" tIns="22202" rIns="22202" bIns="22202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900" kern="1200" dirty="0"/>
              <a:t>Odstranění vady</a:t>
            </a:r>
          </a:p>
        </p:txBody>
      </p:sp>
      <p:sp>
        <p:nvSpPr>
          <p:cNvPr id="34" name="Volný tvar: obrazec 33">
            <a:extLst>
              <a:ext uri="{FF2B5EF4-FFF2-40B4-BE49-F238E27FC236}">
                <a16:creationId xmlns:a16="http://schemas.microsoft.com/office/drawing/2014/main" id="{5B7723BF-5467-4077-9BB2-7B594AFBD55C}"/>
              </a:ext>
            </a:extLst>
          </p:cNvPr>
          <p:cNvSpPr/>
          <p:nvPr/>
        </p:nvSpPr>
        <p:spPr>
          <a:xfrm rot="19457599">
            <a:off x="6606775" y="3241006"/>
            <a:ext cx="554571" cy="18698"/>
          </a:xfrm>
          <a:custGeom>
            <a:avLst/>
            <a:gdLst>
              <a:gd name="connsiteX0" fmla="*/ 0 w 554571"/>
              <a:gd name="connsiteY0" fmla="*/ 9349 h 18698"/>
              <a:gd name="connsiteX1" fmla="*/ 554571 w 554571"/>
              <a:gd name="connsiteY1" fmla="*/ 9349 h 1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71" h="18698">
                <a:moveTo>
                  <a:pt x="0" y="9349"/>
                </a:moveTo>
                <a:lnTo>
                  <a:pt x="554571" y="9349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121" tIns="-4515" rIns="276121" bIns="-4516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35" name="Volný tvar: obrazec 34">
            <a:extLst>
              <a:ext uri="{FF2B5EF4-FFF2-40B4-BE49-F238E27FC236}">
                <a16:creationId xmlns:a16="http://schemas.microsoft.com/office/drawing/2014/main" id="{8C3E7731-FE00-40E4-B219-DD4EEDBAB1A3}"/>
              </a:ext>
            </a:extLst>
          </p:cNvPr>
          <p:cNvSpPr/>
          <p:nvPr/>
        </p:nvSpPr>
        <p:spPr>
          <a:xfrm>
            <a:off x="7109221" y="2807071"/>
            <a:ext cx="1125802" cy="562901"/>
          </a:xfrm>
          <a:custGeom>
            <a:avLst/>
            <a:gdLst>
              <a:gd name="connsiteX0" fmla="*/ 0 w 1125802"/>
              <a:gd name="connsiteY0" fmla="*/ 56290 h 562901"/>
              <a:gd name="connsiteX1" fmla="*/ 56290 w 1125802"/>
              <a:gd name="connsiteY1" fmla="*/ 0 h 562901"/>
              <a:gd name="connsiteX2" fmla="*/ 1069512 w 1125802"/>
              <a:gd name="connsiteY2" fmla="*/ 0 h 562901"/>
              <a:gd name="connsiteX3" fmla="*/ 1125802 w 1125802"/>
              <a:gd name="connsiteY3" fmla="*/ 56290 h 562901"/>
              <a:gd name="connsiteX4" fmla="*/ 1125802 w 1125802"/>
              <a:gd name="connsiteY4" fmla="*/ 506611 h 562901"/>
              <a:gd name="connsiteX5" fmla="*/ 1069512 w 1125802"/>
              <a:gd name="connsiteY5" fmla="*/ 562901 h 562901"/>
              <a:gd name="connsiteX6" fmla="*/ 56290 w 1125802"/>
              <a:gd name="connsiteY6" fmla="*/ 562901 h 562901"/>
              <a:gd name="connsiteX7" fmla="*/ 0 w 1125802"/>
              <a:gd name="connsiteY7" fmla="*/ 506611 h 562901"/>
              <a:gd name="connsiteX8" fmla="*/ 0 w 1125802"/>
              <a:gd name="connsiteY8" fmla="*/ 56290 h 5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802" h="562901">
                <a:moveTo>
                  <a:pt x="0" y="56290"/>
                </a:moveTo>
                <a:cubicBezTo>
                  <a:pt x="0" y="25202"/>
                  <a:pt x="25202" y="0"/>
                  <a:pt x="56290" y="0"/>
                </a:cubicBezTo>
                <a:lnTo>
                  <a:pt x="1069512" y="0"/>
                </a:lnTo>
                <a:cubicBezTo>
                  <a:pt x="1100600" y="0"/>
                  <a:pt x="1125802" y="25202"/>
                  <a:pt x="1125802" y="56290"/>
                </a:cubicBezTo>
                <a:lnTo>
                  <a:pt x="1125802" y="506611"/>
                </a:lnTo>
                <a:cubicBezTo>
                  <a:pt x="1125802" y="537699"/>
                  <a:pt x="1100600" y="562901"/>
                  <a:pt x="1069512" y="562901"/>
                </a:cubicBezTo>
                <a:lnTo>
                  <a:pt x="56290" y="562901"/>
                </a:lnTo>
                <a:cubicBezTo>
                  <a:pt x="25202" y="562901"/>
                  <a:pt x="0" y="537699"/>
                  <a:pt x="0" y="506611"/>
                </a:cubicBezTo>
                <a:lnTo>
                  <a:pt x="0" y="5629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02" tIns="22202" rIns="22202" bIns="22202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900" kern="1200" dirty="0"/>
              <a:t>Dodání nové věci</a:t>
            </a:r>
          </a:p>
        </p:txBody>
      </p:sp>
      <p:sp>
        <p:nvSpPr>
          <p:cNvPr id="36" name="Volný tvar: obrazec 35">
            <a:extLst>
              <a:ext uri="{FF2B5EF4-FFF2-40B4-BE49-F238E27FC236}">
                <a16:creationId xmlns:a16="http://schemas.microsoft.com/office/drawing/2014/main" id="{276653E8-6BAA-4CE3-AA5C-D7E0B0BE0A7E}"/>
              </a:ext>
            </a:extLst>
          </p:cNvPr>
          <p:cNvSpPr/>
          <p:nvPr/>
        </p:nvSpPr>
        <p:spPr>
          <a:xfrm rot="2142401">
            <a:off x="6606775" y="3564674"/>
            <a:ext cx="554571" cy="18698"/>
          </a:xfrm>
          <a:custGeom>
            <a:avLst/>
            <a:gdLst>
              <a:gd name="connsiteX0" fmla="*/ 0 w 554571"/>
              <a:gd name="connsiteY0" fmla="*/ 9349 h 18698"/>
              <a:gd name="connsiteX1" fmla="*/ 554571 w 554571"/>
              <a:gd name="connsiteY1" fmla="*/ 9349 h 1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71" h="18698">
                <a:moveTo>
                  <a:pt x="0" y="9349"/>
                </a:moveTo>
                <a:lnTo>
                  <a:pt x="554571" y="9349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121" tIns="-4516" rIns="276121" bIns="-451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37" name="Volný tvar: obrazec 36">
            <a:extLst>
              <a:ext uri="{FF2B5EF4-FFF2-40B4-BE49-F238E27FC236}">
                <a16:creationId xmlns:a16="http://schemas.microsoft.com/office/drawing/2014/main" id="{A51AB897-1FB9-4222-B343-1C4F3715AF3E}"/>
              </a:ext>
            </a:extLst>
          </p:cNvPr>
          <p:cNvSpPr/>
          <p:nvPr/>
        </p:nvSpPr>
        <p:spPr>
          <a:xfrm>
            <a:off x="7109221" y="3454407"/>
            <a:ext cx="1125802" cy="562901"/>
          </a:xfrm>
          <a:custGeom>
            <a:avLst/>
            <a:gdLst>
              <a:gd name="connsiteX0" fmla="*/ 0 w 1125802"/>
              <a:gd name="connsiteY0" fmla="*/ 56290 h 562901"/>
              <a:gd name="connsiteX1" fmla="*/ 56290 w 1125802"/>
              <a:gd name="connsiteY1" fmla="*/ 0 h 562901"/>
              <a:gd name="connsiteX2" fmla="*/ 1069512 w 1125802"/>
              <a:gd name="connsiteY2" fmla="*/ 0 h 562901"/>
              <a:gd name="connsiteX3" fmla="*/ 1125802 w 1125802"/>
              <a:gd name="connsiteY3" fmla="*/ 56290 h 562901"/>
              <a:gd name="connsiteX4" fmla="*/ 1125802 w 1125802"/>
              <a:gd name="connsiteY4" fmla="*/ 506611 h 562901"/>
              <a:gd name="connsiteX5" fmla="*/ 1069512 w 1125802"/>
              <a:gd name="connsiteY5" fmla="*/ 562901 h 562901"/>
              <a:gd name="connsiteX6" fmla="*/ 56290 w 1125802"/>
              <a:gd name="connsiteY6" fmla="*/ 562901 h 562901"/>
              <a:gd name="connsiteX7" fmla="*/ 0 w 1125802"/>
              <a:gd name="connsiteY7" fmla="*/ 506611 h 562901"/>
              <a:gd name="connsiteX8" fmla="*/ 0 w 1125802"/>
              <a:gd name="connsiteY8" fmla="*/ 56290 h 5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802" h="562901">
                <a:moveTo>
                  <a:pt x="0" y="56290"/>
                </a:moveTo>
                <a:cubicBezTo>
                  <a:pt x="0" y="25202"/>
                  <a:pt x="25202" y="0"/>
                  <a:pt x="56290" y="0"/>
                </a:cubicBezTo>
                <a:lnTo>
                  <a:pt x="1069512" y="0"/>
                </a:lnTo>
                <a:cubicBezTo>
                  <a:pt x="1100600" y="0"/>
                  <a:pt x="1125802" y="25202"/>
                  <a:pt x="1125802" y="56290"/>
                </a:cubicBezTo>
                <a:lnTo>
                  <a:pt x="1125802" y="506611"/>
                </a:lnTo>
                <a:cubicBezTo>
                  <a:pt x="1125802" y="537699"/>
                  <a:pt x="1100600" y="562901"/>
                  <a:pt x="1069512" y="562901"/>
                </a:cubicBezTo>
                <a:lnTo>
                  <a:pt x="56290" y="562901"/>
                </a:lnTo>
                <a:cubicBezTo>
                  <a:pt x="25202" y="562901"/>
                  <a:pt x="0" y="537699"/>
                  <a:pt x="0" y="506611"/>
                </a:cubicBezTo>
                <a:lnTo>
                  <a:pt x="0" y="5629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02" tIns="22202" rIns="22202" bIns="22202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900" kern="1200" dirty="0"/>
              <a:t>Oprava</a:t>
            </a:r>
          </a:p>
        </p:txBody>
      </p:sp>
      <p:sp>
        <p:nvSpPr>
          <p:cNvPr id="38" name="Volný tvar: obrazec 37">
            <a:extLst>
              <a:ext uri="{FF2B5EF4-FFF2-40B4-BE49-F238E27FC236}">
                <a16:creationId xmlns:a16="http://schemas.microsoft.com/office/drawing/2014/main" id="{DE183816-A8AF-44CF-945F-99C682B8FEAF}"/>
              </a:ext>
            </a:extLst>
          </p:cNvPr>
          <p:cNvSpPr/>
          <p:nvPr/>
        </p:nvSpPr>
        <p:spPr>
          <a:xfrm rot="2142401">
            <a:off x="5030652" y="3888342"/>
            <a:ext cx="554571" cy="18698"/>
          </a:xfrm>
          <a:custGeom>
            <a:avLst/>
            <a:gdLst>
              <a:gd name="connsiteX0" fmla="*/ 0 w 554571"/>
              <a:gd name="connsiteY0" fmla="*/ 9349 h 18698"/>
              <a:gd name="connsiteX1" fmla="*/ 554571 w 554571"/>
              <a:gd name="connsiteY1" fmla="*/ 9349 h 1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71" h="18698">
                <a:moveTo>
                  <a:pt x="0" y="9349"/>
                </a:moveTo>
                <a:lnTo>
                  <a:pt x="554571" y="9349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121" tIns="-4516" rIns="276121" bIns="-451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39" name="Volný tvar: obrazec 38">
            <a:extLst>
              <a:ext uri="{FF2B5EF4-FFF2-40B4-BE49-F238E27FC236}">
                <a16:creationId xmlns:a16="http://schemas.microsoft.com/office/drawing/2014/main" id="{B9CC6409-04AA-4C27-8273-A07419C1A452}"/>
              </a:ext>
            </a:extLst>
          </p:cNvPr>
          <p:cNvSpPr/>
          <p:nvPr/>
        </p:nvSpPr>
        <p:spPr>
          <a:xfrm>
            <a:off x="5533098" y="3778075"/>
            <a:ext cx="1125802" cy="562901"/>
          </a:xfrm>
          <a:custGeom>
            <a:avLst/>
            <a:gdLst>
              <a:gd name="connsiteX0" fmla="*/ 0 w 1125802"/>
              <a:gd name="connsiteY0" fmla="*/ 56290 h 562901"/>
              <a:gd name="connsiteX1" fmla="*/ 56290 w 1125802"/>
              <a:gd name="connsiteY1" fmla="*/ 0 h 562901"/>
              <a:gd name="connsiteX2" fmla="*/ 1069512 w 1125802"/>
              <a:gd name="connsiteY2" fmla="*/ 0 h 562901"/>
              <a:gd name="connsiteX3" fmla="*/ 1125802 w 1125802"/>
              <a:gd name="connsiteY3" fmla="*/ 56290 h 562901"/>
              <a:gd name="connsiteX4" fmla="*/ 1125802 w 1125802"/>
              <a:gd name="connsiteY4" fmla="*/ 506611 h 562901"/>
              <a:gd name="connsiteX5" fmla="*/ 1069512 w 1125802"/>
              <a:gd name="connsiteY5" fmla="*/ 562901 h 562901"/>
              <a:gd name="connsiteX6" fmla="*/ 56290 w 1125802"/>
              <a:gd name="connsiteY6" fmla="*/ 562901 h 562901"/>
              <a:gd name="connsiteX7" fmla="*/ 0 w 1125802"/>
              <a:gd name="connsiteY7" fmla="*/ 506611 h 562901"/>
              <a:gd name="connsiteX8" fmla="*/ 0 w 1125802"/>
              <a:gd name="connsiteY8" fmla="*/ 56290 h 5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802" h="562901">
                <a:moveTo>
                  <a:pt x="0" y="56290"/>
                </a:moveTo>
                <a:cubicBezTo>
                  <a:pt x="0" y="25202"/>
                  <a:pt x="25202" y="0"/>
                  <a:pt x="56290" y="0"/>
                </a:cubicBezTo>
                <a:lnTo>
                  <a:pt x="1069512" y="0"/>
                </a:lnTo>
                <a:cubicBezTo>
                  <a:pt x="1100600" y="0"/>
                  <a:pt x="1125802" y="25202"/>
                  <a:pt x="1125802" y="56290"/>
                </a:cubicBezTo>
                <a:lnTo>
                  <a:pt x="1125802" y="506611"/>
                </a:lnTo>
                <a:cubicBezTo>
                  <a:pt x="1125802" y="537699"/>
                  <a:pt x="1100600" y="562901"/>
                  <a:pt x="1069512" y="562901"/>
                </a:cubicBezTo>
                <a:lnTo>
                  <a:pt x="56290" y="562901"/>
                </a:lnTo>
                <a:cubicBezTo>
                  <a:pt x="25202" y="562901"/>
                  <a:pt x="0" y="537699"/>
                  <a:pt x="0" y="506611"/>
                </a:cubicBezTo>
                <a:lnTo>
                  <a:pt x="0" y="5629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02" tIns="22202" rIns="22202" bIns="22202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900" kern="1200" dirty="0"/>
              <a:t>Sleva</a:t>
            </a:r>
          </a:p>
        </p:txBody>
      </p:sp>
      <p:sp>
        <p:nvSpPr>
          <p:cNvPr id="40" name="Volný tvar: obrazec 39">
            <a:extLst>
              <a:ext uri="{FF2B5EF4-FFF2-40B4-BE49-F238E27FC236}">
                <a16:creationId xmlns:a16="http://schemas.microsoft.com/office/drawing/2014/main" id="{04856A1F-D6C1-43B6-90E0-F64740779B3D}"/>
              </a:ext>
            </a:extLst>
          </p:cNvPr>
          <p:cNvSpPr/>
          <p:nvPr/>
        </p:nvSpPr>
        <p:spPr>
          <a:xfrm>
            <a:off x="8685047" y="3123146"/>
            <a:ext cx="1125802" cy="562901"/>
          </a:xfrm>
          <a:custGeom>
            <a:avLst/>
            <a:gdLst>
              <a:gd name="connsiteX0" fmla="*/ 0 w 1125802"/>
              <a:gd name="connsiteY0" fmla="*/ 56290 h 562901"/>
              <a:gd name="connsiteX1" fmla="*/ 56290 w 1125802"/>
              <a:gd name="connsiteY1" fmla="*/ 0 h 562901"/>
              <a:gd name="connsiteX2" fmla="*/ 1069512 w 1125802"/>
              <a:gd name="connsiteY2" fmla="*/ 0 h 562901"/>
              <a:gd name="connsiteX3" fmla="*/ 1125802 w 1125802"/>
              <a:gd name="connsiteY3" fmla="*/ 56290 h 562901"/>
              <a:gd name="connsiteX4" fmla="*/ 1125802 w 1125802"/>
              <a:gd name="connsiteY4" fmla="*/ 506611 h 562901"/>
              <a:gd name="connsiteX5" fmla="*/ 1069512 w 1125802"/>
              <a:gd name="connsiteY5" fmla="*/ 562901 h 562901"/>
              <a:gd name="connsiteX6" fmla="*/ 56290 w 1125802"/>
              <a:gd name="connsiteY6" fmla="*/ 562901 h 562901"/>
              <a:gd name="connsiteX7" fmla="*/ 0 w 1125802"/>
              <a:gd name="connsiteY7" fmla="*/ 506611 h 562901"/>
              <a:gd name="connsiteX8" fmla="*/ 0 w 1125802"/>
              <a:gd name="connsiteY8" fmla="*/ 56290 h 5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802" h="562901">
                <a:moveTo>
                  <a:pt x="0" y="56290"/>
                </a:moveTo>
                <a:cubicBezTo>
                  <a:pt x="0" y="25202"/>
                  <a:pt x="25202" y="0"/>
                  <a:pt x="56290" y="0"/>
                </a:cubicBezTo>
                <a:lnTo>
                  <a:pt x="1069512" y="0"/>
                </a:lnTo>
                <a:cubicBezTo>
                  <a:pt x="1100600" y="0"/>
                  <a:pt x="1125802" y="25202"/>
                  <a:pt x="1125802" y="56290"/>
                </a:cubicBezTo>
                <a:lnTo>
                  <a:pt x="1125802" y="506611"/>
                </a:lnTo>
                <a:cubicBezTo>
                  <a:pt x="1125802" y="537699"/>
                  <a:pt x="1100600" y="562901"/>
                  <a:pt x="1069512" y="562901"/>
                </a:cubicBezTo>
                <a:lnTo>
                  <a:pt x="56290" y="562901"/>
                </a:lnTo>
                <a:cubicBezTo>
                  <a:pt x="25202" y="562901"/>
                  <a:pt x="0" y="537699"/>
                  <a:pt x="0" y="506611"/>
                </a:cubicBezTo>
                <a:lnTo>
                  <a:pt x="0" y="5629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02" tIns="22202" rIns="22202" bIns="22202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900" kern="1200" dirty="0"/>
              <a:t>Prodávající neodstraní vadu včas nebo odmítne odstranit</a:t>
            </a:r>
          </a:p>
        </p:txBody>
      </p:sp>
      <p:sp>
        <p:nvSpPr>
          <p:cNvPr id="41" name="Volný tvar: obrazec 40">
            <a:extLst>
              <a:ext uri="{FF2B5EF4-FFF2-40B4-BE49-F238E27FC236}">
                <a16:creationId xmlns:a16="http://schemas.microsoft.com/office/drawing/2014/main" id="{5ABE4B8D-662E-4C54-8128-D4A7550C2573}"/>
              </a:ext>
            </a:extLst>
          </p:cNvPr>
          <p:cNvSpPr/>
          <p:nvPr/>
        </p:nvSpPr>
        <p:spPr>
          <a:xfrm rot="19457599">
            <a:off x="9758724" y="3233413"/>
            <a:ext cx="554571" cy="18698"/>
          </a:xfrm>
          <a:custGeom>
            <a:avLst/>
            <a:gdLst>
              <a:gd name="connsiteX0" fmla="*/ 0 w 554571"/>
              <a:gd name="connsiteY0" fmla="*/ 9349 h 18698"/>
              <a:gd name="connsiteX1" fmla="*/ 554571 w 554571"/>
              <a:gd name="connsiteY1" fmla="*/ 9349 h 1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71" h="18698">
                <a:moveTo>
                  <a:pt x="0" y="9349"/>
                </a:moveTo>
                <a:lnTo>
                  <a:pt x="554571" y="9349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121" tIns="-4515" rIns="276121" bIns="-4516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42" name="Volný tvar: obrazec 41">
            <a:extLst>
              <a:ext uri="{FF2B5EF4-FFF2-40B4-BE49-F238E27FC236}">
                <a16:creationId xmlns:a16="http://schemas.microsoft.com/office/drawing/2014/main" id="{473A52D6-0E5F-422F-A310-4FB7A1F06519}"/>
              </a:ext>
            </a:extLst>
          </p:cNvPr>
          <p:cNvSpPr/>
          <p:nvPr/>
        </p:nvSpPr>
        <p:spPr>
          <a:xfrm>
            <a:off x="10261170" y="2799478"/>
            <a:ext cx="1125802" cy="562901"/>
          </a:xfrm>
          <a:custGeom>
            <a:avLst/>
            <a:gdLst>
              <a:gd name="connsiteX0" fmla="*/ 0 w 1125802"/>
              <a:gd name="connsiteY0" fmla="*/ 56290 h 562901"/>
              <a:gd name="connsiteX1" fmla="*/ 56290 w 1125802"/>
              <a:gd name="connsiteY1" fmla="*/ 0 h 562901"/>
              <a:gd name="connsiteX2" fmla="*/ 1069512 w 1125802"/>
              <a:gd name="connsiteY2" fmla="*/ 0 h 562901"/>
              <a:gd name="connsiteX3" fmla="*/ 1125802 w 1125802"/>
              <a:gd name="connsiteY3" fmla="*/ 56290 h 562901"/>
              <a:gd name="connsiteX4" fmla="*/ 1125802 w 1125802"/>
              <a:gd name="connsiteY4" fmla="*/ 506611 h 562901"/>
              <a:gd name="connsiteX5" fmla="*/ 1069512 w 1125802"/>
              <a:gd name="connsiteY5" fmla="*/ 562901 h 562901"/>
              <a:gd name="connsiteX6" fmla="*/ 56290 w 1125802"/>
              <a:gd name="connsiteY6" fmla="*/ 562901 h 562901"/>
              <a:gd name="connsiteX7" fmla="*/ 0 w 1125802"/>
              <a:gd name="connsiteY7" fmla="*/ 506611 h 562901"/>
              <a:gd name="connsiteX8" fmla="*/ 0 w 1125802"/>
              <a:gd name="connsiteY8" fmla="*/ 56290 h 5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802" h="562901">
                <a:moveTo>
                  <a:pt x="0" y="56290"/>
                </a:moveTo>
                <a:cubicBezTo>
                  <a:pt x="0" y="25202"/>
                  <a:pt x="25202" y="0"/>
                  <a:pt x="56290" y="0"/>
                </a:cubicBezTo>
                <a:lnTo>
                  <a:pt x="1069512" y="0"/>
                </a:lnTo>
                <a:cubicBezTo>
                  <a:pt x="1100600" y="0"/>
                  <a:pt x="1125802" y="25202"/>
                  <a:pt x="1125802" y="56290"/>
                </a:cubicBezTo>
                <a:lnTo>
                  <a:pt x="1125802" y="506611"/>
                </a:lnTo>
                <a:cubicBezTo>
                  <a:pt x="1125802" y="537699"/>
                  <a:pt x="1100600" y="562901"/>
                  <a:pt x="1069512" y="562901"/>
                </a:cubicBezTo>
                <a:lnTo>
                  <a:pt x="56290" y="562901"/>
                </a:lnTo>
                <a:cubicBezTo>
                  <a:pt x="25202" y="562901"/>
                  <a:pt x="0" y="537699"/>
                  <a:pt x="0" y="506611"/>
                </a:cubicBezTo>
                <a:lnTo>
                  <a:pt x="0" y="5629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02" tIns="22202" rIns="22202" bIns="22202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900" kern="1200" dirty="0"/>
              <a:t>Odstoupení od smlouvy</a:t>
            </a:r>
          </a:p>
        </p:txBody>
      </p:sp>
      <p:sp>
        <p:nvSpPr>
          <p:cNvPr id="43" name="Volný tvar: obrazec 42">
            <a:extLst>
              <a:ext uri="{FF2B5EF4-FFF2-40B4-BE49-F238E27FC236}">
                <a16:creationId xmlns:a16="http://schemas.microsoft.com/office/drawing/2014/main" id="{3E5D7240-B99C-4712-94F2-269318559702}"/>
              </a:ext>
            </a:extLst>
          </p:cNvPr>
          <p:cNvSpPr/>
          <p:nvPr/>
        </p:nvSpPr>
        <p:spPr>
          <a:xfrm rot="2142401">
            <a:off x="9758724" y="3557081"/>
            <a:ext cx="554571" cy="18698"/>
          </a:xfrm>
          <a:custGeom>
            <a:avLst/>
            <a:gdLst>
              <a:gd name="connsiteX0" fmla="*/ 0 w 554571"/>
              <a:gd name="connsiteY0" fmla="*/ 9349 h 18698"/>
              <a:gd name="connsiteX1" fmla="*/ 554571 w 554571"/>
              <a:gd name="connsiteY1" fmla="*/ 9349 h 1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71" h="18698">
                <a:moveTo>
                  <a:pt x="0" y="9349"/>
                </a:moveTo>
                <a:lnTo>
                  <a:pt x="554571" y="9349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122" tIns="-4515" rIns="276120" bIns="-4516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44" name="Volný tvar: obrazec 43">
            <a:extLst>
              <a:ext uri="{FF2B5EF4-FFF2-40B4-BE49-F238E27FC236}">
                <a16:creationId xmlns:a16="http://schemas.microsoft.com/office/drawing/2014/main" id="{69C760AB-8725-4536-AA7C-DE8FB36026BA}"/>
              </a:ext>
            </a:extLst>
          </p:cNvPr>
          <p:cNvSpPr/>
          <p:nvPr/>
        </p:nvSpPr>
        <p:spPr>
          <a:xfrm>
            <a:off x="10261170" y="3446814"/>
            <a:ext cx="1125802" cy="562901"/>
          </a:xfrm>
          <a:custGeom>
            <a:avLst/>
            <a:gdLst>
              <a:gd name="connsiteX0" fmla="*/ 0 w 1125802"/>
              <a:gd name="connsiteY0" fmla="*/ 56290 h 562901"/>
              <a:gd name="connsiteX1" fmla="*/ 56290 w 1125802"/>
              <a:gd name="connsiteY1" fmla="*/ 0 h 562901"/>
              <a:gd name="connsiteX2" fmla="*/ 1069512 w 1125802"/>
              <a:gd name="connsiteY2" fmla="*/ 0 h 562901"/>
              <a:gd name="connsiteX3" fmla="*/ 1125802 w 1125802"/>
              <a:gd name="connsiteY3" fmla="*/ 56290 h 562901"/>
              <a:gd name="connsiteX4" fmla="*/ 1125802 w 1125802"/>
              <a:gd name="connsiteY4" fmla="*/ 506611 h 562901"/>
              <a:gd name="connsiteX5" fmla="*/ 1069512 w 1125802"/>
              <a:gd name="connsiteY5" fmla="*/ 562901 h 562901"/>
              <a:gd name="connsiteX6" fmla="*/ 56290 w 1125802"/>
              <a:gd name="connsiteY6" fmla="*/ 562901 h 562901"/>
              <a:gd name="connsiteX7" fmla="*/ 0 w 1125802"/>
              <a:gd name="connsiteY7" fmla="*/ 506611 h 562901"/>
              <a:gd name="connsiteX8" fmla="*/ 0 w 1125802"/>
              <a:gd name="connsiteY8" fmla="*/ 56290 h 5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802" h="562901">
                <a:moveTo>
                  <a:pt x="0" y="56290"/>
                </a:moveTo>
                <a:cubicBezTo>
                  <a:pt x="0" y="25202"/>
                  <a:pt x="25202" y="0"/>
                  <a:pt x="56290" y="0"/>
                </a:cubicBezTo>
                <a:lnTo>
                  <a:pt x="1069512" y="0"/>
                </a:lnTo>
                <a:cubicBezTo>
                  <a:pt x="1100600" y="0"/>
                  <a:pt x="1125802" y="25202"/>
                  <a:pt x="1125802" y="56290"/>
                </a:cubicBezTo>
                <a:lnTo>
                  <a:pt x="1125802" y="506611"/>
                </a:lnTo>
                <a:cubicBezTo>
                  <a:pt x="1125802" y="537699"/>
                  <a:pt x="1100600" y="562901"/>
                  <a:pt x="1069512" y="562901"/>
                </a:cubicBezTo>
                <a:lnTo>
                  <a:pt x="56290" y="562901"/>
                </a:lnTo>
                <a:cubicBezTo>
                  <a:pt x="25202" y="562901"/>
                  <a:pt x="0" y="537699"/>
                  <a:pt x="0" y="506611"/>
                </a:cubicBezTo>
                <a:lnTo>
                  <a:pt x="0" y="5629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02" tIns="22202" rIns="22202" bIns="22202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900" kern="1200" dirty="0"/>
              <a:t>Sleva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279A2720-3B89-485C-9DEC-B1A8C62D1C88}"/>
              </a:ext>
            </a:extLst>
          </p:cNvPr>
          <p:cNvSpPr txBox="1"/>
          <p:nvPr/>
        </p:nvSpPr>
        <p:spPr>
          <a:xfrm>
            <a:off x="2372666" y="5075989"/>
            <a:ext cx="910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Volí kupující </a:t>
            </a:r>
            <a:r>
              <a:rPr lang="cs-CZ" sz="1200" b="1" dirty="0"/>
              <a:t>– </a:t>
            </a:r>
            <a:r>
              <a:rPr lang="cs-CZ" sz="1200" dirty="0"/>
              <a:t>Volba musí proběhnout </a:t>
            </a:r>
            <a:r>
              <a:rPr lang="cs-CZ" sz="1200" b="1" dirty="0"/>
              <a:t>nejpozději bez zbytečného odkladu </a:t>
            </a:r>
            <a:r>
              <a:rPr lang="cs-CZ" sz="1200" dirty="0"/>
              <a:t>po oznámení vady – jinak nároky jako u nepodstatného porušení.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4CCD6A3F-64B3-4CE9-B13B-476C51FD5EAC}"/>
              </a:ext>
            </a:extLst>
          </p:cNvPr>
          <p:cNvSpPr txBox="1"/>
          <p:nvPr/>
        </p:nvSpPr>
        <p:spPr>
          <a:xfrm>
            <a:off x="5533098" y="4361723"/>
            <a:ext cx="1125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Volí kupující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BB21E76F-5CAE-4CA2-83C3-262DCA3D4422}"/>
              </a:ext>
            </a:extLst>
          </p:cNvPr>
          <p:cNvSpPr txBox="1"/>
          <p:nvPr/>
        </p:nvSpPr>
        <p:spPr>
          <a:xfrm>
            <a:off x="10347398" y="4055124"/>
            <a:ext cx="1125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Volí kupující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381DF9FF-8FA6-4BAF-B833-D43EC93864DA}"/>
              </a:ext>
            </a:extLst>
          </p:cNvPr>
          <p:cNvSpPr txBox="1"/>
          <p:nvPr/>
        </p:nvSpPr>
        <p:spPr>
          <a:xfrm>
            <a:off x="7109221" y="4036238"/>
            <a:ext cx="1322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/>
                </a:solidFill>
              </a:rPr>
              <a:t>Volí prodávající</a:t>
            </a:r>
          </a:p>
        </p:txBody>
      </p:sp>
      <p:sp>
        <p:nvSpPr>
          <p:cNvPr id="58" name="Zástupný symbol pro zápatí 1">
            <a:extLst>
              <a:ext uri="{FF2B5EF4-FFF2-40B4-BE49-F238E27FC236}">
                <a16:creationId xmlns:a16="http://schemas.microsoft.com/office/drawing/2014/main" id="{56E2F5D2-C613-4274-BDEC-CE6FF77D5587}"/>
              </a:ext>
            </a:extLst>
          </p:cNvPr>
          <p:cNvSpPr txBox="1">
            <a:spLocks/>
          </p:cNvSpPr>
          <p:nvPr/>
        </p:nvSpPr>
        <p:spPr bwMode="auto">
          <a:xfrm>
            <a:off x="720000" y="6273546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lang="cs-CZ" altLang="cs-CZ" sz="1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Koupě</a:t>
            </a:r>
          </a:p>
        </p:txBody>
      </p:sp>
    </p:spTree>
    <p:extLst>
      <p:ext uri="{BB962C8B-B14F-4D97-AF65-F5344CB8AC3E}">
        <p14:creationId xmlns:p14="http://schemas.microsoft.com/office/powerpoint/2010/main" val="273050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5" grpId="0"/>
      <p:bldP spid="8" grpId="0" animBg="1"/>
      <p:bldP spid="9" grpId="0" animBg="1"/>
      <p:bldP spid="10" grpId="0" animBg="1"/>
      <p:bldP spid="1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4" grpId="0"/>
      <p:bldP spid="55" grpId="0"/>
      <p:bldP spid="56" grpId="0"/>
      <p:bldP spid="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C33767-4F24-4831-BD1A-6AE85BEDD6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F743107-1EC1-4912-800D-DC83AF89AA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4861928" cy="452437"/>
          </a:xfrm>
        </p:spPr>
        <p:txBody>
          <a:bodyPr/>
          <a:lstStyle/>
          <a:p>
            <a:r>
              <a:rPr lang="cs-CZ" dirty="0"/>
              <a:t>Dvoustupňový systém</a:t>
            </a:r>
          </a:p>
        </p:txBody>
      </p:sp>
      <p:sp>
        <p:nvSpPr>
          <p:cNvPr id="58" name="Zástupný symbol pro zápatí 1">
            <a:extLst>
              <a:ext uri="{FF2B5EF4-FFF2-40B4-BE49-F238E27FC236}">
                <a16:creationId xmlns:a16="http://schemas.microsoft.com/office/drawing/2014/main" id="{56E2F5D2-C613-4274-BDEC-CE6FF77D5587}"/>
              </a:ext>
            </a:extLst>
          </p:cNvPr>
          <p:cNvSpPr txBox="1">
            <a:spLocks/>
          </p:cNvSpPr>
          <p:nvPr/>
        </p:nvSpPr>
        <p:spPr bwMode="auto">
          <a:xfrm>
            <a:off x="720000" y="6273546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lang="cs-CZ" altLang="cs-CZ" sz="1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Koupě</a:t>
            </a: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60D9FA30-348E-4A7B-BAEA-541B7D9DE407}"/>
              </a:ext>
            </a:extLst>
          </p:cNvPr>
          <p:cNvSpPr/>
          <p:nvPr/>
        </p:nvSpPr>
        <p:spPr>
          <a:xfrm>
            <a:off x="2641599" y="719666"/>
            <a:ext cx="6908800" cy="5418667"/>
          </a:xfrm>
          <a:prstGeom prst="rightArrow">
            <a:avLst/>
          </a:prstGeom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D8A4B38B-CDE1-475C-9856-2221618BB76B}"/>
              </a:ext>
            </a:extLst>
          </p:cNvPr>
          <p:cNvSpPr/>
          <p:nvPr/>
        </p:nvSpPr>
        <p:spPr>
          <a:xfrm>
            <a:off x="2032099" y="2345266"/>
            <a:ext cx="3964781" cy="2167466"/>
          </a:xfrm>
          <a:custGeom>
            <a:avLst/>
            <a:gdLst>
              <a:gd name="connsiteX0" fmla="*/ 0 w 3964781"/>
              <a:gd name="connsiteY0" fmla="*/ 361252 h 2167466"/>
              <a:gd name="connsiteX1" fmla="*/ 361252 w 3964781"/>
              <a:gd name="connsiteY1" fmla="*/ 0 h 2167466"/>
              <a:gd name="connsiteX2" fmla="*/ 3603529 w 3964781"/>
              <a:gd name="connsiteY2" fmla="*/ 0 h 2167466"/>
              <a:gd name="connsiteX3" fmla="*/ 3964781 w 3964781"/>
              <a:gd name="connsiteY3" fmla="*/ 361252 h 2167466"/>
              <a:gd name="connsiteX4" fmla="*/ 3964781 w 3964781"/>
              <a:gd name="connsiteY4" fmla="*/ 1806214 h 2167466"/>
              <a:gd name="connsiteX5" fmla="*/ 3603529 w 3964781"/>
              <a:gd name="connsiteY5" fmla="*/ 2167466 h 2167466"/>
              <a:gd name="connsiteX6" fmla="*/ 361252 w 3964781"/>
              <a:gd name="connsiteY6" fmla="*/ 2167466 h 2167466"/>
              <a:gd name="connsiteX7" fmla="*/ 0 w 3964781"/>
              <a:gd name="connsiteY7" fmla="*/ 1806214 h 2167466"/>
              <a:gd name="connsiteX8" fmla="*/ 0 w 3964781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781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3603529" y="0"/>
                </a:lnTo>
                <a:cubicBezTo>
                  <a:pt x="3803043" y="0"/>
                  <a:pt x="3964781" y="161738"/>
                  <a:pt x="3964781" y="361252"/>
                </a:cubicBezTo>
                <a:lnTo>
                  <a:pt x="3964781" y="1806214"/>
                </a:lnTo>
                <a:cubicBezTo>
                  <a:pt x="3964781" y="2005728"/>
                  <a:pt x="3803043" y="2167466"/>
                  <a:pt x="3603529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107" tIns="220107" rIns="220107" bIns="220107" numCol="1" spcCol="1270" anchor="t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000" kern="1200" dirty="0"/>
              <a:t>1. Kupující volí mezi: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2300" kern="1200" dirty="0"/>
              <a:t>Dodáním nové věci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2300" kern="1200" dirty="0"/>
              <a:t>Opravou</a:t>
            </a:r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057DFF5C-93D0-4A99-8F23-8EDB14331DAE}"/>
              </a:ext>
            </a:extLst>
          </p:cNvPr>
          <p:cNvSpPr/>
          <p:nvPr/>
        </p:nvSpPr>
        <p:spPr>
          <a:xfrm>
            <a:off x="6195119" y="2345266"/>
            <a:ext cx="3964781" cy="2167466"/>
          </a:xfrm>
          <a:custGeom>
            <a:avLst/>
            <a:gdLst>
              <a:gd name="connsiteX0" fmla="*/ 0 w 3964781"/>
              <a:gd name="connsiteY0" fmla="*/ 361252 h 2167466"/>
              <a:gd name="connsiteX1" fmla="*/ 361252 w 3964781"/>
              <a:gd name="connsiteY1" fmla="*/ 0 h 2167466"/>
              <a:gd name="connsiteX2" fmla="*/ 3603529 w 3964781"/>
              <a:gd name="connsiteY2" fmla="*/ 0 h 2167466"/>
              <a:gd name="connsiteX3" fmla="*/ 3964781 w 3964781"/>
              <a:gd name="connsiteY3" fmla="*/ 361252 h 2167466"/>
              <a:gd name="connsiteX4" fmla="*/ 3964781 w 3964781"/>
              <a:gd name="connsiteY4" fmla="*/ 1806214 h 2167466"/>
              <a:gd name="connsiteX5" fmla="*/ 3603529 w 3964781"/>
              <a:gd name="connsiteY5" fmla="*/ 2167466 h 2167466"/>
              <a:gd name="connsiteX6" fmla="*/ 361252 w 3964781"/>
              <a:gd name="connsiteY6" fmla="*/ 2167466 h 2167466"/>
              <a:gd name="connsiteX7" fmla="*/ 0 w 3964781"/>
              <a:gd name="connsiteY7" fmla="*/ 1806214 h 2167466"/>
              <a:gd name="connsiteX8" fmla="*/ 0 w 3964781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781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3603529" y="0"/>
                </a:lnTo>
                <a:cubicBezTo>
                  <a:pt x="3803043" y="0"/>
                  <a:pt x="3964781" y="161738"/>
                  <a:pt x="3964781" y="361252"/>
                </a:cubicBezTo>
                <a:lnTo>
                  <a:pt x="3964781" y="1806214"/>
                </a:lnTo>
                <a:cubicBezTo>
                  <a:pt x="3964781" y="2005728"/>
                  <a:pt x="3803043" y="2167466"/>
                  <a:pt x="3603529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107" tIns="220107" rIns="220107" bIns="220107" numCol="1" spcCol="1270" anchor="t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000" kern="1200" dirty="0"/>
              <a:t>2. Kupující volí mezi: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2300" kern="1200" dirty="0"/>
              <a:t>Slevou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2300" kern="1200" dirty="0"/>
              <a:t>Odstoupením od smlouvy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AFDB08D-BE49-48F1-9D5D-9EBF37B4985F}"/>
              </a:ext>
            </a:extLst>
          </p:cNvPr>
          <p:cNvSpPr txBox="1"/>
          <p:nvPr/>
        </p:nvSpPr>
        <p:spPr>
          <a:xfrm>
            <a:off x="2032000" y="4753005"/>
            <a:ext cx="3936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Právo volby však nemá, pokud by byl zvolený způsob nemožný nebe ve srovnání s druhým nepřiměřeně nákladný. Posuzuje se: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Význam vady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Hodnota, kterou by věc měla bez vady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Zda může být druhým způsobem vada odstraněna bez zbytečných obtíží pro kupujícího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B7D76673-C357-484B-98F0-DB8953F762C5}"/>
              </a:ext>
            </a:extLst>
          </p:cNvPr>
          <p:cNvSpPr txBox="1"/>
          <p:nvPr/>
        </p:nvSpPr>
        <p:spPr>
          <a:xfrm>
            <a:off x="6361575" y="4753004"/>
            <a:ext cx="3936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Podmínky: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Prodávající vadu odmítl odstranit nebo ji neodstranil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Vada se projeví opakovaně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Vada je podstatným porušením smlouvy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Je zjevné, že vada nebude odstraněna v přiměřené době nebo bez značných obtíží pro kupujícího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Odstoupit nelze, je-li vada věci nevýznamná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B4605F-61A8-4861-B34B-88C04148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Spotřebitelská koupě</a:t>
            </a:r>
          </a:p>
        </p:txBody>
      </p:sp>
    </p:spTree>
    <p:extLst>
      <p:ext uri="{BB962C8B-B14F-4D97-AF65-F5344CB8AC3E}">
        <p14:creationId xmlns:p14="http://schemas.microsoft.com/office/powerpoint/2010/main" val="65738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3" grpId="0" animBg="1"/>
      <p:bldP spid="14" grpId="0" animBg="1"/>
      <p:bldP spid="5" grpId="0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sz="3600" b="1" dirty="0"/>
              <a:t>Sleva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text 4"/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719400" y="1351200"/>
                <a:ext cx="10753200" cy="4384200"/>
              </a:xfrm>
            </p:spPr>
            <p:txBody>
              <a:bodyPr numCol="1"/>
              <a:lstStyle/>
              <a:p>
                <a:pPr marL="342900" lvl="1" indent="-342900" algn="just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cs-CZ" sz="2400" dirty="0"/>
                  <a:t>Musí respektovat hodnotovou ekvivalenci plnění, tj. správně nutno aplikovat relativní výpočet.</a:t>
                </a:r>
              </a:p>
              <a:p>
                <a:pPr marL="342900" lvl="1" indent="-342900" algn="just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cs-CZ" sz="2400" dirty="0"/>
              </a:p>
              <a:p>
                <a:pPr marL="342900" lvl="1" indent="-342900" algn="just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𝑜𝑏𝑣𝑦𝑘𝑙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á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h𝑜𝑑𝑛𝑜𝑡𝑎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𝑏𝑒𝑧𝑣𝑎𝑑𝑛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é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ě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𝑐𝑖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𝑜𝑏𝑣𝑦𝑘𝑙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á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h𝑜𝑑𝑛𝑜𝑡𝑎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ě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𝑐𝑖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𝑣𝑎𝑑𝑜𝑢</m:t>
                        </m:r>
                      </m:den>
                    </m:f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𝑠𝑚𝑙𝑢𝑣𝑒𝑛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á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𝑘𝑢𝑝𝑛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í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𝑐𝑒𝑛𝑎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𝑘𝑢𝑝𝑛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í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𝑐𝑒𝑛𝑎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𝑝𝑜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𝑠𝑙𝑒𝑣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ě</m:t>
                        </m:r>
                      </m:den>
                    </m:f>
                  </m:oMath>
                </a14:m>
                <a:endParaRPr lang="cs-CZ" sz="2400" dirty="0"/>
              </a:p>
              <a:p>
                <a:pPr marL="342900" lvl="1" indent="-342900" algn="just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cs-CZ" sz="2400" dirty="0"/>
              </a:p>
              <a:p>
                <a:pPr marL="342900" lvl="1" indent="-342900" algn="just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=≫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𝑘𝑢𝑝𝑛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í 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𝑐𝑒𝑛𝑎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𝑝𝑜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𝑠𝑙𝑒𝑣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ě=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𝑠𝑚𝑙𝑢𝑣𝑒𝑛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á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𝑘𝑢𝑝𝑛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í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𝑐𝑒𝑛𝑎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×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𝑜𝑏𝑣𝑦𝑘𝑙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á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h𝑜𝑑𝑛𝑜𝑡𝑎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ě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𝑐𝑖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𝑣𝑎𝑑𝑜𝑢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𝑜𝑏𝑣𝑦𝑘𝑙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á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h𝑜𝑑𝑛𝑜𝑡𝑎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𝑏𝑒𝑧𝑣𝑎𝑑𝑛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é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ě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𝑐𝑖</m:t>
                        </m:r>
                      </m:den>
                    </m:f>
                  </m:oMath>
                </a14:m>
                <a:endParaRPr lang="cs-CZ" sz="2400" dirty="0"/>
              </a:p>
              <a:p>
                <a:pPr marL="342900" lvl="1" indent="-342900" algn="just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cs-CZ" sz="2400" dirty="0"/>
              </a:p>
              <a:p>
                <a:pPr marL="342900" lvl="1" indent="-342900" algn="just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Platí též pro § 2171 odst. 3, byť dikce vede k absolutní metodě (nutno však vykládat v souladu se směrnicí)</a:t>
                </a:r>
              </a:p>
              <a:p>
                <a:pPr marL="342900" lvl="1" indent="-342900" algn="just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cs-CZ" sz="2400" dirty="0"/>
              </a:p>
              <a:p>
                <a:pPr marL="342900" lvl="1" indent="-342900" algn="just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cs-CZ" sz="2400" dirty="0"/>
                  <a:t>23 Cdo 1207/2023</a:t>
                </a:r>
              </a:p>
            </p:txBody>
          </p:sp>
        </mc:Choice>
        <mc:Fallback xmlns="">
          <p:sp>
            <p:nvSpPr>
              <p:cNvPr id="5" name="Zástupný symbol pro text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719400" y="1351200"/>
                <a:ext cx="10753200" cy="4384200"/>
              </a:xfrm>
              <a:blipFill>
                <a:blip r:embed="rId3"/>
                <a:stretch>
                  <a:fillRect l="-1587" t="-2086" r="-1757" b="-57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254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dirty="0"/>
              <a:t>Vyloučení práva odstoupit od smlouvy</a:t>
            </a:r>
            <a:endParaRPr lang="cs-CZ" sz="36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Nemůže-li věc vrátit ve stavu, ve kterém ji obdržel (§ 2110)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Výjimky (tj. může odstoupit):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Změna v důsledku prohlídky (a)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Použití věci před objevením vady (b)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Změnu nezpůsobil kupující (c)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Prodej, spotřebování, pozměnění při obvyklém použití před objevením vady (d)</a:t>
            </a:r>
          </a:p>
        </p:txBody>
      </p:sp>
    </p:spTree>
    <p:extLst>
      <p:ext uri="{BB962C8B-B14F-4D97-AF65-F5344CB8AC3E}">
        <p14:creationId xmlns:p14="http://schemas.microsoft.com/office/powerpoint/2010/main" val="1015691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dirty="0"/>
              <a:t>Záruka za jakost (§ 2113 </a:t>
            </a:r>
            <a:r>
              <a:rPr lang="cs-CZ" dirty="0" err="1"/>
              <a:t>an</a:t>
            </a:r>
            <a:r>
              <a:rPr lang="cs-CZ" dirty="0"/>
              <a:t>.)</a:t>
            </a:r>
            <a:endParaRPr lang="cs-CZ" sz="36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236900"/>
            <a:ext cx="10753200" cy="4384200"/>
          </a:xfrm>
        </p:spPr>
        <p:txBody>
          <a:bodyPr numCol="1"/>
          <a:lstStyle/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Záruka za jakost vzniká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prohlášením </a:t>
            </a:r>
            <a:r>
              <a:rPr lang="cs-CZ" sz="2400" u="sng" dirty="0"/>
              <a:t>poskytovatele záruky</a:t>
            </a:r>
            <a:r>
              <a:rPr lang="cs-CZ" sz="2400" dirty="0"/>
              <a:t>, že kupujícího uspokojí nad rámec jeho zákonných práv z vadného plnění, zejména tím, že mu vrátí kupní ceny, vymění věc nebo ji opraví anebo v této souvislosti poskytne službu, nebude-li mít věc vlastnosti uvedené v prohlášení o záruce. (§ 2113 odst. 1)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prohlášením učiněným v reklamě (§ 2113 odst. 2)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zjednodušené prohlášení (§ 2114 odst. 1)</a:t>
            </a:r>
          </a:p>
          <a:p>
            <a:pPr marL="1714500" lvl="3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uvedení záruční doby nebo doby použitelnosti na obalu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Nároky (minimálně) při garanci zachování si vlastnosti (§ 2114 odst. 1)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dodání nové bezvadné věci, nebo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oprava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Poskytovatel záruky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prodávající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třetí osoba (např. výrobce)</a:t>
            </a:r>
          </a:p>
        </p:txBody>
      </p:sp>
    </p:spTree>
    <p:extLst>
      <p:ext uri="{BB962C8B-B14F-4D97-AF65-F5344CB8AC3E}">
        <p14:creationId xmlns:p14="http://schemas.microsoft.com/office/powerpoint/2010/main" val="311899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sz="3600" b="1" dirty="0"/>
              <a:t>Vymezení koupě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Významná Úmluva OSN o smlouvách o mezinárodní koupi zboží</a:t>
            </a:r>
          </a:p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§ 2079 odst. 1: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u="sng" dirty="0"/>
              <a:t>prodávající</a:t>
            </a:r>
            <a:r>
              <a:rPr lang="cs-CZ" sz="2400" dirty="0"/>
              <a:t> se zavazuje, že kupujícímu odevzdá věc, která je předmětem koupě, a umožní mu nabýt vlastnické právo k ní,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u="sng" dirty="0"/>
              <a:t>kupující</a:t>
            </a:r>
            <a:r>
              <a:rPr lang="cs-CZ" sz="2400" dirty="0"/>
              <a:t> se zavazuje, že věc převezme a zaplatí prodávajícímu kupní cenu</a:t>
            </a:r>
          </a:p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Synallagmatická povaha (§ 2079 odst. 2)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plnění zásadně současně, neplyne-li ze smlouvy nebo zvyklostí něco jiného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u podnikatelů však speciální § 1963 </a:t>
            </a:r>
            <a:r>
              <a:rPr lang="cs-CZ" sz="2400" dirty="0" err="1"/>
              <a:t>an</a:t>
            </a:r>
            <a:r>
              <a:rPr lang="cs-CZ" sz="2400" dirty="0"/>
              <a:t>.</a:t>
            </a:r>
          </a:p>
          <a:p>
            <a:pPr lvl="2" algn="just">
              <a:lnSpc>
                <a:spcPct val="100000"/>
              </a:lnSpc>
            </a:pP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2997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dirty="0"/>
              <a:t>Koupě nemovité věci – přehled (§ 2128 </a:t>
            </a:r>
            <a:r>
              <a:rPr lang="cs-CZ" dirty="0" err="1"/>
              <a:t>an</a:t>
            </a:r>
            <a:r>
              <a:rPr lang="cs-CZ" dirty="0"/>
              <a:t>.)</a:t>
            </a:r>
            <a:endParaRPr lang="cs-CZ" sz="36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Forma (§ 560, opětovně zdůrazněno v § 2128 odst. 1 větě první)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Výměra pozemku (§ 2129 odst. 1)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Objektivní reklamační lhůta: 5 let (§ 2129 odst. 2)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Platí však i zde subjektivní – tj. bez zbytečného odkladu (§ 2112 odst. 1 přes § 2131)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Spotřebitelská koupě (§ 2129 odst. 3)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Dvouletá domněnka (pro movité věci obdoba v § 2161 odst. 5)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Odkaz na ustanovení o koupi věcí movitých (§ 2131)</a:t>
            </a:r>
          </a:p>
        </p:txBody>
      </p:sp>
    </p:spTree>
    <p:extLst>
      <p:ext uri="{BB962C8B-B14F-4D97-AF65-F5344CB8AC3E}">
        <p14:creationId xmlns:p14="http://schemas.microsoft.com/office/powerpoint/2010/main" val="54286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dirty="0"/>
              <a:t>Prodej zboží spotřebiteli (§ 2158 </a:t>
            </a:r>
            <a:r>
              <a:rPr lang="cs-CZ" dirty="0" err="1"/>
              <a:t>an</a:t>
            </a:r>
            <a:r>
              <a:rPr lang="cs-CZ" dirty="0"/>
              <a:t>.)</a:t>
            </a:r>
            <a:endParaRPr lang="cs-CZ" sz="36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novela v důsledku (zejména) směrnice (EU) 2019/771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účinnost od 6. 1. 2023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Předpoklady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prodej movité věci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prodávající je podnikatel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kupujícím je spotřebitel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Důsledky: použije se obecná úprava KS a pododdíl 5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Použije se i pododdíl 2 (koupě movité věci)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Doplňující pravidlo pro aplikaci (§ 2158 odst. 1 větě druhá)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Ustanovení tohoto pododdílu se použijí také na smlouvu o dodání hmotné movité věci, kterou je nutné vyrobit nebo vytvořit.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Musí jít o spotřebitelskou smlouvu.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Úprava koupě věci s digitálním obsahem</a:t>
            </a:r>
          </a:p>
        </p:txBody>
      </p:sp>
    </p:spTree>
    <p:extLst>
      <p:ext uri="{BB962C8B-B14F-4D97-AF65-F5344CB8AC3E}">
        <p14:creationId xmlns:p14="http://schemas.microsoft.com/office/powerpoint/2010/main" val="1191292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dirty="0"/>
              <a:t>Odpovědnost za vady při spotřebitelské koupi</a:t>
            </a:r>
            <a:endParaRPr lang="cs-CZ" sz="36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Podstata právem EU vyžadované odpovědnosti za vady</a:t>
            </a:r>
          </a:p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dirty="0"/>
              <a:t>Vymezení vadného plnění (§ 2161)</a:t>
            </a:r>
          </a:p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dirty="0"/>
              <a:t>Zákonná vyvratitelná domněnka vadného plnění, pokud se vada projeví </a:t>
            </a:r>
            <a:br>
              <a:rPr lang="cs-CZ" sz="2400" dirty="0"/>
            </a:br>
            <a:r>
              <a:rPr lang="cs-CZ" sz="2400" dirty="0"/>
              <a:t>v průběhu určité doby po převzetí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1 rok (§ 2161 odst. 5)</a:t>
            </a:r>
          </a:p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dirty="0"/>
              <a:t>Stanovení práv z odpovědnosti za takovou vadu (§ 2169, § 2171)</a:t>
            </a:r>
          </a:p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dirty="0"/>
              <a:t>Doba pro projevení se vady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zásadně 2 roky ( 2165 odst. 1)</a:t>
            </a:r>
          </a:p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dirty="0"/>
              <a:t>Předem se práva nelze vzdát (§ 2174)</a:t>
            </a:r>
          </a:p>
        </p:txBody>
      </p:sp>
    </p:spTree>
    <p:extLst>
      <p:ext uri="{BB962C8B-B14F-4D97-AF65-F5344CB8AC3E}">
        <p14:creationId xmlns:p14="http://schemas.microsoft.com/office/powerpoint/2010/main" val="2788031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dirty="0"/>
              <a:t>Vymezení řádného plnění: jakost při převzetí (§ 2161)</a:t>
            </a:r>
            <a:endParaRPr lang="cs-CZ" sz="36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ujednané vlastnosti (§ 2164 odst. 1 a odst. 4)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konkrétně ujednané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 ohledem na ujednaný účel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obvyklý účel a obvyklé vlastnosti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veřejná prohlášení učiněná prodávajícím nebo jinou osobou v témže smluvním řetězci (např. reklama, označení) - § 2161 odst. 2 písm. b), odst. 3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objektivizovaný pojem vady </a:t>
            </a:r>
            <a:r>
              <a:rPr lang="cs-CZ" sz="2400" dirty="0"/>
              <a:t>– „rozumně očekávat“ X </a:t>
            </a:r>
            <a:r>
              <a:rPr lang="cs-CZ" sz="2400" b="1" dirty="0"/>
              <a:t>§ 2161 odst. 4</a:t>
            </a:r>
          </a:p>
          <a:p>
            <a:pPr marL="1714500" lvl="3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prodávající na to musí zvlášť upozornit, kupující musí (zvlášť – směrnice) výslovně souhlasit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tzv. IKEA-klausule: § 2161a</a:t>
            </a:r>
          </a:p>
        </p:txBody>
      </p:sp>
    </p:spTree>
    <p:extLst>
      <p:ext uri="{BB962C8B-B14F-4D97-AF65-F5344CB8AC3E}">
        <p14:creationId xmlns:p14="http://schemas.microsoft.com/office/powerpoint/2010/main" val="4176370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dirty="0"/>
              <a:t>Domněnka vadnosti (§ 2161 odst. 5)</a:t>
            </a:r>
            <a:endParaRPr lang="cs-CZ" sz="36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989220"/>
            <a:ext cx="10753200" cy="3746179"/>
          </a:xfrm>
        </p:spPr>
        <p:txBody>
          <a:bodyPr numCol="1"/>
          <a:lstStyle/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Projeví-li </a:t>
            </a:r>
            <a:r>
              <a:rPr lang="cs-CZ" sz="2400" dirty="0"/>
              <a:t>se vada v průběhu </a:t>
            </a:r>
            <a:r>
              <a:rPr lang="cs-CZ" sz="2400" b="1" dirty="0"/>
              <a:t>jednoho roku od převzetí, </a:t>
            </a:r>
            <a:r>
              <a:rPr lang="cs-CZ" sz="2400" dirty="0"/>
              <a:t>má se za to, že věc byla vadná již při převzetí, ledaže to povaha věci nebo vady vylučuje. Tato doba neběží po dobu po kterou kupující nemůže věc užívat, v případě, že vadu vytkl oprávněně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284472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dirty="0"/>
              <a:t>Doba pro projevení se vady (§ 2165)</a:t>
            </a:r>
            <a:endParaRPr lang="cs-CZ" sz="36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Nejde o lhůtu k vytknutí vady – v této době se vada musí projevit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§ 2165 odst. 1: „Kupující může vytknout vadu, která se na věci projeví v době dvou let od převzetí.“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Zásadně 2 roky od převzetí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u koupi použité věci lze zkrátit až na jeden rok (§ 2168)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Stavění doby při oprávněné reklamaci (§ 2165 odst. 4) 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Práva z vad se </a:t>
            </a:r>
            <a:r>
              <a:rPr lang="cs-CZ" sz="2400" b="1" dirty="0"/>
              <a:t>promlčují v obecné promlčecí lhůtě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Je však třeba prokázat, že se vada projevila v době dvou let od převzetí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Nedodržení lhůty bez zbytečného odkladu nevede k promlčení (§ 2165 odst. 3)</a:t>
            </a:r>
          </a:p>
          <a:p>
            <a:pPr marL="1714500" lvl="3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Sporné však, zda neaplikovat dvouletou lhůtu z § 2112 i. f.</a:t>
            </a:r>
          </a:p>
          <a:p>
            <a:pPr marL="1714500" lvl="3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Dle důvodové zprávy je však § 2112 zcela vyloučen, tedy promlčuje se v obecných promlčecích lhůtách.</a:t>
            </a:r>
          </a:p>
        </p:txBody>
      </p:sp>
    </p:spTree>
    <p:extLst>
      <p:ext uri="{BB962C8B-B14F-4D97-AF65-F5344CB8AC3E}">
        <p14:creationId xmlns:p14="http://schemas.microsoft.com/office/powerpoint/2010/main" val="1908265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A5573A29-1673-F2D5-0D0E-43F7CB12A8CF}"/>
              </a:ext>
            </a:extLst>
          </p:cNvPr>
          <p:cNvGrpSpPr/>
          <p:nvPr/>
        </p:nvGrpSpPr>
        <p:grpSpPr>
          <a:xfrm>
            <a:off x="222374" y="3436321"/>
            <a:ext cx="11472915" cy="583243"/>
            <a:chOff x="222374" y="3436321"/>
            <a:chExt cx="11472915" cy="583243"/>
          </a:xfrm>
        </p:grpSpPr>
        <p:grpSp>
          <p:nvGrpSpPr>
            <p:cNvPr id="45" name="Skupina 44">
              <a:extLst>
                <a:ext uri="{FF2B5EF4-FFF2-40B4-BE49-F238E27FC236}">
                  <a16:creationId xmlns:a16="http://schemas.microsoft.com/office/drawing/2014/main" id="{4483FEBD-EDA1-F312-0DE0-904B0FC39B4E}"/>
                </a:ext>
              </a:extLst>
            </p:cNvPr>
            <p:cNvGrpSpPr/>
            <p:nvPr/>
          </p:nvGrpSpPr>
          <p:grpSpPr>
            <a:xfrm>
              <a:off x="567000" y="3736280"/>
              <a:ext cx="11128289" cy="283284"/>
              <a:chOff x="567000" y="2958352"/>
              <a:chExt cx="11128289" cy="283284"/>
            </a:xfrm>
          </p:grpSpPr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1B0E2441-D708-C318-BA7E-2C658402CBE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7000" y="3098202"/>
                <a:ext cx="11128289" cy="0"/>
              </a:xfrm>
              <a:prstGeom prst="line">
                <a:avLst/>
              </a:prstGeom>
              <a:ln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>
                <a:extLst>
                  <a:ext uri="{FF2B5EF4-FFF2-40B4-BE49-F238E27FC236}">
                    <a16:creationId xmlns:a16="http://schemas.microsoft.com/office/drawing/2014/main" id="{755F2D13-EA20-C5FE-5CC0-11EE9E82A48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0000" y="2958353"/>
                <a:ext cx="0" cy="279699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EC51B968-C460-B081-A578-8E712642B3A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479540" y="2958353"/>
                <a:ext cx="0" cy="279699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>
                <a:extLst>
                  <a:ext uri="{FF2B5EF4-FFF2-40B4-BE49-F238E27FC236}">
                    <a16:creationId xmlns:a16="http://schemas.microsoft.com/office/drawing/2014/main" id="{A4D2D390-6244-213F-EBC0-F159BD0B022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94868" y="2958353"/>
                <a:ext cx="0" cy="279699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>
                <a:extLst>
                  <a:ext uri="{FF2B5EF4-FFF2-40B4-BE49-F238E27FC236}">
                    <a16:creationId xmlns:a16="http://schemas.microsoft.com/office/drawing/2014/main" id="{153AF211-B904-2CCA-208C-D0FE7C0B225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901045" y="2958352"/>
                <a:ext cx="0" cy="279699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>
                <a:extLst>
                  <a:ext uri="{FF2B5EF4-FFF2-40B4-BE49-F238E27FC236}">
                    <a16:creationId xmlns:a16="http://schemas.microsoft.com/office/drawing/2014/main" id="{122FDFA0-21C3-4CE2-7E16-C03C96BF01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95998" y="2961937"/>
                <a:ext cx="0" cy="279699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2E58E418-CFE0-F0BF-67E3-E3893E62B31D}"/>
                </a:ext>
              </a:extLst>
            </p:cNvPr>
            <p:cNvSpPr txBox="1"/>
            <p:nvPr/>
          </p:nvSpPr>
          <p:spPr>
            <a:xfrm>
              <a:off x="222374" y="3436321"/>
              <a:ext cx="995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Převzetí</a:t>
              </a:r>
              <a:endParaRPr lang="en-GB" sz="1400" dirty="0"/>
            </a:p>
          </p:txBody>
        </p:sp>
      </p:grp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5A3C5F52-90E4-AFD0-CF0A-CF61072CD0AE}"/>
              </a:ext>
            </a:extLst>
          </p:cNvPr>
          <p:cNvCxnSpPr>
            <a:cxnSpLocks/>
          </p:cNvCxnSpPr>
          <p:nvPr/>
        </p:nvCxnSpPr>
        <p:spPr bwMode="auto">
          <a:xfrm>
            <a:off x="719999" y="5515542"/>
            <a:ext cx="107595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934D171-15C6-8C2E-AF96-CF66E9732B13}"/>
              </a:ext>
            </a:extLst>
          </p:cNvPr>
          <p:cNvSpPr txBox="1"/>
          <p:nvPr/>
        </p:nvSpPr>
        <p:spPr>
          <a:xfrm>
            <a:off x="5128291" y="5529962"/>
            <a:ext cx="1904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10 let – § 629 odst. 2</a:t>
            </a:r>
            <a:endParaRPr lang="en-GB" sz="1400" dirty="0"/>
          </a:p>
        </p:txBody>
      </p: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83A09E9D-3A5D-EBAC-D328-73017BE9009C}"/>
              </a:ext>
            </a:extLst>
          </p:cNvPr>
          <p:cNvCxnSpPr/>
          <p:nvPr/>
        </p:nvCxnSpPr>
        <p:spPr bwMode="auto">
          <a:xfrm>
            <a:off x="720000" y="4158882"/>
            <a:ext cx="10748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A76B69E7-49CA-B3A9-2196-FFAB45711745}"/>
              </a:ext>
            </a:extLst>
          </p:cNvPr>
          <p:cNvSpPr txBox="1"/>
          <p:nvPr/>
        </p:nvSpPr>
        <p:spPr>
          <a:xfrm>
            <a:off x="258658" y="4158882"/>
            <a:ext cx="1997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1 rok – § 2161 odst. 5</a:t>
            </a:r>
            <a:endParaRPr lang="en-GB" sz="1400" dirty="0"/>
          </a:p>
        </p:txBody>
      </p: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55183EDD-04CA-ED60-2722-F7AC729E38BC}"/>
              </a:ext>
            </a:extLst>
          </p:cNvPr>
          <p:cNvCxnSpPr>
            <a:cxnSpLocks/>
          </p:cNvCxnSpPr>
          <p:nvPr/>
        </p:nvCxnSpPr>
        <p:spPr bwMode="auto">
          <a:xfrm>
            <a:off x="704345" y="4606027"/>
            <a:ext cx="218104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81BEF900-4C4B-8355-EF61-AD121F27C151}"/>
              </a:ext>
            </a:extLst>
          </p:cNvPr>
          <p:cNvSpPr txBox="1"/>
          <p:nvPr/>
        </p:nvSpPr>
        <p:spPr>
          <a:xfrm>
            <a:off x="749367" y="4606027"/>
            <a:ext cx="2089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2 roky – § 2165 odst. 1</a:t>
            </a:r>
            <a:endParaRPr lang="en-GB" sz="1400" dirty="0"/>
          </a:p>
        </p:txBody>
      </p: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4484CB70-7D2C-C986-34B4-CFAEFA0158CA}"/>
              </a:ext>
            </a:extLst>
          </p:cNvPr>
          <p:cNvCxnSpPr>
            <a:cxnSpLocks/>
          </p:cNvCxnSpPr>
          <p:nvPr/>
        </p:nvCxnSpPr>
        <p:spPr bwMode="auto">
          <a:xfrm>
            <a:off x="2885390" y="5045837"/>
            <a:ext cx="319495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20FAAC8D-7B2C-8495-101E-51660E2D23DF}"/>
              </a:ext>
            </a:extLst>
          </p:cNvPr>
          <p:cNvSpPr txBox="1"/>
          <p:nvPr/>
        </p:nvSpPr>
        <p:spPr>
          <a:xfrm>
            <a:off x="3438216" y="5045837"/>
            <a:ext cx="2089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3 roky – § 629 odst. 1</a:t>
            </a:r>
            <a:endParaRPr lang="en-GB" sz="1400" dirty="0"/>
          </a:p>
        </p:txBody>
      </p:sp>
      <p:sp>
        <p:nvSpPr>
          <p:cNvPr id="44" name="Levá složená závorka 43">
            <a:extLst>
              <a:ext uri="{FF2B5EF4-FFF2-40B4-BE49-F238E27FC236}">
                <a16:creationId xmlns:a16="http://schemas.microsoft.com/office/drawing/2014/main" id="{27AF95FC-034D-C52C-B274-6AB919A4EC28}"/>
              </a:ext>
            </a:extLst>
          </p:cNvPr>
          <p:cNvSpPr/>
          <p:nvPr/>
        </p:nvSpPr>
        <p:spPr bwMode="auto">
          <a:xfrm rot="5400000">
            <a:off x="1045737" y="2680530"/>
            <a:ext cx="439043" cy="1090518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6" name="Levá složená závorka 45">
            <a:extLst>
              <a:ext uri="{FF2B5EF4-FFF2-40B4-BE49-F238E27FC236}">
                <a16:creationId xmlns:a16="http://schemas.microsoft.com/office/drawing/2014/main" id="{DA4D4564-0A6C-4131-A598-B50051D1135E}"/>
              </a:ext>
            </a:extLst>
          </p:cNvPr>
          <p:cNvSpPr/>
          <p:nvPr/>
        </p:nvSpPr>
        <p:spPr bwMode="auto">
          <a:xfrm rot="5400000">
            <a:off x="2136259" y="2673066"/>
            <a:ext cx="439043" cy="1090516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7" name="Levá složená závorka 46">
            <a:extLst>
              <a:ext uri="{FF2B5EF4-FFF2-40B4-BE49-F238E27FC236}">
                <a16:creationId xmlns:a16="http://schemas.microsoft.com/office/drawing/2014/main" id="{640106C9-E3EE-5839-6840-49BA50927BB8}"/>
              </a:ext>
            </a:extLst>
          </p:cNvPr>
          <p:cNvSpPr/>
          <p:nvPr/>
        </p:nvSpPr>
        <p:spPr bwMode="auto">
          <a:xfrm rot="5400000">
            <a:off x="4278994" y="1614881"/>
            <a:ext cx="439043" cy="3194943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8" name="Levá složená závorka 47">
            <a:extLst>
              <a:ext uri="{FF2B5EF4-FFF2-40B4-BE49-F238E27FC236}">
                <a16:creationId xmlns:a16="http://schemas.microsoft.com/office/drawing/2014/main" id="{D25AA965-DE22-C303-F372-919EB2F16DF4}"/>
              </a:ext>
            </a:extLst>
          </p:cNvPr>
          <p:cNvSpPr/>
          <p:nvPr/>
        </p:nvSpPr>
        <p:spPr bwMode="auto">
          <a:xfrm rot="5400000">
            <a:off x="8568243" y="516156"/>
            <a:ext cx="439043" cy="5383552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9" name="Nadpis 3">
            <a:extLst>
              <a:ext uri="{FF2B5EF4-FFF2-40B4-BE49-F238E27FC236}">
                <a16:creationId xmlns:a16="http://schemas.microsoft.com/office/drawing/2014/main" id="{532CC53F-7419-CB5E-C3F9-7CE99C21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204" y="515327"/>
            <a:ext cx="4515556" cy="451576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dirty="0"/>
              <a:t>Okamžik vytknutí vady</a:t>
            </a:r>
            <a:endParaRPr lang="cs-CZ" sz="3600" b="1" dirty="0"/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4C6980B8-D300-13CA-0E37-C1DD25BAF9DC}"/>
              </a:ext>
            </a:extLst>
          </p:cNvPr>
          <p:cNvSpPr txBox="1"/>
          <p:nvPr/>
        </p:nvSpPr>
        <p:spPr>
          <a:xfrm>
            <a:off x="700638" y="704310"/>
            <a:ext cx="1090523" cy="230832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u="sng" dirty="0"/>
              <a:t>Prodávající</a:t>
            </a:r>
            <a:r>
              <a:rPr lang="cs-CZ" sz="1200" dirty="0"/>
              <a:t> prokazuje, že vada </a:t>
            </a:r>
            <a:r>
              <a:rPr lang="cs-CZ" sz="1200" u="sng" dirty="0"/>
              <a:t>neexistovala při převzetí </a:t>
            </a:r>
            <a:r>
              <a:rPr lang="cs-CZ" sz="1200" dirty="0"/>
              <a:t>nebo že povaha věci nebo vady  vylučuje, aby vada existovala již při převzetí.</a:t>
            </a:r>
            <a:endParaRPr lang="en-GB" sz="1200" dirty="0"/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A8F3D9CF-AB5D-569D-C3F8-99D7C07A4C23}"/>
              </a:ext>
            </a:extLst>
          </p:cNvPr>
          <p:cNvSpPr txBox="1"/>
          <p:nvPr/>
        </p:nvSpPr>
        <p:spPr>
          <a:xfrm>
            <a:off x="1791166" y="704310"/>
            <a:ext cx="1090523" cy="230832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u="sng" dirty="0"/>
              <a:t>Kupující</a:t>
            </a:r>
            <a:r>
              <a:rPr lang="cs-CZ" sz="1200" dirty="0"/>
              <a:t> prokazuje, že vada </a:t>
            </a:r>
            <a:r>
              <a:rPr lang="cs-CZ" sz="1200" u="sng" dirty="0"/>
              <a:t>existovala již při převzetí</a:t>
            </a:r>
            <a:r>
              <a:rPr lang="cs-CZ" sz="1200" dirty="0"/>
              <a:t>, případně postačí prokázat, že se projevila </a:t>
            </a:r>
          </a:p>
          <a:p>
            <a:pPr algn="ctr"/>
            <a:r>
              <a:rPr lang="cs-CZ" sz="1200" dirty="0"/>
              <a:t>v prvním roce (pro </a:t>
            </a:r>
            <a:r>
              <a:rPr lang="cs-CZ" sz="1200" dirty="0" err="1"/>
              <a:t>apl</a:t>
            </a:r>
            <a:r>
              <a:rPr lang="cs-CZ" sz="1200" dirty="0"/>
              <a:t>. domněnky).</a:t>
            </a:r>
            <a:endParaRPr lang="en-GB" sz="1200" dirty="0"/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659B2D9D-9BDF-61AB-1C9E-2AC9861F260E}"/>
              </a:ext>
            </a:extLst>
          </p:cNvPr>
          <p:cNvSpPr txBox="1"/>
          <p:nvPr/>
        </p:nvSpPr>
        <p:spPr>
          <a:xfrm>
            <a:off x="2881689" y="1442974"/>
            <a:ext cx="3214299" cy="156966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u="sng" dirty="0"/>
              <a:t>Kupující</a:t>
            </a:r>
            <a:r>
              <a:rPr lang="cs-CZ" sz="1200" dirty="0"/>
              <a:t> prokazuje, že vada existovala již při převzetí a že </a:t>
            </a:r>
            <a:r>
              <a:rPr lang="cs-CZ" sz="1200" u="sng" dirty="0"/>
              <a:t>se vada projevila v době dvou let od převzetí</a:t>
            </a:r>
            <a:r>
              <a:rPr lang="cs-CZ" sz="1200" dirty="0"/>
              <a:t>, případně postačí prokázat, že se projevila v prvním roce (pro aplikaci domněnky). Promlčecí lhůta běží od okamžiku, kdy se nejdříve mohl a měl dozvědět o projevení se vady (§ 619 odst. 2).</a:t>
            </a:r>
            <a:endParaRPr lang="en-GB" sz="1200" dirty="0"/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BE0E56AF-AC24-38F0-49FA-2C4BD6A5EBD2}"/>
              </a:ext>
            </a:extLst>
          </p:cNvPr>
          <p:cNvSpPr txBox="1"/>
          <p:nvPr/>
        </p:nvSpPr>
        <p:spPr>
          <a:xfrm>
            <a:off x="6095987" y="2181637"/>
            <a:ext cx="5402644" cy="830997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u="sng" dirty="0"/>
              <a:t>Kupující</a:t>
            </a:r>
            <a:r>
              <a:rPr lang="cs-CZ" sz="1200" dirty="0"/>
              <a:t> prokazuje, že vada existovala již při převzetí a že se vada projevila </a:t>
            </a:r>
          </a:p>
          <a:p>
            <a:pPr algn="ctr"/>
            <a:r>
              <a:rPr lang="cs-CZ" sz="1200" dirty="0"/>
              <a:t>v době dvou let od převzetí, případně postačí prokázat, že se projevila </a:t>
            </a:r>
          </a:p>
          <a:p>
            <a:pPr algn="ctr"/>
            <a:r>
              <a:rPr lang="cs-CZ" sz="1200" dirty="0"/>
              <a:t>v prvním roce (pro aplikaci domněnky). Dále prokazuje, že </a:t>
            </a:r>
            <a:r>
              <a:rPr lang="cs-CZ" sz="1200" u="sng" dirty="0"/>
              <a:t>se neměl nebo nemohl o tom, že se vada projevila, dozvědět dříve </a:t>
            </a:r>
            <a:r>
              <a:rPr lang="cs-CZ" sz="1200" dirty="0"/>
              <a:t>(§ 619 odst. 2).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1368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39" grpId="0"/>
      <p:bldP spid="42" grpId="0"/>
      <p:bldP spid="44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C33767-4F24-4831-BD1A-6AE85BEDD6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F743107-1EC1-4912-800D-DC83AF89AA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4861928" cy="452437"/>
          </a:xfrm>
        </p:spPr>
        <p:txBody>
          <a:bodyPr/>
          <a:lstStyle/>
          <a:p>
            <a:r>
              <a:rPr lang="cs-CZ" dirty="0"/>
              <a:t>Dvoustupňový systém</a:t>
            </a:r>
          </a:p>
        </p:txBody>
      </p:sp>
      <p:sp>
        <p:nvSpPr>
          <p:cNvPr id="58" name="Zástupný symbol pro zápatí 1">
            <a:extLst>
              <a:ext uri="{FF2B5EF4-FFF2-40B4-BE49-F238E27FC236}">
                <a16:creationId xmlns:a16="http://schemas.microsoft.com/office/drawing/2014/main" id="{56E2F5D2-C613-4274-BDEC-CE6FF77D5587}"/>
              </a:ext>
            </a:extLst>
          </p:cNvPr>
          <p:cNvSpPr txBox="1">
            <a:spLocks/>
          </p:cNvSpPr>
          <p:nvPr/>
        </p:nvSpPr>
        <p:spPr bwMode="auto">
          <a:xfrm>
            <a:off x="720000" y="6273546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lang="cs-CZ" altLang="cs-CZ" sz="1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Koupě</a:t>
            </a: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60D9FA30-348E-4A7B-BAEA-541B7D9DE407}"/>
              </a:ext>
            </a:extLst>
          </p:cNvPr>
          <p:cNvSpPr/>
          <p:nvPr/>
        </p:nvSpPr>
        <p:spPr>
          <a:xfrm>
            <a:off x="2641599" y="719666"/>
            <a:ext cx="6908800" cy="5418667"/>
          </a:xfrm>
          <a:prstGeom prst="rightArrow">
            <a:avLst/>
          </a:prstGeom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D8A4B38B-CDE1-475C-9856-2221618BB76B}"/>
              </a:ext>
            </a:extLst>
          </p:cNvPr>
          <p:cNvSpPr/>
          <p:nvPr/>
        </p:nvSpPr>
        <p:spPr>
          <a:xfrm>
            <a:off x="2032099" y="2345266"/>
            <a:ext cx="3964781" cy="2167466"/>
          </a:xfrm>
          <a:custGeom>
            <a:avLst/>
            <a:gdLst>
              <a:gd name="connsiteX0" fmla="*/ 0 w 3964781"/>
              <a:gd name="connsiteY0" fmla="*/ 361252 h 2167466"/>
              <a:gd name="connsiteX1" fmla="*/ 361252 w 3964781"/>
              <a:gd name="connsiteY1" fmla="*/ 0 h 2167466"/>
              <a:gd name="connsiteX2" fmla="*/ 3603529 w 3964781"/>
              <a:gd name="connsiteY2" fmla="*/ 0 h 2167466"/>
              <a:gd name="connsiteX3" fmla="*/ 3964781 w 3964781"/>
              <a:gd name="connsiteY3" fmla="*/ 361252 h 2167466"/>
              <a:gd name="connsiteX4" fmla="*/ 3964781 w 3964781"/>
              <a:gd name="connsiteY4" fmla="*/ 1806214 h 2167466"/>
              <a:gd name="connsiteX5" fmla="*/ 3603529 w 3964781"/>
              <a:gd name="connsiteY5" fmla="*/ 2167466 h 2167466"/>
              <a:gd name="connsiteX6" fmla="*/ 361252 w 3964781"/>
              <a:gd name="connsiteY6" fmla="*/ 2167466 h 2167466"/>
              <a:gd name="connsiteX7" fmla="*/ 0 w 3964781"/>
              <a:gd name="connsiteY7" fmla="*/ 1806214 h 2167466"/>
              <a:gd name="connsiteX8" fmla="*/ 0 w 3964781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781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3603529" y="0"/>
                </a:lnTo>
                <a:cubicBezTo>
                  <a:pt x="3803043" y="0"/>
                  <a:pt x="3964781" y="161738"/>
                  <a:pt x="3964781" y="361252"/>
                </a:cubicBezTo>
                <a:lnTo>
                  <a:pt x="3964781" y="1806214"/>
                </a:lnTo>
                <a:cubicBezTo>
                  <a:pt x="3964781" y="2005728"/>
                  <a:pt x="3803043" y="2167466"/>
                  <a:pt x="3603529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107" tIns="220107" rIns="220107" bIns="220107" numCol="1" spcCol="1270" anchor="t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000" kern="1200" dirty="0"/>
              <a:t>1. Kupující volí mezi: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2300" kern="1200" dirty="0"/>
              <a:t>Dodáním nové věci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2300" kern="1200" dirty="0"/>
              <a:t>Opravou</a:t>
            </a:r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057DFF5C-93D0-4A99-8F23-8EDB14331DAE}"/>
              </a:ext>
            </a:extLst>
          </p:cNvPr>
          <p:cNvSpPr/>
          <p:nvPr/>
        </p:nvSpPr>
        <p:spPr>
          <a:xfrm>
            <a:off x="6195119" y="2345266"/>
            <a:ext cx="3964781" cy="2167466"/>
          </a:xfrm>
          <a:custGeom>
            <a:avLst/>
            <a:gdLst>
              <a:gd name="connsiteX0" fmla="*/ 0 w 3964781"/>
              <a:gd name="connsiteY0" fmla="*/ 361252 h 2167466"/>
              <a:gd name="connsiteX1" fmla="*/ 361252 w 3964781"/>
              <a:gd name="connsiteY1" fmla="*/ 0 h 2167466"/>
              <a:gd name="connsiteX2" fmla="*/ 3603529 w 3964781"/>
              <a:gd name="connsiteY2" fmla="*/ 0 h 2167466"/>
              <a:gd name="connsiteX3" fmla="*/ 3964781 w 3964781"/>
              <a:gd name="connsiteY3" fmla="*/ 361252 h 2167466"/>
              <a:gd name="connsiteX4" fmla="*/ 3964781 w 3964781"/>
              <a:gd name="connsiteY4" fmla="*/ 1806214 h 2167466"/>
              <a:gd name="connsiteX5" fmla="*/ 3603529 w 3964781"/>
              <a:gd name="connsiteY5" fmla="*/ 2167466 h 2167466"/>
              <a:gd name="connsiteX6" fmla="*/ 361252 w 3964781"/>
              <a:gd name="connsiteY6" fmla="*/ 2167466 h 2167466"/>
              <a:gd name="connsiteX7" fmla="*/ 0 w 3964781"/>
              <a:gd name="connsiteY7" fmla="*/ 1806214 h 2167466"/>
              <a:gd name="connsiteX8" fmla="*/ 0 w 3964781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781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3603529" y="0"/>
                </a:lnTo>
                <a:cubicBezTo>
                  <a:pt x="3803043" y="0"/>
                  <a:pt x="3964781" y="161738"/>
                  <a:pt x="3964781" y="361252"/>
                </a:cubicBezTo>
                <a:lnTo>
                  <a:pt x="3964781" y="1806214"/>
                </a:lnTo>
                <a:cubicBezTo>
                  <a:pt x="3964781" y="2005728"/>
                  <a:pt x="3803043" y="2167466"/>
                  <a:pt x="3603529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107" tIns="220107" rIns="220107" bIns="220107" numCol="1" spcCol="1270" anchor="t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000" kern="1200" dirty="0"/>
              <a:t>2. Kupující volí mezi: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2300" kern="1200" dirty="0"/>
              <a:t>Slevou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2300" kern="1200" dirty="0"/>
              <a:t>Odstoupením od smlouvy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AFDB08D-BE49-48F1-9D5D-9EBF37B4985F}"/>
              </a:ext>
            </a:extLst>
          </p:cNvPr>
          <p:cNvSpPr txBox="1"/>
          <p:nvPr/>
        </p:nvSpPr>
        <p:spPr>
          <a:xfrm>
            <a:off x="2032000" y="4753005"/>
            <a:ext cx="3936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Právo volby však nemá, pokud by byl zvolený způsob nemožný nebo ve srovnání s druhým nepřiměřeně nákladný. Posuzuje se: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Význam vady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Hodnota, kterou by věc měla bez vady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Zda může být druhým způsobem vada odstraněna bez zbytečných obtíží pro kupujícího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B7D76673-C357-484B-98F0-DB8953F762C5}"/>
              </a:ext>
            </a:extLst>
          </p:cNvPr>
          <p:cNvSpPr txBox="1"/>
          <p:nvPr/>
        </p:nvSpPr>
        <p:spPr>
          <a:xfrm>
            <a:off x="6361575" y="4753004"/>
            <a:ext cx="3936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Podmínky k postupu k druhému stupni: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Prodávající vadu odmítl odstranit nebo ji neodstranil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Vada se projeví opakovaně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Vada je podstatným porušením smlouvy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Je zjevné, že vada nebude odstraněna v přiměřené době nebo bez značných obtíží pro kupujícího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Odstoupit nelze, je-li vada věci nevýznamná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B4605F-61A8-4861-B34B-88C04148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Spotřebitelská koupě</a:t>
            </a:r>
          </a:p>
        </p:txBody>
      </p:sp>
    </p:spTree>
    <p:extLst>
      <p:ext uri="{BB962C8B-B14F-4D97-AF65-F5344CB8AC3E}">
        <p14:creationId xmlns:p14="http://schemas.microsoft.com/office/powerpoint/2010/main" val="2891163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dirty="0"/>
              <a:t>Vedlejší ujednání u kupní smlouvy (§ 2132 </a:t>
            </a:r>
            <a:r>
              <a:rPr lang="cs-CZ" dirty="0" err="1"/>
              <a:t>an</a:t>
            </a:r>
            <a:r>
              <a:rPr lang="cs-CZ" dirty="0"/>
              <a:t>.)</a:t>
            </a:r>
            <a:endParaRPr lang="cs-CZ" sz="36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u="sng" dirty="0"/>
              <a:t>Výhrada vlastnického práva</a:t>
            </a:r>
          </a:p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dirty="0"/>
              <a:t>Výhrada zpětné koupě</a:t>
            </a:r>
          </a:p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dirty="0"/>
              <a:t>Výhrada zpětného prodeje</a:t>
            </a:r>
          </a:p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u="sng" dirty="0"/>
              <a:t>Předkupní právo</a:t>
            </a:r>
          </a:p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dirty="0"/>
              <a:t>Koupě na zkoušku</a:t>
            </a:r>
          </a:p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dirty="0"/>
              <a:t>Výhrada lepšího kupce</a:t>
            </a:r>
          </a:p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dirty="0"/>
              <a:t>Cenová doložka</a:t>
            </a:r>
          </a:p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dirty="0"/>
              <a:t>Další ujednání</a:t>
            </a:r>
          </a:p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endParaRPr lang="cs-CZ" sz="2400" dirty="0"/>
          </a:p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Lze zřídit i jako věcná práva (srov. § 2128)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2530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dirty="0"/>
              <a:t>Výhrada vlastnického práva (§ 2132 </a:t>
            </a:r>
            <a:r>
              <a:rPr lang="cs-CZ" dirty="0" err="1"/>
              <a:t>an</a:t>
            </a:r>
            <a:r>
              <a:rPr lang="cs-CZ" dirty="0"/>
              <a:t>.)</a:t>
            </a:r>
            <a:endParaRPr lang="cs-CZ" sz="36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Kupující se má stát vlastníkem až úplným zaplacením kupní ceny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Zajišťovací funkce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Nebezpečí škody přechází již převzetím věci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Účinky vůči třetím osobám (věřitelům kupujícího) - § 2134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Veřejná listina nebo písemně + úředně ověřené podpisy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23 Cdo 1888/2022 – nedodržení formy nemá vliv na možnost disponovat s předmětem koupě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Lze i k nemovitým věcem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§ 2134 větě druhá – zápis do KN</a:t>
            </a:r>
          </a:p>
        </p:txBody>
      </p:sp>
    </p:spTree>
    <p:extLst>
      <p:ext uri="{BB962C8B-B14F-4D97-AF65-F5344CB8AC3E}">
        <p14:creationId xmlns:p14="http://schemas.microsoft.com/office/powerpoint/2010/main" val="2357312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sz="3600" b="1" dirty="0"/>
              <a:t>Koupě x dílo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Problém: věc, která má být teprve zhotovena</a:t>
            </a:r>
          </a:p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§ 2086 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Zásadně kupě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u="sng" dirty="0"/>
              <a:t>Převážná</a:t>
            </a:r>
            <a:r>
              <a:rPr lang="cs-CZ" sz="2400" dirty="0"/>
              <a:t> část plnění dodavatele (dle hodnoty) spočívá v </a:t>
            </a:r>
            <a:r>
              <a:rPr lang="cs-CZ" sz="2400" b="1" dirty="0"/>
              <a:t>činnosti</a:t>
            </a:r>
            <a:r>
              <a:rPr lang="cs-CZ" sz="2400" dirty="0"/>
              <a:t> (byť by vyráběl ze svého materiálu) – odst. 2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Nabyvatel má dodat </a:t>
            </a:r>
            <a:r>
              <a:rPr lang="cs-CZ" sz="2400" u="sng" dirty="0"/>
              <a:t>podstatnou</a:t>
            </a:r>
            <a:r>
              <a:rPr lang="cs-CZ" sz="2400" dirty="0"/>
              <a:t> část </a:t>
            </a:r>
            <a:r>
              <a:rPr lang="cs-CZ" sz="2400" b="1" dirty="0"/>
              <a:t>materiálu</a:t>
            </a:r>
            <a:r>
              <a:rPr lang="cs-CZ" sz="2400" dirty="0"/>
              <a:t> – odst. 1 (předpoklad, že závazek dodavatele spočívá převážně v činnosti)</a:t>
            </a:r>
          </a:p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Dílem je však vždy zhotovení, údržba, oprava nebo úprava stavby nebo její části (§ 2587 věta druhá).</a:t>
            </a:r>
          </a:p>
        </p:txBody>
      </p:sp>
    </p:spTree>
    <p:extLst>
      <p:ext uri="{BB962C8B-B14F-4D97-AF65-F5344CB8AC3E}">
        <p14:creationId xmlns:p14="http://schemas.microsoft.com/office/powerpoint/2010/main" val="902507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dirty="0"/>
              <a:t>Výhrada zpětné koupě a zpětného prodeje</a:t>
            </a:r>
            <a:endParaRPr lang="cs-CZ" sz="36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Výhrada zpětné koupě (§ 2135 </a:t>
            </a:r>
            <a:r>
              <a:rPr lang="cs-CZ" sz="2400" dirty="0" err="1"/>
              <a:t>an</a:t>
            </a:r>
            <a:r>
              <a:rPr lang="cs-CZ" sz="2400" dirty="0"/>
              <a:t>.)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Ve prospěch prodávajícího (může si rozmyslet)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Kupujícímu vzniká na požádání povinnost převést věc prodávajícímu za úplatu zpět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Výhrada zpětného prodeje (§ 2139)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Ve prospěch kupujícího (může si rozmyslet)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Prodávajícímu vzniká na požádání </a:t>
            </a:r>
            <a:r>
              <a:rPr lang="cs-CZ" sz="2400"/>
              <a:t>povinnost nabýt </a:t>
            </a:r>
            <a:r>
              <a:rPr lang="cs-CZ" sz="2400" dirty="0"/>
              <a:t>věc zpět od kupujícího za úplatu</a:t>
            </a:r>
          </a:p>
        </p:txBody>
      </p:sp>
    </p:spTree>
    <p:extLst>
      <p:ext uri="{BB962C8B-B14F-4D97-AF65-F5344CB8AC3E}">
        <p14:creationId xmlns:p14="http://schemas.microsoft.com/office/powerpoint/2010/main" val="38118068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dirty="0"/>
              <a:t>Koupě na zkoušku a výhrada lepšího kupce</a:t>
            </a:r>
            <a:endParaRPr lang="cs-CZ" sz="36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Koupě na zkoušku (§ 2150 </a:t>
            </a:r>
            <a:r>
              <a:rPr lang="cs-CZ" sz="2400" dirty="0" err="1"/>
              <a:t>an</a:t>
            </a:r>
            <a:r>
              <a:rPr lang="cs-CZ" sz="2400" dirty="0"/>
              <a:t>.)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Kupující musí koupenou věc ve lhůtě schválit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Užší než výhrada zpětného prodeje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Podpůrně lhůta 3 dny u movité věci, 1 rok u nemovité věci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Výhrada lepšího kupce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Podmínka, že se ve lhůtě neobjeví lepší kupec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Subjektivní posouzení, zda je kupec lepší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Užší než výhrada zpětné koupě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Lhůta: 3 dny movité věci, 1 rok nemovité věci</a:t>
            </a:r>
          </a:p>
        </p:txBody>
      </p:sp>
    </p:spTree>
    <p:extLst>
      <p:ext uri="{BB962C8B-B14F-4D97-AF65-F5344CB8AC3E}">
        <p14:creationId xmlns:p14="http://schemas.microsoft.com/office/powerpoint/2010/main" val="6531436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dirty="0"/>
              <a:t>Cenová doložka a jiná vedlejší ujednání</a:t>
            </a:r>
            <a:endParaRPr lang="cs-CZ" sz="36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Cenová doložka (§ 2154 </a:t>
            </a:r>
            <a:r>
              <a:rPr lang="cs-CZ" sz="2400" dirty="0" err="1"/>
              <a:t>an</a:t>
            </a:r>
            <a:r>
              <a:rPr lang="cs-CZ" sz="2400" dirty="0"/>
              <a:t>.)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Určení ceny s ohledem na změnu výše výrobních nákladů (např. cena surovin)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Další ujednání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Dispozitivně stanovena prekluze 1 rok od účinnosti smlouvy</a:t>
            </a:r>
          </a:p>
        </p:txBody>
      </p:sp>
    </p:spTree>
    <p:extLst>
      <p:ext uri="{BB962C8B-B14F-4D97-AF65-F5344CB8AC3E}">
        <p14:creationId xmlns:p14="http://schemas.microsoft.com/office/powerpoint/2010/main" val="28949441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dirty="0"/>
              <a:t>Předkupní právo (§ 2140 </a:t>
            </a:r>
            <a:r>
              <a:rPr lang="cs-CZ" dirty="0" err="1"/>
              <a:t>an</a:t>
            </a:r>
            <a:r>
              <a:rPr lang="cs-CZ" dirty="0"/>
              <a:t>.)</a:t>
            </a:r>
            <a:endParaRPr lang="cs-CZ" sz="36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Pojem </a:t>
            </a:r>
            <a:r>
              <a:rPr lang="cs-CZ" sz="2400" dirty="0"/>
              <a:t>(§ 2140): z tohoto práva vzniká </a:t>
            </a:r>
            <a:r>
              <a:rPr lang="cs-CZ" sz="2400" u="sng" dirty="0"/>
              <a:t>dlužníku</a:t>
            </a:r>
            <a:r>
              <a:rPr lang="cs-CZ" sz="2400" dirty="0"/>
              <a:t> povinnost nabídnout věc </a:t>
            </a:r>
            <a:r>
              <a:rPr lang="cs-CZ" sz="2400" u="sng" dirty="0" err="1"/>
              <a:t>předkupníkovi</a:t>
            </a:r>
            <a:r>
              <a:rPr lang="cs-CZ" sz="2400" dirty="0"/>
              <a:t> ke koupi, pokud by ji chtěl prodat třetí osobě (</a:t>
            </a:r>
            <a:r>
              <a:rPr lang="cs-CZ" sz="2400" u="sng" dirty="0"/>
              <a:t>koupěchtivému</a:t>
            </a:r>
            <a:r>
              <a:rPr lang="cs-CZ" sz="2400" dirty="0"/>
              <a:t>)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Osoby: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u="sng" dirty="0"/>
              <a:t>Dlužník</a:t>
            </a:r>
            <a:r>
              <a:rPr lang="cs-CZ" sz="2400" dirty="0"/>
              <a:t>: vlastník věci (typicky kupující z původní KS)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u="sng" dirty="0" err="1"/>
              <a:t>Předkupník</a:t>
            </a:r>
            <a:r>
              <a:rPr lang="cs-CZ" sz="2400" dirty="0"/>
              <a:t>: oprávněný z předkupního práva (typicky prodávající </a:t>
            </a:r>
            <a:br>
              <a:rPr lang="cs-CZ" sz="2400" dirty="0"/>
            </a:br>
            <a:r>
              <a:rPr lang="cs-CZ" sz="2400" dirty="0"/>
              <a:t>z původní KS)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u="sng" dirty="0"/>
              <a:t>Koupěchtivý</a:t>
            </a:r>
            <a:r>
              <a:rPr lang="cs-CZ" sz="2400" dirty="0"/>
              <a:t>: třetí osoba, která má zájem koupit danou věc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Způsob zcizení: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Koupě, avšak lze ujednat i jiný způsob (§ 2140 odst. 2)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Zákonné předkupní právo: § 1124 odst. 2 věta druhá</a:t>
            </a:r>
          </a:p>
        </p:txBody>
      </p:sp>
    </p:spTree>
    <p:extLst>
      <p:ext uri="{BB962C8B-B14F-4D97-AF65-F5344CB8AC3E}">
        <p14:creationId xmlns:p14="http://schemas.microsoft.com/office/powerpoint/2010/main" val="21107511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dirty="0"/>
              <a:t>Postup</a:t>
            </a:r>
            <a:endParaRPr lang="cs-CZ" sz="36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b="1" dirty="0"/>
              <a:t>Uzavření smlouvy povinného s koupěchtivým </a:t>
            </a:r>
            <a:r>
              <a:rPr lang="cs-CZ" sz="2400" dirty="0"/>
              <a:t>(§ 2143)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Rozvazovací podmínka uplatnění předkupního práva (§ 2145)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Tím jsou fixovány podmínky, za kterých může </a:t>
            </a:r>
            <a:r>
              <a:rPr lang="cs-CZ" sz="2400" dirty="0" err="1"/>
              <a:t>předkupník</a:t>
            </a:r>
            <a:r>
              <a:rPr lang="cs-CZ" sz="2400" dirty="0"/>
              <a:t> koupit</a:t>
            </a:r>
          </a:p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b="1" dirty="0"/>
              <a:t>Nabídka </a:t>
            </a:r>
            <a:r>
              <a:rPr lang="cs-CZ" sz="2400" dirty="0" err="1"/>
              <a:t>předkupníkovi</a:t>
            </a:r>
            <a:r>
              <a:rPr lang="cs-CZ" sz="2400" dirty="0"/>
              <a:t> (§ 2147)</a:t>
            </a:r>
          </a:p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b="1" dirty="0"/>
              <a:t>Uplatnění předkupního práva </a:t>
            </a:r>
            <a:r>
              <a:rPr lang="cs-CZ" sz="2400" dirty="0"/>
              <a:t>(včetně zaplacení ceny ve stanovené lhůtě, § 2148)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Není-li uplatněno: obligační zaniká; věcné trvá pro případ dalšího zcizení</a:t>
            </a:r>
          </a:p>
          <a:p>
            <a:pPr marL="457200" lvl="1" indent="-457200" algn="just">
              <a:lnSpc>
                <a:spcPct val="100000"/>
              </a:lnSpc>
              <a:buFont typeface="+mj-lt"/>
              <a:buAutoNum type="arabicPeriod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993142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dirty="0"/>
              <a:t>Následky porušení předkupního práva</a:t>
            </a:r>
            <a:endParaRPr lang="cs-CZ" sz="36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Obligační PP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Sporné použití § 2145 na obligační PP (nevyvratitelná domněnka)</a:t>
            </a:r>
          </a:p>
          <a:p>
            <a:pPr marL="1828800" lvl="3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Lze dovozovat vyvratitelnou domněnku přes § 7?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Při nepoužitelnosti jen náhrada škody vůči dlužníkovi (porušení právní povinnosti)</a:t>
            </a:r>
          </a:p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Věcné PP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Právo </a:t>
            </a:r>
            <a:r>
              <a:rPr lang="cs-CZ" sz="2400" dirty="0" err="1"/>
              <a:t>retraktu</a:t>
            </a:r>
            <a:r>
              <a:rPr lang="cs-CZ" sz="2400" dirty="0"/>
              <a:t> vůči koupěchtivému (§ 2144)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Lze se domáhat i vůči dlužníkovi přes dovolání se rozvazovací podmínky (§ 2145)</a:t>
            </a:r>
          </a:p>
          <a:p>
            <a:pPr marL="1828800" lvl="3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U věcí zapisovaných do KN však procesně komplikovaný postup (zejm. z důvodu subjektivních mezí soudního rozhodnutí)</a:t>
            </a:r>
          </a:p>
        </p:txBody>
      </p:sp>
    </p:spTree>
    <p:extLst>
      <p:ext uri="{BB962C8B-B14F-4D97-AF65-F5344CB8AC3E}">
        <p14:creationId xmlns:p14="http://schemas.microsoft.com/office/powerpoint/2010/main" val="33597075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Směna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dirty="0"/>
              <a:t>Směna</a:t>
            </a:r>
            <a:endParaRPr lang="cs-CZ" sz="36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351200"/>
            <a:ext cx="10753200" cy="4384200"/>
          </a:xfrm>
        </p:spPr>
        <p:txBody>
          <a:bodyPr numCol="1"/>
          <a:lstStyle/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§ 2184: Směnou smlouvou se každá ze stran zavazuje převést druhé straně vlastnické právo k věci výměnou za závazek druhé strany převést vlastnické právo k jiné věci.</a:t>
            </a:r>
          </a:p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Zvláštní pravidla pro nahodilou zkázu, nahodilé zhoršení. </a:t>
            </a:r>
          </a:p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Plody a užitky</a:t>
            </a:r>
          </a:p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Přiměřeně </a:t>
            </a:r>
            <a:r>
              <a:rPr lang="cs-CZ" sz="2400" u="sng" dirty="0"/>
              <a:t>se řídí pravidly o kupní smlouvě</a:t>
            </a:r>
            <a:r>
              <a:rPr lang="cs-CZ" sz="2400" dirty="0"/>
              <a:t> s tím, že se každá ze stran považuje ohledně věci, kterou směnou dává, za stranu prodávající, a ohledně věci, kterou přijímá, za stranu kupující (§ 2188)</a:t>
            </a:r>
          </a:p>
        </p:txBody>
      </p:sp>
    </p:spTree>
    <p:extLst>
      <p:ext uri="{BB962C8B-B14F-4D97-AF65-F5344CB8AC3E}">
        <p14:creationId xmlns:p14="http://schemas.microsoft.com/office/powerpoint/2010/main" val="5329549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2717202"/>
            <a:ext cx="9370673" cy="929640"/>
          </a:xfrm>
        </p:spPr>
        <p:txBody>
          <a:bodyPr numCol="1"/>
          <a:lstStyle/>
          <a:p>
            <a:pPr lvl="3" algn="ctr">
              <a:lnSpc>
                <a:spcPct val="150000"/>
              </a:lnSpc>
            </a:pPr>
            <a:r>
              <a:rPr lang="cs-CZ" sz="4000" i="1" dirty="0">
                <a:solidFill>
                  <a:schemeClr val="tx2"/>
                </a:solidFill>
              </a:rPr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302720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sz="3600" b="1" dirty="0"/>
              <a:t>Struktura právní úpravy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Obecná ustanovení (§ 2079 - § 2084)</a:t>
            </a:r>
          </a:p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Koupě movité věci (§ 2085 - § 2127)</a:t>
            </a:r>
          </a:p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Koupě nemovité věci (§ 2128 - § 2131)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Přiměřeně i pravidla o koupi movité věci (§ 2131)</a:t>
            </a:r>
          </a:p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Zvláštní ustanovení o prodeji spotřebiteli (§ 2158 - § 2174)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do novely: prodej zboží v obchodě</a:t>
            </a:r>
          </a:p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Zvláštní ustanovení o koupi závodu (§ 2175 - § 2183)</a:t>
            </a:r>
          </a:p>
        </p:txBody>
      </p:sp>
    </p:spTree>
    <p:extLst>
      <p:ext uri="{BB962C8B-B14F-4D97-AF65-F5344CB8AC3E}">
        <p14:creationId xmlns:p14="http://schemas.microsoft.com/office/powerpoint/2010/main" val="2523355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sz="3600" b="1" dirty="0"/>
              <a:t>Základní povinnosti prodávajícího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Odevzdání věci: </a:t>
            </a:r>
            <a:r>
              <a:rPr lang="cs-CZ" sz="2400" dirty="0"/>
              <a:t>umožnění nakládání s věcí v místě plnění + včasné oznámení (§ 2088)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Včetně dokladů (srov. též § 2094)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Náklady spojené s odevzdáním: prodávající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Náklady spojené s převzetím: kupující (§ 2081)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Zvláštní případ: zasilatelský dluh (§ 2090, § 2091)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Zvláštní úprava: spotřebitelská koupě (§ 2159 </a:t>
            </a:r>
            <a:r>
              <a:rPr lang="cs-CZ" sz="2400" dirty="0" err="1"/>
              <a:t>an</a:t>
            </a:r>
            <a:r>
              <a:rPr lang="cs-CZ" sz="2400" dirty="0"/>
              <a:t>.)</a:t>
            </a:r>
          </a:p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Umožnění </a:t>
            </a:r>
            <a:r>
              <a:rPr lang="cs-CZ" sz="2400" dirty="0"/>
              <a:t>kupujícímu </a:t>
            </a:r>
            <a:r>
              <a:rPr lang="cs-CZ" sz="2400" b="1" dirty="0"/>
              <a:t>nabýt vlastnické právo</a:t>
            </a:r>
          </a:p>
        </p:txBody>
      </p:sp>
    </p:spTree>
    <p:extLst>
      <p:ext uri="{BB962C8B-B14F-4D97-AF65-F5344CB8AC3E}">
        <p14:creationId xmlns:p14="http://schemas.microsoft.com/office/powerpoint/2010/main" val="148964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sz="3600" b="1" dirty="0"/>
              <a:t>Základní povinnosti kupujícího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Zaplacení kupní ceny</a:t>
            </a:r>
          </a:p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Převzetí věci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Prodlení s převzetím věci není jen prodlením věřitele, nýbrž jde o porušení primární povinnosti plnění (je prodlením dlužníka)</a:t>
            </a:r>
          </a:p>
          <a:p>
            <a:pPr marL="1828800" lvl="3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důsledek: nejde o pouhou nepravou povinnost (</a:t>
            </a:r>
            <a:r>
              <a:rPr lang="cs-CZ" sz="2400" dirty="0" err="1"/>
              <a:t>Obliegenheit</a:t>
            </a:r>
            <a:r>
              <a:rPr lang="cs-CZ" sz="2400" dirty="0"/>
              <a:t>), nýbrž lze žalovat na plnění – aby bylo soudem uloženo převzetí věci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Prodlením s převzetím vzniká právo svépomocného prodeje (§ 2126, § 2127)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Má kupující povinnost převzít vadnou věc?</a:t>
            </a:r>
          </a:p>
          <a:p>
            <a:pPr marL="1828800" lvl="3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 – z povahy synallagmatických závazků a povinnosti plnit řádně, </a:t>
            </a:r>
            <a:r>
              <a:rPr lang="cs-CZ" sz="2400" dirty="0" err="1"/>
              <a:t>arg</a:t>
            </a:r>
            <a:r>
              <a:rPr lang="cs-CZ" sz="2400" dirty="0"/>
              <a:t>. též existence speciálního pravidla pro převzetí stavby § 2628</a:t>
            </a:r>
          </a:p>
        </p:txBody>
      </p:sp>
    </p:spTree>
    <p:extLst>
      <p:ext uri="{BB962C8B-B14F-4D97-AF65-F5344CB8AC3E}">
        <p14:creationId xmlns:p14="http://schemas.microsoft.com/office/powerpoint/2010/main" val="383828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sz="3600" b="1" dirty="0"/>
              <a:t>Určení kupní ceny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Obecně: alespoň způsob jejího určení (§ 2080)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Lex </a:t>
            </a:r>
            <a:r>
              <a:rPr lang="cs-CZ" sz="2400" dirty="0" err="1"/>
              <a:t>spec</a:t>
            </a:r>
            <a:r>
              <a:rPr lang="cs-CZ" sz="2400" dirty="0"/>
              <a:t>. vůči § 1792?</a:t>
            </a:r>
          </a:p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Movité věci: vůle uzavřít kupní smlouvu bez určení kupní ceny (§ 2085)</a:t>
            </a:r>
          </a:p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Nemovité věci: odkaz na movité (§ 2131)</a:t>
            </a:r>
          </a:p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Koupě závodu: § 2176</a:t>
            </a:r>
          </a:p>
          <a:p>
            <a:pPr lvl="1" algn="just"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34022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Koupě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cs-CZ" sz="3600" b="1" dirty="0"/>
              <a:t>Určení předmětu koupě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236900"/>
            <a:ext cx="10753200" cy="4384200"/>
          </a:xfrm>
        </p:spPr>
        <p:txBody>
          <a:bodyPr numCol="1"/>
          <a:lstStyle/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Individuálně určený x druhově určený – k tomu viz dále</a:t>
            </a:r>
          </a:p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Dodatečné určení vlastností předmětu koupě kupujícím (§ 2089)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Pokud kupující neurčí včas: přechází na prodávajícího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Ten musí informovat kupujícího, který má ještě možnost nesouhlasit</a:t>
            </a:r>
          </a:p>
          <a:p>
            <a:pPr marL="1828800" lvl="3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nevyužije-li této možnosti, musí strpět volbu provedenou prodávajícím</a:t>
            </a:r>
          </a:p>
          <a:p>
            <a:pPr marL="4572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Dodání většího množství věci (§ 2093)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U spotřebitele však má přednost § 1816 </a:t>
            </a:r>
          </a:p>
          <a:p>
            <a:pPr marL="1371600" lvl="2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X množstevní vada (§ 2099 odst. 2)</a:t>
            </a:r>
          </a:p>
          <a:p>
            <a:pPr lvl="1" algn="just"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4839111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-LAW-CZ">
  <a:themeElements>
    <a:clrScheme name="MUNI">
      <a:dk1>
        <a:srgbClr val="000000"/>
      </a:dk1>
      <a:lt1>
        <a:srgbClr val="FFFFFF"/>
      </a:lt1>
      <a:dk2>
        <a:srgbClr val="0000DC"/>
      </a:dk2>
      <a:lt2>
        <a:srgbClr val="FED141"/>
      </a:lt2>
      <a:accent1>
        <a:srgbClr val="008C78"/>
      </a:accent1>
      <a:accent2>
        <a:srgbClr val="FF7300"/>
      </a:accent2>
      <a:accent3>
        <a:srgbClr val="9100DC"/>
      </a:accent3>
      <a:accent4>
        <a:srgbClr val="5AC8AF"/>
      </a:accent4>
      <a:accent5>
        <a:srgbClr val="F01928"/>
      </a:accent5>
      <a:accent6>
        <a:srgbClr val="00AF3F"/>
      </a:accent6>
      <a:hlink>
        <a:srgbClr val="4BC8FF"/>
      </a:hlink>
      <a:folHlink>
        <a:srgbClr val="B9006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MUNI.pptx" id="{DC9E31B8-40F9-4507-8A5E-F584B5D50A9F}" vid="{D2106080-813D-4A23-BF51-F23FAE90D7A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2082</TotalTime>
  <Words>3769</Words>
  <Application>Microsoft Office PowerPoint</Application>
  <PresentationFormat>Širokoúhlá obrazovka</PresentationFormat>
  <Paragraphs>554</Paragraphs>
  <Slides>47</Slides>
  <Notes>42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2" baseType="lpstr">
      <vt:lpstr>Arial</vt:lpstr>
      <vt:lpstr>Cambria Math</vt:lpstr>
      <vt:lpstr>Tahoma</vt:lpstr>
      <vt:lpstr>Wingdings</vt:lpstr>
      <vt:lpstr>Prezentace-LAW-CZ</vt:lpstr>
      <vt:lpstr>Koupě JUDr. Lukáš Hadamčík, Ph.D.</vt:lpstr>
      <vt:lpstr>Osnova</vt:lpstr>
      <vt:lpstr>Vymezení koupě</vt:lpstr>
      <vt:lpstr>Koupě x dílo</vt:lpstr>
      <vt:lpstr>Struktura právní úpravy</vt:lpstr>
      <vt:lpstr>Základní povinnosti prodávajícího</vt:lpstr>
      <vt:lpstr>Základní povinnosti kupujícího </vt:lpstr>
      <vt:lpstr>Určení kupní ceny</vt:lpstr>
      <vt:lpstr>Určení předmětu koupě</vt:lpstr>
      <vt:lpstr>Přechod nebezpečí škody na věci</vt:lpstr>
      <vt:lpstr>Nebezpečí opětovného plnění</vt:lpstr>
      <vt:lpstr>Nebezpečí protiplnění je zvláště vyjádřeno v § 2125</vt:lpstr>
      <vt:lpstr>Okamžik přechodu nebezpečí škody na věci</vt:lpstr>
      <vt:lpstr>Problém u druhově určeného předmětu koupě</vt:lpstr>
      <vt:lpstr>Problém u druhově určeného předmětu koupě</vt:lpstr>
      <vt:lpstr>Jakost a množství předmětu koupě</vt:lpstr>
      <vt:lpstr>Práva z vadného plnění</vt:lpstr>
      <vt:lpstr>Vada v kvantitě</vt:lpstr>
      <vt:lpstr>Zákonné omezení odpovědnosti za vady</vt:lpstr>
      <vt:lpstr>K jakému okamžiku musí být předmět koupě vadný?</vt:lpstr>
      <vt:lpstr>Prohlídka věci kupujícím</vt:lpstr>
      <vt:lpstr>Oznámení (vytknutí) vady (§ 2112)</vt:lpstr>
      <vt:lpstr>Nároky z vadného plnění</vt:lpstr>
      <vt:lpstr>Obecná úprava - § 1923</vt:lpstr>
      <vt:lpstr>Obecná kupní smlouva - § 2106 a § 2107</vt:lpstr>
      <vt:lpstr>Spotřebitelská koupě</vt:lpstr>
      <vt:lpstr>Sleva</vt:lpstr>
      <vt:lpstr>Vyloučení práva odstoupit od smlouvy</vt:lpstr>
      <vt:lpstr>Záruka za jakost (§ 2113 an.)</vt:lpstr>
      <vt:lpstr>Koupě nemovité věci – přehled (§ 2128 an.)</vt:lpstr>
      <vt:lpstr>Prodej zboží spotřebiteli (§ 2158 an.)</vt:lpstr>
      <vt:lpstr>Odpovědnost za vady při spotřebitelské koupi</vt:lpstr>
      <vt:lpstr>Vymezení řádného plnění: jakost při převzetí (§ 2161)</vt:lpstr>
      <vt:lpstr>Domněnka vadnosti (§ 2161 odst. 5)</vt:lpstr>
      <vt:lpstr>Doba pro projevení se vady (§ 2165)</vt:lpstr>
      <vt:lpstr>Okamžik vytknutí vady</vt:lpstr>
      <vt:lpstr>Spotřebitelská koupě</vt:lpstr>
      <vt:lpstr>Vedlejší ujednání u kupní smlouvy (§ 2132 an.)</vt:lpstr>
      <vt:lpstr>Výhrada vlastnického práva (§ 2132 an.)</vt:lpstr>
      <vt:lpstr>Výhrada zpětné koupě a zpětného prodeje</vt:lpstr>
      <vt:lpstr>Koupě na zkoušku a výhrada lepšího kupce</vt:lpstr>
      <vt:lpstr>Cenová doložka a jiná vedlejší ujednání</vt:lpstr>
      <vt:lpstr>Předkupní právo (§ 2140 an.)</vt:lpstr>
      <vt:lpstr>Postup</vt:lpstr>
      <vt:lpstr>Následky porušení předkupního práva</vt:lpstr>
      <vt:lpstr>Směna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hadamlu</dc:creator>
  <cp:lastModifiedBy>Lukas Hadamcik</cp:lastModifiedBy>
  <cp:revision>103</cp:revision>
  <cp:lastPrinted>2023-10-16T14:39:58Z</cp:lastPrinted>
  <dcterms:created xsi:type="dcterms:W3CDTF">2018-10-30T08:41:10Z</dcterms:created>
  <dcterms:modified xsi:type="dcterms:W3CDTF">2024-10-01T11:45:00Z</dcterms:modified>
</cp:coreProperties>
</file>