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8CE816-73B1-E22A-8CDE-45C17F188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DC30585-5603-C831-11A1-13667E8A1C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A7EDB2-B956-A6CB-D4F3-AC19CEFC5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B3F-7ACD-497A-896B-DC9686E6BE02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263D1E-4059-A685-9CFF-B5B6ABD9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1F3AE3-23A6-8A71-4330-B8AB31ED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CC27-885D-4430-AADE-8F3D1694E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17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19E11-8E43-FFA3-380D-55C0715E6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72908E-FBC3-7765-3C31-2AC82ED2A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13A8B1-1203-45FD-60C9-A26103F22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B3F-7ACD-497A-896B-DC9686E6BE02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5AA89C-CF1F-41F1-9A33-E8871726A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C69ABA-AF1F-FC11-9BCC-8C041EC93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CC27-885D-4430-AADE-8F3D1694E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83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ACE8466-AA9C-514B-E31D-7B4CC61FB1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F537E4-B0AB-A7DE-6501-1F678606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415CE2-26D9-B16D-112F-06F9CA74A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B3F-7ACD-497A-896B-DC9686E6BE02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41BA08-E5A4-9A9D-E0A9-ADF438529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051F78-F5EF-CCF3-6670-2EA9A89CF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CC27-885D-4430-AADE-8F3D1694E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66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B7BA55-167C-872D-CC13-FA2D7B92E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C274C-4F75-986B-DB38-48E980316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FEEFAF-6D0F-53DF-71CB-B940CDF87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B3F-7ACD-497A-896B-DC9686E6BE02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881536-BBCC-769B-E14B-72627FF82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45A7AE-95C9-F09F-C306-6447A961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CC27-885D-4430-AADE-8F3D1694E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74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3F86F-C27A-DB40-772A-FE548A713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ABC8C8-3E0F-AD06-68D5-6A20D01C3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4805D8-16E6-CCEE-7EAD-A26CA2258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B3F-7ACD-497A-896B-DC9686E6BE02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55F51A-5020-CC2F-69F2-733C3648F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FC527C-AFE2-6F13-95DF-9DFF465D2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CC27-885D-4430-AADE-8F3D1694E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15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A0A04-7D45-2E74-4124-0C3277001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48AF7B-9E44-6446-BC18-95E9F63216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F82394-055A-DE0A-7682-8E448E33B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08268C-80EF-F287-FC23-AB774A176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B3F-7ACD-497A-896B-DC9686E6BE02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45297F-E80C-13B9-E7D8-ED5CBD59F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E96286-ECE1-9534-D5D6-78DB2956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CC27-885D-4430-AADE-8F3D1694E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68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F33E7-FB4B-5830-DE90-29E9B036A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30C4BC-9160-C340-FE5A-E28DC8C7D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7020A9-6984-DF4A-D603-7A6BBF512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9A3D112-30AB-78AF-B59F-3355D59690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5530FBA-37EF-9DCA-5291-595968ECB5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D5BE72-3E19-A497-AD02-648600BCA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B3F-7ACD-497A-896B-DC9686E6BE02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D539349-3006-5010-7A66-3CE5DB8B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AC23D04-4CFA-3672-2638-14A78CFCE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CC27-885D-4430-AADE-8F3D1694E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17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E69F53-DDBB-3D3B-516B-5911DD5CA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005108F-EA36-5E99-E441-6289334E7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B3F-7ACD-497A-896B-DC9686E6BE02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1FDBE18-4AD3-C39C-67A4-C7ACA61EA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D52176-A596-C4C1-9047-0F400DC5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CC27-885D-4430-AADE-8F3D1694E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11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3FFCFD4-31D0-E2ED-33CC-27C8386BA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B3F-7ACD-497A-896B-DC9686E6BE02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4BBE474-C41E-B2BD-8B75-0F4CCBA0A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AA1C407-0D43-9D25-B63F-A0D72413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CC27-885D-4430-AADE-8F3D1694E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43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69FEA8-57C8-6684-8DC6-D5276C54E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BC4542-BF06-3184-59D5-40A2C562A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EE1C3F7-1E47-572E-900D-0CED0141E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33C4A9-3E7F-0969-DE9B-379F00742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B3F-7ACD-497A-896B-DC9686E6BE02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80A612-F38D-F78A-969C-EA177605E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7E45E3-00BC-EFF0-7639-68A8D8110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CC27-885D-4430-AADE-8F3D1694E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43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FC8EC-3278-0E6E-73F0-BE75B5C15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544103B-4768-39AA-F4EF-31C3BD6B02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5EFFAAA-D1C4-B10B-FB35-5C9FDA21F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7268F1-A137-372E-FC63-6F16D87CF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DB3F-7ACD-497A-896B-DC9686E6BE02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93B4E8-B481-6AEE-36FB-577A940B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B0DD45-153D-0D29-F661-8508F53BA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CC27-885D-4430-AADE-8F3D1694E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6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8099799-BC71-7403-E8D5-8B140306F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E42D88-DF34-D8DB-DA87-C28FEAFA0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C4C2BD-A1F6-504E-C99E-A025A4E700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E4DB3F-7ACD-497A-896B-DC9686E6BE02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2EF902-5B8C-1B5E-9D7D-17ED86F5CD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736227-9ADE-18AF-1886-5A12DD5F0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6CCC27-885D-4430-AADE-8F3D1694EC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81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C97B9-41AF-061A-F3A9-D051005E01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Pojem kontrola ve veřejné správě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88808A-455E-AFCE-71B9-4C4FD465A3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Anna </a:t>
            </a:r>
            <a:r>
              <a:rPr lang="cs-CZ" dirty="0" err="1"/>
              <a:t>Chamráthová</a:t>
            </a:r>
            <a:r>
              <a:rPr lang="cs-CZ" dirty="0"/>
              <a:t> Richterová</a:t>
            </a:r>
          </a:p>
        </p:txBody>
      </p:sp>
    </p:spTree>
    <p:extLst>
      <p:ext uri="{BB962C8B-B14F-4D97-AF65-F5344CB8AC3E}">
        <p14:creationId xmlns:p14="http://schemas.microsoft.com/office/powerpoint/2010/main" val="186530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DCD381-0538-FD13-4E34-978BCCCDA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Účel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BAAA61-312C-7984-49A1-118347137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Jedna ze </a:t>
            </a:r>
            <a:r>
              <a:rPr lang="cs-CZ" b="1" dirty="0"/>
              <a:t>záruk zákonnosti </a:t>
            </a:r>
            <a:r>
              <a:rPr lang="cs-CZ" dirty="0"/>
              <a:t>- systém právních prostředků určených k zabezpečení dodržování a zákonné realizace práva pro případ jeho porušení</a:t>
            </a:r>
          </a:p>
          <a:p>
            <a:endParaRPr lang="cs-CZ" dirty="0"/>
          </a:p>
          <a:p>
            <a:r>
              <a:rPr lang="cs-CZ" dirty="0"/>
              <a:t>Kontrola/dozor/audit</a:t>
            </a:r>
          </a:p>
        </p:txBody>
      </p:sp>
    </p:spTree>
    <p:extLst>
      <p:ext uri="{BB962C8B-B14F-4D97-AF65-F5344CB8AC3E}">
        <p14:creationId xmlns:p14="http://schemas.microsoft.com/office/powerpoint/2010/main" val="1610789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Fáze uplatnění – preventivní, průběžná, následná</a:t>
            </a:r>
          </a:p>
          <a:p>
            <a:r>
              <a:rPr lang="cs-CZ" dirty="0"/>
              <a:t>Funkce – zjišťování, poznávací, porovnávací, hodnotící, nápravná</a:t>
            </a:r>
          </a:p>
          <a:p>
            <a:r>
              <a:rPr lang="cs-CZ" dirty="0"/>
              <a:t>Předmět – </a:t>
            </a:r>
            <a:r>
              <a:rPr lang="cs-CZ" b="1" u="sng" dirty="0"/>
              <a:t>zákonnost</a:t>
            </a:r>
            <a:r>
              <a:rPr lang="cs-CZ" dirty="0"/>
              <a:t>, účelnost, hospodárnost</a:t>
            </a:r>
          </a:p>
        </p:txBody>
      </p:sp>
    </p:spTree>
    <p:extLst>
      <p:ext uri="{BB962C8B-B14F-4D97-AF65-F5344CB8AC3E}">
        <p14:creationId xmlns:p14="http://schemas.microsoft.com/office/powerpoint/2010/main" val="457416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-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správní kontrola veřejné správy (vykonávají orgány veřejné správy)</a:t>
            </a:r>
          </a:p>
          <a:p>
            <a:pPr lvl="1"/>
            <a:r>
              <a:rPr lang="cs-CZ" dirty="0"/>
              <a:t>správní kontrola vnitřní (v rámci hierarchie nadřízenosti a podřízení kontroluje sama sebe)</a:t>
            </a:r>
          </a:p>
          <a:p>
            <a:pPr lvl="1"/>
            <a:r>
              <a:rPr lang="cs-CZ" dirty="0"/>
              <a:t>správní kontrola vnější (kontroluje vně postavené subjekty)</a:t>
            </a:r>
          </a:p>
          <a:p>
            <a:pPr lvl="2"/>
            <a:r>
              <a:rPr lang="cs-CZ" dirty="0"/>
              <a:t>administrativní dozor (vykonávaná speciálními dozorovými orgány)</a:t>
            </a:r>
          </a:p>
          <a:p>
            <a:r>
              <a:rPr lang="cs-CZ" dirty="0"/>
              <a:t>vnější kontrola veřejné správy (je předmětem kontroly ze strany jiných orgánů)</a:t>
            </a:r>
          </a:p>
          <a:p>
            <a:pPr lvl="1"/>
            <a:r>
              <a:rPr lang="cs-CZ" dirty="0"/>
              <a:t>kontrola vykonávaná zákonodárným sborem, respektive zastupitelskými orgány</a:t>
            </a:r>
          </a:p>
          <a:p>
            <a:pPr lvl="1"/>
            <a:r>
              <a:rPr lang="cs-CZ" dirty="0"/>
              <a:t>kontrola vykonávaná soudy</a:t>
            </a:r>
          </a:p>
          <a:p>
            <a:pPr lvl="1"/>
            <a:r>
              <a:rPr lang="cs-CZ" dirty="0"/>
              <a:t>kontrola vykonávaná Nejvyšším kontrolním úřadem</a:t>
            </a:r>
          </a:p>
          <a:p>
            <a:pPr lvl="1"/>
            <a:r>
              <a:rPr lang="cs-CZ" dirty="0"/>
              <a:t>kontrola vykonávaná na základě podání občanů </a:t>
            </a:r>
            <a:r>
              <a:rPr lang="cs-CZ" i="1" dirty="0"/>
              <a:t>(individuální – stížnosti, hromadné – petice)</a:t>
            </a:r>
          </a:p>
          <a:p>
            <a:pPr lvl="1"/>
            <a:r>
              <a:rPr lang="cs-CZ" b="1" dirty="0"/>
              <a:t>kontrola vykonávaná ve spojení s institutem Veřejného ochránce práv</a:t>
            </a:r>
          </a:p>
        </p:txBody>
      </p:sp>
    </p:spTree>
    <p:extLst>
      <p:ext uri="{BB962C8B-B14F-4D97-AF65-F5344CB8AC3E}">
        <p14:creationId xmlns:p14="http://schemas.microsoft.com/office/powerpoint/2010/main" val="19694480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159</Words>
  <Application>Microsoft Office PowerPoint</Application>
  <PresentationFormat>Širokoúhlá obrazovka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Motiv Office</vt:lpstr>
      <vt:lpstr>Pojem kontrola ve veřejné správě</vt:lpstr>
      <vt:lpstr> Účel</vt:lpstr>
      <vt:lpstr>Kontrola</vt:lpstr>
      <vt:lpstr>Kontrola - druhy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Pojem kontrola ve veřejné správě</dc:title>
  <dc:creator>Anna Richterová</dc:creator>
  <cp:lastModifiedBy>Anna Richterová</cp:lastModifiedBy>
  <cp:revision>1</cp:revision>
  <dcterms:created xsi:type="dcterms:W3CDTF">2024-11-02T14:50:21Z</dcterms:created>
  <dcterms:modified xsi:type="dcterms:W3CDTF">2024-11-02T15:00:24Z</dcterms:modified>
</cp:coreProperties>
</file>