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60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57" r:id="rId21"/>
    <p:sldId id="259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070" autoAdjust="0"/>
  </p:normalViewPr>
  <p:slideViewPr>
    <p:cSldViewPr snapToGrid="0">
      <p:cViewPr varScale="1">
        <p:scale>
          <a:sx n="76" d="100"/>
          <a:sy n="76" d="100"/>
        </p:scale>
        <p:origin x="307" y="62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ří Vodička" userId="0015f0f0-69d2-41b3-a191-778292e4ba4b" providerId="ADAL" clId="{E03459A7-347E-4FF0-A285-91F8897B3718}"/>
    <pc:docChg chg="undo custSel addSld delSld modSld sldOrd">
      <pc:chgData name="Jiří Vodička" userId="0015f0f0-69d2-41b3-a191-778292e4ba4b" providerId="ADAL" clId="{E03459A7-347E-4FF0-A285-91F8897B3718}" dt="2024-10-06T16:42:02.400" v="4599"/>
      <pc:docMkLst>
        <pc:docMk/>
      </pc:docMkLst>
      <pc:sldChg chg="addSp modSp mod">
        <pc:chgData name="Jiří Vodička" userId="0015f0f0-69d2-41b3-a191-778292e4ba4b" providerId="ADAL" clId="{E03459A7-347E-4FF0-A285-91F8897B3718}" dt="2024-10-03T13:27:07.620" v="20"/>
        <pc:sldMkLst>
          <pc:docMk/>
          <pc:sldMk cId="3039613349" sldId="256"/>
        </pc:sldMkLst>
        <pc:spChg chg="mod">
          <ac:chgData name="Jiří Vodička" userId="0015f0f0-69d2-41b3-a191-778292e4ba4b" providerId="ADAL" clId="{E03459A7-347E-4FF0-A285-91F8897B3718}" dt="2024-10-03T13:25:50.708" v="14" actId="20577"/>
          <ac:spMkLst>
            <pc:docMk/>
            <pc:sldMk cId="3039613349" sldId="256"/>
            <ac:spMk id="4" creationId="{123A9B39-6D5B-1149-AF4B-4E9BE322023F}"/>
          </ac:spMkLst>
        </pc:spChg>
        <pc:spChg chg="mod">
          <ac:chgData name="Jiří Vodička" userId="0015f0f0-69d2-41b3-a191-778292e4ba4b" providerId="ADAL" clId="{E03459A7-347E-4FF0-A285-91F8897B3718}" dt="2024-10-03T13:26:33.978" v="19" actId="20577"/>
          <ac:spMkLst>
            <pc:docMk/>
            <pc:sldMk cId="3039613349" sldId="256"/>
            <ac:spMk id="5" creationId="{57CF0B4A-6B2F-5E47-805C-7758C9BCEB00}"/>
          </ac:spMkLst>
        </pc:spChg>
        <pc:picChg chg="add mod">
          <ac:chgData name="Jiří Vodička" userId="0015f0f0-69d2-41b3-a191-778292e4ba4b" providerId="ADAL" clId="{E03459A7-347E-4FF0-A285-91F8897B3718}" dt="2024-10-03T13:27:07.620" v="20"/>
          <ac:picMkLst>
            <pc:docMk/>
            <pc:sldMk cId="3039613349" sldId="256"/>
            <ac:picMk id="6" creationId="{7C839E7F-961D-4DD2-8995-B845CB7452AD}"/>
          </ac:picMkLst>
        </pc:picChg>
      </pc:sldChg>
      <pc:sldChg chg="addSp delSp modSp new mod modClrScheme chgLayout">
        <pc:chgData name="Jiří Vodička" userId="0015f0f0-69d2-41b3-a191-778292e4ba4b" providerId="ADAL" clId="{E03459A7-347E-4FF0-A285-91F8897B3718}" dt="2024-10-03T13:28:13.218" v="77" actId="404"/>
        <pc:sldMkLst>
          <pc:docMk/>
          <pc:sldMk cId="3963236540" sldId="257"/>
        </pc:sldMkLst>
        <pc:spChg chg="del">
          <ac:chgData name="Jiří Vodička" userId="0015f0f0-69d2-41b3-a191-778292e4ba4b" providerId="ADAL" clId="{E03459A7-347E-4FF0-A285-91F8897B3718}" dt="2024-10-03T13:27:21.606" v="22" actId="700"/>
          <ac:spMkLst>
            <pc:docMk/>
            <pc:sldMk cId="3963236540" sldId="257"/>
            <ac:spMk id="2" creationId="{8A14B463-93A6-4411-96DB-95BB53E8980A}"/>
          </ac:spMkLst>
        </pc:spChg>
        <pc:spChg chg="del">
          <ac:chgData name="Jiří Vodička" userId="0015f0f0-69d2-41b3-a191-778292e4ba4b" providerId="ADAL" clId="{E03459A7-347E-4FF0-A285-91F8897B3718}" dt="2024-10-03T13:27:21.606" v="22" actId="700"/>
          <ac:spMkLst>
            <pc:docMk/>
            <pc:sldMk cId="3963236540" sldId="257"/>
            <ac:spMk id="3" creationId="{9D68151C-FE54-49E2-8004-E0B870588FD4}"/>
          </ac:spMkLst>
        </pc:spChg>
        <pc:spChg chg="add mod">
          <ac:chgData name="Jiří Vodička" userId="0015f0f0-69d2-41b3-a191-778292e4ba4b" providerId="ADAL" clId="{E03459A7-347E-4FF0-A285-91F8897B3718}" dt="2024-10-03T13:28:13.218" v="77" actId="404"/>
          <ac:spMkLst>
            <pc:docMk/>
            <pc:sldMk cId="3963236540" sldId="257"/>
            <ac:spMk id="4" creationId="{7830BE2E-B183-4856-9BA6-D8F9003B5648}"/>
          </ac:spMkLst>
        </pc:spChg>
      </pc:sldChg>
      <pc:sldChg chg="addSp modSp new mod">
        <pc:chgData name="Jiří Vodička" userId="0015f0f0-69d2-41b3-a191-778292e4ba4b" providerId="ADAL" clId="{E03459A7-347E-4FF0-A285-91F8897B3718}" dt="2024-10-06T15:10:58.084" v="3357" actId="5793"/>
        <pc:sldMkLst>
          <pc:docMk/>
          <pc:sldMk cId="1501476046" sldId="258"/>
        </pc:sldMkLst>
        <pc:spChg chg="mod">
          <ac:chgData name="Jiří Vodička" userId="0015f0f0-69d2-41b3-a191-778292e4ba4b" providerId="ADAL" clId="{E03459A7-347E-4FF0-A285-91F8897B3718}" dt="2024-10-03T13:30:15.216" v="159" actId="20577"/>
          <ac:spMkLst>
            <pc:docMk/>
            <pc:sldMk cId="1501476046" sldId="258"/>
            <ac:spMk id="2" creationId="{40559BF3-2C59-4E80-A552-BB7ED23F5F42}"/>
          </ac:spMkLst>
        </pc:spChg>
        <pc:spChg chg="mod">
          <ac:chgData name="Jiří Vodička" userId="0015f0f0-69d2-41b3-a191-778292e4ba4b" providerId="ADAL" clId="{E03459A7-347E-4FF0-A285-91F8897B3718}" dt="2024-10-06T15:10:58.084" v="3357" actId="5793"/>
          <ac:spMkLst>
            <pc:docMk/>
            <pc:sldMk cId="1501476046" sldId="258"/>
            <ac:spMk id="3" creationId="{FD15A206-E239-47DA-AB8A-C1D743E4F1C9}"/>
          </ac:spMkLst>
        </pc:spChg>
        <pc:picChg chg="add mod">
          <ac:chgData name="Jiří Vodička" userId="0015f0f0-69d2-41b3-a191-778292e4ba4b" providerId="ADAL" clId="{E03459A7-347E-4FF0-A285-91F8897B3718}" dt="2024-10-03T14:29:19.928" v="278" actId="1076"/>
          <ac:picMkLst>
            <pc:docMk/>
            <pc:sldMk cId="1501476046" sldId="258"/>
            <ac:picMk id="1026" creationId="{ACBAFAE3-6F19-4FF7-BDB5-043107879649}"/>
          </ac:picMkLst>
        </pc:picChg>
      </pc:sldChg>
      <pc:sldChg chg="addSp modSp new mod modClrScheme chgLayout">
        <pc:chgData name="Jiří Vodička" userId="0015f0f0-69d2-41b3-a191-778292e4ba4b" providerId="ADAL" clId="{E03459A7-347E-4FF0-A285-91F8897B3718}" dt="2024-10-06T16:26:15.620" v="4345" actId="20577"/>
        <pc:sldMkLst>
          <pc:docMk/>
          <pc:sldMk cId="1692875896" sldId="259"/>
        </pc:sldMkLst>
        <pc:spChg chg="add mod">
          <ac:chgData name="Jiří Vodička" userId="0015f0f0-69d2-41b3-a191-778292e4ba4b" providerId="ADAL" clId="{E03459A7-347E-4FF0-A285-91F8897B3718}" dt="2024-10-03T13:28:57.418" v="86" actId="20577"/>
          <ac:spMkLst>
            <pc:docMk/>
            <pc:sldMk cId="1692875896" sldId="259"/>
            <ac:spMk id="2" creationId="{661C48AC-4D53-428A-A919-545D5A2DEEB8}"/>
          </ac:spMkLst>
        </pc:spChg>
        <pc:spChg chg="add mod">
          <ac:chgData name="Jiří Vodička" userId="0015f0f0-69d2-41b3-a191-778292e4ba4b" providerId="ADAL" clId="{E03459A7-347E-4FF0-A285-91F8897B3718}" dt="2024-10-06T16:26:15.620" v="4345" actId="20577"/>
          <ac:spMkLst>
            <pc:docMk/>
            <pc:sldMk cId="1692875896" sldId="259"/>
            <ac:spMk id="3" creationId="{0089BA46-7896-4398-AE57-D464E3966507}"/>
          </ac:spMkLst>
        </pc:spChg>
      </pc:sldChg>
      <pc:sldChg chg="modSp new mod">
        <pc:chgData name="Jiří Vodička" userId="0015f0f0-69d2-41b3-a191-778292e4ba4b" providerId="ADAL" clId="{E03459A7-347E-4FF0-A285-91F8897B3718}" dt="2024-10-03T15:28:21.496" v="659" actId="20577"/>
        <pc:sldMkLst>
          <pc:docMk/>
          <pc:sldMk cId="2248584755" sldId="260"/>
        </pc:sldMkLst>
        <pc:spChg chg="mod">
          <ac:chgData name="Jiří Vodička" userId="0015f0f0-69d2-41b3-a191-778292e4ba4b" providerId="ADAL" clId="{E03459A7-347E-4FF0-A285-91F8897B3718}" dt="2024-10-03T15:10:31.630" v="533" actId="20577"/>
          <ac:spMkLst>
            <pc:docMk/>
            <pc:sldMk cId="2248584755" sldId="260"/>
            <ac:spMk id="2" creationId="{7286F86D-B70C-4ACE-ABF5-3F47828CD324}"/>
          </ac:spMkLst>
        </pc:spChg>
        <pc:spChg chg="mod">
          <ac:chgData name="Jiří Vodička" userId="0015f0f0-69d2-41b3-a191-778292e4ba4b" providerId="ADAL" clId="{E03459A7-347E-4FF0-A285-91F8897B3718}" dt="2024-10-03T15:28:21.496" v="659" actId="20577"/>
          <ac:spMkLst>
            <pc:docMk/>
            <pc:sldMk cId="2248584755" sldId="260"/>
            <ac:spMk id="3" creationId="{DA49B52B-A4B8-4B54-98AA-9C3B3373ACAE}"/>
          </ac:spMkLst>
        </pc:spChg>
      </pc:sldChg>
      <pc:sldChg chg="modSp new del mod">
        <pc:chgData name="Jiří Vodička" userId="0015f0f0-69d2-41b3-a191-778292e4ba4b" providerId="ADAL" clId="{E03459A7-347E-4FF0-A285-91F8897B3718}" dt="2024-10-05T15:11:14.414" v="3329" actId="47"/>
        <pc:sldMkLst>
          <pc:docMk/>
          <pc:sldMk cId="659799606" sldId="261"/>
        </pc:sldMkLst>
        <pc:spChg chg="mod">
          <ac:chgData name="Jiří Vodička" userId="0015f0f0-69d2-41b3-a191-778292e4ba4b" providerId="ADAL" clId="{E03459A7-347E-4FF0-A285-91F8897B3718}" dt="2024-10-05T15:11:01.510" v="3326" actId="21"/>
          <ac:spMkLst>
            <pc:docMk/>
            <pc:sldMk cId="659799606" sldId="261"/>
            <ac:spMk id="3" creationId="{3F4EE2AA-DE49-4BC3-8610-C7725518E42C}"/>
          </ac:spMkLst>
        </pc:spChg>
      </pc:sldChg>
      <pc:sldChg chg="addSp delSp modSp new mod">
        <pc:chgData name="Jiří Vodička" userId="0015f0f0-69d2-41b3-a191-778292e4ba4b" providerId="ADAL" clId="{E03459A7-347E-4FF0-A285-91F8897B3718}" dt="2024-10-03T15:31:08.295" v="799" actId="20577"/>
        <pc:sldMkLst>
          <pc:docMk/>
          <pc:sldMk cId="1920440987" sldId="262"/>
        </pc:sldMkLst>
        <pc:spChg chg="mod">
          <ac:chgData name="Jiří Vodička" userId="0015f0f0-69d2-41b3-a191-778292e4ba4b" providerId="ADAL" clId="{E03459A7-347E-4FF0-A285-91F8897B3718}" dt="2024-10-03T15:30:59.168" v="797" actId="122"/>
          <ac:spMkLst>
            <pc:docMk/>
            <pc:sldMk cId="1920440987" sldId="262"/>
            <ac:spMk id="2" creationId="{6F582A14-59F9-4BCD-99FE-3D6DAE6A8669}"/>
          </ac:spMkLst>
        </pc:spChg>
        <pc:spChg chg="del">
          <ac:chgData name="Jiří Vodička" userId="0015f0f0-69d2-41b3-a191-778292e4ba4b" providerId="ADAL" clId="{E03459A7-347E-4FF0-A285-91F8897B3718}" dt="2024-10-03T15:29:26.672" v="688" actId="1032"/>
          <ac:spMkLst>
            <pc:docMk/>
            <pc:sldMk cId="1920440987" sldId="262"/>
            <ac:spMk id="3" creationId="{F0396228-8D54-4554-BA4F-5FA5DF099DAD}"/>
          </ac:spMkLst>
        </pc:spChg>
        <pc:spChg chg="add mod">
          <ac:chgData name="Jiří Vodička" userId="0015f0f0-69d2-41b3-a191-778292e4ba4b" providerId="ADAL" clId="{E03459A7-347E-4FF0-A285-91F8897B3718}" dt="2024-10-03T15:30:53.225" v="796" actId="1076"/>
          <ac:spMkLst>
            <pc:docMk/>
            <pc:sldMk cId="1920440987" sldId="262"/>
            <ac:spMk id="5" creationId="{F9C59B67-B82F-49F7-9F42-587229F4570C}"/>
          </ac:spMkLst>
        </pc:spChg>
        <pc:graphicFrameChg chg="add mod modGraphic">
          <ac:chgData name="Jiří Vodička" userId="0015f0f0-69d2-41b3-a191-778292e4ba4b" providerId="ADAL" clId="{E03459A7-347E-4FF0-A285-91F8897B3718}" dt="2024-10-03T15:31:08.295" v="799" actId="20577"/>
          <ac:graphicFrameMkLst>
            <pc:docMk/>
            <pc:sldMk cId="1920440987" sldId="262"/>
            <ac:graphicFrameMk id="4" creationId="{F14AD48A-5230-4468-84DC-C531CDF6486A}"/>
          </ac:graphicFrameMkLst>
        </pc:graphicFrameChg>
      </pc:sldChg>
      <pc:sldChg chg="modSp new mod">
        <pc:chgData name="Jiří Vodička" userId="0015f0f0-69d2-41b3-a191-778292e4ba4b" providerId="ADAL" clId="{E03459A7-347E-4FF0-A285-91F8897B3718}" dt="2024-10-03T15:31:47.237" v="843" actId="20577"/>
        <pc:sldMkLst>
          <pc:docMk/>
          <pc:sldMk cId="2018986978" sldId="263"/>
        </pc:sldMkLst>
        <pc:spChg chg="mod">
          <ac:chgData name="Jiří Vodička" userId="0015f0f0-69d2-41b3-a191-778292e4ba4b" providerId="ADAL" clId="{E03459A7-347E-4FF0-A285-91F8897B3718}" dt="2024-10-03T15:31:47.237" v="843" actId="20577"/>
          <ac:spMkLst>
            <pc:docMk/>
            <pc:sldMk cId="2018986978" sldId="263"/>
            <ac:spMk id="2" creationId="{8EA6C8FC-352C-4FC4-A14E-56F64649B4D8}"/>
          </ac:spMkLst>
        </pc:spChg>
      </pc:sldChg>
      <pc:sldChg chg="modSp new del mod">
        <pc:chgData name="Jiří Vodička" userId="0015f0f0-69d2-41b3-a191-778292e4ba4b" providerId="ADAL" clId="{E03459A7-347E-4FF0-A285-91F8897B3718}" dt="2024-10-05T15:11:30.711" v="3330" actId="47"/>
        <pc:sldMkLst>
          <pc:docMk/>
          <pc:sldMk cId="808269644" sldId="264"/>
        </pc:sldMkLst>
        <pc:spChg chg="mod">
          <ac:chgData name="Jiří Vodička" userId="0015f0f0-69d2-41b3-a191-778292e4ba4b" providerId="ADAL" clId="{E03459A7-347E-4FF0-A285-91F8897B3718}" dt="2024-10-03T15:55:33.235" v="1126" actId="20577"/>
          <ac:spMkLst>
            <pc:docMk/>
            <pc:sldMk cId="808269644" sldId="264"/>
            <ac:spMk id="3" creationId="{6779A3EB-82EB-4543-BBC9-631636923438}"/>
          </ac:spMkLst>
        </pc:spChg>
      </pc:sldChg>
      <pc:sldChg chg="modSp mod">
        <pc:chgData name="Jiří Vodička" userId="0015f0f0-69d2-41b3-a191-778292e4ba4b" providerId="ADAL" clId="{E03459A7-347E-4FF0-A285-91F8897B3718}" dt="2024-10-05T12:51:32.393" v="1285" actId="6549"/>
        <pc:sldMkLst>
          <pc:docMk/>
          <pc:sldMk cId="564997802" sldId="267"/>
        </pc:sldMkLst>
        <pc:spChg chg="mod">
          <ac:chgData name="Jiří Vodička" userId="0015f0f0-69d2-41b3-a191-778292e4ba4b" providerId="ADAL" clId="{E03459A7-347E-4FF0-A285-91F8897B3718}" dt="2024-10-05T12:51:32.393" v="1285" actId="6549"/>
          <ac:spMkLst>
            <pc:docMk/>
            <pc:sldMk cId="564997802" sldId="267"/>
            <ac:spMk id="3" creationId="{6498E1BF-D9D5-5C04-879B-EDB908007D25}"/>
          </ac:spMkLst>
        </pc:spChg>
      </pc:sldChg>
      <pc:sldChg chg="addSp delSp modSp new mod modAnim">
        <pc:chgData name="Jiří Vodička" userId="0015f0f0-69d2-41b3-a191-778292e4ba4b" providerId="ADAL" clId="{E03459A7-347E-4FF0-A285-91F8897B3718}" dt="2024-10-05T13:52:08.318" v="2216" actId="1076"/>
        <pc:sldMkLst>
          <pc:docMk/>
          <pc:sldMk cId="638539560" sldId="268"/>
        </pc:sldMkLst>
        <pc:spChg chg="mod">
          <ac:chgData name="Jiří Vodička" userId="0015f0f0-69d2-41b3-a191-778292e4ba4b" providerId="ADAL" clId="{E03459A7-347E-4FF0-A285-91F8897B3718}" dt="2024-10-05T12:50:34.944" v="1277"/>
          <ac:spMkLst>
            <pc:docMk/>
            <pc:sldMk cId="638539560" sldId="268"/>
            <ac:spMk id="2" creationId="{65B23A1C-ACE6-4D87-99FC-468EF4795A58}"/>
          </ac:spMkLst>
        </pc:spChg>
        <pc:spChg chg="mod">
          <ac:chgData name="Jiří Vodička" userId="0015f0f0-69d2-41b3-a191-778292e4ba4b" providerId="ADAL" clId="{E03459A7-347E-4FF0-A285-91F8897B3718}" dt="2024-10-05T13:32:19.066" v="1610" actId="20577"/>
          <ac:spMkLst>
            <pc:docMk/>
            <pc:sldMk cId="638539560" sldId="268"/>
            <ac:spMk id="3" creationId="{CF58F710-1C10-4CA8-B2B8-0F4F7B03DA97}"/>
          </ac:spMkLst>
        </pc:spChg>
        <pc:spChg chg="add mod">
          <ac:chgData name="Jiří Vodička" userId="0015f0f0-69d2-41b3-a191-778292e4ba4b" providerId="ADAL" clId="{E03459A7-347E-4FF0-A285-91F8897B3718}" dt="2024-10-05T13:18:01.350" v="1430" actId="1076"/>
          <ac:spMkLst>
            <pc:docMk/>
            <pc:sldMk cId="638539560" sldId="268"/>
            <ac:spMk id="4" creationId="{C82FB881-3203-4109-9F0D-4091341563FA}"/>
          </ac:spMkLst>
        </pc:spChg>
        <pc:spChg chg="add del">
          <ac:chgData name="Jiří Vodička" userId="0015f0f0-69d2-41b3-a191-778292e4ba4b" providerId="ADAL" clId="{E03459A7-347E-4FF0-A285-91F8897B3718}" dt="2024-10-05T13:51:34.718" v="2194" actId="22"/>
          <ac:spMkLst>
            <pc:docMk/>
            <pc:sldMk cId="638539560" sldId="268"/>
            <ac:spMk id="9" creationId="{8DF76825-5F57-47C6-9882-FB69A6FAF1A9}"/>
          </ac:spMkLst>
        </pc:spChg>
        <pc:spChg chg="add mod">
          <ac:chgData name="Jiří Vodička" userId="0015f0f0-69d2-41b3-a191-778292e4ba4b" providerId="ADAL" clId="{E03459A7-347E-4FF0-A285-91F8897B3718}" dt="2024-10-05T13:52:08.318" v="2216" actId="1076"/>
          <ac:spMkLst>
            <pc:docMk/>
            <pc:sldMk cId="638539560" sldId="268"/>
            <ac:spMk id="10" creationId="{CDB3E8A9-5D31-404C-AD22-1A5C07FC86DA}"/>
          </ac:spMkLst>
        </pc:spChg>
        <pc:picChg chg="add mod modVis">
          <ac:chgData name="Jiří Vodička" userId="0015f0f0-69d2-41b3-a191-778292e4ba4b" providerId="ADAL" clId="{E03459A7-347E-4FF0-A285-91F8897B3718}" dt="2024-10-05T13:32:02.907" v="1606" actId="14430"/>
          <ac:picMkLst>
            <pc:docMk/>
            <pc:sldMk cId="638539560" sldId="268"/>
            <ac:picMk id="6" creationId="{3D36C122-4B25-40FE-A397-BB91C1F20C69}"/>
          </ac:picMkLst>
        </pc:picChg>
        <pc:picChg chg="add mod">
          <ac:chgData name="Jiří Vodička" userId="0015f0f0-69d2-41b3-a191-778292e4ba4b" providerId="ADAL" clId="{E03459A7-347E-4FF0-A285-91F8897B3718}" dt="2024-10-05T13:51:42.132" v="2195" actId="1076"/>
          <ac:picMkLst>
            <pc:docMk/>
            <pc:sldMk cId="638539560" sldId="268"/>
            <ac:picMk id="7" creationId="{258BF5DF-2E3B-462F-AB94-BBD1D01DB3F4}"/>
          </ac:picMkLst>
        </pc:picChg>
      </pc:sldChg>
      <pc:sldChg chg="addSp delSp modSp new mod ord modClrScheme modAnim chgLayout">
        <pc:chgData name="Jiří Vodička" userId="0015f0f0-69d2-41b3-a191-778292e4ba4b" providerId="ADAL" clId="{E03459A7-347E-4FF0-A285-91F8897B3718}" dt="2024-10-06T16:42:02.400" v="4599"/>
        <pc:sldMkLst>
          <pc:docMk/>
          <pc:sldMk cId="4254364106" sldId="269"/>
        </pc:sldMkLst>
        <pc:spChg chg="del mod ord">
          <ac:chgData name="Jiří Vodička" userId="0015f0f0-69d2-41b3-a191-778292e4ba4b" providerId="ADAL" clId="{E03459A7-347E-4FF0-A285-91F8897B3718}" dt="2024-10-05T13:11:08.617" v="1296" actId="700"/>
          <ac:spMkLst>
            <pc:docMk/>
            <pc:sldMk cId="4254364106" sldId="269"/>
            <ac:spMk id="2" creationId="{259D9CEF-52F8-457E-B12A-E69DE333769E}"/>
          </ac:spMkLst>
        </pc:spChg>
        <pc:spChg chg="del mod ord">
          <ac:chgData name="Jiří Vodička" userId="0015f0f0-69d2-41b3-a191-778292e4ba4b" providerId="ADAL" clId="{E03459A7-347E-4FF0-A285-91F8897B3718}" dt="2024-10-05T13:11:08.617" v="1296" actId="700"/>
          <ac:spMkLst>
            <pc:docMk/>
            <pc:sldMk cId="4254364106" sldId="269"/>
            <ac:spMk id="3" creationId="{55B08572-152B-42D3-BD02-0696DB415B3E}"/>
          </ac:spMkLst>
        </pc:spChg>
        <pc:spChg chg="add mod ord">
          <ac:chgData name="Jiří Vodička" userId="0015f0f0-69d2-41b3-a191-778292e4ba4b" providerId="ADAL" clId="{E03459A7-347E-4FF0-A285-91F8897B3718}" dt="2024-10-05T13:13:32.101" v="1373" actId="700"/>
          <ac:spMkLst>
            <pc:docMk/>
            <pc:sldMk cId="4254364106" sldId="269"/>
            <ac:spMk id="4" creationId="{B14A5C8D-AB03-45CD-B2FD-D638C63C2A18}"/>
          </ac:spMkLst>
        </pc:spChg>
        <pc:spChg chg="add mod ord">
          <ac:chgData name="Jiří Vodička" userId="0015f0f0-69d2-41b3-a191-778292e4ba4b" providerId="ADAL" clId="{E03459A7-347E-4FF0-A285-91F8897B3718}" dt="2024-10-05T13:14:03.509" v="1418" actId="113"/>
          <ac:spMkLst>
            <pc:docMk/>
            <pc:sldMk cId="4254364106" sldId="269"/>
            <ac:spMk id="5" creationId="{88D8B9D5-84BE-4557-B68D-0F695600FBFC}"/>
          </ac:spMkLst>
        </pc:spChg>
        <pc:spChg chg="add mod ord">
          <ac:chgData name="Jiří Vodička" userId="0015f0f0-69d2-41b3-a191-778292e4ba4b" providerId="ADAL" clId="{E03459A7-347E-4FF0-A285-91F8897B3718}" dt="2024-10-05T13:13:32.101" v="1373" actId="700"/>
          <ac:spMkLst>
            <pc:docMk/>
            <pc:sldMk cId="4254364106" sldId="269"/>
            <ac:spMk id="6" creationId="{D3CF51E6-B1B2-4BA5-AC6F-7318C1B859EA}"/>
          </ac:spMkLst>
        </pc:spChg>
        <pc:spChg chg="add mod ord">
          <ac:chgData name="Jiří Vodička" userId="0015f0f0-69d2-41b3-a191-778292e4ba4b" providerId="ADAL" clId="{E03459A7-347E-4FF0-A285-91F8897B3718}" dt="2024-10-05T13:13:40.333" v="1395" actId="20577"/>
          <ac:spMkLst>
            <pc:docMk/>
            <pc:sldMk cId="4254364106" sldId="269"/>
            <ac:spMk id="7" creationId="{3A3A3648-27FC-4220-A1C8-831D189A0367}"/>
          </ac:spMkLst>
        </pc:spChg>
        <pc:spChg chg="add mod ord">
          <ac:chgData name="Jiří Vodička" userId="0015f0f0-69d2-41b3-a191-778292e4ba4b" providerId="ADAL" clId="{E03459A7-347E-4FF0-A285-91F8897B3718}" dt="2024-10-05T13:13:48.903" v="1416" actId="20577"/>
          <ac:spMkLst>
            <pc:docMk/>
            <pc:sldMk cId="4254364106" sldId="269"/>
            <ac:spMk id="8" creationId="{9D3AC8F2-4A40-4203-B1E7-0711BF95A959}"/>
          </ac:spMkLst>
        </pc:spChg>
        <pc:picChg chg="add mod">
          <ac:chgData name="Jiří Vodička" userId="0015f0f0-69d2-41b3-a191-778292e4ba4b" providerId="ADAL" clId="{E03459A7-347E-4FF0-A285-91F8897B3718}" dt="2024-10-06T16:41:57.158" v="4598" actId="1076"/>
          <ac:picMkLst>
            <pc:docMk/>
            <pc:sldMk cId="4254364106" sldId="269"/>
            <ac:picMk id="2050" creationId="{9A288279-6CA8-44E4-8E0E-7C057F47C6CC}"/>
          </ac:picMkLst>
        </pc:picChg>
      </pc:sldChg>
      <pc:sldChg chg="addSp delSp modSp new mod">
        <pc:chgData name="Jiří Vodička" userId="0015f0f0-69d2-41b3-a191-778292e4ba4b" providerId="ADAL" clId="{E03459A7-347E-4FF0-A285-91F8897B3718}" dt="2024-10-05T14:02:27.495" v="2310" actId="20577"/>
        <pc:sldMkLst>
          <pc:docMk/>
          <pc:sldMk cId="866650274" sldId="270"/>
        </pc:sldMkLst>
        <pc:spChg chg="mod">
          <ac:chgData name="Jiří Vodička" userId="0015f0f0-69d2-41b3-a191-778292e4ba4b" providerId="ADAL" clId="{E03459A7-347E-4FF0-A285-91F8897B3718}" dt="2024-10-05T13:32:54.749" v="1612"/>
          <ac:spMkLst>
            <pc:docMk/>
            <pc:sldMk cId="866650274" sldId="270"/>
            <ac:spMk id="2" creationId="{E5E658DE-D05A-4130-B719-C0C8958B7B17}"/>
          </ac:spMkLst>
        </pc:spChg>
        <pc:spChg chg="mod">
          <ac:chgData name="Jiří Vodička" userId="0015f0f0-69d2-41b3-a191-778292e4ba4b" providerId="ADAL" clId="{E03459A7-347E-4FF0-A285-91F8897B3718}" dt="2024-10-05T13:52:44.107" v="2255" actId="20577"/>
          <ac:spMkLst>
            <pc:docMk/>
            <pc:sldMk cId="866650274" sldId="270"/>
            <ac:spMk id="3" creationId="{07E74FBD-6154-46E3-89FD-06D599897237}"/>
          </ac:spMkLst>
        </pc:spChg>
        <pc:spChg chg="add del mod">
          <ac:chgData name="Jiří Vodička" userId="0015f0f0-69d2-41b3-a191-778292e4ba4b" providerId="ADAL" clId="{E03459A7-347E-4FF0-A285-91F8897B3718}" dt="2024-10-05T13:52:12.428" v="2217" actId="478"/>
          <ac:spMkLst>
            <pc:docMk/>
            <pc:sldMk cId="866650274" sldId="270"/>
            <ac:spMk id="6" creationId="{A15E6AB3-96A9-4507-A6C1-841CC81CF090}"/>
          </ac:spMkLst>
        </pc:spChg>
        <pc:spChg chg="add mod">
          <ac:chgData name="Jiří Vodička" userId="0015f0f0-69d2-41b3-a191-778292e4ba4b" providerId="ADAL" clId="{E03459A7-347E-4FF0-A285-91F8897B3718}" dt="2024-10-05T14:02:27.495" v="2310" actId="20577"/>
          <ac:spMkLst>
            <pc:docMk/>
            <pc:sldMk cId="866650274" sldId="270"/>
            <ac:spMk id="9" creationId="{A36D1688-EE9A-4535-B0A5-1A019EEF4CA2}"/>
          </ac:spMkLst>
        </pc:spChg>
        <pc:picChg chg="add del mod">
          <ac:chgData name="Jiří Vodička" userId="0015f0f0-69d2-41b3-a191-778292e4ba4b" providerId="ADAL" clId="{E03459A7-347E-4FF0-A285-91F8897B3718}" dt="2024-10-05T13:51:11.993" v="2189" actId="21"/>
          <ac:picMkLst>
            <pc:docMk/>
            <pc:sldMk cId="866650274" sldId="270"/>
            <ac:picMk id="5" creationId="{A0221020-6411-42C0-97BB-90A002034E27}"/>
          </ac:picMkLst>
        </pc:picChg>
        <pc:picChg chg="add mod">
          <ac:chgData name="Jiří Vodička" userId="0015f0f0-69d2-41b3-a191-778292e4ba4b" providerId="ADAL" clId="{E03459A7-347E-4FF0-A285-91F8897B3718}" dt="2024-10-05T13:57:13.973" v="2259" actId="1076"/>
          <ac:picMkLst>
            <pc:docMk/>
            <pc:sldMk cId="866650274" sldId="270"/>
            <ac:picMk id="8" creationId="{B7960936-03AB-4B51-93FB-4693B0D8A407}"/>
          </ac:picMkLst>
        </pc:picChg>
      </pc:sldChg>
      <pc:sldChg chg="addSp delSp modSp new mod">
        <pc:chgData name="Jiří Vodička" userId="0015f0f0-69d2-41b3-a191-778292e4ba4b" providerId="ADAL" clId="{E03459A7-347E-4FF0-A285-91F8897B3718}" dt="2024-10-05T13:47:09.638" v="2153" actId="14429"/>
        <pc:sldMkLst>
          <pc:docMk/>
          <pc:sldMk cId="2319197851" sldId="271"/>
        </pc:sldMkLst>
        <pc:spChg chg="del">
          <ac:chgData name="Jiří Vodička" userId="0015f0f0-69d2-41b3-a191-778292e4ba4b" providerId="ADAL" clId="{E03459A7-347E-4FF0-A285-91F8897B3718}" dt="2024-10-05T13:47:08.116" v="2152" actId="478"/>
          <ac:spMkLst>
            <pc:docMk/>
            <pc:sldMk cId="2319197851" sldId="271"/>
            <ac:spMk id="2" creationId="{DD329831-6734-48BE-96E4-3DD8FFD9ADED}"/>
          </ac:spMkLst>
        </pc:spChg>
        <pc:spChg chg="del">
          <ac:chgData name="Jiří Vodička" userId="0015f0f0-69d2-41b3-a191-778292e4ba4b" providerId="ADAL" clId="{E03459A7-347E-4FF0-A285-91F8897B3718}" dt="2024-10-05T13:39:13.973" v="1697" actId="478"/>
          <ac:spMkLst>
            <pc:docMk/>
            <pc:sldMk cId="2319197851" sldId="271"/>
            <ac:spMk id="3" creationId="{863E08E5-0883-40BB-A726-1E27FBFC71F0}"/>
          </ac:spMkLst>
        </pc:spChg>
        <pc:graphicFrameChg chg="add mod modVis modGraphic">
          <ac:chgData name="Jiří Vodička" userId="0015f0f0-69d2-41b3-a191-778292e4ba4b" providerId="ADAL" clId="{E03459A7-347E-4FF0-A285-91F8897B3718}" dt="2024-10-05T13:47:09.638" v="2153" actId="14429"/>
          <ac:graphicFrameMkLst>
            <pc:docMk/>
            <pc:sldMk cId="2319197851" sldId="271"/>
            <ac:graphicFrameMk id="4" creationId="{D555B42D-9812-4B2A-8CD7-687AEA176A69}"/>
          </ac:graphicFrameMkLst>
        </pc:graphicFrameChg>
      </pc:sldChg>
      <pc:sldChg chg="addSp modSp new mod">
        <pc:chgData name="Jiří Vodička" userId="0015f0f0-69d2-41b3-a191-778292e4ba4b" providerId="ADAL" clId="{E03459A7-347E-4FF0-A285-91F8897B3718}" dt="2024-10-05T14:41:21.373" v="2864" actId="403"/>
        <pc:sldMkLst>
          <pc:docMk/>
          <pc:sldMk cId="2324640723" sldId="272"/>
        </pc:sldMkLst>
        <pc:spChg chg="mod">
          <ac:chgData name="Jiří Vodička" userId="0015f0f0-69d2-41b3-a191-778292e4ba4b" providerId="ADAL" clId="{E03459A7-347E-4FF0-A285-91F8897B3718}" dt="2024-10-05T14:08:58.040" v="2312"/>
          <ac:spMkLst>
            <pc:docMk/>
            <pc:sldMk cId="2324640723" sldId="272"/>
            <ac:spMk id="2" creationId="{7A3169F8-2630-4AD2-929B-ACB1EBDA5203}"/>
          </ac:spMkLst>
        </pc:spChg>
        <pc:spChg chg="mod">
          <ac:chgData name="Jiří Vodička" userId="0015f0f0-69d2-41b3-a191-778292e4ba4b" providerId="ADAL" clId="{E03459A7-347E-4FF0-A285-91F8897B3718}" dt="2024-10-05T14:41:21.373" v="2864" actId="403"/>
          <ac:spMkLst>
            <pc:docMk/>
            <pc:sldMk cId="2324640723" sldId="272"/>
            <ac:spMk id="3" creationId="{0FE51116-396E-4638-9542-080F4817370A}"/>
          </ac:spMkLst>
        </pc:spChg>
        <pc:spChg chg="add mod">
          <ac:chgData name="Jiří Vodička" userId="0015f0f0-69d2-41b3-a191-778292e4ba4b" providerId="ADAL" clId="{E03459A7-347E-4FF0-A285-91F8897B3718}" dt="2024-10-05T14:25:47.999" v="2426" actId="20577"/>
          <ac:spMkLst>
            <pc:docMk/>
            <pc:sldMk cId="2324640723" sldId="272"/>
            <ac:spMk id="4" creationId="{7F0E74BE-D2C3-4E9B-9615-0104438C6C30}"/>
          </ac:spMkLst>
        </pc:spChg>
        <pc:spChg chg="add mod">
          <ac:chgData name="Jiří Vodička" userId="0015f0f0-69d2-41b3-a191-778292e4ba4b" providerId="ADAL" clId="{E03459A7-347E-4FF0-A285-91F8897B3718}" dt="2024-10-05T14:37:39.905" v="2750" actId="1076"/>
          <ac:spMkLst>
            <pc:docMk/>
            <pc:sldMk cId="2324640723" sldId="272"/>
            <ac:spMk id="5" creationId="{471506F7-99D4-4288-AE66-FE907C27EF05}"/>
          </ac:spMkLst>
        </pc:spChg>
        <pc:spChg chg="add mod">
          <ac:chgData name="Jiří Vodička" userId="0015f0f0-69d2-41b3-a191-778292e4ba4b" providerId="ADAL" clId="{E03459A7-347E-4FF0-A285-91F8897B3718}" dt="2024-10-05T14:40:07.916" v="2857" actId="1076"/>
          <ac:spMkLst>
            <pc:docMk/>
            <pc:sldMk cId="2324640723" sldId="272"/>
            <ac:spMk id="6" creationId="{C65659B1-9140-4951-9FC3-3650C627B57E}"/>
          </ac:spMkLst>
        </pc:spChg>
      </pc:sldChg>
      <pc:sldChg chg="modSp new mod">
        <pc:chgData name="Jiří Vodička" userId="0015f0f0-69d2-41b3-a191-778292e4ba4b" providerId="ADAL" clId="{E03459A7-347E-4FF0-A285-91F8897B3718}" dt="2024-10-05T14:58:08.638" v="3035" actId="20577"/>
        <pc:sldMkLst>
          <pc:docMk/>
          <pc:sldMk cId="3509730336" sldId="273"/>
        </pc:sldMkLst>
        <pc:spChg chg="mod">
          <ac:chgData name="Jiří Vodička" userId="0015f0f0-69d2-41b3-a191-778292e4ba4b" providerId="ADAL" clId="{E03459A7-347E-4FF0-A285-91F8897B3718}" dt="2024-10-05T14:41:14.219" v="2863"/>
          <ac:spMkLst>
            <pc:docMk/>
            <pc:sldMk cId="3509730336" sldId="273"/>
            <ac:spMk id="2" creationId="{02308316-F9D6-4E89-BFF1-FE7950288D26}"/>
          </ac:spMkLst>
        </pc:spChg>
        <pc:spChg chg="mod">
          <ac:chgData name="Jiří Vodička" userId="0015f0f0-69d2-41b3-a191-778292e4ba4b" providerId="ADAL" clId="{E03459A7-347E-4FF0-A285-91F8897B3718}" dt="2024-10-05T14:58:08.638" v="3035" actId="20577"/>
          <ac:spMkLst>
            <pc:docMk/>
            <pc:sldMk cId="3509730336" sldId="273"/>
            <ac:spMk id="3" creationId="{A3AD0A34-414F-4876-9FE0-1A976D4AB015}"/>
          </ac:spMkLst>
        </pc:spChg>
      </pc:sldChg>
      <pc:sldChg chg="addSp modSp new mod">
        <pc:chgData name="Jiří Vodička" userId="0015f0f0-69d2-41b3-a191-778292e4ba4b" providerId="ADAL" clId="{E03459A7-347E-4FF0-A285-91F8897B3718}" dt="2024-10-05T15:05:58.431" v="3264" actId="20577"/>
        <pc:sldMkLst>
          <pc:docMk/>
          <pc:sldMk cId="2502537456" sldId="274"/>
        </pc:sldMkLst>
        <pc:spChg chg="mod">
          <ac:chgData name="Jiří Vodička" userId="0015f0f0-69d2-41b3-a191-778292e4ba4b" providerId="ADAL" clId="{E03459A7-347E-4FF0-A285-91F8897B3718}" dt="2024-10-05T14:58:22.579" v="3037"/>
          <ac:spMkLst>
            <pc:docMk/>
            <pc:sldMk cId="2502537456" sldId="274"/>
            <ac:spMk id="2" creationId="{8F984137-CC45-4124-BFF7-F2532B16B552}"/>
          </ac:spMkLst>
        </pc:spChg>
        <pc:spChg chg="mod">
          <ac:chgData name="Jiří Vodička" userId="0015f0f0-69d2-41b3-a191-778292e4ba4b" providerId="ADAL" clId="{E03459A7-347E-4FF0-A285-91F8897B3718}" dt="2024-10-05T15:05:20.075" v="3253" actId="20577"/>
          <ac:spMkLst>
            <pc:docMk/>
            <pc:sldMk cId="2502537456" sldId="274"/>
            <ac:spMk id="3" creationId="{D7473291-8132-42EA-B0A6-761C6BBBB204}"/>
          </ac:spMkLst>
        </pc:spChg>
        <pc:spChg chg="add mod">
          <ac:chgData name="Jiří Vodička" userId="0015f0f0-69d2-41b3-a191-778292e4ba4b" providerId="ADAL" clId="{E03459A7-347E-4FF0-A285-91F8897B3718}" dt="2024-10-05T15:05:58.431" v="3264" actId="20577"/>
          <ac:spMkLst>
            <pc:docMk/>
            <pc:sldMk cId="2502537456" sldId="274"/>
            <ac:spMk id="4" creationId="{B78C2411-995C-413C-9F16-CA84244DDB47}"/>
          </ac:spMkLst>
        </pc:spChg>
      </pc:sldChg>
      <pc:sldChg chg="modSp new mod">
        <pc:chgData name="Jiří Vodička" userId="0015f0f0-69d2-41b3-a191-778292e4ba4b" providerId="ADAL" clId="{E03459A7-347E-4FF0-A285-91F8897B3718}" dt="2024-10-06T15:50:39.832" v="4009" actId="313"/>
        <pc:sldMkLst>
          <pc:docMk/>
          <pc:sldMk cId="884455925" sldId="275"/>
        </pc:sldMkLst>
        <pc:spChg chg="mod">
          <ac:chgData name="Jiří Vodička" userId="0015f0f0-69d2-41b3-a191-778292e4ba4b" providerId="ADAL" clId="{E03459A7-347E-4FF0-A285-91F8897B3718}" dt="2024-10-05T15:10:16.404" v="3287"/>
          <ac:spMkLst>
            <pc:docMk/>
            <pc:sldMk cId="884455925" sldId="275"/>
            <ac:spMk id="2" creationId="{6B3670F6-C479-4721-8D4A-90ACBF42B54D}"/>
          </ac:spMkLst>
        </pc:spChg>
        <pc:spChg chg="mod">
          <ac:chgData name="Jiří Vodička" userId="0015f0f0-69d2-41b3-a191-778292e4ba4b" providerId="ADAL" clId="{E03459A7-347E-4FF0-A285-91F8897B3718}" dt="2024-10-06T15:50:39.832" v="4009" actId="313"/>
          <ac:spMkLst>
            <pc:docMk/>
            <pc:sldMk cId="884455925" sldId="275"/>
            <ac:spMk id="3" creationId="{F339EE79-A084-4A8E-AC0A-CB610B139541}"/>
          </ac:spMkLst>
        </pc:spChg>
      </pc:sldChg>
      <pc:sldChg chg="addSp delSp modSp new mod">
        <pc:chgData name="Jiří Vodička" userId="0015f0f0-69d2-41b3-a191-778292e4ba4b" providerId="ADAL" clId="{E03459A7-347E-4FF0-A285-91F8897B3718}" dt="2024-10-06T16:05:45.834" v="4199" actId="14100"/>
        <pc:sldMkLst>
          <pc:docMk/>
          <pc:sldMk cId="2131947892" sldId="276"/>
        </pc:sldMkLst>
        <pc:spChg chg="mod">
          <ac:chgData name="Jiří Vodička" userId="0015f0f0-69d2-41b3-a191-778292e4ba4b" providerId="ADAL" clId="{E03459A7-347E-4FF0-A285-91F8897B3718}" dt="2024-10-06T16:05:34.167" v="4197"/>
          <ac:spMkLst>
            <pc:docMk/>
            <pc:sldMk cId="2131947892" sldId="276"/>
            <ac:spMk id="2" creationId="{DB8086B8-DB71-411C-9ECD-2BFFC5127EB9}"/>
          </ac:spMkLst>
        </pc:spChg>
        <pc:spChg chg="del">
          <ac:chgData name="Jiří Vodička" userId="0015f0f0-69d2-41b3-a191-778292e4ba4b" providerId="ADAL" clId="{E03459A7-347E-4FF0-A285-91F8897B3718}" dt="2024-10-06T15:52:06.168" v="4010" actId="22"/>
          <ac:spMkLst>
            <pc:docMk/>
            <pc:sldMk cId="2131947892" sldId="276"/>
            <ac:spMk id="3" creationId="{7AB4CD58-ECE4-4B49-9D97-A287B9DD3839}"/>
          </ac:spMkLst>
        </pc:spChg>
        <pc:spChg chg="add mod">
          <ac:chgData name="Jiří Vodička" userId="0015f0f0-69d2-41b3-a191-778292e4ba4b" providerId="ADAL" clId="{E03459A7-347E-4FF0-A285-91F8897B3718}" dt="2024-10-06T16:05:45.834" v="4199" actId="14100"/>
          <ac:spMkLst>
            <pc:docMk/>
            <pc:sldMk cId="2131947892" sldId="276"/>
            <ac:spMk id="6" creationId="{ACABEA04-59B6-43EC-8166-781208404805}"/>
          </ac:spMkLst>
        </pc:spChg>
        <pc:picChg chg="add mod ord">
          <ac:chgData name="Jiří Vodička" userId="0015f0f0-69d2-41b3-a191-778292e4ba4b" providerId="ADAL" clId="{E03459A7-347E-4FF0-A285-91F8897B3718}" dt="2024-10-06T16:01:11.633" v="4193" actId="14100"/>
          <ac:picMkLst>
            <pc:docMk/>
            <pc:sldMk cId="2131947892" sldId="276"/>
            <ac:picMk id="5" creationId="{EA165E6A-7C7E-4EFC-83E3-D95F780AB752}"/>
          </ac:picMkLst>
        </pc:picChg>
      </pc:sldChg>
      <pc:sldChg chg="modSp new del mod">
        <pc:chgData name="Jiří Vodička" userId="0015f0f0-69d2-41b3-a191-778292e4ba4b" providerId="ADAL" clId="{E03459A7-347E-4FF0-A285-91F8897B3718}" dt="2024-10-06T16:13:28.800" v="4299" actId="47"/>
        <pc:sldMkLst>
          <pc:docMk/>
          <pc:sldMk cId="619108421" sldId="277"/>
        </pc:sldMkLst>
        <pc:spChg chg="mod">
          <ac:chgData name="Jiří Vodička" userId="0015f0f0-69d2-41b3-a191-778292e4ba4b" providerId="ADAL" clId="{E03459A7-347E-4FF0-A285-91F8897B3718}" dt="2024-10-05T15:10:52.712" v="3325" actId="20577"/>
          <ac:spMkLst>
            <pc:docMk/>
            <pc:sldMk cId="619108421" sldId="277"/>
            <ac:spMk id="2" creationId="{581360FF-66F2-4C82-87DC-4A80DF50E9FF}"/>
          </ac:spMkLst>
        </pc:spChg>
      </pc:sldChg>
      <pc:sldChg chg="addSp modSp new mod modAnim modNotesTx">
        <pc:chgData name="Jiří Vodička" userId="0015f0f0-69d2-41b3-a191-778292e4ba4b" providerId="ADAL" clId="{E03459A7-347E-4FF0-A285-91F8897B3718}" dt="2024-10-06T16:13:22.437" v="4298"/>
        <pc:sldMkLst>
          <pc:docMk/>
          <pc:sldMk cId="572728002" sldId="278"/>
        </pc:sldMkLst>
        <pc:spChg chg="mod modVis">
          <ac:chgData name="Jiří Vodička" userId="0015f0f0-69d2-41b3-a191-778292e4ba4b" providerId="ADAL" clId="{E03459A7-347E-4FF0-A285-91F8897B3718}" dt="2024-10-06T16:08:53.036" v="4253" actId="14429"/>
          <ac:spMkLst>
            <pc:docMk/>
            <pc:sldMk cId="572728002" sldId="278"/>
            <ac:spMk id="2" creationId="{2E589900-1E4C-40A0-9FF2-EC79D4A838EE}"/>
          </ac:spMkLst>
        </pc:spChg>
        <pc:spChg chg="mod">
          <ac:chgData name="Jiří Vodička" userId="0015f0f0-69d2-41b3-a191-778292e4ba4b" providerId="ADAL" clId="{E03459A7-347E-4FF0-A285-91F8897B3718}" dt="2024-10-06T16:08:26.803" v="4235" actId="21"/>
          <ac:spMkLst>
            <pc:docMk/>
            <pc:sldMk cId="572728002" sldId="278"/>
            <ac:spMk id="3" creationId="{12496A58-3285-4CA5-8C60-D35938CB2C4D}"/>
          </ac:spMkLst>
        </pc:spChg>
        <pc:picChg chg="add mod ord modVis">
          <ac:chgData name="Jiří Vodička" userId="0015f0f0-69d2-41b3-a191-778292e4ba4b" providerId="ADAL" clId="{E03459A7-347E-4FF0-A285-91F8897B3718}" dt="2024-10-06T16:12:19.507" v="4291" actId="1076"/>
          <ac:picMkLst>
            <pc:docMk/>
            <pc:sldMk cId="572728002" sldId="278"/>
            <ac:picMk id="5" creationId="{94AAE9A9-9B5F-4940-A0F7-5D90863D080D}"/>
          </ac:picMkLst>
        </pc:picChg>
        <pc:picChg chg="add mod ord">
          <ac:chgData name="Jiří Vodička" userId="0015f0f0-69d2-41b3-a191-778292e4ba4b" providerId="ADAL" clId="{E03459A7-347E-4FF0-A285-91F8897B3718}" dt="2024-10-06T16:08:56.772" v="4254" actId="1076"/>
          <ac:picMkLst>
            <pc:docMk/>
            <pc:sldMk cId="572728002" sldId="278"/>
            <ac:picMk id="6" creationId="{A28F5366-C056-4BB7-9BCD-ABEBF705FA5B}"/>
          </ac:picMkLst>
        </pc:picChg>
        <pc:picChg chg="add mod ord modVis">
          <ac:chgData name="Jiří Vodička" userId="0015f0f0-69d2-41b3-a191-778292e4ba4b" providerId="ADAL" clId="{E03459A7-347E-4FF0-A285-91F8897B3718}" dt="2024-10-06T16:11:35.735" v="4279" actId="14100"/>
          <ac:picMkLst>
            <pc:docMk/>
            <pc:sldMk cId="572728002" sldId="278"/>
            <ac:picMk id="7" creationId="{501A78AE-D660-4593-9EF2-B78A0734ECE4}"/>
          </ac:picMkLst>
        </pc:picChg>
        <pc:picChg chg="add mod ord modVis">
          <ac:chgData name="Jiří Vodička" userId="0015f0f0-69d2-41b3-a191-778292e4ba4b" providerId="ADAL" clId="{E03459A7-347E-4FF0-A285-91F8897B3718}" dt="2024-10-06T16:09:17.548" v="4263" actId="1076"/>
          <ac:picMkLst>
            <pc:docMk/>
            <pc:sldMk cId="572728002" sldId="278"/>
            <ac:picMk id="9" creationId="{6E83E658-14F9-407E-9F89-722EBFB9864A}"/>
          </ac:picMkLst>
        </pc:picChg>
        <pc:picChg chg="add mod">
          <ac:chgData name="Jiří Vodička" userId="0015f0f0-69d2-41b3-a191-778292e4ba4b" providerId="ADAL" clId="{E03459A7-347E-4FF0-A285-91F8897B3718}" dt="2024-10-06T16:13:17.657" v="4297" actId="1076"/>
          <ac:picMkLst>
            <pc:docMk/>
            <pc:sldMk cId="572728002" sldId="278"/>
            <ac:picMk id="1026" creationId="{E44A5C82-8496-4B69-B475-E636587D7559}"/>
          </ac:picMkLst>
        </pc:picChg>
        <pc:cxnChg chg="add mod ord">
          <ac:chgData name="Jiří Vodička" userId="0015f0f0-69d2-41b3-a191-778292e4ba4b" providerId="ADAL" clId="{E03459A7-347E-4FF0-A285-91F8897B3718}" dt="2024-10-06T16:11:23.224" v="4271" actId="13244"/>
          <ac:cxnSpMkLst>
            <pc:docMk/>
            <pc:sldMk cId="572728002" sldId="278"/>
            <ac:cxnSpMk id="10" creationId="{074C70E7-1700-4083-A3AD-AD62EBBAEF45}"/>
          </ac:cxnSpMkLst>
        </pc:cxnChg>
        <pc:cxnChg chg="add mod ord">
          <ac:chgData name="Jiří Vodička" userId="0015f0f0-69d2-41b3-a191-778292e4ba4b" providerId="ADAL" clId="{E03459A7-347E-4FF0-A285-91F8897B3718}" dt="2024-10-06T16:11:24.379" v="4272" actId="13244"/>
          <ac:cxnSpMkLst>
            <pc:docMk/>
            <pc:sldMk cId="572728002" sldId="278"/>
            <ac:cxnSpMk id="11" creationId="{9097DA53-129A-46A8-A41B-06BE690919CE}"/>
          </ac:cxnSpMkLst>
        </pc:cxnChg>
        <pc:cxnChg chg="add mod ord">
          <ac:chgData name="Jiří Vodička" userId="0015f0f0-69d2-41b3-a191-778292e4ba4b" providerId="ADAL" clId="{E03459A7-347E-4FF0-A285-91F8897B3718}" dt="2024-10-06T16:12:12.814" v="4289" actId="13244"/>
          <ac:cxnSpMkLst>
            <pc:docMk/>
            <pc:sldMk cId="572728002" sldId="278"/>
            <ac:cxnSpMk id="13" creationId="{65FF98CA-981F-4F0D-ADD1-169C105D3344}"/>
          </ac:cxnSpMkLst>
        </pc:cxnChg>
        <pc:cxnChg chg="add mod ord">
          <ac:chgData name="Jiří Vodička" userId="0015f0f0-69d2-41b3-a191-778292e4ba4b" providerId="ADAL" clId="{E03459A7-347E-4FF0-A285-91F8897B3718}" dt="2024-10-06T16:12:13.882" v="4290" actId="13244"/>
          <ac:cxnSpMkLst>
            <pc:docMk/>
            <pc:sldMk cId="572728002" sldId="278"/>
            <ac:cxnSpMk id="15" creationId="{48747FCB-64C5-4A00-BA5C-AA8AB6C9EAF2}"/>
          </ac:cxnSpMkLst>
        </pc:cxnChg>
        <pc:cxnChg chg="add mod">
          <ac:chgData name="Jiří Vodička" userId="0015f0f0-69d2-41b3-a191-778292e4ba4b" providerId="ADAL" clId="{E03459A7-347E-4FF0-A285-91F8897B3718}" dt="2024-10-06T16:12:44.926" v="4294" actId="1582"/>
          <ac:cxnSpMkLst>
            <pc:docMk/>
            <pc:sldMk cId="572728002" sldId="278"/>
            <ac:cxnSpMk id="18" creationId="{2ADFB003-6969-49DB-B484-64F41E32FC6D}"/>
          </ac:cxnSpMkLst>
        </pc:cxnChg>
      </pc:sldChg>
      <pc:sldChg chg="modSp new mod modNotesTx">
        <pc:chgData name="Jiří Vodička" userId="0015f0f0-69d2-41b3-a191-778292e4ba4b" providerId="ADAL" clId="{E03459A7-347E-4FF0-A285-91F8897B3718}" dt="2024-10-06T16:36:27.578" v="4591" actId="20577"/>
        <pc:sldMkLst>
          <pc:docMk/>
          <pc:sldMk cId="1548263848" sldId="279"/>
        </pc:sldMkLst>
        <pc:spChg chg="mod">
          <ac:chgData name="Jiří Vodička" userId="0015f0f0-69d2-41b3-a191-778292e4ba4b" providerId="ADAL" clId="{E03459A7-347E-4FF0-A285-91F8897B3718}" dt="2024-10-06T15:11:14.144" v="3377" actId="20577"/>
          <ac:spMkLst>
            <pc:docMk/>
            <pc:sldMk cId="1548263848" sldId="279"/>
            <ac:spMk id="2" creationId="{3DFA7CA5-660E-4258-A677-F1A752BE8B3B}"/>
          </ac:spMkLst>
        </pc:spChg>
        <pc:spChg chg="mod">
          <ac:chgData name="Jiří Vodička" userId="0015f0f0-69d2-41b3-a191-778292e4ba4b" providerId="ADAL" clId="{E03459A7-347E-4FF0-A285-91F8897B3718}" dt="2024-10-06T16:36:27.578" v="4591" actId="20577"/>
          <ac:spMkLst>
            <pc:docMk/>
            <pc:sldMk cId="1548263848" sldId="279"/>
            <ac:spMk id="3" creationId="{E0850359-07C0-40FC-9D74-A7E795E97B81}"/>
          </ac:spMkLst>
        </pc:spChg>
      </pc:sldChg>
    </pc:docChg>
  </pc:docChgLst>
  <pc:docChgLst>
    <pc:chgData name="Jiří Vodička" userId="0015f0f0-69d2-41b3-a191-778292e4ba4b" providerId="ADAL" clId="{9C467327-D36D-47FB-8105-25F91AC1479E}"/>
    <pc:docChg chg="custSel addSld modSld">
      <pc:chgData name="Jiří Vodička" userId="0015f0f0-69d2-41b3-a191-778292e4ba4b" providerId="ADAL" clId="{9C467327-D36D-47FB-8105-25F91AC1479E}" dt="2024-10-04T21:37:18.404" v="664" actId="20577"/>
      <pc:docMkLst>
        <pc:docMk/>
      </pc:docMkLst>
      <pc:sldChg chg="addSp modSp mod">
        <pc:chgData name="Jiří Vodička" userId="0015f0f0-69d2-41b3-a191-778292e4ba4b" providerId="ADAL" clId="{9C467327-D36D-47FB-8105-25F91AC1479E}" dt="2024-10-04T21:22:46.934" v="553" actId="20577"/>
        <pc:sldMkLst>
          <pc:docMk/>
          <pc:sldMk cId="1920440987" sldId="262"/>
        </pc:sldMkLst>
        <pc:spChg chg="add mod">
          <ac:chgData name="Jiří Vodička" userId="0015f0f0-69d2-41b3-a191-778292e4ba4b" providerId="ADAL" clId="{9C467327-D36D-47FB-8105-25F91AC1479E}" dt="2024-10-04T21:22:46.934" v="553" actId="20577"/>
          <ac:spMkLst>
            <pc:docMk/>
            <pc:sldMk cId="1920440987" sldId="262"/>
            <ac:spMk id="3" creationId="{E8E11F0F-8CA5-AE06-EC12-16ECA0C87C67}"/>
          </ac:spMkLst>
        </pc:spChg>
      </pc:sldChg>
      <pc:sldChg chg="addSp delSp modSp mod">
        <pc:chgData name="Jiří Vodička" userId="0015f0f0-69d2-41b3-a191-778292e4ba4b" providerId="ADAL" clId="{9C467327-D36D-47FB-8105-25F91AC1479E}" dt="2024-10-04T21:25:24.420" v="589" actId="20577"/>
        <pc:sldMkLst>
          <pc:docMk/>
          <pc:sldMk cId="2018986978" sldId="263"/>
        </pc:sldMkLst>
        <pc:spChg chg="del">
          <ac:chgData name="Jiří Vodička" userId="0015f0f0-69d2-41b3-a191-778292e4ba4b" providerId="ADAL" clId="{9C467327-D36D-47FB-8105-25F91AC1479E}" dt="2024-10-04T19:16:26.743" v="0" actId="22"/>
          <ac:spMkLst>
            <pc:docMk/>
            <pc:sldMk cId="2018986978" sldId="263"/>
            <ac:spMk id="3" creationId="{232519EF-F8A6-49D7-9B85-9E034C817D76}"/>
          </ac:spMkLst>
        </pc:spChg>
        <pc:spChg chg="add del mod">
          <ac:chgData name="Jiří Vodička" userId="0015f0f0-69d2-41b3-a191-778292e4ba4b" providerId="ADAL" clId="{9C467327-D36D-47FB-8105-25F91AC1479E}" dt="2024-10-04T19:43:11.728" v="150" actId="478"/>
          <ac:spMkLst>
            <pc:docMk/>
            <pc:sldMk cId="2018986978" sldId="263"/>
            <ac:spMk id="9" creationId="{C3342F73-55B6-F92B-6174-814082B8E47D}"/>
          </ac:spMkLst>
        </pc:spChg>
        <pc:spChg chg="add mod">
          <ac:chgData name="Jiří Vodička" userId="0015f0f0-69d2-41b3-a191-778292e4ba4b" providerId="ADAL" clId="{9C467327-D36D-47FB-8105-25F91AC1479E}" dt="2024-10-04T21:25:24.420" v="589" actId="20577"/>
          <ac:spMkLst>
            <pc:docMk/>
            <pc:sldMk cId="2018986978" sldId="263"/>
            <ac:spMk id="12" creationId="{EFF16D7E-7C3B-F37C-A337-3845BC82CDA3}"/>
          </ac:spMkLst>
        </pc:spChg>
        <pc:picChg chg="add del mod ord">
          <ac:chgData name="Jiří Vodička" userId="0015f0f0-69d2-41b3-a191-778292e4ba4b" providerId="ADAL" clId="{9C467327-D36D-47FB-8105-25F91AC1479E}" dt="2024-10-04T19:43:03.493" v="147" actId="478"/>
          <ac:picMkLst>
            <pc:docMk/>
            <pc:sldMk cId="2018986978" sldId="263"/>
            <ac:picMk id="5" creationId="{282B41CD-6742-1142-5F69-B7891125D621}"/>
          </ac:picMkLst>
        </pc:picChg>
        <pc:picChg chg="add mod">
          <ac:chgData name="Jiří Vodička" userId="0015f0f0-69d2-41b3-a191-778292e4ba4b" providerId="ADAL" clId="{9C467327-D36D-47FB-8105-25F91AC1479E}" dt="2024-10-04T19:34:09.560" v="9" actId="1076"/>
          <ac:picMkLst>
            <pc:docMk/>
            <pc:sldMk cId="2018986978" sldId="263"/>
            <ac:picMk id="7" creationId="{581918B3-9248-BDB5-77F7-38126CD2C1EB}"/>
          </ac:picMkLst>
        </pc:picChg>
        <pc:picChg chg="add mod">
          <ac:chgData name="Jiří Vodička" userId="0015f0f0-69d2-41b3-a191-778292e4ba4b" providerId="ADAL" clId="{9C467327-D36D-47FB-8105-25F91AC1479E}" dt="2024-10-04T19:43:09.458" v="149" actId="1076"/>
          <ac:picMkLst>
            <pc:docMk/>
            <pc:sldMk cId="2018986978" sldId="263"/>
            <ac:picMk id="11" creationId="{AEB388E1-2C06-2DCF-7150-BD8B04C16362}"/>
          </ac:picMkLst>
        </pc:picChg>
      </pc:sldChg>
      <pc:sldChg chg="addSp delSp modSp new mod">
        <pc:chgData name="Jiří Vodička" userId="0015f0f0-69d2-41b3-a191-778292e4ba4b" providerId="ADAL" clId="{9C467327-D36D-47FB-8105-25F91AC1479E}" dt="2024-10-04T19:54:49.985" v="304" actId="20577"/>
        <pc:sldMkLst>
          <pc:docMk/>
          <pc:sldMk cId="3424193429" sldId="265"/>
        </pc:sldMkLst>
        <pc:spChg chg="del mod">
          <ac:chgData name="Jiří Vodička" userId="0015f0f0-69d2-41b3-a191-778292e4ba4b" providerId="ADAL" clId="{9C467327-D36D-47FB-8105-25F91AC1479E}" dt="2024-10-04T19:49:42.269" v="198" actId="478"/>
          <ac:spMkLst>
            <pc:docMk/>
            <pc:sldMk cId="3424193429" sldId="265"/>
            <ac:spMk id="2" creationId="{277E90EA-19ED-BB94-EC2D-CAB945135FE4}"/>
          </ac:spMkLst>
        </pc:spChg>
        <pc:spChg chg="del">
          <ac:chgData name="Jiří Vodička" userId="0015f0f0-69d2-41b3-a191-778292e4ba4b" providerId="ADAL" clId="{9C467327-D36D-47FB-8105-25F91AC1479E}" dt="2024-10-04T19:36:02.507" v="12" actId="1032"/>
          <ac:spMkLst>
            <pc:docMk/>
            <pc:sldMk cId="3424193429" sldId="265"/>
            <ac:spMk id="3" creationId="{9809B1ED-0A3C-48A6-F3F6-D16441C36B52}"/>
          </ac:spMkLst>
        </pc:spChg>
        <pc:spChg chg="add mod">
          <ac:chgData name="Jiří Vodička" userId="0015f0f0-69d2-41b3-a191-778292e4ba4b" providerId="ADAL" clId="{9C467327-D36D-47FB-8105-25F91AC1479E}" dt="2024-10-04T19:53:56.986" v="270" actId="14100"/>
          <ac:spMkLst>
            <pc:docMk/>
            <pc:sldMk cId="3424193429" sldId="265"/>
            <ac:spMk id="5" creationId="{8D51E806-96DB-82C5-9A11-59AC5A5CF35C}"/>
          </ac:spMkLst>
        </pc:spChg>
        <pc:spChg chg="add mod">
          <ac:chgData name="Jiří Vodička" userId="0015f0f0-69d2-41b3-a191-778292e4ba4b" providerId="ADAL" clId="{9C467327-D36D-47FB-8105-25F91AC1479E}" dt="2024-10-04T19:52:39.026" v="215" actId="207"/>
          <ac:spMkLst>
            <pc:docMk/>
            <pc:sldMk cId="3424193429" sldId="265"/>
            <ac:spMk id="6" creationId="{D4DAB54F-5C5E-F426-B5CB-016BB16A1E3D}"/>
          </ac:spMkLst>
        </pc:spChg>
        <pc:spChg chg="add mod">
          <ac:chgData name="Jiří Vodička" userId="0015f0f0-69d2-41b3-a191-778292e4ba4b" providerId="ADAL" clId="{9C467327-D36D-47FB-8105-25F91AC1479E}" dt="2024-10-04T19:53:23.939" v="255" actId="1076"/>
          <ac:spMkLst>
            <pc:docMk/>
            <pc:sldMk cId="3424193429" sldId="265"/>
            <ac:spMk id="7" creationId="{709B2B49-F814-DAC8-8B5B-1F00B1D5C2E6}"/>
          </ac:spMkLst>
        </pc:spChg>
        <pc:spChg chg="add mod">
          <ac:chgData name="Jiří Vodička" userId="0015f0f0-69d2-41b3-a191-778292e4ba4b" providerId="ADAL" clId="{9C467327-D36D-47FB-8105-25F91AC1479E}" dt="2024-10-04T19:53:49.449" v="265" actId="20577"/>
          <ac:spMkLst>
            <pc:docMk/>
            <pc:sldMk cId="3424193429" sldId="265"/>
            <ac:spMk id="8" creationId="{FB6B30D6-1767-7EA2-B2DC-ACA39A75BA92}"/>
          </ac:spMkLst>
        </pc:spChg>
        <pc:spChg chg="add mod">
          <ac:chgData name="Jiří Vodička" userId="0015f0f0-69d2-41b3-a191-778292e4ba4b" providerId="ADAL" clId="{9C467327-D36D-47FB-8105-25F91AC1479E}" dt="2024-10-04T19:54:22.002" v="283" actId="14100"/>
          <ac:spMkLst>
            <pc:docMk/>
            <pc:sldMk cId="3424193429" sldId="265"/>
            <ac:spMk id="9" creationId="{B7A627D7-B4CB-AF11-1E2C-A1076198FC12}"/>
          </ac:spMkLst>
        </pc:spChg>
        <pc:graphicFrameChg chg="add mod modGraphic">
          <ac:chgData name="Jiří Vodička" userId="0015f0f0-69d2-41b3-a191-778292e4ba4b" providerId="ADAL" clId="{9C467327-D36D-47FB-8105-25F91AC1479E}" dt="2024-10-04T19:54:49.985" v="304" actId="20577"/>
          <ac:graphicFrameMkLst>
            <pc:docMk/>
            <pc:sldMk cId="3424193429" sldId="265"/>
            <ac:graphicFrameMk id="4" creationId="{43DBEDB1-E524-5995-FA66-6B4E08684725}"/>
          </ac:graphicFrameMkLst>
        </pc:graphicFrameChg>
      </pc:sldChg>
      <pc:sldChg chg="addSp modSp new mod">
        <pc:chgData name="Jiří Vodička" userId="0015f0f0-69d2-41b3-a191-778292e4ba4b" providerId="ADAL" clId="{9C467327-D36D-47FB-8105-25F91AC1479E}" dt="2024-10-04T21:20:35.798" v="499" actId="1076"/>
        <pc:sldMkLst>
          <pc:docMk/>
          <pc:sldMk cId="3491550519" sldId="266"/>
        </pc:sldMkLst>
        <pc:spChg chg="mod">
          <ac:chgData name="Jiří Vodička" userId="0015f0f0-69d2-41b3-a191-778292e4ba4b" providerId="ADAL" clId="{9C467327-D36D-47FB-8105-25F91AC1479E}" dt="2024-10-04T21:02:21.377" v="306"/>
          <ac:spMkLst>
            <pc:docMk/>
            <pc:sldMk cId="3491550519" sldId="266"/>
            <ac:spMk id="2" creationId="{6538E47F-630F-6976-775B-DBC66F3B8161}"/>
          </ac:spMkLst>
        </pc:spChg>
        <pc:spChg chg="mod">
          <ac:chgData name="Jiří Vodička" userId="0015f0f0-69d2-41b3-a191-778292e4ba4b" providerId="ADAL" clId="{9C467327-D36D-47FB-8105-25F91AC1479E}" dt="2024-10-04T21:16:24.849" v="497" actId="20577"/>
          <ac:spMkLst>
            <pc:docMk/>
            <pc:sldMk cId="3491550519" sldId="266"/>
            <ac:spMk id="3" creationId="{BBD19EBA-9F47-AC00-71F1-2A8E43530D79}"/>
          </ac:spMkLst>
        </pc:spChg>
        <pc:picChg chg="add mod">
          <ac:chgData name="Jiří Vodička" userId="0015f0f0-69d2-41b3-a191-778292e4ba4b" providerId="ADAL" clId="{9C467327-D36D-47FB-8105-25F91AC1479E}" dt="2024-10-04T21:20:35.798" v="499" actId="1076"/>
          <ac:picMkLst>
            <pc:docMk/>
            <pc:sldMk cId="3491550519" sldId="266"/>
            <ac:picMk id="5" creationId="{F7E1E0B9-4ABB-3158-4ADF-D7771E7197F9}"/>
          </ac:picMkLst>
        </pc:picChg>
      </pc:sldChg>
      <pc:sldChg chg="modSp new mod">
        <pc:chgData name="Jiří Vodička" userId="0015f0f0-69d2-41b3-a191-778292e4ba4b" providerId="ADAL" clId="{9C467327-D36D-47FB-8105-25F91AC1479E}" dt="2024-10-04T21:37:18.404" v="664" actId="20577"/>
        <pc:sldMkLst>
          <pc:docMk/>
          <pc:sldMk cId="564997802" sldId="267"/>
        </pc:sldMkLst>
        <pc:spChg chg="mod">
          <ac:chgData name="Jiří Vodička" userId="0015f0f0-69d2-41b3-a191-778292e4ba4b" providerId="ADAL" clId="{9C467327-D36D-47FB-8105-25F91AC1479E}" dt="2024-10-04T21:23:45.977" v="570" actId="20577"/>
          <ac:spMkLst>
            <pc:docMk/>
            <pc:sldMk cId="564997802" sldId="267"/>
            <ac:spMk id="2" creationId="{95F0B2FB-B337-FFE4-942D-5D1A04F614EB}"/>
          </ac:spMkLst>
        </pc:spChg>
        <pc:spChg chg="mod">
          <ac:chgData name="Jiří Vodička" userId="0015f0f0-69d2-41b3-a191-778292e4ba4b" providerId="ADAL" clId="{9C467327-D36D-47FB-8105-25F91AC1479E}" dt="2024-10-04T21:37:18.404" v="664" actId="20577"/>
          <ac:spMkLst>
            <pc:docMk/>
            <pc:sldMk cId="564997802" sldId="267"/>
            <ac:spMk id="3" creationId="{6498E1BF-D9D5-5C04-879B-EDB908007D2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E60044-9B92-4191-AB8C-2C3E951EE977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AE60911-FB29-40E8-BA41-75AD191FA35A}">
      <dgm:prSet phldrT="[Text]"/>
      <dgm:spPr/>
      <dgm:t>
        <a:bodyPr/>
        <a:lstStyle/>
        <a:p>
          <a:r>
            <a:rPr lang="cs-CZ" dirty="0"/>
            <a:t>Zákon č. 17/1992 Sb., o životním prostředí</a:t>
          </a:r>
        </a:p>
      </dgm:t>
    </dgm:pt>
    <dgm:pt modelId="{05B0DC02-ECEF-4517-9BE9-14A4F6030921}" type="parTrans" cxnId="{5859AE55-A7C7-42DB-8045-57380626A0F0}">
      <dgm:prSet/>
      <dgm:spPr/>
      <dgm:t>
        <a:bodyPr/>
        <a:lstStyle/>
        <a:p>
          <a:endParaRPr lang="cs-CZ"/>
        </a:p>
      </dgm:t>
    </dgm:pt>
    <dgm:pt modelId="{CF2091FE-1133-482B-B22B-085733B9E9F9}" type="sibTrans" cxnId="{5859AE55-A7C7-42DB-8045-57380626A0F0}">
      <dgm:prSet/>
      <dgm:spPr/>
      <dgm:t>
        <a:bodyPr/>
        <a:lstStyle/>
        <a:p>
          <a:endParaRPr lang="cs-CZ"/>
        </a:p>
      </dgm:t>
    </dgm:pt>
    <dgm:pt modelId="{F8FC7126-9F3E-4B8F-AA17-1DD8BAD43304}">
      <dgm:prSet phldrT="[Text]"/>
      <dgm:spPr/>
      <dgm:t>
        <a:bodyPr/>
        <a:lstStyle/>
        <a:p>
          <a:r>
            <a:rPr lang="cs-CZ" dirty="0"/>
            <a:t>Zákon č. 167/2008 Sb., o předcházení ekologické újmě a její</a:t>
          </a:r>
        </a:p>
        <a:p>
          <a:r>
            <a:rPr lang="cs-CZ" dirty="0"/>
            <a:t>nápravě</a:t>
          </a:r>
        </a:p>
      </dgm:t>
    </dgm:pt>
    <dgm:pt modelId="{55C3002E-E6D5-4FBD-9EE2-239118F75689}" type="parTrans" cxnId="{C0FF0B9C-3A08-4D4F-95CE-D7980CF3E215}">
      <dgm:prSet/>
      <dgm:spPr/>
      <dgm:t>
        <a:bodyPr/>
        <a:lstStyle/>
        <a:p>
          <a:endParaRPr lang="cs-CZ"/>
        </a:p>
      </dgm:t>
    </dgm:pt>
    <dgm:pt modelId="{C0BC7595-F651-4903-A90F-3E2E9C8C24C1}" type="sibTrans" cxnId="{C0FF0B9C-3A08-4D4F-95CE-D7980CF3E215}">
      <dgm:prSet/>
      <dgm:spPr/>
      <dgm:t>
        <a:bodyPr/>
        <a:lstStyle/>
        <a:p>
          <a:endParaRPr lang="cs-CZ"/>
        </a:p>
      </dgm:t>
    </dgm:pt>
    <dgm:pt modelId="{F92D6D62-6BF4-43C8-9161-09AE700114A7}" type="pres">
      <dgm:prSet presAssocID="{99E60044-9B92-4191-AB8C-2C3E951EE977}" presName="cycle" presStyleCnt="0">
        <dgm:presLayoutVars>
          <dgm:dir/>
          <dgm:resizeHandles val="exact"/>
        </dgm:presLayoutVars>
      </dgm:prSet>
      <dgm:spPr/>
    </dgm:pt>
    <dgm:pt modelId="{47125C6B-4F17-4723-B671-4652563AFF44}" type="pres">
      <dgm:prSet presAssocID="{FAE60911-FB29-40E8-BA41-75AD191FA35A}" presName="arrow" presStyleLbl="node1" presStyleIdx="0" presStyleCnt="2" custRadScaleRad="105912" custRadScaleInc="-242">
        <dgm:presLayoutVars>
          <dgm:bulletEnabled val="1"/>
        </dgm:presLayoutVars>
      </dgm:prSet>
      <dgm:spPr/>
    </dgm:pt>
    <dgm:pt modelId="{AF441111-9D51-455C-945E-544EDD97C700}" type="pres">
      <dgm:prSet presAssocID="{F8FC7126-9F3E-4B8F-AA17-1DD8BAD43304}" presName="arrow" presStyleLbl="node1" presStyleIdx="1" presStyleCnt="2">
        <dgm:presLayoutVars>
          <dgm:bulletEnabled val="1"/>
        </dgm:presLayoutVars>
      </dgm:prSet>
      <dgm:spPr/>
    </dgm:pt>
  </dgm:ptLst>
  <dgm:cxnLst>
    <dgm:cxn modelId="{B0F55603-3B1C-4DCB-8E92-6F3F882A18EB}" type="presOf" srcId="{FAE60911-FB29-40E8-BA41-75AD191FA35A}" destId="{47125C6B-4F17-4723-B671-4652563AFF44}" srcOrd="0" destOrd="0" presId="urn:microsoft.com/office/officeart/2005/8/layout/arrow1"/>
    <dgm:cxn modelId="{5859AE55-A7C7-42DB-8045-57380626A0F0}" srcId="{99E60044-9B92-4191-AB8C-2C3E951EE977}" destId="{FAE60911-FB29-40E8-BA41-75AD191FA35A}" srcOrd="0" destOrd="0" parTransId="{05B0DC02-ECEF-4517-9BE9-14A4F6030921}" sibTransId="{CF2091FE-1133-482B-B22B-085733B9E9F9}"/>
    <dgm:cxn modelId="{54590483-8C8B-4E27-9959-A38C4E5FE78B}" type="presOf" srcId="{99E60044-9B92-4191-AB8C-2C3E951EE977}" destId="{F92D6D62-6BF4-43C8-9161-09AE700114A7}" srcOrd="0" destOrd="0" presId="urn:microsoft.com/office/officeart/2005/8/layout/arrow1"/>
    <dgm:cxn modelId="{C0FF0B9C-3A08-4D4F-95CE-D7980CF3E215}" srcId="{99E60044-9B92-4191-AB8C-2C3E951EE977}" destId="{F8FC7126-9F3E-4B8F-AA17-1DD8BAD43304}" srcOrd="1" destOrd="0" parTransId="{55C3002E-E6D5-4FBD-9EE2-239118F75689}" sibTransId="{C0BC7595-F651-4903-A90F-3E2E9C8C24C1}"/>
    <dgm:cxn modelId="{B0CB64F3-3F22-4075-8D6F-9A4513821B6A}" type="presOf" srcId="{F8FC7126-9F3E-4B8F-AA17-1DD8BAD43304}" destId="{AF441111-9D51-455C-945E-544EDD97C700}" srcOrd="0" destOrd="0" presId="urn:microsoft.com/office/officeart/2005/8/layout/arrow1"/>
    <dgm:cxn modelId="{BE8D10C1-1639-4D4D-92B9-4094548C976E}" type="presParOf" srcId="{F92D6D62-6BF4-43C8-9161-09AE700114A7}" destId="{47125C6B-4F17-4723-B671-4652563AFF44}" srcOrd="0" destOrd="0" presId="urn:microsoft.com/office/officeart/2005/8/layout/arrow1"/>
    <dgm:cxn modelId="{C8B8C6E8-6FB2-403A-91ED-529C98935DF3}" type="presParOf" srcId="{F92D6D62-6BF4-43C8-9161-09AE700114A7}" destId="{AF441111-9D51-455C-945E-544EDD97C700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D6346-ED18-4383-9CC2-49DBB8C6C65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9A1A851-9FED-4BF4-8709-1C6912E2E560}">
      <dgm:prSet phldrT="[Text]"/>
      <dgm:spPr/>
      <dgm:t>
        <a:bodyPr/>
        <a:lstStyle/>
        <a:p>
          <a:r>
            <a:rPr lang="cs-CZ" dirty="0"/>
            <a:t>Lidská činnost</a:t>
          </a:r>
        </a:p>
      </dgm:t>
    </dgm:pt>
    <dgm:pt modelId="{A7A35E45-2DD3-417A-8F3E-E3F5603C57A5}" type="parTrans" cxnId="{72137974-B8A8-42C5-8914-768B14E9CF1B}">
      <dgm:prSet/>
      <dgm:spPr/>
      <dgm:t>
        <a:bodyPr/>
        <a:lstStyle/>
        <a:p>
          <a:endParaRPr lang="cs-CZ"/>
        </a:p>
      </dgm:t>
    </dgm:pt>
    <dgm:pt modelId="{B957E6E4-5102-4634-BD08-3FC38765A91C}" type="sibTrans" cxnId="{72137974-B8A8-42C5-8914-768B14E9CF1B}">
      <dgm:prSet/>
      <dgm:spPr/>
      <dgm:t>
        <a:bodyPr/>
        <a:lstStyle/>
        <a:p>
          <a:endParaRPr lang="cs-CZ"/>
        </a:p>
      </dgm:t>
    </dgm:pt>
    <dgm:pt modelId="{C57AB593-0431-4350-B711-865D94233F63}">
      <dgm:prSet phldrT="[Text]"/>
      <dgm:spPr/>
      <dgm:t>
        <a:bodyPr/>
        <a:lstStyle/>
        <a:p>
          <a:endParaRPr lang="cs-CZ" dirty="0"/>
        </a:p>
      </dgm:t>
    </dgm:pt>
    <dgm:pt modelId="{0D652C37-1058-4A09-831B-C6026A068A3B}" type="parTrans" cxnId="{843B1835-225E-40FA-9E66-5A9D5B3A5B6C}">
      <dgm:prSet/>
      <dgm:spPr/>
      <dgm:t>
        <a:bodyPr/>
        <a:lstStyle/>
        <a:p>
          <a:endParaRPr lang="cs-CZ"/>
        </a:p>
      </dgm:t>
    </dgm:pt>
    <dgm:pt modelId="{C205F63C-AEC6-4DF3-811D-8558A9188AB4}" type="sibTrans" cxnId="{843B1835-225E-40FA-9E66-5A9D5B3A5B6C}">
      <dgm:prSet/>
      <dgm:spPr/>
      <dgm:t>
        <a:bodyPr/>
        <a:lstStyle/>
        <a:p>
          <a:endParaRPr lang="cs-CZ"/>
        </a:p>
      </dgm:t>
    </dgm:pt>
    <dgm:pt modelId="{D573706C-5CB9-47E2-80A2-193BAA3A8D17}">
      <dgm:prSet phldrT="[Text]"/>
      <dgm:spPr/>
      <dgm:t>
        <a:bodyPr/>
        <a:lstStyle/>
        <a:p>
          <a:r>
            <a:rPr lang="cs-CZ" dirty="0"/>
            <a:t>Ztráta nebo oslabení přirozených funkcí ekosystému</a:t>
          </a:r>
        </a:p>
      </dgm:t>
    </dgm:pt>
    <dgm:pt modelId="{4ED28DD3-7D5B-42BC-881D-670265017909}" type="parTrans" cxnId="{941706D4-D304-442A-A0BD-6EE77541B793}">
      <dgm:prSet/>
      <dgm:spPr/>
      <dgm:t>
        <a:bodyPr/>
        <a:lstStyle/>
        <a:p>
          <a:endParaRPr lang="cs-CZ"/>
        </a:p>
      </dgm:t>
    </dgm:pt>
    <dgm:pt modelId="{6B438BBB-6621-4444-A55D-B9A30745954D}" type="sibTrans" cxnId="{941706D4-D304-442A-A0BD-6EE77541B793}">
      <dgm:prSet/>
      <dgm:spPr/>
      <dgm:t>
        <a:bodyPr/>
        <a:lstStyle/>
        <a:p>
          <a:r>
            <a:rPr lang="cs-CZ" dirty="0"/>
            <a:t>Poškození  složky nebo vnitřních vazeb a procesů ekosystému</a:t>
          </a:r>
        </a:p>
      </dgm:t>
    </dgm:pt>
    <dgm:pt modelId="{A08A4E34-FC2A-4877-805F-5B4C80BAEBB1}">
      <dgm:prSet phldrT="[Text]"/>
      <dgm:spPr/>
      <dgm:t>
        <a:bodyPr/>
        <a:lstStyle/>
        <a:p>
          <a:endParaRPr lang="cs-CZ" dirty="0"/>
        </a:p>
      </dgm:t>
    </dgm:pt>
    <dgm:pt modelId="{57E45749-C5BD-4465-87E3-0C36692976CD}" type="parTrans" cxnId="{1832FCE2-7FD6-4A9C-AE04-055EC842DA73}">
      <dgm:prSet/>
      <dgm:spPr/>
      <dgm:t>
        <a:bodyPr/>
        <a:lstStyle/>
        <a:p>
          <a:endParaRPr lang="cs-CZ"/>
        </a:p>
      </dgm:t>
    </dgm:pt>
    <dgm:pt modelId="{822F67A2-3634-465F-98B8-BB7052D05C95}" type="sibTrans" cxnId="{1832FCE2-7FD6-4A9C-AE04-055EC842DA73}">
      <dgm:prSet/>
      <dgm:spPr/>
      <dgm:t>
        <a:bodyPr/>
        <a:lstStyle/>
        <a:p>
          <a:endParaRPr lang="cs-CZ"/>
        </a:p>
      </dgm:t>
    </dgm:pt>
    <dgm:pt modelId="{27C8A2FA-3B9A-4892-BCCF-35BCCEDCDE62}">
      <dgm:prSet phldrT="[Text]"/>
      <dgm:spPr/>
      <dgm:t>
        <a:bodyPr/>
        <a:lstStyle/>
        <a:p>
          <a:r>
            <a:rPr lang="cs-CZ" dirty="0"/>
            <a:t>Vrácení do původního stavu</a:t>
          </a:r>
        </a:p>
      </dgm:t>
    </dgm:pt>
    <dgm:pt modelId="{39AEBD73-AB9F-4BD8-B722-8E6D6E620EA7}" type="parTrans" cxnId="{3CE2B284-5574-4541-AA30-AE50C3A9731C}">
      <dgm:prSet/>
      <dgm:spPr/>
      <dgm:t>
        <a:bodyPr/>
        <a:lstStyle/>
        <a:p>
          <a:endParaRPr lang="cs-CZ"/>
        </a:p>
      </dgm:t>
    </dgm:pt>
    <dgm:pt modelId="{F25FE257-7AD1-48AE-9EB0-ED8D309FFB25}" type="sibTrans" cxnId="{3CE2B284-5574-4541-AA30-AE50C3A9731C}">
      <dgm:prSet/>
      <dgm:spPr/>
      <dgm:t>
        <a:bodyPr/>
        <a:lstStyle/>
        <a:p>
          <a:r>
            <a:rPr lang="cs-CZ" dirty="0"/>
            <a:t>Náhradní plnění</a:t>
          </a:r>
        </a:p>
      </dgm:t>
    </dgm:pt>
    <dgm:pt modelId="{863FCA76-F904-4AA9-8CAC-FFD1B4365458}">
      <dgm:prSet/>
      <dgm:spPr/>
      <dgm:t>
        <a:bodyPr/>
        <a:lstStyle/>
        <a:p>
          <a:r>
            <a:rPr lang="cs-CZ"/>
            <a:t>Poškození nebo protiprávní jednání</a:t>
          </a:r>
          <a:endParaRPr lang="cs-CZ" dirty="0"/>
        </a:p>
      </dgm:t>
    </dgm:pt>
    <dgm:pt modelId="{CB2FFB75-FCD2-412E-89E7-CCE0411DBBB3}" type="parTrans" cxnId="{DF522ADE-DE59-4A34-8DEB-3DD1D9566CB4}">
      <dgm:prSet/>
      <dgm:spPr/>
      <dgm:t>
        <a:bodyPr/>
        <a:lstStyle/>
        <a:p>
          <a:endParaRPr lang="cs-CZ"/>
        </a:p>
      </dgm:t>
    </dgm:pt>
    <dgm:pt modelId="{5D4A1EF6-5112-4133-9092-4D972306A1CC}" type="sibTrans" cxnId="{DF522ADE-DE59-4A34-8DEB-3DD1D9566CB4}">
      <dgm:prSet/>
      <dgm:spPr/>
      <dgm:t>
        <a:bodyPr/>
        <a:lstStyle/>
        <a:p>
          <a:endParaRPr lang="cs-CZ"/>
        </a:p>
      </dgm:t>
    </dgm:pt>
    <dgm:pt modelId="{412F7514-26BD-4F73-AAB5-2C88794DB110}">
      <dgm:prSet phldrT="[Text]"/>
      <dgm:spPr/>
      <dgm:t>
        <a:bodyPr/>
        <a:lstStyle/>
        <a:p>
          <a:r>
            <a:rPr lang="cs-CZ" dirty="0"/>
            <a:t>Peněžní náhrada</a:t>
          </a:r>
        </a:p>
      </dgm:t>
    </dgm:pt>
    <dgm:pt modelId="{FAC81BF9-BCAD-4F7D-A3AD-410F3E43CDFF}" type="parTrans" cxnId="{2C716DD9-DE0B-4555-B324-F1C46D242D95}">
      <dgm:prSet/>
      <dgm:spPr/>
      <dgm:t>
        <a:bodyPr/>
        <a:lstStyle/>
        <a:p>
          <a:endParaRPr lang="cs-CZ"/>
        </a:p>
      </dgm:t>
    </dgm:pt>
    <dgm:pt modelId="{39C2B8C0-F378-43EA-B5F0-9D396CB8FEEE}" type="sibTrans" cxnId="{2C716DD9-DE0B-4555-B324-F1C46D242D95}">
      <dgm:prSet/>
      <dgm:spPr/>
      <dgm:t>
        <a:bodyPr/>
        <a:lstStyle/>
        <a:p>
          <a:r>
            <a:rPr lang="cs-CZ" dirty="0"/>
            <a:t>Možný souběh</a:t>
          </a:r>
        </a:p>
      </dgm:t>
    </dgm:pt>
    <dgm:pt modelId="{947731D2-939D-4099-9A42-AA71F13218CF}" type="pres">
      <dgm:prSet presAssocID="{C9BD6346-ED18-4383-9CC2-49DBB8C6C657}" presName="Name0" presStyleCnt="0">
        <dgm:presLayoutVars>
          <dgm:chMax/>
          <dgm:chPref/>
          <dgm:dir/>
          <dgm:animLvl val="lvl"/>
        </dgm:presLayoutVars>
      </dgm:prSet>
      <dgm:spPr/>
    </dgm:pt>
    <dgm:pt modelId="{BCBD0147-E7CF-4A3C-901D-CD369E7B8962}" type="pres">
      <dgm:prSet presAssocID="{19A1A851-9FED-4BF4-8709-1C6912E2E560}" presName="composite" presStyleCnt="0"/>
      <dgm:spPr/>
    </dgm:pt>
    <dgm:pt modelId="{FC86497B-749D-448B-9BCD-387F967E509B}" type="pres">
      <dgm:prSet presAssocID="{19A1A851-9FED-4BF4-8709-1C6912E2E560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</dgm:pt>
    <dgm:pt modelId="{44B210EF-27DB-4A33-BF86-500874641DBC}" type="pres">
      <dgm:prSet presAssocID="{19A1A851-9FED-4BF4-8709-1C6912E2E560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06D5F281-85EA-42D8-A095-C23C0916D210}" type="pres">
      <dgm:prSet presAssocID="{19A1A851-9FED-4BF4-8709-1C6912E2E560}" presName="BalanceSpacing" presStyleCnt="0"/>
      <dgm:spPr/>
    </dgm:pt>
    <dgm:pt modelId="{DB49B77F-4929-4145-B9BA-F647E7CF5B56}" type="pres">
      <dgm:prSet presAssocID="{19A1A851-9FED-4BF4-8709-1C6912E2E560}" presName="BalanceSpacing1" presStyleCnt="0"/>
      <dgm:spPr/>
    </dgm:pt>
    <dgm:pt modelId="{13328C40-9D47-46B7-9593-B8C3ECD674B0}" type="pres">
      <dgm:prSet presAssocID="{B957E6E4-5102-4634-BD08-3FC38765A91C}" presName="Accent1Text" presStyleLbl="node1" presStyleIdx="1" presStyleCnt="10"/>
      <dgm:spPr/>
    </dgm:pt>
    <dgm:pt modelId="{D1F68981-8EF5-403C-BBE4-713356EF841E}" type="pres">
      <dgm:prSet presAssocID="{B957E6E4-5102-4634-BD08-3FC38765A91C}" presName="spaceBetweenRectangles" presStyleCnt="0"/>
      <dgm:spPr/>
    </dgm:pt>
    <dgm:pt modelId="{8251B57E-F496-4C4E-9E00-4E38272EA65D}" type="pres">
      <dgm:prSet presAssocID="{863FCA76-F904-4AA9-8CAC-FFD1B4365458}" presName="composite" presStyleCnt="0"/>
      <dgm:spPr/>
    </dgm:pt>
    <dgm:pt modelId="{6AF9E293-BA94-4B1D-9FCD-A1BBF9B9084D}" type="pres">
      <dgm:prSet presAssocID="{863FCA76-F904-4AA9-8CAC-FFD1B4365458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</dgm:pt>
    <dgm:pt modelId="{C1F021C0-CA53-41DA-8904-067BBA4B1DCF}" type="pres">
      <dgm:prSet presAssocID="{863FCA76-F904-4AA9-8CAC-FFD1B4365458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A311CDE-0D11-46DB-A0C3-785036E6461E}" type="pres">
      <dgm:prSet presAssocID="{863FCA76-F904-4AA9-8CAC-FFD1B4365458}" presName="BalanceSpacing" presStyleCnt="0"/>
      <dgm:spPr/>
    </dgm:pt>
    <dgm:pt modelId="{EE5C82E0-878E-4653-AE14-2E3B5CD6458D}" type="pres">
      <dgm:prSet presAssocID="{863FCA76-F904-4AA9-8CAC-FFD1B4365458}" presName="BalanceSpacing1" presStyleCnt="0"/>
      <dgm:spPr/>
    </dgm:pt>
    <dgm:pt modelId="{BB0F59BF-7B58-47B4-BA08-A520C4A9D14C}" type="pres">
      <dgm:prSet presAssocID="{5D4A1EF6-5112-4133-9092-4D972306A1CC}" presName="Accent1Text" presStyleLbl="node1" presStyleIdx="3" presStyleCnt="10"/>
      <dgm:spPr/>
    </dgm:pt>
    <dgm:pt modelId="{575599C7-7E1F-49E4-BF19-40E97109FCBC}" type="pres">
      <dgm:prSet presAssocID="{5D4A1EF6-5112-4133-9092-4D972306A1CC}" presName="spaceBetweenRectangles" presStyleCnt="0"/>
      <dgm:spPr/>
    </dgm:pt>
    <dgm:pt modelId="{46EBE934-93F4-4CEE-8BE5-24A4DCBA9D31}" type="pres">
      <dgm:prSet presAssocID="{D573706C-5CB9-47E2-80A2-193BAA3A8D17}" presName="composite" presStyleCnt="0"/>
      <dgm:spPr/>
    </dgm:pt>
    <dgm:pt modelId="{3CE9EE65-AC69-497C-B765-C8EA1F647931}" type="pres">
      <dgm:prSet presAssocID="{D573706C-5CB9-47E2-80A2-193BAA3A8D17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</dgm:pt>
    <dgm:pt modelId="{427A55AF-669F-4554-A8B0-AB8F2CA3C395}" type="pres">
      <dgm:prSet presAssocID="{D573706C-5CB9-47E2-80A2-193BAA3A8D17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9AA3BCD-766E-475A-AA2F-EEE1DA2170D0}" type="pres">
      <dgm:prSet presAssocID="{D573706C-5CB9-47E2-80A2-193BAA3A8D17}" presName="BalanceSpacing" presStyleCnt="0"/>
      <dgm:spPr/>
    </dgm:pt>
    <dgm:pt modelId="{66887B28-940C-4082-81BC-3634E4B7CDC9}" type="pres">
      <dgm:prSet presAssocID="{D573706C-5CB9-47E2-80A2-193BAA3A8D17}" presName="BalanceSpacing1" presStyleCnt="0"/>
      <dgm:spPr/>
    </dgm:pt>
    <dgm:pt modelId="{16DE18AD-6B74-40D3-AE4D-97CB7F599AD2}" type="pres">
      <dgm:prSet presAssocID="{6B438BBB-6621-4444-A55D-B9A30745954D}" presName="Accent1Text" presStyleLbl="node1" presStyleIdx="5" presStyleCnt="10"/>
      <dgm:spPr/>
    </dgm:pt>
    <dgm:pt modelId="{EC82CB51-7791-4990-BCCA-AEC9A641C300}" type="pres">
      <dgm:prSet presAssocID="{6B438BBB-6621-4444-A55D-B9A30745954D}" presName="spaceBetweenRectangles" presStyleCnt="0"/>
      <dgm:spPr/>
    </dgm:pt>
    <dgm:pt modelId="{1A256FC6-C689-491C-ACB1-887C4819C41D}" type="pres">
      <dgm:prSet presAssocID="{27C8A2FA-3B9A-4892-BCCF-35BCCEDCDE62}" presName="composite" presStyleCnt="0"/>
      <dgm:spPr/>
    </dgm:pt>
    <dgm:pt modelId="{FC829F6C-73BB-4789-A22F-04535388239D}" type="pres">
      <dgm:prSet presAssocID="{27C8A2FA-3B9A-4892-BCCF-35BCCEDCDE62}" presName="Parent1" presStyleLbl="node1" presStyleIdx="6" presStyleCnt="10">
        <dgm:presLayoutVars>
          <dgm:chMax val="1"/>
          <dgm:chPref val="1"/>
          <dgm:bulletEnabled val="1"/>
        </dgm:presLayoutVars>
      </dgm:prSet>
      <dgm:spPr/>
    </dgm:pt>
    <dgm:pt modelId="{DF890458-0C82-4C14-95FF-A708B46FF5E0}" type="pres">
      <dgm:prSet presAssocID="{27C8A2FA-3B9A-4892-BCCF-35BCCEDCDE62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7949627A-501A-4CDB-BE3D-843AC3007B15}" type="pres">
      <dgm:prSet presAssocID="{27C8A2FA-3B9A-4892-BCCF-35BCCEDCDE62}" presName="BalanceSpacing" presStyleCnt="0"/>
      <dgm:spPr/>
    </dgm:pt>
    <dgm:pt modelId="{8D535A66-5FCF-478C-8654-39D92C5088F9}" type="pres">
      <dgm:prSet presAssocID="{27C8A2FA-3B9A-4892-BCCF-35BCCEDCDE62}" presName="BalanceSpacing1" presStyleCnt="0"/>
      <dgm:spPr/>
    </dgm:pt>
    <dgm:pt modelId="{39AB56D3-ACF9-44D1-8986-A785725E4759}" type="pres">
      <dgm:prSet presAssocID="{F25FE257-7AD1-48AE-9EB0-ED8D309FFB25}" presName="Accent1Text" presStyleLbl="node1" presStyleIdx="7" presStyleCnt="10"/>
      <dgm:spPr/>
    </dgm:pt>
    <dgm:pt modelId="{26A93D0C-10C7-41A0-86FC-44E97DE78FD9}" type="pres">
      <dgm:prSet presAssocID="{F25FE257-7AD1-48AE-9EB0-ED8D309FFB25}" presName="spaceBetweenRectangles" presStyleCnt="0"/>
      <dgm:spPr/>
    </dgm:pt>
    <dgm:pt modelId="{E6231C9E-6A61-42C9-8D7C-C216C96925D3}" type="pres">
      <dgm:prSet presAssocID="{412F7514-26BD-4F73-AAB5-2C88794DB110}" presName="composite" presStyleCnt="0"/>
      <dgm:spPr/>
    </dgm:pt>
    <dgm:pt modelId="{0923C7AD-6AB0-4AE2-9B34-1FED60C44DEF}" type="pres">
      <dgm:prSet presAssocID="{412F7514-26BD-4F73-AAB5-2C88794DB110}" presName="Parent1" presStyleLbl="node1" presStyleIdx="8" presStyleCnt="10">
        <dgm:presLayoutVars>
          <dgm:chMax val="1"/>
          <dgm:chPref val="1"/>
          <dgm:bulletEnabled val="1"/>
        </dgm:presLayoutVars>
      </dgm:prSet>
      <dgm:spPr/>
    </dgm:pt>
    <dgm:pt modelId="{33C8B2AE-CBF7-4B6F-AB8B-413DADC63449}" type="pres">
      <dgm:prSet presAssocID="{412F7514-26BD-4F73-AAB5-2C88794DB110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3CB4081C-3DE9-4B47-9F37-1BA0A003E6CA}" type="pres">
      <dgm:prSet presAssocID="{412F7514-26BD-4F73-AAB5-2C88794DB110}" presName="BalanceSpacing" presStyleCnt="0"/>
      <dgm:spPr/>
    </dgm:pt>
    <dgm:pt modelId="{DFAD8111-E8BA-42CD-81EB-5F04D5E4D5A6}" type="pres">
      <dgm:prSet presAssocID="{412F7514-26BD-4F73-AAB5-2C88794DB110}" presName="BalanceSpacing1" presStyleCnt="0"/>
      <dgm:spPr/>
    </dgm:pt>
    <dgm:pt modelId="{A56A4AFF-B211-44F8-814B-EF649D959076}" type="pres">
      <dgm:prSet presAssocID="{39C2B8C0-F378-43EA-B5F0-9D396CB8FEEE}" presName="Accent1Text" presStyleLbl="node1" presStyleIdx="9" presStyleCnt="10"/>
      <dgm:spPr/>
    </dgm:pt>
  </dgm:ptLst>
  <dgm:cxnLst>
    <dgm:cxn modelId="{10B4DF0E-8692-4062-AB16-62015BF71EE3}" type="presOf" srcId="{A08A4E34-FC2A-4877-805F-5B4C80BAEBB1}" destId="{427A55AF-669F-4554-A8B0-AB8F2CA3C395}" srcOrd="0" destOrd="0" presId="urn:microsoft.com/office/officeart/2008/layout/AlternatingHexagons"/>
    <dgm:cxn modelId="{E0739821-B36D-4BB7-9CBF-6868048C6638}" type="presOf" srcId="{863FCA76-F904-4AA9-8CAC-FFD1B4365458}" destId="{6AF9E293-BA94-4B1D-9FCD-A1BBF9B9084D}" srcOrd="0" destOrd="0" presId="urn:microsoft.com/office/officeart/2008/layout/AlternatingHexagons"/>
    <dgm:cxn modelId="{44F81123-781E-493D-BFA9-A0A233898C16}" type="presOf" srcId="{D573706C-5CB9-47E2-80A2-193BAA3A8D17}" destId="{3CE9EE65-AC69-497C-B765-C8EA1F647931}" srcOrd="0" destOrd="0" presId="urn:microsoft.com/office/officeart/2008/layout/AlternatingHexagons"/>
    <dgm:cxn modelId="{0ADF9928-217D-4B5D-9754-0D5070C7035A}" type="presOf" srcId="{F25FE257-7AD1-48AE-9EB0-ED8D309FFB25}" destId="{39AB56D3-ACF9-44D1-8986-A785725E4759}" srcOrd="0" destOrd="0" presId="urn:microsoft.com/office/officeart/2008/layout/AlternatingHexagons"/>
    <dgm:cxn modelId="{843B1835-225E-40FA-9E66-5A9D5B3A5B6C}" srcId="{19A1A851-9FED-4BF4-8709-1C6912E2E560}" destId="{C57AB593-0431-4350-B711-865D94233F63}" srcOrd="0" destOrd="0" parTransId="{0D652C37-1058-4A09-831B-C6026A068A3B}" sibTransId="{C205F63C-AEC6-4DF3-811D-8558A9188AB4}"/>
    <dgm:cxn modelId="{8E969D49-2C46-454F-AE24-7EB41E9AB254}" type="presOf" srcId="{C9BD6346-ED18-4383-9CC2-49DBB8C6C657}" destId="{947731D2-939D-4099-9A42-AA71F13218CF}" srcOrd="0" destOrd="0" presId="urn:microsoft.com/office/officeart/2008/layout/AlternatingHexagons"/>
    <dgm:cxn modelId="{D04D0971-4183-4BB7-B1E3-DE1BFA17F3DE}" type="presOf" srcId="{27C8A2FA-3B9A-4892-BCCF-35BCCEDCDE62}" destId="{FC829F6C-73BB-4789-A22F-04535388239D}" srcOrd="0" destOrd="0" presId="urn:microsoft.com/office/officeart/2008/layout/AlternatingHexagons"/>
    <dgm:cxn modelId="{72137974-B8A8-42C5-8914-768B14E9CF1B}" srcId="{C9BD6346-ED18-4383-9CC2-49DBB8C6C657}" destId="{19A1A851-9FED-4BF4-8709-1C6912E2E560}" srcOrd="0" destOrd="0" parTransId="{A7A35E45-2DD3-417A-8F3E-E3F5603C57A5}" sibTransId="{B957E6E4-5102-4634-BD08-3FC38765A91C}"/>
    <dgm:cxn modelId="{E3304A77-2797-452D-9167-4BA42DC18F51}" type="presOf" srcId="{5D4A1EF6-5112-4133-9092-4D972306A1CC}" destId="{BB0F59BF-7B58-47B4-BA08-A520C4A9D14C}" srcOrd="0" destOrd="0" presId="urn:microsoft.com/office/officeart/2008/layout/AlternatingHexagons"/>
    <dgm:cxn modelId="{9DD9D779-B6BE-4C5B-BABC-7188798128FC}" type="presOf" srcId="{C57AB593-0431-4350-B711-865D94233F63}" destId="{44B210EF-27DB-4A33-BF86-500874641DBC}" srcOrd="0" destOrd="0" presId="urn:microsoft.com/office/officeart/2008/layout/AlternatingHexagons"/>
    <dgm:cxn modelId="{322D9A5A-89E7-4D52-8F35-971D8F376209}" type="presOf" srcId="{6B438BBB-6621-4444-A55D-B9A30745954D}" destId="{16DE18AD-6B74-40D3-AE4D-97CB7F599AD2}" srcOrd="0" destOrd="0" presId="urn:microsoft.com/office/officeart/2008/layout/AlternatingHexagons"/>
    <dgm:cxn modelId="{3CE2B284-5574-4541-AA30-AE50C3A9731C}" srcId="{C9BD6346-ED18-4383-9CC2-49DBB8C6C657}" destId="{27C8A2FA-3B9A-4892-BCCF-35BCCEDCDE62}" srcOrd="3" destOrd="0" parTransId="{39AEBD73-AB9F-4BD8-B722-8E6D6E620EA7}" sibTransId="{F25FE257-7AD1-48AE-9EB0-ED8D309FFB25}"/>
    <dgm:cxn modelId="{BFCC1188-A1F5-4FF4-8A11-01982E15F047}" type="presOf" srcId="{19A1A851-9FED-4BF4-8709-1C6912E2E560}" destId="{FC86497B-749D-448B-9BCD-387F967E509B}" srcOrd="0" destOrd="0" presId="urn:microsoft.com/office/officeart/2008/layout/AlternatingHexagons"/>
    <dgm:cxn modelId="{27B4F38C-350D-4454-8779-7C1BE5EC1929}" type="presOf" srcId="{B957E6E4-5102-4634-BD08-3FC38765A91C}" destId="{13328C40-9D47-46B7-9593-B8C3ECD674B0}" srcOrd="0" destOrd="0" presId="urn:microsoft.com/office/officeart/2008/layout/AlternatingHexagons"/>
    <dgm:cxn modelId="{2180A79E-ECC5-4CA2-B662-C0BCEA08C7D6}" type="presOf" srcId="{412F7514-26BD-4F73-AAB5-2C88794DB110}" destId="{0923C7AD-6AB0-4AE2-9B34-1FED60C44DEF}" srcOrd="0" destOrd="0" presId="urn:microsoft.com/office/officeart/2008/layout/AlternatingHexagons"/>
    <dgm:cxn modelId="{941706D4-D304-442A-A0BD-6EE77541B793}" srcId="{C9BD6346-ED18-4383-9CC2-49DBB8C6C657}" destId="{D573706C-5CB9-47E2-80A2-193BAA3A8D17}" srcOrd="2" destOrd="0" parTransId="{4ED28DD3-7D5B-42BC-881D-670265017909}" sibTransId="{6B438BBB-6621-4444-A55D-B9A30745954D}"/>
    <dgm:cxn modelId="{2C716DD9-DE0B-4555-B324-F1C46D242D95}" srcId="{C9BD6346-ED18-4383-9CC2-49DBB8C6C657}" destId="{412F7514-26BD-4F73-AAB5-2C88794DB110}" srcOrd="4" destOrd="0" parTransId="{FAC81BF9-BCAD-4F7D-A3AD-410F3E43CDFF}" sibTransId="{39C2B8C0-F378-43EA-B5F0-9D396CB8FEEE}"/>
    <dgm:cxn modelId="{DF522ADE-DE59-4A34-8DEB-3DD1D9566CB4}" srcId="{C9BD6346-ED18-4383-9CC2-49DBB8C6C657}" destId="{863FCA76-F904-4AA9-8CAC-FFD1B4365458}" srcOrd="1" destOrd="0" parTransId="{CB2FFB75-FCD2-412E-89E7-CCE0411DBBB3}" sibTransId="{5D4A1EF6-5112-4133-9092-4D972306A1CC}"/>
    <dgm:cxn modelId="{1832FCE2-7FD6-4A9C-AE04-055EC842DA73}" srcId="{D573706C-5CB9-47E2-80A2-193BAA3A8D17}" destId="{A08A4E34-FC2A-4877-805F-5B4C80BAEBB1}" srcOrd="0" destOrd="0" parTransId="{57E45749-C5BD-4465-87E3-0C36692976CD}" sibTransId="{822F67A2-3634-465F-98B8-BB7052D05C95}"/>
    <dgm:cxn modelId="{EECD2FFC-BD25-47F3-A99B-D6F4266C758E}" type="presOf" srcId="{39C2B8C0-F378-43EA-B5F0-9D396CB8FEEE}" destId="{A56A4AFF-B211-44F8-814B-EF649D959076}" srcOrd="0" destOrd="0" presId="urn:microsoft.com/office/officeart/2008/layout/AlternatingHexagons"/>
    <dgm:cxn modelId="{A69A0CF2-8EDE-4AF0-8777-2A118C814AC1}" type="presParOf" srcId="{947731D2-939D-4099-9A42-AA71F13218CF}" destId="{BCBD0147-E7CF-4A3C-901D-CD369E7B8962}" srcOrd="0" destOrd="0" presId="urn:microsoft.com/office/officeart/2008/layout/AlternatingHexagons"/>
    <dgm:cxn modelId="{B3ABF35A-8FFE-4789-8EF5-9170F4D4C9F5}" type="presParOf" srcId="{BCBD0147-E7CF-4A3C-901D-CD369E7B8962}" destId="{FC86497B-749D-448B-9BCD-387F967E509B}" srcOrd="0" destOrd="0" presId="urn:microsoft.com/office/officeart/2008/layout/AlternatingHexagons"/>
    <dgm:cxn modelId="{D3434153-7C9A-4AC9-920C-8888F1D3B92B}" type="presParOf" srcId="{BCBD0147-E7CF-4A3C-901D-CD369E7B8962}" destId="{44B210EF-27DB-4A33-BF86-500874641DBC}" srcOrd="1" destOrd="0" presId="urn:microsoft.com/office/officeart/2008/layout/AlternatingHexagons"/>
    <dgm:cxn modelId="{26CC5027-00B1-4B0A-B332-1E9241FA5DFB}" type="presParOf" srcId="{BCBD0147-E7CF-4A3C-901D-CD369E7B8962}" destId="{06D5F281-85EA-42D8-A095-C23C0916D210}" srcOrd="2" destOrd="0" presId="urn:microsoft.com/office/officeart/2008/layout/AlternatingHexagons"/>
    <dgm:cxn modelId="{A6859367-CC48-4339-A8AB-06294B66504F}" type="presParOf" srcId="{BCBD0147-E7CF-4A3C-901D-CD369E7B8962}" destId="{DB49B77F-4929-4145-B9BA-F647E7CF5B56}" srcOrd="3" destOrd="0" presId="urn:microsoft.com/office/officeart/2008/layout/AlternatingHexagons"/>
    <dgm:cxn modelId="{C132EBF0-81C2-4AF3-8D31-68F767F352BD}" type="presParOf" srcId="{BCBD0147-E7CF-4A3C-901D-CD369E7B8962}" destId="{13328C40-9D47-46B7-9593-B8C3ECD674B0}" srcOrd="4" destOrd="0" presId="urn:microsoft.com/office/officeart/2008/layout/AlternatingHexagons"/>
    <dgm:cxn modelId="{0508A47C-24D8-4794-B900-FE0B946F6ED6}" type="presParOf" srcId="{947731D2-939D-4099-9A42-AA71F13218CF}" destId="{D1F68981-8EF5-403C-BBE4-713356EF841E}" srcOrd="1" destOrd="0" presId="urn:microsoft.com/office/officeart/2008/layout/AlternatingHexagons"/>
    <dgm:cxn modelId="{6AEE3FE5-6EF2-42F7-BF0F-ABBE48817F1D}" type="presParOf" srcId="{947731D2-939D-4099-9A42-AA71F13218CF}" destId="{8251B57E-F496-4C4E-9E00-4E38272EA65D}" srcOrd="2" destOrd="0" presId="urn:microsoft.com/office/officeart/2008/layout/AlternatingHexagons"/>
    <dgm:cxn modelId="{F8700CDF-E5A5-4E1D-BB57-247E10E04C99}" type="presParOf" srcId="{8251B57E-F496-4C4E-9E00-4E38272EA65D}" destId="{6AF9E293-BA94-4B1D-9FCD-A1BBF9B9084D}" srcOrd="0" destOrd="0" presId="urn:microsoft.com/office/officeart/2008/layout/AlternatingHexagons"/>
    <dgm:cxn modelId="{67BBDBA0-B0C4-44FE-B4AE-EB3BC50286AB}" type="presParOf" srcId="{8251B57E-F496-4C4E-9E00-4E38272EA65D}" destId="{C1F021C0-CA53-41DA-8904-067BBA4B1DCF}" srcOrd="1" destOrd="0" presId="urn:microsoft.com/office/officeart/2008/layout/AlternatingHexagons"/>
    <dgm:cxn modelId="{E3D359FD-FA5F-4A40-83E4-F769F523F381}" type="presParOf" srcId="{8251B57E-F496-4C4E-9E00-4E38272EA65D}" destId="{5A311CDE-0D11-46DB-A0C3-785036E6461E}" srcOrd="2" destOrd="0" presId="urn:microsoft.com/office/officeart/2008/layout/AlternatingHexagons"/>
    <dgm:cxn modelId="{71671B6D-0F8F-4EC4-85E4-067BB05CEB90}" type="presParOf" srcId="{8251B57E-F496-4C4E-9E00-4E38272EA65D}" destId="{EE5C82E0-878E-4653-AE14-2E3B5CD6458D}" srcOrd="3" destOrd="0" presId="urn:microsoft.com/office/officeart/2008/layout/AlternatingHexagons"/>
    <dgm:cxn modelId="{2010D866-442C-4A6A-B562-1833A91EB165}" type="presParOf" srcId="{8251B57E-F496-4C4E-9E00-4E38272EA65D}" destId="{BB0F59BF-7B58-47B4-BA08-A520C4A9D14C}" srcOrd="4" destOrd="0" presId="urn:microsoft.com/office/officeart/2008/layout/AlternatingHexagons"/>
    <dgm:cxn modelId="{D83F8E8D-3595-4FD8-8EF2-90B2B1B66354}" type="presParOf" srcId="{947731D2-939D-4099-9A42-AA71F13218CF}" destId="{575599C7-7E1F-49E4-BF19-40E97109FCBC}" srcOrd="3" destOrd="0" presId="urn:microsoft.com/office/officeart/2008/layout/AlternatingHexagons"/>
    <dgm:cxn modelId="{98245865-6357-4D41-9791-8F59A6098DC0}" type="presParOf" srcId="{947731D2-939D-4099-9A42-AA71F13218CF}" destId="{46EBE934-93F4-4CEE-8BE5-24A4DCBA9D31}" srcOrd="4" destOrd="0" presId="urn:microsoft.com/office/officeart/2008/layout/AlternatingHexagons"/>
    <dgm:cxn modelId="{C5147664-3FF3-48C6-862E-9917C038B636}" type="presParOf" srcId="{46EBE934-93F4-4CEE-8BE5-24A4DCBA9D31}" destId="{3CE9EE65-AC69-497C-B765-C8EA1F647931}" srcOrd="0" destOrd="0" presId="urn:microsoft.com/office/officeart/2008/layout/AlternatingHexagons"/>
    <dgm:cxn modelId="{5D7BC4FF-6642-42A7-9113-A487F05A8664}" type="presParOf" srcId="{46EBE934-93F4-4CEE-8BE5-24A4DCBA9D31}" destId="{427A55AF-669F-4554-A8B0-AB8F2CA3C395}" srcOrd="1" destOrd="0" presId="urn:microsoft.com/office/officeart/2008/layout/AlternatingHexagons"/>
    <dgm:cxn modelId="{F1FF5395-D2F1-43A6-9D92-9AB136026036}" type="presParOf" srcId="{46EBE934-93F4-4CEE-8BE5-24A4DCBA9D31}" destId="{B9AA3BCD-766E-475A-AA2F-EEE1DA2170D0}" srcOrd="2" destOrd="0" presId="urn:microsoft.com/office/officeart/2008/layout/AlternatingHexagons"/>
    <dgm:cxn modelId="{3E492A1E-9F31-4AFC-86C5-F6033E7A9B22}" type="presParOf" srcId="{46EBE934-93F4-4CEE-8BE5-24A4DCBA9D31}" destId="{66887B28-940C-4082-81BC-3634E4B7CDC9}" srcOrd="3" destOrd="0" presId="urn:microsoft.com/office/officeart/2008/layout/AlternatingHexagons"/>
    <dgm:cxn modelId="{C559A560-2A7C-40D2-82FB-213AD6056FB2}" type="presParOf" srcId="{46EBE934-93F4-4CEE-8BE5-24A4DCBA9D31}" destId="{16DE18AD-6B74-40D3-AE4D-97CB7F599AD2}" srcOrd="4" destOrd="0" presId="urn:microsoft.com/office/officeart/2008/layout/AlternatingHexagons"/>
    <dgm:cxn modelId="{8AF2DA73-AD7C-4307-A711-EBAD097D41BF}" type="presParOf" srcId="{947731D2-939D-4099-9A42-AA71F13218CF}" destId="{EC82CB51-7791-4990-BCCA-AEC9A641C300}" srcOrd="5" destOrd="0" presId="urn:microsoft.com/office/officeart/2008/layout/AlternatingHexagons"/>
    <dgm:cxn modelId="{E9C0FE84-09F1-4B63-8E1B-180992AB6F40}" type="presParOf" srcId="{947731D2-939D-4099-9A42-AA71F13218CF}" destId="{1A256FC6-C689-491C-ACB1-887C4819C41D}" srcOrd="6" destOrd="0" presId="urn:microsoft.com/office/officeart/2008/layout/AlternatingHexagons"/>
    <dgm:cxn modelId="{866AB2B5-EFB2-4619-B01D-E873A075BC5D}" type="presParOf" srcId="{1A256FC6-C689-491C-ACB1-887C4819C41D}" destId="{FC829F6C-73BB-4789-A22F-04535388239D}" srcOrd="0" destOrd="0" presId="urn:microsoft.com/office/officeart/2008/layout/AlternatingHexagons"/>
    <dgm:cxn modelId="{1EE74B92-3234-436A-A276-02DCE9317457}" type="presParOf" srcId="{1A256FC6-C689-491C-ACB1-887C4819C41D}" destId="{DF890458-0C82-4C14-95FF-A708B46FF5E0}" srcOrd="1" destOrd="0" presId="urn:microsoft.com/office/officeart/2008/layout/AlternatingHexagons"/>
    <dgm:cxn modelId="{43E6FA41-0DA3-4F6D-B7B0-A3CDE053EA55}" type="presParOf" srcId="{1A256FC6-C689-491C-ACB1-887C4819C41D}" destId="{7949627A-501A-4CDB-BE3D-843AC3007B15}" srcOrd="2" destOrd="0" presId="urn:microsoft.com/office/officeart/2008/layout/AlternatingHexagons"/>
    <dgm:cxn modelId="{0E9235B4-97B6-4E42-8ABA-26588F81845E}" type="presParOf" srcId="{1A256FC6-C689-491C-ACB1-887C4819C41D}" destId="{8D535A66-5FCF-478C-8654-39D92C5088F9}" srcOrd="3" destOrd="0" presId="urn:microsoft.com/office/officeart/2008/layout/AlternatingHexagons"/>
    <dgm:cxn modelId="{450FD95A-5867-49A2-9B54-A9FA39C9D54D}" type="presParOf" srcId="{1A256FC6-C689-491C-ACB1-887C4819C41D}" destId="{39AB56D3-ACF9-44D1-8986-A785725E4759}" srcOrd="4" destOrd="0" presId="urn:microsoft.com/office/officeart/2008/layout/AlternatingHexagons"/>
    <dgm:cxn modelId="{8FABF85D-3DC6-407C-BD57-57EEC693D2A0}" type="presParOf" srcId="{947731D2-939D-4099-9A42-AA71F13218CF}" destId="{26A93D0C-10C7-41A0-86FC-44E97DE78FD9}" srcOrd="7" destOrd="0" presId="urn:microsoft.com/office/officeart/2008/layout/AlternatingHexagons"/>
    <dgm:cxn modelId="{3E463414-1D1C-4095-8900-131470653DC4}" type="presParOf" srcId="{947731D2-939D-4099-9A42-AA71F13218CF}" destId="{E6231C9E-6A61-42C9-8D7C-C216C96925D3}" srcOrd="8" destOrd="0" presId="urn:microsoft.com/office/officeart/2008/layout/AlternatingHexagons"/>
    <dgm:cxn modelId="{7FDC6B6B-7118-4C8A-B110-DD04E5919B04}" type="presParOf" srcId="{E6231C9E-6A61-42C9-8D7C-C216C96925D3}" destId="{0923C7AD-6AB0-4AE2-9B34-1FED60C44DEF}" srcOrd="0" destOrd="0" presId="urn:microsoft.com/office/officeart/2008/layout/AlternatingHexagons"/>
    <dgm:cxn modelId="{5111691F-C3A0-44F5-ADE6-7E44A5058765}" type="presParOf" srcId="{E6231C9E-6A61-42C9-8D7C-C216C96925D3}" destId="{33C8B2AE-CBF7-4B6F-AB8B-413DADC63449}" srcOrd="1" destOrd="0" presId="urn:microsoft.com/office/officeart/2008/layout/AlternatingHexagons"/>
    <dgm:cxn modelId="{61E959B0-52C6-4DBF-8223-CCA6A66E368E}" type="presParOf" srcId="{E6231C9E-6A61-42C9-8D7C-C216C96925D3}" destId="{3CB4081C-3DE9-4B47-9F37-1BA0A003E6CA}" srcOrd="2" destOrd="0" presId="urn:microsoft.com/office/officeart/2008/layout/AlternatingHexagons"/>
    <dgm:cxn modelId="{56CE5B55-285E-4603-81D2-0F21FBFDD37C}" type="presParOf" srcId="{E6231C9E-6A61-42C9-8D7C-C216C96925D3}" destId="{DFAD8111-E8BA-42CD-81EB-5F04D5E4D5A6}" srcOrd="3" destOrd="0" presId="urn:microsoft.com/office/officeart/2008/layout/AlternatingHexagons"/>
    <dgm:cxn modelId="{ADC3E7C1-E643-4F5F-BB33-2D5BDC661BDC}" type="presParOf" srcId="{E6231C9E-6A61-42C9-8D7C-C216C96925D3}" destId="{A56A4AFF-B211-44F8-814B-EF649D95907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CE43A9-C1BC-494D-BEF5-6D9EEC5927A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60422A0-762D-4F25-904B-B395A4F89D38}">
      <dgm:prSet phldrT="[Text]"/>
      <dgm:spPr/>
      <dgm:t>
        <a:bodyPr/>
        <a:lstStyle/>
        <a:p>
          <a:r>
            <a:rPr lang="cs-CZ" dirty="0"/>
            <a:t>Škoda na ŽP</a:t>
          </a:r>
        </a:p>
      </dgm:t>
    </dgm:pt>
    <dgm:pt modelId="{8A370462-CFC0-4229-A7B7-BDF35CAF81DF}" type="parTrans" cxnId="{9DCD5077-B6F9-440D-9F4E-AA13FAB0444B}">
      <dgm:prSet/>
      <dgm:spPr/>
      <dgm:t>
        <a:bodyPr/>
        <a:lstStyle/>
        <a:p>
          <a:endParaRPr lang="cs-CZ"/>
        </a:p>
      </dgm:t>
    </dgm:pt>
    <dgm:pt modelId="{3FFB937B-5553-410D-9756-CA7F6B02CFEE}" type="sibTrans" cxnId="{9DCD5077-B6F9-440D-9F4E-AA13FAB0444B}">
      <dgm:prSet/>
      <dgm:spPr/>
      <dgm:t>
        <a:bodyPr/>
        <a:lstStyle/>
        <a:p>
          <a:endParaRPr lang="cs-CZ"/>
        </a:p>
      </dgm:t>
    </dgm:pt>
    <dgm:pt modelId="{DED75AB1-FFE6-4A22-B2D5-58BCB4C680C8}">
      <dgm:prSet phldrT="[Text]"/>
      <dgm:spPr/>
      <dgm:t>
        <a:bodyPr/>
        <a:lstStyle/>
        <a:p>
          <a:r>
            <a:rPr lang="cs-CZ" dirty="0"/>
            <a:t>Jsem PO nebo podnikatel </a:t>
          </a:r>
        </a:p>
      </dgm:t>
    </dgm:pt>
    <dgm:pt modelId="{4E22218E-2E6F-4BC4-B820-ECCFE7799DC1}" type="parTrans" cxnId="{E5B2142F-65DB-4A22-940C-0861D1B5B97B}">
      <dgm:prSet/>
      <dgm:spPr/>
      <dgm:t>
        <a:bodyPr/>
        <a:lstStyle/>
        <a:p>
          <a:endParaRPr lang="cs-CZ"/>
        </a:p>
      </dgm:t>
    </dgm:pt>
    <dgm:pt modelId="{6E2977CA-26A6-4FB8-B99B-36358B84FE72}" type="sibTrans" cxnId="{E5B2142F-65DB-4A22-940C-0861D1B5B97B}">
      <dgm:prSet/>
      <dgm:spPr/>
      <dgm:t>
        <a:bodyPr/>
        <a:lstStyle/>
        <a:p>
          <a:endParaRPr lang="cs-CZ"/>
        </a:p>
      </dgm:t>
    </dgm:pt>
    <dgm:pt modelId="{B36E0434-3134-4A0B-A196-D2177B31C24F}">
      <dgm:prSet phldrT="[Text]"/>
      <dgm:spPr/>
      <dgm:t>
        <a:bodyPr/>
        <a:lstStyle/>
        <a:p>
          <a:r>
            <a:rPr lang="cs-CZ" dirty="0"/>
            <a:t>Provozní činnost dle přílohy č. 1</a:t>
          </a:r>
        </a:p>
      </dgm:t>
    </dgm:pt>
    <dgm:pt modelId="{75BF66C4-D1E9-49FC-B381-4BC2A36521EB}" type="parTrans" cxnId="{74A3E280-323F-4E39-B844-E74D7843FF61}">
      <dgm:prSet/>
      <dgm:spPr/>
      <dgm:t>
        <a:bodyPr/>
        <a:lstStyle/>
        <a:p>
          <a:endParaRPr lang="cs-CZ"/>
        </a:p>
      </dgm:t>
    </dgm:pt>
    <dgm:pt modelId="{95A9EB66-382E-4FDE-8C7F-9895C14300DD}" type="sibTrans" cxnId="{74A3E280-323F-4E39-B844-E74D7843FF61}">
      <dgm:prSet/>
      <dgm:spPr/>
      <dgm:t>
        <a:bodyPr/>
        <a:lstStyle/>
        <a:p>
          <a:endParaRPr lang="cs-CZ"/>
        </a:p>
      </dgm:t>
    </dgm:pt>
    <dgm:pt modelId="{23D3797D-315A-45E4-BAE4-9137D55EDB05}">
      <dgm:prSet phldrT="[Text]"/>
      <dgm:spPr/>
      <dgm:t>
        <a:bodyPr/>
        <a:lstStyle/>
        <a:p>
          <a:r>
            <a:rPr lang="cs-CZ" dirty="0"/>
            <a:t>Činnost není vyjmenovaná</a:t>
          </a:r>
        </a:p>
      </dgm:t>
    </dgm:pt>
    <dgm:pt modelId="{916FE88B-95DD-40CD-B4F3-D73D8CEBCA85}" type="parTrans" cxnId="{08FE5D77-4453-431B-9588-BC26AAFDEB86}">
      <dgm:prSet/>
      <dgm:spPr/>
      <dgm:t>
        <a:bodyPr/>
        <a:lstStyle/>
        <a:p>
          <a:endParaRPr lang="cs-CZ"/>
        </a:p>
      </dgm:t>
    </dgm:pt>
    <dgm:pt modelId="{0B8581A1-073E-4EAC-8BBC-3FFA81F60CE0}" type="sibTrans" cxnId="{08FE5D77-4453-431B-9588-BC26AAFDEB86}">
      <dgm:prSet/>
      <dgm:spPr/>
      <dgm:t>
        <a:bodyPr/>
        <a:lstStyle/>
        <a:p>
          <a:endParaRPr lang="cs-CZ"/>
        </a:p>
      </dgm:t>
    </dgm:pt>
    <dgm:pt modelId="{3B3AFD62-F3C5-4E0C-BC2D-DAC07383477D}">
      <dgm:prSet phldrT="[Text]"/>
      <dgm:spPr/>
      <dgm:t>
        <a:bodyPr/>
        <a:lstStyle/>
        <a:p>
          <a:r>
            <a:rPr lang="cs-CZ" dirty="0"/>
            <a:t>Jsem FO</a:t>
          </a:r>
        </a:p>
      </dgm:t>
    </dgm:pt>
    <dgm:pt modelId="{4FEC3CFE-F435-424C-AECB-13F81EC561BF}" type="parTrans" cxnId="{A1467428-ED80-4766-AE64-4A003D0998A9}">
      <dgm:prSet/>
      <dgm:spPr/>
      <dgm:t>
        <a:bodyPr/>
        <a:lstStyle/>
        <a:p>
          <a:endParaRPr lang="cs-CZ"/>
        </a:p>
      </dgm:t>
    </dgm:pt>
    <dgm:pt modelId="{EB7B30DA-8D8F-4709-8334-D2D4C4E2C39F}" type="sibTrans" cxnId="{A1467428-ED80-4766-AE64-4A003D0998A9}">
      <dgm:prSet/>
      <dgm:spPr/>
      <dgm:t>
        <a:bodyPr/>
        <a:lstStyle/>
        <a:p>
          <a:endParaRPr lang="cs-CZ"/>
        </a:p>
      </dgm:t>
    </dgm:pt>
    <dgm:pt modelId="{D240ECEA-7480-4C4D-9337-CD8CC5B31262}">
      <dgm:prSet phldrT="[Text]"/>
      <dgm:spPr/>
      <dgm:t>
        <a:bodyPr/>
        <a:lstStyle/>
        <a:p>
          <a:r>
            <a:rPr lang="cs-CZ" dirty="0"/>
            <a:t>Jsem v </a:t>
          </a:r>
          <a:r>
            <a:rPr lang="cs-CZ" dirty="0" err="1"/>
            <a:t>cajku</a:t>
          </a:r>
          <a:r>
            <a:rPr lang="cs-CZ" dirty="0"/>
            <a:t>, zákon se neaplikuje</a:t>
          </a:r>
        </a:p>
      </dgm:t>
    </dgm:pt>
    <dgm:pt modelId="{9A7A07B9-6142-4199-9583-E4C5A3B371CC}" type="parTrans" cxnId="{BCC1D4A8-C065-4166-B87F-4562AAC48867}">
      <dgm:prSet/>
      <dgm:spPr/>
      <dgm:t>
        <a:bodyPr/>
        <a:lstStyle/>
        <a:p>
          <a:endParaRPr lang="cs-CZ"/>
        </a:p>
      </dgm:t>
    </dgm:pt>
    <dgm:pt modelId="{8C5CF3EE-9DAD-40AD-B8E2-084420849FF7}" type="sibTrans" cxnId="{BCC1D4A8-C065-4166-B87F-4562AAC48867}">
      <dgm:prSet/>
      <dgm:spPr/>
      <dgm:t>
        <a:bodyPr/>
        <a:lstStyle/>
        <a:p>
          <a:endParaRPr lang="cs-CZ"/>
        </a:p>
      </dgm:t>
    </dgm:pt>
    <dgm:pt modelId="{4E7B8D8C-DF1A-4BD5-9031-C6723EF2C72F}">
      <dgm:prSet/>
      <dgm:spPr/>
      <dgm:t>
        <a:bodyPr/>
        <a:lstStyle/>
        <a:p>
          <a:r>
            <a:rPr lang="cs-CZ" dirty="0"/>
            <a:t>Chráněné druhy, stanoviště, voda, půda dle § 2 písm. a)</a:t>
          </a:r>
        </a:p>
      </dgm:t>
    </dgm:pt>
    <dgm:pt modelId="{6F4B9E9F-BA2F-4157-9A4A-F087B651DFAC}" type="parTrans" cxnId="{E219F94B-2FDC-42A2-B6D8-F18915B0A8C2}">
      <dgm:prSet/>
      <dgm:spPr/>
      <dgm:t>
        <a:bodyPr/>
        <a:lstStyle/>
        <a:p>
          <a:endParaRPr lang="cs-CZ"/>
        </a:p>
      </dgm:t>
    </dgm:pt>
    <dgm:pt modelId="{1B571B3A-448C-4040-BDAD-9E180BE2AB7B}" type="sibTrans" cxnId="{E219F94B-2FDC-42A2-B6D8-F18915B0A8C2}">
      <dgm:prSet/>
      <dgm:spPr/>
      <dgm:t>
        <a:bodyPr/>
        <a:lstStyle/>
        <a:p>
          <a:endParaRPr lang="cs-CZ"/>
        </a:p>
      </dgm:t>
    </dgm:pt>
    <dgm:pt modelId="{65CFA179-1A53-4450-B700-C95357BCDCE1}">
      <dgm:prSet/>
      <dgm:spPr/>
      <dgm:t>
        <a:bodyPr/>
        <a:lstStyle/>
        <a:p>
          <a:r>
            <a:rPr lang="cs-CZ" dirty="0"/>
            <a:t>Zákon o ŽP</a:t>
          </a:r>
        </a:p>
      </dgm:t>
    </dgm:pt>
    <dgm:pt modelId="{AEE30A6E-AEF0-41DB-B06F-357815123FA2}" type="parTrans" cxnId="{C4F21C78-DDE2-4566-8162-49A5B3A11238}">
      <dgm:prSet/>
      <dgm:spPr/>
      <dgm:t>
        <a:bodyPr/>
        <a:lstStyle/>
        <a:p>
          <a:endParaRPr lang="cs-CZ"/>
        </a:p>
      </dgm:t>
    </dgm:pt>
    <dgm:pt modelId="{B0F88ACB-E952-4104-83F4-845F40C5BE4B}" type="sibTrans" cxnId="{C4F21C78-DDE2-4566-8162-49A5B3A11238}">
      <dgm:prSet/>
      <dgm:spPr/>
      <dgm:t>
        <a:bodyPr/>
        <a:lstStyle/>
        <a:p>
          <a:endParaRPr lang="cs-CZ"/>
        </a:p>
      </dgm:t>
    </dgm:pt>
    <dgm:pt modelId="{97E4C004-3111-4918-9C00-3EAB3DC7B3F4}">
      <dgm:prSet/>
      <dgm:spPr/>
      <dgm:t>
        <a:bodyPr/>
        <a:lstStyle/>
        <a:p>
          <a:r>
            <a:rPr lang="cs-CZ" dirty="0"/>
            <a:t>Složkové právní předpisy</a:t>
          </a:r>
        </a:p>
      </dgm:t>
    </dgm:pt>
    <dgm:pt modelId="{E101D1EE-90B7-4D18-A95F-FBF71415109D}" type="parTrans" cxnId="{2F5E5685-9A3A-4DED-B9B8-2F8FECE9558F}">
      <dgm:prSet/>
      <dgm:spPr/>
      <dgm:t>
        <a:bodyPr/>
        <a:lstStyle/>
        <a:p>
          <a:endParaRPr lang="cs-CZ"/>
        </a:p>
      </dgm:t>
    </dgm:pt>
    <dgm:pt modelId="{EF71688F-00E3-4FD0-A20E-96E8F4A273F1}" type="sibTrans" cxnId="{2F5E5685-9A3A-4DED-B9B8-2F8FECE9558F}">
      <dgm:prSet/>
      <dgm:spPr/>
      <dgm:t>
        <a:bodyPr/>
        <a:lstStyle/>
        <a:p>
          <a:endParaRPr lang="cs-CZ"/>
        </a:p>
      </dgm:t>
    </dgm:pt>
    <dgm:pt modelId="{F999661C-94E3-42D7-A28F-FC2C46478B46}">
      <dgm:prSet/>
      <dgm:spPr/>
      <dgm:t>
        <a:bodyPr/>
        <a:lstStyle/>
        <a:p>
          <a:r>
            <a:rPr lang="cs-CZ" dirty="0"/>
            <a:t>Ano, aplikuju zákon</a:t>
          </a:r>
        </a:p>
      </dgm:t>
    </dgm:pt>
    <dgm:pt modelId="{C7477180-D208-4DD0-B934-CE56203CF2C4}" type="parTrans" cxnId="{847AE2CC-230B-455E-86E6-0F43B8F31290}">
      <dgm:prSet/>
      <dgm:spPr/>
      <dgm:t>
        <a:bodyPr/>
        <a:lstStyle/>
        <a:p>
          <a:endParaRPr lang="cs-CZ"/>
        </a:p>
      </dgm:t>
    </dgm:pt>
    <dgm:pt modelId="{20645A16-C92D-40DF-A9E8-761ED022232F}" type="sibTrans" cxnId="{847AE2CC-230B-455E-86E6-0F43B8F31290}">
      <dgm:prSet/>
      <dgm:spPr/>
      <dgm:t>
        <a:bodyPr/>
        <a:lstStyle/>
        <a:p>
          <a:endParaRPr lang="cs-CZ"/>
        </a:p>
      </dgm:t>
    </dgm:pt>
    <dgm:pt modelId="{65E20F0C-815F-4A27-BF6E-A4DBACCAC205}">
      <dgm:prSet/>
      <dgm:spPr/>
      <dgm:t>
        <a:bodyPr/>
        <a:lstStyle/>
        <a:p>
          <a:r>
            <a:rPr lang="cs-CZ" dirty="0"/>
            <a:t>Ne, aplikuju </a:t>
          </a:r>
          <a:r>
            <a:rPr lang="cs-CZ" dirty="0" err="1"/>
            <a:t>ZoŽP</a:t>
          </a:r>
          <a:r>
            <a:rPr lang="cs-CZ" dirty="0"/>
            <a:t> nebo složkové předpisy</a:t>
          </a:r>
        </a:p>
      </dgm:t>
    </dgm:pt>
    <dgm:pt modelId="{261FD7AC-5DAC-42F9-9A1D-B2CE4198C735}" type="parTrans" cxnId="{688DA4E1-C361-4F4D-9E20-5F2275B36E33}">
      <dgm:prSet/>
      <dgm:spPr/>
      <dgm:t>
        <a:bodyPr/>
        <a:lstStyle/>
        <a:p>
          <a:endParaRPr lang="cs-CZ"/>
        </a:p>
      </dgm:t>
    </dgm:pt>
    <dgm:pt modelId="{F455576C-2888-4B6A-9408-C853A59F3436}" type="sibTrans" cxnId="{688DA4E1-C361-4F4D-9E20-5F2275B36E33}">
      <dgm:prSet/>
      <dgm:spPr/>
      <dgm:t>
        <a:bodyPr/>
        <a:lstStyle/>
        <a:p>
          <a:endParaRPr lang="cs-CZ"/>
        </a:p>
      </dgm:t>
    </dgm:pt>
    <dgm:pt modelId="{F4D49A45-8079-49B0-BF38-564C4AD0F7FB}">
      <dgm:prSet/>
      <dgm:spPr/>
      <dgm:t>
        <a:bodyPr/>
        <a:lstStyle/>
        <a:p>
          <a:r>
            <a:rPr lang="cs-CZ" dirty="0"/>
            <a:t>Naplnění § 5 odst. 2</a:t>
          </a:r>
        </a:p>
      </dgm:t>
    </dgm:pt>
    <dgm:pt modelId="{B5FDCEFC-0924-4864-8A3A-FFB0D193C518}" type="parTrans" cxnId="{278A6F35-8908-4A56-A2DA-04CB2751E7BB}">
      <dgm:prSet/>
      <dgm:spPr/>
      <dgm:t>
        <a:bodyPr/>
        <a:lstStyle/>
        <a:p>
          <a:endParaRPr lang="cs-CZ"/>
        </a:p>
      </dgm:t>
    </dgm:pt>
    <dgm:pt modelId="{0F05E00B-97D0-4A50-8B79-BE3BFEEBD879}" type="sibTrans" cxnId="{278A6F35-8908-4A56-A2DA-04CB2751E7BB}">
      <dgm:prSet/>
      <dgm:spPr/>
      <dgm:t>
        <a:bodyPr/>
        <a:lstStyle/>
        <a:p>
          <a:endParaRPr lang="cs-CZ"/>
        </a:p>
      </dgm:t>
    </dgm:pt>
    <dgm:pt modelId="{FEF6CC6B-0DD0-4127-9CFD-9C1B0C55942A}">
      <dgm:prSet/>
      <dgm:spPr/>
      <dgm:t>
        <a:bodyPr/>
        <a:lstStyle/>
        <a:p>
          <a:r>
            <a:rPr lang="cs-CZ" dirty="0"/>
            <a:t>Ano, aplikuju zákon</a:t>
          </a:r>
        </a:p>
      </dgm:t>
    </dgm:pt>
    <dgm:pt modelId="{ACFF9284-0768-4055-9802-04C354CEEE65}" type="parTrans" cxnId="{6DAFFBAC-0289-4F2D-AEFC-FB93D454E161}">
      <dgm:prSet/>
      <dgm:spPr/>
      <dgm:t>
        <a:bodyPr/>
        <a:lstStyle/>
        <a:p>
          <a:endParaRPr lang="cs-CZ"/>
        </a:p>
      </dgm:t>
    </dgm:pt>
    <dgm:pt modelId="{6A639E10-7213-4D1E-9AC1-478582899DD9}" type="sibTrans" cxnId="{6DAFFBAC-0289-4F2D-AEFC-FB93D454E161}">
      <dgm:prSet/>
      <dgm:spPr/>
      <dgm:t>
        <a:bodyPr/>
        <a:lstStyle/>
        <a:p>
          <a:endParaRPr lang="cs-CZ"/>
        </a:p>
      </dgm:t>
    </dgm:pt>
    <dgm:pt modelId="{64F24E87-518A-4D06-A5F5-596119D318CF}">
      <dgm:prSet/>
      <dgm:spPr/>
      <dgm:t>
        <a:bodyPr/>
        <a:lstStyle/>
        <a:p>
          <a:r>
            <a:rPr lang="cs-CZ" dirty="0"/>
            <a:t>Ne, aplikuju </a:t>
          </a:r>
          <a:r>
            <a:rPr lang="cs-CZ" dirty="0" err="1"/>
            <a:t>ZoŽP</a:t>
          </a:r>
          <a:r>
            <a:rPr lang="cs-CZ" dirty="0"/>
            <a:t> nebo složkové předpisy</a:t>
          </a:r>
        </a:p>
      </dgm:t>
    </dgm:pt>
    <dgm:pt modelId="{E8547BE0-6B62-4327-8EC8-04C63B64E9E2}" type="parTrans" cxnId="{7DEE085D-0A8D-4328-9F27-B52F7B091FF2}">
      <dgm:prSet/>
      <dgm:spPr/>
      <dgm:t>
        <a:bodyPr/>
        <a:lstStyle/>
        <a:p>
          <a:endParaRPr lang="cs-CZ"/>
        </a:p>
      </dgm:t>
    </dgm:pt>
    <dgm:pt modelId="{86034DDA-E9F8-4A97-B20E-303331F21A9B}" type="sibTrans" cxnId="{7DEE085D-0A8D-4328-9F27-B52F7B091FF2}">
      <dgm:prSet/>
      <dgm:spPr/>
      <dgm:t>
        <a:bodyPr/>
        <a:lstStyle/>
        <a:p>
          <a:endParaRPr lang="cs-CZ"/>
        </a:p>
      </dgm:t>
    </dgm:pt>
    <dgm:pt modelId="{BDFAB634-F8AA-4DE5-806A-BA82726BCE9F}" type="pres">
      <dgm:prSet presAssocID="{41CE43A9-C1BC-494D-BEF5-6D9EEC5927A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CF7CE57-87F5-44C2-B78A-8DA62CE7CC47}" type="pres">
      <dgm:prSet presAssocID="{F60422A0-762D-4F25-904B-B395A4F89D38}" presName="root1" presStyleCnt="0"/>
      <dgm:spPr/>
    </dgm:pt>
    <dgm:pt modelId="{33A9C4EF-5B58-4730-9821-07364A879BDF}" type="pres">
      <dgm:prSet presAssocID="{F60422A0-762D-4F25-904B-B395A4F89D38}" presName="LevelOneTextNode" presStyleLbl="node0" presStyleIdx="0" presStyleCnt="1">
        <dgm:presLayoutVars>
          <dgm:chPref val="3"/>
        </dgm:presLayoutVars>
      </dgm:prSet>
      <dgm:spPr/>
    </dgm:pt>
    <dgm:pt modelId="{BFF9214F-730D-4101-9DED-DAB23C314DC6}" type="pres">
      <dgm:prSet presAssocID="{F60422A0-762D-4F25-904B-B395A4F89D38}" presName="level2hierChild" presStyleCnt="0"/>
      <dgm:spPr/>
    </dgm:pt>
    <dgm:pt modelId="{9D348D13-8AC3-4F03-AF8F-ABCA7E748646}" type="pres">
      <dgm:prSet presAssocID="{4E22218E-2E6F-4BC4-B820-ECCFE7799DC1}" presName="conn2-1" presStyleLbl="parChTrans1D2" presStyleIdx="0" presStyleCnt="2"/>
      <dgm:spPr/>
    </dgm:pt>
    <dgm:pt modelId="{221FA06C-9D5B-49F8-9B13-2312333CD0C9}" type="pres">
      <dgm:prSet presAssocID="{4E22218E-2E6F-4BC4-B820-ECCFE7799DC1}" presName="connTx" presStyleLbl="parChTrans1D2" presStyleIdx="0" presStyleCnt="2"/>
      <dgm:spPr/>
    </dgm:pt>
    <dgm:pt modelId="{D6177DBA-E014-4109-8462-49FB4B1DF8D5}" type="pres">
      <dgm:prSet presAssocID="{DED75AB1-FFE6-4A22-B2D5-58BCB4C680C8}" presName="root2" presStyleCnt="0"/>
      <dgm:spPr/>
    </dgm:pt>
    <dgm:pt modelId="{B6FF2773-62AA-4D31-A547-80470DAB4F24}" type="pres">
      <dgm:prSet presAssocID="{DED75AB1-FFE6-4A22-B2D5-58BCB4C680C8}" presName="LevelTwoTextNode" presStyleLbl="node2" presStyleIdx="0" presStyleCnt="2">
        <dgm:presLayoutVars>
          <dgm:chPref val="3"/>
        </dgm:presLayoutVars>
      </dgm:prSet>
      <dgm:spPr/>
    </dgm:pt>
    <dgm:pt modelId="{0F4386D0-C38A-4956-A202-7CCDCE9C5DE9}" type="pres">
      <dgm:prSet presAssocID="{DED75AB1-FFE6-4A22-B2D5-58BCB4C680C8}" presName="level3hierChild" presStyleCnt="0"/>
      <dgm:spPr/>
    </dgm:pt>
    <dgm:pt modelId="{D84F1CF4-56B4-4ECD-B352-3292043A586E}" type="pres">
      <dgm:prSet presAssocID="{75BF66C4-D1E9-49FC-B381-4BC2A36521EB}" presName="conn2-1" presStyleLbl="parChTrans1D3" presStyleIdx="0" presStyleCnt="3"/>
      <dgm:spPr/>
    </dgm:pt>
    <dgm:pt modelId="{9D6D6F73-B3B3-4F6C-93B9-5C8415A14FEB}" type="pres">
      <dgm:prSet presAssocID="{75BF66C4-D1E9-49FC-B381-4BC2A36521EB}" presName="connTx" presStyleLbl="parChTrans1D3" presStyleIdx="0" presStyleCnt="3"/>
      <dgm:spPr/>
    </dgm:pt>
    <dgm:pt modelId="{81EACC7F-7985-4D3A-B742-7A15C6A070B2}" type="pres">
      <dgm:prSet presAssocID="{B36E0434-3134-4A0B-A196-D2177B31C24F}" presName="root2" presStyleCnt="0"/>
      <dgm:spPr/>
    </dgm:pt>
    <dgm:pt modelId="{BFC91F3B-1E2F-402D-AAB9-801D8073400E}" type="pres">
      <dgm:prSet presAssocID="{B36E0434-3134-4A0B-A196-D2177B31C24F}" presName="LevelTwoTextNode" presStyleLbl="node3" presStyleIdx="0" presStyleCnt="3">
        <dgm:presLayoutVars>
          <dgm:chPref val="3"/>
        </dgm:presLayoutVars>
      </dgm:prSet>
      <dgm:spPr/>
    </dgm:pt>
    <dgm:pt modelId="{1F8C8174-ACD7-4B8E-94D2-B04B7F98E763}" type="pres">
      <dgm:prSet presAssocID="{B36E0434-3134-4A0B-A196-D2177B31C24F}" presName="level3hierChild" presStyleCnt="0"/>
      <dgm:spPr/>
    </dgm:pt>
    <dgm:pt modelId="{819F0F62-6759-407A-914E-9CB9131156B8}" type="pres">
      <dgm:prSet presAssocID="{6F4B9E9F-BA2F-4157-9A4A-F087B651DFAC}" presName="conn2-1" presStyleLbl="parChTrans1D4" presStyleIdx="0" presStyleCnt="8"/>
      <dgm:spPr/>
    </dgm:pt>
    <dgm:pt modelId="{755A5378-76B1-400E-91B7-960AF206D4C7}" type="pres">
      <dgm:prSet presAssocID="{6F4B9E9F-BA2F-4157-9A4A-F087B651DFAC}" presName="connTx" presStyleLbl="parChTrans1D4" presStyleIdx="0" presStyleCnt="8"/>
      <dgm:spPr/>
    </dgm:pt>
    <dgm:pt modelId="{A818D591-10AA-4A1E-AEBF-9B37215E822E}" type="pres">
      <dgm:prSet presAssocID="{4E7B8D8C-DF1A-4BD5-9031-C6723EF2C72F}" presName="root2" presStyleCnt="0"/>
      <dgm:spPr/>
    </dgm:pt>
    <dgm:pt modelId="{90179FFA-F6B6-45E0-90C3-8707E10B959B}" type="pres">
      <dgm:prSet presAssocID="{4E7B8D8C-DF1A-4BD5-9031-C6723EF2C72F}" presName="LevelTwoTextNode" presStyleLbl="node4" presStyleIdx="0" presStyleCnt="8">
        <dgm:presLayoutVars>
          <dgm:chPref val="3"/>
        </dgm:presLayoutVars>
      </dgm:prSet>
      <dgm:spPr/>
    </dgm:pt>
    <dgm:pt modelId="{7E9A6AB7-2070-4891-B65E-2A3B4920F14B}" type="pres">
      <dgm:prSet presAssocID="{4E7B8D8C-DF1A-4BD5-9031-C6723EF2C72F}" presName="level3hierChild" presStyleCnt="0"/>
      <dgm:spPr/>
    </dgm:pt>
    <dgm:pt modelId="{230DB38C-22AE-4A28-B2A4-42CBF4B3BE18}" type="pres">
      <dgm:prSet presAssocID="{C7477180-D208-4DD0-B934-CE56203CF2C4}" presName="conn2-1" presStyleLbl="parChTrans1D4" presStyleIdx="1" presStyleCnt="8"/>
      <dgm:spPr/>
    </dgm:pt>
    <dgm:pt modelId="{79866398-A6E4-4269-9B94-6A51FA2B83D0}" type="pres">
      <dgm:prSet presAssocID="{C7477180-D208-4DD0-B934-CE56203CF2C4}" presName="connTx" presStyleLbl="parChTrans1D4" presStyleIdx="1" presStyleCnt="8"/>
      <dgm:spPr/>
    </dgm:pt>
    <dgm:pt modelId="{27746CDB-3F77-49AD-820B-5C283F4F6347}" type="pres">
      <dgm:prSet presAssocID="{F999661C-94E3-42D7-A28F-FC2C46478B46}" presName="root2" presStyleCnt="0"/>
      <dgm:spPr/>
    </dgm:pt>
    <dgm:pt modelId="{E97B1066-C312-40B3-9BCA-141B000DB17E}" type="pres">
      <dgm:prSet presAssocID="{F999661C-94E3-42D7-A28F-FC2C46478B46}" presName="LevelTwoTextNode" presStyleLbl="node4" presStyleIdx="1" presStyleCnt="8">
        <dgm:presLayoutVars>
          <dgm:chPref val="3"/>
        </dgm:presLayoutVars>
      </dgm:prSet>
      <dgm:spPr/>
    </dgm:pt>
    <dgm:pt modelId="{983999EF-F465-4719-9540-AB5AA62DB924}" type="pres">
      <dgm:prSet presAssocID="{F999661C-94E3-42D7-A28F-FC2C46478B46}" presName="level3hierChild" presStyleCnt="0"/>
      <dgm:spPr/>
    </dgm:pt>
    <dgm:pt modelId="{726D9966-9CF8-473A-A4E9-37C4C79F8762}" type="pres">
      <dgm:prSet presAssocID="{261FD7AC-5DAC-42F9-9A1D-B2CE4198C735}" presName="conn2-1" presStyleLbl="parChTrans1D4" presStyleIdx="2" presStyleCnt="8"/>
      <dgm:spPr/>
    </dgm:pt>
    <dgm:pt modelId="{8152DA77-0CBD-4604-A834-AF1A1EEC34DB}" type="pres">
      <dgm:prSet presAssocID="{261FD7AC-5DAC-42F9-9A1D-B2CE4198C735}" presName="connTx" presStyleLbl="parChTrans1D4" presStyleIdx="2" presStyleCnt="8"/>
      <dgm:spPr/>
    </dgm:pt>
    <dgm:pt modelId="{196C3531-7485-4E47-B76C-8A32A9578751}" type="pres">
      <dgm:prSet presAssocID="{65E20F0C-815F-4A27-BF6E-A4DBACCAC205}" presName="root2" presStyleCnt="0"/>
      <dgm:spPr/>
    </dgm:pt>
    <dgm:pt modelId="{3E9DCEA7-90CC-4497-94F2-59A6E6BDE1E1}" type="pres">
      <dgm:prSet presAssocID="{65E20F0C-815F-4A27-BF6E-A4DBACCAC205}" presName="LevelTwoTextNode" presStyleLbl="node4" presStyleIdx="2" presStyleCnt="8">
        <dgm:presLayoutVars>
          <dgm:chPref val="3"/>
        </dgm:presLayoutVars>
      </dgm:prSet>
      <dgm:spPr/>
    </dgm:pt>
    <dgm:pt modelId="{68723A78-A054-407A-B166-DE4E61D03569}" type="pres">
      <dgm:prSet presAssocID="{65E20F0C-815F-4A27-BF6E-A4DBACCAC205}" presName="level3hierChild" presStyleCnt="0"/>
      <dgm:spPr/>
    </dgm:pt>
    <dgm:pt modelId="{F815B861-5AE5-429B-962F-4B40F4D6B793}" type="pres">
      <dgm:prSet presAssocID="{916FE88B-95DD-40CD-B4F3-D73D8CEBCA85}" presName="conn2-1" presStyleLbl="parChTrans1D3" presStyleIdx="1" presStyleCnt="3"/>
      <dgm:spPr/>
    </dgm:pt>
    <dgm:pt modelId="{09A0925E-2B2C-4C22-9C29-386B275BD095}" type="pres">
      <dgm:prSet presAssocID="{916FE88B-95DD-40CD-B4F3-D73D8CEBCA85}" presName="connTx" presStyleLbl="parChTrans1D3" presStyleIdx="1" presStyleCnt="3"/>
      <dgm:spPr/>
    </dgm:pt>
    <dgm:pt modelId="{5721228D-B0B3-4C05-841C-AD2CFC838CAD}" type="pres">
      <dgm:prSet presAssocID="{23D3797D-315A-45E4-BAE4-9137D55EDB05}" presName="root2" presStyleCnt="0"/>
      <dgm:spPr/>
    </dgm:pt>
    <dgm:pt modelId="{DB8699B8-21D6-46B2-BE00-CB27B12E778E}" type="pres">
      <dgm:prSet presAssocID="{23D3797D-315A-45E4-BAE4-9137D55EDB05}" presName="LevelTwoTextNode" presStyleLbl="node3" presStyleIdx="1" presStyleCnt="3">
        <dgm:presLayoutVars>
          <dgm:chPref val="3"/>
        </dgm:presLayoutVars>
      </dgm:prSet>
      <dgm:spPr/>
    </dgm:pt>
    <dgm:pt modelId="{56E80D25-57B6-4D11-AED4-8E0C208355DF}" type="pres">
      <dgm:prSet presAssocID="{23D3797D-315A-45E4-BAE4-9137D55EDB05}" presName="level3hierChild" presStyleCnt="0"/>
      <dgm:spPr/>
    </dgm:pt>
    <dgm:pt modelId="{7C507E5F-471D-4469-8889-D2936ADF0C21}" type="pres">
      <dgm:prSet presAssocID="{B5FDCEFC-0924-4864-8A3A-FFB0D193C518}" presName="conn2-1" presStyleLbl="parChTrans1D4" presStyleIdx="3" presStyleCnt="8"/>
      <dgm:spPr/>
    </dgm:pt>
    <dgm:pt modelId="{F7C81BCD-3C70-4A61-BF32-5BE00A0EE387}" type="pres">
      <dgm:prSet presAssocID="{B5FDCEFC-0924-4864-8A3A-FFB0D193C518}" presName="connTx" presStyleLbl="parChTrans1D4" presStyleIdx="3" presStyleCnt="8"/>
      <dgm:spPr/>
    </dgm:pt>
    <dgm:pt modelId="{4FCDC8A3-B3EB-49D8-96A6-F470C20ECADB}" type="pres">
      <dgm:prSet presAssocID="{F4D49A45-8079-49B0-BF38-564C4AD0F7FB}" presName="root2" presStyleCnt="0"/>
      <dgm:spPr/>
    </dgm:pt>
    <dgm:pt modelId="{B02BFEF7-3E2E-4CDC-91B4-D6D1D109F314}" type="pres">
      <dgm:prSet presAssocID="{F4D49A45-8079-49B0-BF38-564C4AD0F7FB}" presName="LevelTwoTextNode" presStyleLbl="node4" presStyleIdx="3" presStyleCnt="8">
        <dgm:presLayoutVars>
          <dgm:chPref val="3"/>
        </dgm:presLayoutVars>
      </dgm:prSet>
      <dgm:spPr/>
    </dgm:pt>
    <dgm:pt modelId="{3ACCACFD-042C-4B71-AB5D-3F00D834A2C1}" type="pres">
      <dgm:prSet presAssocID="{F4D49A45-8079-49B0-BF38-564C4AD0F7FB}" presName="level3hierChild" presStyleCnt="0"/>
      <dgm:spPr/>
    </dgm:pt>
    <dgm:pt modelId="{85E1DB23-56D4-4078-9850-0A2AEF115F45}" type="pres">
      <dgm:prSet presAssocID="{ACFF9284-0768-4055-9802-04C354CEEE65}" presName="conn2-1" presStyleLbl="parChTrans1D4" presStyleIdx="4" presStyleCnt="8"/>
      <dgm:spPr/>
    </dgm:pt>
    <dgm:pt modelId="{FED618D3-11F1-439E-9B2E-904FB3ABF080}" type="pres">
      <dgm:prSet presAssocID="{ACFF9284-0768-4055-9802-04C354CEEE65}" presName="connTx" presStyleLbl="parChTrans1D4" presStyleIdx="4" presStyleCnt="8"/>
      <dgm:spPr/>
    </dgm:pt>
    <dgm:pt modelId="{1BD1D421-A0CB-49D4-AF35-D40FEA2B3FC4}" type="pres">
      <dgm:prSet presAssocID="{FEF6CC6B-0DD0-4127-9CFD-9C1B0C55942A}" presName="root2" presStyleCnt="0"/>
      <dgm:spPr/>
    </dgm:pt>
    <dgm:pt modelId="{D4AB2EA5-C7EB-4B8C-A85E-AA43A5F5F644}" type="pres">
      <dgm:prSet presAssocID="{FEF6CC6B-0DD0-4127-9CFD-9C1B0C55942A}" presName="LevelTwoTextNode" presStyleLbl="node4" presStyleIdx="4" presStyleCnt="8">
        <dgm:presLayoutVars>
          <dgm:chPref val="3"/>
        </dgm:presLayoutVars>
      </dgm:prSet>
      <dgm:spPr/>
    </dgm:pt>
    <dgm:pt modelId="{47EDA569-6384-44F3-942E-524C88F8D323}" type="pres">
      <dgm:prSet presAssocID="{FEF6CC6B-0DD0-4127-9CFD-9C1B0C55942A}" presName="level3hierChild" presStyleCnt="0"/>
      <dgm:spPr/>
    </dgm:pt>
    <dgm:pt modelId="{E0810AA2-BA51-4E9E-80CF-4A94AD255629}" type="pres">
      <dgm:prSet presAssocID="{E8547BE0-6B62-4327-8EC8-04C63B64E9E2}" presName="conn2-1" presStyleLbl="parChTrans1D4" presStyleIdx="5" presStyleCnt="8"/>
      <dgm:spPr/>
    </dgm:pt>
    <dgm:pt modelId="{7957B69E-B3CE-414B-A8AC-420A32241DAE}" type="pres">
      <dgm:prSet presAssocID="{E8547BE0-6B62-4327-8EC8-04C63B64E9E2}" presName="connTx" presStyleLbl="parChTrans1D4" presStyleIdx="5" presStyleCnt="8"/>
      <dgm:spPr/>
    </dgm:pt>
    <dgm:pt modelId="{0964EFB1-EBE5-41A8-9EAB-DD35850C8895}" type="pres">
      <dgm:prSet presAssocID="{64F24E87-518A-4D06-A5F5-596119D318CF}" presName="root2" presStyleCnt="0"/>
      <dgm:spPr/>
    </dgm:pt>
    <dgm:pt modelId="{BC0B47D7-C168-4314-928A-A05C13B3E1AE}" type="pres">
      <dgm:prSet presAssocID="{64F24E87-518A-4D06-A5F5-596119D318CF}" presName="LevelTwoTextNode" presStyleLbl="node4" presStyleIdx="5" presStyleCnt="8">
        <dgm:presLayoutVars>
          <dgm:chPref val="3"/>
        </dgm:presLayoutVars>
      </dgm:prSet>
      <dgm:spPr/>
    </dgm:pt>
    <dgm:pt modelId="{80068FDF-1083-4BFF-9576-2393DCD6DCBD}" type="pres">
      <dgm:prSet presAssocID="{64F24E87-518A-4D06-A5F5-596119D318CF}" presName="level3hierChild" presStyleCnt="0"/>
      <dgm:spPr/>
    </dgm:pt>
    <dgm:pt modelId="{17121CBF-28A2-42C1-BCD6-4A6A88A0532A}" type="pres">
      <dgm:prSet presAssocID="{4FEC3CFE-F435-424C-AECB-13F81EC561BF}" presName="conn2-1" presStyleLbl="parChTrans1D2" presStyleIdx="1" presStyleCnt="2"/>
      <dgm:spPr/>
    </dgm:pt>
    <dgm:pt modelId="{2F4B2F69-0528-4CDC-A8B0-3E9D9BAA08DB}" type="pres">
      <dgm:prSet presAssocID="{4FEC3CFE-F435-424C-AECB-13F81EC561BF}" presName="connTx" presStyleLbl="parChTrans1D2" presStyleIdx="1" presStyleCnt="2"/>
      <dgm:spPr/>
    </dgm:pt>
    <dgm:pt modelId="{FCD04B3E-8886-4310-A7B5-B37FC8D567B5}" type="pres">
      <dgm:prSet presAssocID="{3B3AFD62-F3C5-4E0C-BC2D-DAC07383477D}" presName="root2" presStyleCnt="0"/>
      <dgm:spPr/>
    </dgm:pt>
    <dgm:pt modelId="{49AC3E24-97F8-490D-B7C1-4D5DDAE06B7C}" type="pres">
      <dgm:prSet presAssocID="{3B3AFD62-F3C5-4E0C-BC2D-DAC07383477D}" presName="LevelTwoTextNode" presStyleLbl="node2" presStyleIdx="1" presStyleCnt="2">
        <dgm:presLayoutVars>
          <dgm:chPref val="3"/>
        </dgm:presLayoutVars>
      </dgm:prSet>
      <dgm:spPr/>
    </dgm:pt>
    <dgm:pt modelId="{A7C24B45-5B26-487C-A7C7-8982E97F982D}" type="pres">
      <dgm:prSet presAssocID="{3B3AFD62-F3C5-4E0C-BC2D-DAC07383477D}" presName="level3hierChild" presStyleCnt="0"/>
      <dgm:spPr/>
    </dgm:pt>
    <dgm:pt modelId="{837F7B4B-E940-44E1-9D79-17CDED62B511}" type="pres">
      <dgm:prSet presAssocID="{9A7A07B9-6142-4199-9583-E4C5A3B371CC}" presName="conn2-1" presStyleLbl="parChTrans1D3" presStyleIdx="2" presStyleCnt="3"/>
      <dgm:spPr/>
    </dgm:pt>
    <dgm:pt modelId="{D8A4EB5C-C897-4A52-AEB8-AB114B576BD5}" type="pres">
      <dgm:prSet presAssocID="{9A7A07B9-6142-4199-9583-E4C5A3B371CC}" presName="connTx" presStyleLbl="parChTrans1D3" presStyleIdx="2" presStyleCnt="3"/>
      <dgm:spPr/>
    </dgm:pt>
    <dgm:pt modelId="{7A6A92FD-FB7F-4FC7-8D30-C023A4BEABA8}" type="pres">
      <dgm:prSet presAssocID="{D240ECEA-7480-4C4D-9337-CD8CC5B31262}" presName="root2" presStyleCnt="0"/>
      <dgm:spPr/>
    </dgm:pt>
    <dgm:pt modelId="{2CF0B443-F1A7-4906-AFBE-3B3A908B6FD8}" type="pres">
      <dgm:prSet presAssocID="{D240ECEA-7480-4C4D-9337-CD8CC5B31262}" presName="LevelTwoTextNode" presStyleLbl="node3" presStyleIdx="2" presStyleCnt="3">
        <dgm:presLayoutVars>
          <dgm:chPref val="3"/>
        </dgm:presLayoutVars>
      </dgm:prSet>
      <dgm:spPr/>
    </dgm:pt>
    <dgm:pt modelId="{F546D245-A89E-4A98-BD91-DFA4962AF233}" type="pres">
      <dgm:prSet presAssocID="{D240ECEA-7480-4C4D-9337-CD8CC5B31262}" presName="level3hierChild" presStyleCnt="0"/>
      <dgm:spPr/>
    </dgm:pt>
    <dgm:pt modelId="{DED0B18D-33EB-46C6-847C-7FA6E72005C4}" type="pres">
      <dgm:prSet presAssocID="{AEE30A6E-AEF0-41DB-B06F-357815123FA2}" presName="conn2-1" presStyleLbl="parChTrans1D4" presStyleIdx="6" presStyleCnt="8"/>
      <dgm:spPr/>
    </dgm:pt>
    <dgm:pt modelId="{6EB05E8C-88B0-4D30-AB45-2AAFF286236C}" type="pres">
      <dgm:prSet presAssocID="{AEE30A6E-AEF0-41DB-B06F-357815123FA2}" presName="connTx" presStyleLbl="parChTrans1D4" presStyleIdx="6" presStyleCnt="8"/>
      <dgm:spPr/>
    </dgm:pt>
    <dgm:pt modelId="{6CBC92BC-B084-4EC4-8179-CDAD41CEFD11}" type="pres">
      <dgm:prSet presAssocID="{65CFA179-1A53-4450-B700-C95357BCDCE1}" presName="root2" presStyleCnt="0"/>
      <dgm:spPr/>
    </dgm:pt>
    <dgm:pt modelId="{B645DDA8-FEA0-4D9E-9FA6-6D638C96C71C}" type="pres">
      <dgm:prSet presAssocID="{65CFA179-1A53-4450-B700-C95357BCDCE1}" presName="LevelTwoTextNode" presStyleLbl="node4" presStyleIdx="6" presStyleCnt="8">
        <dgm:presLayoutVars>
          <dgm:chPref val="3"/>
        </dgm:presLayoutVars>
      </dgm:prSet>
      <dgm:spPr/>
    </dgm:pt>
    <dgm:pt modelId="{A4D49C02-C805-4D55-B8B9-8422F4EE756D}" type="pres">
      <dgm:prSet presAssocID="{65CFA179-1A53-4450-B700-C95357BCDCE1}" presName="level3hierChild" presStyleCnt="0"/>
      <dgm:spPr/>
    </dgm:pt>
    <dgm:pt modelId="{E644D8ED-343C-4826-A74B-862260D56595}" type="pres">
      <dgm:prSet presAssocID="{E101D1EE-90B7-4D18-A95F-FBF71415109D}" presName="conn2-1" presStyleLbl="parChTrans1D4" presStyleIdx="7" presStyleCnt="8"/>
      <dgm:spPr/>
    </dgm:pt>
    <dgm:pt modelId="{95A671E2-CC96-4110-9F33-B8A3193AC90A}" type="pres">
      <dgm:prSet presAssocID="{E101D1EE-90B7-4D18-A95F-FBF71415109D}" presName="connTx" presStyleLbl="parChTrans1D4" presStyleIdx="7" presStyleCnt="8"/>
      <dgm:spPr/>
    </dgm:pt>
    <dgm:pt modelId="{1833DD29-AF6F-40D2-BC22-1748581EDF0E}" type="pres">
      <dgm:prSet presAssocID="{97E4C004-3111-4918-9C00-3EAB3DC7B3F4}" presName="root2" presStyleCnt="0"/>
      <dgm:spPr/>
    </dgm:pt>
    <dgm:pt modelId="{C17E3E25-4E73-4416-BEE9-95CBE7D7A53B}" type="pres">
      <dgm:prSet presAssocID="{97E4C004-3111-4918-9C00-3EAB3DC7B3F4}" presName="LevelTwoTextNode" presStyleLbl="node4" presStyleIdx="7" presStyleCnt="8">
        <dgm:presLayoutVars>
          <dgm:chPref val="3"/>
        </dgm:presLayoutVars>
      </dgm:prSet>
      <dgm:spPr/>
    </dgm:pt>
    <dgm:pt modelId="{DF3325B2-3781-4203-98D4-F45BE91DF421}" type="pres">
      <dgm:prSet presAssocID="{97E4C004-3111-4918-9C00-3EAB3DC7B3F4}" presName="level3hierChild" presStyleCnt="0"/>
      <dgm:spPr/>
    </dgm:pt>
  </dgm:ptLst>
  <dgm:cxnLst>
    <dgm:cxn modelId="{18DBCE08-017E-4018-AC75-B5FBE43948D7}" type="presOf" srcId="{75BF66C4-D1E9-49FC-B381-4BC2A36521EB}" destId="{9D6D6F73-B3B3-4F6C-93B9-5C8415A14FEB}" srcOrd="1" destOrd="0" presId="urn:microsoft.com/office/officeart/2005/8/layout/hierarchy2"/>
    <dgm:cxn modelId="{FF127D12-FD2A-4917-8E6A-F248A20ACE00}" type="presOf" srcId="{4FEC3CFE-F435-424C-AECB-13F81EC561BF}" destId="{17121CBF-28A2-42C1-BCD6-4A6A88A0532A}" srcOrd="0" destOrd="0" presId="urn:microsoft.com/office/officeart/2005/8/layout/hierarchy2"/>
    <dgm:cxn modelId="{4691D317-6D72-4F55-9C63-1D735B80F8E1}" type="presOf" srcId="{9A7A07B9-6142-4199-9583-E4C5A3B371CC}" destId="{837F7B4B-E940-44E1-9D79-17CDED62B511}" srcOrd="0" destOrd="0" presId="urn:microsoft.com/office/officeart/2005/8/layout/hierarchy2"/>
    <dgm:cxn modelId="{A89F321F-5444-4DF1-B8E1-1B5A7E2EDAF3}" type="presOf" srcId="{ACFF9284-0768-4055-9802-04C354CEEE65}" destId="{85E1DB23-56D4-4078-9850-0A2AEF115F45}" srcOrd="0" destOrd="0" presId="urn:microsoft.com/office/officeart/2005/8/layout/hierarchy2"/>
    <dgm:cxn modelId="{A1467428-ED80-4766-AE64-4A003D0998A9}" srcId="{F60422A0-762D-4F25-904B-B395A4F89D38}" destId="{3B3AFD62-F3C5-4E0C-BC2D-DAC07383477D}" srcOrd="1" destOrd="0" parTransId="{4FEC3CFE-F435-424C-AECB-13F81EC561BF}" sibTransId="{EB7B30DA-8D8F-4709-8334-D2D4C4E2C39F}"/>
    <dgm:cxn modelId="{CF659228-D4F0-434F-9C5A-7F7B1BF96998}" type="presOf" srcId="{E8547BE0-6B62-4327-8EC8-04C63B64E9E2}" destId="{E0810AA2-BA51-4E9E-80CF-4A94AD255629}" srcOrd="0" destOrd="0" presId="urn:microsoft.com/office/officeart/2005/8/layout/hierarchy2"/>
    <dgm:cxn modelId="{D51DC72D-0FBC-42D1-8981-0B4FCFBC8457}" type="presOf" srcId="{41CE43A9-C1BC-494D-BEF5-6D9EEC5927A1}" destId="{BDFAB634-F8AA-4DE5-806A-BA82726BCE9F}" srcOrd="0" destOrd="0" presId="urn:microsoft.com/office/officeart/2005/8/layout/hierarchy2"/>
    <dgm:cxn modelId="{E5B2142F-65DB-4A22-940C-0861D1B5B97B}" srcId="{F60422A0-762D-4F25-904B-B395A4F89D38}" destId="{DED75AB1-FFE6-4A22-B2D5-58BCB4C680C8}" srcOrd="0" destOrd="0" parTransId="{4E22218E-2E6F-4BC4-B820-ECCFE7799DC1}" sibTransId="{6E2977CA-26A6-4FB8-B99B-36358B84FE72}"/>
    <dgm:cxn modelId="{278A6F35-8908-4A56-A2DA-04CB2751E7BB}" srcId="{23D3797D-315A-45E4-BAE4-9137D55EDB05}" destId="{F4D49A45-8079-49B0-BF38-564C4AD0F7FB}" srcOrd="0" destOrd="0" parTransId="{B5FDCEFC-0924-4864-8A3A-FFB0D193C518}" sibTransId="{0F05E00B-97D0-4A50-8B79-BE3BFEEBD879}"/>
    <dgm:cxn modelId="{CC13A138-647A-47C5-A342-5A1E264794E4}" type="presOf" srcId="{4E22218E-2E6F-4BC4-B820-ECCFE7799DC1}" destId="{221FA06C-9D5B-49F8-9B13-2312333CD0C9}" srcOrd="1" destOrd="0" presId="urn:microsoft.com/office/officeart/2005/8/layout/hierarchy2"/>
    <dgm:cxn modelId="{52FCCE38-34B1-49A3-8657-872A2A95D649}" type="presOf" srcId="{B36E0434-3134-4A0B-A196-D2177B31C24F}" destId="{BFC91F3B-1E2F-402D-AAB9-801D8073400E}" srcOrd="0" destOrd="0" presId="urn:microsoft.com/office/officeart/2005/8/layout/hierarchy2"/>
    <dgm:cxn modelId="{8F9EC43C-95B6-43AD-AF94-1B2B7920EF1C}" type="presOf" srcId="{75BF66C4-D1E9-49FC-B381-4BC2A36521EB}" destId="{D84F1CF4-56B4-4ECD-B352-3292043A586E}" srcOrd="0" destOrd="0" presId="urn:microsoft.com/office/officeart/2005/8/layout/hierarchy2"/>
    <dgm:cxn modelId="{7DEE085D-0A8D-4328-9F27-B52F7B091FF2}" srcId="{F4D49A45-8079-49B0-BF38-564C4AD0F7FB}" destId="{64F24E87-518A-4D06-A5F5-596119D318CF}" srcOrd="1" destOrd="0" parTransId="{E8547BE0-6B62-4327-8EC8-04C63B64E9E2}" sibTransId="{86034DDA-E9F8-4A97-B20E-303331F21A9B}"/>
    <dgm:cxn modelId="{523F1060-4346-4E92-B03D-8268CEFE9876}" type="presOf" srcId="{C7477180-D208-4DD0-B934-CE56203CF2C4}" destId="{79866398-A6E4-4269-9B94-6A51FA2B83D0}" srcOrd="1" destOrd="0" presId="urn:microsoft.com/office/officeart/2005/8/layout/hierarchy2"/>
    <dgm:cxn modelId="{EEE97660-3C66-4992-B2DC-0222740DD821}" type="presOf" srcId="{23D3797D-315A-45E4-BAE4-9137D55EDB05}" destId="{DB8699B8-21D6-46B2-BE00-CB27B12E778E}" srcOrd="0" destOrd="0" presId="urn:microsoft.com/office/officeart/2005/8/layout/hierarchy2"/>
    <dgm:cxn modelId="{308CCC60-956B-49EA-A8DD-A05CC8F8E239}" type="presOf" srcId="{64F24E87-518A-4D06-A5F5-596119D318CF}" destId="{BC0B47D7-C168-4314-928A-A05C13B3E1AE}" srcOrd="0" destOrd="0" presId="urn:microsoft.com/office/officeart/2005/8/layout/hierarchy2"/>
    <dgm:cxn modelId="{4F3DB365-B0AB-4D6E-9118-E8F02B258CD4}" type="presOf" srcId="{B5FDCEFC-0924-4864-8A3A-FFB0D193C518}" destId="{F7C81BCD-3C70-4A61-BF32-5BE00A0EE387}" srcOrd="1" destOrd="0" presId="urn:microsoft.com/office/officeart/2005/8/layout/hierarchy2"/>
    <dgm:cxn modelId="{2EE8206B-A482-4047-A0A2-B49BB8F5D381}" type="presOf" srcId="{65E20F0C-815F-4A27-BF6E-A4DBACCAC205}" destId="{3E9DCEA7-90CC-4497-94F2-59A6E6BDE1E1}" srcOrd="0" destOrd="0" presId="urn:microsoft.com/office/officeart/2005/8/layout/hierarchy2"/>
    <dgm:cxn modelId="{E219F94B-2FDC-42A2-B6D8-F18915B0A8C2}" srcId="{B36E0434-3134-4A0B-A196-D2177B31C24F}" destId="{4E7B8D8C-DF1A-4BD5-9031-C6723EF2C72F}" srcOrd="0" destOrd="0" parTransId="{6F4B9E9F-BA2F-4157-9A4A-F087B651DFAC}" sibTransId="{1B571B3A-448C-4040-BDAD-9E180BE2AB7B}"/>
    <dgm:cxn modelId="{6B33E64E-E395-4D4A-A413-C96C56180174}" type="presOf" srcId="{F4D49A45-8079-49B0-BF38-564C4AD0F7FB}" destId="{B02BFEF7-3E2E-4CDC-91B4-D6D1D109F314}" srcOrd="0" destOrd="0" presId="urn:microsoft.com/office/officeart/2005/8/layout/hierarchy2"/>
    <dgm:cxn modelId="{213D3770-E188-4022-8EA2-78CE30B4127C}" type="presOf" srcId="{D240ECEA-7480-4C4D-9337-CD8CC5B31262}" destId="{2CF0B443-F1A7-4906-AFBE-3B3A908B6FD8}" srcOrd="0" destOrd="0" presId="urn:microsoft.com/office/officeart/2005/8/layout/hierarchy2"/>
    <dgm:cxn modelId="{C80CAF51-3260-4E97-AD96-ED1EF3AC4409}" type="presOf" srcId="{FEF6CC6B-0DD0-4127-9CFD-9C1B0C55942A}" destId="{D4AB2EA5-C7EB-4B8C-A85E-AA43A5F5F644}" srcOrd="0" destOrd="0" presId="urn:microsoft.com/office/officeart/2005/8/layout/hierarchy2"/>
    <dgm:cxn modelId="{FC436B75-B371-4D6B-8EAB-EF22BC82C12F}" type="presOf" srcId="{3B3AFD62-F3C5-4E0C-BC2D-DAC07383477D}" destId="{49AC3E24-97F8-490D-B7C1-4D5DDAE06B7C}" srcOrd="0" destOrd="0" presId="urn:microsoft.com/office/officeart/2005/8/layout/hierarchy2"/>
    <dgm:cxn modelId="{08FE5D77-4453-431B-9588-BC26AAFDEB86}" srcId="{DED75AB1-FFE6-4A22-B2D5-58BCB4C680C8}" destId="{23D3797D-315A-45E4-BAE4-9137D55EDB05}" srcOrd="1" destOrd="0" parTransId="{916FE88B-95DD-40CD-B4F3-D73D8CEBCA85}" sibTransId="{0B8581A1-073E-4EAC-8BBC-3FFA81F60CE0}"/>
    <dgm:cxn modelId="{9DCD5077-B6F9-440D-9F4E-AA13FAB0444B}" srcId="{41CE43A9-C1BC-494D-BEF5-6D9EEC5927A1}" destId="{F60422A0-762D-4F25-904B-B395A4F89D38}" srcOrd="0" destOrd="0" parTransId="{8A370462-CFC0-4229-A7B7-BDF35CAF81DF}" sibTransId="{3FFB937B-5553-410D-9756-CA7F6B02CFEE}"/>
    <dgm:cxn modelId="{C4F21C78-DDE2-4566-8162-49A5B3A11238}" srcId="{D240ECEA-7480-4C4D-9337-CD8CC5B31262}" destId="{65CFA179-1A53-4450-B700-C95357BCDCE1}" srcOrd="0" destOrd="0" parTransId="{AEE30A6E-AEF0-41DB-B06F-357815123FA2}" sibTransId="{B0F88ACB-E952-4104-83F4-845F40C5BE4B}"/>
    <dgm:cxn modelId="{F575D57F-9A3D-4E27-9BC3-CB3753E97CFE}" type="presOf" srcId="{AEE30A6E-AEF0-41DB-B06F-357815123FA2}" destId="{6EB05E8C-88B0-4D30-AB45-2AAFF286236C}" srcOrd="1" destOrd="0" presId="urn:microsoft.com/office/officeart/2005/8/layout/hierarchy2"/>
    <dgm:cxn modelId="{74A3E280-323F-4E39-B844-E74D7843FF61}" srcId="{DED75AB1-FFE6-4A22-B2D5-58BCB4C680C8}" destId="{B36E0434-3134-4A0B-A196-D2177B31C24F}" srcOrd="0" destOrd="0" parTransId="{75BF66C4-D1E9-49FC-B381-4BC2A36521EB}" sibTransId="{95A9EB66-382E-4FDE-8C7F-9895C14300DD}"/>
    <dgm:cxn modelId="{AFF27082-68F7-4696-9E21-EAD997F3A71B}" type="presOf" srcId="{261FD7AC-5DAC-42F9-9A1D-B2CE4198C735}" destId="{8152DA77-0CBD-4604-A834-AF1A1EEC34DB}" srcOrd="1" destOrd="0" presId="urn:microsoft.com/office/officeart/2005/8/layout/hierarchy2"/>
    <dgm:cxn modelId="{97BBD584-EF80-4624-B80A-1F65E1F27B11}" type="presOf" srcId="{4FEC3CFE-F435-424C-AECB-13F81EC561BF}" destId="{2F4B2F69-0528-4CDC-A8B0-3E9D9BAA08DB}" srcOrd="1" destOrd="0" presId="urn:microsoft.com/office/officeart/2005/8/layout/hierarchy2"/>
    <dgm:cxn modelId="{2F5E5685-9A3A-4DED-B9B8-2F8FECE9558F}" srcId="{D240ECEA-7480-4C4D-9337-CD8CC5B31262}" destId="{97E4C004-3111-4918-9C00-3EAB3DC7B3F4}" srcOrd="1" destOrd="0" parTransId="{E101D1EE-90B7-4D18-A95F-FBF71415109D}" sibTransId="{EF71688F-00E3-4FD0-A20E-96E8F4A273F1}"/>
    <dgm:cxn modelId="{BB6CC085-8614-48B2-B41D-3F3261A28C1C}" type="presOf" srcId="{97E4C004-3111-4918-9C00-3EAB3DC7B3F4}" destId="{C17E3E25-4E73-4416-BEE9-95CBE7D7A53B}" srcOrd="0" destOrd="0" presId="urn:microsoft.com/office/officeart/2005/8/layout/hierarchy2"/>
    <dgm:cxn modelId="{DC51708C-DF12-4FF2-8D1A-A5180C3838F9}" type="presOf" srcId="{6F4B9E9F-BA2F-4157-9A4A-F087B651DFAC}" destId="{819F0F62-6759-407A-914E-9CB9131156B8}" srcOrd="0" destOrd="0" presId="urn:microsoft.com/office/officeart/2005/8/layout/hierarchy2"/>
    <dgm:cxn modelId="{30B3998C-7FB4-40DE-84B2-304C0A92BE89}" type="presOf" srcId="{916FE88B-95DD-40CD-B4F3-D73D8CEBCA85}" destId="{09A0925E-2B2C-4C22-9C29-386B275BD095}" srcOrd="1" destOrd="0" presId="urn:microsoft.com/office/officeart/2005/8/layout/hierarchy2"/>
    <dgm:cxn modelId="{936F9F90-B679-428C-81A8-1A75A4F4549D}" type="presOf" srcId="{DED75AB1-FFE6-4A22-B2D5-58BCB4C680C8}" destId="{B6FF2773-62AA-4D31-A547-80470DAB4F24}" srcOrd="0" destOrd="0" presId="urn:microsoft.com/office/officeart/2005/8/layout/hierarchy2"/>
    <dgm:cxn modelId="{5AD91297-57BD-4F30-916B-E7FC38C9D751}" type="presOf" srcId="{E101D1EE-90B7-4D18-A95F-FBF71415109D}" destId="{95A671E2-CC96-4110-9F33-B8A3193AC90A}" srcOrd="1" destOrd="0" presId="urn:microsoft.com/office/officeart/2005/8/layout/hierarchy2"/>
    <dgm:cxn modelId="{5A02A898-64AB-47D7-8BD7-10566AC158C2}" type="presOf" srcId="{4E22218E-2E6F-4BC4-B820-ECCFE7799DC1}" destId="{9D348D13-8AC3-4F03-AF8F-ABCA7E748646}" srcOrd="0" destOrd="0" presId="urn:microsoft.com/office/officeart/2005/8/layout/hierarchy2"/>
    <dgm:cxn modelId="{8B276399-8987-43B9-87DE-E146CC54375F}" type="presOf" srcId="{ACFF9284-0768-4055-9802-04C354CEEE65}" destId="{FED618D3-11F1-439E-9B2E-904FB3ABF080}" srcOrd="1" destOrd="0" presId="urn:microsoft.com/office/officeart/2005/8/layout/hierarchy2"/>
    <dgm:cxn modelId="{0908E89B-3ED8-46C7-B7A9-D6B676951A99}" type="presOf" srcId="{E8547BE0-6B62-4327-8EC8-04C63B64E9E2}" destId="{7957B69E-B3CE-414B-A8AC-420A32241DAE}" srcOrd="1" destOrd="0" presId="urn:microsoft.com/office/officeart/2005/8/layout/hierarchy2"/>
    <dgm:cxn modelId="{38457DA6-8070-42BC-93A2-9D91349E5437}" type="presOf" srcId="{C7477180-D208-4DD0-B934-CE56203CF2C4}" destId="{230DB38C-22AE-4A28-B2A4-42CBF4B3BE18}" srcOrd="0" destOrd="0" presId="urn:microsoft.com/office/officeart/2005/8/layout/hierarchy2"/>
    <dgm:cxn modelId="{106EDEA7-9D7C-4721-8B3D-CF32DA78B34C}" type="presOf" srcId="{AEE30A6E-AEF0-41DB-B06F-357815123FA2}" destId="{DED0B18D-33EB-46C6-847C-7FA6E72005C4}" srcOrd="0" destOrd="0" presId="urn:microsoft.com/office/officeart/2005/8/layout/hierarchy2"/>
    <dgm:cxn modelId="{BCC1D4A8-C065-4166-B87F-4562AAC48867}" srcId="{3B3AFD62-F3C5-4E0C-BC2D-DAC07383477D}" destId="{D240ECEA-7480-4C4D-9337-CD8CC5B31262}" srcOrd="0" destOrd="0" parTransId="{9A7A07B9-6142-4199-9583-E4C5A3B371CC}" sibTransId="{8C5CF3EE-9DAD-40AD-B8E2-084420849FF7}"/>
    <dgm:cxn modelId="{6DAFFBAC-0289-4F2D-AEFC-FB93D454E161}" srcId="{F4D49A45-8079-49B0-BF38-564C4AD0F7FB}" destId="{FEF6CC6B-0DD0-4127-9CFD-9C1B0C55942A}" srcOrd="0" destOrd="0" parTransId="{ACFF9284-0768-4055-9802-04C354CEEE65}" sibTransId="{6A639E10-7213-4D1E-9AC1-478582899DD9}"/>
    <dgm:cxn modelId="{955E89C3-7A03-4C3D-AB2B-2156839D0524}" type="presOf" srcId="{916FE88B-95DD-40CD-B4F3-D73D8CEBCA85}" destId="{F815B861-5AE5-429B-962F-4B40F4D6B793}" srcOrd="0" destOrd="0" presId="urn:microsoft.com/office/officeart/2005/8/layout/hierarchy2"/>
    <dgm:cxn modelId="{847AE2CC-230B-455E-86E6-0F43B8F31290}" srcId="{4E7B8D8C-DF1A-4BD5-9031-C6723EF2C72F}" destId="{F999661C-94E3-42D7-A28F-FC2C46478B46}" srcOrd="0" destOrd="0" parTransId="{C7477180-D208-4DD0-B934-CE56203CF2C4}" sibTransId="{20645A16-C92D-40DF-A9E8-761ED022232F}"/>
    <dgm:cxn modelId="{C75E17CD-E130-45B5-BD2C-F0E2E7019D8B}" type="presOf" srcId="{E101D1EE-90B7-4D18-A95F-FBF71415109D}" destId="{E644D8ED-343C-4826-A74B-862260D56595}" srcOrd="0" destOrd="0" presId="urn:microsoft.com/office/officeart/2005/8/layout/hierarchy2"/>
    <dgm:cxn modelId="{6D070CDB-144A-4676-A209-1B2A6AC2C18C}" type="presOf" srcId="{65CFA179-1A53-4450-B700-C95357BCDCE1}" destId="{B645DDA8-FEA0-4D9E-9FA6-6D638C96C71C}" srcOrd="0" destOrd="0" presId="urn:microsoft.com/office/officeart/2005/8/layout/hierarchy2"/>
    <dgm:cxn modelId="{688DA4E1-C361-4F4D-9E20-5F2275B36E33}" srcId="{4E7B8D8C-DF1A-4BD5-9031-C6723EF2C72F}" destId="{65E20F0C-815F-4A27-BF6E-A4DBACCAC205}" srcOrd="1" destOrd="0" parTransId="{261FD7AC-5DAC-42F9-9A1D-B2CE4198C735}" sibTransId="{F455576C-2888-4B6A-9408-C853A59F3436}"/>
    <dgm:cxn modelId="{4280DDEF-8413-485A-BE61-10AEE7708956}" type="presOf" srcId="{9A7A07B9-6142-4199-9583-E4C5A3B371CC}" destId="{D8A4EB5C-C897-4A52-AEB8-AB114B576BD5}" srcOrd="1" destOrd="0" presId="urn:microsoft.com/office/officeart/2005/8/layout/hierarchy2"/>
    <dgm:cxn modelId="{EDA626F2-83E9-4C48-95B1-543BD4E583F3}" type="presOf" srcId="{F60422A0-762D-4F25-904B-B395A4F89D38}" destId="{33A9C4EF-5B58-4730-9821-07364A879BDF}" srcOrd="0" destOrd="0" presId="urn:microsoft.com/office/officeart/2005/8/layout/hierarchy2"/>
    <dgm:cxn modelId="{89C1CEF7-4AAA-4C6D-99C5-35B2944ADDF8}" type="presOf" srcId="{B5FDCEFC-0924-4864-8A3A-FFB0D193C518}" destId="{7C507E5F-471D-4469-8889-D2936ADF0C21}" srcOrd="0" destOrd="0" presId="urn:microsoft.com/office/officeart/2005/8/layout/hierarchy2"/>
    <dgm:cxn modelId="{678BAFF9-123A-42F7-B798-19A2CF5DA26C}" type="presOf" srcId="{6F4B9E9F-BA2F-4157-9A4A-F087B651DFAC}" destId="{755A5378-76B1-400E-91B7-960AF206D4C7}" srcOrd="1" destOrd="0" presId="urn:microsoft.com/office/officeart/2005/8/layout/hierarchy2"/>
    <dgm:cxn modelId="{53C75EFA-E1BD-4573-92B9-0B8611808B98}" type="presOf" srcId="{F999661C-94E3-42D7-A28F-FC2C46478B46}" destId="{E97B1066-C312-40B3-9BCA-141B000DB17E}" srcOrd="0" destOrd="0" presId="urn:microsoft.com/office/officeart/2005/8/layout/hierarchy2"/>
    <dgm:cxn modelId="{D75E24FE-FE86-4DE1-A508-F73C3D0639CA}" type="presOf" srcId="{261FD7AC-5DAC-42F9-9A1D-B2CE4198C735}" destId="{726D9966-9CF8-473A-A4E9-37C4C79F8762}" srcOrd="0" destOrd="0" presId="urn:microsoft.com/office/officeart/2005/8/layout/hierarchy2"/>
    <dgm:cxn modelId="{77F0AFFE-79E0-4271-8CF2-78F3BD1A6B61}" type="presOf" srcId="{4E7B8D8C-DF1A-4BD5-9031-C6723EF2C72F}" destId="{90179FFA-F6B6-45E0-90C3-8707E10B959B}" srcOrd="0" destOrd="0" presId="urn:microsoft.com/office/officeart/2005/8/layout/hierarchy2"/>
    <dgm:cxn modelId="{549FBF84-5998-4125-AEE2-99E20F4A2DE7}" type="presParOf" srcId="{BDFAB634-F8AA-4DE5-806A-BA82726BCE9F}" destId="{ECF7CE57-87F5-44C2-B78A-8DA62CE7CC47}" srcOrd="0" destOrd="0" presId="urn:microsoft.com/office/officeart/2005/8/layout/hierarchy2"/>
    <dgm:cxn modelId="{E8B5A6BE-F088-4D63-B786-166B1BAD95C9}" type="presParOf" srcId="{ECF7CE57-87F5-44C2-B78A-8DA62CE7CC47}" destId="{33A9C4EF-5B58-4730-9821-07364A879BDF}" srcOrd="0" destOrd="0" presId="urn:microsoft.com/office/officeart/2005/8/layout/hierarchy2"/>
    <dgm:cxn modelId="{DA543E43-5C8E-4CDC-9F39-BB0B72220701}" type="presParOf" srcId="{ECF7CE57-87F5-44C2-B78A-8DA62CE7CC47}" destId="{BFF9214F-730D-4101-9DED-DAB23C314DC6}" srcOrd="1" destOrd="0" presId="urn:microsoft.com/office/officeart/2005/8/layout/hierarchy2"/>
    <dgm:cxn modelId="{09E5AD9E-0620-412E-84D2-88B49F0A8E8E}" type="presParOf" srcId="{BFF9214F-730D-4101-9DED-DAB23C314DC6}" destId="{9D348D13-8AC3-4F03-AF8F-ABCA7E748646}" srcOrd="0" destOrd="0" presId="urn:microsoft.com/office/officeart/2005/8/layout/hierarchy2"/>
    <dgm:cxn modelId="{FDD32816-3DD9-4E9C-ADFD-F35B996C7347}" type="presParOf" srcId="{9D348D13-8AC3-4F03-AF8F-ABCA7E748646}" destId="{221FA06C-9D5B-49F8-9B13-2312333CD0C9}" srcOrd="0" destOrd="0" presId="urn:microsoft.com/office/officeart/2005/8/layout/hierarchy2"/>
    <dgm:cxn modelId="{8178FF78-DFDE-4315-B584-7D17611C74A6}" type="presParOf" srcId="{BFF9214F-730D-4101-9DED-DAB23C314DC6}" destId="{D6177DBA-E014-4109-8462-49FB4B1DF8D5}" srcOrd="1" destOrd="0" presId="urn:microsoft.com/office/officeart/2005/8/layout/hierarchy2"/>
    <dgm:cxn modelId="{F7BD72C9-E49E-4B1A-AC9D-3EBC4EB18573}" type="presParOf" srcId="{D6177DBA-E014-4109-8462-49FB4B1DF8D5}" destId="{B6FF2773-62AA-4D31-A547-80470DAB4F24}" srcOrd="0" destOrd="0" presId="urn:microsoft.com/office/officeart/2005/8/layout/hierarchy2"/>
    <dgm:cxn modelId="{8A45316A-24E8-4621-B663-137A80D51950}" type="presParOf" srcId="{D6177DBA-E014-4109-8462-49FB4B1DF8D5}" destId="{0F4386D0-C38A-4956-A202-7CCDCE9C5DE9}" srcOrd="1" destOrd="0" presId="urn:microsoft.com/office/officeart/2005/8/layout/hierarchy2"/>
    <dgm:cxn modelId="{A486E035-B9A6-49D8-85E5-2F74E18B1809}" type="presParOf" srcId="{0F4386D0-C38A-4956-A202-7CCDCE9C5DE9}" destId="{D84F1CF4-56B4-4ECD-B352-3292043A586E}" srcOrd="0" destOrd="0" presId="urn:microsoft.com/office/officeart/2005/8/layout/hierarchy2"/>
    <dgm:cxn modelId="{B3D10AFB-30BB-4489-BCC1-2D2FEF233C96}" type="presParOf" srcId="{D84F1CF4-56B4-4ECD-B352-3292043A586E}" destId="{9D6D6F73-B3B3-4F6C-93B9-5C8415A14FEB}" srcOrd="0" destOrd="0" presId="urn:microsoft.com/office/officeart/2005/8/layout/hierarchy2"/>
    <dgm:cxn modelId="{CF22C41B-7695-43BB-807E-B6198A9DFE80}" type="presParOf" srcId="{0F4386D0-C38A-4956-A202-7CCDCE9C5DE9}" destId="{81EACC7F-7985-4D3A-B742-7A15C6A070B2}" srcOrd="1" destOrd="0" presId="urn:microsoft.com/office/officeart/2005/8/layout/hierarchy2"/>
    <dgm:cxn modelId="{20B560E5-6957-4097-BF9E-19BA4AF0F3C3}" type="presParOf" srcId="{81EACC7F-7985-4D3A-B742-7A15C6A070B2}" destId="{BFC91F3B-1E2F-402D-AAB9-801D8073400E}" srcOrd="0" destOrd="0" presId="urn:microsoft.com/office/officeart/2005/8/layout/hierarchy2"/>
    <dgm:cxn modelId="{D4A5713A-207F-4051-861B-97FA188FC571}" type="presParOf" srcId="{81EACC7F-7985-4D3A-B742-7A15C6A070B2}" destId="{1F8C8174-ACD7-4B8E-94D2-B04B7F98E763}" srcOrd="1" destOrd="0" presId="urn:microsoft.com/office/officeart/2005/8/layout/hierarchy2"/>
    <dgm:cxn modelId="{AC3A45B5-ADF7-4B2A-93EE-B5E3FBF649BC}" type="presParOf" srcId="{1F8C8174-ACD7-4B8E-94D2-B04B7F98E763}" destId="{819F0F62-6759-407A-914E-9CB9131156B8}" srcOrd="0" destOrd="0" presId="urn:microsoft.com/office/officeart/2005/8/layout/hierarchy2"/>
    <dgm:cxn modelId="{979A04A2-2B8B-4AA6-8385-0F2AEB4A377E}" type="presParOf" srcId="{819F0F62-6759-407A-914E-9CB9131156B8}" destId="{755A5378-76B1-400E-91B7-960AF206D4C7}" srcOrd="0" destOrd="0" presId="urn:microsoft.com/office/officeart/2005/8/layout/hierarchy2"/>
    <dgm:cxn modelId="{7792BE67-EF9E-42F8-86DD-8F862E147061}" type="presParOf" srcId="{1F8C8174-ACD7-4B8E-94D2-B04B7F98E763}" destId="{A818D591-10AA-4A1E-AEBF-9B37215E822E}" srcOrd="1" destOrd="0" presId="urn:microsoft.com/office/officeart/2005/8/layout/hierarchy2"/>
    <dgm:cxn modelId="{008D75D1-8E79-4962-9F92-909571BD0BA8}" type="presParOf" srcId="{A818D591-10AA-4A1E-AEBF-9B37215E822E}" destId="{90179FFA-F6B6-45E0-90C3-8707E10B959B}" srcOrd="0" destOrd="0" presId="urn:microsoft.com/office/officeart/2005/8/layout/hierarchy2"/>
    <dgm:cxn modelId="{14E83B32-023F-4B89-B956-3A201E79ADB0}" type="presParOf" srcId="{A818D591-10AA-4A1E-AEBF-9B37215E822E}" destId="{7E9A6AB7-2070-4891-B65E-2A3B4920F14B}" srcOrd="1" destOrd="0" presId="urn:microsoft.com/office/officeart/2005/8/layout/hierarchy2"/>
    <dgm:cxn modelId="{6EF744E4-EF59-48AE-AF45-70A645F22778}" type="presParOf" srcId="{7E9A6AB7-2070-4891-B65E-2A3B4920F14B}" destId="{230DB38C-22AE-4A28-B2A4-42CBF4B3BE18}" srcOrd="0" destOrd="0" presId="urn:microsoft.com/office/officeart/2005/8/layout/hierarchy2"/>
    <dgm:cxn modelId="{47C82B5B-EDBA-4CDF-B9A7-46EF677AF2ED}" type="presParOf" srcId="{230DB38C-22AE-4A28-B2A4-42CBF4B3BE18}" destId="{79866398-A6E4-4269-9B94-6A51FA2B83D0}" srcOrd="0" destOrd="0" presId="urn:microsoft.com/office/officeart/2005/8/layout/hierarchy2"/>
    <dgm:cxn modelId="{8E4140CE-78F4-4F35-AB26-4D0D865EBB8E}" type="presParOf" srcId="{7E9A6AB7-2070-4891-B65E-2A3B4920F14B}" destId="{27746CDB-3F77-49AD-820B-5C283F4F6347}" srcOrd="1" destOrd="0" presId="urn:microsoft.com/office/officeart/2005/8/layout/hierarchy2"/>
    <dgm:cxn modelId="{686986E5-B0C7-46FE-8A70-78518DECC004}" type="presParOf" srcId="{27746CDB-3F77-49AD-820B-5C283F4F6347}" destId="{E97B1066-C312-40B3-9BCA-141B000DB17E}" srcOrd="0" destOrd="0" presId="urn:microsoft.com/office/officeart/2005/8/layout/hierarchy2"/>
    <dgm:cxn modelId="{D357E30D-291A-4300-9308-CBC3D381B26D}" type="presParOf" srcId="{27746CDB-3F77-49AD-820B-5C283F4F6347}" destId="{983999EF-F465-4719-9540-AB5AA62DB924}" srcOrd="1" destOrd="0" presId="urn:microsoft.com/office/officeart/2005/8/layout/hierarchy2"/>
    <dgm:cxn modelId="{971DBD9B-7BF9-46B1-80EB-B61B337E1C99}" type="presParOf" srcId="{7E9A6AB7-2070-4891-B65E-2A3B4920F14B}" destId="{726D9966-9CF8-473A-A4E9-37C4C79F8762}" srcOrd="2" destOrd="0" presId="urn:microsoft.com/office/officeart/2005/8/layout/hierarchy2"/>
    <dgm:cxn modelId="{F5FE15CE-CE6D-4428-B7EC-EA3B6884E8F9}" type="presParOf" srcId="{726D9966-9CF8-473A-A4E9-37C4C79F8762}" destId="{8152DA77-0CBD-4604-A834-AF1A1EEC34DB}" srcOrd="0" destOrd="0" presId="urn:microsoft.com/office/officeart/2005/8/layout/hierarchy2"/>
    <dgm:cxn modelId="{BE772F75-CE78-4A96-9854-1524817FDF7E}" type="presParOf" srcId="{7E9A6AB7-2070-4891-B65E-2A3B4920F14B}" destId="{196C3531-7485-4E47-B76C-8A32A9578751}" srcOrd="3" destOrd="0" presId="urn:microsoft.com/office/officeart/2005/8/layout/hierarchy2"/>
    <dgm:cxn modelId="{668B87DE-2307-419F-8FFC-CC0C67FAC8F5}" type="presParOf" srcId="{196C3531-7485-4E47-B76C-8A32A9578751}" destId="{3E9DCEA7-90CC-4497-94F2-59A6E6BDE1E1}" srcOrd="0" destOrd="0" presId="urn:microsoft.com/office/officeart/2005/8/layout/hierarchy2"/>
    <dgm:cxn modelId="{103B758B-D943-4FFC-8A99-3CE65A640A21}" type="presParOf" srcId="{196C3531-7485-4E47-B76C-8A32A9578751}" destId="{68723A78-A054-407A-B166-DE4E61D03569}" srcOrd="1" destOrd="0" presId="urn:microsoft.com/office/officeart/2005/8/layout/hierarchy2"/>
    <dgm:cxn modelId="{943B1E2D-360E-4E7C-A776-2E2A7F182DE6}" type="presParOf" srcId="{0F4386D0-C38A-4956-A202-7CCDCE9C5DE9}" destId="{F815B861-5AE5-429B-962F-4B40F4D6B793}" srcOrd="2" destOrd="0" presId="urn:microsoft.com/office/officeart/2005/8/layout/hierarchy2"/>
    <dgm:cxn modelId="{CC3306AA-7680-44B2-992C-D6B3FBA17B31}" type="presParOf" srcId="{F815B861-5AE5-429B-962F-4B40F4D6B793}" destId="{09A0925E-2B2C-4C22-9C29-386B275BD095}" srcOrd="0" destOrd="0" presId="urn:microsoft.com/office/officeart/2005/8/layout/hierarchy2"/>
    <dgm:cxn modelId="{C00155F6-9E0F-4AF1-BA55-8F93B6349152}" type="presParOf" srcId="{0F4386D0-C38A-4956-A202-7CCDCE9C5DE9}" destId="{5721228D-B0B3-4C05-841C-AD2CFC838CAD}" srcOrd="3" destOrd="0" presId="urn:microsoft.com/office/officeart/2005/8/layout/hierarchy2"/>
    <dgm:cxn modelId="{B98364C5-BA94-4239-8389-D1375A655825}" type="presParOf" srcId="{5721228D-B0B3-4C05-841C-AD2CFC838CAD}" destId="{DB8699B8-21D6-46B2-BE00-CB27B12E778E}" srcOrd="0" destOrd="0" presId="urn:microsoft.com/office/officeart/2005/8/layout/hierarchy2"/>
    <dgm:cxn modelId="{2BEE8CC8-7528-4EBA-9601-0FE1C6C560CE}" type="presParOf" srcId="{5721228D-B0B3-4C05-841C-AD2CFC838CAD}" destId="{56E80D25-57B6-4D11-AED4-8E0C208355DF}" srcOrd="1" destOrd="0" presId="urn:microsoft.com/office/officeart/2005/8/layout/hierarchy2"/>
    <dgm:cxn modelId="{8827967A-E07D-4DFA-BA5C-B4C7F311BAB1}" type="presParOf" srcId="{56E80D25-57B6-4D11-AED4-8E0C208355DF}" destId="{7C507E5F-471D-4469-8889-D2936ADF0C21}" srcOrd="0" destOrd="0" presId="urn:microsoft.com/office/officeart/2005/8/layout/hierarchy2"/>
    <dgm:cxn modelId="{4C4466BC-E716-49A0-BCAE-FADECB3F378C}" type="presParOf" srcId="{7C507E5F-471D-4469-8889-D2936ADF0C21}" destId="{F7C81BCD-3C70-4A61-BF32-5BE00A0EE387}" srcOrd="0" destOrd="0" presId="urn:microsoft.com/office/officeart/2005/8/layout/hierarchy2"/>
    <dgm:cxn modelId="{B07004F1-2337-4D3D-AF68-7A45C07BC090}" type="presParOf" srcId="{56E80D25-57B6-4D11-AED4-8E0C208355DF}" destId="{4FCDC8A3-B3EB-49D8-96A6-F470C20ECADB}" srcOrd="1" destOrd="0" presId="urn:microsoft.com/office/officeart/2005/8/layout/hierarchy2"/>
    <dgm:cxn modelId="{0DC2750C-3B10-4583-A90B-D9DAEC44201F}" type="presParOf" srcId="{4FCDC8A3-B3EB-49D8-96A6-F470C20ECADB}" destId="{B02BFEF7-3E2E-4CDC-91B4-D6D1D109F314}" srcOrd="0" destOrd="0" presId="urn:microsoft.com/office/officeart/2005/8/layout/hierarchy2"/>
    <dgm:cxn modelId="{A7FAACC1-B152-41F3-8C2B-B44585DAA1FB}" type="presParOf" srcId="{4FCDC8A3-B3EB-49D8-96A6-F470C20ECADB}" destId="{3ACCACFD-042C-4B71-AB5D-3F00D834A2C1}" srcOrd="1" destOrd="0" presId="urn:microsoft.com/office/officeart/2005/8/layout/hierarchy2"/>
    <dgm:cxn modelId="{B18DAEF3-8F39-4001-817C-83F2D7A9EB6C}" type="presParOf" srcId="{3ACCACFD-042C-4B71-AB5D-3F00D834A2C1}" destId="{85E1DB23-56D4-4078-9850-0A2AEF115F45}" srcOrd="0" destOrd="0" presId="urn:microsoft.com/office/officeart/2005/8/layout/hierarchy2"/>
    <dgm:cxn modelId="{933FA623-A23F-48B4-927F-1AED9CCC8581}" type="presParOf" srcId="{85E1DB23-56D4-4078-9850-0A2AEF115F45}" destId="{FED618D3-11F1-439E-9B2E-904FB3ABF080}" srcOrd="0" destOrd="0" presId="urn:microsoft.com/office/officeart/2005/8/layout/hierarchy2"/>
    <dgm:cxn modelId="{0878F2F8-C911-4E83-AA11-1FCBDF8BDCD4}" type="presParOf" srcId="{3ACCACFD-042C-4B71-AB5D-3F00D834A2C1}" destId="{1BD1D421-A0CB-49D4-AF35-D40FEA2B3FC4}" srcOrd="1" destOrd="0" presId="urn:microsoft.com/office/officeart/2005/8/layout/hierarchy2"/>
    <dgm:cxn modelId="{D94401C8-821F-463F-86DF-E24BBC19F0E7}" type="presParOf" srcId="{1BD1D421-A0CB-49D4-AF35-D40FEA2B3FC4}" destId="{D4AB2EA5-C7EB-4B8C-A85E-AA43A5F5F644}" srcOrd="0" destOrd="0" presId="urn:microsoft.com/office/officeart/2005/8/layout/hierarchy2"/>
    <dgm:cxn modelId="{538098D3-EFB9-4D47-A9EB-4B0DA561CEEC}" type="presParOf" srcId="{1BD1D421-A0CB-49D4-AF35-D40FEA2B3FC4}" destId="{47EDA569-6384-44F3-942E-524C88F8D323}" srcOrd="1" destOrd="0" presId="urn:microsoft.com/office/officeart/2005/8/layout/hierarchy2"/>
    <dgm:cxn modelId="{0DE72157-61D3-4C52-A79A-80E8611F1192}" type="presParOf" srcId="{3ACCACFD-042C-4B71-AB5D-3F00D834A2C1}" destId="{E0810AA2-BA51-4E9E-80CF-4A94AD255629}" srcOrd="2" destOrd="0" presId="urn:microsoft.com/office/officeart/2005/8/layout/hierarchy2"/>
    <dgm:cxn modelId="{87C05B76-5F29-4F48-9454-5D6460C4E2F5}" type="presParOf" srcId="{E0810AA2-BA51-4E9E-80CF-4A94AD255629}" destId="{7957B69E-B3CE-414B-A8AC-420A32241DAE}" srcOrd="0" destOrd="0" presId="urn:microsoft.com/office/officeart/2005/8/layout/hierarchy2"/>
    <dgm:cxn modelId="{4447397C-5AB5-4F11-9D16-6E4025B3DE86}" type="presParOf" srcId="{3ACCACFD-042C-4B71-AB5D-3F00D834A2C1}" destId="{0964EFB1-EBE5-41A8-9EAB-DD35850C8895}" srcOrd="3" destOrd="0" presId="urn:microsoft.com/office/officeart/2005/8/layout/hierarchy2"/>
    <dgm:cxn modelId="{E662F3A9-95D5-44F6-A58A-E53D43E1E85E}" type="presParOf" srcId="{0964EFB1-EBE5-41A8-9EAB-DD35850C8895}" destId="{BC0B47D7-C168-4314-928A-A05C13B3E1AE}" srcOrd="0" destOrd="0" presId="urn:microsoft.com/office/officeart/2005/8/layout/hierarchy2"/>
    <dgm:cxn modelId="{F57E2165-88B9-48C8-AFCC-DEFC9EA17FD0}" type="presParOf" srcId="{0964EFB1-EBE5-41A8-9EAB-DD35850C8895}" destId="{80068FDF-1083-4BFF-9576-2393DCD6DCBD}" srcOrd="1" destOrd="0" presId="urn:microsoft.com/office/officeart/2005/8/layout/hierarchy2"/>
    <dgm:cxn modelId="{3931E2C0-E157-43D4-A597-BF5F4FF7B5DC}" type="presParOf" srcId="{BFF9214F-730D-4101-9DED-DAB23C314DC6}" destId="{17121CBF-28A2-42C1-BCD6-4A6A88A0532A}" srcOrd="2" destOrd="0" presId="urn:microsoft.com/office/officeart/2005/8/layout/hierarchy2"/>
    <dgm:cxn modelId="{4649A2D0-D7AE-498E-A627-960E6D07DC46}" type="presParOf" srcId="{17121CBF-28A2-42C1-BCD6-4A6A88A0532A}" destId="{2F4B2F69-0528-4CDC-A8B0-3E9D9BAA08DB}" srcOrd="0" destOrd="0" presId="urn:microsoft.com/office/officeart/2005/8/layout/hierarchy2"/>
    <dgm:cxn modelId="{4902DBE7-AE6C-4DE8-8021-843F49223A1B}" type="presParOf" srcId="{BFF9214F-730D-4101-9DED-DAB23C314DC6}" destId="{FCD04B3E-8886-4310-A7B5-B37FC8D567B5}" srcOrd="3" destOrd="0" presId="urn:microsoft.com/office/officeart/2005/8/layout/hierarchy2"/>
    <dgm:cxn modelId="{FB75C7F5-0D33-4E14-85DE-26CFE6E75FC1}" type="presParOf" srcId="{FCD04B3E-8886-4310-A7B5-B37FC8D567B5}" destId="{49AC3E24-97F8-490D-B7C1-4D5DDAE06B7C}" srcOrd="0" destOrd="0" presId="urn:microsoft.com/office/officeart/2005/8/layout/hierarchy2"/>
    <dgm:cxn modelId="{9655AD36-C50D-4FAC-9EFF-878EA03DA866}" type="presParOf" srcId="{FCD04B3E-8886-4310-A7B5-B37FC8D567B5}" destId="{A7C24B45-5B26-487C-A7C7-8982E97F982D}" srcOrd="1" destOrd="0" presId="urn:microsoft.com/office/officeart/2005/8/layout/hierarchy2"/>
    <dgm:cxn modelId="{A648B6DC-E7BF-4002-A66E-EE4F5D6D42F2}" type="presParOf" srcId="{A7C24B45-5B26-487C-A7C7-8982E97F982D}" destId="{837F7B4B-E940-44E1-9D79-17CDED62B511}" srcOrd="0" destOrd="0" presId="urn:microsoft.com/office/officeart/2005/8/layout/hierarchy2"/>
    <dgm:cxn modelId="{2F5E1009-D5E2-463B-A0A0-5FCF347AE26E}" type="presParOf" srcId="{837F7B4B-E940-44E1-9D79-17CDED62B511}" destId="{D8A4EB5C-C897-4A52-AEB8-AB114B576BD5}" srcOrd="0" destOrd="0" presId="urn:microsoft.com/office/officeart/2005/8/layout/hierarchy2"/>
    <dgm:cxn modelId="{FF13682B-A903-4437-968A-323B3C58AA34}" type="presParOf" srcId="{A7C24B45-5B26-487C-A7C7-8982E97F982D}" destId="{7A6A92FD-FB7F-4FC7-8D30-C023A4BEABA8}" srcOrd="1" destOrd="0" presId="urn:microsoft.com/office/officeart/2005/8/layout/hierarchy2"/>
    <dgm:cxn modelId="{86B6E526-09EF-42A9-B994-87404F2DC945}" type="presParOf" srcId="{7A6A92FD-FB7F-4FC7-8D30-C023A4BEABA8}" destId="{2CF0B443-F1A7-4906-AFBE-3B3A908B6FD8}" srcOrd="0" destOrd="0" presId="urn:microsoft.com/office/officeart/2005/8/layout/hierarchy2"/>
    <dgm:cxn modelId="{E76F9199-798B-4F52-9020-DA3B516F7CD4}" type="presParOf" srcId="{7A6A92FD-FB7F-4FC7-8D30-C023A4BEABA8}" destId="{F546D245-A89E-4A98-BD91-DFA4962AF233}" srcOrd="1" destOrd="0" presId="urn:microsoft.com/office/officeart/2005/8/layout/hierarchy2"/>
    <dgm:cxn modelId="{F37BCDA2-FB13-4E53-8871-85C8F0909760}" type="presParOf" srcId="{F546D245-A89E-4A98-BD91-DFA4962AF233}" destId="{DED0B18D-33EB-46C6-847C-7FA6E72005C4}" srcOrd="0" destOrd="0" presId="urn:microsoft.com/office/officeart/2005/8/layout/hierarchy2"/>
    <dgm:cxn modelId="{6D356250-541F-4193-B4A6-62C4794F9561}" type="presParOf" srcId="{DED0B18D-33EB-46C6-847C-7FA6E72005C4}" destId="{6EB05E8C-88B0-4D30-AB45-2AAFF286236C}" srcOrd="0" destOrd="0" presId="urn:microsoft.com/office/officeart/2005/8/layout/hierarchy2"/>
    <dgm:cxn modelId="{0175D6FA-A1A3-4FDB-8033-542C50C90CFA}" type="presParOf" srcId="{F546D245-A89E-4A98-BD91-DFA4962AF233}" destId="{6CBC92BC-B084-4EC4-8179-CDAD41CEFD11}" srcOrd="1" destOrd="0" presId="urn:microsoft.com/office/officeart/2005/8/layout/hierarchy2"/>
    <dgm:cxn modelId="{7B9ADFA4-223F-4790-8AFC-21E51361C39F}" type="presParOf" srcId="{6CBC92BC-B084-4EC4-8179-CDAD41CEFD11}" destId="{B645DDA8-FEA0-4D9E-9FA6-6D638C96C71C}" srcOrd="0" destOrd="0" presId="urn:microsoft.com/office/officeart/2005/8/layout/hierarchy2"/>
    <dgm:cxn modelId="{E5712A6A-1E4C-4069-9FE2-C161A5AABAE2}" type="presParOf" srcId="{6CBC92BC-B084-4EC4-8179-CDAD41CEFD11}" destId="{A4D49C02-C805-4D55-B8B9-8422F4EE756D}" srcOrd="1" destOrd="0" presId="urn:microsoft.com/office/officeart/2005/8/layout/hierarchy2"/>
    <dgm:cxn modelId="{820638B7-5910-4C85-85B0-C74B9939F4D2}" type="presParOf" srcId="{F546D245-A89E-4A98-BD91-DFA4962AF233}" destId="{E644D8ED-343C-4826-A74B-862260D56595}" srcOrd="2" destOrd="0" presId="urn:microsoft.com/office/officeart/2005/8/layout/hierarchy2"/>
    <dgm:cxn modelId="{CABC9FE4-2AFA-4EA3-8EB3-6F9519304219}" type="presParOf" srcId="{E644D8ED-343C-4826-A74B-862260D56595}" destId="{95A671E2-CC96-4110-9F33-B8A3193AC90A}" srcOrd="0" destOrd="0" presId="urn:microsoft.com/office/officeart/2005/8/layout/hierarchy2"/>
    <dgm:cxn modelId="{1B688AB7-6099-413C-8BE6-37AB537D27D9}" type="presParOf" srcId="{F546D245-A89E-4A98-BD91-DFA4962AF233}" destId="{1833DD29-AF6F-40D2-BC22-1748581EDF0E}" srcOrd="3" destOrd="0" presId="urn:microsoft.com/office/officeart/2005/8/layout/hierarchy2"/>
    <dgm:cxn modelId="{BBF7BBB2-BEB6-49B5-B6E3-2EAD06E596DC}" type="presParOf" srcId="{1833DD29-AF6F-40D2-BC22-1748581EDF0E}" destId="{C17E3E25-4E73-4416-BEE9-95CBE7D7A53B}" srcOrd="0" destOrd="0" presId="urn:microsoft.com/office/officeart/2005/8/layout/hierarchy2"/>
    <dgm:cxn modelId="{CC40068C-036C-4426-915C-079D6B6078D7}" type="presParOf" srcId="{1833DD29-AF6F-40D2-BC22-1748581EDF0E}" destId="{DF3325B2-3781-4203-98D4-F45BE91DF42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25C6B-4F17-4723-B671-4652563AFF44}">
      <dsp:nvSpPr>
        <dsp:cNvPr id="0" name=""/>
        <dsp:cNvSpPr/>
      </dsp:nvSpPr>
      <dsp:spPr>
        <a:xfrm rot="16200000">
          <a:off x="0" y="3146"/>
          <a:ext cx="4137053" cy="4137053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Zákon č. 17/1992 Sb., o životním prostředí</a:t>
          </a:r>
        </a:p>
      </dsp:txBody>
      <dsp:txXfrm rot="5400000">
        <a:off x="723984" y="1037409"/>
        <a:ext cx="3413069" cy="2068527"/>
      </dsp:txXfrm>
    </dsp:sp>
    <dsp:sp modelId="{AF441111-9D51-455C-945E-544EDD97C700}">
      <dsp:nvSpPr>
        <dsp:cNvPr id="0" name=""/>
        <dsp:cNvSpPr/>
      </dsp:nvSpPr>
      <dsp:spPr>
        <a:xfrm rot="5400000">
          <a:off x="6613056" y="1573"/>
          <a:ext cx="4137053" cy="4137053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Zákon č. 167/2008 Sb., o předcházení ekologické újmě a její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nápravě</a:t>
          </a:r>
        </a:p>
      </dsp:txBody>
      <dsp:txXfrm rot="-5400000">
        <a:off x="6613056" y="1035836"/>
        <a:ext cx="3413069" cy="20685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6497B-749D-448B-9BCD-387F967E509B}">
      <dsp:nvSpPr>
        <dsp:cNvPr id="0" name=""/>
        <dsp:cNvSpPr/>
      </dsp:nvSpPr>
      <dsp:spPr>
        <a:xfrm rot="5400000">
          <a:off x="5575939" y="95684"/>
          <a:ext cx="1449768" cy="12612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Lidská činnost</a:t>
          </a:r>
        </a:p>
      </dsp:txBody>
      <dsp:txXfrm rot="-5400000">
        <a:off x="5866726" y="227371"/>
        <a:ext cx="868194" cy="997924"/>
      </dsp:txXfrm>
    </dsp:sp>
    <dsp:sp modelId="{44B210EF-27DB-4A33-BF86-500874641DBC}">
      <dsp:nvSpPr>
        <dsp:cNvPr id="0" name=""/>
        <dsp:cNvSpPr/>
      </dsp:nvSpPr>
      <dsp:spPr>
        <a:xfrm>
          <a:off x="6969747" y="291403"/>
          <a:ext cx="1617941" cy="869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 dirty="0"/>
        </a:p>
      </dsp:txBody>
      <dsp:txXfrm>
        <a:off x="6969747" y="291403"/>
        <a:ext cx="1617941" cy="869861"/>
      </dsp:txXfrm>
    </dsp:sp>
    <dsp:sp modelId="{13328C40-9D47-46B7-9593-B8C3ECD674B0}">
      <dsp:nvSpPr>
        <dsp:cNvPr id="0" name=""/>
        <dsp:cNvSpPr/>
      </dsp:nvSpPr>
      <dsp:spPr>
        <a:xfrm rot="5400000">
          <a:off x="4213737" y="95684"/>
          <a:ext cx="1449768" cy="12612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 rot="-5400000">
        <a:off x="4504524" y="227371"/>
        <a:ext cx="868194" cy="997924"/>
      </dsp:txXfrm>
    </dsp:sp>
    <dsp:sp modelId="{6AF9E293-BA94-4B1D-9FCD-A1BBF9B9084D}">
      <dsp:nvSpPr>
        <dsp:cNvPr id="0" name=""/>
        <dsp:cNvSpPr/>
      </dsp:nvSpPr>
      <dsp:spPr>
        <a:xfrm rot="5400000">
          <a:off x="4892228" y="1326247"/>
          <a:ext cx="1449768" cy="12612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Poškození nebo protiprávní jednání</a:t>
          </a:r>
          <a:endParaRPr lang="cs-CZ" sz="1100" kern="1200" dirty="0"/>
        </a:p>
      </dsp:txBody>
      <dsp:txXfrm rot="-5400000">
        <a:off x="5183015" y="1457934"/>
        <a:ext cx="868194" cy="997924"/>
      </dsp:txXfrm>
    </dsp:sp>
    <dsp:sp modelId="{C1F021C0-CA53-41DA-8904-067BBA4B1DCF}">
      <dsp:nvSpPr>
        <dsp:cNvPr id="0" name=""/>
        <dsp:cNvSpPr/>
      </dsp:nvSpPr>
      <dsp:spPr>
        <a:xfrm>
          <a:off x="3368522" y="1521966"/>
          <a:ext cx="1565749" cy="869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F59BF-7B58-47B4-BA08-A520C4A9D14C}">
      <dsp:nvSpPr>
        <dsp:cNvPr id="0" name=""/>
        <dsp:cNvSpPr/>
      </dsp:nvSpPr>
      <dsp:spPr>
        <a:xfrm rot="5400000">
          <a:off x="6254431" y="1326247"/>
          <a:ext cx="1449768" cy="12612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 rot="-5400000">
        <a:off x="6545218" y="1457934"/>
        <a:ext cx="868194" cy="997924"/>
      </dsp:txXfrm>
    </dsp:sp>
    <dsp:sp modelId="{3CE9EE65-AC69-497C-B765-C8EA1F647931}">
      <dsp:nvSpPr>
        <dsp:cNvPr id="0" name=""/>
        <dsp:cNvSpPr/>
      </dsp:nvSpPr>
      <dsp:spPr>
        <a:xfrm rot="5400000">
          <a:off x="5575939" y="2556811"/>
          <a:ext cx="1449768" cy="12612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Ztráta nebo oslabení přirozených funkcí ekosystému</a:t>
          </a:r>
        </a:p>
      </dsp:txBody>
      <dsp:txXfrm rot="-5400000">
        <a:off x="5866726" y="2688498"/>
        <a:ext cx="868194" cy="997924"/>
      </dsp:txXfrm>
    </dsp:sp>
    <dsp:sp modelId="{427A55AF-669F-4554-A8B0-AB8F2CA3C395}">
      <dsp:nvSpPr>
        <dsp:cNvPr id="0" name=""/>
        <dsp:cNvSpPr/>
      </dsp:nvSpPr>
      <dsp:spPr>
        <a:xfrm>
          <a:off x="6969747" y="2752529"/>
          <a:ext cx="1617941" cy="869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 dirty="0"/>
        </a:p>
      </dsp:txBody>
      <dsp:txXfrm>
        <a:off x="6969747" y="2752529"/>
        <a:ext cx="1617941" cy="869861"/>
      </dsp:txXfrm>
    </dsp:sp>
    <dsp:sp modelId="{16DE18AD-6B74-40D3-AE4D-97CB7F599AD2}">
      <dsp:nvSpPr>
        <dsp:cNvPr id="0" name=""/>
        <dsp:cNvSpPr/>
      </dsp:nvSpPr>
      <dsp:spPr>
        <a:xfrm rot="5400000">
          <a:off x="4213737" y="2556811"/>
          <a:ext cx="1449768" cy="12612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Poškození  složky nebo vnitřních vazeb a procesů ekosystému</a:t>
          </a:r>
        </a:p>
      </dsp:txBody>
      <dsp:txXfrm rot="-5400000">
        <a:off x="4504524" y="2688498"/>
        <a:ext cx="868194" cy="997924"/>
      </dsp:txXfrm>
    </dsp:sp>
    <dsp:sp modelId="{FC829F6C-73BB-4789-A22F-04535388239D}">
      <dsp:nvSpPr>
        <dsp:cNvPr id="0" name=""/>
        <dsp:cNvSpPr/>
      </dsp:nvSpPr>
      <dsp:spPr>
        <a:xfrm rot="5400000">
          <a:off x="4892228" y="3787374"/>
          <a:ext cx="1449768" cy="12612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Vrácení do původního stavu</a:t>
          </a:r>
        </a:p>
      </dsp:txBody>
      <dsp:txXfrm rot="-5400000">
        <a:off x="5183015" y="3919061"/>
        <a:ext cx="868194" cy="997924"/>
      </dsp:txXfrm>
    </dsp:sp>
    <dsp:sp modelId="{DF890458-0C82-4C14-95FF-A708B46FF5E0}">
      <dsp:nvSpPr>
        <dsp:cNvPr id="0" name=""/>
        <dsp:cNvSpPr/>
      </dsp:nvSpPr>
      <dsp:spPr>
        <a:xfrm>
          <a:off x="3368522" y="3983093"/>
          <a:ext cx="1565749" cy="869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B56D3-ACF9-44D1-8986-A785725E4759}">
      <dsp:nvSpPr>
        <dsp:cNvPr id="0" name=""/>
        <dsp:cNvSpPr/>
      </dsp:nvSpPr>
      <dsp:spPr>
        <a:xfrm rot="5400000">
          <a:off x="6254431" y="3787374"/>
          <a:ext cx="1449768" cy="12612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Náhradní plnění</a:t>
          </a:r>
        </a:p>
      </dsp:txBody>
      <dsp:txXfrm rot="-5400000">
        <a:off x="6545218" y="3919061"/>
        <a:ext cx="868194" cy="997924"/>
      </dsp:txXfrm>
    </dsp:sp>
    <dsp:sp modelId="{0923C7AD-6AB0-4AE2-9B34-1FED60C44DEF}">
      <dsp:nvSpPr>
        <dsp:cNvPr id="0" name=""/>
        <dsp:cNvSpPr/>
      </dsp:nvSpPr>
      <dsp:spPr>
        <a:xfrm rot="5400000">
          <a:off x="5575939" y="5017938"/>
          <a:ext cx="1449768" cy="12612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Peněžní náhrada</a:t>
          </a:r>
        </a:p>
      </dsp:txBody>
      <dsp:txXfrm rot="-5400000">
        <a:off x="5866726" y="5149625"/>
        <a:ext cx="868194" cy="997924"/>
      </dsp:txXfrm>
    </dsp:sp>
    <dsp:sp modelId="{33C8B2AE-CBF7-4B6F-AB8B-413DADC63449}">
      <dsp:nvSpPr>
        <dsp:cNvPr id="0" name=""/>
        <dsp:cNvSpPr/>
      </dsp:nvSpPr>
      <dsp:spPr>
        <a:xfrm>
          <a:off x="6969747" y="5213656"/>
          <a:ext cx="1617941" cy="869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A4AFF-B211-44F8-814B-EF649D959076}">
      <dsp:nvSpPr>
        <dsp:cNvPr id="0" name=""/>
        <dsp:cNvSpPr/>
      </dsp:nvSpPr>
      <dsp:spPr>
        <a:xfrm rot="5400000">
          <a:off x="4213737" y="5017938"/>
          <a:ext cx="1449768" cy="12612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Možný souběh</a:t>
          </a:r>
        </a:p>
      </dsp:txBody>
      <dsp:txXfrm rot="-5400000">
        <a:off x="4504524" y="5149625"/>
        <a:ext cx="868194" cy="997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9C4EF-5B58-4730-9821-07364A879BDF}">
      <dsp:nvSpPr>
        <dsp:cNvPr id="0" name=""/>
        <dsp:cNvSpPr/>
      </dsp:nvSpPr>
      <dsp:spPr>
        <a:xfrm>
          <a:off x="4138" y="3301877"/>
          <a:ext cx="1586363" cy="793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Škoda na ŽP</a:t>
          </a:r>
        </a:p>
      </dsp:txBody>
      <dsp:txXfrm>
        <a:off x="27369" y="3325108"/>
        <a:ext cx="1539901" cy="746719"/>
      </dsp:txXfrm>
    </dsp:sp>
    <dsp:sp modelId="{9D348D13-8AC3-4F03-AF8F-ABCA7E748646}">
      <dsp:nvSpPr>
        <dsp:cNvPr id="0" name=""/>
        <dsp:cNvSpPr/>
      </dsp:nvSpPr>
      <dsp:spPr>
        <a:xfrm rot="17945813">
          <a:off x="1255336" y="3117360"/>
          <a:ext cx="1304876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1304876" y="110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875152" y="3095746"/>
        <a:ext cx="65243" cy="65243"/>
      </dsp:txXfrm>
    </dsp:sp>
    <dsp:sp modelId="{B6FF2773-62AA-4D31-A547-80470DAB4F24}">
      <dsp:nvSpPr>
        <dsp:cNvPr id="0" name=""/>
        <dsp:cNvSpPr/>
      </dsp:nvSpPr>
      <dsp:spPr>
        <a:xfrm>
          <a:off x="2225047" y="2161678"/>
          <a:ext cx="1586363" cy="793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Jsem PO nebo podnikatel </a:t>
          </a:r>
        </a:p>
      </dsp:txBody>
      <dsp:txXfrm>
        <a:off x="2248278" y="2184909"/>
        <a:ext cx="1539901" cy="746719"/>
      </dsp:txXfrm>
    </dsp:sp>
    <dsp:sp modelId="{D84F1CF4-56B4-4ECD-B352-3292043A586E}">
      <dsp:nvSpPr>
        <dsp:cNvPr id="0" name=""/>
        <dsp:cNvSpPr/>
      </dsp:nvSpPr>
      <dsp:spPr>
        <a:xfrm rot="18289469">
          <a:off x="3573102" y="2091181"/>
          <a:ext cx="1111162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1111162" y="11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100905" y="2074410"/>
        <a:ext cx="55558" cy="55558"/>
      </dsp:txXfrm>
    </dsp:sp>
    <dsp:sp modelId="{BFC91F3B-1E2F-402D-AAB9-801D8073400E}">
      <dsp:nvSpPr>
        <dsp:cNvPr id="0" name=""/>
        <dsp:cNvSpPr/>
      </dsp:nvSpPr>
      <dsp:spPr>
        <a:xfrm>
          <a:off x="4445957" y="1249518"/>
          <a:ext cx="1586363" cy="793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Provozní činnost dle přílohy č. 1</a:t>
          </a:r>
        </a:p>
      </dsp:txBody>
      <dsp:txXfrm>
        <a:off x="4469188" y="1272749"/>
        <a:ext cx="1539901" cy="746719"/>
      </dsp:txXfrm>
    </dsp:sp>
    <dsp:sp modelId="{819F0F62-6759-407A-914E-9CB9131156B8}">
      <dsp:nvSpPr>
        <dsp:cNvPr id="0" name=""/>
        <dsp:cNvSpPr/>
      </dsp:nvSpPr>
      <dsp:spPr>
        <a:xfrm>
          <a:off x="6032320" y="1635101"/>
          <a:ext cx="634545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634545" y="11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333730" y="1630246"/>
        <a:ext cx="31727" cy="31727"/>
      </dsp:txXfrm>
    </dsp:sp>
    <dsp:sp modelId="{90179FFA-F6B6-45E0-90C3-8707E10B959B}">
      <dsp:nvSpPr>
        <dsp:cNvPr id="0" name=""/>
        <dsp:cNvSpPr/>
      </dsp:nvSpPr>
      <dsp:spPr>
        <a:xfrm>
          <a:off x="6666866" y="1249518"/>
          <a:ext cx="1586363" cy="793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Chráněné druhy, stanoviště, voda, půda dle § 2 písm. a)</a:t>
          </a:r>
        </a:p>
      </dsp:txBody>
      <dsp:txXfrm>
        <a:off x="6690097" y="1272749"/>
        <a:ext cx="1539901" cy="746719"/>
      </dsp:txXfrm>
    </dsp:sp>
    <dsp:sp modelId="{230DB38C-22AE-4A28-B2A4-42CBF4B3BE18}">
      <dsp:nvSpPr>
        <dsp:cNvPr id="0" name=""/>
        <dsp:cNvSpPr/>
      </dsp:nvSpPr>
      <dsp:spPr>
        <a:xfrm rot="19457599">
          <a:off x="8179780" y="1407061"/>
          <a:ext cx="781445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781445" y="11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8550967" y="1398533"/>
        <a:ext cx="39072" cy="39072"/>
      </dsp:txXfrm>
    </dsp:sp>
    <dsp:sp modelId="{E97B1066-C312-40B3-9BCA-141B000DB17E}">
      <dsp:nvSpPr>
        <dsp:cNvPr id="0" name=""/>
        <dsp:cNvSpPr/>
      </dsp:nvSpPr>
      <dsp:spPr>
        <a:xfrm>
          <a:off x="8887775" y="793439"/>
          <a:ext cx="1586363" cy="793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Ano, aplikuju zákon</a:t>
          </a:r>
        </a:p>
      </dsp:txBody>
      <dsp:txXfrm>
        <a:off x="8911006" y="816670"/>
        <a:ext cx="1539901" cy="746719"/>
      </dsp:txXfrm>
    </dsp:sp>
    <dsp:sp modelId="{726D9966-9CF8-473A-A4E9-37C4C79F8762}">
      <dsp:nvSpPr>
        <dsp:cNvPr id="0" name=""/>
        <dsp:cNvSpPr/>
      </dsp:nvSpPr>
      <dsp:spPr>
        <a:xfrm rot="2142401">
          <a:off x="8179780" y="1863141"/>
          <a:ext cx="781445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781445" y="11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8550967" y="1854613"/>
        <a:ext cx="39072" cy="39072"/>
      </dsp:txXfrm>
    </dsp:sp>
    <dsp:sp modelId="{3E9DCEA7-90CC-4497-94F2-59A6E6BDE1E1}">
      <dsp:nvSpPr>
        <dsp:cNvPr id="0" name=""/>
        <dsp:cNvSpPr/>
      </dsp:nvSpPr>
      <dsp:spPr>
        <a:xfrm>
          <a:off x="8887775" y="1705598"/>
          <a:ext cx="1586363" cy="793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Ne, aplikuju </a:t>
          </a:r>
          <a:r>
            <a:rPr lang="cs-CZ" sz="1300" kern="1200" dirty="0" err="1"/>
            <a:t>ZoŽP</a:t>
          </a:r>
          <a:r>
            <a:rPr lang="cs-CZ" sz="1300" kern="1200" dirty="0"/>
            <a:t> nebo složkové předpisy</a:t>
          </a:r>
        </a:p>
      </dsp:txBody>
      <dsp:txXfrm>
        <a:off x="8911006" y="1728829"/>
        <a:ext cx="1539901" cy="746719"/>
      </dsp:txXfrm>
    </dsp:sp>
    <dsp:sp modelId="{F815B861-5AE5-429B-962F-4B40F4D6B793}">
      <dsp:nvSpPr>
        <dsp:cNvPr id="0" name=""/>
        <dsp:cNvSpPr/>
      </dsp:nvSpPr>
      <dsp:spPr>
        <a:xfrm rot="3310531">
          <a:off x="3573102" y="3003340"/>
          <a:ext cx="1111162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1111162" y="11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100905" y="2986569"/>
        <a:ext cx="55558" cy="55558"/>
      </dsp:txXfrm>
    </dsp:sp>
    <dsp:sp modelId="{DB8699B8-21D6-46B2-BE00-CB27B12E778E}">
      <dsp:nvSpPr>
        <dsp:cNvPr id="0" name=""/>
        <dsp:cNvSpPr/>
      </dsp:nvSpPr>
      <dsp:spPr>
        <a:xfrm>
          <a:off x="4445957" y="3073837"/>
          <a:ext cx="1586363" cy="793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Činnost není vyjmenovaná</a:t>
          </a:r>
        </a:p>
      </dsp:txBody>
      <dsp:txXfrm>
        <a:off x="4469188" y="3097068"/>
        <a:ext cx="1539901" cy="746719"/>
      </dsp:txXfrm>
    </dsp:sp>
    <dsp:sp modelId="{7C507E5F-471D-4469-8889-D2936ADF0C21}">
      <dsp:nvSpPr>
        <dsp:cNvPr id="0" name=""/>
        <dsp:cNvSpPr/>
      </dsp:nvSpPr>
      <dsp:spPr>
        <a:xfrm>
          <a:off x="6032320" y="3459420"/>
          <a:ext cx="634545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634545" y="11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333730" y="3454564"/>
        <a:ext cx="31727" cy="31727"/>
      </dsp:txXfrm>
    </dsp:sp>
    <dsp:sp modelId="{B02BFEF7-3E2E-4CDC-91B4-D6D1D109F314}">
      <dsp:nvSpPr>
        <dsp:cNvPr id="0" name=""/>
        <dsp:cNvSpPr/>
      </dsp:nvSpPr>
      <dsp:spPr>
        <a:xfrm>
          <a:off x="6666866" y="3073837"/>
          <a:ext cx="1586363" cy="793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Naplnění § 5 odst. 2</a:t>
          </a:r>
        </a:p>
      </dsp:txBody>
      <dsp:txXfrm>
        <a:off x="6690097" y="3097068"/>
        <a:ext cx="1539901" cy="746719"/>
      </dsp:txXfrm>
    </dsp:sp>
    <dsp:sp modelId="{85E1DB23-56D4-4078-9850-0A2AEF115F45}">
      <dsp:nvSpPr>
        <dsp:cNvPr id="0" name=""/>
        <dsp:cNvSpPr/>
      </dsp:nvSpPr>
      <dsp:spPr>
        <a:xfrm rot="19457599">
          <a:off x="8179780" y="3231380"/>
          <a:ext cx="781445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781445" y="11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8550967" y="3222852"/>
        <a:ext cx="39072" cy="39072"/>
      </dsp:txXfrm>
    </dsp:sp>
    <dsp:sp modelId="{D4AB2EA5-C7EB-4B8C-A85E-AA43A5F5F644}">
      <dsp:nvSpPr>
        <dsp:cNvPr id="0" name=""/>
        <dsp:cNvSpPr/>
      </dsp:nvSpPr>
      <dsp:spPr>
        <a:xfrm>
          <a:off x="8887775" y="2617757"/>
          <a:ext cx="1586363" cy="793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Ano, aplikuju zákon</a:t>
          </a:r>
        </a:p>
      </dsp:txBody>
      <dsp:txXfrm>
        <a:off x="8911006" y="2640988"/>
        <a:ext cx="1539901" cy="746719"/>
      </dsp:txXfrm>
    </dsp:sp>
    <dsp:sp modelId="{E0810AA2-BA51-4E9E-80CF-4A94AD255629}">
      <dsp:nvSpPr>
        <dsp:cNvPr id="0" name=""/>
        <dsp:cNvSpPr/>
      </dsp:nvSpPr>
      <dsp:spPr>
        <a:xfrm rot="2142401">
          <a:off x="8179780" y="3687459"/>
          <a:ext cx="781445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781445" y="11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8550967" y="3678931"/>
        <a:ext cx="39072" cy="39072"/>
      </dsp:txXfrm>
    </dsp:sp>
    <dsp:sp modelId="{BC0B47D7-C168-4314-928A-A05C13B3E1AE}">
      <dsp:nvSpPr>
        <dsp:cNvPr id="0" name=""/>
        <dsp:cNvSpPr/>
      </dsp:nvSpPr>
      <dsp:spPr>
        <a:xfrm>
          <a:off x="8887775" y="3529916"/>
          <a:ext cx="1586363" cy="793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Ne, aplikuju </a:t>
          </a:r>
          <a:r>
            <a:rPr lang="cs-CZ" sz="1300" kern="1200" dirty="0" err="1"/>
            <a:t>ZoŽP</a:t>
          </a:r>
          <a:r>
            <a:rPr lang="cs-CZ" sz="1300" kern="1200" dirty="0"/>
            <a:t> nebo složkové předpisy</a:t>
          </a:r>
        </a:p>
      </dsp:txBody>
      <dsp:txXfrm>
        <a:off x="8911006" y="3553147"/>
        <a:ext cx="1539901" cy="746719"/>
      </dsp:txXfrm>
    </dsp:sp>
    <dsp:sp modelId="{17121CBF-28A2-42C1-BCD6-4A6A88A0532A}">
      <dsp:nvSpPr>
        <dsp:cNvPr id="0" name=""/>
        <dsp:cNvSpPr/>
      </dsp:nvSpPr>
      <dsp:spPr>
        <a:xfrm rot="3654187">
          <a:off x="1255336" y="4257559"/>
          <a:ext cx="1304876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1304876" y="110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875152" y="4235945"/>
        <a:ext cx="65243" cy="65243"/>
      </dsp:txXfrm>
    </dsp:sp>
    <dsp:sp modelId="{49AC3E24-97F8-490D-B7C1-4D5DDAE06B7C}">
      <dsp:nvSpPr>
        <dsp:cNvPr id="0" name=""/>
        <dsp:cNvSpPr/>
      </dsp:nvSpPr>
      <dsp:spPr>
        <a:xfrm>
          <a:off x="2225047" y="4442076"/>
          <a:ext cx="1586363" cy="793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Jsem FO</a:t>
          </a:r>
        </a:p>
      </dsp:txBody>
      <dsp:txXfrm>
        <a:off x="2248278" y="4465307"/>
        <a:ext cx="1539901" cy="746719"/>
      </dsp:txXfrm>
    </dsp:sp>
    <dsp:sp modelId="{837F7B4B-E940-44E1-9D79-17CDED62B511}">
      <dsp:nvSpPr>
        <dsp:cNvPr id="0" name=""/>
        <dsp:cNvSpPr/>
      </dsp:nvSpPr>
      <dsp:spPr>
        <a:xfrm>
          <a:off x="3811411" y="4827658"/>
          <a:ext cx="634545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634545" y="11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112820" y="4822803"/>
        <a:ext cx="31727" cy="31727"/>
      </dsp:txXfrm>
    </dsp:sp>
    <dsp:sp modelId="{2CF0B443-F1A7-4906-AFBE-3B3A908B6FD8}">
      <dsp:nvSpPr>
        <dsp:cNvPr id="0" name=""/>
        <dsp:cNvSpPr/>
      </dsp:nvSpPr>
      <dsp:spPr>
        <a:xfrm>
          <a:off x="4445957" y="4442076"/>
          <a:ext cx="1586363" cy="793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Jsem v </a:t>
          </a:r>
          <a:r>
            <a:rPr lang="cs-CZ" sz="1300" kern="1200" dirty="0" err="1"/>
            <a:t>cajku</a:t>
          </a:r>
          <a:r>
            <a:rPr lang="cs-CZ" sz="1300" kern="1200" dirty="0"/>
            <a:t>, zákon se neaplikuje</a:t>
          </a:r>
        </a:p>
      </dsp:txBody>
      <dsp:txXfrm>
        <a:off x="4469188" y="4465307"/>
        <a:ext cx="1539901" cy="746719"/>
      </dsp:txXfrm>
    </dsp:sp>
    <dsp:sp modelId="{DED0B18D-33EB-46C6-847C-7FA6E72005C4}">
      <dsp:nvSpPr>
        <dsp:cNvPr id="0" name=""/>
        <dsp:cNvSpPr/>
      </dsp:nvSpPr>
      <dsp:spPr>
        <a:xfrm rot="19457599">
          <a:off x="5958871" y="4599619"/>
          <a:ext cx="781445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781445" y="11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330057" y="4591091"/>
        <a:ext cx="39072" cy="39072"/>
      </dsp:txXfrm>
    </dsp:sp>
    <dsp:sp modelId="{B645DDA8-FEA0-4D9E-9FA6-6D638C96C71C}">
      <dsp:nvSpPr>
        <dsp:cNvPr id="0" name=""/>
        <dsp:cNvSpPr/>
      </dsp:nvSpPr>
      <dsp:spPr>
        <a:xfrm>
          <a:off x="6666866" y="3985996"/>
          <a:ext cx="1586363" cy="793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Zákon o ŽP</a:t>
          </a:r>
        </a:p>
      </dsp:txBody>
      <dsp:txXfrm>
        <a:off x="6690097" y="4009227"/>
        <a:ext cx="1539901" cy="746719"/>
      </dsp:txXfrm>
    </dsp:sp>
    <dsp:sp modelId="{E644D8ED-343C-4826-A74B-862260D56595}">
      <dsp:nvSpPr>
        <dsp:cNvPr id="0" name=""/>
        <dsp:cNvSpPr/>
      </dsp:nvSpPr>
      <dsp:spPr>
        <a:xfrm rot="2142401">
          <a:off x="5958871" y="5055698"/>
          <a:ext cx="781445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781445" y="11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330057" y="5047170"/>
        <a:ext cx="39072" cy="39072"/>
      </dsp:txXfrm>
    </dsp:sp>
    <dsp:sp modelId="{C17E3E25-4E73-4416-BEE9-95CBE7D7A53B}">
      <dsp:nvSpPr>
        <dsp:cNvPr id="0" name=""/>
        <dsp:cNvSpPr/>
      </dsp:nvSpPr>
      <dsp:spPr>
        <a:xfrm>
          <a:off x="6666866" y="4898155"/>
          <a:ext cx="1586363" cy="793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Složkové právní předpisy</a:t>
          </a:r>
        </a:p>
      </dsp:txBody>
      <dsp:txXfrm>
        <a:off x="6690097" y="4921386"/>
        <a:ext cx="1539901" cy="746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výstřižky: Výroční zprávy ČIŽP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0392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https://odok.cz/portal/veklep/material/KORND5KDYKPA/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91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8" name="Obrázek 1">
            <a:extLst>
              <a:ext uri="{FF2B5EF4-FFF2-40B4-BE49-F238E27FC236}">
                <a16:creationId xmlns:a16="http://schemas.microsoft.com/office/drawing/2014/main" id="{FB2B0DDA-9175-7049-BA1B-547F0D953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A1250E97-1EDB-6C4B-8256-60FC879B8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C3DE4947-6DD8-0244-859D-07E5AFB0E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9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5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DBF6B270-E686-4A4A-AE0C-89D2F08D9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F8822E1C-69F6-2542-8055-F7D13F712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">
            <a:extLst>
              <a:ext uri="{FF2B5EF4-FFF2-40B4-BE49-F238E27FC236}">
                <a16:creationId xmlns:a16="http://schemas.microsoft.com/office/drawing/2014/main" id="{F02A347E-3661-ED4E-BC61-645333D5C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CF358410-E249-6349-920D-F038B1389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420583F1-1793-C649-B39C-DDDDF4B7F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7" name="Obrázek 1">
            <a:extLst>
              <a:ext uri="{FF2B5EF4-FFF2-40B4-BE49-F238E27FC236}">
                <a16:creationId xmlns:a16="http://schemas.microsoft.com/office/drawing/2014/main" id="{8FF68F39-5218-0A40-A194-4509B7DC2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2503AE90-28E8-C445-B434-41A509A8B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76859FE4-88B6-9E40-937D-0D44C71631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p.cz/cz/nejcastejsi_dotazy_ekologicka_ujma" TargetMode="External"/><Relationship Id="rId2" Type="http://schemas.openxmlformats.org/officeDocument/2006/relationships/hyperlink" Target="https://www.mzp.cz/cz/ekologicka_ujm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izp.cz/pusobnost/ekologicka-ujm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Ekologická újma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JUDr. Jiří Vodička, Ph.D.							9. 10. 2024</a:t>
            </a:r>
          </a:p>
          <a:p>
            <a:endParaRPr lang="en-GB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C839E7F-961D-4DD2-8995-B845CB745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829" y="105340"/>
            <a:ext cx="3316937" cy="145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3A3A3648-27FC-4220-A1C8-831D189A036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Zákon č. 167/2008 Sb.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4A5C8D-AB03-45CD-B2FD-D638C63C2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Ekologická újma – porovnání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9D3AC8F2-4A40-4203-B1E7-0711BF95A95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Zákon č. 17/1992 Sb.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8D8B9D5-84BE-4557-B68D-0F695600FBFC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nepříznivá měřitelná změna přírodního zdroje nebo měřitelné zhoršení jeho funkcí, která se může projevit přímo nebo nepřímo na:</a:t>
            </a:r>
          </a:p>
          <a:p>
            <a:pPr lvl="1"/>
            <a:r>
              <a:rPr lang="cs-CZ" dirty="0"/>
              <a:t>Vodě</a:t>
            </a:r>
          </a:p>
          <a:p>
            <a:pPr lvl="1"/>
            <a:r>
              <a:rPr lang="cs-CZ" dirty="0"/>
              <a:t>Půdě</a:t>
            </a:r>
          </a:p>
          <a:p>
            <a:pPr lvl="1"/>
            <a:r>
              <a:rPr lang="cs-CZ" dirty="0"/>
              <a:t>Chráněných druzích volně žijících živočichů či planě rostoucích rostlin nebo přírodních stanovištích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3CF51E6-B1B2-4BA5-AC6F-7318C1B859E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ztráta nebo oslabení přirozených funkcí ekosystémů, vznikající poškozením jejich složek nebo narušením vnitřních vazeb a procesů v důsledku lidské činnosti.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A288279-6CA8-44E4-8E0E-7C057F47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35" y="1171576"/>
            <a:ext cx="3717890" cy="562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36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E658DE-D05A-4130-B719-C0C8958B7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č. 167/2008 Sb.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E74FBD-6154-46E3-89FD-06D599897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Nevyjmenovaná provozní činnost</a:t>
            </a:r>
          </a:p>
          <a:p>
            <a:pPr lvl="1"/>
            <a:r>
              <a:rPr lang="cs-CZ" dirty="0"/>
              <a:t>§ 5 odst. 2 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7960936-03AB-4B51-93FB-4693B0D8A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31" y="2772931"/>
            <a:ext cx="11622119" cy="2760121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A36D1688-EE9A-4535-B0A5-1A019EEF4CA2}"/>
              </a:ext>
            </a:extLst>
          </p:cNvPr>
          <p:cNvSpPr/>
          <p:nvPr/>
        </p:nvSpPr>
        <p:spPr bwMode="auto">
          <a:xfrm>
            <a:off x="4533122" y="5832000"/>
            <a:ext cx="3201956" cy="9233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 co voda a půda?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Srov. § 2 písm. a)</a:t>
            </a:r>
          </a:p>
        </p:txBody>
      </p:sp>
    </p:spTree>
    <p:extLst>
      <p:ext uri="{BB962C8B-B14F-4D97-AF65-F5344CB8AC3E}">
        <p14:creationId xmlns:p14="http://schemas.microsoft.com/office/powerpoint/2010/main" val="866650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555B42D-9812-4B2A-8CD7-687AEA176A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3844110"/>
              </p:ext>
            </p:extLst>
          </p:nvPr>
        </p:nvGraphicFramePr>
        <p:xfrm>
          <a:off x="373225" y="167951"/>
          <a:ext cx="10478278" cy="6484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9197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3169F8-2630-4AD2-929B-ACB1EBDA5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č. 167/2008 Sb.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E51116-396E-4638-9542-080F48173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3200" dirty="0"/>
              <a:t>Opatření</a:t>
            </a:r>
          </a:p>
          <a:p>
            <a:r>
              <a:rPr lang="cs-CZ" dirty="0"/>
              <a:t>Preventivní opatření (§ 6)</a:t>
            </a:r>
          </a:p>
          <a:p>
            <a:pPr lvl="1"/>
            <a:r>
              <a:rPr lang="cs-CZ" dirty="0"/>
              <a:t>Bezprostřední hrozba ekologické újmy</a:t>
            </a:r>
          </a:p>
          <a:p>
            <a:pPr lvl="1"/>
            <a:r>
              <a:rPr lang="cs-CZ" dirty="0"/>
              <a:t>Provozovatel provede sám nebo na výzvu orgánu</a:t>
            </a:r>
          </a:p>
          <a:p>
            <a:pPr lvl="1"/>
            <a:r>
              <a:rPr lang="cs-CZ" dirty="0"/>
              <a:t>Orgán může provést i sám </a:t>
            </a:r>
          </a:p>
          <a:p>
            <a:r>
              <a:rPr lang="cs-CZ" dirty="0"/>
              <a:t>Nápravná opatření (§ 7)</a:t>
            </a:r>
          </a:p>
          <a:p>
            <a:pPr lvl="1"/>
            <a:r>
              <a:rPr lang="cs-CZ" dirty="0"/>
              <a:t>V případě vzniku nebo zjištění ekologické újmy</a:t>
            </a:r>
          </a:p>
          <a:p>
            <a:pPr lvl="1"/>
            <a:r>
              <a:rPr lang="cs-CZ" dirty="0"/>
              <a:t>Informační povinnost vůči orgánu</a:t>
            </a:r>
          </a:p>
          <a:p>
            <a:pPr lvl="1"/>
            <a:r>
              <a:rPr lang="cs-CZ" dirty="0"/>
              <a:t>Vypracování návrhu nápravných opatření</a:t>
            </a:r>
          </a:p>
          <a:p>
            <a:pPr lvl="1"/>
            <a:r>
              <a:rPr lang="cs-CZ" dirty="0"/>
              <a:t>Provedení nápravných opatření</a:t>
            </a:r>
          </a:p>
          <a:p>
            <a:pPr lvl="1"/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F0E74BE-D2C3-4E9B-9615-0104438C6C30}"/>
              </a:ext>
            </a:extLst>
          </p:cNvPr>
          <p:cNvSpPr/>
          <p:nvPr/>
        </p:nvSpPr>
        <p:spPr bwMode="auto">
          <a:xfrm>
            <a:off x="8724124" y="199574"/>
            <a:ext cx="3309256" cy="8438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(Vše)Obecná preventivní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opatření (př. havarijní plány)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471506F7-99D4-4288-AE66-FE907C27EF05}"/>
              </a:ext>
            </a:extLst>
          </p:cNvPr>
          <p:cNvSpPr/>
          <p:nvPr/>
        </p:nvSpPr>
        <p:spPr bwMode="auto">
          <a:xfrm>
            <a:off x="6839339" y="2118049"/>
            <a:ext cx="783771" cy="305111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65659B1-9140-4951-9FC3-3650C627B57E}"/>
              </a:ext>
            </a:extLst>
          </p:cNvPr>
          <p:cNvSpPr txBox="1"/>
          <p:nvPr/>
        </p:nvSpPr>
        <p:spPr>
          <a:xfrm>
            <a:off x="7693653" y="2488342"/>
            <a:ext cx="449834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dirty="0">
                <a:latin typeface="+mn-lt"/>
              </a:rPr>
              <a:t>Na základě řízení podle</a:t>
            </a:r>
          </a:p>
          <a:p>
            <a:pPr algn="l"/>
            <a:r>
              <a:rPr lang="cs-CZ" dirty="0">
                <a:latin typeface="+mn-lt"/>
              </a:rPr>
              <a:t>§ 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Ex offo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Návrh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FO nebo PO dotčené </a:t>
            </a:r>
            <a:r>
              <a:rPr lang="cs-CZ" dirty="0" err="1">
                <a:latin typeface="+mn-lt"/>
              </a:rPr>
              <a:t>e.ú</a:t>
            </a:r>
            <a:r>
              <a:rPr lang="cs-CZ" dirty="0">
                <a:latin typeface="+mn-lt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 err="1">
                <a:latin typeface="+mn-lt"/>
              </a:rPr>
              <a:t>Envi</a:t>
            </a:r>
            <a:r>
              <a:rPr lang="cs-CZ" dirty="0">
                <a:latin typeface="+mn-lt"/>
              </a:rPr>
              <a:t> spolek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4640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308316-F9D6-4E89-BFF1-FE7950288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č. 167/2008 Sb.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AD0A34-414F-4876-9FE0-1A976D4A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3200" dirty="0"/>
              <a:t>Opatření dle jiných předpisů (§ 21 odst. 3)</a:t>
            </a:r>
            <a:endParaRPr lang="cs-CZ" dirty="0"/>
          </a:p>
          <a:p>
            <a:endParaRPr lang="cs-CZ" dirty="0"/>
          </a:p>
          <a:p>
            <a:r>
              <a:rPr lang="cs-CZ" dirty="0"/>
              <a:t>Pokud tento zákon nestanoví jinak, </a:t>
            </a:r>
            <a:r>
              <a:rPr lang="cs-CZ" u="sng" dirty="0"/>
              <a:t>postupuje se při ukládání </a:t>
            </a:r>
            <a:r>
              <a:rPr lang="cs-CZ" dirty="0"/>
              <a:t>preventivních nebo nápravných opatření </a:t>
            </a:r>
            <a:r>
              <a:rPr lang="cs-CZ" u="sng" dirty="0"/>
              <a:t>podle zvláštních právních předpisů</a:t>
            </a:r>
          </a:p>
          <a:p>
            <a:pPr lvl="1"/>
            <a:r>
              <a:rPr lang="cs-CZ" dirty="0"/>
              <a:t>§ 42 Vodního zákona</a:t>
            </a:r>
          </a:p>
          <a:p>
            <a:pPr lvl="1"/>
            <a:r>
              <a:rPr lang="cs-CZ" dirty="0"/>
              <a:t>§ 86 ZOPK</a:t>
            </a:r>
          </a:p>
          <a:p>
            <a:pPr lvl="1"/>
            <a:r>
              <a:rPr lang="cs-CZ" dirty="0"/>
              <a:t>§ 3c ZPF</a:t>
            </a:r>
          </a:p>
          <a:p>
            <a:pPr lvl="1"/>
            <a:r>
              <a:rPr lang="cs-CZ" dirty="0"/>
              <a:t>§ 51 odst. 1 Lesního zákona</a:t>
            </a:r>
          </a:p>
          <a:p>
            <a:pPr lvl="1"/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3509730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984137-CC45-4124-BFF7-F2532B16B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č. 167/2008 Sb.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473291-8132-42EA-B0A6-761C6BBBB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3200" dirty="0"/>
              <a:t>Zvláštní postup dle jiných předpisů (§ 21 odst. 4)</a:t>
            </a:r>
          </a:p>
          <a:p>
            <a:endParaRPr lang="cs-CZ" dirty="0"/>
          </a:p>
          <a:p>
            <a:r>
              <a:rPr lang="cs-CZ" dirty="0"/>
              <a:t>V případě havárie podle vodního zákona (§ 40 a 41)</a:t>
            </a:r>
          </a:p>
          <a:p>
            <a:r>
              <a:rPr lang="cs-CZ" dirty="0"/>
              <a:t>Postup dle VZ pouze v rozsahu zneškodňování a odstraňování škodlivých následků havárie</a:t>
            </a:r>
          </a:p>
          <a:p>
            <a:r>
              <a:rPr lang="cs-CZ" dirty="0"/>
              <a:t>Nápravná opatření dle zákona č. 167/2008 Sb.</a:t>
            </a:r>
          </a:p>
          <a:p>
            <a:endParaRPr lang="cs-CZ" dirty="0"/>
          </a:p>
        </p:txBody>
      </p:sp>
      <p:sp>
        <p:nvSpPr>
          <p:cNvPr id="4" name="Řečová bublina: obdélníkový bublinový popisek 3">
            <a:extLst>
              <a:ext uri="{FF2B5EF4-FFF2-40B4-BE49-F238E27FC236}">
                <a16:creationId xmlns:a16="http://schemas.microsoft.com/office/drawing/2014/main" id="{B78C2411-995C-413C-9F16-CA84244DDB47}"/>
              </a:ext>
            </a:extLst>
          </p:cNvPr>
          <p:cNvSpPr/>
          <p:nvPr/>
        </p:nvSpPr>
        <p:spPr bwMode="auto">
          <a:xfrm>
            <a:off x="10198359" y="3956180"/>
            <a:ext cx="1698172" cy="625151"/>
          </a:xfrm>
          <a:prstGeom prst="wedgeRectCallout">
            <a:avLst>
              <a:gd name="adj1" fmla="val -94459"/>
              <a:gd name="adj2" fmla="val -7779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speciální</a:t>
            </a:r>
          </a:p>
        </p:txBody>
      </p:sp>
    </p:spTree>
    <p:extLst>
      <p:ext uri="{BB962C8B-B14F-4D97-AF65-F5344CB8AC3E}">
        <p14:creationId xmlns:p14="http://schemas.microsoft.com/office/powerpoint/2010/main" val="2502537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3670F6-C479-4721-8D4A-90ACBF42B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č. 167/2008 Sb.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39EE79-A084-4A8E-AC0A-CB610B139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335936"/>
          </a:xfrm>
        </p:spPr>
        <p:txBody>
          <a:bodyPr/>
          <a:lstStyle/>
          <a:p>
            <a:pPr marL="72000" indent="0">
              <a:buNone/>
            </a:pPr>
            <a:r>
              <a:rPr lang="cs-CZ" sz="3200" dirty="0"/>
              <a:t>Ekonomické nástroje</a:t>
            </a:r>
          </a:p>
          <a:p>
            <a:r>
              <a:rPr lang="cs-CZ" dirty="0"/>
              <a:t>Obecná povinnost provozovatele nést náklady pokud způsobil </a:t>
            </a:r>
            <a:r>
              <a:rPr lang="cs-CZ" dirty="0" err="1"/>
              <a:t>e.ú</a:t>
            </a:r>
            <a:r>
              <a:rPr lang="cs-CZ" dirty="0"/>
              <a:t>. (§ 12)</a:t>
            </a:r>
          </a:p>
          <a:p>
            <a:pPr lvl="1"/>
            <a:r>
              <a:rPr lang="cs-CZ" dirty="0"/>
              <a:t>I v případě, že opatření zajistil příslušný orgán</a:t>
            </a:r>
          </a:p>
          <a:p>
            <a:pPr lvl="1"/>
            <a:r>
              <a:rPr lang="cs-CZ" dirty="0"/>
              <a:t>Ale provozovatel provozující činnost dle přílohy č. 1 se může liberovat</a:t>
            </a:r>
          </a:p>
          <a:p>
            <a:pPr lvl="2"/>
            <a:r>
              <a:rPr lang="cs-CZ" dirty="0"/>
              <a:t>Odst. 3 obligatorní zproštění odpovědnosti</a:t>
            </a:r>
          </a:p>
          <a:p>
            <a:pPr lvl="2"/>
            <a:r>
              <a:rPr lang="cs-CZ" dirty="0"/>
              <a:t>Odst. 4 fakultativní zproštění odpovědnosti</a:t>
            </a:r>
          </a:p>
          <a:p>
            <a:endParaRPr lang="cs-CZ" dirty="0"/>
          </a:p>
          <a:p>
            <a:r>
              <a:rPr lang="cs-CZ" dirty="0"/>
              <a:t>Finanční zajištění</a:t>
            </a:r>
          </a:p>
          <a:p>
            <a:pPr lvl="1"/>
            <a:r>
              <a:rPr lang="cs-CZ" dirty="0"/>
              <a:t>Provozovatel činnosti dle přílohy č. 1</a:t>
            </a:r>
          </a:p>
          <a:p>
            <a:pPr lvl="1"/>
            <a:r>
              <a:rPr lang="cs-CZ" dirty="0"/>
              <a:t>Bez zajištění nelze činnost provozovat (vliv na další právní předpisy)</a:t>
            </a:r>
          </a:p>
          <a:p>
            <a:pPr lvl="1"/>
            <a:r>
              <a:rPr lang="cs-CZ" dirty="0"/>
              <a:t>Nutnost být zajištěn po celou dobu činnosti a zajištění musí odpovídat rozsahu a intenzitě </a:t>
            </a:r>
            <a:r>
              <a:rPr lang="cs-CZ" dirty="0" err="1"/>
              <a:t>e.ú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4455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8086B8-DB71-411C-9ECD-2BFFC5127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č. 167/2008 Sb.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A165E6A-7C7E-4EFC-83E3-D95F780AB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50" y="1491567"/>
            <a:ext cx="6585606" cy="3255924"/>
          </a:xfrm>
        </p:spPr>
      </p:pic>
      <p:sp>
        <p:nvSpPr>
          <p:cNvPr id="6" name="Řečová bublina: obdélníkový bublinový popisek 5">
            <a:extLst>
              <a:ext uri="{FF2B5EF4-FFF2-40B4-BE49-F238E27FC236}">
                <a16:creationId xmlns:a16="http://schemas.microsoft.com/office/drawing/2014/main" id="{ACABEA04-59B6-43EC-8166-781208404805}"/>
              </a:ext>
            </a:extLst>
          </p:cNvPr>
          <p:cNvSpPr/>
          <p:nvPr/>
        </p:nvSpPr>
        <p:spPr bwMode="auto">
          <a:xfrm>
            <a:off x="7821226" y="4065972"/>
            <a:ext cx="4370773" cy="2194869"/>
          </a:xfrm>
          <a:prstGeom prst="wedgeRectCallout">
            <a:avLst>
              <a:gd name="adj1" fmla="val -72516"/>
              <a:gd name="adj2" fmla="val -3994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Ale nezapomínat na 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opatření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podle složkových z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ákonů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(§ 21)!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Orgán ochrany pří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rody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Vodoprávní úřad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Orgán ochrany ZPF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Orgán státní správy lesů</a:t>
            </a:r>
          </a:p>
        </p:txBody>
      </p:sp>
    </p:spTree>
    <p:extLst>
      <p:ext uri="{BB962C8B-B14F-4D97-AF65-F5344CB8AC3E}">
        <p14:creationId xmlns:p14="http://schemas.microsoft.com/office/powerpoint/2010/main" val="2131947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589900-1E4C-40A0-9FF2-EC79D4A83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č. 167/2008 Sb.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28F5366-C056-4BB7-9BCD-ABEBF705F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00" y="2478144"/>
            <a:ext cx="10193173" cy="324847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496A58-3285-4CA5-8C60-D35938CB2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820765"/>
          </a:xfrm>
        </p:spPr>
        <p:txBody>
          <a:bodyPr/>
          <a:lstStyle/>
          <a:p>
            <a:pPr marL="72000" indent="0">
              <a:buNone/>
            </a:pPr>
            <a:r>
              <a:rPr lang="cs-CZ" sz="3200" dirty="0"/>
              <a:t>Česká inspekce ŽP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E83E658-14F9-407E-9F89-722EBFB98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99" y="2320683"/>
            <a:ext cx="6282247" cy="4007055"/>
          </a:xfrm>
          <a:prstGeom prst="rect">
            <a:avLst/>
          </a:prstGeom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74C70E7-1700-4083-A3AD-AD62EBBAEF45}"/>
              </a:ext>
            </a:extLst>
          </p:cNvPr>
          <p:cNvCxnSpPr/>
          <p:nvPr/>
        </p:nvCxnSpPr>
        <p:spPr bwMode="auto">
          <a:xfrm>
            <a:off x="1280027" y="3627455"/>
            <a:ext cx="5231305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9097DA53-129A-46A8-A41B-06BE690919CE}"/>
              </a:ext>
            </a:extLst>
          </p:cNvPr>
          <p:cNvCxnSpPr>
            <a:cxnSpLocks/>
          </p:cNvCxnSpPr>
          <p:nvPr/>
        </p:nvCxnSpPr>
        <p:spPr bwMode="auto">
          <a:xfrm>
            <a:off x="440099" y="3960725"/>
            <a:ext cx="1710248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501A78AE-D660-4593-9EF2-B78A0734E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209" y="345233"/>
            <a:ext cx="5231304" cy="6327387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65FF98CA-981F-4F0D-ADD1-169C105D3344}"/>
              </a:ext>
            </a:extLst>
          </p:cNvPr>
          <p:cNvCxnSpPr>
            <a:cxnSpLocks/>
          </p:cNvCxnSpPr>
          <p:nvPr/>
        </p:nvCxnSpPr>
        <p:spPr bwMode="auto">
          <a:xfrm>
            <a:off x="7345345" y="1508928"/>
            <a:ext cx="4397292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48747FCB-64C5-4A00-BA5C-AA8AB6C9EAF2}"/>
              </a:ext>
            </a:extLst>
          </p:cNvPr>
          <p:cNvCxnSpPr>
            <a:cxnSpLocks/>
          </p:cNvCxnSpPr>
          <p:nvPr/>
        </p:nvCxnSpPr>
        <p:spPr bwMode="auto">
          <a:xfrm>
            <a:off x="6722346" y="1802005"/>
            <a:ext cx="135652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94AAE9A9-9B5F-4940-A0F7-5D90863D08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0056" y="250921"/>
            <a:ext cx="8992855" cy="6516009"/>
          </a:xfrm>
          <a:prstGeom prst="rect">
            <a:avLst/>
          </a:prstGeom>
        </p:spPr>
      </p:pic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2ADFB003-6969-49DB-B484-64F41E32FC6D}"/>
              </a:ext>
            </a:extLst>
          </p:cNvPr>
          <p:cNvCxnSpPr/>
          <p:nvPr/>
        </p:nvCxnSpPr>
        <p:spPr bwMode="auto">
          <a:xfrm>
            <a:off x="1778558" y="1055077"/>
            <a:ext cx="2117121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4A5C82-8496-4B69-B475-E636587D7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41" y="1338999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72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FA7CA5-660E-4258-A677-F1A752BE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Budoucnost eko újmy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850359-07C0-40FC-9D74-A7E795E97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Dosud neaplikováno…bude změna?</a:t>
            </a:r>
          </a:p>
          <a:p>
            <a:pPr lvl="1"/>
            <a:r>
              <a:rPr lang="cs-CZ" dirty="0"/>
              <a:t>Neurčitá definice </a:t>
            </a:r>
            <a:r>
              <a:rPr lang="cs-CZ" dirty="0" err="1"/>
              <a:t>e.ú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Nejasné vymezení působností složkových předpisů</a:t>
            </a:r>
          </a:p>
          <a:p>
            <a:pPr lvl="1"/>
            <a:r>
              <a:rPr lang="cs-CZ" dirty="0"/>
              <a:t>Nejasnost u organizačního zabezpečení atd</a:t>
            </a:r>
          </a:p>
          <a:p>
            <a:endParaRPr lang="cs-CZ" dirty="0"/>
          </a:p>
          <a:p>
            <a:r>
              <a:rPr lang="cs-CZ" dirty="0"/>
              <a:t>Připravovaná novela (MZP/2024/280/448)</a:t>
            </a:r>
          </a:p>
          <a:p>
            <a:pPr lvl="1"/>
            <a:r>
              <a:rPr lang="cs-CZ" dirty="0"/>
              <a:t>Zpřesnění definice</a:t>
            </a:r>
          </a:p>
          <a:p>
            <a:pPr lvl="1"/>
            <a:r>
              <a:rPr lang="cs-CZ" dirty="0"/>
              <a:t>Zpřesnění procesního postupu při provádění preventivních a nápravných opatření</a:t>
            </a:r>
          </a:p>
          <a:p>
            <a:pPr lvl="1"/>
            <a:r>
              <a:rPr lang="cs-CZ" dirty="0"/>
              <a:t>Možnost úhrady nápravných opatření z SFŽP</a:t>
            </a:r>
          </a:p>
          <a:p>
            <a:pPr lvl="1"/>
            <a:r>
              <a:rPr lang="cs-CZ" dirty="0"/>
              <a:t>Změna povinností u hodnocení rizik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8263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559BF3-2C59-4E80-A552-BB7ED23F5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nás čeká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15A206-E239-47DA-AB8A-C1D743E4F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to ekologická újma</a:t>
            </a:r>
          </a:p>
          <a:p>
            <a:r>
              <a:rPr lang="cs-CZ" dirty="0"/>
              <a:t>Právní rámec</a:t>
            </a:r>
          </a:p>
          <a:p>
            <a:pPr lvl="1"/>
            <a:r>
              <a:rPr lang="cs-CZ" dirty="0"/>
              <a:t>EU</a:t>
            </a:r>
          </a:p>
          <a:p>
            <a:pPr lvl="1"/>
            <a:r>
              <a:rPr lang="cs-CZ" dirty="0"/>
              <a:t>ČR</a:t>
            </a:r>
          </a:p>
          <a:p>
            <a:r>
              <a:rPr lang="cs-CZ" dirty="0"/>
              <a:t>Budoucnost eko újmy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BAFAE3-6F19-4FF7-BDB5-043107879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733" y="1171576"/>
            <a:ext cx="4100921" cy="390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476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830BE2E-B183-4856-9BA6-D8F9003B5648}"/>
              </a:ext>
            </a:extLst>
          </p:cNvPr>
          <p:cNvSpPr txBox="1"/>
          <p:nvPr/>
        </p:nvSpPr>
        <p:spPr>
          <a:xfrm>
            <a:off x="3913351" y="2305615"/>
            <a:ext cx="4365298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dirty="0">
                <a:latin typeface="+mn-lt"/>
              </a:rPr>
              <a:t>Děkuji za pozornost!</a:t>
            </a:r>
          </a:p>
          <a:p>
            <a:pPr algn="ctr"/>
            <a:endParaRPr lang="cs-CZ" sz="2800" dirty="0">
              <a:latin typeface="+mn-lt"/>
            </a:endParaRPr>
          </a:p>
          <a:p>
            <a:pPr algn="ctr"/>
            <a:endParaRPr lang="cs-CZ" sz="2800" dirty="0">
              <a:latin typeface="+mn-lt"/>
            </a:endParaRPr>
          </a:p>
          <a:p>
            <a:pPr algn="ctr"/>
            <a:endParaRPr lang="cs-CZ" sz="2800" dirty="0">
              <a:latin typeface="+mn-lt"/>
            </a:endParaRPr>
          </a:p>
          <a:p>
            <a:pPr algn="ctr"/>
            <a:r>
              <a:rPr lang="cs-CZ" dirty="0">
                <a:latin typeface="+mn-lt"/>
              </a:rPr>
              <a:t>Jiri.Vodicka@law.muni.cz</a:t>
            </a:r>
          </a:p>
        </p:txBody>
      </p:sp>
    </p:spTree>
    <p:extLst>
      <p:ext uri="{BB962C8B-B14F-4D97-AF65-F5344CB8AC3E}">
        <p14:creationId xmlns:p14="http://schemas.microsoft.com/office/powerpoint/2010/main" val="3963236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1C48AC-4D53-428A-A919-545D5A2D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89BA46-7896-4398-AE57-D464E3966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Průchová, I. Závazky z deliktů a ekologická újma. MU. 2023</a:t>
            </a:r>
          </a:p>
          <a:p>
            <a:r>
              <a:rPr lang="cs-CZ" dirty="0">
                <a:hlinkClick r:id="rId2"/>
              </a:rPr>
              <a:t>https://www.mzp.cz/cz/ekologicka_ujma</a:t>
            </a:r>
            <a:endParaRPr lang="cs-CZ" dirty="0"/>
          </a:p>
          <a:p>
            <a:r>
              <a:rPr lang="cs-CZ" dirty="0">
                <a:hlinkClick r:id="rId3"/>
              </a:rPr>
              <a:t>https://www.mzp.cz/cz/nejcastejsi_dotazy_ekologicka_ujma</a:t>
            </a:r>
            <a:endParaRPr lang="cs-CZ" dirty="0"/>
          </a:p>
          <a:p>
            <a:r>
              <a:rPr lang="cs-CZ" dirty="0">
                <a:hlinkClick r:id="rId4"/>
              </a:rPr>
              <a:t>https://www.cizp.cz/pusobnost/ekologicka-ujma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2875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6F86D-B70C-4ACE-ABF5-3F47828CD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ekologická újma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49B52B-A4B8-4B54-98AA-9C3B3373A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Veřejnoprávní institut</a:t>
            </a:r>
          </a:p>
          <a:p>
            <a:r>
              <a:rPr lang="cs-CZ" dirty="0"/>
              <a:t>Oprávněná osoba: stát</a:t>
            </a:r>
          </a:p>
          <a:p>
            <a:r>
              <a:rPr lang="cs-CZ" dirty="0"/>
              <a:t>Ekologická újma x konkrétní poškození ŽP</a:t>
            </a:r>
          </a:p>
          <a:p>
            <a:r>
              <a:rPr lang="cs-CZ" dirty="0"/>
              <a:t>Újma x škoda</a:t>
            </a:r>
          </a:p>
          <a:p>
            <a:endParaRPr lang="cs-CZ" dirty="0"/>
          </a:p>
          <a:p>
            <a:r>
              <a:rPr lang="cs-CZ" dirty="0"/>
              <a:t>Měřitelná nepříznivá změna přírodního zdroje nebo poškození funkcí přírodního zdroje</a:t>
            </a:r>
          </a:p>
          <a:p>
            <a:pPr lvl="1"/>
            <a:r>
              <a:rPr lang="cs-CZ" dirty="0"/>
              <a:t>Škoda může vzniknout na složkách, které jsou vyloučeny z předmětu vlastnického práva</a:t>
            </a:r>
          </a:p>
          <a:p>
            <a:pPr lvl="2"/>
            <a:r>
              <a:rPr lang="cs-CZ" dirty="0"/>
              <a:t>Např. voda, chráněné druhy volně žijících živočichů</a:t>
            </a:r>
          </a:p>
        </p:txBody>
      </p:sp>
    </p:spTree>
    <p:extLst>
      <p:ext uri="{BB962C8B-B14F-4D97-AF65-F5344CB8AC3E}">
        <p14:creationId xmlns:p14="http://schemas.microsoft.com/office/powerpoint/2010/main" val="2248584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582A14-59F9-4BCD-99FE-3D6DAE6A8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Právní rámec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14AD48A-5230-4468-84DC-C531CDF648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935463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F9C59B67-B82F-49F7-9F42-587229F4570C}"/>
              </a:ext>
            </a:extLst>
          </p:cNvPr>
          <p:cNvSpPr txBox="1"/>
          <p:nvPr/>
        </p:nvSpPr>
        <p:spPr>
          <a:xfrm>
            <a:off x="5084344" y="3285321"/>
            <a:ext cx="20233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Ekologická </a:t>
            </a:r>
          </a:p>
          <a:p>
            <a:pPr algn="ctr"/>
            <a:r>
              <a:rPr lang="cs-CZ" sz="2800" dirty="0">
                <a:latin typeface="+mn-lt"/>
              </a:rPr>
              <a:t>újma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8E11F0F-8CA5-AE06-EC12-16ECA0C87C67}"/>
              </a:ext>
            </a:extLst>
          </p:cNvPr>
          <p:cNvSpPr/>
          <p:nvPr/>
        </p:nvSpPr>
        <p:spPr bwMode="auto">
          <a:xfrm>
            <a:off x="4301705" y="5495026"/>
            <a:ext cx="3588589" cy="95410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Specifická ustanovení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ve zvláštních předpisech</a:t>
            </a:r>
          </a:p>
        </p:txBody>
      </p:sp>
    </p:spTree>
    <p:extLst>
      <p:ext uri="{BB962C8B-B14F-4D97-AF65-F5344CB8AC3E}">
        <p14:creationId xmlns:p14="http://schemas.microsoft.com/office/powerpoint/2010/main" val="1920440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A6C8FC-352C-4FC4-A14E-56F64649B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č. 17/1992 Sb., o životním prostředí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81918B3-9248-BDB5-77F7-38126CD2C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8219"/>
            <a:ext cx="12192000" cy="162322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EB388E1-2C06-2DCF-7150-BD8B04C16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5951"/>
            <a:ext cx="12192000" cy="1267894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EFF16D7E-7C3B-F37C-A337-3845BC82CDA3}"/>
              </a:ext>
            </a:extLst>
          </p:cNvPr>
          <p:cNvSpPr/>
          <p:nvPr/>
        </p:nvSpPr>
        <p:spPr bwMode="auto">
          <a:xfrm>
            <a:off x="4287328" y="5969479"/>
            <a:ext cx="3614468" cy="6556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Obecné ustanovení!</a:t>
            </a:r>
          </a:p>
        </p:txBody>
      </p:sp>
    </p:spTree>
    <p:extLst>
      <p:ext uri="{BB962C8B-B14F-4D97-AF65-F5344CB8AC3E}">
        <p14:creationId xmlns:p14="http://schemas.microsoft.com/office/powerpoint/2010/main" val="2018986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3DBEDB1-E524-5995-FA66-6B4E086847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516212"/>
              </p:ext>
            </p:extLst>
          </p:nvPr>
        </p:nvGraphicFramePr>
        <p:xfrm>
          <a:off x="86264" y="370936"/>
          <a:ext cx="11956211" cy="6374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Řečová bublina: obdélníkový bublinový popisek 4">
            <a:extLst>
              <a:ext uri="{FF2B5EF4-FFF2-40B4-BE49-F238E27FC236}">
                <a16:creationId xmlns:a16="http://schemas.microsoft.com/office/drawing/2014/main" id="{8D51E806-96DB-82C5-9A11-59AC5A5CF35C}"/>
              </a:ext>
            </a:extLst>
          </p:cNvPr>
          <p:cNvSpPr/>
          <p:nvPr/>
        </p:nvSpPr>
        <p:spPr bwMode="auto">
          <a:xfrm>
            <a:off x="8289985" y="508959"/>
            <a:ext cx="1269774" cy="534837"/>
          </a:xfrm>
          <a:prstGeom prst="wedgeRectCallout">
            <a:avLst>
              <a:gd name="adj1" fmla="val -100143"/>
              <a:gd name="adj2" fmla="val 3080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Každý!</a:t>
            </a:r>
          </a:p>
        </p:txBody>
      </p:sp>
      <p:sp>
        <p:nvSpPr>
          <p:cNvPr id="6" name="Pravá složená závorka 5">
            <a:extLst>
              <a:ext uri="{FF2B5EF4-FFF2-40B4-BE49-F238E27FC236}">
                <a16:creationId xmlns:a16="http://schemas.microsoft.com/office/drawing/2014/main" id="{D4DAB54F-5C5E-F426-B5CB-016BB16A1E3D}"/>
              </a:ext>
            </a:extLst>
          </p:cNvPr>
          <p:cNvSpPr/>
          <p:nvPr/>
        </p:nvSpPr>
        <p:spPr bwMode="auto">
          <a:xfrm>
            <a:off x="8186468" y="4132053"/>
            <a:ext cx="1155939" cy="255341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09B2B49-F814-DAC8-8B5B-1F00B1D5C2E6}"/>
              </a:ext>
            </a:extLst>
          </p:cNvPr>
          <p:cNvSpPr txBox="1"/>
          <p:nvPr/>
        </p:nvSpPr>
        <p:spPr>
          <a:xfrm>
            <a:off x="9559759" y="4931708"/>
            <a:ext cx="22653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Způsob </a:t>
            </a:r>
          </a:p>
          <a:p>
            <a:pPr algn="l"/>
            <a:r>
              <a:rPr lang="cs-CZ" sz="2800" dirty="0">
                <a:latin typeface="+mn-lt"/>
              </a:rPr>
              <a:t>odstraňování</a:t>
            </a:r>
          </a:p>
        </p:txBody>
      </p:sp>
      <p:sp>
        <p:nvSpPr>
          <p:cNvPr id="8" name="Řečová bublina: obdélníkový bublinový popisek 7">
            <a:extLst>
              <a:ext uri="{FF2B5EF4-FFF2-40B4-BE49-F238E27FC236}">
                <a16:creationId xmlns:a16="http://schemas.microsoft.com/office/drawing/2014/main" id="{FB6B30D6-1767-7EA2-B2DC-ACA39A75BA92}"/>
              </a:ext>
            </a:extLst>
          </p:cNvPr>
          <p:cNvSpPr/>
          <p:nvPr/>
        </p:nvSpPr>
        <p:spPr bwMode="auto">
          <a:xfrm>
            <a:off x="2654060" y="1989827"/>
            <a:ext cx="1500996" cy="534837"/>
          </a:xfrm>
          <a:prstGeom prst="wedgeRectCallout">
            <a:avLst>
              <a:gd name="adj1" fmla="val 90087"/>
              <a:gd name="adj2" fmla="val 2273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Činnost</a:t>
            </a:r>
          </a:p>
        </p:txBody>
      </p:sp>
      <p:sp>
        <p:nvSpPr>
          <p:cNvPr id="9" name="Řečová bublina: obdélníkový bublinový popisek 8">
            <a:extLst>
              <a:ext uri="{FF2B5EF4-FFF2-40B4-BE49-F238E27FC236}">
                <a16:creationId xmlns:a16="http://schemas.microsoft.com/office/drawing/2014/main" id="{B7A627D7-B4CB-AF11-1E2C-A1076198FC12}"/>
              </a:ext>
            </a:extLst>
          </p:cNvPr>
          <p:cNvSpPr/>
          <p:nvPr/>
        </p:nvSpPr>
        <p:spPr bwMode="auto">
          <a:xfrm>
            <a:off x="8289985" y="3092571"/>
            <a:ext cx="1751162" cy="534837"/>
          </a:xfrm>
          <a:prstGeom prst="wedgeRectCallout">
            <a:avLst>
              <a:gd name="adj1" fmla="val -95545"/>
              <a:gd name="adj2" fmla="val 2435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Následky</a:t>
            </a:r>
          </a:p>
        </p:txBody>
      </p:sp>
    </p:spTree>
    <p:extLst>
      <p:ext uri="{BB962C8B-B14F-4D97-AF65-F5344CB8AC3E}">
        <p14:creationId xmlns:p14="http://schemas.microsoft.com/office/powerpoint/2010/main" val="3424193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38E47F-630F-6976-775B-DBC66F3B8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č. 17/1992 Sb., o životním prostředí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D19EBA-9F47-AC00-71F1-2A8E43530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praxi návaznost na ZOPK (§ 9 odst. 1 „kompenzace ekologické újmy“)</a:t>
            </a:r>
          </a:p>
          <a:p>
            <a:pPr lvl="1"/>
            <a:r>
              <a:rPr lang="cs-CZ" dirty="0"/>
              <a:t>NSS 10 As 45/2023, 2 As 196/2018 – 82, KS v Brně 29 A 22/2014 atd. </a:t>
            </a:r>
          </a:p>
          <a:p>
            <a:r>
              <a:rPr lang="cs-CZ" dirty="0"/>
              <a:t>Aplikace § 27 odst. 1</a:t>
            </a:r>
          </a:p>
          <a:p>
            <a:pPr lvl="1"/>
            <a:r>
              <a:rPr lang="cs-CZ" dirty="0"/>
              <a:t>Velice omezená</a:t>
            </a:r>
          </a:p>
          <a:p>
            <a:pPr lvl="1"/>
            <a:r>
              <a:rPr lang="cs-CZ" dirty="0"/>
              <a:t>KS v Brně 30 A 100/2014–208 -&gt; NSS 1 As 48/2017-38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E1E0B9-4ABB-3158-4ADF-D7771E719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178" y="4059809"/>
            <a:ext cx="8735644" cy="25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50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F0B2FB-B337-FFE4-942D-5D1A04F61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č. 167/2008 Sb.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98E1BF-D9D5-5C04-879B-EDB908007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939617"/>
          </a:xfrm>
        </p:spPr>
        <p:txBody>
          <a:bodyPr/>
          <a:lstStyle/>
          <a:p>
            <a:r>
              <a:rPr lang="cs-CZ" sz="2400" dirty="0"/>
              <a:t>Směrnice 2004/35/ES o odpovědnosti za životní  prostředí v souvislosti s prevencí a nápravou škod na životním prostředí</a:t>
            </a:r>
          </a:p>
          <a:p>
            <a:pPr lvl="1"/>
            <a:r>
              <a:rPr lang="cs-CZ" sz="1800" dirty="0"/>
              <a:t>24 případů před SDEU</a:t>
            </a:r>
          </a:p>
          <a:p>
            <a:r>
              <a:rPr lang="cs-CZ" sz="2400" dirty="0"/>
              <a:t>Prováděcí předpisy</a:t>
            </a:r>
          </a:p>
          <a:p>
            <a:pPr lvl="1"/>
            <a:r>
              <a:rPr lang="cs-CZ" sz="1800" dirty="0"/>
              <a:t>Nařízení vlády č. 295/2011 Sb., o způsobu hodnocení rizik ekologické újmy a bližších podmínkách finančního zajištění</a:t>
            </a:r>
          </a:p>
          <a:p>
            <a:pPr lvl="2"/>
            <a:r>
              <a:rPr lang="cs-CZ" sz="1400" dirty="0"/>
              <a:t>Metodický pokyn odboru environmentálních rizik a ekologických škod MŽP pro provádění podrobného hodnocení rizika ekologické újmy (Věstník MŽP č. 5, květen 2012)</a:t>
            </a:r>
          </a:p>
          <a:p>
            <a:pPr lvl="1"/>
            <a:r>
              <a:rPr lang="cs-CZ" sz="1800" dirty="0"/>
              <a:t>Vyhláška č. 17/2009 Sb., o zjišťování a nápravě ekologické újmy na půdě</a:t>
            </a:r>
          </a:p>
          <a:p>
            <a:endParaRPr lang="cs-CZ" dirty="0"/>
          </a:p>
          <a:p>
            <a:r>
              <a:rPr lang="cs-CZ" sz="2400" dirty="0"/>
              <a:t>Speciální k eko. újmě dle 17/1992 Sb.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4997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23A1C-ACE6-4D87-99FC-468EF4795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č. 167/2008 Sb.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58F710-1C10-4CA8-B2B8-0F4F7B03D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E.Ú. nepříznivá </a:t>
            </a:r>
            <a:r>
              <a:rPr lang="cs-CZ" b="1" dirty="0"/>
              <a:t>měřitelná</a:t>
            </a:r>
            <a:r>
              <a:rPr lang="cs-CZ" dirty="0"/>
              <a:t> změna přírodního zdroje nebo </a:t>
            </a:r>
            <a:r>
              <a:rPr lang="cs-CZ" b="1" dirty="0"/>
              <a:t>měřitelné</a:t>
            </a:r>
            <a:r>
              <a:rPr lang="cs-CZ" dirty="0"/>
              <a:t> zhoršení jeho funkcí, která se může projevit přímo nebo nepřímo na:				§ 10 </a:t>
            </a:r>
            <a:r>
              <a:rPr lang="cs-CZ" dirty="0" err="1"/>
              <a:t>ZoŽP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chráněných druzích volně žijících živočichů či planě rostoucích rostlin nebo přírodních stanovištích</a:t>
            </a:r>
          </a:p>
          <a:p>
            <a:pPr lvl="1"/>
            <a:r>
              <a:rPr lang="cs-CZ" dirty="0"/>
              <a:t>podzemních nebo povrchových vodách včetně přírodních léčivých zdrojů a zdrojů přírodních minerálních vod (výjimka § 23a odst. 4 a 7 VZ)</a:t>
            </a:r>
          </a:p>
          <a:p>
            <a:pPr lvl="1"/>
            <a:r>
              <a:rPr lang="cs-CZ" dirty="0"/>
              <a:t>Půdě</a:t>
            </a:r>
          </a:p>
          <a:p>
            <a:pPr lvl="1"/>
            <a:endParaRPr lang="cs-CZ" dirty="0"/>
          </a:p>
          <a:p>
            <a:r>
              <a:rPr lang="cs-CZ" dirty="0"/>
              <a:t>E.Ú. musí být způsobena </a:t>
            </a:r>
            <a:r>
              <a:rPr lang="cs-CZ" u="sng" dirty="0"/>
              <a:t>provozní</a:t>
            </a:r>
            <a:r>
              <a:rPr lang="cs-CZ" dirty="0"/>
              <a:t> činností</a:t>
            </a:r>
          </a:p>
          <a:p>
            <a:pPr lvl="1"/>
            <a:r>
              <a:rPr lang="cs-CZ" dirty="0"/>
              <a:t>Uvedené v příloze č. 1 nebo neuvedené, ale splňující kritéria z § 5 odst. 2</a:t>
            </a:r>
          </a:p>
        </p:txBody>
      </p:sp>
      <p:sp>
        <p:nvSpPr>
          <p:cNvPr id="4" name="Znak násobení 3">
            <a:extLst>
              <a:ext uri="{FF2B5EF4-FFF2-40B4-BE49-F238E27FC236}">
                <a16:creationId xmlns:a16="http://schemas.microsoft.com/office/drawing/2014/main" id="{C82FB881-3203-4109-9F0D-4091341563FA}"/>
              </a:ext>
            </a:extLst>
          </p:cNvPr>
          <p:cNvSpPr/>
          <p:nvPr/>
        </p:nvSpPr>
        <p:spPr bwMode="auto">
          <a:xfrm>
            <a:off x="5505633" y="2672178"/>
            <a:ext cx="577049" cy="451576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6" name="Obrázek 5" hidden="1">
            <a:extLst>
              <a:ext uri="{FF2B5EF4-FFF2-40B4-BE49-F238E27FC236}">
                <a16:creationId xmlns:a16="http://schemas.microsoft.com/office/drawing/2014/main" id="{3D36C122-4B25-40FE-A397-BB91C1F20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212" y="0"/>
            <a:ext cx="10015575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58BF5DF-2E3B-462F-AB94-BBD1D01DB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34" y="5737310"/>
            <a:ext cx="11589422" cy="453404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CDB3E8A9-5D31-404C-AD22-1A5C07FC86DA}"/>
              </a:ext>
            </a:extLst>
          </p:cNvPr>
          <p:cNvSpPr/>
          <p:nvPr/>
        </p:nvSpPr>
        <p:spPr bwMode="auto">
          <a:xfrm>
            <a:off x="9068879" y="6195232"/>
            <a:ext cx="2705877" cy="50557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x Fyzická osoba</a:t>
            </a:r>
          </a:p>
        </p:txBody>
      </p:sp>
    </p:spTree>
    <p:extLst>
      <p:ext uri="{BB962C8B-B14F-4D97-AF65-F5344CB8AC3E}">
        <p14:creationId xmlns:p14="http://schemas.microsoft.com/office/powerpoint/2010/main" val="63853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law-prezentace-16-9-en-v10.potx" id="{9896EA3D-72B6-4023-9F63-F32925A13CDB}" vid="{276D4D44-9036-4AB3-B85F-98413CE9D3B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muni-law-prezentace-16-9-en-v10</Template>
  <TotalTime>0</TotalTime>
  <Words>1056</Words>
  <Application>Microsoft Office PowerPoint</Application>
  <PresentationFormat>Širokoúhlá obrazovka</PresentationFormat>
  <Paragraphs>176</Paragraphs>
  <Slides>21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Tahoma</vt:lpstr>
      <vt:lpstr>Wingdings</vt:lpstr>
      <vt:lpstr>Presentation_MU_EN</vt:lpstr>
      <vt:lpstr>Ekologická újma</vt:lpstr>
      <vt:lpstr>Co nás čeká</vt:lpstr>
      <vt:lpstr>Co je to ekologická újma</vt:lpstr>
      <vt:lpstr>Právní rámec</vt:lpstr>
      <vt:lpstr>Zákon č. 17/1992 Sb., o životním prostředí</vt:lpstr>
      <vt:lpstr>Prezentace aplikace PowerPoint</vt:lpstr>
      <vt:lpstr>Zákon č. 17/1992 Sb., o životním prostředí</vt:lpstr>
      <vt:lpstr>Zákon č. 167/2008 Sb.</vt:lpstr>
      <vt:lpstr>Zákon č. 167/2008 Sb.</vt:lpstr>
      <vt:lpstr>Ekologická újma – porovnání</vt:lpstr>
      <vt:lpstr>Zákon č. 167/2008 Sb.</vt:lpstr>
      <vt:lpstr>Prezentace aplikace PowerPoint</vt:lpstr>
      <vt:lpstr>Zákon č. 167/2008 Sb.</vt:lpstr>
      <vt:lpstr>Zákon č. 167/2008 Sb.</vt:lpstr>
      <vt:lpstr>Zákon č. 167/2008 Sb.</vt:lpstr>
      <vt:lpstr>Zákon č. 167/2008 Sb.</vt:lpstr>
      <vt:lpstr>Zákon č. 167/2008 Sb.</vt:lpstr>
      <vt:lpstr>Zákon č. 167/2008 Sb.</vt:lpstr>
      <vt:lpstr>Budoucnost eko újmy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Vodička</dc:creator>
  <cp:lastModifiedBy>Jiří Vodička</cp:lastModifiedBy>
  <cp:revision>31</cp:revision>
  <cp:lastPrinted>1601-01-01T00:00:00Z</cp:lastPrinted>
  <dcterms:created xsi:type="dcterms:W3CDTF">2024-10-03T13:23:00Z</dcterms:created>
  <dcterms:modified xsi:type="dcterms:W3CDTF">2024-10-06T16:42:08Z</dcterms:modified>
</cp:coreProperties>
</file>