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561F6A-9B8B-4ACA-BE90-B0E898B93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935011-31D1-43D1-9A7D-98D195FFD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23895D-FFD1-4F03-90E3-F47391EBC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AF8911-8F84-4AE1-90EA-6D001386B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EB84F2-D355-42A4-962A-D17860A9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4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57DA8-2B43-4E73-880D-3C812BE1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2B24B1-270B-45FF-AD92-83A546DA6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D87457-FDB2-43A5-84DB-1C22BB72D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99B809-085C-4A46-ADD8-83EF33CF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C4BBC0-EC44-480B-98D1-8B7132B9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03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10E89F7-5F53-417B-AA54-86BDA4B790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645B0F-0684-4BA0-B5D0-A7D3F029D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617BBB-FC8B-4E46-BEB4-4CB47CCB0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6A108D-C1FF-4254-BD3C-D5A20DD13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32797B-A291-43DA-B73B-89CB2FAA7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92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291FC-6A68-4F6D-BB3D-F6604FC2C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0E1CFA-5B79-4EFD-80A2-7368522A8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005A4A-9BAA-4C44-A6DC-83A43327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9BE712-AB1D-467B-941C-AEAE00ED8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13DBE9-D16A-4D7D-9979-E69930F5A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67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95A9D-8DAD-422B-81DB-A044BBB8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4081125-0D6D-4005-8DF9-B03604498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AE21A3-B35E-4A38-B044-D51B1AA85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6C5990-35DF-42F5-8311-3593B2917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014C37-AFF6-4391-AAD1-287B0AA8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87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41CA6-4D57-4370-BC2A-1EE6F38E0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DCF92D-5F25-48B4-AC55-074112D2B4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8B455E-C4B3-4570-ABEE-D490BA1F0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5B64E8-DDF6-4B44-BEC3-C173C9095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451DC0-2FFA-4904-928E-EA97E7A22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88194C-3021-49E3-9E37-A31B2872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83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9D79AD-0D51-417E-A785-0BEA21057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64B9B87-A309-4637-A7CF-5823E82CA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B007DCD-CC34-4866-B175-60855D136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CAB710C-C63A-49E3-A51D-3DDF85CA6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6336528-5E31-4860-8CB3-C0AC6069A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D617D8-2727-4B47-A131-25C868DB6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80F50D-09C1-41A7-8933-71A4EF52A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40CFB5B-C51B-427A-AE45-069F0CA59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51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55EEF-EBC1-48CC-BF99-09D5E539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9EC0EE5-FB48-4273-B8E3-6F501F0FF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C5CDC4-1EF5-4D7D-9951-373C9E6C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E6882A-B005-4E55-8E2E-4949C58AE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72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05E0310-2ADA-4EA7-BD1B-EBF0322CE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6083450-9115-4D2C-9A62-A3B7418FE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D862B97-821C-4528-A08E-303D2A4CC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97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486B1-F1A4-47D7-A6CD-AC6B6E09F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A32A3-3E31-4E83-B8C9-F17C2FBB1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A3A88E1-990E-4CF0-90C2-71AE16255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B30549-1040-4AA8-9C7D-DBFF284E1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0127A2-D00B-460D-BD8F-7CD96ABA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119DBF-CC9A-4046-9642-2A9850AA6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78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7CE74E-C2E0-4BD9-AD1C-71F4705B8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41D82E7-7169-4FB9-B08F-4C6FB59E8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92660CE-3EE1-43EF-8371-03F5C517C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E24429-CC03-4C82-BEFA-2CAB11383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F1053A-B176-439C-BB2F-07FD9DBB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A20F1D-5AC0-45BF-B8C4-7A64017F1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19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CC8C809-7471-4CFD-9FC7-382D231D7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F856F72-B0BD-4E23-AAA4-508F239B4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90B4CB-B1B7-4283-8389-A874D2FBFA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F7E5C-F576-4315-9679-D24D6847E22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F22238-32A9-478B-A37F-FBCF3BFE1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77AB4A-39E7-40EB-91C0-454D3B2F44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42358-E9DE-4D75-9AE2-2B9F92BE5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42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BzzPmmRJ_8&amp;t=6009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B5BDC-808C-4447-968F-E91903B1A8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Persona non grata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75813D-863E-42CF-94DC-759AD67F8A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29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A085A-602D-48CE-9F39-FE36613F9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Polský film o tom, jak to chodí …. </a:t>
            </a:r>
            <a:r>
              <a:rPr lang="cs-CZ"/>
              <a:t>v </a:t>
            </a:r>
            <a:r>
              <a:rPr lang="cs-CZ" dirty="0"/>
              <a:t>diplomacii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5A4F76-3E2E-4547-BAB9-338F1C292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hlinkClick r:id="rId2"/>
              </a:rPr>
              <a:t>https://www.youtube.com/watch?v=ZBzzPmmRJ_8&amp;t=6009s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4382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Širokoúhlá obrazovka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Persona non grata</vt:lpstr>
      <vt:lpstr>Polský film o tom, jak to chodí …. v diplomacii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 non grata</dc:title>
  <dc:creator>Hewlett-Packard Company</dc:creator>
  <cp:lastModifiedBy>Hewlett-Packard Company</cp:lastModifiedBy>
  <cp:revision>1</cp:revision>
  <dcterms:created xsi:type="dcterms:W3CDTF">2020-10-11T22:18:55Z</dcterms:created>
  <dcterms:modified xsi:type="dcterms:W3CDTF">2020-10-11T22:19:16Z</dcterms:modified>
</cp:coreProperties>
</file>